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Masters/slideMaster16.xml" ContentType="application/vnd.openxmlformats-officedocument.presentationml.slideMaster+xml"/>
  <Override PartName="/ppt/slideMasters/slideMaster17.xml" ContentType="application/vnd.openxmlformats-officedocument.presentationml.slideMaster+xml"/>
  <Override PartName="/ppt/slideMasters/slideMaster18.xml" ContentType="application/vnd.openxmlformats-officedocument.presentationml.slideMaster+xml"/>
  <Override PartName="/ppt/slideMasters/slideMaster19.xml" ContentType="application/vnd.openxmlformats-officedocument.presentationml.slideMaster+xml"/>
  <Override PartName="/ppt/slideMasters/slideMaster20.xml" ContentType="application/vnd.openxmlformats-officedocument.presentationml.slideMaster+xml"/>
  <Override PartName="/ppt/slideMasters/slideMaster21.xml" ContentType="application/vnd.openxmlformats-officedocument.presentationml.slideMaster+xml"/>
  <Override PartName="/ppt/slideMasters/slideMaster22.xml" ContentType="application/vnd.openxmlformats-officedocument.presentationml.slideMaster+xml"/>
  <Override PartName="/ppt/slideMasters/slideMaster23.xml" ContentType="application/vnd.openxmlformats-officedocument.presentationml.slideMaster+xml"/>
  <Override PartName="/ppt/slideMasters/slideMaster24.xml" ContentType="application/vnd.openxmlformats-officedocument.presentationml.slideMaster+xml"/>
  <Override PartName="/ppt/slideMasters/slideMaster25.xml" ContentType="application/vnd.openxmlformats-officedocument.presentationml.slideMaster+xml"/>
  <Override PartName="/ppt/slideMasters/slideMaster26.xml" ContentType="application/vnd.openxmlformats-officedocument.presentationml.slideMaster+xml"/>
  <Override PartName="/ppt/slideMasters/slideMaster27.xml" ContentType="application/vnd.openxmlformats-officedocument.presentationml.slideMaster+xml"/>
  <Override PartName="/ppt/slideMasters/slideMaster28.xml" ContentType="application/vnd.openxmlformats-officedocument.presentationml.slideMaster+xml"/>
  <Override PartName="/ppt/slideMasters/slideMaster29.xml" ContentType="application/vnd.openxmlformats-officedocument.presentationml.slideMaster+xml"/>
  <Override PartName="/ppt/slideMasters/slideMaster30.xml" ContentType="application/vnd.openxmlformats-officedocument.presentationml.slideMaster+xml"/>
  <Override PartName="/ppt/slideMasters/slideMaster31.xml" ContentType="application/vnd.openxmlformats-officedocument.presentationml.slideMaster+xml"/>
  <Override PartName="/ppt/slideMasters/slideMaster32.xml" ContentType="application/vnd.openxmlformats-officedocument.presentationml.slideMaster+xml"/>
  <Override PartName="/ppt/slideMasters/slideMaster33.xml" ContentType="application/vnd.openxmlformats-officedocument.presentationml.slideMaster+xml"/>
  <Override PartName="/ppt/slideMasters/slideMaster34.xml" ContentType="application/vnd.openxmlformats-officedocument.presentationml.slideMaster+xml"/>
  <Override PartName="/ppt/slideMasters/slideMaster35.xml" ContentType="application/vnd.openxmlformats-officedocument.presentationml.slideMaster+xml"/>
  <Override PartName="/ppt/slideMasters/slideMaster36.xml" ContentType="application/vnd.openxmlformats-officedocument.presentationml.slideMaster+xml"/>
  <Override PartName="/ppt/slideMasters/slideMaster37.xml" ContentType="application/vnd.openxmlformats-officedocument.presentationml.slideMaster+xml"/>
  <Override PartName="/ppt/slideMasters/slideMaster38.xml" ContentType="application/vnd.openxmlformats-officedocument.presentationml.slideMaster+xml"/>
  <Override PartName="/ppt/slideMasters/slideMaster39.xml" ContentType="application/vnd.openxmlformats-officedocument.presentationml.slideMaster+xml"/>
  <Override PartName="/ppt/slideMasters/slideMaster40.xml" ContentType="application/vnd.openxmlformats-officedocument.presentationml.slideMaster+xml"/>
  <Override PartName="/ppt/slideMasters/slideMaster41.xml" ContentType="application/vnd.openxmlformats-officedocument.presentationml.slideMaster+xml"/>
  <Override PartName="/ppt/slideMasters/slideMaster42.xml" ContentType="application/vnd.openxmlformats-officedocument.presentationml.slideMaster+xml"/>
  <Override PartName="/ppt/slideMasters/slideMaster43.xml" ContentType="application/vnd.openxmlformats-officedocument.presentationml.slideMaster+xml"/>
  <Override PartName="/ppt/slideMasters/slideMaster44.xml" ContentType="application/vnd.openxmlformats-officedocument.presentationml.slideMaster+xml"/>
  <Override PartName="/ppt/slideMasters/slideMaster45.xml" ContentType="application/vnd.openxmlformats-officedocument.presentationml.slideMaster+xml"/>
  <Override PartName="/ppt/slideMasters/slideMaster46.xml" ContentType="application/vnd.openxmlformats-officedocument.presentationml.slideMaster+xml"/>
  <Override PartName="/ppt/slideMasters/slideMaster47.xml" ContentType="application/vnd.openxmlformats-officedocument.presentationml.slideMaster+xml"/>
  <Override PartName="/ppt/slideMasters/slideMaster48.xml" ContentType="application/vnd.openxmlformats-officedocument.presentationml.slideMaster+xml"/>
  <Override PartName="/ppt/slideMasters/slideMaster49.xml" ContentType="application/vnd.openxmlformats-officedocument.presentationml.slideMaster+xml"/>
  <Override PartName="/ppt/slideMasters/slideMaster50.xml" ContentType="application/vnd.openxmlformats-officedocument.presentationml.slideMaster+xml"/>
  <Override PartName="/ppt/slideMasters/slideMaster51.xml" ContentType="application/vnd.openxmlformats-officedocument.presentationml.slideMaster+xml"/>
  <Override PartName="/ppt/slideMasters/slideMaster52.xml" ContentType="application/vnd.openxmlformats-officedocument.presentationml.slideMaster+xml"/>
  <Override PartName="/ppt/slideMasters/slideMaster53.xml" ContentType="application/vnd.openxmlformats-officedocument.presentationml.slideMaster+xml"/>
  <Override PartName="/ppt/slideMasters/slideMaster54.xml" ContentType="application/vnd.openxmlformats-officedocument.presentationml.slideMaster+xml"/>
  <Override PartName="/ppt/slideMasters/slideMaster55.xml" ContentType="application/vnd.openxmlformats-officedocument.presentationml.slideMaster+xml"/>
  <Override PartName="/ppt/slideMasters/slideMaster56.xml" ContentType="application/vnd.openxmlformats-officedocument.presentationml.slideMaster+xml"/>
  <Override PartName="/ppt/slideMasters/slideMaster57.xml" ContentType="application/vnd.openxmlformats-officedocument.presentationml.slideMaster+xml"/>
  <Override PartName="/ppt/slideMasters/slideMaster58.xml" ContentType="application/vnd.openxmlformats-officedocument.presentationml.slideMaster+xml"/>
  <Override PartName="/ppt/slideMasters/slideMaster59.xml" ContentType="application/vnd.openxmlformats-officedocument.presentationml.slideMaster+xml"/>
  <Override PartName="/ppt/slideMasters/slideMaster60.xml" ContentType="application/vnd.openxmlformats-officedocument.presentationml.slideMaster+xml"/>
  <Override PartName="/ppt/slideMasters/slideMaster61.xml" ContentType="application/vnd.openxmlformats-officedocument.presentationml.slideMaster+xml"/>
  <Override PartName="/ppt/slideMasters/slideMaster62.xml" ContentType="application/vnd.openxmlformats-officedocument.presentationml.slideMaster+xml"/>
  <Override PartName="/ppt/slideMasters/slideMaster63.xml" ContentType="application/vnd.openxmlformats-officedocument.presentationml.slideMaster+xml"/>
  <Override PartName="/ppt/slideMasters/slideMaster64.xml" ContentType="application/vnd.openxmlformats-officedocument.presentationml.slideMaster+xml"/>
  <Override PartName="/ppt/slideMasters/slideMaster65.xml" ContentType="application/vnd.openxmlformats-officedocument.presentationml.slideMaster+xml"/>
  <Override PartName="/ppt/slideMasters/slideMaster66.xml" ContentType="application/vnd.openxmlformats-officedocument.presentationml.slideMaster+xml"/>
  <Override PartName="/ppt/slideMasters/slideMaster6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theme/theme9.xml" ContentType="application/vnd.openxmlformats-officedocument.theme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theme/theme10.xml" ContentType="application/vnd.openxmlformats-officedocument.theme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theme/theme11.xml" ContentType="application/vnd.openxmlformats-officedocument.theme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theme/theme12.xml" ContentType="application/vnd.openxmlformats-officedocument.theme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theme/theme13.xml" ContentType="application/vnd.openxmlformats-officedocument.theme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theme/theme14.xml" ContentType="application/vnd.openxmlformats-officedocument.theme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theme/theme15.xml" ContentType="application/vnd.openxmlformats-officedocument.theme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theme/theme16.xml" ContentType="application/vnd.openxmlformats-officedocument.theme+xml"/>
  <Override PartName="/ppt/slideLayouts/slideLayout177.xml" ContentType="application/vnd.openxmlformats-officedocument.presentationml.slideLayout+xml"/>
  <Override PartName="/ppt/slideLayouts/slideLayout178.xml" ContentType="application/vnd.openxmlformats-officedocument.presentationml.slideLayout+xml"/>
  <Override PartName="/ppt/slideLayouts/slideLayout179.xml" ContentType="application/vnd.openxmlformats-officedocument.presentationml.slideLayout+xml"/>
  <Override PartName="/ppt/slideLayouts/slideLayout180.xml" ContentType="application/vnd.openxmlformats-officedocument.presentationml.slideLayout+xml"/>
  <Override PartName="/ppt/slideLayouts/slideLayout181.xml" ContentType="application/vnd.openxmlformats-officedocument.presentationml.slideLayout+xml"/>
  <Override PartName="/ppt/slideLayouts/slideLayout182.xml" ContentType="application/vnd.openxmlformats-officedocument.presentationml.slideLayout+xml"/>
  <Override PartName="/ppt/slideLayouts/slideLayout183.xml" ContentType="application/vnd.openxmlformats-officedocument.presentationml.slideLayout+xml"/>
  <Override PartName="/ppt/slideLayouts/slideLayout184.xml" ContentType="application/vnd.openxmlformats-officedocument.presentationml.slideLayout+xml"/>
  <Override PartName="/ppt/slideLayouts/slideLayout185.xml" ContentType="application/vnd.openxmlformats-officedocument.presentationml.slideLayout+xml"/>
  <Override PartName="/ppt/slideLayouts/slideLayout186.xml" ContentType="application/vnd.openxmlformats-officedocument.presentationml.slideLayout+xml"/>
  <Override PartName="/ppt/slideLayouts/slideLayout187.xml" ContentType="application/vnd.openxmlformats-officedocument.presentationml.slideLayout+xml"/>
  <Override PartName="/ppt/theme/theme17.xml" ContentType="application/vnd.openxmlformats-officedocument.theme+xml"/>
  <Override PartName="/ppt/slideLayouts/slideLayout188.xml" ContentType="application/vnd.openxmlformats-officedocument.presentationml.slideLayout+xml"/>
  <Override PartName="/ppt/slideLayouts/slideLayout189.xml" ContentType="application/vnd.openxmlformats-officedocument.presentationml.slideLayout+xml"/>
  <Override PartName="/ppt/slideLayouts/slideLayout190.xml" ContentType="application/vnd.openxmlformats-officedocument.presentationml.slideLayout+xml"/>
  <Override PartName="/ppt/slideLayouts/slideLayout191.xml" ContentType="application/vnd.openxmlformats-officedocument.presentationml.slideLayout+xml"/>
  <Override PartName="/ppt/slideLayouts/slideLayout192.xml" ContentType="application/vnd.openxmlformats-officedocument.presentationml.slideLayout+xml"/>
  <Override PartName="/ppt/slideLayouts/slideLayout193.xml" ContentType="application/vnd.openxmlformats-officedocument.presentationml.slideLayout+xml"/>
  <Override PartName="/ppt/slideLayouts/slideLayout194.xml" ContentType="application/vnd.openxmlformats-officedocument.presentationml.slideLayout+xml"/>
  <Override PartName="/ppt/slideLayouts/slideLayout195.xml" ContentType="application/vnd.openxmlformats-officedocument.presentationml.slideLayout+xml"/>
  <Override PartName="/ppt/slideLayouts/slideLayout196.xml" ContentType="application/vnd.openxmlformats-officedocument.presentationml.slideLayout+xml"/>
  <Override PartName="/ppt/slideLayouts/slideLayout197.xml" ContentType="application/vnd.openxmlformats-officedocument.presentationml.slideLayout+xml"/>
  <Override PartName="/ppt/slideLayouts/slideLayout198.xml" ContentType="application/vnd.openxmlformats-officedocument.presentationml.slideLayout+xml"/>
  <Override PartName="/ppt/theme/theme18.xml" ContentType="application/vnd.openxmlformats-officedocument.theme+xml"/>
  <Override PartName="/ppt/slideLayouts/slideLayout199.xml" ContentType="application/vnd.openxmlformats-officedocument.presentationml.slideLayout+xml"/>
  <Override PartName="/ppt/slideLayouts/slideLayout200.xml" ContentType="application/vnd.openxmlformats-officedocument.presentationml.slideLayout+xml"/>
  <Override PartName="/ppt/slideLayouts/slideLayout201.xml" ContentType="application/vnd.openxmlformats-officedocument.presentationml.slideLayout+xml"/>
  <Override PartName="/ppt/slideLayouts/slideLayout202.xml" ContentType="application/vnd.openxmlformats-officedocument.presentationml.slideLayout+xml"/>
  <Override PartName="/ppt/slideLayouts/slideLayout203.xml" ContentType="application/vnd.openxmlformats-officedocument.presentationml.slideLayout+xml"/>
  <Override PartName="/ppt/slideLayouts/slideLayout204.xml" ContentType="application/vnd.openxmlformats-officedocument.presentationml.slideLayout+xml"/>
  <Override PartName="/ppt/slideLayouts/slideLayout205.xml" ContentType="application/vnd.openxmlformats-officedocument.presentationml.slideLayout+xml"/>
  <Override PartName="/ppt/slideLayouts/slideLayout206.xml" ContentType="application/vnd.openxmlformats-officedocument.presentationml.slideLayout+xml"/>
  <Override PartName="/ppt/slideLayouts/slideLayout207.xml" ContentType="application/vnd.openxmlformats-officedocument.presentationml.slideLayout+xml"/>
  <Override PartName="/ppt/slideLayouts/slideLayout208.xml" ContentType="application/vnd.openxmlformats-officedocument.presentationml.slideLayout+xml"/>
  <Override PartName="/ppt/slideLayouts/slideLayout209.xml" ContentType="application/vnd.openxmlformats-officedocument.presentationml.slideLayout+xml"/>
  <Override PartName="/ppt/slideLayouts/slideLayout210.xml" ContentType="application/vnd.openxmlformats-officedocument.presentationml.slideLayout+xml"/>
  <Override PartName="/ppt/theme/theme19.xml" ContentType="application/vnd.openxmlformats-officedocument.theme+xml"/>
  <Override PartName="/ppt/slideLayouts/slideLayout211.xml" ContentType="application/vnd.openxmlformats-officedocument.presentationml.slideLayout+xml"/>
  <Override PartName="/ppt/slideLayouts/slideLayout212.xml" ContentType="application/vnd.openxmlformats-officedocument.presentationml.slideLayout+xml"/>
  <Override PartName="/ppt/slideLayouts/slideLayout213.xml" ContentType="application/vnd.openxmlformats-officedocument.presentationml.slideLayout+xml"/>
  <Override PartName="/ppt/slideLayouts/slideLayout214.xml" ContentType="application/vnd.openxmlformats-officedocument.presentationml.slideLayout+xml"/>
  <Override PartName="/ppt/slideLayouts/slideLayout215.xml" ContentType="application/vnd.openxmlformats-officedocument.presentationml.slideLayout+xml"/>
  <Override PartName="/ppt/slideLayouts/slideLayout216.xml" ContentType="application/vnd.openxmlformats-officedocument.presentationml.slideLayout+xml"/>
  <Override PartName="/ppt/slideLayouts/slideLayout217.xml" ContentType="application/vnd.openxmlformats-officedocument.presentationml.slideLayout+xml"/>
  <Override PartName="/ppt/slideLayouts/slideLayout218.xml" ContentType="application/vnd.openxmlformats-officedocument.presentationml.slideLayout+xml"/>
  <Override PartName="/ppt/slideLayouts/slideLayout219.xml" ContentType="application/vnd.openxmlformats-officedocument.presentationml.slideLayout+xml"/>
  <Override PartName="/ppt/slideLayouts/slideLayout220.xml" ContentType="application/vnd.openxmlformats-officedocument.presentationml.slideLayout+xml"/>
  <Override PartName="/ppt/slideLayouts/slideLayout221.xml" ContentType="application/vnd.openxmlformats-officedocument.presentationml.slideLayout+xml"/>
  <Override PartName="/ppt/theme/theme20.xml" ContentType="application/vnd.openxmlformats-officedocument.theme+xml"/>
  <Override PartName="/ppt/slideLayouts/slideLayout222.xml" ContentType="application/vnd.openxmlformats-officedocument.presentationml.slideLayout+xml"/>
  <Override PartName="/ppt/slideLayouts/slideLayout223.xml" ContentType="application/vnd.openxmlformats-officedocument.presentationml.slideLayout+xml"/>
  <Override PartName="/ppt/slideLayouts/slideLayout224.xml" ContentType="application/vnd.openxmlformats-officedocument.presentationml.slideLayout+xml"/>
  <Override PartName="/ppt/slideLayouts/slideLayout225.xml" ContentType="application/vnd.openxmlformats-officedocument.presentationml.slideLayout+xml"/>
  <Override PartName="/ppt/slideLayouts/slideLayout226.xml" ContentType="application/vnd.openxmlformats-officedocument.presentationml.slideLayout+xml"/>
  <Override PartName="/ppt/slideLayouts/slideLayout227.xml" ContentType="application/vnd.openxmlformats-officedocument.presentationml.slideLayout+xml"/>
  <Override PartName="/ppt/slideLayouts/slideLayout228.xml" ContentType="application/vnd.openxmlformats-officedocument.presentationml.slideLayout+xml"/>
  <Override PartName="/ppt/slideLayouts/slideLayout229.xml" ContentType="application/vnd.openxmlformats-officedocument.presentationml.slideLayout+xml"/>
  <Override PartName="/ppt/slideLayouts/slideLayout230.xml" ContentType="application/vnd.openxmlformats-officedocument.presentationml.slideLayout+xml"/>
  <Override PartName="/ppt/slideLayouts/slideLayout231.xml" ContentType="application/vnd.openxmlformats-officedocument.presentationml.slideLayout+xml"/>
  <Override PartName="/ppt/slideLayouts/slideLayout232.xml" ContentType="application/vnd.openxmlformats-officedocument.presentationml.slideLayout+xml"/>
  <Override PartName="/ppt/theme/theme21.xml" ContentType="application/vnd.openxmlformats-officedocument.theme+xml"/>
  <Override PartName="/ppt/slideLayouts/slideLayout233.xml" ContentType="application/vnd.openxmlformats-officedocument.presentationml.slideLayout+xml"/>
  <Override PartName="/ppt/slideLayouts/slideLayout234.xml" ContentType="application/vnd.openxmlformats-officedocument.presentationml.slideLayout+xml"/>
  <Override PartName="/ppt/slideLayouts/slideLayout235.xml" ContentType="application/vnd.openxmlformats-officedocument.presentationml.slideLayout+xml"/>
  <Override PartName="/ppt/slideLayouts/slideLayout236.xml" ContentType="application/vnd.openxmlformats-officedocument.presentationml.slideLayout+xml"/>
  <Override PartName="/ppt/slideLayouts/slideLayout237.xml" ContentType="application/vnd.openxmlformats-officedocument.presentationml.slideLayout+xml"/>
  <Override PartName="/ppt/slideLayouts/slideLayout238.xml" ContentType="application/vnd.openxmlformats-officedocument.presentationml.slideLayout+xml"/>
  <Override PartName="/ppt/slideLayouts/slideLayout239.xml" ContentType="application/vnd.openxmlformats-officedocument.presentationml.slideLayout+xml"/>
  <Override PartName="/ppt/slideLayouts/slideLayout240.xml" ContentType="application/vnd.openxmlformats-officedocument.presentationml.slideLayout+xml"/>
  <Override PartName="/ppt/slideLayouts/slideLayout241.xml" ContentType="application/vnd.openxmlformats-officedocument.presentationml.slideLayout+xml"/>
  <Override PartName="/ppt/slideLayouts/slideLayout242.xml" ContentType="application/vnd.openxmlformats-officedocument.presentationml.slideLayout+xml"/>
  <Override PartName="/ppt/slideLayouts/slideLayout243.xml" ContentType="application/vnd.openxmlformats-officedocument.presentationml.slideLayout+xml"/>
  <Override PartName="/ppt/theme/theme22.xml" ContentType="application/vnd.openxmlformats-officedocument.theme+xml"/>
  <Override PartName="/ppt/slideLayouts/slideLayout244.xml" ContentType="application/vnd.openxmlformats-officedocument.presentationml.slideLayout+xml"/>
  <Override PartName="/ppt/slideLayouts/slideLayout245.xml" ContentType="application/vnd.openxmlformats-officedocument.presentationml.slideLayout+xml"/>
  <Override PartName="/ppt/slideLayouts/slideLayout246.xml" ContentType="application/vnd.openxmlformats-officedocument.presentationml.slideLayout+xml"/>
  <Override PartName="/ppt/slideLayouts/slideLayout247.xml" ContentType="application/vnd.openxmlformats-officedocument.presentationml.slideLayout+xml"/>
  <Override PartName="/ppt/slideLayouts/slideLayout248.xml" ContentType="application/vnd.openxmlformats-officedocument.presentationml.slideLayout+xml"/>
  <Override PartName="/ppt/slideLayouts/slideLayout249.xml" ContentType="application/vnd.openxmlformats-officedocument.presentationml.slideLayout+xml"/>
  <Override PartName="/ppt/slideLayouts/slideLayout250.xml" ContentType="application/vnd.openxmlformats-officedocument.presentationml.slideLayout+xml"/>
  <Override PartName="/ppt/slideLayouts/slideLayout251.xml" ContentType="application/vnd.openxmlformats-officedocument.presentationml.slideLayout+xml"/>
  <Override PartName="/ppt/slideLayouts/slideLayout252.xml" ContentType="application/vnd.openxmlformats-officedocument.presentationml.slideLayout+xml"/>
  <Override PartName="/ppt/slideLayouts/slideLayout253.xml" ContentType="application/vnd.openxmlformats-officedocument.presentationml.slideLayout+xml"/>
  <Override PartName="/ppt/slideLayouts/slideLayout254.xml" ContentType="application/vnd.openxmlformats-officedocument.presentationml.slideLayout+xml"/>
  <Override PartName="/ppt/theme/theme23.xml" ContentType="application/vnd.openxmlformats-officedocument.theme+xml"/>
  <Override PartName="/ppt/slideLayouts/slideLayout255.xml" ContentType="application/vnd.openxmlformats-officedocument.presentationml.slideLayout+xml"/>
  <Override PartName="/ppt/slideLayouts/slideLayout256.xml" ContentType="application/vnd.openxmlformats-officedocument.presentationml.slideLayout+xml"/>
  <Override PartName="/ppt/slideLayouts/slideLayout257.xml" ContentType="application/vnd.openxmlformats-officedocument.presentationml.slideLayout+xml"/>
  <Override PartName="/ppt/slideLayouts/slideLayout258.xml" ContentType="application/vnd.openxmlformats-officedocument.presentationml.slideLayout+xml"/>
  <Override PartName="/ppt/slideLayouts/slideLayout259.xml" ContentType="application/vnd.openxmlformats-officedocument.presentationml.slideLayout+xml"/>
  <Override PartName="/ppt/slideLayouts/slideLayout260.xml" ContentType="application/vnd.openxmlformats-officedocument.presentationml.slideLayout+xml"/>
  <Override PartName="/ppt/slideLayouts/slideLayout261.xml" ContentType="application/vnd.openxmlformats-officedocument.presentationml.slideLayout+xml"/>
  <Override PartName="/ppt/slideLayouts/slideLayout262.xml" ContentType="application/vnd.openxmlformats-officedocument.presentationml.slideLayout+xml"/>
  <Override PartName="/ppt/slideLayouts/slideLayout263.xml" ContentType="application/vnd.openxmlformats-officedocument.presentationml.slideLayout+xml"/>
  <Override PartName="/ppt/slideLayouts/slideLayout264.xml" ContentType="application/vnd.openxmlformats-officedocument.presentationml.slideLayout+xml"/>
  <Override PartName="/ppt/slideLayouts/slideLayout265.xml" ContentType="application/vnd.openxmlformats-officedocument.presentationml.slideLayout+xml"/>
  <Override PartName="/ppt/slideLayouts/slideLayout266.xml" ContentType="application/vnd.openxmlformats-officedocument.presentationml.slideLayout+xml"/>
  <Override PartName="/ppt/theme/theme24.xml" ContentType="application/vnd.openxmlformats-officedocument.theme+xml"/>
  <Override PartName="/ppt/slideLayouts/slideLayout267.xml" ContentType="application/vnd.openxmlformats-officedocument.presentationml.slideLayout+xml"/>
  <Override PartName="/ppt/slideLayouts/slideLayout268.xml" ContentType="application/vnd.openxmlformats-officedocument.presentationml.slideLayout+xml"/>
  <Override PartName="/ppt/slideLayouts/slideLayout269.xml" ContentType="application/vnd.openxmlformats-officedocument.presentationml.slideLayout+xml"/>
  <Override PartName="/ppt/slideLayouts/slideLayout270.xml" ContentType="application/vnd.openxmlformats-officedocument.presentationml.slideLayout+xml"/>
  <Override PartName="/ppt/slideLayouts/slideLayout271.xml" ContentType="application/vnd.openxmlformats-officedocument.presentationml.slideLayout+xml"/>
  <Override PartName="/ppt/slideLayouts/slideLayout272.xml" ContentType="application/vnd.openxmlformats-officedocument.presentationml.slideLayout+xml"/>
  <Override PartName="/ppt/slideLayouts/slideLayout273.xml" ContentType="application/vnd.openxmlformats-officedocument.presentationml.slideLayout+xml"/>
  <Override PartName="/ppt/slideLayouts/slideLayout274.xml" ContentType="application/vnd.openxmlformats-officedocument.presentationml.slideLayout+xml"/>
  <Override PartName="/ppt/slideLayouts/slideLayout275.xml" ContentType="application/vnd.openxmlformats-officedocument.presentationml.slideLayout+xml"/>
  <Override PartName="/ppt/slideLayouts/slideLayout276.xml" ContentType="application/vnd.openxmlformats-officedocument.presentationml.slideLayout+xml"/>
  <Override PartName="/ppt/slideLayouts/slideLayout277.xml" ContentType="application/vnd.openxmlformats-officedocument.presentationml.slideLayout+xml"/>
  <Override PartName="/ppt/theme/theme25.xml" ContentType="application/vnd.openxmlformats-officedocument.theme+xml"/>
  <Override PartName="/ppt/slideLayouts/slideLayout278.xml" ContentType="application/vnd.openxmlformats-officedocument.presentationml.slideLayout+xml"/>
  <Override PartName="/ppt/slideLayouts/slideLayout279.xml" ContentType="application/vnd.openxmlformats-officedocument.presentationml.slideLayout+xml"/>
  <Override PartName="/ppt/slideLayouts/slideLayout280.xml" ContentType="application/vnd.openxmlformats-officedocument.presentationml.slideLayout+xml"/>
  <Override PartName="/ppt/slideLayouts/slideLayout281.xml" ContentType="application/vnd.openxmlformats-officedocument.presentationml.slideLayout+xml"/>
  <Override PartName="/ppt/slideLayouts/slideLayout282.xml" ContentType="application/vnd.openxmlformats-officedocument.presentationml.slideLayout+xml"/>
  <Override PartName="/ppt/slideLayouts/slideLayout283.xml" ContentType="application/vnd.openxmlformats-officedocument.presentationml.slideLayout+xml"/>
  <Override PartName="/ppt/slideLayouts/slideLayout284.xml" ContentType="application/vnd.openxmlformats-officedocument.presentationml.slideLayout+xml"/>
  <Override PartName="/ppt/slideLayouts/slideLayout285.xml" ContentType="application/vnd.openxmlformats-officedocument.presentationml.slideLayout+xml"/>
  <Override PartName="/ppt/slideLayouts/slideLayout286.xml" ContentType="application/vnd.openxmlformats-officedocument.presentationml.slideLayout+xml"/>
  <Override PartName="/ppt/slideLayouts/slideLayout287.xml" ContentType="application/vnd.openxmlformats-officedocument.presentationml.slideLayout+xml"/>
  <Override PartName="/ppt/slideLayouts/slideLayout288.xml" ContentType="application/vnd.openxmlformats-officedocument.presentationml.slideLayout+xml"/>
  <Override PartName="/ppt/theme/theme26.xml" ContentType="application/vnd.openxmlformats-officedocument.theme+xml"/>
  <Override PartName="/ppt/slideLayouts/slideLayout289.xml" ContentType="application/vnd.openxmlformats-officedocument.presentationml.slideLayout+xml"/>
  <Override PartName="/ppt/slideLayouts/slideLayout290.xml" ContentType="application/vnd.openxmlformats-officedocument.presentationml.slideLayout+xml"/>
  <Override PartName="/ppt/slideLayouts/slideLayout291.xml" ContentType="application/vnd.openxmlformats-officedocument.presentationml.slideLayout+xml"/>
  <Override PartName="/ppt/slideLayouts/slideLayout292.xml" ContentType="application/vnd.openxmlformats-officedocument.presentationml.slideLayout+xml"/>
  <Override PartName="/ppt/slideLayouts/slideLayout293.xml" ContentType="application/vnd.openxmlformats-officedocument.presentationml.slideLayout+xml"/>
  <Override PartName="/ppt/slideLayouts/slideLayout294.xml" ContentType="application/vnd.openxmlformats-officedocument.presentationml.slideLayout+xml"/>
  <Override PartName="/ppt/slideLayouts/slideLayout295.xml" ContentType="application/vnd.openxmlformats-officedocument.presentationml.slideLayout+xml"/>
  <Override PartName="/ppt/slideLayouts/slideLayout296.xml" ContentType="application/vnd.openxmlformats-officedocument.presentationml.slideLayout+xml"/>
  <Override PartName="/ppt/slideLayouts/slideLayout297.xml" ContentType="application/vnd.openxmlformats-officedocument.presentationml.slideLayout+xml"/>
  <Override PartName="/ppt/slideLayouts/slideLayout298.xml" ContentType="application/vnd.openxmlformats-officedocument.presentationml.slideLayout+xml"/>
  <Override PartName="/ppt/slideLayouts/slideLayout299.xml" ContentType="application/vnd.openxmlformats-officedocument.presentationml.slideLayout+xml"/>
  <Override PartName="/ppt/theme/theme27.xml" ContentType="application/vnd.openxmlformats-officedocument.theme+xml"/>
  <Override PartName="/ppt/slideLayouts/slideLayout300.xml" ContentType="application/vnd.openxmlformats-officedocument.presentationml.slideLayout+xml"/>
  <Override PartName="/ppt/slideLayouts/slideLayout301.xml" ContentType="application/vnd.openxmlformats-officedocument.presentationml.slideLayout+xml"/>
  <Override PartName="/ppt/slideLayouts/slideLayout302.xml" ContentType="application/vnd.openxmlformats-officedocument.presentationml.slideLayout+xml"/>
  <Override PartName="/ppt/slideLayouts/slideLayout303.xml" ContentType="application/vnd.openxmlformats-officedocument.presentationml.slideLayout+xml"/>
  <Override PartName="/ppt/slideLayouts/slideLayout304.xml" ContentType="application/vnd.openxmlformats-officedocument.presentationml.slideLayout+xml"/>
  <Override PartName="/ppt/slideLayouts/slideLayout305.xml" ContentType="application/vnd.openxmlformats-officedocument.presentationml.slideLayout+xml"/>
  <Override PartName="/ppt/slideLayouts/slideLayout306.xml" ContentType="application/vnd.openxmlformats-officedocument.presentationml.slideLayout+xml"/>
  <Override PartName="/ppt/slideLayouts/slideLayout307.xml" ContentType="application/vnd.openxmlformats-officedocument.presentationml.slideLayout+xml"/>
  <Override PartName="/ppt/slideLayouts/slideLayout308.xml" ContentType="application/vnd.openxmlformats-officedocument.presentationml.slideLayout+xml"/>
  <Override PartName="/ppt/slideLayouts/slideLayout309.xml" ContentType="application/vnd.openxmlformats-officedocument.presentationml.slideLayout+xml"/>
  <Override PartName="/ppt/slideLayouts/slideLayout310.xml" ContentType="application/vnd.openxmlformats-officedocument.presentationml.slideLayout+xml"/>
  <Override PartName="/ppt/theme/theme28.xml" ContentType="application/vnd.openxmlformats-officedocument.theme+xml"/>
  <Override PartName="/ppt/slideLayouts/slideLayout311.xml" ContentType="application/vnd.openxmlformats-officedocument.presentationml.slideLayout+xml"/>
  <Override PartName="/ppt/slideLayouts/slideLayout312.xml" ContentType="application/vnd.openxmlformats-officedocument.presentationml.slideLayout+xml"/>
  <Override PartName="/ppt/slideLayouts/slideLayout313.xml" ContentType="application/vnd.openxmlformats-officedocument.presentationml.slideLayout+xml"/>
  <Override PartName="/ppt/slideLayouts/slideLayout314.xml" ContentType="application/vnd.openxmlformats-officedocument.presentationml.slideLayout+xml"/>
  <Override PartName="/ppt/slideLayouts/slideLayout315.xml" ContentType="application/vnd.openxmlformats-officedocument.presentationml.slideLayout+xml"/>
  <Override PartName="/ppt/slideLayouts/slideLayout316.xml" ContentType="application/vnd.openxmlformats-officedocument.presentationml.slideLayout+xml"/>
  <Override PartName="/ppt/slideLayouts/slideLayout317.xml" ContentType="application/vnd.openxmlformats-officedocument.presentationml.slideLayout+xml"/>
  <Override PartName="/ppt/slideLayouts/slideLayout318.xml" ContentType="application/vnd.openxmlformats-officedocument.presentationml.slideLayout+xml"/>
  <Override PartName="/ppt/slideLayouts/slideLayout319.xml" ContentType="application/vnd.openxmlformats-officedocument.presentationml.slideLayout+xml"/>
  <Override PartName="/ppt/slideLayouts/slideLayout320.xml" ContentType="application/vnd.openxmlformats-officedocument.presentationml.slideLayout+xml"/>
  <Override PartName="/ppt/slideLayouts/slideLayout321.xml" ContentType="application/vnd.openxmlformats-officedocument.presentationml.slideLayout+xml"/>
  <Override PartName="/ppt/theme/theme29.xml" ContentType="application/vnd.openxmlformats-officedocument.theme+xml"/>
  <Override PartName="/ppt/slideLayouts/slideLayout322.xml" ContentType="application/vnd.openxmlformats-officedocument.presentationml.slideLayout+xml"/>
  <Override PartName="/ppt/slideLayouts/slideLayout323.xml" ContentType="application/vnd.openxmlformats-officedocument.presentationml.slideLayout+xml"/>
  <Override PartName="/ppt/slideLayouts/slideLayout324.xml" ContentType="application/vnd.openxmlformats-officedocument.presentationml.slideLayout+xml"/>
  <Override PartName="/ppt/slideLayouts/slideLayout325.xml" ContentType="application/vnd.openxmlformats-officedocument.presentationml.slideLayout+xml"/>
  <Override PartName="/ppt/slideLayouts/slideLayout326.xml" ContentType="application/vnd.openxmlformats-officedocument.presentationml.slideLayout+xml"/>
  <Override PartName="/ppt/slideLayouts/slideLayout327.xml" ContentType="application/vnd.openxmlformats-officedocument.presentationml.slideLayout+xml"/>
  <Override PartName="/ppt/slideLayouts/slideLayout328.xml" ContentType="application/vnd.openxmlformats-officedocument.presentationml.slideLayout+xml"/>
  <Override PartName="/ppt/slideLayouts/slideLayout329.xml" ContentType="application/vnd.openxmlformats-officedocument.presentationml.slideLayout+xml"/>
  <Override PartName="/ppt/slideLayouts/slideLayout330.xml" ContentType="application/vnd.openxmlformats-officedocument.presentationml.slideLayout+xml"/>
  <Override PartName="/ppt/slideLayouts/slideLayout331.xml" ContentType="application/vnd.openxmlformats-officedocument.presentationml.slideLayout+xml"/>
  <Override PartName="/ppt/slideLayouts/slideLayout332.xml" ContentType="application/vnd.openxmlformats-officedocument.presentationml.slideLayout+xml"/>
  <Override PartName="/ppt/theme/theme30.xml" ContentType="application/vnd.openxmlformats-officedocument.theme+xml"/>
  <Override PartName="/ppt/slideLayouts/slideLayout333.xml" ContentType="application/vnd.openxmlformats-officedocument.presentationml.slideLayout+xml"/>
  <Override PartName="/ppt/slideLayouts/slideLayout334.xml" ContentType="application/vnd.openxmlformats-officedocument.presentationml.slideLayout+xml"/>
  <Override PartName="/ppt/slideLayouts/slideLayout335.xml" ContentType="application/vnd.openxmlformats-officedocument.presentationml.slideLayout+xml"/>
  <Override PartName="/ppt/slideLayouts/slideLayout336.xml" ContentType="application/vnd.openxmlformats-officedocument.presentationml.slideLayout+xml"/>
  <Override PartName="/ppt/slideLayouts/slideLayout337.xml" ContentType="application/vnd.openxmlformats-officedocument.presentationml.slideLayout+xml"/>
  <Override PartName="/ppt/slideLayouts/slideLayout338.xml" ContentType="application/vnd.openxmlformats-officedocument.presentationml.slideLayout+xml"/>
  <Override PartName="/ppt/slideLayouts/slideLayout339.xml" ContentType="application/vnd.openxmlformats-officedocument.presentationml.slideLayout+xml"/>
  <Override PartName="/ppt/slideLayouts/slideLayout340.xml" ContentType="application/vnd.openxmlformats-officedocument.presentationml.slideLayout+xml"/>
  <Override PartName="/ppt/slideLayouts/slideLayout341.xml" ContentType="application/vnd.openxmlformats-officedocument.presentationml.slideLayout+xml"/>
  <Override PartName="/ppt/slideLayouts/slideLayout342.xml" ContentType="application/vnd.openxmlformats-officedocument.presentationml.slideLayout+xml"/>
  <Override PartName="/ppt/slideLayouts/slideLayout343.xml" ContentType="application/vnd.openxmlformats-officedocument.presentationml.slideLayout+xml"/>
  <Override PartName="/ppt/theme/theme31.xml" ContentType="application/vnd.openxmlformats-officedocument.theme+xml"/>
  <Override PartName="/ppt/slideLayouts/slideLayout344.xml" ContentType="application/vnd.openxmlformats-officedocument.presentationml.slideLayout+xml"/>
  <Override PartName="/ppt/slideLayouts/slideLayout345.xml" ContentType="application/vnd.openxmlformats-officedocument.presentationml.slideLayout+xml"/>
  <Override PartName="/ppt/slideLayouts/slideLayout346.xml" ContentType="application/vnd.openxmlformats-officedocument.presentationml.slideLayout+xml"/>
  <Override PartName="/ppt/slideLayouts/slideLayout347.xml" ContentType="application/vnd.openxmlformats-officedocument.presentationml.slideLayout+xml"/>
  <Override PartName="/ppt/slideLayouts/slideLayout348.xml" ContentType="application/vnd.openxmlformats-officedocument.presentationml.slideLayout+xml"/>
  <Override PartName="/ppt/slideLayouts/slideLayout349.xml" ContentType="application/vnd.openxmlformats-officedocument.presentationml.slideLayout+xml"/>
  <Override PartName="/ppt/slideLayouts/slideLayout350.xml" ContentType="application/vnd.openxmlformats-officedocument.presentationml.slideLayout+xml"/>
  <Override PartName="/ppt/slideLayouts/slideLayout351.xml" ContentType="application/vnd.openxmlformats-officedocument.presentationml.slideLayout+xml"/>
  <Override PartName="/ppt/slideLayouts/slideLayout352.xml" ContentType="application/vnd.openxmlformats-officedocument.presentationml.slideLayout+xml"/>
  <Override PartName="/ppt/slideLayouts/slideLayout353.xml" ContentType="application/vnd.openxmlformats-officedocument.presentationml.slideLayout+xml"/>
  <Override PartName="/ppt/slideLayouts/slideLayout354.xml" ContentType="application/vnd.openxmlformats-officedocument.presentationml.slideLayout+xml"/>
  <Override PartName="/ppt/theme/theme32.xml" ContentType="application/vnd.openxmlformats-officedocument.theme+xml"/>
  <Override PartName="/ppt/slideLayouts/slideLayout355.xml" ContentType="application/vnd.openxmlformats-officedocument.presentationml.slideLayout+xml"/>
  <Override PartName="/ppt/slideLayouts/slideLayout356.xml" ContentType="application/vnd.openxmlformats-officedocument.presentationml.slideLayout+xml"/>
  <Override PartName="/ppt/slideLayouts/slideLayout357.xml" ContentType="application/vnd.openxmlformats-officedocument.presentationml.slideLayout+xml"/>
  <Override PartName="/ppt/slideLayouts/slideLayout358.xml" ContentType="application/vnd.openxmlformats-officedocument.presentationml.slideLayout+xml"/>
  <Override PartName="/ppt/slideLayouts/slideLayout359.xml" ContentType="application/vnd.openxmlformats-officedocument.presentationml.slideLayout+xml"/>
  <Override PartName="/ppt/slideLayouts/slideLayout360.xml" ContentType="application/vnd.openxmlformats-officedocument.presentationml.slideLayout+xml"/>
  <Override PartName="/ppt/slideLayouts/slideLayout361.xml" ContentType="application/vnd.openxmlformats-officedocument.presentationml.slideLayout+xml"/>
  <Override PartName="/ppt/slideLayouts/slideLayout362.xml" ContentType="application/vnd.openxmlformats-officedocument.presentationml.slideLayout+xml"/>
  <Override PartName="/ppt/slideLayouts/slideLayout363.xml" ContentType="application/vnd.openxmlformats-officedocument.presentationml.slideLayout+xml"/>
  <Override PartName="/ppt/slideLayouts/slideLayout364.xml" ContentType="application/vnd.openxmlformats-officedocument.presentationml.slideLayout+xml"/>
  <Override PartName="/ppt/slideLayouts/slideLayout365.xml" ContentType="application/vnd.openxmlformats-officedocument.presentationml.slideLayout+xml"/>
  <Override PartName="/ppt/theme/theme33.xml" ContentType="application/vnd.openxmlformats-officedocument.theme+xml"/>
  <Override PartName="/ppt/slideLayouts/slideLayout366.xml" ContentType="application/vnd.openxmlformats-officedocument.presentationml.slideLayout+xml"/>
  <Override PartName="/ppt/slideLayouts/slideLayout367.xml" ContentType="application/vnd.openxmlformats-officedocument.presentationml.slideLayout+xml"/>
  <Override PartName="/ppt/slideLayouts/slideLayout368.xml" ContentType="application/vnd.openxmlformats-officedocument.presentationml.slideLayout+xml"/>
  <Override PartName="/ppt/slideLayouts/slideLayout369.xml" ContentType="application/vnd.openxmlformats-officedocument.presentationml.slideLayout+xml"/>
  <Override PartName="/ppt/slideLayouts/slideLayout370.xml" ContentType="application/vnd.openxmlformats-officedocument.presentationml.slideLayout+xml"/>
  <Override PartName="/ppt/slideLayouts/slideLayout371.xml" ContentType="application/vnd.openxmlformats-officedocument.presentationml.slideLayout+xml"/>
  <Override PartName="/ppt/slideLayouts/slideLayout372.xml" ContentType="application/vnd.openxmlformats-officedocument.presentationml.slideLayout+xml"/>
  <Override PartName="/ppt/slideLayouts/slideLayout373.xml" ContentType="application/vnd.openxmlformats-officedocument.presentationml.slideLayout+xml"/>
  <Override PartName="/ppt/slideLayouts/slideLayout374.xml" ContentType="application/vnd.openxmlformats-officedocument.presentationml.slideLayout+xml"/>
  <Override PartName="/ppt/slideLayouts/slideLayout375.xml" ContentType="application/vnd.openxmlformats-officedocument.presentationml.slideLayout+xml"/>
  <Override PartName="/ppt/slideLayouts/slideLayout376.xml" ContentType="application/vnd.openxmlformats-officedocument.presentationml.slideLayout+xml"/>
  <Override PartName="/ppt/theme/theme34.xml" ContentType="application/vnd.openxmlformats-officedocument.theme+xml"/>
  <Override PartName="/ppt/slideLayouts/slideLayout377.xml" ContentType="application/vnd.openxmlformats-officedocument.presentationml.slideLayout+xml"/>
  <Override PartName="/ppt/slideLayouts/slideLayout378.xml" ContentType="application/vnd.openxmlformats-officedocument.presentationml.slideLayout+xml"/>
  <Override PartName="/ppt/slideLayouts/slideLayout379.xml" ContentType="application/vnd.openxmlformats-officedocument.presentationml.slideLayout+xml"/>
  <Override PartName="/ppt/slideLayouts/slideLayout380.xml" ContentType="application/vnd.openxmlformats-officedocument.presentationml.slideLayout+xml"/>
  <Override PartName="/ppt/slideLayouts/slideLayout381.xml" ContentType="application/vnd.openxmlformats-officedocument.presentationml.slideLayout+xml"/>
  <Override PartName="/ppt/slideLayouts/slideLayout382.xml" ContentType="application/vnd.openxmlformats-officedocument.presentationml.slideLayout+xml"/>
  <Override PartName="/ppt/slideLayouts/slideLayout383.xml" ContentType="application/vnd.openxmlformats-officedocument.presentationml.slideLayout+xml"/>
  <Override PartName="/ppt/slideLayouts/slideLayout384.xml" ContentType="application/vnd.openxmlformats-officedocument.presentationml.slideLayout+xml"/>
  <Override PartName="/ppt/slideLayouts/slideLayout385.xml" ContentType="application/vnd.openxmlformats-officedocument.presentationml.slideLayout+xml"/>
  <Override PartName="/ppt/slideLayouts/slideLayout386.xml" ContentType="application/vnd.openxmlformats-officedocument.presentationml.slideLayout+xml"/>
  <Override PartName="/ppt/slideLayouts/slideLayout387.xml" ContentType="application/vnd.openxmlformats-officedocument.presentationml.slideLayout+xml"/>
  <Override PartName="/ppt/theme/theme35.xml" ContentType="application/vnd.openxmlformats-officedocument.theme+xml"/>
  <Override PartName="/ppt/slideLayouts/slideLayout388.xml" ContentType="application/vnd.openxmlformats-officedocument.presentationml.slideLayout+xml"/>
  <Override PartName="/ppt/slideLayouts/slideLayout389.xml" ContentType="application/vnd.openxmlformats-officedocument.presentationml.slideLayout+xml"/>
  <Override PartName="/ppt/slideLayouts/slideLayout390.xml" ContentType="application/vnd.openxmlformats-officedocument.presentationml.slideLayout+xml"/>
  <Override PartName="/ppt/slideLayouts/slideLayout391.xml" ContentType="application/vnd.openxmlformats-officedocument.presentationml.slideLayout+xml"/>
  <Override PartName="/ppt/slideLayouts/slideLayout392.xml" ContentType="application/vnd.openxmlformats-officedocument.presentationml.slideLayout+xml"/>
  <Override PartName="/ppt/slideLayouts/slideLayout393.xml" ContentType="application/vnd.openxmlformats-officedocument.presentationml.slideLayout+xml"/>
  <Override PartName="/ppt/slideLayouts/slideLayout394.xml" ContentType="application/vnd.openxmlformats-officedocument.presentationml.slideLayout+xml"/>
  <Override PartName="/ppt/slideLayouts/slideLayout395.xml" ContentType="application/vnd.openxmlformats-officedocument.presentationml.slideLayout+xml"/>
  <Override PartName="/ppt/slideLayouts/slideLayout396.xml" ContentType="application/vnd.openxmlformats-officedocument.presentationml.slideLayout+xml"/>
  <Override PartName="/ppt/slideLayouts/slideLayout397.xml" ContentType="application/vnd.openxmlformats-officedocument.presentationml.slideLayout+xml"/>
  <Override PartName="/ppt/slideLayouts/slideLayout398.xml" ContentType="application/vnd.openxmlformats-officedocument.presentationml.slideLayout+xml"/>
  <Override PartName="/ppt/theme/theme36.xml" ContentType="application/vnd.openxmlformats-officedocument.theme+xml"/>
  <Override PartName="/ppt/slideLayouts/slideLayout399.xml" ContentType="application/vnd.openxmlformats-officedocument.presentationml.slideLayout+xml"/>
  <Override PartName="/ppt/slideLayouts/slideLayout400.xml" ContentType="application/vnd.openxmlformats-officedocument.presentationml.slideLayout+xml"/>
  <Override PartName="/ppt/slideLayouts/slideLayout401.xml" ContentType="application/vnd.openxmlformats-officedocument.presentationml.slideLayout+xml"/>
  <Override PartName="/ppt/slideLayouts/slideLayout402.xml" ContentType="application/vnd.openxmlformats-officedocument.presentationml.slideLayout+xml"/>
  <Override PartName="/ppt/slideLayouts/slideLayout403.xml" ContentType="application/vnd.openxmlformats-officedocument.presentationml.slideLayout+xml"/>
  <Override PartName="/ppt/slideLayouts/slideLayout404.xml" ContentType="application/vnd.openxmlformats-officedocument.presentationml.slideLayout+xml"/>
  <Override PartName="/ppt/slideLayouts/slideLayout405.xml" ContentType="application/vnd.openxmlformats-officedocument.presentationml.slideLayout+xml"/>
  <Override PartName="/ppt/slideLayouts/slideLayout406.xml" ContentType="application/vnd.openxmlformats-officedocument.presentationml.slideLayout+xml"/>
  <Override PartName="/ppt/slideLayouts/slideLayout407.xml" ContentType="application/vnd.openxmlformats-officedocument.presentationml.slideLayout+xml"/>
  <Override PartName="/ppt/slideLayouts/slideLayout408.xml" ContentType="application/vnd.openxmlformats-officedocument.presentationml.slideLayout+xml"/>
  <Override PartName="/ppt/slideLayouts/slideLayout409.xml" ContentType="application/vnd.openxmlformats-officedocument.presentationml.slideLayout+xml"/>
  <Override PartName="/ppt/theme/theme37.xml" ContentType="application/vnd.openxmlformats-officedocument.theme+xml"/>
  <Override PartName="/ppt/slideLayouts/slideLayout410.xml" ContentType="application/vnd.openxmlformats-officedocument.presentationml.slideLayout+xml"/>
  <Override PartName="/ppt/slideLayouts/slideLayout411.xml" ContentType="application/vnd.openxmlformats-officedocument.presentationml.slideLayout+xml"/>
  <Override PartName="/ppt/slideLayouts/slideLayout412.xml" ContentType="application/vnd.openxmlformats-officedocument.presentationml.slideLayout+xml"/>
  <Override PartName="/ppt/slideLayouts/slideLayout413.xml" ContentType="application/vnd.openxmlformats-officedocument.presentationml.slideLayout+xml"/>
  <Override PartName="/ppt/slideLayouts/slideLayout414.xml" ContentType="application/vnd.openxmlformats-officedocument.presentationml.slideLayout+xml"/>
  <Override PartName="/ppt/slideLayouts/slideLayout415.xml" ContentType="application/vnd.openxmlformats-officedocument.presentationml.slideLayout+xml"/>
  <Override PartName="/ppt/slideLayouts/slideLayout416.xml" ContentType="application/vnd.openxmlformats-officedocument.presentationml.slideLayout+xml"/>
  <Override PartName="/ppt/slideLayouts/slideLayout417.xml" ContentType="application/vnd.openxmlformats-officedocument.presentationml.slideLayout+xml"/>
  <Override PartName="/ppt/slideLayouts/slideLayout418.xml" ContentType="application/vnd.openxmlformats-officedocument.presentationml.slideLayout+xml"/>
  <Override PartName="/ppt/slideLayouts/slideLayout419.xml" ContentType="application/vnd.openxmlformats-officedocument.presentationml.slideLayout+xml"/>
  <Override PartName="/ppt/slideLayouts/slideLayout420.xml" ContentType="application/vnd.openxmlformats-officedocument.presentationml.slideLayout+xml"/>
  <Override PartName="/ppt/theme/theme38.xml" ContentType="application/vnd.openxmlformats-officedocument.theme+xml"/>
  <Override PartName="/ppt/slideLayouts/slideLayout421.xml" ContentType="application/vnd.openxmlformats-officedocument.presentationml.slideLayout+xml"/>
  <Override PartName="/ppt/slideLayouts/slideLayout422.xml" ContentType="application/vnd.openxmlformats-officedocument.presentationml.slideLayout+xml"/>
  <Override PartName="/ppt/slideLayouts/slideLayout423.xml" ContentType="application/vnd.openxmlformats-officedocument.presentationml.slideLayout+xml"/>
  <Override PartName="/ppt/slideLayouts/slideLayout424.xml" ContentType="application/vnd.openxmlformats-officedocument.presentationml.slideLayout+xml"/>
  <Override PartName="/ppt/slideLayouts/slideLayout425.xml" ContentType="application/vnd.openxmlformats-officedocument.presentationml.slideLayout+xml"/>
  <Override PartName="/ppt/slideLayouts/slideLayout426.xml" ContentType="application/vnd.openxmlformats-officedocument.presentationml.slideLayout+xml"/>
  <Override PartName="/ppt/slideLayouts/slideLayout427.xml" ContentType="application/vnd.openxmlformats-officedocument.presentationml.slideLayout+xml"/>
  <Override PartName="/ppt/slideLayouts/slideLayout428.xml" ContentType="application/vnd.openxmlformats-officedocument.presentationml.slideLayout+xml"/>
  <Override PartName="/ppt/slideLayouts/slideLayout429.xml" ContentType="application/vnd.openxmlformats-officedocument.presentationml.slideLayout+xml"/>
  <Override PartName="/ppt/slideLayouts/slideLayout430.xml" ContentType="application/vnd.openxmlformats-officedocument.presentationml.slideLayout+xml"/>
  <Override PartName="/ppt/slideLayouts/slideLayout431.xml" ContentType="application/vnd.openxmlformats-officedocument.presentationml.slideLayout+xml"/>
  <Override PartName="/ppt/theme/theme39.xml" ContentType="application/vnd.openxmlformats-officedocument.theme+xml"/>
  <Override PartName="/ppt/slideLayouts/slideLayout432.xml" ContentType="application/vnd.openxmlformats-officedocument.presentationml.slideLayout+xml"/>
  <Override PartName="/ppt/slideLayouts/slideLayout433.xml" ContentType="application/vnd.openxmlformats-officedocument.presentationml.slideLayout+xml"/>
  <Override PartName="/ppt/slideLayouts/slideLayout434.xml" ContentType="application/vnd.openxmlformats-officedocument.presentationml.slideLayout+xml"/>
  <Override PartName="/ppt/slideLayouts/slideLayout435.xml" ContentType="application/vnd.openxmlformats-officedocument.presentationml.slideLayout+xml"/>
  <Override PartName="/ppt/slideLayouts/slideLayout436.xml" ContentType="application/vnd.openxmlformats-officedocument.presentationml.slideLayout+xml"/>
  <Override PartName="/ppt/slideLayouts/slideLayout437.xml" ContentType="application/vnd.openxmlformats-officedocument.presentationml.slideLayout+xml"/>
  <Override PartName="/ppt/slideLayouts/slideLayout438.xml" ContentType="application/vnd.openxmlformats-officedocument.presentationml.slideLayout+xml"/>
  <Override PartName="/ppt/slideLayouts/slideLayout439.xml" ContentType="application/vnd.openxmlformats-officedocument.presentationml.slideLayout+xml"/>
  <Override PartName="/ppt/slideLayouts/slideLayout440.xml" ContentType="application/vnd.openxmlformats-officedocument.presentationml.slideLayout+xml"/>
  <Override PartName="/ppt/slideLayouts/slideLayout441.xml" ContentType="application/vnd.openxmlformats-officedocument.presentationml.slideLayout+xml"/>
  <Override PartName="/ppt/slideLayouts/slideLayout442.xml" ContentType="application/vnd.openxmlformats-officedocument.presentationml.slideLayout+xml"/>
  <Override PartName="/ppt/theme/theme40.xml" ContentType="application/vnd.openxmlformats-officedocument.theme+xml"/>
  <Override PartName="/ppt/slideLayouts/slideLayout443.xml" ContentType="application/vnd.openxmlformats-officedocument.presentationml.slideLayout+xml"/>
  <Override PartName="/ppt/slideLayouts/slideLayout444.xml" ContentType="application/vnd.openxmlformats-officedocument.presentationml.slideLayout+xml"/>
  <Override PartName="/ppt/slideLayouts/slideLayout445.xml" ContentType="application/vnd.openxmlformats-officedocument.presentationml.slideLayout+xml"/>
  <Override PartName="/ppt/slideLayouts/slideLayout446.xml" ContentType="application/vnd.openxmlformats-officedocument.presentationml.slideLayout+xml"/>
  <Override PartName="/ppt/slideLayouts/slideLayout447.xml" ContentType="application/vnd.openxmlformats-officedocument.presentationml.slideLayout+xml"/>
  <Override PartName="/ppt/slideLayouts/slideLayout448.xml" ContentType="application/vnd.openxmlformats-officedocument.presentationml.slideLayout+xml"/>
  <Override PartName="/ppt/slideLayouts/slideLayout449.xml" ContentType="application/vnd.openxmlformats-officedocument.presentationml.slideLayout+xml"/>
  <Override PartName="/ppt/slideLayouts/slideLayout450.xml" ContentType="application/vnd.openxmlformats-officedocument.presentationml.slideLayout+xml"/>
  <Override PartName="/ppt/slideLayouts/slideLayout451.xml" ContentType="application/vnd.openxmlformats-officedocument.presentationml.slideLayout+xml"/>
  <Override PartName="/ppt/slideLayouts/slideLayout452.xml" ContentType="application/vnd.openxmlformats-officedocument.presentationml.slideLayout+xml"/>
  <Override PartName="/ppt/slideLayouts/slideLayout453.xml" ContentType="application/vnd.openxmlformats-officedocument.presentationml.slideLayout+xml"/>
  <Override PartName="/ppt/theme/theme41.xml" ContentType="application/vnd.openxmlformats-officedocument.theme+xml"/>
  <Override PartName="/ppt/slideLayouts/slideLayout454.xml" ContentType="application/vnd.openxmlformats-officedocument.presentationml.slideLayout+xml"/>
  <Override PartName="/ppt/slideLayouts/slideLayout455.xml" ContentType="application/vnd.openxmlformats-officedocument.presentationml.slideLayout+xml"/>
  <Override PartName="/ppt/slideLayouts/slideLayout456.xml" ContentType="application/vnd.openxmlformats-officedocument.presentationml.slideLayout+xml"/>
  <Override PartName="/ppt/slideLayouts/slideLayout457.xml" ContentType="application/vnd.openxmlformats-officedocument.presentationml.slideLayout+xml"/>
  <Override PartName="/ppt/slideLayouts/slideLayout458.xml" ContentType="application/vnd.openxmlformats-officedocument.presentationml.slideLayout+xml"/>
  <Override PartName="/ppt/slideLayouts/slideLayout459.xml" ContentType="application/vnd.openxmlformats-officedocument.presentationml.slideLayout+xml"/>
  <Override PartName="/ppt/slideLayouts/slideLayout460.xml" ContentType="application/vnd.openxmlformats-officedocument.presentationml.slideLayout+xml"/>
  <Override PartName="/ppt/slideLayouts/slideLayout461.xml" ContentType="application/vnd.openxmlformats-officedocument.presentationml.slideLayout+xml"/>
  <Override PartName="/ppt/slideLayouts/slideLayout462.xml" ContentType="application/vnd.openxmlformats-officedocument.presentationml.slideLayout+xml"/>
  <Override PartName="/ppt/slideLayouts/slideLayout463.xml" ContentType="application/vnd.openxmlformats-officedocument.presentationml.slideLayout+xml"/>
  <Override PartName="/ppt/slideLayouts/slideLayout464.xml" ContentType="application/vnd.openxmlformats-officedocument.presentationml.slideLayout+xml"/>
  <Override PartName="/ppt/theme/theme42.xml" ContentType="application/vnd.openxmlformats-officedocument.theme+xml"/>
  <Override PartName="/ppt/slideLayouts/slideLayout465.xml" ContentType="application/vnd.openxmlformats-officedocument.presentationml.slideLayout+xml"/>
  <Override PartName="/ppt/slideLayouts/slideLayout466.xml" ContentType="application/vnd.openxmlformats-officedocument.presentationml.slideLayout+xml"/>
  <Override PartName="/ppt/slideLayouts/slideLayout467.xml" ContentType="application/vnd.openxmlformats-officedocument.presentationml.slideLayout+xml"/>
  <Override PartName="/ppt/slideLayouts/slideLayout468.xml" ContentType="application/vnd.openxmlformats-officedocument.presentationml.slideLayout+xml"/>
  <Override PartName="/ppt/slideLayouts/slideLayout469.xml" ContentType="application/vnd.openxmlformats-officedocument.presentationml.slideLayout+xml"/>
  <Override PartName="/ppt/slideLayouts/slideLayout470.xml" ContentType="application/vnd.openxmlformats-officedocument.presentationml.slideLayout+xml"/>
  <Override PartName="/ppt/slideLayouts/slideLayout471.xml" ContentType="application/vnd.openxmlformats-officedocument.presentationml.slideLayout+xml"/>
  <Override PartName="/ppt/slideLayouts/slideLayout472.xml" ContentType="application/vnd.openxmlformats-officedocument.presentationml.slideLayout+xml"/>
  <Override PartName="/ppt/slideLayouts/slideLayout473.xml" ContentType="application/vnd.openxmlformats-officedocument.presentationml.slideLayout+xml"/>
  <Override PartName="/ppt/slideLayouts/slideLayout474.xml" ContentType="application/vnd.openxmlformats-officedocument.presentationml.slideLayout+xml"/>
  <Override PartName="/ppt/slideLayouts/slideLayout475.xml" ContentType="application/vnd.openxmlformats-officedocument.presentationml.slideLayout+xml"/>
  <Override PartName="/ppt/theme/theme43.xml" ContentType="application/vnd.openxmlformats-officedocument.theme+xml"/>
  <Override PartName="/ppt/slideLayouts/slideLayout476.xml" ContentType="application/vnd.openxmlformats-officedocument.presentationml.slideLayout+xml"/>
  <Override PartName="/ppt/slideLayouts/slideLayout477.xml" ContentType="application/vnd.openxmlformats-officedocument.presentationml.slideLayout+xml"/>
  <Override PartName="/ppt/slideLayouts/slideLayout478.xml" ContentType="application/vnd.openxmlformats-officedocument.presentationml.slideLayout+xml"/>
  <Override PartName="/ppt/slideLayouts/slideLayout479.xml" ContentType="application/vnd.openxmlformats-officedocument.presentationml.slideLayout+xml"/>
  <Override PartName="/ppt/slideLayouts/slideLayout480.xml" ContentType="application/vnd.openxmlformats-officedocument.presentationml.slideLayout+xml"/>
  <Override PartName="/ppt/slideLayouts/slideLayout481.xml" ContentType="application/vnd.openxmlformats-officedocument.presentationml.slideLayout+xml"/>
  <Override PartName="/ppt/slideLayouts/slideLayout482.xml" ContentType="application/vnd.openxmlformats-officedocument.presentationml.slideLayout+xml"/>
  <Override PartName="/ppt/slideLayouts/slideLayout483.xml" ContentType="application/vnd.openxmlformats-officedocument.presentationml.slideLayout+xml"/>
  <Override PartName="/ppt/slideLayouts/slideLayout484.xml" ContentType="application/vnd.openxmlformats-officedocument.presentationml.slideLayout+xml"/>
  <Override PartName="/ppt/slideLayouts/slideLayout485.xml" ContentType="application/vnd.openxmlformats-officedocument.presentationml.slideLayout+xml"/>
  <Override PartName="/ppt/slideLayouts/slideLayout486.xml" ContentType="application/vnd.openxmlformats-officedocument.presentationml.slideLayout+xml"/>
  <Override PartName="/ppt/theme/theme44.xml" ContentType="application/vnd.openxmlformats-officedocument.theme+xml"/>
  <Override PartName="/ppt/slideLayouts/slideLayout487.xml" ContentType="application/vnd.openxmlformats-officedocument.presentationml.slideLayout+xml"/>
  <Override PartName="/ppt/slideLayouts/slideLayout488.xml" ContentType="application/vnd.openxmlformats-officedocument.presentationml.slideLayout+xml"/>
  <Override PartName="/ppt/slideLayouts/slideLayout489.xml" ContentType="application/vnd.openxmlformats-officedocument.presentationml.slideLayout+xml"/>
  <Override PartName="/ppt/slideLayouts/slideLayout490.xml" ContentType="application/vnd.openxmlformats-officedocument.presentationml.slideLayout+xml"/>
  <Override PartName="/ppt/slideLayouts/slideLayout491.xml" ContentType="application/vnd.openxmlformats-officedocument.presentationml.slideLayout+xml"/>
  <Override PartName="/ppt/slideLayouts/slideLayout492.xml" ContentType="application/vnd.openxmlformats-officedocument.presentationml.slideLayout+xml"/>
  <Override PartName="/ppt/slideLayouts/slideLayout493.xml" ContentType="application/vnd.openxmlformats-officedocument.presentationml.slideLayout+xml"/>
  <Override PartName="/ppt/slideLayouts/slideLayout494.xml" ContentType="application/vnd.openxmlformats-officedocument.presentationml.slideLayout+xml"/>
  <Override PartName="/ppt/slideLayouts/slideLayout495.xml" ContentType="application/vnd.openxmlformats-officedocument.presentationml.slideLayout+xml"/>
  <Override PartName="/ppt/slideLayouts/slideLayout496.xml" ContentType="application/vnd.openxmlformats-officedocument.presentationml.slideLayout+xml"/>
  <Override PartName="/ppt/slideLayouts/slideLayout497.xml" ContentType="application/vnd.openxmlformats-officedocument.presentationml.slideLayout+xml"/>
  <Override PartName="/ppt/theme/theme45.xml" ContentType="application/vnd.openxmlformats-officedocument.theme+xml"/>
  <Override PartName="/ppt/slideLayouts/slideLayout498.xml" ContentType="application/vnd.openxmlformats-officedocument.presentationml.slideLayout+xml"/>
  <Override PartName="/ppt/slideLayouts/slideLayout499.xml" ContentType="application/vnd.openxmlformats-officedocument.presentationml.slideLayout+xml"/>
  <Override PartName="/ppt/slideLayouts/slideLayout500.xml" ContentType="application/vnd.openxmlformats-officedocument.presentationml.slideLayout+xml"/>
  <Override PartName="/ppt/slideLayouts/slideLayout501.xml" ContentType="application/vnd.openxmlformats-officedocument.presentationml.slideLayout+xml"/>
  <Override PartName="/ppt/slideLayouts/slideLayout502.xml" ContentType="application/vnd.openxmlformats-officedocument.presentationml.slideLayout+xml"/>
  <Override PartName="/ppt/slideLayouts/slideLayout503.xml" ContentType="application/vnd.openxmlformats-officedocument.presentationml.slideLayout+xml"/>
  <Override PartName="/ppt/slideLayouts/slideLayout504.xml" ContentType="application/vnd.openxmlformats-officedocument.presentationml.slideLayout+xml"/>
  <Override PartName="/ppt/slideLayouts/slideLayout505.xml" ContentType="application/vnd.openxmlformats-officedocument.presentationml.slideLayout+xml"/>
  <Override PartName="/ppt/slideLayouts/slideLayout506.xml" ContentType="application/vnd.openxmlformats-officedocument.presentationml.slideLayout+xml"/>
  <Override PartName="/ppt/slideLayouts/slideLayout507.xml" ContentType="application/vnd.openxmlformats-officedocument.presentationml.slideLayout+xml"/>
  <Override PartName="/ppt/slideLayouts/slideLayout508.xml" ContentType="application/vnd.openxmlformats-officedocument.presentationml.slideLayout+xml"/>
  <Override PartName="/ppt/theme/theme46.xml" ContentType="application/vnd.openxmlformats-officedocument.theme+xml"/>
  <Override PartName="/ppt/slideLayouts/slideLayout509.xml" ContentType="application/vnd.openxmlformats-officedocument.presentationml.slideLayout+xml"/>
  <Override PartName="/ppt/slideLayouts/slideLayout510.xml" ContentType="application/vnd.openxmlformats-officedocument.presentationml.slideLayout+xml"/>
  <Override PartName="/ppt/slideLayouts/slideLayout511.xml" ContentType="application/vnd.openxmlformats-officedocument.presentationml.slideLayout+xml"/>
  <Override PartName="/ppt/slideLayouts/slideLayout512.xml" ContentType="application/vnd.openxmlformats-officedocument.presentationml.slideLayout+xml"/>
  <Override PartName="/ppt/slideLayouts/slideLayout513.xml" ContentType="application/vnd.openxmlformats-officedocument.presentationml.slideLayout+xml"/>
  <Override PartName="/ppt/slideLayouts/slideLayout514.xml" ContentType="application/vnd.openxmlformats-officedocument.presentationml.slideLayout+xml"/>
  <Override PartName="/ppt/slideLayouts/slideLayout515.xml" ContentType="application/vnd.openxmlformats-officedocument.presentationml.slideLayout+xml"/>
  <Override PartName="/ppt/slideLayouts/slideLayout516.xml" ContentType="application/vnd.openxmlformats-officedocument.presentationml.slideLayout+xml"/>
  <Override PartName="/ppt/slideLayouts/slideLayout517.xml" ContentType="application/vnd.openxmlformats-officedocument.presentationml.slideLayout+xml"/>
  <Override PartName="/ppt/slideLayouts/slideLayout518.xml" ContentType="application/vnd.openxmlformats-officedocument.presentationml.slideLayout+xml"/>
  <Override PartName="/ppt/slideLayouts/slideLayout519.xml" ContentType="application/vnd.openxmlformats-officedocument.presentationml.slideLayout+xml"/>
  <Override PartName="/ppt/theme/theme47.xml" ContentType="application/vnd.openxmlformats-officedocument.theme+xml"/>
  <Override PartName="/ppt/slideLayouts/slideLayout520.xml" ContentType="application/vnd.openxmlformats-officedocument.presentationml.slideLayout+xml"/>
  <Override PartName="/ppt/slideLayouts/slideLayout521.xml" ContentType="application/vnd.openxmlformats-officedocument.presentationml.slideLayout+xml"/>
  <Override PartName="/ppt/slideLayouts/slideLayout522.xml" ContentType="application/vnd.openxmlformats-officedocument.presentationml.slideLayout+xml"/>
  <Override PartName="/ppt/slideLayouts/slideLayout523.xml" ContentType="application/vnd.openxmlformats-officedocument.presentationml.slideLayout+xml"/>
  <Override PartName="/ppt/slideLayouts/slideLayout524.xml" ContentType="application/vnd.openxmlformats-officedocument.presentationml.slideLayout+xml"/>
  <Override PartName="/ppt/slideLayouts/slideLayout525.xml" ContentType="application/vnd.openxmlformats-officedocument.presentationml.slideLayout+xml"/>
  <Override PartName="/ppt/slideLayouts/slideLayout526.xml" ContentType="application/vnd.openxmlformats-officedocument.presentationml.slideLayout+xml"/>
  <Override PartName="/ppt/slideLayouts/slideLayout527.xml" ContentType="application/vnd.openxmlformats-officedocument.presentationml.slideLayout+xml"/>
  <Override PartName="/ppt/slideLayouts/slideLayout528.xml" ContentType="application/vnd.openxmlformats-officedocument.presentationml.slideLayout+xml"/>
  <Override PartName="/ppt/slideLayouts/slideLayout529.xml" ContentType="application/vnd.openxmlformats-officedocument.presentationml.slideLayout+xml"/>
  <Override PartName="/ppt/slideLayouts/slideLayout530.xml" ContentType="application/vnd.openxmlformats-officedocument.presentationml.slideLayout+xml"/>
  <Override PartName="/ppt/theme/theme48.xml" ContentType="application/vnd.openxmlformats-officedocument.theme+xml"/>
  <Override PartName="/ppt/slideLayouts/slideLayout531.xml" ContentType="application/vnd.openxmlformats-officedocument.presentationml.slideLayout+xml"/>
  <Override PartName="/ppt/slideLayouts/slideLayout532.xml" ContentType="application/vnd.openxmlformats-officedocument.presentationml.slideLayout+xml"/>
  <Override PartName="/ppt/slideLayouts/slideLayout533.xml" ContentType="application/vnd.openxmlformats-officedocument.presentationml.slideLayout+xml"/>
  <Override PartName="/ppt/slideLayouts/slideLayout534.xml" ContentType="application/vnd.openxmlformats-officedocument.presentationml.slideLayout+xml"/>
  <Override PartName="/ppt/slideLayouts/slideLayout535.xml" ContentType="application/vnd.openxmlformats-officedocument.presentationml.slideLayout+xml"/>
  <Override PartName="/ppt/slideLayouts/slideLayout536.xml" ContentType="application/vnd.openxmlformats-officedocument.presentationml.slideLayout+xml"/>
  <Override PartName="/ppt/slideLayouts/slideLayout537.xml" ContentType="application/vnd.openxmlformats-officedocument.presentationml.slideLayout+xml"/>
  <Override PartName="/ppt/slideLayouts/slideLayout538.xml" ContentType="application/vnd.openxmlformats-officedocument.presentationml.slideLayout+xml"/>
  <Override PartName="/ppt/slideLayouts/slideLayout539.xml" ContentType="application/vnd.openxmlformats-officedocument.presentationml.slideLayout+xml"/>
  <Override PartName="/ppt/slideLayouts/slideLayout540.xml" ContentType="application/vnd.openxmlformats-officedocument.presentationml.slideLayout+xml"/>
  <Override PartName="/ppt/slideLayouts/slideLayout541.xml" ContentType="application/vnd.openxmlformats-officedocument.presentationml.slideLayout+xml"/>
  <Override PartName="/ppt/slideLayouts/slideLayout542.xml" ContentType="application/vnd.openxmlformats-officedocument.presentationml.slideLayout+xml"/>
  <Override PartName="/ppt/theme/theme49.xml" ContentType="application/vnd.openxmlformats-officedocument.theme+xml"/>
  <Override PartName="/ppt/slideLayouts/slideLayout543.xml" ContentType="application/vnd.openxmlformats-officedocument.presentationml.slideLayout+xml"/>
  <Override PartName="/ppt/slideLayouts/slideLayout544.xml" ContentType="application/vnd.openxmlformats-officedocument.presentationml.slideLayout+xml"/>
  <Override PartName="/ppt/slideLayouts/slideLayout545.xml" ContentType="application/vnd.openxmlformats-officedocument.presentationml.slideLayout+xml"/>
  <Override PartName="/ppt/slideLayouts/slideLayout546.xml" ContentType="application/vnd.openxmlformats-officedocument.presentationml.slideLayout+xml"/>
  <Override PartName="/ppt/slideLayouts/slideLayout547.xml" ContentType="application/vnd.openxmlformats-officedocument.presentationml.slideLayout+xml"/>
  <Override PartName="/ppt/slideLayouts/slideLayout548.xml" ContentType="application/vnd.openxmlformats-officedocument.presentationml.slideLayout+xml"/>
  <Override PartName="/ppt/slideLayouts/slideLayout549.xml" ContentType="application/vnd.openxmlformats-officedocument.presentationml.slideLayout+xml"/>
  <Override PartName="/ppt/slideLayouts/slideLayout550.xml" ContentType="application/vnd.openxmlformats-officedocument.presentationml.slideLayout+xml"/>
  <Override PartName="/ppt/slideLayouts/slideLayout551.xml" ContentType="application/vnd.openxmlformats-officedocument.presentationml.slideLayout+xml"/>
  <Override PartName="/ppt/slideLayouts/slideLayout552.xml" ContentType="application/vnd.openxmlformats-officedocument.presentationml.slideLayout+xml"/>
  <Override PartName="/ppt/slideLayouts/slideLayout553.xml" ContentType="application/vnd.openxmlformats-officedocument.presentationml.slideLayout+xml"/>
  <Override PartName="/ppt/theme/theme50.xml" ContentType="application/vnd.openxmlformats-officedocument.theme+xml"/>
  <Override PartName="/ppt/slideLayouts/slideLayout554.xml" ContentType="application/vnd.openxmlformats-officedocument.presentationml.slideLayout+xml"/>
  <Override PartName="/ppt/slideLayouts/slideLayout555.xml" ContentType="application/vnd.openxmlformats-officedocument.presentationml.slideLayout+xml"/>
  <Override PartName="/ppt/slideLayouts/slideLayout556.xml" ContentType="application/vnd.openxmlformats-officedocument.presentationml.slideLayout+xml"/>
  <Override PartName="/ppt/slideLayouts/slideLayout557.xml" ContentType="application/vnd.openxmlformats-officedocument.presentationml.slideLayout+xml"/>
  <Override PartName="/ppt/slideLayouts/slideLayout558.xml" ContentType="application/vnd.openxmlformats-officedocument.presentationml.slideLayout+xml"/>
  <Override PartName="/ppt/slideLayouts/slideLayout559.xml" ContentType="application/vnd.openxmlformats-officedocument.presentationml.slideLayout+xml"/>
  <Override PartName="/ppt/slideLayouts/slideLayout560.xml" ContentType="application/vnd.openxmlformats-officedocument.presentationml.slideLayout+xml"/>
  <Override PartName="/ppt/slideLayouts/slideLayout561.xml" ContentType="application/vnd.openxmlformats-officedocument.presentationml.slideLayout+xml"/>
  <Override PartName="/ppt/slideLayouts/slideLayout562.xml" ContentType="application/vnd.openxmlformats-officedocument.presentationml.slideLayout+xml"/>
  <Override PartName="/ppt/slideLayouts/slideLayout563.xml" ContentType="application/vnd.openxmlformats-officedocument.presentationml.slideLayout+xml"/>
  <Override PartName="/ppt/slideLayouts/slideLayout564.xml" ContentType="application/vnd.openxmlformats-officedocument.presentationml.slideLayout+xml"/>
  <Override PartName="/ppt/theme/theme51.xml" ContentType="application/vnd.openxmlformats-officedocument.theme+xml"/>
  <Override PartName="/ppt/slideLayouts/slideLayout565.xml" ContentType="application/vnd.openxmlformats-officedocument.presentationml.slideLayout+xml"/>
  <Override PartName="/ppt/slideLayouts/slideLayout566.xml" ContentType="application/vnd.openxmlformats-officedocument.presentationml.slideLayout+xml"/>
  <Override PartName="/ppt/slideLayouts/slideLayout567.xml" ContentType="application/vnd.openxmlformats-officedocument.presentationml.slideLayout+xml"/>
  <Override PartName="/ppt/slideLayouts/slideLayout568.xml" ContentType="application/vnd.openxmlformats-officedocument.presentationml.slideLayout+xml"/>
  <Override PartName="/ppt/slideLayouts/slideLayout569.xml" ContentType="application/vnd.openxmlformats-officedocument.presentationml.slideLayout+xml"/>
  <Override PartName="/ppt/slideLayouts/slideLayout570.xml" ContentType="application/vnd.openxmlformats-officedocument.presentationml.slideLayout+xml"/>
  <Override PartName="/ppt/slideLayouts/slideLayout571.xml" ContentType="application/vnd.openxmlformats-officedocument.presentationml.slideLayout+xml"/>
  <Override PartName="/ppt/slideLayouts/slideLayout572.xml" ContentType="application/vnd.openxmlformats-officedocument.presentationml.slideLayout+xml"/>
  <Override PartName="/ppt/slideLayouts/slideLayout573.xml" ContentType="application/vnd.openxmlformats-officedocument.presentationml.slideLayout+xml"/>
  <Override PartName="/ppt/slideLayouts/slideLayout574.xml" ContentType="application/vnd.openxmlformats-officedocument.presentationml.slideLayout+xml"/>
  <Override PartName="/ppt/slideLayouts/slideLayout575.xml" ContentType="application/vnd.openxmlformats-officedocument.presentationml.slideLayout+xml"/>
  <Override PartName="/ppt/theme/theme52.xml" ContentType="application/vnd.openxmlformats-officedocument.theme+xml"/>
  <Override PartName="/ppt/slideLayouts/slideLayout576.xml" ContentType="application/vnd.openxmlformats-officedocument.presentationml.slideLayout+xml"/>
  <Override PartName="/ppt/slideLayouts/slideLayout577.xml" ContentType="application/vnd.openxmlformats-officedocument.presentationml.slideLayout+xml"/>
  <Override PartName="/ppt/slideLayouts/slideLayout578.xml" ContentType="application/vnd.openxmlformats-officedocument.presentationml.slideLayout+xml"/>
  <Override PartName="/ppt/slideLayouts/slideLayout579.xml" ContentType="application/vnd.openxmlformats-officedocument.presentationml.slideLayout+xml"/>
  <Override PartName="/ppt/slideLayouts/slideLayout580.xml" ContentType="application/vnd.openxmlformats-officedocument.presentationml.slideLayout+xml"/>
  <Override PartName="/ppt/slideLayouts/slideLayout581.xml" ContentType="application/vnd.openxmlformats-officedocument.presentationml.slideLayout+xml"/>
  <Override PartName="/ppt/slideLayouts/slideLayout582.xml" ContentType="application/vnd.openxmlformats-officedocument.presentationml.slideLayout+xml"/>
  <Override PartName="/ppt/slideLayouts/slideLayout583.xml" ContentType="application/vnd.openxmlformats-officedocument.presentationml.slideLayout+xml"/>
  <Override PartName="/ppt/slideLayouts/slideLayout584.xml" ContentType="application/vnd.openxmlformats-officedocument.presentationml.slideLayout+xml"/>
  <Override PartName="/ppt/slideLayouts/slideLayout585.xml" ContentType="application/vnd.openxmlformats-officedocument.presentationml.slideLayout+xml"/>
  <Override PartName="/ppt/slideLayouts/slideLayout586.xml" ContentType="application/vnd.openxmlformats-officedocument.presentationml.slideLayout+xml"/>
  <Override PartName="/ppt/theme/theme53.xml" ContentType="application/vnd.openxmlformats-officedocument.theme+xml"/>
  <Override PartName="/ppt/slideLayouts/slideLayout587.xml" ContentType="application/vnd.openxmlformats-officedocument.presentationml.slideLayout+xml"/>
  <Override PartName="/ppt/slideLayouts/slideLayout588.xml" ContentType="application/vnd.openxmlformats-officedocument.presentationml.slideLayout+xml"/>
  <Override PartName="/ppt/slideLayouts/slideLayout589.xml" ContentType="application/vnd.openxmlformats-officedocument.presentationml.slideLayout+xml"/>
  <Override PartName="/ppt/slideLayouts/slideLayout590.xml" ContentType="application/vnd.openxmlformats-officedocument.presentationml.slideLayout+xml"/>
  <Override PartName="/ppt/slideLayouts/slideLayout591.xml" ContentType="application/vnd.openxmlformats-officedocument.presentationml.slideLayout+xml"/>
  <Override PartName="/ppt/slideLayouts/slideLayout592.xml" ContentType="application/vnd.openxmlformats-officedocument.presentationml.slideLayout+xml"/>
  <Override PartName="/ppt/slideLayouts/slideLayout593.xml" ContentType="application/vnd.openxmlformats-officedocument.presentationml.slideLayout+xml"/>
  <Override PartName="/ppt/slideLayouts/slideLayout594.xml" ContentType="application/vnd.openxmlformats-officedocument.presentationml.slideLayout+xml"/>
  <Override PartName="/ppt/slideLayouts/slideLayout595.xml" ContentType="application/vnd.openxmlformats-officedocument.presentationml.slideLayout+xml"/>
  <Override PartName="/ppt/slideLayouts/slideLayout596.xml" ContentType="application/vnd.openxmlformats-officedocument.presentationml.slideLayout+xml"/>
  <Override PartName="/ppt/slideLayouts/slideLayout597.xml" ContentType="application/vnd.openxmlformats-officedocument.presentationml.slideLayout+xml"/>
  <Override PartName="/ppt/theme/theme54.xml" ContentType="application/vnd.openxmlformats-officedocument.theme+xml"/>
  <Override PartName="/ppt/slideLayouts/slideLayout598.xml" ContentType="application/vnd.openxmlformats-officedocument.presentationml.slideLayout+xml"/>
  <Override PartName="/ppt/slideLayouts/slideLayout599.xml" ContentType="application/vnd.openxmlformats-officedocument.presentationml.slideLayout+xml"/>
  <Override PartName="/ppt/slideLayouts/slideLayout600.xml" ContentType="application/vnd.openxmlformats-officedocument.presentationml.slideLayout+xml"/>
  <Override PartName="/ppt/slideLayouts/slideLayout601.xml" ContentType="application/vnd.openxmlformats-officedocument.presentationml.slideLayout+xml"/>
  <Override PartName="/ppt/slideLayouts/slideLayout602.xml" ContentType="application/vnd.openxmlformats-officedocument.presentationml.slideLayout+xml"/>
  <Override PartName="/ppt/slideLayouts/slideLayout603.xml" ContentType="application/vnd.openxmlformats-officedocument.presentationml.slideLayout+xml"/>
  <Override PartName="/ppt/slideLayouts/slideLayout604.xml" ContentType="application/vnd.openxmlformats-officedocument.presentationml.slideLayout+xml"/>
  <Override PartName="/ppt/slideLayouts/slideLayout605.xml" ContentType="application/vnd.openxmlformats-officedocument.presentationml.slideLayout+xml"/>
  <Override PartName="/ppt/slideLayouts/slideLayout606.xml" ContentType="application/vnd.openxmlformats-officedocument.presentationml.slideLayout+xml"/>
  <Override PartName="/ppt/slideLayouts/slideLayout607.xml" ContentType="application/vnd.openxmlformats-officedocument.presentationml.slideLayout+xml"/>
  <Override PartName="/ppt/slideLayouts/slideLayout608.xml" ContentType="application/vnd.openxmlformats-officedocument.presentationml.slideLayout+xml"/>
  <Override PartName="/ppt/theme/theme55.xml" ContentType="application/vnd.openxmlformats-officedocument.theme+xml"/>
  <Override PartName="/ppt/slideLayouts/slideLayout609.xml" ContentType="application/vnd.openxmlformats-officedocument.presentationml.slideLayout+xml"/>
  <Override PartName="/ppt/slideLayouts/slideLayout610.xml" ContentType="application/vnd.openxmlformats-officedocument.presentationml.slideLayout+xml"/>
  <Override PartName="/ppt/slideLayouts/slideLayout611.xml" ContentType="application/vnd.openxmlformats-officedocument.presentationml.slideLayout+xml"/>
  <Override PartName="/ppt/slideLayouts/slideLayout612.xml" ContentType="application/vnd.openxmlformats-officedocument.presentationml.slideLayout+xml"/>
  <Override PartName="/ppt/slideLayouts/slideLayout613.xml" ContentType="application/vnd.openxmlformats-officedocument.presentationml.slideLayout+xml"/>
  <Override PartName="/ppt/slideLayouts/slideLayout614.xml" ContentType="application/vnd.openxmlformats-officedocument.presentationml.slideLayout+xml"/>
  <Override PartName="/ppt/slideLayouts/slideLayout615.xml" ContentType="application/vnd.openxmlformats-officedocument.presentationml.slideLayout+xml"/>
  <Override PartName="/ppt/slideLayouts/slideLayout616.xml" ContentType="application/vnd.openxmlformats-officedocument.presentationml.slideLayout+xml"/>
  <Override PartName="/ppt/slideLayouts/slideLayout617.xml" ContentType="application/vnd.openxmlformats-officedocument.presentationml.slideLayout+xml"/>
  <Override PartName="/ppt/slideLayouts/slideLayout618.xml" ContentType="application/vnd.openxmlformats-officedocument.presentationml.slideLayout+xml"/>
  <Override PartName="/ppt/slideLayouts/slideLayout619.xml" ContentType="application/vnd.openxmlformats-officedocument.presentationml.slideLayout+xml"/>
  <Override PartName="/ppt/slideLayouts/slideLayout620.xml" ContentType="application/vnd.openxmlformats-officedocument.presentationml.slideLayout+xml"/>
  <Override PartName="/ppt/theme/theme56.xml" ContentType="application/vnd.openxmlformats-officedocument.theme+xml"/>
  <Override PartName="/ppt/slideLayouts/slideLayout621.xml" ContentType="application/vnd.openxmlformats-officedocument.presentationml.slideLayout+xml"/>
  <Override PartName="/ppt/slideLayouts/slideLayout622.xml" ContentType="application/vnd.openxmlformats-officedocument.presentationml.slideLayout+xml"/>
  <Override PartName="/ppt/slideLayouts/slideLayout623.xml" ContentType="application/vnd.openxmlformats-officedocument.presentationml.slideLayout+xml"/>
  <Override PartName="/ppt/slideLayouts/slideLayout624.xml" ContentType="application/vnd.openxmlformats-officedocument.presentationml.slideLayout+xml"/>
  <Override PartName="/ppt/slideLayouts/slideLayout625.xml" ContentType="application/vnd.openxmlformats-officedocument.presentationml.slideLayout+xml"/>
  <Override PartName="/ppt/slideLayouts/slideLayout626.xml" ContentType="application/vnd.openxmlformats-officedocument.presentationml.slideLayout+xml"/>
  <Override PartName="/ppt/slideLayouts/slideLayout627.xml" ContentType="application/vnd.openxmlformats-officedocument.presentationml.slideLayout+xml"/>
  <Override PartName="/ppt/slideLayouts/slideLayout628.xml" ContentType="application/vnd.openxmlformats-officedocument.presentationml.slideLayout+xml"/>
  <Override PartName="/ppt/slideLayouts/slideLayout629.xml" ContentType="application/vnd.openxmlformats-officedocument.presentationml.slideLayout+xml"/>
  <Override PartName="/ppt/slideLayouts/slideLayout630.xml" ContentType="application/vnd.openxmlformats-officedocument.presentationml.slideLayout+xml"/>
  <Override PartName="/ppt/slideLayouts/slideLayout631.xml" ContentType="application/vnd.openxmlformats-officedocument.presentationml.slideLayout+xml"/>
  <Override PartName="/ppt/slideLayouts/slideLayout632.xml" ContentType="application/vnd.openxmlformats-officedocument.presentationml.slideLayout+xml"/>
  <Override PartName="/ppt/theme/theme57.xml" ContentType="application/vnd.openxmlformats-officedocument.theme+xml"/>
  <Override PartName="/ppt/slideLayouts/slideLayout633.xml" ContentType="application/vnd.openxmlformats-officedocument.presentationml.slideLayout+xml"/>
  <Override PartName="/ppt/slideLayouts/slideLayout634.xml" ContentType="application/vnd.openxmlformats-officedocument.presentationml.slideLayout+xml"/>
  <Override PartName="/ppt/slideLayouts/slideLayout635.xml" ContentType="application/vnd.openxmlformats-officedocument.presentationml.slideLayout+xml"/>
  <Override PartName="/ppt/slideLayouts/slideLayout636.xml" ContentType="application/vnd.openxmlformats-officedocument.presentationml.slideLayout+xml"/>
  <Override PartName="/ppt/slideLayouts/slideLayout637.xml" ContentType="application/vnd.openxmlformats-officedocument.presentationml.slideLayout+xml"/>
  <Override PartName="/ppt/slideLayouts/slideLayout638.xml" ContentType="application/vnd.openxmlformats-officedocument.presentationml.slideLayout+xml"/>
  <Override PartName="/ppt/slideLayouts/slideLayout639.xml" ContentType="application/vnd.openxmlformats-officedocument.presentationml.slideLayout+xml"/>
  <Override PartName="/ppt/slideLayouts/slideLayout640.xml" ContentType="application/vnd.openxmlformats-officedocument.presentationml.slideLayout+xml"/>
  <Override PartName="/ppt/slideLayouts/slideLayout641.xml" ContentType="application/vnd.openxmlformats-officedocument.presentationml.slideLayout+xml"/>
  <Override PartName="/ppt/slideLayouts/slideLayout642.xml" ContentType="application/vnd.openxmlformats-officedocument.presentationml.slideLayout+xml"/>
  <Override PartName="/ppt/slideLayouts/slideLayout643.xml" ContentType="application/vnd.openxmlformats-officedocument.presentationml.slideLayout+xml"/>
  <Override PartName="/ppt/theme/theme58.xml" ContentType="application/vnd.openxmlformats-officedocument.theme+xml"/>
  <Override PartName="/ppt/slideLayouts/slideLayout644.xml" ContentType="application/vnd.openxmlformats-officedocument.presentationml.slideLayout+xml"/>
  <Override PartName="/ppt/slideLayouts/slideLayout645.xml" ContentType="application/vnd.openxmlformats-officedocument.presentationml.slideLayout+xml"/>
  <Override PartName="/ppt/slideLayouts/slideLayout646.xml" ContentType="application/vnd.openxmlformats-officedocument.presentationml.slideLayout+xml"/>
  <Override PartName="/ppt/slideLayouts/slideLayout647.xml" ContentType="application/vnd.openxmlformats-officedocument.presentationml.slideLayout+xml"/>
  <Override PartName="/ppt/slideLayouts/slideLayout648.xml" ContentType="application/vnd.openxmlformats-officedocument.presentationml.slideLayout+xml"/>
  <Override PartName="/ppt/slideLayouts/slideLayout649.xml" ContentType="application/vnd.openxmlformats-officedocument.presentationml.slideLayout+xml"/>
  <Override PartName="/ppt/slideLayouts/slideLayout650.xml" ContentType="application/vnd.openxmlformats-officedocument.presentationml.slideLayout+xml"/>
  <Override PartName="/ppt/slideLayouts/slideLayout651.xml" ContentType="application/vnd.openxmlformats-officedocument.presentationml.slideLayout+xml"/>
  <Override PartName="/ppt/slideLayouts/slideLayout652.xml" ContentType="application/vnd.openxmlformats-officedocument.presentationml.slideLayout+xml"/>
  <Override PartName="/ppt/slideLayouts/slideLayout653.xml" ContentType="application/vnd.openxmlformats-officedocument.presentationml.slideLayout+xml"/>
  <Override PartName="/ppt/slideLayouts/slideLayout654.xml" ContentType="application/vnd.openxmlformats-officedocument.presentationml.slideLayout+xml"/>
  <Override PartName="/ppt/slideLayouts/slideLayout655.xml" ContentType="application/vnd.openxmlformats-officedocument.presentationml.slideLayout+xml"/>
  <Override PartName="/ppt/theme/theme59.xml" ContentType="application/vnd.openxmlformats-officedocument.theme+xml"/>
  <Override PartName="/ppt/slideLayouts/slideLayout656.xml" ContentType="application/vnd.openxmlformats-officedocument.presentationml.slideLayout+xml"/>
  <Override PartName="/ppt/slideLayouts/slideLayout657.xml" ContentType="application/vnd.openxmlformats-officedocument.presentationml.slideLayout+xml"/>
  <Override PartName="/ppt/slideLayouts/slideLayout658.xml" ContentType="application/vnd.openxmlformats-officedocument.presentationml.slideLayout+xml"/>
  <Override PartName="/ppt/slideLayouts/slideLayout659.xml" ContentType="application/vnd.openxmlformats-officedocument.presentationml.slideLayout+xml"/>
  <Override PartName="/ppt/slideLayouts/slideLayout660.xml" ContentType="application/vnd.openxmlformats-officedocument.presentationml.slideLayout+xml"/>
  <Override PartName="/ppt/slideLayouts/slideLayout661.xml" ContentType="application/vnd.openxmlformats-officedocument.presentationml.slideLayout+xml"/>
  <Override PartName="/ppt/slideLayouts/slideLayout662.xml" ContentType="application/vnd.openxmlformats-officedocument.presentationml.slideLayout+xml"/>
  <Override PartName="/ppt/slideLayouts/slideLayout663.xml" ContentType="application/vnd.openxmlformats-officedocument.presentationml.slideLayout+xml"/>
  <Override PartName="/ppt/slideLayouts/slideLayout664.xml" ContentType="application/vnd.openxmlformats-officedocument.presentationml.slideLayout+xml"/>
  <Override PartName="/ppt/slideLayouts/slideLayout665.xml" ContentType="application/vnd.openxmlformats-officedocument.presentationml.slideLayout+xml"/>
  <Override PartName="/ppt/slideLayouts/slideLayout666.xml" ContentType="application/vnd.openxmlformats-officedocument.presentationml.slideLayout+xml"/>
  <Override PartName="/ppt/slideLayouts/slideLayout667.xml" ContentType="application/vnd.openxmlformats-officedocument.presentationml.slideLayout+xml"/>
  <Override PartName="/ppt/theme/theme60.xml" ContentType="application/vnd.openxmlformats-officedocument.theme+xml"/>
  <Override PartName="/ppt/slideLayouts/slideLayout668.xml" ContentType="application/vnd.openxmlformats-officedocument.presentationml.slideLayout+xml"/>
  <Override PartName="/ppt/slideLayouts/slideLayout669.xml" ContentType="application/vnd.openxmlformats-officedocument.presentationml.slideLayout+xml"/>
  <Override PartName="/ppt/slideLayouts/slideLayout670.xml" ContentType="application/vnd.openxmlformats-officedocument.presentationml.slideLayout+xml"/>
  <Override PartName="/ppt/slideLayouts/slideLayout671.xml" ContentType="application/vnd.openxmlformats-officedocument.presentationml.slideLayout+xml"/>
  <Override PartName="/ppt/slideLayouts/slideLayout672.xml" ContentType="application/vnd.openxmlformats-officedocument.presentationml.slideLayout+xml"/>
  <Override PartName="/ppt/slideLayouts/slideLayout673.xml" ContentType="application/vnd.openxmlformats-officedocument.presentationml.slideLayout+xml"/>
  <Override PartName="/ppt/slideLayouts/slideLayout674.xml" ContentType="application/vnd.openxmlformats-officedocument.presentationml.slideLayout+xml"/>
  <Override PartName="/ppt/slideLayouts/slideLayout675.xml" ContentType="application/vnd.openxmlformats-officedocument.presentationml.slideLayout+xml"/>
  <Override PartName="/ppt/slideLayouts/slideLayout676.xml" ContentType="application/vnd.openxmlformats-officedocument.presentationml.slideLayout+xml"/>
  <Override PartName="/ppt/slideLayouts/slideLayout677.xml" ContentType="application/vnd.openxmlformats-officedocument.presentationml.slideLayout+xml"/>
  <Override PartName="/ppt/slideLayouts/slideLayout678.xml" ContentType="application/vnd.openxmlformats-officedocument.presentationml.slideLayout+xml"/>
  <Override PartName="/ppt/theme/theme61.xml" ContentType="application/vnd.openxmlformats-officedocument.theme+xml"/>
  <Override PartName="/ppt/slideLayouts/slideLayout679.xml" ContentType="application/vnd.openxmlformats-officedocument.presentationml.slideLayout+xml"/>
  <Override PartName="/ppt/slideLayouts/slideLayout680.xml" ContentType="application/vnd.openxmlformats-officedocument.presentationml.slideLayout+xml"/>
  <Override PartName="/ppt/slideLayouts/slideLayout681.xml" ContentType="application/vnd.openxmlformats-officedocument.presentationml.slideLayout+xml"/>
  <Override PartName="/ppt/slideLayouts/slideLayout682.xml" ContentType="application/vnd.openxmlformats-officedocument.presentationml.slideLayout+xml"/>
  <Override PartName="/ppt/slideLayouts/slideLayout683.xml" ContentType="application/vnd.openxmlformats-officedocument.presentationml.slideLayout+xml"/>
  <Override PartName="/ppt/slideLayouts/slideLayout684.xml" ContentType="application/vnd.openxmlformats-officedocument.presentationml.slideLayout+xml"/>
  <Override PartName="/ppt/slideLayouts/slideLayout685.xml" ContentType="application/vnd.openxmlformats-officedocument.presentationml.slideLayout+xml"/>
  <Override PartName="/ppt/slideLayouts/slideLayout686.xml" ContentType="application/vnd.openxmlformats-officedocument.presentationml.slideLayout+xml"/>
  <Override PartName="/ppt/slideLayouts/slideLayout687.xml" ContentType="application/vnd.openxmlformats-officedocument.presentationml.slideLayout+xml"/>
  <Override PartName="/ppt/slideLayouts/slideLayout688.xml" ContentType="application/vnd.openxmlformats-officedocument.presentationml.slideLayout+xml"/>
  <Override PartName="/ppt/slideLayouts/slideLayout689.xml" ContentType="application/vnd.openxmlformats-officedocument.presentationml.slideLayout+xml"/>
  <Override PartName="/ppt/slideLayouts/slideLayout690.xml" ContentType="application/vnd.openxmlformats-officedocument.presentationml.slideLayout+xml"/>
  <Override PartName="/ppt/theme/theme62.xml" ContentType="application/vnd.openxmlformats-officedocument.theme+xml"/>
  <Override PartName="/ppt/slideLayouts/slideLayout691.xml" ContentType="application/vnd.openxmlformats-officedocument.presentationml.slideLayout+xml"/>
  <Override PartName="/ppt/slideLayouts/slideLayout692.xml" ContentType="application/vnd.openxmlformats-officedocument.presentationml.slideLayout+xml"/>
  <Override PartName="/ppt/slideLayouts/slideLayout693.xml" ContentType="application/vnd.openxmlformats-officedocument.presentationml.slideLayout+xml"/>
  <Override PartName="/ppt/slideLayouts/slideLayout694.xml" ContentType="application/vnd.openxmlformats-officedocument.presentationml.slideLayout+xml"/>
  <Override PartName="/ppt/slideLayouts/slideLayout695.xml" ContentType="application/vnd.openxmlformats-officedocument.presentationml.slideLayout+xml"/>
  <Override PartName="/ppt/slideLayouts/slideLayout696.xml" ContentType="application/vnd.openxmlformats-officedocument.presentationml.slideLayout+xml"/>
  <Override PartName="/ppt/slideLayouts/slideLayout697.xml" ContentType="application/vnd.openxmlformats-officedocument.presentationml.slideLayout+xml"/>
  <Override PartName="/ppt/slideLayouts/slideLayout698.xml" ContentType="application/vnd.openxmlformats-officedocument.presentationml.slideLayout+xml"/>
  <Override PartName="/ppt/slideLayouts/slideLayout699.xml" ContentType="application/vnd.openxmlformats-officedocument.presentationml.slideLayout+xml"/>
  <Override PartName="/ppt/slideLayouts/slideLayout700.xml" ContentType="application/vnd.openxmlformats-officedocument.presentationml.slideLayout+xml"/>
  <Override PartName="/ppt/slideLayouts/slideLayout701.xml" ContentType="application/vnd.openxmlformats-officedocument.presentationml.slideLayout+xml"/>
  <Override PartName="/ppt/theme/theme63.xml" ContentType="application/vnd.openxmlformats-officedocument.theme+xml"/>
  <Override PartName="/ppt/slideLayouts/slideLayout702.xml" ContentType="application/vnd.openxmlformats-officedocument.presentationml.slideLayout+xml"/>
  <Override PartName="/ppt/slideLayouts/slideLayout703.xml" ContentType="application/vnd.openxmlformats-officedocument.presentationml.slideLayout+xml"/>
  <Override PartName="/ppt/slideLayouts/slideLayout704.xml" ContentType="application/vnd.openxmlformats-officedocument.presentationml.slideLayout+xml"/>
  <Override PartName="/ppt/slideLayouts/slideLayout705.xml" ContentType="application/vnd.openxmlformats-officedocument.presentationml.slideLayout+xml"/>
  <Override PartName="/ppt/slideLayouts/slideLayout706.xml" ContentType="application/vnd.openxmlformats-officedocument.presentationml.slideLayout+xml"/>
  <Override PartName="/ppt/slideLayouts/slideLayout707.xml" ContentType="application/vnd.openxmlformats-officedocument.presentationml.slideLayout+xml"/>
  <Override PartName="/ppt/slideLayouts/slideLayout708.xml" ContentType="application/vnd.openxmlformats-officedocument.presentationml.slideLayout+xml"/>
  <Override PartName="/ppt/slideLayouts/slideLayout709.xml" ContentType="application/vnd.openxmlformats-officedocument.presentationml.slideLayout+xml"/>
  <Override PartName="/ppt/slideLayouts/slideLayout710.xml" ContentType="application/vnd.openxmlformats-officedocument.presentationml.slideLayout+xml"/>
  <Override PartName="/ppt/slideLayouts/slideLayout711.xml" ContentType="application/vnd.openxmlformats-officedocument.presentationml.slideLayout+xml"/>
  <Override PartName="/ppt/slideLayouts/slideLayout712.xml" ContentType="application/vnd.openxmlformats-officedocument.presentationml.slideLayout+xml"/>
  <Override PartName="/ppt/theme/theme64.xml" ContentType="application/vnd.openxmlformats-officedocument.theme+xml"/>
  <Override PartName="/ppt/slideLayouts/slideLayout713.xml" ContentType="application/vnd.openxmlformats-officedocument.presentationml.slideLayout+xml"/>
  <Override PartName="/ppt/slideLayouts/slideLayout714.xml" ContentType="application/vnd.openxmlformats-officedocument.presentationml.slideLayout+xml"/>
  <Override PartName="/ppt/slideLayouts/slideLayout715.xml" ContentType="application/vnd.openxmlformats-officedocument.presentationml.slideLayout+xml"/>
  <Override PartName="/ppt/slideLayouts/slideLayout716.xml" ContentType="application/vnd.openxmlformats-officedocument.presentationml.slideLayout+xml"/>
  <Override PartName="/ppt/slideLayouts/slideLayout717.xml" ContentType="application/vnd.openxmlformats-officedocument.presentationml.slideLayout+xml"/>
  <Override PartName="/ppt/slideLayouts/slideLayout718.xml" ContentType="application/vnd.openxmlformats-officedocument.presentationml.slideLayout+xml"/>
  <Override PartName="/ppt/slideLayouts/slideLayout719.xml" ContentType="application/vnd.openxmlformats-officedocument.presentationml.slideLayout+xml"/>
  <Override PartName="/ppt/slideLayouts/slideLayout720.xml" ContentType="application/vnd.openxmlformats-officedocument.presentationml.slideLayout+xml"/>
  <Override PartName="/ppt/slideLayouts/slideLayout721.xml" ContentType="application/vnd.openxmlformats-officedocument.presentationml.slideLayout+xml"/>
  <Override PartName="/ppt/slideLayouts/slideLayout722.xml" ContentType="application/vnd.openxmlformats-officedocument.presentationml.slideLayout+xml"/>
  <Override PartName="/ppt/slideLayouts/slideLayout723.xml" ContentType="application/vnd.openxmlformats-officedocument.presentationml.slideLayout+xml"/>
  <Override PartName="/ppt/theme/theme65.xml" ContentType="application/vnd.openxmlformats-officedocument.theme+xml"/>
  <Override PartName="/ppt/slideLayouts/slideLayout724.xml" ContentType="application/vnd.openxmlformats-officedocument.presentationml.slideLayout+xml"/>
  <Override PartName="/ppt/slideLayouts/slideLayout725.xml" ContentType="application/vnd.openxmlformats-officedocument.presentationml.slideLayout+xml"/>
  <Override PartName="/ppt/slideLayouts/slideLayout726.xml" ContentType="application/vnd.openxmlformats-officedocument.presentationml.slideLayout+xml"/>
  <Override PartName="/ppt/slideLayouts/slideLayout727.xml" ContentType="application/vnd.openxmlformats-officedocument.presentationml.slideLayout+xml"/>
  <Override PartName="/ppt/slideLayouts/slideLayout728.xml" ContentType="application/vnd.openxmlformats-officedocument.presentationml.slideLayout+xml"/>
  <Override PartName="/ppt/slideLayouts/slideLayout729.xml" ContentType="application/vnd.openxmlformats-officedocument.presentationml.slideLayout+xml"/>
  <Override PartName="/ppt/slideLayouts/slideLayout730.xml" ContentType="application/vnd.openxmlformats-officedocument.presentationml.slideLayout+xml"/>
  <Override PartName="/ppt/slideLayouts/slideLayout731.xml" ContentType="application/vnd.openxmlformats-officedocument.presentationml.slideLayout+xml"/>
  <Override PartName="/ppt/slideLayouts/slideLayout732.xml" ContentType="application/vnd.openxmlformats-officedocument.presentationml.slideLayout+xml"/>
  <Override PartName="/ppt/slideLayouts/slideLayout733.xml" ContentType="application/vnd.openxmlformats-officedocument.presentationml.slideLayout+xml"/>
  <Override PartName="/ppt/slideLayouts/slideLayout734.xml" ContentType="application/vnd.openxmlformats-officedocument.presentationml.slideLayout+xml"/>
  <Override PartName="/ppt/theme/theme66.xml" ContentType="application/vnd.openxmlformats-officedocument.theme+xml"/>
  <Override PartName="/ppt/slideLayouts/slideLayout735.xml" ContentType="application/vnd.openxmlformats-officedocument.presentationml.slideLayout+xml"/>
  <Override PartName="/ppt/slideLayouts/slideLayout736.xml" ContentType="application/vnd.openxmlformats-officedocument.presentationml.slideLayout+xml"/>
  <Override PartName="/ppt/slideLayouts/slideLayout737.xml" ContentType="application/vnd.openxmlformats-officedocument.presentationml.slideLayout+xml"/>
  <Override PartName="/ppt/slideLayouts/slideLayout738.xml" ContentType="application/vnd.openxmlformats-officedocument.presentationml.slideLayout+xml"/>
  <Override PartName="/ppt/slideLayouts/slideLayout739.xml" ContentType="application/vnd.openxmlformats-officedocument.presentationml.slideLayout+xml"/>
  <Override PartName="/ppt/slideLayouts/slideLayout740.xml" ContentType="application/vnd.openxmlformats-officedocument.presentationml.slideLayout+xml"/>
  <Override PartName="/ppt/slideLayouts/slideLayout741.xml" ContentType="application/vnd.openxmlformats-officedocument.presentationml.slideLayout+xml"/>
  <Override PartName="/ppt/slideLayouts/slideLayout742.xml" ContentType="application/vnd.openxmlformats-officedocument.presentationml.slideLayout+xml"/>
  <Override PartName="/ppt/slideLayouts/slideLayout743.xml" ContentType="application/vnd.openxmlformats-officedocument.presentationml.slideLayout+xml"/>
  <Override PartName="/ppt/slideLayouts/slideLayout744.xml" ContentType="application/vnd.openxmlformats-officedocument.presentationml.slideLayout+xml"/>
  <Override PartName="/ppt/slideLayouts/slideLayout745.xml" ContentType="application/vnd.openxmlformats-officedocument.presentationml.slideLayout+xml"/>
  <Override PartName="/ppt/theme/theme67.xml" ContentType="application/vnd.openxmlformats-officedocument.theme+xml"/>
  <Override PartName="/ppt/theme/theme68.xml" ContentType="application/vnd.openxmlformats-officedocument.theme+xml"/>
  <Override PartName="/ppt/theme/theme69.xml" ContentType="application/vnd.openxmlformats-officedocument.theme+xml"/>
  <Override PartName="/ppt/theme/themeOverride1.xml" ContentType="application/vnd.openxmlformats-officedocument.themeOverrid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rts/chart2.xml" ContentType="application/vnd.openxmlformats-officedocument.drawingml.chart+xml"/>
  <Override PartName="/ppt/drawings/drawing1.xml" ContentType="application/vnd.openxmlformats-officedocument.drawingml.chartshapes+xml"/>
  <Override PartName="/ppt/charts/chart3.xml" ContentType="application/vnd.openxmlformats-officedocument.drawingml.chart+xml"/>
  <Override PartName="/ppt/drawings/drawing2.xml" ContentType="application/vnd.openxmlformats-officedocument.drawingml.chartshapes+xml"/>
  <Override PartName="/ppt/charts/chart4.xml" ContentType="application/vnd.openxmlformats-officedocument.drawingml.chart+xml"/>
  <Override PartName="/ppt/drawings/drawing3.xml" ContentType="application/vnd.openxmlformats-officedocument.drawingml.chartshapes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charts/chart5.xml" ContentType="application/vnd.openxmlformats-officedocument.drawingml.chart+xml"/>
  <Override PartName="/ppt/drawings/drawing4.xml" ContentType="application/vnd.openxmlformats-officedocument.drawingml.chartshapes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drawings/drawing5.xml" ContentType="application/vnd.openxmlformats-officedocument.drawingml.chartshapes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theme/themeOverride2.xml" ContentType="application/vnd.openxmlformats-officedocument.themeOverride+xml"/>
  <Override PartName="/ppt/notesSlides/notesSlide17.xml" ContentType="application/vnd.openxmlformats-officedocument.presentationml.notesSlide+xml"/>
  <Override PartName="/ppt/theme/themeOverride3.xml" ContentType="application/vnd.openxmlformats-officedocument.themeOverr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5" r:id="rId5"/>
    <p:sldMasterId id="2147483658" r:id="rId6"/>
    <p:sldMasterId id="2147483659" r:id="rId7"/>
    <p:sldMasterId id="2147483660" r:id="rId8"/>
    <p:sldMasterId id="2147483661" r:id="rId9"/>
    <p:sldMasterId id="2147483662" r:id="rId10"/>
    <p:sldMasterId id="2147483663" r:id="rId11"/>
    <p:sldMasterId id="2147483655" r:id="rId12"/>
    <p:sldMasterId id="2147483754" r:id="rId13"/>
    <p:sldMasterId id="2147483766" r:id="rId14"/>
    <p:sldMasterId id="2147483778" r:id="rId15"/>
    <p:sldMasterId id="2147483790" r:id="rId16"/>
    <p:sldMasterId id="2147483802" r:id="rId17"/>
    <p:sldMasterId id="2147483814" r:id="rId18"/>
    <p:sldMasterId id="2147483826" r:id="rId19"/>
    <p:sldMasterId id="2147483992" r:id="rId20"/>
    <p:sldMasterId id="2147484004" r:id="rId21"/>
    <p:sldMasterId id="2147484016" r:id="rId22"/>
    <p:sldMasterId id="2147484028" r:id="rId23"/>
    <p:sldMasterId id="2147484040" r:id="rId24"/>
    <p:sldMasterId id="2147484052" r:id="rId25"/>
    <p:sldMasterId id="2147484064" r:id="rId26"/>
    <p:sldMasterId id="2147484076" r:id="rId27"/>
    <p:sldMasterId id="2147484088" r:id="rId28"/>
    <p:sldMasterId id="2147484101" r:id="rId29"/>
    <p:sldMasterId id="2147484113" r:id="rId30"/>
    <p:sldMasterId id="2147484125" r:id="rId31"/>
    <p:sldMasterId id="2147484137" r:id="rId32"/>
    <p:sldMasterId id="2147484149" r:id="rId33"/>
    <p:sldMasterId id="2147484161" r:id="rId34"/>
    <p:sldMasterId id="2147484173" r:id="rId35"/>
    <p:sldMasterId id="2147484185" r:id="rId36"/>
    <p:sldMasterId id="2147484197" r:id="rId37"/>
    <p:sldMasterId id="2147484210" r:id="rId38"/>
    <p:sldMasterId id="2147484222" r:id="rId39"/>
    <p:sldMasterId id="2147484234" r:id="rId40"/>
    <p:sldMasterId id="2147484246" r:id="rId41"/>
    <p:sldMasterId id="2147484258" r:id="rId42"/>
    <p:sldMasterId id="2147484270" r:id="rId43"/>
    <p:sldMasterId id="2147484282" r:id="rId44"/>
    <p:sldMasterId id="2147484295" r:id="rId45"/>
    <p:sldMasterId id="2147484307" r:id="rId46"/>
    <p:sldMasterId id="2147484319" r:id="rId47"/>
    <p:sldMasterId id="2147484332" r:id="rId48"/>
    <p:sldMasterId id="2147484344" r:id="rId49"/>
    <p:sldMasterId id="2147484356" r:id="rId50"/>
    <p:sldMasterId id="2147484369" r:id="rId51"/>
    <p:sldMasterId id="2147484383" r:id="rId52"/>
    <p:sldMasterId id="2147484396" r:id="rId53"/>
    <p:sldMasterId id="2147484408" r:id="rId54"/>
    <p:sldMasterId id="2147484421" r:id="rId55"/>
    <p:sldMasterId id="2147484434" r:id="rId56"/>
    <p:sldMasterId id="2147484447" r:id="rId57"/>
    <p:sldMasterId id="2147484461" r:id="rId58"/>
    <p:sldMasterId id="2147484475" r:id="rId59"/>
    <p:sldMasterId id="2147484487" r:id="rId60"/>
    <p:sldMasterId id="2147484500" r:id="rId61"/>
    <p:sldMasterId id="2147484513" r:id="rId62"/>
    <p:sldMasterId id="2147484526" r:id="rId63"/>
    <p:sldMasterId id="2147484539" r:id="rId64"/>
    <p:sldMasterId id="2147484552" r:id="rId65"/>
    <p:sldMasterId id="2147484564" r:id="rId66"/>
    <p:sldMasterId id="2147484577" r:id="rId67"/>
    <p:sldMasterId id="2147484589" r:id="rId68"/>
    <p:sldMasterId id="2147484601" r:id="rId69"/>
    <p:sldMasterId id="2147484613" r:id="rId70"/>
    <p:sldMasterId id="2147484625" r:id="rId71"/>
  </p:sldMasterIdLst>
  <p:notesMasterIdLst>
    <p:notesMasterId r:id="rId92"/>
  </p:notesMasterIdLst>
  <p:handoutMasterIdLst>
    <p:handoutMasterId r:id="rId93"/>
  </p:handoutMasterIdLst>
  <p:sldIdLst>
    <p:sldId id="554" r:id="rId72"/>
    <p:sldId id="1028" r:id="rId73"/>
    <p:sldId id="1061" r:id="rId74"/>
    <p:sldId id="1062" r:id="rId75"/>
    <p:sldId id="1029" r:id="rId76"/>
    <p:sldId id="1057" r:id="rId77"/>
    <p:sldId id="1058" r:id="rId78"/>
    <p:sldId id="1060" r:id="rId79"/>
    <p:sldId id="1032" r:id="rId80"/>
    <p:sldId id="1033" r:id="rId81"/>
    <p:sldId id="1034" r:id="rId82"/>
    <p:sldId id="1019" r:id="rId83"/>
    <p:sldId id="1038" r:id="rId84"/>
    <p:sldId id="1039" r:id="rId85"/>
    <p:sldId id="1063" r:id="rId86"/>
    <p:sldId id="1065" r:id="rId87"/>
    <p:sldId id="869" r:id="rId88"/>
    <p:sldId id="867" r:id="rId89"/>
    <p:sldId id="1026" r:id="rId90"/>
    <p:sldId id="1027" r:id="rId91"/>
  </p:sldIdLst>
  <p:sldSz cx="9144000" cy="5143500" type="screen16x9"/>
  <p:notesSz cx="6797675" cy="9928225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sz="2600" kern="1200">
        <a:solidFill>
          <a:schemeClr val="bg1"/>
        </a:solidFill>
        <a:latin typeface="Arial Narrow" panose="020B0606020202030204" pitchFamily="34" charset="0"/>
        <a:ea typeface="+mn-ea"/>
        <a:cs typeface="Arial" panose="020B0604020202020204" pitchFamily="34" charset="0"/>
      </a:defRPr>
    </a:lvl1pPr>
    <a:lvl2pPr marL="456531" algn="l" rtl="0" fontAlgn="base">
      <a:spcBef>
        <a:spcPct val="0"/>
      </a:spcBef>
      <a:spcAft>
        <a:spcPct val="0"/>
      </a:spcAft>
      <a:defRPr sz="2600" kern="1200">
        <a:solidFill>
          <a:schemeClr val="bg1"/>
        </a:solidFill>
        <a:latin typeface="Arial Narrow" panose="020B0606020202030204" pitchFamily="34" charset="0"/>
        <a:ea typeface="+mn-ea"/>
        <a:cs typeface="Arial" panose="020B0604020202020204" pitchFamily="34" charset="0"/>
      </a:defRPr>
    </a:lvl2pPr>
    <a:lvl3pPr marL="913063" algn="l" rtl="0" fontAlgn="base">
      <a:spcBef>
        <a:spcPct val="0"/>
      </a:spcBef>
      <a:spcAft>
        <a:spcPct val="0"/>
      </a:spcAft>
      <a:defRPr sz="2600" kern="1200">
        <a:solidFill>
          <a:schemeClr val="bg1"/>
        </a:solidFill>
        <a:latin typeface="Arial Narrow" panose="020B0606020202030204" pitchFamily="34" charset="0"/>
        <a:ea typeface="+mn-ea"/>
        <a:cs typeface="Arial" panose="020B0604020202020204" pitchFamily="34" charset="0"/>
      </a:defRPr>
    </a:lvl3pPr>
    <a:lvl4pPr marL="1369597" algn="l" rtl="0" fontAlgn="base">
      <a:spcBef>
        <a:spcPct val="0"/>
      </a:spcBef>
      <a:spcAft>
        <a:spcPct val="0"/>
      </a:spcAft>
      <a:defRPr sz="2600" kern="1200">
        <a:solidFill>
          <a:schemeClr val="bg1"/>
        </a:solidFill>
        <a:latin typeface="Arial Narrow" panose="020B0606020202030204" pitchFamily="34" charset="0"/>
        <a:ea typeface="+mn-ea"/>
        <a:cs typeface="Arial" panose="020B0604020202020204" pitchFamily="34" charset="0"/>
      </a:defRPr>
    </a:lvl4pPr>
    <a:lvl5pPr marL="1826127" algn="l" rtl="0" fontAlgn="base">
      <a:spcBef>
        <a:spcPct val="0"/>
      </a:spcBef>
      <a:spcAft>
        <a:spcPct val="0"/>
      </a:spcAft>
      <a:defRPr sz="2600" kern="1200">
        <a:solidFill>
          <a:schemeClr val="bg1"/>
        </a:solidFill>
        <a:latin typeface="Arial Narrow" panose="020B0606020202030204" pitchFamily="34" charset="0"/>
        <a:ea typeface="+mn-ea"/>
        <a:cs typeface="Arial" panose="020B0604020202020204" pitchFamily="34" charset="0"/>
      </a:defRPr>
    </a:lvl5pPr>
    <a:lvl6pPr marL="2282666" algn="l" defTabSz="913063" rtl="0" eaLnBrk="1" latinLnBrk="0" hangingPunct="1">
      <a:defRPr sz="2600" kern="1200">
        <a:solidFill>
          <a:schemeClr val="bg1"/>
        </a:solidFill>
        <a:latin typeface="Arial Narrow" panose="020B0606020202030204" pitchFamily="34" charset="0"/>
        <a:ea typeface="+mn-ea"/>
        <a:cs typeface="Arial" panose="020B0604020202020204" pitchFamily="34" charset="0"/>
      </a:defRPr>
    </a:lvl6pPr>
    <a:lvl7pPr marL="2739200" algn="l" defTabSz="913063" rtl="0" eaLnBrk="1" latinLnBrk="0" hangingPunct="1">
      <a:defRPr sz="2600" kern="1200">
        <a:solidFill>
          <a:schemeClr val="bg1"/>
        </a:solidFill>
        <a:latin typeface="Arial Narrow" panose="020B0606020202030204" pitchFamily="34" charset="0"/>
        <a:ea typeface="+mn-ea"/>
        <a:cs typeface="Arial" panose="020B0604020202020204" pitchFamily="34" charset="0"/>
      </a:defRPr>
    </a:lvl7pPr>
    <a:lvl8pPr marL="3195733" algn="l" defTabSz="913063" rtl="0" eaLnBrk="1" latinLnBrk="0" hangingPunct="1">
      <a:defRPr sz="2600" kern="1200">
        <a:solidFill>
          <a:schemeClr val="bg1"/>
        </a:solidFill>
        <a:latin typeface="Arial Narrow" panose="020B0606020202030204" pitchFamily="34" charset="0"/>
        <a:ea typeface="+mn-ea"/>
        <a:cs typeface="Arial" panose="020B0604020202020204" pitchFamily="34" charset="0"/>
      </a:defRPr>
    </a:lvl8pPr>
    <a:lvl9pPr marL="3652269" algn="l" defTabSz="913063" rtl="0" eaLnBrk="1" latinLnBrk="0" hangingPunct="1">
      <a:defRPr sz="2600" kern="1200">
        <a:solidFill>
          <a:schemeClr val="bg1"/>
        </a:solidFill>
        <a:latin typeface="Arial Narrow" panose="020B0606020202030204" pitchFamily="34" charset="0"/>
        <a:ea typeface="+mn-ea"/>
        <a:cs typeface="Arial" panose="020B0604020202020204" pitchFamily="34" charset="0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CAA83F9F-1DA3-4D85-BA9D-BAA1A62C971E}">
          <p14:sldIdLst>
            <p14:sldId id="554"/>
            <p14:sldId id="1028"/>
            <p14:sldId id="1061"/>
            <p14:sldId id="1062"/>
            <p14:sldId id="1029"/>
            <p14:sldId id="1057"/>
            <p14:sldId id="1058"/>
            <p14:sldId id="1060"/>
            <p14:sldId id="1032"/>
            <p14:sldId id="1033"/>
            <p14:sldId id="1034"/>
            <p14:sldId id="1019"/>
            <p14:sldId id="1038"/>
            <p14:sldId id="1039"/>
            <p14:sldId id="1063"/>
            <p14:sldId id="1065"/>
            <p14:sldId id="869"/>
            <p14:sldId id="867"/>
            <p14:sldId id="1026"/>
            <p14:sldId id="1027"/>
          </p14:sldIdLst>
        </p14:section>
      </p14:sectionLst>
    </p:ex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3127">
          <p15:clr>
            <a:srgbClr val="A4A3A4"/>
          </p15:clr>
        </p15:guide>
        <p15:guide id="2" pos="2141">
          <p15:clr>
            <a:srgbClr val="A4A3A4"/>
          </p15:clr>
        </p15:guide>
        <p15:guide id="3" orient="horz" pos="3128">
          <p15:clr>
            <a:srgbClr val="A4A3A4"/>
          </p15:clr>
        </p15:guide>
        <p15:guide id="4" pos="2142">
          <p15:clr>
            <a:srgbClr val="A4A3A4"/>
          </p15:clr>
        </p15:guide>
        <p15:guide id="5" orient="horz" pos="3108">
          <p15:clr>
            <a:srgbClr val="A4A3A4"/>
          </p15:clr>
        </p15:guide>
        <p15:guide id="6" pos="2122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Старко Михаил Станиславович" initials="СМС" lastIdx="2" clrIdx="0">
    <p:extLst/>
  </p:cmAuthor>
  <p:cmAuthor id="2" name="User" initials="U" lastIdx="1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9900"/>
    <a:srgbClr val="003366"/>
    <a:srgbClr val="00CCFF"/>
    <a:srgbClr val="0066CC"/>
    <a:srgbClr val="7A5E9C"/>
    <a:srgbClr val="FFCC99"/>
    <a:srgbClr val="3F09D9"/>
    <a:srgbClr val="CCCC00"/>
    <a:srgbClr val="9D87B7"/>
    <a:srgbClr val="5F4D7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FD0F851-EC5A-4D38-B0AD-8093EC10F338}" styleName="Светлый стиль 1 - акцент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84E427A-3D55-4303-BF80-6455036E1DE7}" styleName="Стиль из темы 1 - акцент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125E5076-3810-47DD-B79F-674D7AD40C01}" styleName="Темный стиль 1 - акцент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9DCAF9ED-07DC-4A11-8D7F-57B35C25682E}" styleName="Средний стиль 1 -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8799B23B-EC83-4686-B30A-512413B5E67A}" styleName="Светлый стиль 3 - акцент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1FECB4D8-DB02-4DC6-A0A2-4F2EBAE1DC90}" styleName="Средний стиль 1 - акцент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10A1B5D5-9B99-4C35-A422-299274C87663}" styleName="Средний стиль 1 -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8A107856-5554-42FB-B03E-39F5DBC370BA}" styleName="Средний стиль 4 -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69C7853C-536D-4A76-A0AE-DD22124D55A5}" styleName="Стиль из темы 1 - акцент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775DCB02-9BB8-47FD-8907-85C794F793BA}" styleName="Стиль из темы 1 - акцент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35758FB7-9AC5-4552-8A53-C91805E547FA}" styleName="Стиль из темы 1 - акцент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69CF1AB2-1976-4502-BF36-3FF5EA218861}" styleName="Средний стиль 4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0660B408-B3CF-4A94-85FC-2B1E0A45F4A2}" styleName="Темный стиль 2 - акцент 1/акцент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C4B1156A-380E-4F78-BDF5-A606A8083BF9}" styleName="Средний стиль 4 - акцент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22838BEF-8BB2-4498-84A7-C5851F593DF1}" styleName="Средний стиль 4 -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BDBED569-4797-4DF1-A0F4-6AAB3CD982D8}" styleName="Светлый стиль 3 - акцент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7145" autoAdjust="0"/>
    <p:restoredTop sz="64621" autoAdjust="0"/>
  </p:normalViewPr>
  <p:slideViewPr>
    <p:cSldViewPr snapToGrid="0">
      <p:cViewPr>
        <p:scale>
          <a:sx n="80" d="100"/>
          <a:sy n="80" d="100"/>
        </p:scale>
        <p:origin x="-1378" y="10"/>
      </p:cViewPr>
      <p:guideLst>
        <p:guide orient="horz" pos="1620"/>
        <p:guide pos="2880"/>
      </p:guideLst>
    </p:cSldViewPr>
  </p:slideViewPr>
  <p:notesTextViewPr>
    <p:cViewPr>
      <p:scale>
        <a:sx n="125" d="100"/>
        <a:sy n="125" d="100"/>
      </p:scale>
      <p:origin x="0" y="53"/>
    </p:cViewPr>
  </p:notesTextViewPr>
  <p:sorterViewPr>
    <p:cViewPr>
      <p:scale>
        <a:sx n="90" d="100"/>
        <a:sy n="90" d="100"/>
      </p:scale>
      <p:origin x="0" y="0"/>
    </p:cViewPr>
  </p:sorterViewPr>
  <p:notesViewPr>
    <p:cSldViewPr snapToGrid="0">
      <p:cViewPr varScale="1">
        <p:scale>
          <a:sx n="80" d="100"/>
          <a:sy n="80" d="100"/>
        </p:scale>
        <p:origin x="-3936" y="1632"/>
      </p:cViewPr>
      <p:guideLst>
        <p:guide orient="horz" pos="3147"/>
        <p:guide orient="horz" pos="3148"/>
        <p:guide orient="horz" pos="3128"/>
        <p:guide pos="2161"/>
        <p:guide pos="2162"/>
        <p:guide pos="2142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Master" Target="slideMasters/slideMaster22.xml"/><Relationship Id="rId21" Type="http://schemas.openxmlformats.org/officeDocument/2006/relationships/slideMaster" Target="slideMasters/slideMaster17.xml"/><Relationship Id="rId34" Type="http://schemas.openxmlformats.org/officeDocument/2006/relationships/slideMaster" Target="slideMasters/slideMaster30.xml"/><Relationship Id="rId42" Type="http://schemas.openxmlformats.org/officeDocument/2006/relationships/slideMaster" Target="slideMasters/slideMaster38.xml"/><Relationship Id="rId47" Type="http://schemas.openxmlformats.org/officeDocument/2006/relationships/slideMaster" Target="slideMasters/slideMaster43.xml"/><Relationship Id="rId50" Type="http://schemas.openxmlformats.org/officeDocument/2006/relationships/slideMaster" Target="slideMasters/slideMaster46.xml"/><Relationship Id="rId55" Type="http://schemas.openxmlformats.org/officeDocument/2006/relationships/slideMaster" Target="slideMasters/slideMaster51.xml"/><Relationship Id="rId63" Type="http://schemas.openxmlformats.org/officeDocument/2006/relationships/slideMaster" Target="slideMasters/slideMaster59.xml"/><Relationship Id="rId68" Type="http://schemas.openxmlformats.org/officeDocument/2006/relationships/slideMaster" Target="slideMasters/slideMaster64.xml"/><Relationship Id="rId76" Type="http://schemas.openxmlformats.org/officeDocument/2006/relationships/slide" Target="slides/slide5.xml"/><Relationship Id="rId84" Type="http://schemas.openxmlformats.org/officeDocument/2006/relationships/slide" Target="slides/slide13.xml"/><Relationship Id="rId89" Type="http://schemas.openxmlformats.org/officeDocument/2006/relationships/slide" Target="slides/slide18.xml"/><Relationship Id="rId97" Type="http://schemas.openxmlformats.org/officeDocument/2006/relationships/theme" Target="theme/theme1.xml"/><Relationship Id="rId7" Type="http://schemas.openxmlformats.org/officeDocument/2006/relationships/slideMaster" Target="slideMasters/slideMaster3.xml"/><Relationship Id="rId71" Type="http://schemas.openxmlformats.org/officeDocument/2006/relationships/slideMaster" Target="slideMasters/slideMaster67.xml"/><Relationship Id="rId92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Master" Target="slideMasters/slideMaster12.xml"/><Relationship Id="rId29" Type="http://schemas.openxmlformats.org/officeDocument/2006/relationships/slideMaster" Target="slideMasters/slideMaster25.xml"/><Relationship Id="rId11" Type="http://schemas.openxmlformats.org/officeDocument/2006/relationships/slideMaster" Target="slideMasters/slideMaster7.xml"/><Relationship Id="rId24" Type="http://schemas.openxmlformats.org/officeDocument/2006/relationships/slideMaster" Target="slideMasters/slideMaster20.xml"/><Relationship Id="rId32" Type="http://schemas.openxmlformats.org/officeDocument/2006/relationships/slideMaster" Target="slideMasters/slideMaster28.xml"/><Relationship Id="rId37" Type="http://schemas.openxmlformats.org/officeDocument/2006/relationships/slideMaster" Target="slideMasters/slideMaster33.xml"/><Relationship Id="rId40" Type="http://schemas.openxmlformats.org/officeDocument/2006/relationships/slideMaster" Target="slideMasters/slideMaster36.xml"/><Relationship Id="rId45" Type="http://schemas.openxmlformats.org/officeDocument/2006/relationships/slideMaster" Target="slideMasters/slideMaster41.xml"/><Relationship Id="rId53" Type="http://schemas.openxmlformats.org/officeDocument/2006/relationships/slideMaster" Target="slideMasters/slideMaster49.xml"/><Relationship Id="rId58" Type="http://schemas.openxmlformats.org/officeDocument/2006/relationships/slideMaster" Target="slideMasters/slideMaster54.xml"/><Relationship Id="rId66" Type="http://schemas.openxmlformats.org/officeDocument/2006/relationships/slideMaster" Target="slideMasters/slideMaster62.xml"/><Relationship Id="rId74" Type="http://schemas.openxmlformats.org/officeDocument/2006/relationships/slide" Target="slides/slide3.xml"/><Relationship Id="rId79" Type="http://schemas.openxmlformats.org/officeDocument/2006/relationships/slide" Target="slides/slide8.xml"/><Relationship Id="rId87" Type="http://schemas.openxmlformats.org/officeDocument/2006/relationships/slide" Target="slides/slide16.xml"/><Relationship Id="rId5" Type="http://schemas.openxmlformats.org/officeDocument/2006/relationships/slideMaster" Target="slideMasters/slideMaster1.xml"/><Relationship Id="rId61" Type="http://schemas.openxmlformats.org/officeDocument/2006/relationships/slideMaster" Target="slideMasters/slideMaster57.xml"/><Relationship Id="rId82" Type="http://schemas.openxmlformats.org/officeDocument/2006/relationships/slide" Target="slides/slide11.xml"/><Relationship Id="rId90" Type="http://schemas.openxmlformats.org/officeDocument/2006/relationships/slide" Target="slides/slide19.xml"/><Relationship Id="rId95" Type="http://schemas.openxmlformats.org/officeDocument/2006/relationships/presProps" Target="presProps.xml"/><Relationship Id="rId19" Type="http://schemas.openxmlformats.org/officeDocument/2006/relationships/slideMaster" Target="slideMasters/slideMaster15.xml"/><Relationship Id="rId14" Type="http://schemas.openxmlformats.org/officeDocument/2006/relationships/slideMaster" Target="slideMasters/slideMaster10.xml"/><Relationship Id="rId22" Type="http://schemas.openxmlformats.org/officeDocument/2006/relationships/slideMaster" Target="slideMasters/slideMaster18.xml"/><Relationship Id="rId27" Type="http://schemas.openxmlformats.org/officeDocument/2006/relationships/slideMaster" Target="slideMasters/slideMaster23.xml"/><Relationship Id="rId30" Type="http://schemas.openxmlformats.org/officeDocument/2006/relationships/slideMaster" Target="slideMasters/slideMaster26.xml"/><Relationship Id="rId35" Type="http://schemas.openxmlformats.org/officeDocument/2006/relationships/slideMaster" Target="slideMasters/slideMaster31.xml"/><Relationship Id="rId43" Type="http://schemas.openxmlformats.org/officeDocument/2006/relationships/slideMaster" Target="slideMasters/slideMaster39.xml"/><Relationship Id="rId48" Type="http://schemas.openxmlformats.org/officeDocument/2006/relationships/slideMaster" Target="slideMasters/slideMaster44.xml"/><Relationship Id="rId56" Type="http://schemas.openxmlformats.org/officeDocument/2006/relationships/slideMaster" Target="slideMasters/slideMaster52.xml"/><Relationship Id="rId64" Type="http://schemas.openxmlformats.org/officeDocument/2006/relationships/slideMaster" Target="slideMasters/slideMaster60.xml"/><Relationship Id="rId69" Type="http://schemas.openxmlformats.org/officeDocument/2006/relationships/slideMaster" Target="slideMasters/slideMaster65.xml"/><Relationship Id="rId77" Type="http://schemas.openxmlformats.org/officeDocument/2006/relationships/slide" Target="slides/slide6.xml"/><Relationship Id="rId8" Type="http://schemas.openxmlformats.org/officeDocument/2006/relationships/slideMaster" Target="slideMasters/slideMaster4.xml"/><Relationship Id="rId51" Type="http://schemas.openxmlformats.org/officeDocument/2006/relationships/slideMaster" Target="slideMasters/slideMaster47.xml"/><Relationship Id="rId72" Type="http://schemas.openxmlformats.org/officeDocument/2006/relationships/slide" Target="slides/slide1.xml"/><Relationship Id="rId80" Type="http://schemas.openxmlformats.org/officeDocument/2006/relationships/slide" Target="slides/slide9.xml"/><Relationship Id="rId85" Type="http://schemas.openxmlformats.org/officeDocument/2006/relationships/slide" Target="slides/slide14.xml"/><Relationship Id="rId93" Type="http://schemas.openxmlformats.org/officeDocument/2006/relationships/handoutMaster" Target="handoutMasters/handoutMaster1.xml"/><Relationship Id="rId98" Type="http://schemas.openxmlformats.org/officeDocument/2006/relationships/tableStyles" Target="tableStyles.xml"/><Relationship Id="rId3" Type="http://schemas.openxmlformats.org/officeDocument/2006/relationships/customXml" Target="../customXml/item3.xml"/><Relationship Id="rId12" Type="http://schemas.openxmlformats.org/officeDocument/2006/relationships/slideMaster" Target="slideMasters/slideMaster8.xml"/><Relationship Id="rId17" Type="http://schemas.openxmlformats.org/officeDocument/2006/relationships/slideMaster" Target="slideMasters/slideMaster13.xml"/><Relationship Id="rId25" Type="http://schemas.openxmlformats.org/officeDocument/2006/relationships/slideMaster" Target="slideMasters/slideMaster21.xml"/><Relationship Id="rId33" Type="http://schemas.openxmlformats.org/officeDocument/2006/relationships/slideMaster" Target="slideMasters/slideMaster29.xml"/><Relationship Id="rId38" Type="http://schemas.openxmlformats.org/officeDocument/2006/relationships/slideMaster" Target="slideMasters/slideMaster34.xml"/><Relationship Id="rId46" Type="http://schemas.openxmlformats.org/officeDocument/2006/relationships/slideMaster" Target="slideMasters/slideMaster42.xml"/><Relationship Id="rId59" Type="http://schemas.openxmlformats.org/officeDocument/2006/relationships/slideMaster" Target="slideMasters/slideMaster55.xml"/><Relationship Id="rId67" Type="http://schemas.openxmlformats.org/officeDocument/2006/relationships/slideMaster" Target="slideMasters/slideMaster63.xml"/><Relationship Id="rId20" Type="http://schemas.openxmlformats.org/officeDocument/2006/relationships/slideMaster" Target="slideMasters/slideMaster16.xml"/><Relationship Id="rId41" Type="http://schemas.openxmlformats.org/officeDocument/2006/relationships/slideMaster" Target="slideMasters/slideMaster37.xml"/><Relationship Id="rId54" Type="http://schemas.openxmlformats.org/officeDocument/2006/relationships/slideMaster" Target="slideMasters/slideMaster50.xml"/><Relationship Id="rId62" Type="http://schemas.openxmlformats.org/officeDocument/2006/relationships/slideMaster" Target="slideMasters/slideMaster58.xml"/><Relationship Id="rId70" Type="http://schemas.openxmlformats.org/officeDocument/2006/relationships/slideMaster" Target="slideMasters/slideMaster66.xml"/><Relationship Id="rId75" Type="http://schemas.openxmlformats.org/officeDocument/2006/relationships/slide" Target="slides/slide4.xml"/><Relationship Id="rId83" Type="http://schemas.openxmlformats.org/officeDocument/2006/relationships/slide" Target="slides/slide12.xml"/><Relationship Id="rId88" Type="http://schemas.openxmlformats.org/officeDocument/2006/relationships/slide" Target="slides/slide17.xml"/><Relationship Id="rId91" Type="http://schemas.openxmlformats.org/officeDocument/2006/relationships/slide" Target="slides/slide20.xml"/><Relationship Id="rId9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2.xml"/><Relationship Id="rId15" Type="http://schemas.openxmlformats.org/officeDocument/2006/relationships/slideMaster" Target="slideMasters/slideMaster11.xml"/><Relationship Id="rId23" Type="http://schemas.openxmlformats.org/officeDocument/2006/relationships/slideMaster" Target="slideMasters/slideMaster19.xml"/><Relationship Id="rId28" Type="http://schemas.openxmlformats.org/officeDocument/2006/relationships/slideMaster" Target="slideMasters/slideMaster24.xml"/><Relationship Id="rId36" Type="http://schemas.openxmlformats.org/officeDocument/2006/relationships/slideMaster" Target="slideMasters/slideMaster32.xml"/><Relationship Id="rId49" Type="http://schemas.openxmlformats.org/officeDocument/2006/relationships/slideMaster" Target="slideMasters/slideMaster45.xml"/><Relationship Id="rId57" Type="http://schemas.openxmlformats.org/officeDocument/2006/relationships/slideMaster" Target="slideMasters/slideMaster53.xml"/><Relationship Id="rId10" Type="http://schemas.openxmlformats.org/officeDocument/2006/relationships/slideMaster" Target="slideMasters/slideMaster6.xml"/><Relationship Id="rId31" Type="http://schemas.openxmlformats.org/officeDocument/2006/relationships/slideMaster" Target="slideMasters/slideMaster27.xml"/><Relationship Id="rId44" Type="http://schemas.openxmlformats.org/officeDocument/2006/relationships/slideMaster" Target="slideMasters/slideMaster40.xml"/><Relationship Id="rId52" Type="http://schemas.openxmlformats.org/officeDocument/2006/relationships/slideMaster" Target="slideMasters/slideMaster48.xml"/><Relationship Id="rId60" Type="http://schemas.openxmlformats.org/officeDocument/2006/relationships/slideMaster" Target="slideMasters/slideMaster56.xml"/><Relationship Id="rId65" Type="http://schemas.openxmlformats.org/officeDocument/2006/relationships/slideMaster" Target="slideMasters/slideMaster61.xml"/><Relationship Id="rId73" Type="http://schemas.openxmlformats.org/officeDocument/2006/relationships/slide" Target="slides/slide2.xml"/><Relationship Id="rId78" Type="http://schemas.openxmlformats.org/officeDocument/2006/relationships/slide" Target="slides/slide7.xml"/><Relationship Id="rId81" Type="http://schemas.openxmlformats.org/officeDocument/2006/relationships/slide" Target="slides/slide10.xml"/><Relationship Id="rId86" Type="http://schemas.openxmlformats.org/officeDocument/2006/relationships/slide" Target="slides/slide15.xml"/><Relationship Id="rId94" Type="http://schemas.openxmlformats.org/officeDocument/2006/relationships/commentAuthors" Target="commentAuthors.xml"/><Relationship Id="rId4" Type="http://schemas.openxmlformats.org/officeDocument/2006/relationships/customXml" Target="../customXml/item4.xml"/><Relationship Id="rId9" Type="http://schemas.openxmlformats.org/officeDocument/2006/relationships/slideMaster" Target="slideMasters/slideMaster5.xml"/><Relationship Id="rId13" Type="http://schemas.openxmlformats.org/officeDocument/2006/relationships/slideMaster" Target="slideMasters/slideMaster9.xml"/><Relationship Id="rId18" Type="http://schemas.openxmlformats.org/officeDocument/2006/relationships/slideMaster" Target="slideMasters/slideMaster14.xml"/><Relationship Id="rId39" Type="http://schemas.openxmlformats.org/officeDocument/2006/relationships/slideMaster" Target="slideMasters/slideMaster35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Microsoft_Excel_Worksheet3.xlsx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package" Target="../embeddings/Microsoft_Excel_Worksheet4.xlsx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4.xml"/><Relationship Id="rId1" Type="http://schemas.openxmlformats.org/officeDocument/2006/relationships/package" Target="../embeddings/Microsoft_Excel_Worksheet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.xlsx"/></Relationships>
</file>

<file path=ppt/charts/_rels/chart7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5.xml"/><Relationship Id="rId1" Type="http://schemas.openxmlformats.org/officeDocument/2006/relationships/package" Target="../embeddings/Microsoft_Excel_Worksheet7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  <c:txPr>
        <a:bodyPr/>
        <a:lstStyle/>
        <a:p>
          <a:pPr>
            <a:defRPr sz="1600"/>
          </a:pPr>
          <a:endParaRPr lang="ru-RU"/>
        </a:p>
      </c:txPr>
    </c:title>
    <c:autoTitleDeleted val="0"/>
    <c:plotArea>
      <c:layout>
        <c:manualLayout>
          <c:layoutTarget val="inner"/>
          <c:xMode val="edge"/>
          <c:yMode val="edge"/>
          <c:x val="8.9638405362604728E-2"/>
          <c:y val="0.12805677962564327"/>
          <c:w val="0.26568348436118167"/>
          <c:h val="0.7969492579054388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Выполнение Решений 2016 года</c:v>
                </c:pt>
              </c:strCache>
            </c:strRef>
          </c:tx>
          <c:dPt>
            <c:idx val="0"/>
            <c:bubble3D val="0"/>
            <c:spPr>
              <a:solidFill>
                <a:srgbClr val="92D050"/>
              </a:solidFill>
            </c:spPr>
          </c:dPt>
          <c:dPt>
            <c:idx val="1"/>
            <c:bubble3D val="0"/>
            <c:spPr>
              <a:solidFill>
                <a:srgbClr val="00CCFF"/>
              </a:solidFill>
            </c:spPr>
          </c:dPt>
          <c:dPt>
            <c:idx val="2"/>
            <c:bubble3D val="0"/>
            <c:spPr>
              <a:solidFill>
                <a:srgbClr val="FFC000"/>
              </a:solidFill>
            </c:spPr>
          </c:dPt>
          <c:dLbls>
            <c:txPr>
              <a:bodyPr/>
              <a:lstStyle/>
              <a:p>
                <a:pPr>
                  <a:defRPr sz="20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Лист1!$A$2:$A$4</c:f>
              <c:strCache>
                <c:ptCount val="3"/>
                <c:pt idx="0">
                  <c:v>выполнено</c:v>
                </c:pt>
                <c:pt idx="1">
                  <c:v>выполняется  постоянно</c:v>
                </c:pt>
                <c:pt idx="2">
                  <c:v>в работе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8</c:v>
                </c:pt>
                <c:pt idx="1">
                  <c:v>4</c:v>
                </c:pt>
                <c:pt idx="2">
                  <c:v>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</c:plotArea>
    <c:legend>
      <c:legendPos val="r"/>
      <c:layout>
        <c:manualLayout>
          <c:xMode val="edge"/>
          <c:yMode val="edge"/>
          <c:x val="0.53174516992092813"/>
          <c:y val="0.24711502912922398"/>
          <c:w val="0.41933964877980423"/>
          <c:h val="0.56581467910149608"/>
        </c:manualLayout>
      </c:layout>
      <c:overlay val="0"/>
      <c:txPr>
        <a:bodyPr/>
        <a:lstStyle/>
        <a:p>
          <a:pPr>
            <a:defRPr sz="2000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0536528828181871"/>
          <c:y val="0.19190567114820575"/>
          <c:w val="0.61626514448174674"/>
          <c:h val="0.5945778977053704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Оборудование ГРС</c:v>
                </c:pt>
              </c:strCache>
            </c:strRef>
          </c:tx>
          <c:dPt>
            <c:idx val="0"/>
            <c:bubble3D val="0"/>
            <c:spPr>
              <a:solidFill>
                <a:srgbClr val="003366"/>
              </a:solidFill>
            </c:spPr>
          </c:dPt>
          <c:dPt>
            <c:idx val="1"/>
            <c:bubble3D val="0"/>
            <c:spPr>
              <a:solidFill>
                <a:srgbClr val="99CC00"/>
              </a:solidFill>
            </c:spPr>
          </c:dPt>
          <c:dPt>
            <c:idx val="2"/>
            <c:bubble3D val="0"/>
            <c:spPr>
              <a:solidFill>
                <a:srgbClr val="FF9900"/>
              </a:solidFill>
            </c:spPr>
          </c:dPt>
          <c:dPt>
            <c:idx val="3"/>
            <c:bubble3D val="0"/>
            <c:spPr>
              <a:solidFill>
                <a:srgbClr val="00CCFF"/>
              </a:solidFill>
              <a:ln>
                <a:solidFill>
                  <a:srgbClr val="00CCFF"/>
                </a:solidFill>
              </a:ln>
            </c:spPr>
          </c:dPt>
          <c:dPt>
            <c:idx val="4"/>
            <c:bubble3D val="0"/>
            <c:spPr>
              <a:solidFill>
                <a:srgbClr val="FF9900"/>
              </a:solidFill>
            </c:spPr>
          </c:dPt>
          <c:dLbls>
            <c:dLbl>
              <c:idx val="0"/>
              <c:spPr/>
              <c:txPr>
                <a:bodyPr/>
                <a:lstStyle/>
                <a:p>
                  <a:pPr>
                    <a:defRPr sz="2000" b="1">
                      <a:solidFill>
                        <a:schemeClr val="bg1"/>
                      </a:solidFill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2000" b="1">
                    <a:solidFill>
                      <a:schemeClr val="tx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Лист1!$A$2:$A$5</c:f>
              <c:strCache>
                <c:ptCount val="4"/>
                <c:pt idx="0">
                  <c:v>Комплексный ремонт</c:v>
                </c:pt>
                <c:pt idx="1">
                  <c:v>Узловой ремонт</c:v>
                </c:pt>
                <c:pt idx="2">
                  <c:v>Ремонт ЗиС</c:v>
                </c:pt>
                <c:pt idx="3">
                  <c:v>Устранение дефектов</c:v>
                </c:pt>
              </c:strCache>
            </c:strRef>
          </c:cat>
          <c:val>
            <c:numRef>
              <c:f>Лист1!$B$2:$B$5</c:f>
              <c:numCache>
                <c:formatCode>0</c:formatCode>
                <c:ptCount val="4"/>
                <c:pt idx="0">
                  <c:v>3</c:v>
                </c:pt>
                <c:pt idx="1">
                  <c:v>27</c:v>
                </c:pt>
                <c:pt idx="2">
                  <c:v>6</c:v>
                </c:pt>
                <c:pt idx="3">
                  <c:v>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</c:plotArea>
    <c:legend>
      <c:legendPos val="b"/>
      <c:layout>
        <c:manualLayout>
          <c:xMode val="edge"/>
          <c:yMode val="edge"/>
          <c:x val="0"/>
          <c:y val="0.82040818985877872"/>
          <c:w val="1"/>
          <c:h val="0.15476813317479191"/>
        </c:manualLayout>
      </c:layout>
      <c:overlay val="0"/>
      <c:txPr>
        <a:bodyPr/>
        <a:lstStyle/>
        <a:p>
          <a:pPr>
            <a:defRPr sz="1200" b="0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>
          <a:solidFill>
            <a:srgbClr val="003366"/>
          </a:solidFill>
        </a:defRPr>
      </a:pPr>
      <a:endParaRPr lang="ru-RU"/>
    </a:p>
  </c:txPr>
  <c:externalData r:id="rId1">
    <c:autoUpdate val="0"/>
  </c:externalData>
  <c:userShapes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1610941056290686"/>
          <c:y val="0.21214930051219325"/>
          <c:w val="0.63194631732793605"/>
          <c:h val="0.55903186555564055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Оборудование ГРС</c:v>
                </c:pt>
              </c:strCache>
            </c:strRef>
          </c:tx>
          <c:dPt>
            <c:idx val="0"/>
            <c:bubble3D val="0"/>
            <c:spPr>
              <a:solidFill>
                <a:srgbClr val="003366"/>
              </a:solidFill>
            </c:spPr>
          </c:dPt>
          <c:dPt>
            <c:idx val="1"/>
            <c:bubble3D val="0"/>
            <c:spPr>
              <a:solidFill>
                <a:srgbClr val="99CC00"/>
              </a:solidFill>
            </c:spPr>
          </c:dPt>
          <c:dPt>
            <c:idx val="2"/>
            <c:bubble3D val="0"/>
            <c:spPr>
              <a:solidFill>
                <a:srgbClr val="FF9900"/>
              </a:solidFill>
            </c:spPr>
          </c:dPt>
          <c:dPt>
            <c:idx val="3"/>
            <c:bubble3D val="0"/>
            <c:spPr>
              <a:solidFill>
                <a:srgbClr val="0070C0"/>
              </a:solidFill>
            </c:spPr>
          </c:dPt>
          <c:dPt>
            <c:idx val="4"/>
            <c:bubble3D val="0"/>
            <c:spPr>
              <a:solidFill>
                <a:srgbClr val="FF9900"/>
              </a:solidFill>
            </c:spPr>
          </c:dPt>
          <c:dLbls>
            <c:dLbl>
              <c:idx val="0"/>
              <c:spPr/>
              <c:txPr>
                <a:bodyPr/>
                <a:lstStyle/>
                <a:p>
                  <a:pPr>
                    <a:defRPr sz="2000" b="1">
                      <a:solidFill>
                        <a:schemeClr val="bg1"/>
                      </a:solidFill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2000" b="1">
                    <a:solidFill>
                      <a:schemeClr val="tx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Лист1!$A$2:$A$3</c:f>
              <c:strCache>
                <c:ptCount val="2"/>
                <c:pt idx="0">
                  <c:v>Ремонт шумоизоляции</c:v>
                </c:pt>
                <c:pt idx="1">
                  <c:v>Ремонт подогревателей</c:v>
                </c:pt>
              </c:strCache>
            </c:strRef>
          </c:cat>
          <c:val>
            <c:numRef>
              <c:f>Лист1!$B$2:$B$3</c:f>
              <c:numCache>
                <c:formatCode>0</c:formatCode>
                <c:ptCount val="2"/>
                <c:pt idx="0">
                  <c:v>1</c:v>
                </c:pt>
                <c:pt idx="1">
                  <c:v>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</c:plotArea>
    <c:legend>
      <c:legendPos val="b"/>
      <c:layout>
        <c:manualLayout>
          <c:xMode val="edge"/>
          <c:yMode val="edge"/>
          <c:x val="4.5062274380512309E-2"/>
          <c:y val="0.84348100298142348"/>
          <c:w val="0.90493743402725801"/>
          <c:h val="0.13224715235838241"/>
        </c:manualLayout>
      </c:layout>
      <c:overlay val="0"/>
      <c:txPr>
        <a:bodyPr/>
        <a:lstStyle/>
        <a:p>
          <a:pPr>
            <a:defRPr sz="1200" b="0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>
          <a:solidFill>
            <a:srgbClr val="003366"/>
          </a:solidFill>
        </a:defRPr>
      </a:pPr>
      <a:endParaRPr lang="ru-RU"/>
    </a:p>
  </c:txPr>
  <c:externalData r:id="rId1">
    <c:autoUpdate val="0"/>
  </c:externalData>
  <c:userShapes r:id="rId2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6259819427633743"/>
          <c:y val="0.19830538113340515"/>
          <c:w val="0.79345189055615517"/>
          <c:h val="0.5685913488873527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Подряд</c:v>
                </c:pt>
              </c:strCache>
            </c:strRef>
          </c:tx>
          <c:spPr>
            <a:solidFill>
              <a:srgbClr val="FF9900"/>
            </a:solidFill>
          </c:spPr>
          <c:invertIfNegative val="0"/>
          <c:dLbls>
            <c:txPr>
              <a:bodyPr/>
              <a:lstStyle/>
              <a:p>
                <a:pPr>
                  <a:defRPr sz="1100" b="1">
                    <a:solidFill>
                      <a:schemeClr val="tx1"/>
                    </a:solidFill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Лист1!$A$2:$A$7</c:f>
              <c:numCache>
                <c:formatCode>General</c:formatCode>
                <c:ptCount val="6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  <c:pt idx="5">
                  <c:v>2018</c:v>
                </c:pt>
              </c:numCache>
            </c:num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73</c:v>
                </c:pt>
                <c:pt idx="1">
                  <c:v>15</c:v>
                </c:pt>
                <c:pt idx="2">
                  <c:v>20</c:v>
                </c:pt>
                <c:pt idx="3">
                  <c:v>10</c:v>
                </c:pt>
                <c:pt idx="4">
                  <c:v>5</c:v>
                </c:pt>
                <c:pt idx="5">
                  <c:v>6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Хозспособ</c:v>
                </c:pt>
              </c:strCache>
            </c:strRef>
          </c:tx>
          <c:spPr>
            <a:solidFill>
              <a:srgbClr val="92D050"/>
            </a:solidFill>
          </c:spPr>
          <c:invertIfNegative val="0"/>
          <c:dLbls>
            <c:txPr>
              <a:bodyPr/>
              <a:lstStyle/>
              <a:p>
                <a:pPr>
                  <a:defRPr sz="1200" b="1">
                    <a:solidFill>
                      <a:schemeClr val="tx1"/>
                    </a:solidFill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trendline>
            <c:spPr>
              <a:ln w="22225">
                <a:solidFill>
                  <a:srgbClr val="00B050"/>
                </a:solidFill>
              </a:ln>
            </c:spPr>
            <c:trendlineType val="poly"/>
            <c:order val="4"/>
            <c:dispRSqr val="0"/>
            <c:dispEq val="0"/>
          </c:trendline>
          <c:cat>
            <c:numRef>
              <c:f>Лист1!$A$2:$A$7</c:f>
              <c:numCache>
                <c:formatCode>General</c:formatCode>
                <c:ptCount val="6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  <c:pt idx="5">
                  <c:v>2018</c:v>
                </c:pt>
              </c:numCache>
            </c:numRef>
          </c:cat>
          <c:val>
            <c:numRef>
              <c:f>Лист1!$C$2:$C$7</c:f>
              <c:numCache>
                <c:formatCode>General</c:formatCode>
                <c:ptCount val="6"/>
                <c:pt idx="0">
                  <c:v>0</c:v>
                </c:pt>
                <c:pt idx="1">
                  <c:v>11</c:v>
                </c:pt>
                <c:pt idx="2">
                  <c:v>24</c:v>
                </c:pt>
                <c:pt idx="3">
                  <c:v>11</c:v>
                </c:pt>
                <c:pt idx="4">
                  <c:v>6</c:v>
                </c:pt>
                <c:pt idx="5">
                  <c:v>45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53738624"/>
        <c:axId val="36635776"/>
      </c:barChart>
      <c:catAx>
        <c:axId val="15373862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ru-RU"/>
          </a:p>
        </c:txPr>
        <c:crossAx val="36635776"/>
        <c:crosses val="autoZero"/>
        <c:auto val="1"/>
        <c:lblAlgn val="ctr"/>
        <c:lblOffset val="100"/>
        <c:noMultiLvlLbl val="0"/>
      </c:catAx>
      <c:valAx>
        <c:axId val="36635776"/>
        <c:scaling>
          <c:orientation val="minMax"/>
          <c:min val="0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ru-RU"/>
          </a:p>
        </c:txPr>
        <c:crossAx val="153738624"/>
        <c:crosses val="autoZero"/>
        <c:crossBetween val="between"/>
      </c:valAx>
    </c:plotArea>
    <c:legend>
      <c:legendPos val="b"/>
      <c:legendEntry>
        <c:idx val="2"/>
        <c:delete val="1"/>
      </c:legendEntry>
      <c:layout>
        <c:manualLayout>
          <c:xMode val="edge"/>
          <c:yMode val="edge"/>
          <c:x val="9.5719773308593145E-2"/>
          <c:y val="0.89114472075304441"/>
          <c:w val="0.83553055059508663"/>
          <c:h val="9.7038149437198587E-2"/>
        </c:manualLayout>
      </c:layout>
      <c:overlay val="0"/>
      <c:txPr>
        <a:bodyPr/>
        <a:lstStyle/>
        <a:p>
          <a:pPr>
            <a:defRPr sz="1400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7258173188684148"/>
          <c:y val="0.14532417436260975"/>
          <c:w val="0.55058370595789075"/>
          <c:h val="0.57173349340123314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ln>
              <a:solidFill>
                <a:srgbClr val="1B62B8"/>
              </a:solidFill>
            </a:ln>
            <a:effectLst/>
          </c:spPr>
          <c:dPt>
            <c:idx val="0"/>
            <c:bubble3D val="0"/>
            <c:spPr>
              <a:solidFill>
                <a:srgbClr val="00CCFF"/>
              </a:solidFill>
              <a:ln>
                <a:solidFill>
                  <a:srgbClr val="1B62B8"/>
                </a:solidFill>
              </a:ln>
              <a:effectLst/>
            </c:spPr>
          </c:dPt>
          <c:dPt>
            <c:idx val="1"/>
            <c:bubble3D val="0"/>
            <c:spPr>
              <a:solidFill>
                <a:srgbClr val="99CC00"/>
              </a:solidFill>
              <a:ln>
                <a:solidFill>
                  <a:srgbClr val="1B62B8"/>
                </a:solidFill>
              </a:ln>
              <a:effectLst/>
            </c:spPr>
          </c:dPt>
          <c:dPt>
            <c:idx val="2"/>
            <c:bubble3D val="0"/>
            <c:spPr>
              <a:solidFill>
                <a:srgbClr val="FF9900"/>
              </a:solidFill>
              <a:ln>
                <a:solidFill>
                  <a:srgbClr val="1B62B8"/>
                </a:solidFill>
              </a:ln>
              <a:effectLst/>
            </c:spPr>
          </c:dPt>
          <c:dPt>
            <c:idx val="3"/>
            <c:bubble3D val="0"/>
            <c:spPr>
              <a:solidFill>
                <a:srgbClr val="003366"/>
              </a:solidFill>
              <a:ln>
                <a:solidFill>
                  <a:srgbClr val="1B62B8"/>
                </a:solidFill>
              </a:ln>
              <a:effectLst/>
            </c:spPr>
          </c:dPt>
          <c:dPt>
            <c:idx val="4"/>
            <c:bubble3D val="0"/>
            <c:spPr>
              <a:solidFill>
                <a:srgbClr val="00B050"/>
              </a:solidFill>
              <a:ln>
                <a:solidFill>
                  <a:srgbClr val="1B62B8"/>
                </a:solidFill>
              </a:ln>
              <a:effectLst/>
            </c:spPr>
          </c:dPt>
          <c:dPt>
            <c:idx val="5"/>
            <c:bubble3D val="0"/>
            <c:spPr>
              <a:solidFill>
                <a:srgbClr val="FFFF00"/>
              </a:solidFill>
              <a:ln>
                <a:solidFill>
                  <a:srgbClr val="1B62B8"/>
                </a:solidFill>
              </a:ln>
              <a:effectLst/>
            </c:spPr>
          </c:dPt>
          <c:dLbls>
            <c:dLbl>
              <c:idx val="1"/>
              <c:layout>
                <c:manualLayout>
                  <c:x val="3.7312180441033331E-3"/>
                  <c:y val="-6.812567266437214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3.8620872693550329E-2"/>
                  <c:y val="-3.004693926617258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8.7772506958351829E-2"/>
                  <c:y val="-2.827134736186475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8.7140322220972705E-2"/>
                  <c:y val="-4.6248955351720999E-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7.7458064196420207E-2"/>
                  <c:y val="8.810425994502850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vert="horz" anchor="ctr" anchorCtr="0"/>
              <a:lstStyle/>
              <a:p>
                <a:pPr>
                  <a:defRPr b="1">
                    <a:solidFill>
                      <a:srgbClr val="1B62B8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Лист1!$A$2:$A$6</c:f>
              <c:strCache>
                <c:ptCount val="5"/>
                <c:pt idx="0">
                  <c:v>Гаражи </c:v>
                </c:pt>
                <c:pt idx="1">
                  <c:v>Склады</c:v>
                </c:pt>
                <c:pt idx="2">
                  <c:v>Нежилые строения</c:v>
                </c:pt>
                <c:pt idx="3">
                  <c:v>Жилые дома</c:v>
                </c:pt>
                <c:pt idx="4">
                  <c:v>Прочие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78</c:v>
                </c:pt>
                <c:pt idx="1">
                  <c:v>14</c:v>
                </c:pt>
                <c:pt idx="2">
                  <c:v>4</c:v>
                </c:pt>
                <c:pt idx="3">
                  <c:v>2</c:v>
                </c:pt>
                <c:pt idx="4">
                  <c:v>1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90"/>
        <c:holeSize val="50"/>
      </c:doughnutChart>
      <c:spPr>
        <a:effectLst/>
      </c:spPr>
    </c:plotArea>
    <c:legend>
      <c:legendPos val="b"/>
      <c:layout>
        <c:manualLayout>
          <c:xMode val="edge"/>
          <c:yMode val="edge"/>
          <c:x val="9.6386070119302017E-2"/>
          <c:y val="0.78171934223711026"/>
          <c:w val="0.87037824344970161"/>
          <c:h val="0.19275208677229211"/>
        </c:manualLayout>
      </c:layout>
      <c:overlay val="0"/>
      <c:txPr>
        <a:bodyPr/>
        <a:lstStyle/>
        <a:p>
          <a:pPr>
            <a:defRPr sz="1200"/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400">
          <a:solidFill>
            <a:srgbClr val="1B62B8"/>
          </a:solidFill>
        </a:defRPr>
      </a:pPr>
      <a:endParaRPr lang="ru-RU"/>
    </a:p>
  </c:txPr>
  <c:externalData r:id="rId1">
    <c:autoUpdate val="0"/>
  </c:externalData>
  <c:userShapes r:id="rId2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 sz="1400" dirty="0" smtClean="0"/>
              <a:t>Динамика</a:t>
            </a:r>
            <a:r>
              <a:rPr lang="ru-RU" sz="1400" baseline="0" dirty="0" smtClean="0"/>
              <a:t> устранения нарушений ОЗ и МР 2013-2016 гг.</a:t>
            </a:r>
            <a:endParaRPr lang="ru-RU" sz="1400" dirty="0"/>
          </a:p>
        </c:rich>
      </c:tx>
      <c:layout>
        <c:manualLayout>
          <c:xMode val="edge"/>
          <c:yMode val="edge"/>
          <c:x val="0.10589343669630205"/>
          <c:y val="0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10689032289109027"/>
          <c:y val="4.031137179150799E-2"/>
          <c:w val="0.83220667416572924"/>
          <c:h val="0.619907111216165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Количество нарушений на начало года, шт.</c:v>
                </c:pt>
              </c:strCache>
            </c:strRef>
          </c:tx>
          <c:spPr>
            <a:solidFill>
              <a:srgbClr val="FF9900"/>
            </a:solidFill>
            <a:ln>
              <a:noFill/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>
                    <a:solidFill>
                      <a:schemeClr val="tx1"/>
                    </a:solidFill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Лист1!$A$2:$A$5</c:f>
              <c:numCache>
                <c:formatCode>General</c:formatCode>
                <c:ptCount val="4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</c:numCache>
            </c:num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15</c:v>
                </c:pt>
                <c:pt idx="1">
                  <c:v>9</c:v>
                </c:pt>
                <c:pt idx="2">
                  <c:v>7</c:v>
                </c:pt>
                <c:pt idx="3">
                  <c:v>6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Количество нарушений на конец года, шт.</c:v>
                </c:pt>
              </c:strCache>
            </c:strRef>
          </c:tx>
          <c:spPr>
            <a:solidFill>
              <a:srgbClr val="92D050"/>
            </a:solidFill>
            <a:ln>
              <a:solidFill>
                <a:srgbClr val="1B62B8"/>
              </a:solidFill>
            </a:ln>
            <a:effectLst/>
          </c:spPr>
          <c:invertIfNegative val="0"/>
          <c:dLbls>
            <c:dLbl>
              <c:idx val="0"/>
              <c:layout>
                <c:manualLayout>
                  <c:x val="1.4949923641597401E-2"/>
                  <c:y val="3.0494949844211599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1.7441577581863502E-2"/>
                  <c:y val="1.3976690552008401E-17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1.24582697013311E-2"/>
                  <c:y val="-6.0989899688423197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1.91712595864079E-3"/>
                  <c:y val="0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8.192891305531531E-4"/>
                  <c:y val="-1.3886643144976448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>
                    <a:solidFill>
                      <a:schemeClr val="tx1"/>
                    </a:solidFill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Лист1!$A$2:$A$5</c:f>
              <c:numCache>
                <c:formatCode>General</c:formatCode>
                <c:ptCount val="4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</c:numCache>
            </c:num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9</c:v>
                </c:pt>
                <c:pt idx="1">
                  <c:v>7</c:v>
                </c:pt>
                <c:pt idx="2">
                  <c:v>6</c:v>
                </c:pt>
                <c:pt idx="3">
                  <c:v>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9178624"/>
        <c:axId val="39180160"/>
      </c:barChart>
      <c:catAx>
        <c:axId val="3917862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39180160"/>
        <c:crosses val="autoZero"/>
        <c:auto val="1"/>
        <c:lblAlgn val="ctr"/>
        <c:lblOffset val="100"/>
        <c:noMultiLvlLbl val="0"/>
      </c:catAx>
      <c:valAx>
        <c:axId val="39180160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39178624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5.7937164195925338E-2"/>
          <c:y val="0.8162080959466258"/>
          <c:w val="0.90824816483033621"/>
          <c:h val="0.15838767848385449"/>
        </c:manualLayout>
      </c:layout>
      <c:overlay val="0"/>
      <c:spPr>
        <a:noFill/>
      </c:spPr>
      <c:txPr>
        <a:bodyPr/>
        <a:lstStyle/>
        <a:p>
          <a:pPr>
            <a:lnSpc>
              <a:spcPct val="80000"/>
            </a:lnSpc>
            <a:defRPr sz="1200"/>
          </a:pPr>
          <a:endParaRPr lang="ru-RU"/>
        </a:p>
      </c:txPr>
    </c:legend>
    <c:plotVisOnly val="1"/>
    <c:dispBlanksAs val="zero"/>
    <c:showDLblsOverMax val="0"/>
  </c:chart>
  <c:txPr>
    <a:bodyPr/>
    <a:lstStyle/>
    <a:p>
      <a:pPr>
        <a:defRPr sz="1400">
          <a:solidFill>
            <a:srgbClr val="1B62B8"/>
          </a:solidFill>
        </a:defRPr>
      </a:pPr>
      <a:endParaRPr lang="ru-RU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400" b="1">
                <a:solidFill>
                  <a:srgbClr val="1B62B8"/>
                </a:solidFill>
              </a:defRPr>
            </a:pPr>
            <a:r>
              <a:rPr lang="ru-RU" sz="1400" b="1" dirty="0" smtClean="0">
                <a:solidFill>
                  <a:srgbClr val="1B62B8"/>
                </a:solidFill>
              </a:rPr>
              <a:t>Способ устранения нарушения</a:t>
            </a:r>
            <a:endParaRPr lang="ru-RU" sz="1400" b="1" dirty="0">
              <a:solidFill>
                <a:srgbClr val="1B62B8"/>
              </a:solidFill>
            </a:endParaRPr>
          </a:p>
        </c:rich>
      </c:tx>
      <c:layout>
        <c:manualLayout>
          <c:xMode val="edge"/>
          <c:yMode val="edge"/>
          <c:x val="0.1668396775846806"/>
          <c:y val="3.0936655502342422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22283171125348467"/>
          <c:y val="0.13542677455368787"/>
          <c:w val="0.59308716845176956"/>
          <c:h val="0.59311385523940696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spPr>
            <a:solidFill>
              <a:srgbClr val="92D050"/>
            </a:solidFill>
            <a:ln>
              <a:noFill/>
            </a:ln>
          </c:spPr>
          <c:dPt>
            <c:idx val="0"/>
            <c:bubble3D val="0"/>
            <c:spPr>
              <a:solidFill>
                <a:srgbClr val="FF9900"/>
              </a:solidFill>
              <a:ln>
                <a:noFill/>
              </a:ln>
            </c:spPr>
          </c:dPt>
          <c:dPt>
            <c:idx val="1"/>
            <c:bubble3D val="0"/>
            <c:spPr>
              <a:solidFill>
                <a:srgbClr val="003366"/>
              </a:solidFill>
              <a:ln>
                <a:noFill/>
              </a:ln>
            </c:spPr>
          </c:dPt>
          <c:dPt>
            <c:idx val="2"/>
            <c:bubble3D val="0"/>
            <c:spPr>
              <a:solidFill>
                <a:srgbClr val="00CCFF"/>
              </a:solidFill>
              <a:ln>
                <a:noFill/>
              </a:ln>
            </c:spPr>
          </c:dPt>
          <c:dPt>
            <c:idx val="3"/>
            <c:bubble3D val="0"/>
            <c:spPr>
              <a:solidFill>
                <a:srgbClr val="99CC00"/>
              </a:solidFill>
              <a:ln>
                <a:noFill/>
              </a:ln>
            </c:spPr>
          </c:dPt>
          <c:dLbls>
            <c:dLbl>
              <c:idx val="0"/>
              <c:spPr/>
              <c:txPr>
                <a:bodyPr/>
                <a:lstStyle/>
                <a:p>
                  <a:pPr>
                    <a:defRPr sz="1400" b="1">
                      <a:solidFill>
                        <a:schemeClr val="tx1"/>
                      </a:solidFill>
                      <a:effectLst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spPr/>
              <c:txPr>
                <a:bodyPr/>
                <a:lstStyle/>
                <a:p>
                  <a:pPr>
                    <a:defRPr sz="1400" b="1">
                      <a:solidFill>
                        <a:schemeClr val="bg1"/>
                      </a:solidFill>
                      <a:effectLst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spPr/>
              <c:txPr>
                <a:bodyPr/>
                <a:lstStyle/>
                <a:p>
                  <a:pPr>
                    <a:defRPr sz="1400" b="1">
                      <a:solidFill>
                        <a:schemeClr val="tx1"/>
                      </a:solidFill>
                      <a:effectLst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spPr/>
              <c:txPr>
                <a:bodyPr/>
                <a:lstStyle/>
                <a:p>
                  <a:pPr>
                    <a:defRPr sz="1400" b="1">
                      <a:solidFill>
                        <a:schemeClr val="tx1"/>
                      </a:solidFill>
                      <a:effectLst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>
                    <a:solidFill>
                      <a:schemeClr val="tx1"/>
                    </a:solidFill>
                    <a:effectLst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Лист1!$A$2:$A$5</c:f>
              <c:strCache>
                <c:ptCount val="4"/>
                <c:pt idx="0">
                  <c:v>Снос построек</c:v>
                </c:pt>
                <c:pt idx="1">
                  <c:v>вырубка</c:v>
                </c:pt>
                <c:pt idx="2">
                  <c:v>Решение суда</c:v>
                </c:pt>
                <c:pt idx="3">
                  <c:v>Обоснование безопасности ОПО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5</c:v>
                </c:pt>
                <c:pt idx="1">
                  <c:v>2</c:v>
                </c:pt>
                <c:pt idx="2">
                  <c:v>2</c:v>
                </c:pt>
                <c:pt idx="3">
                  <c:v>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0"/>
        </c:dLbls>
        <c:firstSliceAng val="0"/>
        <c:holeSize val="50"/>
      </c:doughnutChart>
    </c:plotArea>
    <c:legend>
      <c:legendPos val="b"/>
      <c:layout>
        <c:manualLayout>
          <c:xMode val="edge"/>
          <c:yMode val="edge"/>
          <c:x val="4.5431673111866945E-2"/>
          <c:y val="0.72124469172900951"/>
          <c:w val="0.8664788640550366"/>
          <c:h val="0.27875530827099049"/>
        </c:manualLayout>
      </c:layout>
      <c:overlay val="0"/>
      <c:txPr>
        <a:bodyPr/>
        <a:lstStyle/>
        <a:p>
          <a:pPr>
            <a:defRPr sz="1200" b="0">
              <a:solidFill>
                <a:srgbClr val="1B62B8"/>
              </a:solidFill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0.19048</cdr:x>
      <cdr:y>0.11528</cdr:y>
    </cdr:from>
    <cdr:to>
      <cdr:x>0.87518</cdr:x>
      <cdr:y>0.1978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543488" y="361948"/>
          <a:ext cx="1953632" cy="25908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pPr algn="ctr"/>
          <a:r>
            <a:rPr lang="ru-RU" sz="1600" b="1" dirty="0" err="1" smtClean="0">
              <a:solidFill>
                <a:schemeClr val="tx1"/>
              </a:solidFill>
            </a:rPr>
            <a:t>Хозспособ</a:t>
          </a:r>
          <a:r>
            <a:rPr lang="ru-RU" sz="1600" b="1" dirty="0" smtClean="0">
              <a:solidFill>
                <a:schemeClr val="tx1"/>
              </a:solidFill>
            </a:rPr>
            <a:t>, шт.</a:t>
          </a:r>
        </a:p>
        <a:p xmlns:a="http://schemas.openxmlformats.org/drawingml/2006/main">
          <a:pPr algn="ctr"/>
          <a:endParaRPr lang="ru-RU" sz="1800" b="1" dirty="0">
            <a:solidFill>
              <a:schemeClr val="tx1"/>
            </a:solidFill>
          </a:endParaRPr>
        </a:p>
      </cdr:txBody>
    </cdr:sp>
  </cdr:relSizeAnchor>
  <cdr:relSizeAnchor xmlns:cdr="http://schemas.openxmlformats.org/drawingml/2006/chartDrawing">
    <cdr:from>
      <cdr:x>0.39967</cdr:x>
      <cdr:y>0.3923</cdr:y>
    </cdr:from>
    <cdr:to>
      <cdr:x>0.60534</cdr:x>
      <cdr:y>0.58683</cdr:y>
    </cdr:to>
    <cdr:sp macro="" textlink="">
      <cdr:nvSpPr>
        <cdr:cNvPr id="3" name="TextBox 1"/>
        <cdr:cNvSpPr txBox="1"/>
      </cdr:nvSpPr>
      <cdr:spPr>
        <a:xfrm xmlns:a="http://schemas.openxmlformats.org/drawingml/2006/main">
          <a:off x="1140361" y="1160175"/>
          <a:ext cx="586839" cy="57529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 anchor="ctr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ru-RU" sz="2000" b="1" dirty="0" smtClean="0">
              <a:solidFill>
                <a:schemeClr val="tx1"/>
              </a:solidFill>
            </a:rPr>
            <a:t>45</a:t>
          </a:r>
          <a:endParaRPr lang="ru-RU" sz="2000" b="1" dirty="0">
            <a:solidFill>
              <a:schemeClr val="tx1"/>
            </a:solidFill>
          </a:endParaRP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0.19536</cdr:x>
      <cdr:y>0.08234</cdr:y>
    </cdr:from>
    <cdr:to>
      <cdr:x>0.88006</cdr:x>
      <cdr:y>0.20052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542555" y="258505"/>
          <a:ext cx="1901555" cy="37102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pPr algn="ctr"/>
          <a:r>
            <a:rPr lang="ru-RU" sz="1600" b="1" dirty="0" smtClean="0">
              <a:solidFill>
                <a:schemeClr val="tx1"/>
              </a:solidFill>
            </a:rPr>
            <a:t>Подрядный способ, шт.</a:t>
          </a:r>
        </a:p>
        <a:p xmlns:a="http://schemas.openxmlformats.org/drawingml/2006/main">
          <a:pPr algn="ctr"/>
          <a:endParaRPr lang="ru-RU" sz="1400" b="1" dirty="0">
            <a:solidFill>
              <a:schemeClr val="tx1"/>
            </a:solidFill>
          </a:endParaRPr>
        </a:p>
      </cdr:txBody>
    </cdr:sp>
  </cdr:relSizeAnchor>
  <cdr:relSizeAnchor xmlns:cdr="http://schemas.openxmlformats.org/drawingml/2006/chartDrawing">
    <cdr:from>
      <cdr:x>0.45913</cdr:x>
      <cdr:y>0.38494</cdr:y>
    </cdr:from>
    <cdr:to>
      <cdr:x>0.62092</cdr:x>
      <cdr:y>0.61053</cdr:y>
    </cdr:to>
    <cdr:sp macro="" textlink="">
      <cdr:nvSpPr>
        <cdr:cNvPr id="3" name="TextBox 1"/>
        <cdr:cNvSpPr txBox="1"/>
      </cdr:nvSpPr>
      <cdr:spPr>
        <a:xfrm xmlns:a="http://schemas.openxmlformats.org/drawingml/2006/main">
          <a:off x="1275110" y="1208489"/>
          <a:ext cx="449318" cy="70824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 anchor="ctr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ru-RU" sz="2400" b="1" dirty="0" smtClean="0">
              <a:solidFill>
                <a:schemeClr val="tx1"/>
              </a:solidFill>
            </a:rPr>
            <a:t>6</a:t>
          </a:r>
          <a:endParaRPr lang="ru-RU" sz="2400" b="1" dirty="0">
            <a:solidFill>
              <a:schemeClr val="tx1"/>
            </a:solidFill>
          </a:endParaRP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0.14464</cdr:x>
      <cdr:y>0.04941</cdr:y>
    </cdr:from>
    <cdr:to>
      <cdr:x>0.9372</cdr:x>
      <cdr:y>0.16825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597264" y="150589"/>
          <a:ext cx="3272729" cy="3622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ru-RU" sz="1600" b="1" dirty="0" smtClean="0">
              <a:solidFill>
                <a:schemeClr val="tx1"/>
              </a:solidFill>
            </a:rPr>
            <a:t>Способ выполнения КР ГРС 2013-2018, шт.</a:t>
          </a:r>
        </a:p>
        <a:p xmlns:a="http://schemas.openxmlformats.org/drawingml/2006/main">
          <a:pPr algn="ctr"/>
          <a:endParaRPr lang="ru-RU" sz="1600" b="1" dirty="0">
            <a:solidFill>
              <a:schemeClr val="tx1"/>
            </a:solidFill>
          </a:endParaRPr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0.39231</cdr:x>
      <cdr:y>0.36089</cdr:y>
    </cdr:from>
    <cdr:to>
      <cdr:x>0.50915</cdr:x>
      <cdr:y>0.47551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262342" y="1118271"/>
          <a:ext cx="375958" cy="35517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 anchor="ctr"/>
        <a:lstStyle xmlns:a="http://schemas.openxmlformats.org/drawingml/2006/main"/>
        <a:p xmlns:a="http://schemas.openxmlformats.org/drawingml/2006/main">
          <a:pPr algn="ctr"/>
          <a:r>
            <a:rPr lang="ru-RU" sz="1800" b="1" dirty="0" smtClean="0">
              <a:solidFill>
                <a:srgbClr val="1B62B8"/>
              </a:solidFill>
            </a:rPr>
            <a:t>99</a:t>
          </a:r>
          <a:endParaRPr lang="ru-RU" sz="1000" b="1" dirty="0">
            <a:solidFill>
              <a:srgbClr val="1B62B8"/>
            </a:solidFill>
          </a:endParaRPr>
        </a:p>
      </cdr:txBody>
    </cdr:sp>
  </cdr:relSizeAnchor>
</c:userShapes>
</file>

<file path=ppt/drawings/drawing5.xml><?xml version="1.0" encoding="utf-8"?>
<c:userShapes xmlns:c="http://schemas.openxmlformats.org/drawingml/2006/chart">
  <cdr:relSizeAnchor xmlns:cdr="http://schemas.openxmlformats.org/drawingml/2006/chartDrawing">
    <cdr:from>
      <cdr:x>0.46227</cdr:x>
      <cdr:y>0.36796</cdr:y>
    </cdr:from>
    <cdr:to>
      <cdr:x>0.58389</cdr:x>
      <cdr:y>0.49261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417813" y="1128495"/>
          <a:ext cx="373015" cy="38229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 anchor="ctr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ru-RU" sz="1800" b="1" dirty="0" smtClean="0">
              <a:solidFill>
                <a:srgbClr val="1B62B8"/>
              </a:solidFill>
            </a:rPr>
            <a:t>10</a:t>
          </a:r>
          <a:endParaRPr lang="ru-RU" sz="1000" b="1" dirty="0">
            <a:solidFill>
              <a:srgbClr val="1B62B8"/>
            </a:solidFill>
          </a:endParaRP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9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2" y="1"/>
            <a:ext cx="2946400" cy="496887"/>
          </a:xfrm>
          <a:prstGeom prst="rect">
            <a:avLst/>
          </a:prstGeom>
        </p:spPr>
        <p:txBody>
          <a:bodyPr vert="horz" lIns="91402" tIns="45701" rIns="91402" bIns="45701" rtlCol="0"/>
          <a:lstStyle>
            <a:lvl1pPr algn="l">
              <a:defRPr sz="1200">
                <a:cs typeface="Arial" charset="0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49690" y="1"/>
            <a:ext cx="2946400" cy="496887"/>
          </a:xfrm>
          <a:prstGeom prst="rect">
            <a:avLst/>
          </a:prstGeom>
        </p:spPr>
        <p:txBody>
          <a:bodyPr vert="horz" lIns="91402" tIns="45701" rIns="91402" bIns="45701" rtlCol="0"/>
          <a:lstStyle>
            <a:lvl1pPr algn="r">
              <a:defRPr sz="1200">
                <a:cs typeface="Arial" charset="0"/>
              </a:defRPr>
            </a:lvl1pPr>
          </a:lstStyle>
          <a:p>
            <a:pPr>
              <a:defRPr/>
            </a:pPr>
            <a:fld id="{52CFD159-C5A4-4949-BAEA-A9B4D4D6C6EE}" type="datetimeFigureOut">
              <a:rPr lang="ru-RU"/>
              <a:pPr>
                <a:defRPr/>
              </a:pPr>
              <a:t>22.10.2017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2" y="9429762"/>
            <a:ext cx="2946400" cy="496887"/>
          </a:xfrm>
          <a:prstGeom prst="rect">
            <a:avLst/>
          </a:prstGeom>
        </p:spPr>
        <p:txBody>
          <a:bodyPr vert="horz" lIns="91402" tIns="45701" rIns="91402" bIns="45701" rtlCol="0" anchor="b"/>
          <a:lstStyle>
            <a:lvl1pPr algn="l">
              <a:defRPr sz="1200">
                <a:cs typeface="Arial" charset="0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49690" y="9429762"/>
            <a:ext cx="2946400" cy="496887"/>
          </a:xfrm>
          <a:prstGeom prst="rect">
            <a:avLst/>
          </a:prstGeom>
        </p:spPr>
        <p:txBody>
          <a:bodyPr vert="horz" wrap="square" lIns="91402" tIns="45701" rIns="91402" bIns="45701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566FD3A3-A376-4DB3-8AB8-51C5680330C2}" type="slidenum">
              <a:rPr lang="ru-RU" altLang="ru-RU"/>
              <a:pPr/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142598554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2" y="2"/>
            <a:ext cx="2946400" cy="495299"/>
          </a:xfrm>
          <a:prstGeom prst="rect">
            <a:avLst/>
          </a:prstGeom>
        </p:spPr>
        <p:txBody>
          <a:bodyPr vert="horz" lIns="88193" tIns="44097" rIns="88193" bIns="44097" rtlCol="0"/>
          <a:lstStyle>
            <a:lvl1pPr algn="l">
              <a:defRPr sz="1200">
                <a:cs typeface="Arial" charset="0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49690" y="2"/>
            <a:ext cx="2946400" cy="495299"/>
          </a:xfrm>
          <a:prstGeom prst="rect">
            <a:avLst/>
          </a:prstGeom>
        </p:spPr>
        <p:txBody>
          <a:bodyPr vert="horz" lIns="88193" tIns="44097" rIns="88193" bIns="44097" rtlCol="0"/>
          <a:lstStyle>
            <a:lvl1pPr algn="r">
              <a:defRPr sz="1200">
                <a:cs typeface="Arial" charset="0"/>
              </a:defRPr>
            </a:lvl1pPr>
          </a:lstStyle>
          <a:p>
            <a:pPr>
              <a:defRPr/>
            </a:pPr>
            <a:fld id="{9198FBD3-ADF1-4FB9-B24D-6C120A460EF8}" type="datetimeFigureOut">
              <a:rPr lang="ru-RU"/>
              <a:pPr>
                <a:defRPr/>
              </a:pPr>
              <a:t>22.10.2017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3663" y="746125"/>
            <a:ext cx="6610350" cy="37195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88193" tIns="44097" rIns="88193" bIns="44097" rtlCol="0" anchor="ctr"/>
          <a:lstStyle/>
          <a:p>
            <a:pPr lvl="0"/>
            <a:endParaRPr lang="ru-RU" noProof="0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457" y="4714888"/>
            <a:ext cx="5438775" cy="4467225"/>
          </a:xfrm>
          <a:prstGeom prst="rect">
            <a:avLst/>
          </a:prstGeom>
        </p:spPr>
        <p:txBody>
          <a:bodyPr vert="horz" lIns="88193" tIns="44097" rIns="88193" bIns="44097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2" y="9431351"/>
            <a:ext cx="2946400" cy="495299"/>
          </a:xfrm>
          <a:prstGeom prst="rect">
            <a:avLst/>
          </a:prstGeom>
        </p:spPr>
        <p:txBody>
          <a:bodyPr vert="horz" lIns="88193" tIns="44097" rIns="88193" bIns="44097" rtlCol="0" anchor="b"/>
          <a:lstStyle>
            <a:lvl1pPr algn="l">
              <a:defRPr sz="1200">
                <a:cs typeface="Arial" charset="0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49690" y="9431351"/>
            <a:ext cx="2946400" cy="495299"/>
          </a:xfrm>
          <a:prstGeom prst="rect">
            <a:avLst/>
          </a:prstGeom>
        </p:spPr>
        <p:txBody>
          <a:bodyPr vert="horz" wrap="square" lIns="88193" tIns="44097" rIns="88193" bIns="44097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D51E2C8F-1521-4FAA-85AB-B35CAC526910}" type="slidenum">
              <a:rPr lang="ru-RU" altLang="ru-RU"/>
              <a:pPr/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36807579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6531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3063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69597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6127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2666" algn="l" defTabSz="91306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39200" algn="l" defTabSz="91306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5733" algn="l" defTabSz="91306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2269" algn="l" defTabSz="91306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3663" y="746125"/>
            <a:ext cx="6610350" cy="3719513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6323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alt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Добрый день, уважаемый Вячеслав Александрович!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alt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Добрый день, уважаемые участники совещания, коллеги!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alt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Представляю Вашему вниманию доклад </a:t>
            </a:r>
            <a:r>
              <a:rPr lang="ru-RU" altLang="ru-RU" sz="1200" b="0" dirty="0" smtClean="0">
                <a:latin typeface="Arial" panose="020B0604020202020204" pitchFamily="34" charset="0"/>
                <a:cs typeface="Arial" panose="020B0604020202020204" pitchFamily="34" charset="0"/>
              </a:rPr>
              <a:t>«</a:t>
            </a:r>
            <a:r>
              <a:rPr lang="ru-RU" sz="1200" b="0" dirty="0" smtClean="0">
                <a:solidFill>
                  <a:srgbClr val="0066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ОПЫТ ОБЩЕСТВА «ГАЗПРОМ ТРАНСГАЗ НИЖНИЙ НОВГОРОД» УСТРАНЕНИЯ НАРУШЕНИЙ ОХРАННЫХ ЗОН И МИНИМАЛЬНЫХ РАССТОЯНИЙ ОТ ГРС ПО РЕЗУЛЬТАТАМ РАЗРАБОТКИ ОБОСНОВАНИЯ БЕЗОПАСНОСТИ».</a:t>
            </a:r>
            <a:endParaRPr lang="ru-RU" altLang="ru-RU" sz="1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833750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88900" y="742950"/>
            <a:ext cx="6619875" cy="372427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ru-RU" sz="1200" baseline="0" dirty="0" smtClean="0">
                <a:latin typeface="Arial Narrow" panose="020B0606020202030204" pitchFamily="34" charset="0"/>
              </a:rPr>
              <a:t>Основными нормативными документами устанавливающие требования по наличию, регламентирующими организацию работ и контроль за соблюдением охранных зон и минимальных расстояний от ГРС, являются «Правила охраны магистральных трубопроводов», утвержденные постановлением Правительства РФ от 08 сентября 2017 года №1083, и Свод правил 36.13330.2012 «Магистральные трубопроводы», являющийся актуализированной редакцией СНиП 2.05.06-85*.</a:t>
            </a:r>
          </a:p>
          <a:p>
            <a:endParaRPr lang="ru-RU" sz="1200" baseline="0" dirty="0" smtClean="0">
              <a:latin typeface="Arial Narrow" panose="020B0606020202030204" pitchFamily="34" charset="0"/>
            </a:endParaRPr>
          </a:p>
          <a:p>
            <a:r>
              <a:rPr lang="ru-RU" sz="1200" baseline="0" dirty="0" smtClean="0">
                <a:latin typeface="Arial Narrow" panose="020B0606020202030204" pitchFamily="34" charset="0"/>
              </a:rPr>
              <a:t>СПРАВОЧНО: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sz="1200" b="1" baseline="0" dirty="0" smtClean="0">
                <a:latin typeface="Arial Narrow" panose="020B0606020202030204" pitchFamily="34" charset="0"/>
              </a:rPr>
              <a:t>3. </a:t>
            </a:r>
            <a:r>
              <a:rPr lang="ru-RU" sz="1200" baseline="0" dirty="0" smtClean="0">
                <a:latin typeface="Arial Narrow" panose="020B0606020202030204" pitchFamily="34" charset="0"/>
              </a:rPr>
              <a:t>п. 5.4 Требования к охранной зоне и зоне минимальных расстояний. СТО Газпром 2-3.5-454-2010 «Правил эксплуатации магистральных газопроводов»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b="1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4.</a:t>
            </a:r>
            <a:r>
              <a:rPr lang="ru-RU" sz="1200" b="0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 </a:t>
            </a:r>
            <a:r>
              <a:rPr lang="ru-RU" sz="1200" b="1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Федеральный закон «О газоснабжении в Российской Федерации» № 69 от 31.03.1999. 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b="1" i="1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Статья 28</a:t>
            </a:r>
            <a:r>
              <a:rPr lang="ru-RU" sz="1200" b="1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. </a:t>
            </a:r>
            <a:r>
              <a:rPr lang="ru-RU" sz="1200" b="0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Правовое регулирование землепользования при строительстве и эксплуатации объектов систем газоснабжения.</a:t>
            </a:r>
          </a:p>
          <a:p>
            <a:pPr algn="just" defTabSz="182563"/>
            <a:r>
              <a:rPr lang="ru-RU" sz="1200" b="0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На земельных участках, отнесенных к землям транспорта, устанавливаются охранные зоны с особыми условиями использования таких земельных участков. Границы охранных зон объектов системы газоснабжения определяются на основании строительных норм и правил, правил охраны магистральных трубопроводов, других утвержденных в установленном порядке нормативных документов. </a:t>
            </a:r>
            <a:r>
              <a:rPr lang="ru-RU" sz="1200" b="0" i="1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Владельцы указанных земельных участков при их хозяйственном использовании не могут строить какие бы то ни было здания, строения, сооружения в пределах установленных минимальных расстояний до объектов системы газоснабжения без согласования с организацией - собственником системы газоснабжения или уполномоченной ею организацией;</a:t>
            </a:r>
            <a:r>
              <a:rPr lang="ru-RU" sz="1200" b="0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 такие владельцы не имеют права чинить препятствия организации - собственнику системы газоснабжения или уполномоченной ею организации в выполнении ими работ по обслуживанию и ремонту объектов системы газоснабжения, ликвидации последствий возникших на них аварий, катастроф.</a:t>
            </a:r>
          </a:p>
          <a:p>
            <a:pPr algn="just"/>
            <a:r>
              <a:rPr lang="ru-RU" sz="1200" b="1" i="1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Статья 32</a:t>
            </a:r>
            <a:r>
              <a:rPr lang="ru-RU" sz="1200" b="1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. </a:t>
            </a:r>
            <a:r>
              <a:rPr lang="ru-RU" sz="1200" b="0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Особенности обеспечения промышленной безопасности объектов систем газоснабжения. </a:t>
            </a:r>
          </a:p>
          <a:p>
            <a:pPr algn="just"/>
            <a:r>
              <a:rPr lang="ru-RU" sz="1200" b="0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Здания, строения и сооружения, построенные ближе установленных строительными нормами и правилами минимальных расстояний до объектов систем газоснабжения, </a:t>
            </a:r>
            <a:r>
              <a:rPr lang="ru-RU" sz="1200" b="0" i="1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подлежат сносу за счет средств юридических и физических лиц, допустивших нарушения.</a:t>
            </a:r>
            <a:endParaRPr lang="ru-RU" sz="1200" b="0" i="1" kern="1200" dirty="0" smtClean="0">
              <a:solidFill>
                <a:schemeClr val="tx1"/>
              </a:solidFill>
              <a:effectLst/>
              <a:latin typeface="Arial Narrow" panose="020B0606020202030204" pitchFamily="34" charset="0"/>
              <a:ea typeface="+mn-ea"/>
              <a:cs typeface="Times New Roman" panose="02020603050405020304" pitchFamily="18" charset="0"/>
            </a:endParaRPr>
          </a:p>
          <a:p>
            <a:r>
              <a:rPr lang="ru-RU" sz="1200" b="1" kern="1200" dirty="0" smtClean="0">
                <a:solidFill>
                  <a:schemeClr val="tx1"/>
                </a:solidFill>
                <a:effectLst/>
                <a:latin typeface="Arial Narrow" panose="020B0606020202030204" pitchFamily="34" charset="0"/>
                <a:ea typeface="+mn-ea"/>
                <a:cs typeface="Times New Roman" panose="02020603050405020304" pitchFamily="18" charset="0"/>
              </a:rPr>
              <a:t>5. </a:t>
            </a:r>
            <a:r>
              <a:rPr lang="ru-RU" sz="1200" b="1" kern="1200" baseline="0" dirty="0" smtClean="0">
                <a:solidFill>
                  <a:schemeClr val="tx1"/>
                </a:solidFill>
                <a:effectLst/>
                <a:latin typeface="Arial Narrow" panose="020B0606020202030204" pitchFamily="34" charset="0"/>
                <a:ea typeface="+mn-ea"/>
                <a:cs typeface="Times New Roman" panose="02020603050405020304" pitchFamily="18" charset="0"/>
              </a:rPr>
              <a:t>«</a:t>
            </a:r>
            <a:r>
              <a:rPr lang="ru-RU" sz="1200" b="1" kern="1200" dirty="0" smtClean="0">
                <a:solidFill>
                  <a:schemeClr val="tx1"/>
                </a:solidFill>
                <a:effectLst/>
                <a:latin typeface="Arial Narrow" panose="020B0606020202030204" pitchFamily="34" charset="0"/>
                <a:ea typeface="+mn-ea"/>
                <a:cs typeface="Times New Roman" panose="02020603050405020304" pitchFamily="18" charset="0"/>
              </a:rPr>
              <a:t>Земельный кодекс Российской Федерации» №136-ФЗ.</a:t>
            </a:r>
          </a:p>
          <a:p>
            <a:r>
              <a:rPr lang="ru-RU" sz="1200" b="1" i="1" kern="1200" dirty="0" smtClean="0">
                <a:solidFill>
                  <a:schemeClr val="tx1"/>
                </a:solidFill>
                <a:effectLst/>
                <a:latin typeface="Arial Narrow" panose="020B0606020202030204" pitchFamily="34" charset="0"/>
                <a:ea typeface="+mn-ea"/>
                <a:cs typeface="Times New Roman" panose="02020603050405020304" pitchFamily="18" charset="0"/>
              </a:rPr>
              <a:t>Статья 56. </a:t>
            </a:r>
            <a:r>
              <a:rPr lang="ru-RU" sz="1200" b="0" kern="1200" dirty="0" smtClean="0">
                <a:solidFill>
                  <a:schemeClr val="tx1"/>
                </a:solidFill>
                <a:effectLst/>
                <a:latin typeface="Arial Narrow" panose="020B0606020202030204" pitchFamily="34" charset="0"/>
                <a:ea typeface="+mn-ea"/>
                <a:cs typeface="Times New Roman" panose="02020603050405020304" pitchFamily="18" charset="0"/>
              </a:rPr>
              <a:t>Ограничение прав на землю.</a:t>
            </a:r>
          </a:p>
          <a:p>
            <a:r>
              <a:rPr lang="ru-RU" sz="1200" b="0" kern="1200" dirty="0" smtClean="0">
                <a:solidFill>
                  <a:schemeClr val="tx1"/>
                </a:solidFill>
                <a:effectLst/>
                <a:latin typeface="Arial Narrow" panose="020B0606020202030204" pitchFamily="34" charset="0"/>
                <a:ea typeface="+mn-ea"/>
                <a:cs typeface="Times New Roman" panose="02020603050405020304" pitchFamily="18" charset="0"/>
              </a:rPr>
              <a:t> п.3. Ограничения прав на землю устанавливаются актами исполнительных органов государственной власти, актами органов местного самоуправления, решением суда или в </a:t>
            </a:r>
            <a:r>
              <a:rPr lang="ru-RU" sz="1200" b="0" u="none" strike="noStrike" kern="1200" dirty="0" smtClean="0">
                <a:solidFill>
                  <a:schemeClr val="tx1"/>
                </a:solidFill>
                <a:effectLst/>
                <a:latin typeface="Arial Narrow" panose="020B0606020202030204" pitchFamily="34" charset="0"/>
                <a:ea typeface="+mn-ea"/>
                <a:cs typeface="Times New Roman" panose="02020603050405020304" pitchFamily="18" charset="0"/>
                <a:hlinkClick r:id="" action="ppaction://hlinkfile" tooltip="Ссылка на текущий документ"/>
              </a:rPr>
              <a:t>порядке</a:t>
            </a:r>
            <a:r>
              <a:rPr lang="ru-RU" sz="1200" b="0" kern="1200" dirty="0" smtClean="0">
                <a:solidFill>
                  <a:schemeClr val="tx1"/>
                </a:solidFill>
                <a:effectLst/>
                <a:latin typeface="Arial Narrow" panose="020B0606020202030204" pitchFamily="34" charset="0"/>
                <a:ea typeface="+mn-ea"/>
                <a:cs typeface="Times New Roman" panose="02020603050405020304" pitchFamily="18" charset="0"/>
              </a:rPr>
              <a:t>, предусмотренном настоящим Кодексом для охранных зон. (в ред. Федерального закона от 21.07.2011 N 257-ФЗ) </a:t>
            </a:r>
          </a:p>
          <a:p>
            <a:r>
              <a:rPr lang="ru-RU" sz="1200" b="1" i="1" kern="1200" dirty="0" smtClean="0">
                <a:solidFill>
                  <a:schemeClr val="tx1"/>
                </a:solidFill>
                <a:effectLst/>
                <a:latin typeface="Arial Narrow" panose="020B0606020202030204" pitchFamily="34" charset="0"/>
                <a:ea typeface="+mn-ea"/>
                <a:cs typeface="Times New Roman" panose="02020603050405020304" pitchFamily="18" charset="0"/>
              </a:rPr>
              <a:t>Статья 90. </a:t>
            </a:r>
            <a:r>
              <a:rPr lang="ru-RU" sz="1200" b="0" kern="1200" dirty="0" smtClean="0">
                <a:solidFill>
                  <a:schemeClr val="tx1"/>
                </a:solidFill>
                <a:effectLst/>
                <a:latin typeface="Arial Narrow" panose="020B0606020202030204" pitchFamily="34" charset="0"/>
                <a:ea typeface="+mn-ea"/>
                <a:cs typeface="Times New Roman" panose="02020603050405020304" pitchFamily="18" charset="0"/>
              </a:rPr>
              <a:t>Земли транспорта</a:t>
            </a:r>
          </a:p>
          <a:p>
            <a:r>
              <a:rPr lang="ru-RU" sz="1200" b="0" kern="1200" dirty="0" smtClean="0">
                <a:solidFill>
                  <a:schemeClr val="tx1"/>
                </a:solidFill>
                <a:effectLst/>
                <a:latin typeface="Arial Narrow" panose="020B0606020202030204" pitchFamily="34" charset="0"/>
                <a:ea typeface="+mn-ea"/>
                <a:cs typeface="Times New Roman" panose="02020603050405020304" pitchFamily="18" charset="0"/>
              </a:rPr>
              <a:t>п.6., п.п.3. Границы охранных зон, на которых размещены объекты системы газоснабжения, определяются на основании строительных норм и правил, правил охраны магистральных трубопроводов, других утвержденных в установленном порядке нормативных документов. На указанных земельных участках при их хозяйственном использовании не допускается строительство каких бы то ни было зданий, строений, сооружений в пределах установленных минимальных расстояний до объектов системы газоснабжения. Не разрешается препятствовать организации - собственнику системы газоснабжения или уполномоченной ею организации в выполнении ими работ по обслуживанию и ремонту объектов системы газоснабжения, ликвидации последствий возникших на них аварий, катастроф.</a:t>
            </a:r>
          </a:p>
          <a:p>
            <a:endParaRPr lang="ru-R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CFE8C2-8D6B-44FC-8C47-0A2A0208E8B8}" type="slidenum">
              <a:rPr lang="ru-RU" smtClean="0"/>
              <a:pPr/>
              <a:t>10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0149467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FontTx/>
              <a:buNone/>
            </a:pPr>
            <a:r>
              <a:rPr lang="ru-RU" baseline="0" dirty="0" smtClean="0">
                <a:latin typeface="Arial Narrow" panose="020B0606020202030204" pitchFamily="34" charset="0"/>
              </a:rPr>
              <a:t>На данном слайде представлены результаты работы Общества за 2013-2016 году по устранению нарушений ОЗ и МР от ГРС.</a:t>
            </a:r>
          </a:p>
          <a:p>
            <a:pPr marL="0" indent="0">
              <a:buFontTx/>
              <a:buNone/>
            </a:pPr>
            <a:r>
              <a:rPr lang="ru-RU" baseline="0" dirty="0" smtClean="0">
                <a:latin typeface="Arial Narrow" panose="020B0606020202030204" pitchFamily="34" charset="0"/>
              </a:rPr>
              <a:t>В период с 2013 по 2016 годы устранено 10 нарушений ОЗ и МР от ГРС Общества с ___ нарушающем объектом.</a:t>
            </a:r>
          </a:p>
          <a:p>
            <a:pPr marL="0" indent="0">
              <a:buFontTx/>
              <a:buNone/>
            </a:pPr>
            <a:r>
              <a:rPr lang="ru-RU" baseline="0" dirty="0" smtClean="0">
                <a:latin typeface="Arial Narrow" panose="020B0606020202030204" pitchFamily="34" charset="0"/>
              </a:rPr>
              <a:t>По состоянию на 01.01.2017 года к устранению остаются 5 нарушений с 99 нарушающими постройками. </a:t>
            </a:r>
          </a:p>
          <a:p>
            <a:pPr marL="0" indent="0">
              <a:buFontTx/>
              <a:buNone/>
            </a:pPr>
            <a:r>
              <a:rPr lang="ru-RU" baseline="0" dirty="0" smtClean="0">
                <a:latin typeface="Arial Narrow" panose="020B0606020202030204" pitchFamily="34" charset="0"/>
              </a:rPr>
              <a:t>Структура объектов нарушающих построек представлена на слайде, из них: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baseline="0" dirty="0" smtClean="0">
                <a:latin typeface="Arial Narrow" panose="020B0606020202030204" pitchFamily="34" charset="0"/>
              </a:rPr>
              <a:t>78 гаражей;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baseline="0" dirty="0" smtClean="0">
                <a:latin typeface="Arial Narrow" panose="020B0606020202030204" pitchFamily="34" charset="0"/>
              </a:rPr>
              <a:t>14 складов;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baseline="0" dirty="0" smtClean="0">
                <a:latin typeface="Arial Narrow" panose="020B0606020202030204" pitchFamily="34" charset="0"/>
              </a:rPr>
              <a:t>4 нежилых строения;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baseline="0" dirty="0" smtClean="0">
                <a:latin typeface="Arial Narrow" panose="020B0606020202030204" pitchFamily="34" charset="0"/>
              </a:rPr>
              <a:t>2 жилых дома и 1 прочее;</a:t>
            </a:r>
          </a:p>
          <a:p>
            <a:pPr marL="0" indent="0">
              <a:buFontTx/>
              <a:buNone/>
            </a:pPr>
            <a:r>
              <a:rPr lang="ru-RU" baseline="0" dirty="0" smtClean="0">
                <a:latin typeface="Arial Narrow" panose="020B0606020202030204" pitchFamily="34" charset="0"/>
              </a:rPr>
              <a:t> </a:t>
            </a:r>
          </a:p>
          <a:p>
            <a:pPr marL="0" indent="0">
              <a:buFont typeface="Arial"/>
              <a:buNone/>
            </a:pPr>
            <a:r>
              <a:rPr lang="ru-RU" baseline="0" dirty="0" smtClean="0">
                <a:latin typeface="Arial Narrow" panose="020B0606020202030204" pitchFamily="34" charset="0"/>
              </a:rPr>
              <a:t>При организации работы по устранению нарушений ОЗ и МР Общество разрабатывало план мероприятий по каждому нарушению с включением всех известных и разрешенных законодательством РФ вариантов решений вопроса.</a:t>
            </a:r>
          </a:p>
          <a:p>
            <a:pPr marL="0" indent="0">
              <a:buFont typeface="Arial"/>
              <a:buNone/>
            </a:pPr>
            <a:r>
              <a:rPr lang="ru-RU" baseline="0" dirty="0" smtClean="0">
                <a:latin typeface="Arial Narrow" panose="020B0606020202030204" pitchFamily="34" charset="0"/>
              </a:rPr>
              <a:t>Стоит отметить, что сначала устранялись так называемые «легкие» нарушения, соответственно сейчас остались более сложные.</a:t>
            </a:r>
          </a:p>
          <a:p>
            <a:pPr marL="0" indent="0">
              <a:buFont typeface="Arial"/>
              <a:buNone/>
            </a:pPr>
            <a:r>
              <a:rPr lang="ru-RU" baseline="0" dirty="0" smtClean="0">
                <a:latin typeface="Arial Narrow" panose="020B0606020202030204" pitchFamily="34" charset="0"/>
              </a:rPr>
              <a:t>По результатам 4-х летней работы можно увидеть способы которые оказались наиболее эффективными и позволили устранить нарушения ОЗ и МР, </a:t>
            </a:r>
            <a:r>
              <a:rPr lang="ru-RU" baseline="0" dirty="0" smtClean="0">
                <a:latin typeface="Arial Narrow" panose="020B0606020202030204" pitchFamily="34" charset="0"/>
              </a:rPr>
              <a:t>и так </a:t>
            </a:r>
            <a:r>
              <a:rPr lang="ru-RU" baseline="0" dirty="0" smtClean="0">
                <a:latin typeface="Arial Narrow" panose="020B0606020202030204" pitchFamily="34" charset="0"/>
              </a:rPr>
              <a:t>из 10 нарушений: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baseline="0" dirty="0" smtClean="0">
                <a:latin typeface="Arial Narrow" panose="020B0606020202030204" pitchFamily="34" charset="0"/>
              </a:rPr>
              <a:t>5 нарушений было ликвидировано путем достижения </a:t>
            </a:r>
            <a:r>
              <a:rPr lang="ru-RU" baseline="0" dirty="0" smtClean="0">
                <a:latin typeface="Arial Narrow" panose="020B0606020202030204" pitchFamily="34" charset="0"/>
              </a:rPr>
              <a:t>соглашений </a:t>
            </a:r>
            <a:r>
              <a:rPr lang="ru-RU" baseline="0" dirty="0" smtClean="0">
                <a:latin typeface="Arial Narrow" panose="020B0606020202030204" pitchFamily="34" charset="0"/>
              </a:rPr>
              <a:t>с </a:t>
            </a:r>
            <a:r>
              <a:rPr lang="ru-RU" baseline="0" dirty="0" smtClean="0">
                <a:latin typeface="Arial Narrow" panose="020B0606020202030204" pitchFamily="34" charset="0"/>
              </a:rPr>
              <a:t>собственниками </a:t>
            </a:r>
            <a:r>
              <a:rPr lang="ru-RU" baseline="0" dirty="0" smtClean="0">
                <a:latin typeface="Arial Narrow" panose="020B0606020202030204" pitchFamily="34" charset="0"/>
              </a:rPr>
              <a:t>о сносе нарушающих построек;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baseline="0" dirty="0" smtClean="0">
                <a:latin typeface="Arial Narrow" panose="020B0606020202030204" pitchFamily="34" charset="0"/>
              </a:rPr>
              <a:t>2 нарушения </a:t>
            </a:r>
            <a:r>
              <a:rPr lang="ru-RU" baseline="0" dirty="0" smtClean="0">
                <a:latin typeface="Arial Narrow" panose="020B0606020202030204" pitchFamily="34" charset="0"/>
              </a:rPr>
              <a:t>- это </a:t>
            </a:r>
            <a:r>
              <a:rPr lang="ru-RU" baseline="0" dirty="0" smtClean="0">
                <a:latin typeface="Arial Narrow" panose="020B0606020202030204" pitchFamily="34" charset="0"/>
              </a:rPr>
              <a:t>вырубка леса в результате проведенной работы с лесниками;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baseline="0" dirty="0" smtClean="0">
                <a:latin typeface="Arial Narrow" panose="020B0606020202030204" pitchFamily="34" charset="0"/>
              </a:rPr>
              <a:t>2 нарушения по решению суда вынесенного по результатам проведенной Обществом </a:t>
            </a:r>
            <a:r>
              <a:rPr lang="ru-RU" baseline="0" dirty="0" err="1" smtClean="0">
                <a:latin typeface="Arial Narrow" panose="020B0606020202030204" pitchFamily="34" charset="0"/>
              </a:rPr>
              <a:t>претензионно</a:t>
            </a:r>
            <a:r>
              <a:rPr lang="ru-RU" baseline="0" dirty="0" smtClean="0">
                <a:latin typeface="Arial Narrow" panose="020B0606020202030204" pitchFamily="34" charset="0"/>
              </a:rPr>
              <a:t>-исковой работы;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baseline="0" dirty="0" smtClean="0">
                <a:latin typeface="Arial Narrow" panose="020B0606020202030204" pitchFamily="34" charset="0"/>
              </a:rPr>
              <a:t>1 нарушение с 3-мя нарушающими постройками в виде жилых домов было устранено по результатам разработки обоснования безопасности. </a:t>
            </a:r>
          </a:p>
          <a:p>
            <a:pPr marL="0" indent="0">
              <a:buFont typeface="Arial"/>
              <a:buNone/>
            </a:pPr>
            <a:endParaRPr lang="ru-RU" baseline="0" dirty="0" smtClean="0">
              <a:latin typeface="Arial Narrow" panose="020B0606020202030204" pitchFamily="34" charset="0"/>
            </a:endParaRPr>
          </a:p>
          <a:p>
            <a:pPr marL="0" indent="0">
              <a:buFont typeface="Arial"/>
              <a:buNone/>
            </a:pPr>
            <a:endParaRPr lang="ru-RU" baseline="0" dirty="0" smtClean="0">
              <a:latin typeface="Arial Narrow" panose="020B0606020202030204" pitchFamily="34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F0C7B44-A8D1-4C1F-826C-A9A2E1B572B5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11</a:t>
            </a:fld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000299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70000" lnSpcReduction="20000"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sz="1200" dirty="0" smtClean="0">
                <a:latin typeface="Arial Narrow" panose="020B0606020202030204" pitchFamily="34" charset="0"/>
                <a:cs typeface="Arial" panose="020B0604020202020204" pitchFamily="34" charset="0"/>
              </a:rPr>
              <a:t>Коллеги, что бы понять, как Общество пришло к </a:t>
            </a:r>
            <a:r>
              <a:rPr lang="ru-RU" sz="1200" baseline="0" dirty="0" smtClean="0">
                <a:latin typeface="Arial Narrow" panose="020B0606020202030204" pitchFamily="34" charset="0"/>
                <a:cs typeface="Arial" panose="020B0604020202020204" pitchFamily="34" charset="0"/>
              </a:rPr>
              <a:t>устранению нарушений ОЗ и МР через разработку обоснования безопасности, напомню проблему с которой столкнулось наше Общество и о которой я рассказывал в своем докладе на отраслевом совещании 2015 года в г. Екатеринбурге.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sz="1200" dirty="0" smtClean="0">
                <a:latin typeface="Arial Narrow" panose="020B0606020202030204" pitchFamily="34" charset="0"/>
                <a:cs typeface="Arial" panose="020B0604020202020204" pitchFamily="34" charset="0"/>
              </a:rPr>
              <a:t>03 декабря 2013 года в </a:t>
            </a:r>
            <a:r>
              <a:rPr lang="ru-RU" sz="1200" dirty="0" err="1" smtClean="0">
                <a:latin typeface="Arial Narrow" panose="020B0606020202030204" pitchFamily="34" charset="0"/>
                <a:cs typeface="Arial" panose="020B0604020202020204" pitchFamily="34" charset="0"/>
              </a:rPr>
              <a:t>Лысковский</a:t>
            </a:r>
            <a:r>
              <a:rPr lang="ru-RU" sz="1200" dirty="0" smtClean="0">
                <a:latin typeface="Arial Narrow" panose="020B0606020202030204" pitchFamily="34" charset="0"/>
                <a:cs typeface="Arial" panose="020B0604020202020204" pitchFamily="34" charset="0"/>
              </a:rPr>
              <a:t> районный суд Нижегородской области </a:t>
            </a:r>
            <a:r>
              <a:rPr lang="ru-RU" sz="1200" dirty="0" err="1" smtClean="0">
                <a:latin typeface="Arial Narrow" panose="020B0606020202030204" pitchFamily="34" charset="0"/>
                <a:cs typeface="Arial" panose="020B0604020202020204" pitchFamily="34" charset="0"/>
              </a:rPr>
              <a:t>Приокским</a:t>
            </a:r>
            <a:r>
              <a:rPr lang="ru-RU" sz="1200" dirty="0" smtClean="0">
                <a:latin typeface="Arial Narrow" panose="020B0606020202030204" pitchFamily="34" charset="0"/>
                <a:cs typeface="Arial" panose="020B0604020202020204" pitchFamily="34" charset="0"/>
              </a:rPr>
              <a:t> ЛПУМГ от имени Общества был подан иск к Кирилловой Олесе Евгеньевне (пенсионерка, инвалид, 83 года) об устранении нарушения минимальных расстояний от ГРС </a:t>
            </a:r>
            <a:r>
              <a:rPr lang="ru-RU" sz="1200" dirty="0" err="1" smtClean="0">
                <a:latin typeface="Arial Narrow" panose="020B0606020202030204" pitchFamily="34" charset="0"/>
                <a:cs typeface="Arial" panose="020B0604020202020204" pitchFamily="34" charset="0"/>
              </a:rPr>
              <a:t>Лысково</a:t>
            </a:r>
            <a:r>
              <a:rPr lang="ru-RU" sz="1200" dirty="0" smtClean="0">
                <a:latin typeface="Arial Narrow" panose="020B0606020202030204" pitchFamily="34" charset="0"/>
                <a:cs typeface="Arial" panose="020B0604020202020204" pitchFamily="34" charset="0"/>
              </a:rPr>
              <a:t> путем сноса за счет ответчика принадлежащего ей на праве собственности жилого дома 1967 года постройки расположенного в 140 метрах от ГРС.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sz="1200" dirty="0" smtClean="0">
                <a:latin typeface="Arial Narrow" panose="020B0606020202030204" pitchFamily="34" charset="0"/>
                <a:cs typeface="Arial" panose="020B0604020202020204" pitchFamily="34" charset="0"/>
              </a:rPr>
              <a:t>В процессе подготовки дела к судебному разбирательству судьей было заявлено, что по инициативе ответчика судебное заседание будет проходить в присутствии представителей средств массовой информации (Россия 24), и сторонам по делу нужно быть готовыми прокомментировать средствам массовой информации сложившуюся ситуацию и обосновать свою позицию.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sz="1200" dirty="0" smtClean="0">
                <a:latin typeface="Arial Narrow" panose="020B0606020202030204" pitchFamily="34" charset="0"/>
                <a:cs typeface="Arial" panose="020B0604020202020204" pitchFamily="34" charset="0"/>
              </a:rPr>
              <a:t>Учитывая, что на период строительства жилого дома в 1967 году зона минимальных расстояний нормативными документами не была установлена (СНИП 2.05.06-85* вступил в действие в 1985 году), а также возраст ответчика и общественный резонанс и возможные </a:t>
            </a:r>
            <a:r>
              <a:rPr lang="ru-RU" sz="1200" dirty="0" err="1" smtClean="0">
                <a:latin typeface="Arial Narrow" panose="020B0606020202030204" pitchFamily="34" charset="0"/>
                <a:cs typeface="Arial" panose="020B0604020202020204" pitchFamily="34" charset="0"/>
              </a:rPr>
              <a:t>репутационные</a:t>
            </a:r>
            <a:r>
              <a:rPr lang="ru-RU" sz="1200" dirty="0" smtClean="0">
                <a:latin typeface="Arial Narrow" panose="020B0606020202030204" pitchFamily="34" charset="0"/>
                <a:cs typeface="Arial" panose="020B0604020202020204" pitchFamily="34" charset="0"/>
              </a:rPr>
              <a:t> риски ПАО «Газпром» в целом, Обществом было принято решение об отзыве иска.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sz="1200" dirty="0" smtClean="0">
                <a:latin typeface="Arial Narrow" panose="020B0606020202030204" pitchFamily="34" charset="0"/>
                <a:cs typeface="Arial" panose="020B0604020202020204" pitchFamily="34" charset="0"/>
              </a:rPr>
              <a:t>Затем соответствующие письмо с просьбой учесть</a:t>
            </a:r>
            <a:r>
              <a:rPr lang="ru-RU" sz="1200" baseline="0" dirty="0" smtClean="0">
                <a:latin typeface="Arial Narrow" panose="020B0606020202030204" pitchFamily="34" charset="0"/>
                <a:cs typeface="Arial" panose="020B0604020202020204" pitchFamily="34" charset="0"/>
              </a:rPr>
              <a:t> </a:t>
            </a:r>
            <a:r>
              <a:rPr lang="ru-RU" sz="1200" dirty="0" smtClean="0">
                <a:latin typeface="Arial Narrow" panose="020B0606020202030204" pitchFamily="34" charset="0"/>
                <a:cs typeface="Arial" panose="020B0604020202020204" pitchFamily="34" charset="0"/>
              </a:rPr>
              <a:t>принцип «закон обратной силы не имеет» и снять данное нарушение, было направлено в «Газпром </a:t>
            </a:r>
            <a:r>
              <a:rPr lang="ru-RU" sz="1200" dirty="0" err="1" smtClean="0">
                <a:latin typeface="Arial Narrow" panose="020B0606020202030204" pitchFamily="34" charset="0"/>
                <a:cs typeface="Arial" panose="020B0604020202020204" pitchFamily="34" charset="0"/>
              </a:rPr>
              <a:t>газнадзор</a:t>
            </a:r>
            <a:r>
              <a:rPr lang="ru-RU" sz="1200" dirty="0" smtClean="0">
                <a:latin typeface="Arial Narrow" panose="020B0606020202030204" pitchFamily="34" charset="0"/>
                <a:cs typeface="Arial" panose="020B0604020202020204" pitchFamily="34" charset="0"/>
              </a:rPr>
              <a:t>». Но был получен отказ. 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sz="1200" dirty="0" smtClean="0">
                <a:latin typeface="Arial Narrow" panose="020B0606020202030204" pitchFamily="34" charset="0"/>
                <a:cs typeface="Arial" panose="020B0604020202020204" pitchFamily="34" charset="0"/>
              </a:rPr>
              <a:t>Согласно действующему законодательству повторное обращение по тому же основанию не предоставляется возможным.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ru-RU" sz="1200" dirty="0" smtClean="0">
              <a:latin typeface="Arial Narrow" panose="020B0606020202030204" pitchFamily="34" charset="0"/>
              <a:cs typeface="Arial" panose="020B0604020202020204" pitchFamily="34" charset="0"/>
            </a:endParaRP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sz="1200" dirty="0" smtClean="0">
                <a:latin typeface="Arial Narrow" panose="020B0606020202030204" pitchFamily="34" charset="0"/>
                <a:cs typeface="Arial" panose="020B0604020202020204" pitchFamily="34" charset="0"/>
              </a:rPr>
              <a:t>Учитывая</a:t>
            </a:r>
            <a:r>
              <a:rPr lang="ru-RU" sz="1200" baseline="0" dirty="0" smtClean="0">
                <a:latin typeface="Arial Narrow" panose="020B0606020202030204" pitchFamily="34" charset="0"/>
                <a:cs typeface="Arial" panose="020B0604020202020204" pitchFamily="34" charset="0"/>
              </a:rPr>
              <a:t> это, Обществу необходимо было найти новое решение для устранения данного нарушения.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sz="1200" baseline="0" dirty="0" smtClean="0">
                <a:latin typeface="Arial Narrow" panose="020B0606020202030204" pitchFamily="34" charset="0"/>
                <a:cs typeface="Arial" panose="020B0604020202020204" pitchFamily="34" charset="0"/>
              </a:rPr>
              <a:t>Решением стали </a:t>
            </a:r>
            <a:r>
              <a:rPr lang="ru-RU" sz="1200" dirty="0" smtClean="0">
                <a:latin typeface="Arial Narrow" panose="020B0606020202030204" pitchFamily="34" charset="0"/>
                <a:cs typeface="Arial" panose="020B0604020202020204" pitchFamily="34" charset="0"/>
              </a:rPr>
              <a:t>«Правила безопасности для опасных производственных объектов магистральных трубопроводов» от 06.11.2013 г. №520, в</a:t>
            </a:r>
            <a:r>
              <a:rPr lang="ru-RU" sz="1200" baseline="0" dirty="0" smtClean="0">
                <a:latin typeface="Arial Narrow" panose="020B0606020202030204" pitchFamily="34" charset="0"/>
                <a:cs typeface="Arial" panose="020B0604020202020204" pitchFamily="34" charset="0"/>
              </a:rPr>
              <a:t> соответствии с которыми (</a:t>
            </a:r>
            <a:r>
              <a:rPr lang="ru-RU" sz="1200" dirty="0" smtClean="0">
                <a:latin typeface="Arial Narrow" panose="020B0606020202030204" pitchFamily="34" charset="0"/>
                <a:cs typeface="Arial" panose="020B0604020202020204" pitchFamily="34" charset="0"/>
              </a:rPr>
              <a:t>п.12) - </a:t>
            </a:r>
            <a:r>
              <a:rPr lang="ru-RU" sz="1200" b="1" dirty="0" smtClean="0">
                <a:latin typeface="Arial Narrow" panose="020B0606020202030204" pitchFamily="34" charset="0"/>
                <a:cs typeface="Arial" panose="020B0604020202020204" pitchFamily="34" charset="0"/>
              </a:rPr>
              <a:t>в случае невозможности соблюдения требований по безопасным расстояниям они должны быть определены в обосновании безопасности опасного производственного объекта</a:t>
            </a:r>
            <a:r>
              <a:rPr lang="ru-RU" sz="1200" dirty="0" smtClean="0">
                <a:latin typeface="Arial Narrow" panose="020B0606020202030204" pitchFamily="34" charset="0"/>
                <a:cs typeface="Arial" panose="020B0604020202020204" pitchFamily="34" charset="0"/>
              </a:rPr>
              <a:t>.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ru-RU" sz="1200" dirty="0" smtClean="0">
              <a:latin typeface="Arial Narrow" panose="020B0606020202030204" pitchFamily="34" charset="0"/>
              <a:cs typeface="Arial" panose="020B0604020202020204" pitchFamily="34" charset="0"/>
            </a:endParaRP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sz="1200" dirty="0" smtClean="0">
                <a:latin typeface="Arial Narrow" panose="020B0606020202030204" pitchFamily="34" charset="0"/>
                <a:cs typeface="Arial" panose="020B0604020202020204" pitchFamily="34" charset="0"/>
              </a:rPr>
              <a:t>На основании</a:t>
            </a:r>
            <a:r>
              <a:rPr lang="ru-RU" sz="1200" baseline="0" dirty="0" smtClean="0">
                <a:latin typeface="Arial Narrow" panose="020B0606020202030204" pitchFamily="34" charset="0"/>
                <a:cs typeface="Arial" panose="020B0604020202020204" pitchFamily="34" charset="0"/>
              </a:rPr>
              <a:t> данных Правил и в соответствии с решением п.1.5 Отраслевого совещания 2015 года, Обществом в 2016 году было разработано обоснование безопасности по ГРС </a:t>
            </a:r>
            <a:r>
              <a:rPr lang="ru-RU" sz="1200" baseline="0" dirty="0" err="1" smtClean="0">
                <a:latin typeface="Arial Narrow" panose="020B0606020202030204" pitchFamily="34" charset="0"/>
                <a:cs typeface="Arial" panose="020B0604020202020204" pitchFamily="34" charset="0"/>
              </a:rPr>
              <a:t>Лысково</a:t>
            </a:r>
            <a:r>
              <a:rPr lang="ru-RU" sz="1200" baseline="0" dirty="0" smtClean="0">
                <a:latin typeface="Arial Narrow" panose="020B0606020202030204" pitchFamily="34" charset="0"/>
                <a:cs typeface="Arial" panose="020B0604020202020204" pitchFamily="34" charset="0"/>
              </a:rPr>
              <a:t>, которое </a:t>
            </a:r>
            <a:r>
              <a:rPr lang="ru-RU" sz="1200" b="0" dirty="0" smtClean="0">
                <a:latin typeface="Arial Narrow" panose="020B0606020202030204" pitchFamily="34" charset="0"/>
                <a:cs typeface="Arial" panose="020B0604020202020204" pitchFamily="34" charset="0"/>
              </a:rPr>
              <a:t>подтвердило возможность уменьшения безопасного расстояния от ГРС до 3-х жилых домов нарушающих минимальные</a:t>
            </a:r>
            <a:r>
              <a:rPr lang="ru-RU" sz="1200" b="0" baseline="0" dirty="0" smtClean="0">
                <a:latin typeface="Arial Narrow" panose="020B0606020202030204" pitchFamily="34" charset="0"/>
                <a:cs typeface="Arial" panose="020B0604020202020204" pitchFamily="34" charset="0"/>
              </a:rPr>
              <a:t> расстояния </a:t>
            </a:r>
            <a:r>
              <a:rPr lang="ru-RU" sz="1200" dirty="0" smtClean="0">
                <a:latin typeface="Arial Narrow" panose="020B0606020202030204" pitchFamily="34" charset="0"/>
                <a:cs typeface="Arial" panose="020B0604020202020204" pitchFamily="34" charset="0"/>
              </a:rPr>
              <a:t>на 20% </a:t>
            </a:r>
            <a:r>
              <a:rPr lang="ru-RU" sz="1200" b="0" dirty="0" smtClean="0">
                <a:latin typeface="Arial Narrow" panose="020B0606020202030204" pitchFamily="34" charset="0"/>
                <a:cs typeface="Arial" panose="020B0604020202020204" pitchFamily="34" charset="0"/>
              </a:rPr>
              <a:t>(со 150 м до 120 м). Затем</a:t>
            </a:r>
            <a:r>
              <a:rPr lang="ru-RU" sz="1200" b="0" baseline="0" dirty="0" smtClean="0">
                <a:latin typeface="Arial Narrow" panose="020B0606020202030204" pitchFamily="34" charset="0"/>
                <a:cs typeface="Arial" panose="020B0604020202020204" pitchFamily="34" charset="0"/>
              </a:rPr>
              <a:t> была п</a:t>
            </a:r>
            <a:r>
              <a:rPr lang="ru-RU" sz="1200" b="0" dirty="0" smtClean="0">
                <a:latin typeface="Arial Narrow" panose="020B0606020202030204" pitchFamily="34" charset="0"/>
                <a:cs typeface="Arial" panose="020B0604020202020204" pitchFamily="34" charset="0"/>
              </a:rPr>
              <a:t>роведена экспертиза промышленной безопасности</a:t>
            </a:r>
            <a:r>
              <a:rPr lang="ru-RU" sz="1200" b="0" baseline="0" dirty="0" smtClean="0">
                <a:latin typeface="Arial Narrow" panose="020B0606020202030204" pitchFamily="34" charset="0"/>
                <a:cs typeface="Arial" panose="020B0604020202020204" pitchFamily="34" charset="0"/>
              </a:rPr>
              <a:t> с регистрацией заключения в </a:t>
            </a:r>
            <a:r>
              <a:rPr lang="ru-RU" sz="1200" b="0" baseline="0" dirty="0" err="1" smtClean="0">
                <a:latin typeface="Arial Narrow" panose="020B0606020202030204" pitchFamily="34" charset="0"/>
                <a:cs typeface="Arial" panose="020B0604020202020204" pitchFamily="34" charset="0"/>
              </a:rPr>
              <a:t>Ростехнадзоре</a:t>
            </a:r>
            <a:r>
              <a:rPr lang="ru-RU" sz="1200" b="0" baseline="0" dirty="0" smtClean="0">
                <a:latin typeface="Arial Narrow" panose="020B0606020202030204" pitchFamily="34" charset="0"/>
                <a:cs typeface="Arial" panose="020B0604020202020204" pitchFamily="34" charset="0"/>
              </a:rPr>
              <a:t>. </a:t>
            </a:r>
            <a:endParaRPr lang="ru-RU" sz="1200" b="0" dirty="0" smtClean="0">
              <a:latin typeface="Arial Narrow" panose="020B0606020202030204" pitchFamily="34" charset="0"/>
              <a:cs typeface="Arial" panose="020B0604020202020204" pitchFamily="34" charset="0"/>
            </a:endParaRP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sz="1200" b="0" kern="0" dirty="0" smtClean="0">
                <a:latin typeface="Arial Narrow" panose="020B0606020202030204" pitchFamily="34" charset="0"/>
                <a:cs typeface="Arial" panose="020B0604020202020204" pitchFamily="34" charset="0"/>
              </a:rPr>
              <a:t>ООО «Газпром </a:t>
            </a:r>
            <a:r>
              <a:rPr lang="ru-RU" sz="1200" b="0" kern="0" dirty="0" err="1" smtClean="0">
                <a:latin typeface="Arial Narrow" panose="020B0606020202030204" pitchFamily="34" charset="0"/>
                <a:cs typeface="Arial" panose="020B0604020202020204" pitchFamily="34" charset="0"/>
              </a:rPr>
              <a:t>газнадзор</a:t>
            </a:r>
            <a:r>
              <a:rPr lang="ru-RU" sz="1200" b="0" kern="0" dirty="0" smtClean="0">
                <a:latin typeface="Arial Narrow" panose="020B0606020202030204" pitchFamily="34" charset="0"/>
                <a:cs typeface="Arial" panose="020B0604020202020204" pitchFamily="34" charset="0"/>
              </a:rPr>
              <a:t>» по результатам</a:t>
            </a:r>
            <a:r>
              <a:rPr lang="ru-RU" sz="1200" b="0" kern="0" baseline="0" dirty="0" smtClean="0">
                <a:latin typeface="Arial Narrow" panose="020B0606020202030204" pitchFamily="34" charset="0"/>
                <a:cs typeface="Arial" panose="020B0604020202020204" pitchFamily="34" charset="0"/>
              </a:rPr>
              <a:t> рассмотрения Обоснования безопасности и экспертизы принял решение о снятии </a:t>
            </a:r>
            <a:r>
              <a:rPr lang="ru-RU" sz="1200" b="0" kern="0" dirty="0" smtClean="0">
                <a:latin typeface="Arial Narrow" panose="020B0606020202030204" pitchFamily="34" charset="0"/>
                <a:cs typeface="Arial" panose="020B0604020202020204" pitchFamily="34" charset="0"/>
              </a:rPr>
              <a:t>с контроля нарушения минимального расстояние от ГРС </a:t>
            </a:r>
            <a:r>
              <a:rPr lang="ru-RU" sz="1200" b="0" kern="0" dirty="0" err="1" smtClean="0">
                <a:latin typeface="Arial Narrow" panose="020B0606020202030204" pitchFamily="34" charset="0"/>
                <a:cs typeface="Arial" panose="020B0604020202020204" pitchFamily="34" charset="0"/>
              </a:rPr>
              <a:t>Лысково</a:t>
            </a:r>
            <a:r>
              <a:rPr lang="ru-RU" sz="1200" b="0" kern="0" dirty="0" smtClean="0">
                <a:latin typeface="Arial Narrow" panose="020B0606020202030204" pitchFamily="34" charset="0"/>
                <a:cs typeface="Arial" panose="020B0604020202020204" pitchFamily="34" charset="0"/>
              </a:rPr>
              <a:t>.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ru-RU" sz="1200" b="0" kern="0" dirty="0" smtClean="0">
              <a:latin typeface="Arial Narrow" panose="020B060602020203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sz="1050" i="1" baseline="0" dirty="0" smtClean="0">
                <a:latin typeface="Arial Narrow" panose="020B0606020202030204" pitchFamily="34" charset="0"/>
                <a:cs typeface="Arial" panose="020B0604020202020204" pitchFamily="34" charset="0"/>
              </a:rPr>
              <a:t>СПРАВОЧНО:</a:t>
            </a:r>
          </a:p>
          <a:p>
            <a:r>
              <a:rPr lang="ru-RU" sz="1050" i="1" baseline="0" dirty="0" smtClean="0">
                <a:latin typeface="Arial Narrow" panose="020B0606020202030204" pitchFamily="34" charset="0"/>
                <a:cs typeface="Arial" panose="020B0604020202020204" pitchFamily="34" charset="0"/>
              </a:rPr>
              <a:t>В соответствии с п.4. ст. 3 ФЗ №22 «О промышленной безопасности опасных производственных объектов», применение обоснования безопасности ОПО без положительного заключения экспертизы  не допускается.</a:t>
            </a:r>
          </a:p>
          <a:p>
            <a:r>
              <a:rPr lang="ru-RU" sz="1050" i="1" baseline="0" dirty="0" smtClean="0">
                <a:latin typeface="Arial Narrow" panose="020B0606020202030204" pitchFamily="34" charset="0"/>
                <a:cs typeface="Arial" panose="020B0604020202020204" pitchFamily="34" charset="0"/>
              </a:rPr>
              <a:t>Экспертизу выполнило НТЦ «Промышленная безопасность».</a:t>
            </a:r>
          </a:p>
          <a:p>
            <a:r>
              <a:rPr lang="ru-RU" sz="1050" i="1" baseline="0" dirty="0" smtClean="0">
                <a:latin typeface="Arial Narrow" panose="020B0606020202030204" pitchFamily="34" charset="0"/>
                <a:cs typeface="Arial" panose="020B0604020202020204" pitchFamily="34" charset="0"/>
              </a:rPr>
              <a:t>Подключающие газопроводы ГРС </a:t>
            </a:r>
            <a:r>
              <a:rPr lang="ru-RU" sz="1050" i="1" baseline="0" dirty="0" err="1" smtClean="0">
                <a:latin typeface="Arial Narrow" panose="020B0606020202030204" pitchFamily="34" charset="0"/>
                <a:cs typeface="Arial" panose="020B0604020202020204" pitchFamily="34" charset="0"/>
              </a:rPr>
              <a:t>Лысково</a:t>
            </a:r>
            <a:r>
              <a:rPr lang="ru-RU" sz="1050" i="1" baseline="0" dirty="0" smtClean="0">
                <a:latin typeface="Arial Narrow" panose="020B0606020202030204" pitchFamily="34" charset="0"/>
                <a:cs typeface="Arial" panose="020B0604020202020204" pitchFamily="34" charset="0"/>
              </a:rPr>
              <a:t> имеют диаметр (DN 100 и DN 150) значительно ниже граничного значения (DN 300), установленного п. 7.16 СП 36.13330.2012 для ГРС с минимальным безопасным расстоянием (МБР) 150 м. Свод правил не предусматривает возможности дальнейшего уменьшения МБР в связи со значительным уменьшением номинального диаметра подключающего газопровода и, соответственно, пропускной способности ГРС. Данный подход на основе анализа риска аварий обосновывается при расчете анализов рисков.</a:t>
            </a:r>
          </a:p>
          <a:p>
            <a:r>
              <a:rPr lang="ru-RU" sz="1050" i="1" baseline="0" dirty="0" smtClean="0">
                <a:latin typeface="Arial Narrow" panose="020B0606020202030204" pitchFamily="34" charset="0"/>
                <a:cs typeface="Arial" panose="020B0604020202020204" pitchFamily="34" charset="0"/>
              </a:rPr>
              <a:t>В качестве компенсирующего мероприятия техническим заданием предусмотрено разрешенное рабочее давление в магистральном газопроводе Казань-Горький на участке подключения ГРС </a:t>
            </a:r>
            <a:r>
              <a:rPr lang="ru-RU" sz="1050" i="1" baseline="0" dirty="0" err="1" smtClean="0">
                <a:latin typeface="Arial Narrow" panose="020B0606020202030204" pitchFamily="34" charset="0"/>
                <a:cs typeface="Arial" panose="020B0604020202020204" pitchFamily="34" charset="0"/>
              </a:rPr>
              <a:t>Лысково</a:t>
            </a:r>
            <a:r>
              <a:rPr lang="ru-RU" sz="1050" i="1" baseline="0" dirty="0" smtClean="0">
                <a:latin typeface="Arial Narrow" panose="020B0606020202030204" pitchFamily="34" charset="0"/>
                <a:cs typeface="Arial" panose="020B0604020202020204" pitchFamily="34" charset="0"/>
              </a:rPr>
              <a:t> (км 221,5 – км 292) с 5,4 МПа до 4,6 МПа. Фактическое давление в точке подключения ГРС в последние годы не превышает 3,1 МПа, увеличение его на </a:t>
            </a:r>
            <a:r>
              <a:rPr lang="ru-RU" sz="1050" i="1" baseline="0" dirty="0" err="1" smtClean="0">
                <a:latin typeface="Arial Narrow" panose="020B0606020202030204" pitchFamily="34" charset="0"/>
                <a:cs typeface="Arial" panose="020B0604020202020204" pitchFamily="34" charset="0"/>
              </a:rPr>
              <a:t>бескомпрессорном</a:t>
            </a:r>
            <a:r>
              <a:rPr lang="ru-RU" sz="1050" i="1" baseline="0" dirty="0" smtClean="0">
                <a:latin typeface="Arial Narrow" panose="020B0606020202030204" pitchFamily="34" charset="0"/>
                <a:cs typeface="Arial" panose="020B0604020202020204" pitchFamily="34" charset="0"/>
              </a:rPr>
              <a:t> распределительном газопроводе Казань-Горький не планируется.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7B0F211-2D73-492D-8E18-EF5981BB786D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12</a:t>
            </a:fld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853176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sz="1200" dirty="0" smtClean="0">
                <a:solidFill>
                  <a:srgbClr val="000000"/>
                </a:solidFill>
                <a:latin typeface="Arial Narrow" panose="020B0606020202030204" pitchFamily="34" charset="0"/>
              </a:rPr>
              <a:t>На данном слайде представлены оставшиеся у Общества 5 нарушений</a:t>
            </a:r>
            <a:r>
              <a:rPr lang="ru-RU" sz="1200" baseline="0" dirty="0" smtClean="0">
                <a:solidFill>
                  <a:srgbClr val="000000"/>
                </a:solidFill>
                <a:latin typeface="Arial Narrow" panose="020B0606020202030204" pitchFamily="34" charset="0"/>
              </a:rPr>
              <a:t> ОЗ и МР от ГРС с объектами нарушающих построек.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sz="1200" baseline="0" dirty="0" smtClean="0">
                <a:solidFill>
                  <a:srgbClr val="000000"/>
                </a:solidFill>
                <a:latin typeface="Arial Narrow" panose="020B0606020202030204" pitchFamily="34" charset="0"/>
              </a:rPr>
              <a:t>По иску общества об устранении 2-х нарушений ОЗ и МР от ГРС Горький -2 в 2013 году получено окончательное отрицательное решение.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sz="1200" baseline="0" dirty="0" smtClean="0">
                <a:solidFill>
                  <a:srgbClr val="000000"/>
                </a:solidFill>
                <a:latin typeface="Arial Narrow" panose="020B0606020202030204" pitchFamily="34" charset="0"/>
              </a:rPr>
              <a:t>Суд основывался в том числе и на том, что каких-либо ограничений (обременений) в отношении земельных участков в Едином государственном реестре прав на недвижимое имущество в кадастре не зафиксировано.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sz="1200" baseline="0" dirty="0" smtClean="0">
                <a:solidFill>
                  <a:srgbClr val="000000"/>
                </a:solidFill>
                <a:latin typeface="Arial Narrow" panose="020B0606020202030204" pitchFamily="34" charset="0"/>
              </a:rPr>
              <a:t>Другими словами ОЗ и МР ГРС не внесены в государственный кадастр недвижимости границ зон с особыми условиями использования.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sz="1200" baseline="0" dirty="0" smtClean="0">
                <a:solidFill>
                  <a:srgbClr val="000000"/>
                </a:solidFill>
                <a:latin typeface="Arial Narrow" panose="020B0606020202030204" pitchFamily="34" charset="0"/>
              </a:rPr>
              <a:t>Сведения, переданные ранее в местные органы власти и управления в соответствии с п.1.4  «старых» утративших силу в этом году «Правил охраны магистральных трубопроводов» о местонахождении газопроводов и ГРС и нанесенные на районные карты землепользователей законной юридической силы не имеют и судом не принимаются.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sz="1200" baseline="0" dirty="0" smtClean="0">
                <a:solidFill>
                  <a:srgbClr val="000000"/>
                </a:solidFill>
                <a:latin typeface="Arial Narrow" panose="020B0606020202030204" pitchFamily="34" charset="0"/>
              </a:rPr>
              <a:t>При этом, стоит отметить, что данный пробел учтен в п.23 новой редакции «Правил охраны магистральных трубопроводов» утвержденной Постановлением Правительства РФ 8 сентября этого года.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ru-RU" sz="1200" baseline="0" dirty="0" smtClean="0">
              <a:solidFill>
                <a:srgbClr val="000000"/>
              </a:solidFill>
              <a:latin typeface="Arial Narrow" panose="020B0606020202030204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sz="1200" dirty="0" smtClean="0">
                <a:solidFill>
                  <a:srgbClr val="000000"/>
                </a:solidFill>
                <a:latin typeface="Arial Narrow" panose="020B0606020202030204" pitchFamily="34" charset="0"/>
              </a:rPr>
              <a:t>Учитывая положительный опыт по ГРС </a:t>
            </a:r>
            <a:r>
              <a:rPr lang="ru-RU" sz="1200" dirty="0" err="1" smtClean="0">
                <a:solidFill>
                  <a:srgbClr val="000000"/>
                </a:solidFill>
                <a:latin typeface="Arial Narrow" panose="020B0606020202030204" pitchFamily="34" charset="0"/>
              </a:rPr>
              <a:t>Лысково</a:t>
            </a:r>
            <a:r>
              <a:rPr lang="ru-RU" sz="1200" dirty="0" smtClean="0">
                <a:solidFill>
                  <a:srgbClr val="000000"/>
                </a:solidFill>
                <a:latin typeface="Arial Narrow" panose="020B0606020202030204" pitchFamily="34" charset="0"/>
              </a:rPr>
              <a:t> в 2017 году </a:t>
            </a: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itchFamily="34" charset="0"/>
                <a:ea typeface="+mn-ea"/>
                <a:cs typeface="Arial" charset="0"/>
              </a:rPr>
              <a:t>через разработку обоснований безопасности ОПО Общество планирует устранить 2 нарушения ОЗ и МР от ГРС Павлово и Дзержинск-1.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Narrow" pitchFamily="34" charset="0"/>
              <a:ea typeface="+mn-ea"/>
              <a:cs typeface="Arial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Narrow" pitchFamily="34" charset="0"/>
              <a:ea typeface="+mn-ea"/>
              <a:cs typeface="Arial" charset="0"/>
            </a:endParaRPr>
          </a:p>
          <a:p>
            <a:endParaRPr lang="ru-RU" sz="1200" dirty="0">
              <a:latin typeface="Arial Narrow" panose="020B0606020202030204" pitchFamily="34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F0C7B44-A8D1-4C1F-826C-A9A2E1B572B5}" type="slidenum">
              <a:rPr lang="ru-RU" smtClean="0"/>
              <a:pPr>
                <a:defRPr/>
              </a:pPr>
              <a:t>13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2303808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3663" y="746125"/>
            <a:ext cx="6610350" cy="3719513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>
                <a:latin typeface="Arial Narrow" panose="020B0606020202030204" pitchFamily="34" charset="0"/>
              </a:rPr>
              <a:t>На данном слайде видны</a:t>
            </a:r>
            <a:r>
              <a:rPr lang="ru-RU" baseline="0" dirty="0" smtClean="0">
                <a:latin typeface="Arial Narrow" panose="020B0606020202030204" pitchFamily="34" charset="0"/>
              </a:rPr>
              <a:t> объекты нарушений в границах 175 метровой зоны МР от</a:t>
            </a:r>
            <a:r>
              <a:rPr lang="ru-RU" dirty="0" smtClean="0">
                <a:latin typeface="Arial Narrow" panose="020B0606020202030204" pitchFamily="34" charset="0"/>
              </a:rPr>
              <a:t> ГРС Павлово (5-ти этажное общежитие, жилой дом, мастерская ПТУ). </a:t>
            </a:r>
          </a:p>
          <a:p>
            <a:r>
              <a:rPr lang="ru-RU" dirty="0" smtClean="0">
                <a:latin typeface="Arial Narrow" panose="020B0606020202030204" pitchFamily="34" charset="0"/>
              </a:rPr>
              <a:t>Надеюсь все понимают, что в случае ведения Обществом по данному объекту </a:t>
            </a:r>
            <a:r>
              <a:rPr lang="ru-RU" dirty="0" err="1" smtClean="0">
                <a:latin typeface="Arial Narrow" panose="020B0606020202030204" pitchFamily="34" charset="0"/>
              </a:rPr>
              <a:t>претензионно</a:t>
            </a:r>
            <a:r>
              <a:rPr lang="ru-RU" dirty="0" smtClean="0">
                <a:latin typeface="Arial Narrow" panose="020B0606020202030204" pitchFamily="34" charset="0"/>
              </a:rPr>
              <a:t>-исковой работы </a:t>
            </a:r>
            <a:r>
              <a:rPr lang="ru-RU" sz="1200" dirty="0" smtClean="0">
                <a:latin typeface="Arial Narrow" panose="020B0606020202030204" pitchFamily="34" charset="0"/>
              </a:rPr>
              <a:t>вероятность вынесения положительного решения крайне низкая.</a:t>
            </a:r>
          </a:p>
          <a:p>
            <a:r>
              <a:rPr lang="ru-RU" sz="1200" dirty="0" smtClean="0">
                <a:latin typeface="Arial Narrow" panose="020B0606020202030204" pitchFamily="34" charset="0"/>
              </a:rPr>
              <a:t>Анализ риска, разработанный в</a:t>
            </a:r>
            <a:r>
              <a:rPr lang="ru-RU" sz="1200" baseline="0" dirty="0" smtClean="0">
                <a:latin typeface="Arial Narrow" panose="020B0606020202030204" pitchFamily="34" charset="0"/>
              </a:rPr>
              <a:t> 2017 году АО «</a:t>
            </a:r>
            <a:r>
              <a:rPr lang="ru-RU" sz="1200" baseline="0" dirty="0" err="1" smtClean="0">
                <a:latin typeface="Arial Narrow" panose="020B0606020202030204" pitchFamily="34" charset="0"/>
              </a:rPr>
              <a:t>Гипрогазцентр</a:t>
            </a:r>
            <a:r>
              <a:rPr lang="ru-RU" sz="1200" baseline="0" dirty="0" smtClean="0">
                <a:latin typeface="Arial Narrow" panose="020B0606020202030204" pitchFamily="34" charset="0"/>
              </a:rPr>
              <a:t>» </a:t>
            </a:r>
            <a:r>
              <a:rPr lang="ru-RU" sz="1200" dirty="0" smtClean="0">
                <a:latin typeface="Arial Narrow" panose="020B0606020202030204" pitchFamily="34" charset="0"/>
              </a:rPr>
              <a:t>для обоснования безопасности опасного производственного объекта ГРС Павлово, подтвердил</a:t>
            </a:r>
            <a:r>
              <a:rPr lang="ru-RU" sz="1200" baseline="0" dirty="0" smtClean="0">
                <a:latin typeface="Arial Narrow" panose="020B0606020202030204" pitchFamily="34" charset="0"/>
              </a:rPr>
              <a:t> возможность уменьшения минимального безопасного расстояния в соответствии с фактическим взаимным положением объектов.</a:t>
            </a:r>
            <a:endParaRPr lang="ru-RU" sz="1200" dirty="0" smtClean="0">
              <a:latin typeface="Arial Narrow" panose="020B0606020202030204" pitchFamily="34" charset="0"/>
            </a:endParaRPr>
          </a:p>
          <a:p>
            <a:r>
              <a:rPr lang="ru-RU" dirty="0" smtClean="0">
                <a:latin typeface="Arial Narrow" panose="020B0606020202030204" pitchFamily="34" charset="0"/>
              </a:rPr>
              <a:t>В настоящее время заключен договор на проведение экспертизы данного обоснования безопасности. Завершение планируется в ноябре месяце.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F0C7B44-A8D1-4C1F-826C-A9A2E1B572B5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14</a:t>
            </a:fld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420011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3663" y="746125"/>
            <a:ext cx="6610350" cy="3719513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err="1" smtClean="0">
                <a:latin typeface="Arial Narrow" panose="020B0606020202030204" pitchFamily="34" charset="0"/>
              </a:rPr>
              <a:t>Претензионно</a:t>
            </a:r>
            <a:r>
              <a:rPr lang="ru-RU" dirty="0" smtClean="0">
                <a:latin typeface="Arial Narrow" panose="020B0606020202030204" pitchFamily="34" charset="0"/>
              </a:rPr>
              <a:t>-исковая работа по ГРС Дзержинск-1 также не проводилась по причине крайне низкой вероятности вынесения положительного решения.</a:t>
            </a:r>
          </a:p>
          <a:p>
            <a:r>
              <a:rPr lang="ru-RU" dirty="0" smtClean="0">
                <a:latin typeface="Arial Narrow" panose="020B0606020202030204" pitchFamily="34" charset="0"/>
              </a:rPr>
              <a:t>Дело в том, что ГРС введена в эксплуатацию в 1961 году. Во время проектирования и строительства СНиП II-Д.10-62 ещё не вступил в действие, а  действующие СН 186-61, не включали в себя требования о наличии минимальных расстояний от ГРС. </a:t>
            </a:r>
          </a:p>
          <a:p>
            <a:r>
              <a:rPr lang="ru-RU" dirty="0" smtClean="0">
                <a:latin typeface="Arial Narrow" panose="020B0606020202030204" pitchFamily="34" charset="0"/>
              </a:rPr>
              <a:t>При вводе ГРС Дзержинск-1 в эксплуатацию учитывался факт наличия подъездной автомобильной дороги, что зафиксировано на генплане проекта.</a:t>
            </a:r>
          </a:p>
          <a:p>
            <a:r>
              <a:rPr lang="ru-RU" dirty="0" smtClean="0"/>
              <a:t>Анализ риска, разработанный в 2017 году АО «</a:t>
            </a:r>
            <a:r>
              <a:rPr lang="ru-RU" dirty="0" err="1" smtClean="0"/>
              <a:t>Гипрогазцентр</a:t>
            </a:r>
            <a:r>
              <a:rPr lang="ru-RU" dirty="0" smtClean="0"/>
              <a:t>» по ГРС Дзержинск-1, также подтвердил возможность уменьшения минимального безопасного расстояния в соответствии с фактическим взаимным положением объектов.</a:t>
            </a:r>
          </a:p>
          <a:p>
            <a:r>
              <a:rPr lang="ru-RU" dirty="0" smtClean="0"/>
              <a:t>Завершение проведения экспертизы обоснования планируется в ноябре месяце.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F0C7B44-A8D1-4C1F-826C-A9A2E1B572B5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15</a:t>
            </a:fld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420011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2075" y="746125"/>
            <a:ext cx="6613525" cy="3721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>
                <a:latin typeface="Arial Narrow" panose="020B0606020202030204" pitchFamily="34" charset="0"/>
              </a:rPr>
              <a:t>Коллеги, что бы не сложилось впечатление, что мы нашли «лазейку» и призываем ей воспользоваться для сокращения ОЗ и МР от объектов </a:t>
            </a:r>
            <a:r>
              <a:rPr lang="ru-RU" smtClean="0">
                <a:latin typeface="Arial Narrow" panose="020B0606020202030204" pitchFamily="34" charset="0"/>
              </a:rPr>
              <a:t>магистральных </a:t>
            </a:r>
            <a:r>
              <a:rPr lang="ru-RU" smtClean="0">
                <a:latin typeface="Arial Narrow" panose="020B0606020202030204" pitchFamily="34" charset="0"/>
              </a:rPr>
              <a:t>газопроводов, </a:t>
            </a:r>
            <a:r>
              <a:rPr lang="ru-RU" dirty="0" smtClean="0">
                <a:latin typeface="Arial Narrow" panose="020B0606020202030204" pitchFamily="34" charset="0"/>
              </a:rPr>
              <a:t>предлагаю </a:t>
            </a:r>
            <a:r>
              <a:rPr lang="ru-RU" smtClean="0">
                <a:latin typeface="Arial Narrow" panose="020B0606020202030204" pitchFamily="34" charset="0"/>
              </a:rPr>
              <a:t>обратить </a:t>
            </a:r>
            <a:r>
              <a:rPr lang="ru-RU" smtClean="0">
                <a:latin typeface="Arial Narrow" panose="020B0606020202030204" pitchFamily="34" charset="0"/>
              </a:rPr>
              <a:t>внимание, </a:t>
            </a:r>
            <a:r>
              <a:rPr lang="ru-RU" dirty="0" smtClean="0">
                <a:latin typeface="Arial Narrow" panose="020B0606020202030204" pitchFamily="34" charset="0"/>
              </a:rPr>
              <a:t>на слайде представлены последствия аварии на магистральном газопроводе </a:t>
            </a:r>
            <a:r>
              <a:rPr lang="ru-RU" dirty="0" err="1" smtClean="0">
                <a:latin typeface="Arial Narrow" panose="020B0606020202030204" pitchFamily="34" charset="0"/>
              </a:rPr>
              <a:t>Ду</a:t>
            </a:r>
            <a:r>
              <a:rPr lang="ru-RU" dirty="0" smtClean="0">
                <a:latin typeface="Arial Narrow" panose="020B0606020202030204" pitchFamily="34" charset="0"/>
              </a:rPr>
              <a:t> 1400 мм «Ямбург-Тула-1» (км 2479,5) произошедшей 24.08.2017 года: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dirty="0" smtClean="0">
                <a:latin typeface="Arial Narrow" panose="020B0606020202030204" pitchFamily="34" charset="0"/>
              </a:rPr>
              <a:t>размер котлована составил 36 х 20 метров;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dirty="0" smtClean="0">
                <a:latin typeface="Arial Narrow" panose="020B0606020202030204" pitchFamily="34" charset="0"/>
              </a:rPr>
              <a:t>глубина котлована 9,8 м.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dirty="0" smtClean="0">
                <a:latin typeface="Arial Narrow" panose="020B0606020202030204" pitchFamily="34" charset="0"/>
              </a:rPr>
              <a:t>Радиус разлета грунта и фрагментов трубы составил до 450 м!!!!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dirty="0" smtClean="0">
                <a:latin typeface="Arial Narrow" panose="020B0606020202030204" pitchFamily="34" charset="0"/>
              </a:rPr>
              <a:t>Порядка 7 га выжженной,</a:t>
            </a:r>
            <a:r>
              <a:rPr lang="ru-RU" baseline="0" dirty="0" smtClean="0">
                <a:latin typeface="Arial Narrow" panose="020B0606020202030204" pitchFamily="34" charset="0"/>
              </a:rPr>
              <a:t> </a:t>
            </a:r>
            <a:r>
              <a:rPr lang="ru-RU" dirty="0" smtClean="0">
                <a:latin typeface="Arial Narrow" panose="020B0606020202030204" pitchFamily="34" charset="0"/>
              </a:rPr>
              <a:t>обугленной и запекшейся земли.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ru-RU" dirty="0" smtClean="0">
              <a:latin typeface="Arial Narrow" panose="020B0606020202030204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ru-RU" dirty="0" smtClean="0">
                <a:latin typeface="Arial Narrow" panose="020B0606020202030204" pitchFamily="34" charset="0"/>
              </a:rPr>
              <a:t>Считаем, что работу по определению допустимой, безопасной величины ОЗ и МР от ГРС необходимо проводить тщательно на основании качественных расчетов и анализов</a:t>
            </a:r>
            <a:r>
              <a:rPr lang="ru-RU" baseline="0" dirty="0" smtClean="0">
                <a:latin typeface="Arial Narrow" panose="020B0606020202030204" pitchFamily="34" charset="0"/>
              </a:rPr>
              <a:t> рисков </a:t>
            </a:r>
            <a:r>
              <a:rPr lang="ru-RU" dirty="0" smtClean="0">
                <a:latin typeface="Arial Narrow" panose="020B0606020202030204" pitchFamily="34" charset="0"/>
              </a:rPr>
              <a:t>проведенных специалистами проектных институтов и экспертных организаций. </a:t>
            </a:r>
          </a:p>
          <a:p>
            <a:endParaRPr lang="ru-RU" dirty="0">
              <a:latin typeface="Arial Narrow" panose="020B0606020202030204" pitchFamily="34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F0C7B44-A8D1-4C1F-826C-A9A2E1B572B5}" type="slidenum">
              <a:rPr lang="ru-RU" smtClean="0"/>
              <a:pPr>
                <a:defRPr/>
              </a:pPr>
              <a:t>16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8420011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2075" y="746125"/>
            <a:ext cx="6613525" cy="3721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>
                <a:latin typeface="Arial Narrow" panose="020B0606020202030204" pitchFamily="34" charset="0"/>
              </a:rPr>
              <a:t>Принимая во внимание изложенное, предлагаю принять 2 решения:</a:t>
            </a:r>
          </a:p>
          <a:p>
            <a:r>
              <a:rPr lang="ru-RU" dirty="0" smtClean="0">
                <a:latin typeface="Arial Narrow" panose="020B0606020202030204" pitchFamily="34" charset="0"/>
              </a:rPr>
              <a:t>1.</a:t>
            </a:r>
            <a:r>
              <a:rPr lang="ru-RU" baseline="0" dirty="0" smtClean="0">
                <a:latin typeface="Arial Narrow" panose="020B0606020202030204" pitchFamily="34" charset="0"/>
              </a:rPr>
              <a:t> </a:t>
            </a:r>
            <a:r>
              <a:rPr lang="ru-RU" dirty="0" smtClean="0">
                <a:latin typeface="Arial Narrow" panose="020B0606020202030204" pitchFamily="34" charset="0"/>
              </a:rPr>
              <a:t>По результатам разработки обоснований безопасности ОПО необходимо устранять нарушения ОЗ и МР от ГРС, по которым:</a:t>
            </a:r>
          </a:p>
          <a:p>
            <a:endParaRPr lang="ru-RU" dirty="0" smtClean="0">
              <a:latin typeface="Arial Narrow" panose="020B060602020203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dirty="0" smtClean="0">
                <a:latin typeface="Arial Narrow" panose="020B0606020202030204" pitchFamily="34" charset="0"/>
              </a:rPr>
              <a:t>проведена </a:t>
            </a:r>
            <a:r>
              <a:rPr lang="ru-RU" dirty="0" err="1" smtClean="0">
                <a:latin typeface="Arial Narrow" panose="020B0606020202030204" pitchFamily="34" charset="0"/>
              </a:rPr>
              <a:t>претензионно</a:t>
            </a:r>
            <a:r>
              <a:rPr lang="ru-RU" dirty="0" smtClean="0">
                <a:latin typeface="Arial Narrow" panose="020B0606020202030204" pitchFamily="34" charset="0"/>
              </a:rPr>
              <a:t>-исковая работа и получены отрицательные судебные решения;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ru-RU" dirty="0" smtClean="0">
              <a:latin typeface="Arial Narrow" panose="020B060602020203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dirty="0" smtClean="0">
                <a:latin typeface="Arial Narrow" panose="020B0606020202030204" pitchFamily="34" charset="0"/>
              </a:rPr>
              <a:t>вероятность вынесения положительного судебного решения крайне низкая (судебная практика);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ru-RU" dirty="0" smtClean="0">
              <a:latin typeface="Arial Narrow" panose="020B060602020203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dirty="0" smtClean="0">
                <a:latin typeface="Arial Narrow" panose="020B0606020202030204" pitchFamily="34" charset="0"/>
              </a:rPr>
              <a:t>высока вероятность </a:t>
            </a:r>
            <a:r>
              <a:rPr lang="ru-RU" dirty="0" err="1" smtClean="0">
                <a:latin typeface="Arial Narrow" panose="020B0606020202030204" pitchFamily="34" charset="0"/>
              </a:rPr>
              <a:t>имиджевых</a:t>
            </a:r>
            <a:r>
              <a:rPr lang="ru-RU" dirty="0" smtClean="0">
                <a:latin typeface="Arial Narrow" panose="020B0606020202030204" pitchFamily="34" charset="0"/>
              </a:rPr>
              <a:t> рисков группы компаний ПАО «Газпром» от проведения </a:t>
            </a:r>
            <a:r>
              <a:rPr lang="ru-RU" dirty="0" err="1" smtClean="0">
                <a:latin typeface="Arial Narrow" panose="020B0606020202030204" pitchFamily="34" charset="0"/>
              </a:rPr>
              <a:t>претензионно</a:t>
            </a:r>
            <a:r>
              <a:rPr lang="ru-RU" dirty="0" smtClean="0">
                <a:latin typeface="Arial Narrow" panose="020B0606020202030204" pitchFamily="34" charset="0"/>
              </a:rPr>
              <a:t>-исковой работы и сноса  нарушающих построек.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ru-RU" dirty="0" smtClean="0">
              <a:latin typeface="Arial Narrow" panose="020B0606020202030204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ru-RU" dirty="0" smtClean="0">
                <a:latin typeface="Arial Narrow" panose="020B0606020202030204" pitchFamily="34" charset="0"/>
              </a:rPr>
              <a:t>2 . Для обеспечения безопасной эксплуатации ГРС необходимо разработать программу по внесению сведений о границах минимальных расстояний от объектов на публичные кадастровые карты с выделением ПАО «Газпром соответствующего финансирования. 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ru-RU" dirty="0">
              <a:latin typeface="Arial Narrow" panose="020B0606020202030204" pitchFamily="34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7B0F211-2D73-492D-8E18-EF5981BB786D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17</a:t>
            </a:fld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685711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2075" y="746125"/>
            <a:ext cx="6613525" cy="3721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>
          <a:xfrm>
            <a:off x="446509" y="4715418"/>
            <a:ext cx="5976664" cy="4467469"/>
          </a:xfrm>
        </p:spPr>
        <p:txBody>
          <a:bodyPr>
            <a:noAutofit/>
          </a:bodyPr>
          <a:lstStyle/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Доклад окончен, Спасибо за внимание!</a:t>
            </a:r>
            <a:endParaRPr lang="ru-RU" sz="1200" kern="1200" dirty="0">
              <a:solidFill>
                <a:schemeClr val="tx1"/>
              </a:solidFill>
              <a:effectLst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4CEEE43-DB50-4E82-9FE2-A7EDF697C9B8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18</a:t>
            </a:fld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507360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Коротко представлю результаты выполнения Обществом в 2017 году решениями предыдущего отраслевого совещания, проведенного в октябре 2015 года в Минске, Обществу было выдано 14 поручений, из которых:</a:t>
            </a:r>
          </a:p>
          <a:p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6 выполнено и 1 поручение по восстановлению проектной и исполнительной документации остается в работе.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7B0F211-2D73-492D-8E18-EF5981BB786D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19</a:t>
            </a:fld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85317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87313" y="741363"/>
            <a:ext cx="6623050" cy="3725862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defTabSz="914308">
              <a:defRPr/>
            </a:pPr>
            <a:r>
              <a:rPr lang="ru-RU" sz="1200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Коротко о «Структуре объектов управления ГРС» Общества</a:t>
            </a:r>
          </a:p>
          <a:p>
            <a:pPr defTabSz="914308">
              <a:defRPr/>
            </a:pPr>
            <a:r>
              <a:rPr lang="ru-RU" sz="1200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Она состоит из 331 газораспределительной станции, как арендованных у ПАО «Газпром» так и находящихся в собственности Общества.</a:t>
            </a:r>
          </a:p>
          <a:p>
            <a:pPr defTabSz="914308">
              <a:defRPr/>
            </a:pPr>
            <a:r>
              <a:rPr lang="ru-RU" sz="1200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Также в границах деятельности Общества расположены 44 ГРС на балансе сторонних организаций.</a:t>
            </a:r>
          </a:p>
          <a:p>
            <a:pPr defTabSz="914308">
              <a:defRPr/>
            </a:pPr>
            <a:endParaRPr lang="ru-RU" sz="1200" dirty="0" smtClean="0">
              <a:solidFill>
                <a:prstClr val="black"/>
              </a:solidFill>
              <a:latin typeface="Arial Narrow" panose="020B0606020202030204" pitchFamily="34" charset="0"/>
            </a:endParaRPr>
          </a:p>
          <a:p>
            <a:pPr defTabSz="914308">
              <a:defRPr/>
            </a:pPr>
            <a:r>
              <a:rPr lang="ru-RU" sz="1200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Основные характеристики технологического оборудования эксплуатируемых ГРС представлены на слайде.</a:t>
            </a:r>
          </a:p>
          <a:p>
            <a:pPr defTabSz="914308">
              <a:defRPr/>
            </a:pPr>
            <a:endParaRPr lang="ru-RU" sz="1200" dirty="0" smtClean="0">
              <a:solidFill>
                <a:prstClr val="black"/>
              </a:solidFill>
              <a:latin typeface="Arial Narrow" panose="020B0606020202030204" pitchFamily="34" charset="0"/>
            </a:endParaRPr>
          </a:p>
          <a:p>
            <a:pPr defTabSz="914308">
              <a:defRPr/>
            </a:pPr>
            <a:r>
              <a:rPr lang="ru-RU" sz="1200" i="1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СПРАВОЧНО:</a:t>
            </a:r>
            <a:endParaRPr lang="ru-RU" sz="1200" i="1" baseline="0" dirty="0" smtClean="0">
              <a:solidFill>
                <a:prstClr val="black"/>
              </a:solidFill>
              <a:latin typeface="Arial Narrow" panose="020B0606020202030204" pitchFamily="34" charset="0"/>
            </a:endParaRPr>
          </a:p>
          <a:p>
            <a:pPr defTabSz="914308">
              <a:defRPr/>
            </a:pPr>
            <a:r>
              <a:rPr lang="ru-RU" sz="1200" i="1" baseline="0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Всего в обществе эксплуатируется 331 ГРС, в том числе в собственности ПАО «Газпром» 319 и ООО «ГТНН»-12 ГРС.</a:t>
            </a:r>
          </a:p>
          <a:p>
            <a:pPr defTabSz="914308">
              <a:defRPr/>
            </a:pPr>
            <a:r>
              <a:rPr lang="ru-RU" sz="1200" i="1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От общего количества эксплуатируемого технологического оборудования на ГРС:</a:t>
            </a:r>
            <a:endParaRPr lang="ru-RU" sz="1200" i="1" dirty="0">
              <a:solidFill>
                <a:prstClr val="black"/>
              </a:solidFill>
              <a:latin typeface="Arial Narrow" panose="020B0606020202030204" pitchFamily="34" charset="0"/>
            </a:endParaRPr>
          </a:p>
          <a:p>
            <a:pPr defTabSz="914308">
              <a:defRPr/>
            </a:pPr>
            <a:r>
              <a:rPr lang="ru-RU" sz="1200" i="1" dirty="0">
                <a:solidFill>
                  <a:prstClr val="black"/>
                </a:solidFill>
                <a:latin typeface="Arial Narrow" panose="020B0606020202030204" pitchFamily="34" charset="0"/>
              </a:rPr>
              <a:t>63% ГРС блочного типа</a:t>
            </a:r>
            <a:r>
              <a:rPr lang="ru-RU" sz="1200" i="1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;</a:t>
            </a:r>
          </a:p>
          <a:p>
            <a:pPr defTabSz="914308">
              <a:defRPr/>
            </a:pPr>
            <a:r>
              <a:rPr lang="ru-RU" sz="1200" i="1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31% </a:t>
            </a:r>
            <a:r>
              <a:rPr lang="ru-RU" sz="1200" i="1" baseline="0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автоматических </a:t>
            </a:r>
            <a:r>
              <a:rPr lang="ru-RU" sz="1200" i="1" dirty="0" err="1" smtClean="0">
                <a:solidFill>
                  <a:prstClr val="black"/>
                </a:solidFill>
                <a:latin typeface="Arial Narrow" panose="020B0606020202030204" pitchFamily="34" charset="0"/>
              </a:rPr>
              <a:t>одоризаторов</a:t>
            </a:r>
            <a:r>
              <a:rPr lang="ru-RU" sz="1200" i="1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 газа;</a:t>
            </a:r>
            <a:endParaRPr lang="ru-RU" sz="1200" i="1" dirty="0">
              <a:solidFill>
                <a:prstClr val="black"/>
              </a:solidFill>
              <a:latin typeface="Arial Narrow" panose="020B0606020202030204" pitchFamily="34" charset="0"/>
            </a:endParaRPr>
          </a:p>
          <a:p>
            <a:pPr defTabSz="914308">
              <a:defRPr/>
            </a:pPr>
            <a:r>
              <a:rPr lang="ru-RU" sz="1200" i="1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54 % регуляторов </a:t>
            </a:r>
            <a:r>
              <a:rPr lang="ru-RU" sz="1200" i="1" dirty="0">
                <a:solidFill>
                  <a:prstClr val="black"/>
                </a:solidFill>
                <a:latin typeface="Arial Narrow" panose="020B0606020202030204" pitchFamily="34" charset="0"/>
              </a:rPr>
              <a:t>давления </a:t>
            </a:r>
            <a:r>
              <a:rPr lang="ru-RU" sz="1200" i="1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типа РДУ;</a:t>
            </a:r>
          </a:p>
          <a:p>
            <a:pPr defTabSz="914308">
              <a:defRPr/>
            </a:pPr>
            <a:r>
              <a:rPr lang="ru-RU" sz="1200" i="1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66% составляют подогреватели газа со вторичным теплоносителем</a:t>
            </a:r>
            <a:r>
              <a:rPr lang="ru-RU" sz="1200" i="1" baseline="0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 или теплообменники.</a:t>
            </a:r>
            <a:endParaRPr lang="en-US" sz="1200" i="1" dirty="0">
              <a:solidFill>
                <a:prstClr val="black"/>
              </a:solidFill>
              <a:latin typeface="Arial Narrow" panose="020B0606020202030204" pitchFamily="34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1E2C8F-1521-4FAA-85AB-B35CAC526910}" type="slidenum">
              <a:rPr lang="ru-RU" altLang="ru-RU" smtClean="0">
                <a:solidFill>
                  <a:prstClr val="white"/>
                </a:solidFill>
              </a:rPr>
              <a:pPr/>
              <a:t>2</a:t>
            </a:fld>
            <a:endParaRPr lang="ru-RU" alt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401685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Коротко представлю результаты выполнения Обществом в 2017 году решениями предыдущего отраслевого совещания, проведенного в октябре 2015 года в Минске, Обществу было выдано 14 поручений, из которых:</a:t>
            </a:r>
          </a:p>
          <a:p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6 выполнено и 1 поручение по восстановлению проектной и исполнительной документации остается в работе.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7B0F211-2D73-492D-8E18-EF5981BB786D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20</a:t>
            </a:fld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853176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sz="1200" i="0" dirty="0" smtClean="0">
                <a:solidFill>
                  <a:schemeClr val="tx1">
                    <a:lumMod val="50000"/>
                  </a:schemeClr>
                </a:solidFill>
                <a:latin typeface="Arial Narrow" panose="020B0606020202030204" pitchFamily="34" charset="0"/>
              </a:rPr>
              <a:t>Коротко представлю результаты выполнения Обществом в 2017 году решений отраслевого совещания 2016 года, проведенного в октябре 2016 года в Минске.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sz="1200" i="0" dirty="0" smtClean="0">
                <a:solidFill>
                  <a:schemeClr val="tx1">
                    <a:lumMod val="50000"/>
                  </a:schemeClr>
                </a:solidFill>
                <a:latin typeface="Arial Narrow" panose="020B0606020202030204" pitchFamily="34" charset="0"/>
              </a:rPr>
              <a:t> Всего для исполнения газотранспортным Обществам выдано в работу 14 Решений, из них:</a:t>
            </a:r>
          </a:p>
          <a:p>
            <a:pPr marL="171450" marR="0" indent="-17145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ru-RU" sz="1200" i="0" dirty="0" smtClean="0">
                <a:solidFill>
                  <a:schemeClr val="tx1">
                    <a:lumMod val="50000"/>
                  </a:schemeClr>
                </a:solidFill>
                <a:latin typeface="Arial Narrow" panose="020B0606020202030204" pitchFamily="34" charset="0"/>
              </a:rPr>
              <a:t>выполнено 8 Решений (57%);</a:t>
            </a:r>
          </a:p>
          <a:p>
            <a:pPr marL="171450" marR="0" indent="-17145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ru-RU" sz="1200" i="0" dirty="0" smtClean="0">
                <a:solidFill>
                  <a:schemeClr val="tx1">
                    <a:lumMod val="50000"/>
                  </a:schemeClr>
                </a:solidFill>
                <a:latin typeface="Arial Narrow" panose="020B0606020202030204" pitchFamily="34" charset="0"/>
              </a:rPr>
              <a:t>выполняется на постоянной основе 4 Решения (29%);</a:t>
            </a:r>
          </a:p>
          <a:p>
            <a:pPr marL="171450" marR="0" indent="-17145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ru-RU" sz="1200" i="0" dirty="0" smtClean="0">
                <a:solidFill>
                  <a:schemeClr val="tx1">
                    <a:lumMod val="50000"/>
                  </a:schemeClr>
                </a:solidFill>
                <a:latin typeface="Arial Narrow" panose="020B0606020202030204" pitchFamily="34" charset="0"/>
              </a:rPr>
              <a:t>В работе до конца года остаются в работе 2 решения (14%) ;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ru-RU" sz="1200" i="0" dirty="0" smtClean="0">
              <a:solidFill>
                <a:schemeClr val="tx1">
                  <a:lumMod val="50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ru-RU">
              <a:solidFill>
                <a:prstClr val="white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823E709-9592-4D18-90CC-DE3031AF7348}" type="slidenum">
              <a:rPr lang="ru-RU" smtClean="0">
                <a:solidFill>
                  <a:prstClr val="white"/>
                </a:solidFill>
              </a:rPr>
              <a:pPr/>
              <a:t>3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394220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>
                <a:latin typeface="Arial Narrow" panose="020B0606020202030204" pitchFamily="34" charset="0"/>
              </a:rPr>
              <a:t>Так, в частности, в соответствии с решением 2.1, а также р</a:t>
            </a:r>
            <a:r>
              <a:rPr lang="ru-RU" sz="1200" b="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уководствуясь письмом ПАО «Газпром» за подписью В.А. Маркелова (№ 03-516 от 15.03.2016 года) </a:t>
            </a:r>
            <a:r>
              <a:rPr lang="ru-RU" dirty="0" smtClean="0">
                <a:latin typeface="Arial Narrow" panose="020B0606020202030204" pitchFamily="34" charset="0"/>
              </a:rPr>
              <a:t>Обществом</a:t>
            </a:r>
            <a:r>
              <a:rPr lang="ru-RU" baseline="0" dirty="0" smtClean="0">
                <a:latin typeface="Arial Narrow" panose="020B0606020202030204" pitchFamily="34" charset="0"/>
              </a:rPr>
              <a:t> совместно с администрациями регионов в границах деятельности Общества, региональными представителями </a:t>
            </a:r>
            <a:r>
              <a:rPr lang="ru-RU" baseline="0" dirty="0" err="1" smtClean="0">
                <a:latin typeface="Arial Narrow" panose="020B0606020202030204" pitchFamily="34" charset="0"/>
              </a:rPr>
              <a:t>Межрегионгаз</a:t>
            </a:r>
            <a:r>
              <a:rPr lang="ru-RU" baseline="0" dirty="0" smtClean="0">
                <a:latin typeface="Arial Narrow" panose="020B0606020202030204" pitchFamily="34" charset="0"/>
              </a:rPr>
              <a:t> и Газораспределительных организации, в 2017 году было проведено 4 экспертно-технических (координационно-методических) совета с целью подтверждения целесообразности разработки ТВПС и определения наиболее оптимального варианта обеспечения газоснабжения перспективных потребителей.</a:t>
            </a:r>
            <a:endParaRPr lang="ru-RU" dirty="0" smtClean="0">
              <a:latin typeface="Arial Narrow" panose="020B0606020202030204" pitchFamily="34" charset="0"/>
            </a:endParaRPr>
          </a:p>
          <a:p>
            <a:endParaRPr lang="ru-RU" dirty="0" smtClean="0">
              <a:latin typeface="Arial Narrow" panose="020B0606020202030204" pitchFamily="34" charset="0"/>
            </a:endParaRPr>
          </a:p>
          <a:p>
            <a:r>
              <a:rPr lang="ru-RU" i="1" dirty="0" smtClean="0">
                <a:latin typeface="Arial Narrow" panose="020B0606020202030204" pitchFamily="34" charset="0"/>
              </a:rPr>
              <a:t>СПРАВОЧНО:</a:t>
            </a:r>
          </a:p>
          <a:p>
            <a:r>
              <a:rPr lang="ru-RU" i="1" dirty="0" smtClean="0">
                <a:latin typeface="Arial Narrow" panose="020B0606020202030204" pitchFamily="34" charset="0"/>
              </a:rPr>
              <a:t>по ГРС Чамзинка (для целесообразности разработки ТВПС), ГРС Волжск (п. </a:t>
            </a:r>
            <a:r>
              <a:rPr lang="ru-RU" i="1" dirty="0" err="1" smtClean="0">
                <a:latin typeface="Arial Narrow" panose="020B0606020202030204" pitchFamily="34" charset="0"/>
              </a:rPr>
              <a:t>Вахоткино</a:t>
            </a:r>
            <a:r>
              <a:rPr lang="ru-RU" i="1" dirty="0" smtClean="0">
                <a:latin typeface="Arial Narrow" panose="020B0606020202030204" pitchFamily="34" charset="0"/>
              </a:rPr>
              <a:t>), ГРС Чемодановка и ГРС Родники (для обоснование проведения Реконструкции).</a:t>
            </a:r>
          </a:p>
          <a:p>
            <a:endParaRPr lang="ru-RU" dirty="0">
              <a:latin typeface="Arial Narrow" panose="020B0606020202030204" pitchFamily="34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1E2C8F-1521-4FAA-85AB-B35CAC526910}" type="slidenum">
              <a:rPr lang="ru-RU" altLang="ru-RU" smtClean="0"/>
              <a:pPr/>
              <a:t>4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289492019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003366"/>
                </a:solidFill>
                <a:latin typeface="Arial Narrow" panose="020B0606020202030204" pitchFamily="34" charset="0"/>
              </a:rPr>
              <a:t>В соответствии с решением п.2.2, Общество подготовило и направило в Департамент 308 предложения по содержанию разделов Заключений экспертно-технических (координационно-методических) советов</a:t>
            </a:r>
            <a:r>
              <a:rPr lang="ru-RU" baseline="0" dirty="0" smtClean="0">
                <a:solidFill>
                  <a:srgbClr val="003366"/>
                </a:solidFill>
                <a:latin typeface="Arial Narrow" panose="020B0606020202030204" pitchFamily="34" charset="0"/>
              </a:rPr>
              <a:t> для рассмотрения совместно с администрациями регионов, </a:t>
            </a:r>
            <a:r>
              <a:rPr lang="ru-RU" baseline="0" dirty="0" err="1" smtClean="0">
                <a:solidFill>
                  <a:srgbClr val="003366"/>
                </a:solidFill>
                <a:latin typeface="Arial Narrow" panose="020B0606020202030204" pitchFamily="34" charset="0"/>
              </a:rPr>
              <a:t>Межрегионгаз</a:t>
            </a:r>
            <a:r>
              <a:rPr lang="ru-RU" baseline="0" dirty="0" smtClean="0">
                <a:solidFill>
                  <a:srgbClr val="003366"/>
                </a:solidFill>
                <a:latin typeface="Arial Narrow" panose="020B0606020202030204" pitchFamily="34" charset="0"/>
              </a:rPr>
              <a:t> и заказчиками проектов</a:t>
            </a:r>
            <a:r>
              <a:rPr lang="ru-RU" dirty="0" smtClean="0">
                <a:solidFill>
                  <a:srgbClr val="003366"/>
                </a:solidFill>
                <a:latin typeface="Arial Narrow" panose="020B0606020202030204" pitchFamily="34" charset="0"/>
              </a:rPr>
              <a:t> планов капитального</a:t>
            </a:r>
            <a:r>
              <a:rPr lang="ru-RU" baseline="0" dirty="0" smtClean="0">
                <a:solidFill>
                  <a:srgbClr val="003366"/>
                </a:solidFill>
                <a:latin typeface="Arial Narrow" panose="020B0606020202030204" pitchFamily="34" charset="0"/>
              </a:rPr>
              <a:t> строительства или реконструкции ГРС на этапе формирования инвестиционного замысла о развитии газоснабжения.</a:t>
            </a:r>
            <a:endParaRPr lang="ru-RU" dirty="0">
              <a:solidFill>
                <a:srgbClr val="003366"/>
              </a:solidFill>
              <a:latin typeface="Arial Narrow" panose="020B0606020202030204" pitchFamily="34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1E2C8F-1521-4FAA-85AB-B35CAC526910}" type="slidenum">
              <a:rPr lang="ru-RU" altLang="ru-RU" smtClean="0"/>
              <a:pPr/>
              <a:t>5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196048981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dirty="0" smtClean="0">
                <a:latin typeface="Arial Narrow" panose="020B0606020202030204" pitchFamily="34" charset="0"/>
                <a:cs typeface="Arial" panose="020B0604020202020204" pitchFamily="34" charset="0"/>
              </a:rPr>
              <a:t>В соответствии с п.</a:t>
            </a:r>
            <a:r>
              <a:rPr lang="ru-RU" baseline="0" dirty="0" smtClean="0">
                <a:latin typeface="Arial Narrow" panose="020B0606020202030204" pitchFamily="34" charset="0"/>
                <a:cs typeface="Arial" panose="020B0604020202020204" pitchFamily="34" charset="0"/>
              </a:rPr>
              <a:t> 2.6 Решений отраслевого совещания об обеспечении положительного тренда объемов работ выполняемых хозяйственным способом, Общество приняло решение с 2018 года весь объем работ по капитальному ремонту ГРС выполнить хозяйственным способом (в том числе и 4 комплексных ремонта, 27 поузловых, 6 ремонтов зданий и устранение замечаний на 9 ГРС по результатам ЭПБ).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Arial Narrow" panose="020B0606020202030204" pitchFamily="34" charset="0"/>
                <a:ea typeface="+mn-ea"/>
                <a:cs typeface="Arial" panose="020B0604020202020204" pitchFamily="34" charset="0"/>
              </a:rPr>
              <a:t>Подрядным способом планируется выполнять только узко-специализированные работы такие, как ремонт подогревателей газа в заводских условиях и ремонт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Arial Narrow" panose="020B0606020202030204" pitchFamily="34" charset="0"/>
                <a:ea typeface="+mn-ea"/>
                <a:cs typeface="Arial" panose="020B0604020202020204" pitchFamily="34" charset="0"/>
              </a:rPr>
              <a:t>теплошумоизоляции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Arial Narrow" panose="020B0606020202030204" pitchFamily="34" charset="0"/>
                <a:ea typeface="+mn-ea"/>
                <a:cs typeface="Arial" panose="020B0604020202020204" pitchFamily="34" charset="0"/>
              </a:rPr>
              <a:t>.</a:t>
            </a:r>
          </a:p>
          <a:p>
            <a:r>
              <a:rPr lang="ru-RU" dirty="0" smtClean="0">
                <a:latin typeface="Arial Narrow" panose="020B0606020202030204" pitchFamily="34" charset="0"/>
                <a:cs typeface="Arial" panose="020B0604020202020204" pitchFamily="34" charset="0"/>
              </a:rPr>
              <a:t>Тем самым, объем </a:t>
            </a:r>
            <a:r>
              <a:rPr lang="ru-RU" baseline="0" dirty="0" smtClean="0">
                <a:latin typeface="Arial Narrow" panose="020B0606020202030204" pitchFamily="34" charset="0"/>
                <a:cs typeface="Arial" panose="020B0604020202020204" pitchFamily="34" charset="0"/>
              </a:rPr>
              <a:t>капитального </a:t>
            </a:r>
            <a:r>
              <a:rPr lang="ru-RU" dirty="0" smtClean="0">
                <a:latin typeface="Arial Narrow" panose="020B0606020202030204" pitchFamily="34" charset="0"/>
                <a:cs typeface="Arial" panose="020B0604020202020204" pitchFamily="34" charset="0"/>
              </a:rPr>
              <a:t>ремонта ГРС </a:t>
            </a:r>
            <a:r>
              <a:rPr lang="ru-RU" baseline="0" dirty="0" smtClean="0">
                <a:latin typeface="Arial Narrow" panose="020B0606020202030204" pitchFamily="34" charset="0"/>
                <a:cs typeface="Arial" panose="020B0604020202020204" pitchFamily="34" charset="0"/>
              </a:rPr>
              <a:t>хозяйственным способом с 0% в </a:t>
            </a:r>
            <a:r>
              <a:rPr lang="ru-RU" dirty="0" smtClean="0">
                <a:latin typeface="Arial Narrow" panose="020B0606020202030204" pitchFamily="34" charset="0"/>
                <a:cs typeface="Arial" panose="020B0604020202020204" pitchFamily="34" charset="0"/>
              </a:rPr>
              <a:t> 2013 году увеличен до </a:t>
            </a:r>
            <a:r>
              <a:rPr lang="ru-RU" baseline="0" dirty="0" smtClean="0">
                <a:latin typeface="Arial Narrow" panose="020B0606020202030204" pitchFamily="34" charset="0"/>
                <a:cs typeface="Arial" panose="020B0604020202020204" pitchFamily="34" charset="0"/>
              </a:rPr>
              <a:t>96% в</a:t>
            </a:r>
            <a:r>
              <a:rPr lang="ru-RU" dirty="0" smtClean="0">
                <a:latin typeface="Arial Narrow" panose="020B0606020202030204" pitchFamily="34" charset="0"/>
                <a:cs typeface="Arial" panose="020B0604020202020204" pitchFamily="34" charset="0"/>
              </a:rPr>
              <a:t> 2018 году,  </a:t>
            </a:r>
            <a:endParaRPr lang="ru-RU" sz="1200" kern="1200" dirty="0" smtClean="0">
              <a:solidFill>
                <a:schemeClr val="tx1"/>
              </a:solidFill>
              <a:effectLst/>
              <a:latin typeface="Arial Narrow" panose="020B060602020203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ru-RU" dirty="0" smtClean="0">
              <a:latin typeface="Arial Narrow" panose="020B060602020203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dirty="0" smtClean="0">
                <a:latin typeface="Arial Narrow" panose="020B0606020202030204" pitchFamily="34" charset="0"/>
              </a:rPr>
              <a:t>Кроме этого, Департамент</a:t>
            </a:r>
            <a:r>
              <a:rPr lang="ru-RU" baseline="0" dirty="0" smtClean="0">
                <a:latin typeface="Arial Narrow" panose="020B0606020202030204" pitchFamily="34" charset="0"/>
              </a:rPr>
              <a:t> 308 также поддержал предложение Общества по частичному выполнению ремонта </a:t>
            </a:r>
            <a:r>
              <a:rPr lang="ru-RU" baseline="0" dirty="0" err="1" smtClean="0">
                <a:latin typeface="Arial Narrow" panose="020B0606020202030204" pitchFamily="34" charset="0"/>
              </a:rPr>
              <a:t>хозспособом</a:t>
            </a:r>
            <a:r>
              <a:rPr lang="ru-RU" baseline="0" dirty="0" smtClean="0">
                <a:latin typeface="Arial Narrow" panose="020B0606020202030204" pitchFamily="34" charset="0"/>
              </a:rPr>
              <a:t> на 3 ГРС (</a:t>
            </a:r>
            <a:r>
              <a:rPr lang="ru-RU" baseline="0" dirty="0" err="1" smtClean="0">
                <a:latin typeface="Arial Narrow" panose="020B0606020202030204" pitchFamily="34" charset="0"/>
              </a:rPr>
              <a:t>Одобеляк</a:t>
            </a:r>
            <a:r>
              <a:rPr lang="ru-RU" baseline="0" dirty="0" smtClean="0">
                <a:latin typeface="Arial Narrow" panose="020B0606020202030204" pitchFamily="34" charset="0"/>
              </a:rPr>
              <a:t> , </a:t>
            </a:r>
            <a:r>
              <a:rPr lang="ru-RU" baseline="0" dirty="0" err="1" smtClean="0">
                <a:latin typeface="Arial Narrow" panose="020B0606020202030204" pitchFamily="34" charset="0"/>
              </a:rPr>
              <a:t>Летнево</a:t>
            </a:r>
            <a:r>
              <a:rPr lang="ru-RU" baseline="0" dirty="0" smtClean="0">
                <a:latin typeface="Arial Narrow" panose="020B0606020202030204" pitchFamily="34" charset="0"/>
              </a:rPr>
              <a:t>, Вад) плана КР ГРС 2017 года (письмо от №03/08/1-7605 от 22.08.17г.)</a:t>
            </a:r>
            <a:endParaRPr lang="ru-RU" dirty="0">
              <a:latin typeface="Arial Narrow" panose="020B0606020202030204" pitchFamily="34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4CEEE43-DB50-4E82-9FE2-A7EDF697C9B8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6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62960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ctr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sz="1200" b="0" i="0" u="none" strike="noStrike" kern="1200" dirty="0" smtClean="0">
                <a:solidFill>
                  <a:schemeClr val="tx1"/>
                </a:solidFill>
                <a:effectLst/>
                <a:latin typeface="Arial Narrow" panose="020B0606020202030204" pitchFamily="34" charset="0"/>
                <a:ea typeface="+mn-ea"/>
                <a:cs typeface="+mn-cs"/>
              </a:rPr>
              <a:t>В исполнение п. 2.7 Решений отраслевого совещания, для обеспечения надежного бесперебойного газоснабжения потребителей при выполнении ремонтов ГРС, Обществом в период 2016-2017</a:t>
            </a:r>
            <a:r>
              <a:rPr lang="ru-RU" sz="1200" b="0" i="0" u="none" strike="noStrike" kern="1200" baseline="0" dirty="0" smtClean="0">
                <a:solidFill>
                  <a:schemeClr val="tx1"/>
                </a:solidFill>
                <a:effectLst/>
                <a:latin typeface="Arial Narrow" panose="020B0606020202030204" pitchFamily="34" charset="0"/>
                <a:ea typeface="+mn-ea"/>
                <a:cs typeface="+mn-cs"/>
              </a:rPr>
              <a:t> годы </a:t>
            </a:r>
            <a:r>
              <a:rPr lang="ru-RU" sz="1200" b="0" i="0" u="none" strike="noStrike" dirty="0" smtClean="0">
                <a:solidFill>
                  <a:schemeClr val="tx1"/>
                </a:solidFill>
                <a:effectLst/>
                <a:latin typeface="Arial Narrow" panose="020B0606020202030204" pitchFamily="34" charset="0"/>
              </a:rPr>
              <a:t>по статье «Оборудование не требующего монтажа» получено</a:t>
            </a:r>
            <a:r>
              <a:rPr lang="ru-RU" sz="1200" b="0" i="0" u="none" strike="noStrike" kern="1200" dirty="0" smtClean="0">
                <a:solidFill>
                  <a:schemeClr val="tx1"/>
                </a:solidFill>
                <a:effectLst/>
                <a:latin typeface="Arial Narrow" panose="020B0606020202030204" pitchFamily="34" charset="0"/>
                <a:ea typeface="+mn-ea"/>
                <a:cs typeface="+mn-cs"/>
              </a:rPr>
              <a:t> три мобильных узла подачи газа заводского</a:t>
            </a:r>
            <a:r>
              <a:rPr lang="ru-RU" sz="1200" b="0" i="0" u="none" strike="noStrike" kern="1200" baseline="0" dirty="0" smtClean="0">
                <a:solidFill>
                  <a:schemeClr val="tx1"/>
                </a:solidFill>
                <a:effectLst/>
                <a:latin typeface="Arial Narrow" panose="020B0606020202030204" pitchFamily="34" charset="0"/>
                <a:ea typeface="+mn-ea"/>
                <a:cs typeface="+mn-cs"/>
              </a:rPr>
              <a:t> исполнения различной производительности</a:t>
            </a:r>
            <a:r>
              <a:rPr lang="ru-RU" sz="1200" b="0" i="0" u="none" strike="noStrike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pPr marL="0" marR="0" indent="0" algn="l" defTabSz="914400" rtl="0" eaLnBrk="1" fontAlgn="ctr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ru-RU" sz="1200" b="0" i="0" u="none" strike="noStrike" kern="1200" baseline="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ctr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sz="1200" b="0" i="1" u="none" strike="noStrike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СПРАВОЧНО:</a:t>
            </a:r>
          </a:p>
          <a:p>
            <a:pPr marL="0" marR="0" indent="0" algn="l" defTabSz="914400" rtl="0" eaLnBrk="1" fontAlgn="ctr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sz="1200" b="0" i="1" u="none" strike="noStrike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(производства </a:t>
            </a:r>
            <a:r>
              <a:rPr lang="ru-RU" sz="1200" b="0" i="1" dirty="0" smtClean="0">
                <a:solidFill>
                  <a:schemeClr val="tx1"/>
                </a:solidFill>
                <a:latin typeface="Times New Roman"/>
              </a:rPr>
              <a:t>ООО «НПП «</a:t>
            </a:r>
            <a:r>
              <a:rPr lang="ru-RU" sz="1200" b="0" i="1" dirty="0" err="1" smtClean="0">
                <a:solidFill>
                  <a:schemeClr val="tx1"/>
                </a:solidFill>
                <a:latin typeface="Times New Roman"/>
              </a:rPr>
              <a:t>Авиагаз</a:t>
            </a:r>
            <a:r>
              <a:rPr lang="ru-RU" sz="1200" b="0" i="1" dirty="0" smtClean="0">
                <a:solidFill>
                  <a:schemeClr val="tx1"/>
                </a:solidFill>
                <a:latin typeface="Times New Roman"/>
              </a:rPr>
              <a:t> - Союз+»:</a:t>
            </a:r>
            <a:r>
              <a:rPr lang="ru-RU" sz="1200" b="0" i="1" baseline="0" dirty="0" smtClean="0">
                <a:solidFill>
                  <a:schemeClr val="tx1"/>
                </a:solidFill>
                <a:latin typeface="Times New Roman"/>
              </a:rPr>
              <a:t> </a:t>
            </a:r>
            <a:r>
              <a:rPr lang="ru-RU" sz="1200" b="0" i="1" u="none" strike="noStrike" dirty="0" smtClean="0">
                <a:solidFill>
                  <a:schemeClr val="tx1"/>
                </a:solidFill>
                <a:effectLst/>
                <a:latin typeface="Times New Roman"/>
              </a:rPr>
              <a:t>БПГТ «Исток-5» в кол-ве 2 шт. и </a:t>
            </a:r>
            <a:r>
              <a:rPr lang="ru-RU" sz="1200" b="1" i="1" u="none" strike="noStrike" dirty="0" smtClean="0">
                <a:solidFill>
                  <a:schemeClr val="tx1"/>
                </a:solidFill>
                <a:effectLst/>
                <a:latin typeface="Times New Roman"/>
              </a:rPr>
              <a:t> </a:t>
            </a:r>
            <a:r>
              <a:rPr lang="ru-RU" sz="1200" b="0" i="1" u="none" strike="noStrike" dirty="0" smtClean="0">
                <a:solidFill>
                  <a:schemeClr val="tx1"/>
                </a:solidFill>
                <a:effectLst/>
                <a:latin typeface="Times New Roman"/>
              </a:rPr>
              <a:t>БПГТ «Исток-50» в кол-ве 1 шт.). </a:t>
            </a:r>
            <a:r>
              <a:rPr lang="ru-RU" sz="1200" b="0" i="0" u="none" strike="noStrike" dirty="0" smtClean="0">
                <a:solidFill>
                  <a:schemeClr val="tx1"/>
                </a:solidFill>
                <a:effectLst/>
                <a:latin typeface="Times New Roman"/>
              </a:rPr>
              <a:t/>
            </a:r>
            <a:br>
              <a:rPr lang="ru-RU" sz="1200" b="0" i="0" u="none" strike="noStrike" dirty="0" smtClean="0">
                <a:solidFill>
                  <a:schemeClr val="tx1"/>
                </a:solidFill>
                <a:effectLst/>
                <a:latin typeface="Times New Roman"/>
              </a:rPr>
            </a:br>
            <a:endParaRPr lang="ru-RU" sz="1200" b="0" i="0" u="none" strike="noStrike" dirty="0" smtClean="0">
              <a:solidFill>
                <a:schemeClr val="tx1"/>
              </a:solidFill>
              <a:effectLst/>
              <a:latin typeface="Times New Roman"/>
            </a:endParaRPr>
          </a:p>
          <a:p>
            <a:pPr marL="0" marR="0" indent="0" algn="l" defTabSz="914400" rtl="0" eaLnBrk="1" fontAlgn="ctr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ru-RU" sz="1200" b="0" dirty="0" smtClean="0">
              <a:solidFill>
                <a:schemeClr val="tx1"/>
              </a:solidFill>
            </a:endParaRPr>
          </a:p>
          <a:p>
            <a:pPr rtl="0" eaLnBrk="1" fontAlgn="ctr" latinLnBrk="0" hangingPunct="1"/>
            <a:endParaRPr lang="ru-RU" sz="1200" b="1" i="0" u="none" strike="noStrike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1E2C8F-1521-4FAA-85AB-B35CAC526910}" type="slidenum">
              <a:rPr lang="ru-RU" altLang="ru-RU" smtClean="0"/>
              <a:pPr/>
              <a:t>7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292650219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/>
          </a:bodyPr>
          <a:lstStyle/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Arial Narrow" panose="020B0606020202030204" pitchFamily="34" charset="0"/>
                <a:ea typeface="+mn-ea"/>
                <a:cs typeface="+mn-cs"/>
              </a:rPr>
              <a:t>Одним из пунктов остающихся</a:t>
            </a:r>
            <a:r>
              <a:rPr lang="ru-RU" sz="1200" kern="1200" baseline="0" dirty="0" smtClean="0">
                <a:solidFill>
                  <a:schemeClr val="tx1"/>
                </a:solidFill>
                <a:effectLst/>
                <a:latin typeface="Arial Narrow" panose="020B0606020202030204" pitchFamily="34" charset="0"/>
                <a:ea typeface="+mn-ea"/>
                <a:cs typeface="+mn-cs"/>
              </a:rPr>
              <a:t> в работе является п. 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Arial Narrow" panose="020B0606020202030204" pitchFamily="34" charset="0"/>
                <a:ea typeface="+mn-ea"/>
                <a:cs typeface="+mn-cs"/>
              </a:rPr>
              <a:t>2.9. Решений в соответствии с которым Обществу необходимо привести</a:t>
            </a:r>
            <a:r>
              <a:rPr lang="ru-RU" sz="1200" kern="1200" baseline="0" dirty="0" smtClean="0">
                <a:solidFill>
                  <a:schemeClr val="tx1"/>
                </a:solidFill>
                <a:effectLst/>
                <a:latin typeface="Arial Narrow" panose="020B0606020202030204" pitchFamily="34" charset="0"/>
                <a:ea typeface="+mn-ea"/>
                <a:cs typeface="+mn-cs"/>
              </a:rPr>
              <a:t> нумерацию технологического оборудования и трубопроводной арматуры в соответствии с СТО Газпром по ГРС 2016 года (СТО 2-2.3-1081-2016 «Газораспределительные станции. Общие технические требования»).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Arial Narrow" panose="020B0606020202030204" pitchFamily="34" charset="0"/>
                <a:ea typeface="+mn-ea"/>
                <a:cs typeface="+mn-cs"/>
              </a:rPr>
              <a:t>С целью выполнения данного Решения Обществом были выполнены следующие мероприятий: </a:t>
            </a:r>
          </a:p>
          <a:p>
            <a:pPr marL="228600" indent="-228600">
              <a:buAutoNum type="arabicPeriod"/>
            </a:pPr>
            <a:r>
              <a:rPr lang="ru-RU" sz="1200" kern="1200" dirty="0" smtClean="0">
                <a:solidFill>
                  <a:schemeClr val="tx1"/>
                </a:solidFill>
                <a:effectLst/>
                <a:latin typeface="Arial Narrow" panose="020B0606020202030204" pitchFamily="34" charset="0"/>
                <a:ea typeface="+mn-ea"/>
                <a:cs typeface="+mn-cs"/>
              </a:rPr>
              <a:t>Технологические схемы на 331 ГРС приведены в соответствие требованиям нового СТО (п. 5.2.); </a:t>
            </a:r>
          </a:p>
          <a:p>
            <a:pPr marL="228600" indent="-228600">
              <a:buAutoNum type="arabicPeriod"/>
            </a:pPr>
            <a:r>
              <a:rPr lang="ru-RU" sz="1200" kern="1200" dirty="0" smtClean="0">
                <a:solidFill>
                  <a:schemeClr val="tx1"/>
                </a:solidFill>
                <a:effectLst/>
                <a:latin typeface="Arial Narrow" panose="020B0606020202030204" pitchFamily="34" charset="0"/>
                <a:ea typeface="+mn-ea"/>
                <a:cs typeface="+mn-cs"/>
              </a:rPr>
              <a:t>Сформирована сводная потребность в бирках (с нанесенными обозначениями) на каждое оборудование и ТПА расположенных на ГРС Общества (в соответствии с Приложением А СТО)</a:t>
            </a:r>
          </a:p>
          <a:p>
            <a:pPr marL="228600" indent="-228600">
              <a:buAutoNum type="arabicPeriod"/>
            </a:pPr>
            <a:r>
              <a:rPr lang="ru-RU" sz="1200" kern="1200" dirty="0" smtClean="0">
                <a:solidFill>
                  <a:schemeClr val="tx1"/>
                </a:solidFill>
                <a:effectLst/>
                <a:latin typeface="Arial Narrow" panose="020B0606020202030204" pitchFamily="34" charset="0"/>
                <a:ea typeface="+mn-ea"/>
                <a:cs typeface="+mn-cs"/>
              </a:rPr>
              <a:t>Разработано техническое задание на изготовление и поставку бирок (</a:t>
            </a:r>
            <a:r>
              <a:rPr lang="ru-RU" sz="1200" kern="1200" baseline="0" dirty="0" smtClean="0">
                <a:solidFill>
                  <a:schemeClr val="tx1"/>
                </a:solidFill>
                <a:effectLst/>
                <a:latin typeface="Arial Narrow" panose="020B0606020202030204" pitchFamily="34" charset="0"/>
                <a:ea typeface="+mn-ea"/>
                <a:cs typeface="+mn-cs"/>
              </a:rPr>
              <a:t>ТЗ направлено для согласования в </a:t>
            </a:r>
            <a:r>
              <a:rPr lang="ru-RU" sz="1200" kern="1200" baseline="0" dirty="0" err="1" smtClean="0">
                <a:solidFill>
                  <a:schemeClr val="tx1"/>
                </a:solidFill>
                <a:effectLst/>
                <a:latin typeface="Arial Narrow" panose="020B0606020202030204" pitchFamily="34" charset="0"/>
                <a:ea typeface="+mn-ea"/>
                <a:cs typeface="+mn-cs"/>
              </a:rPr>
              <a:t>Газнадзор</a:t>
            </a:r>
            <a:r>
              <a:rPr lang="ru-RU" sz="1200" kern="1200" baseline="0" dirty="0" smtClean="0">
                <a:solidFill>
                  <a:schemeClr val="tx1"/>
                </a:solidFill>
                <a:effectLst/>
                <a:latin typeface="Arial Narrow" panose="020B0606020202030204" pitchFamily="34" charset="0"/>
                <a:ea typeface="+mn-ea"/>
                <a:cs typeface="+mn-cs"/>
              </a:rPr>
              <a:t>).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Arial Narrow" panose="020B0606020202030204" pitchFamily="34" charset="0"/>
                <a:ea typeface="+mn-ea"/>
                <a:cs typeface="+mn-cs"/>
              </a:rPr>
              <a:t> </a:t>
            </a:r>
          </a:p>
          <a:p>
            <a:pPr marL="228600" indent="-228600">
              <a:buAutoNum type="arabicPeriod"/>
            </a:pPr>
            <a:r>
              <a:rPr lang="ru-RU" sz="1200" kern="1200" dirty="0" smtClean="0">
                <a:solidFill>
                  <a:schemeClr val="tx1"/>
                </a:solidFill>
                <a:effectLst/>
                <a:latin typeface="Arial Narrow" panose="020B0606020202030204" pitchFamily="34" charset="0"/>
                <a:ea typeface="+mn-ea"/>
                <a:cs typeface="+mn-cs"/>
              </a:rPr>
              <a:t>Проведена работа с пятью организациями,</a:t>
            </a:r>
            <a:r>
              <a:rPr lang="ru-RU" sz="1200" b="1" kern="1200" dirty="0" smtClean="0">
                <a:solidFill>
                  <a:schemeClr val="tx1"/>
                </a:solidFill>
                <a:effectLst/>
                <a:latin typeface="Arial Narrow" panose="020B0606020202030204" pitchFamily="34" charset="0"/>
                <a:ea typeface="+mn-ea"/>
                <a:cs typeface="+mn-cs"/>
              </a:rPr>
              <a:t> 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Arial Narrow" panose="020B0606020202030204" pitchFamily="34" charset="0"/>
                <a:ea typeface="+mn-ea"/>
                <a:cs typeface="+mn-cs"/>
              </a:rPr>
              <a:t>потенциальными изготовителями бирок, получены коммерческие предложения. </a:t>
            </a:r>
          </a:p>
          <a:p>
            <a:pPr marL="228600" indent="-228600">
              <a:buAutoNum type="arabicPeriod"/>
            </a:pPr>
            <a:r>
              <a:rPr lang="ru-RU" sz="1200" kern="1200" dirty="0" smtClean="0">
                <a:solidFill>
                  <a:schemeClr val="tx1"/>
                </a:solidFill>
                <a:effectLst/>
                <a:latin typeface="Arial Narrow" panose="020B0606020202030204" pitchFamily="34" charset="0"/>
                <a:ea typeface="+mn-ea"/>
                <a:cs typeface="+mn-cs"/>
              </a:rPr>
              <a:t>Подготовлены заявки организаций на участие в процедуре конкурентных закупок. </a:t>
            </a:r>
          </a:p>
          <a:p>
            <a:pPr marL="228600" indent="-228600">
              <a:buAutoNum type="arabicPeriod"/>
            </a:pPr>
            <a:r>
              <a:rPr lang="ru-RU" sz="1200" kern="1200" dirty="0" smtClean="0">
                <a:solidFill>
                  <a:schemeClr val="tx1"/>
                </a:solidFill>
                <a:effectLst/>
                <a:latin typeface="Arial Narrow" panose="020B0606020202030204" pitchFamily="34" charset="0"/>
                <a:ea typeface="+mn-ea"/>
                <a:cs typeface="+mn-cs"/>
              </a:rPr>
              <a:t>Обществом 31</a:t>
            </a:r>
            <a:r>
              <a:rPr lang="ru-RU" sz="1200" kern="1200" baseline="0" dirty="0" smtClean="0">
                <a:solidFill>
                  <a:schemeClr val="tx1"/>
                </a:solidFill>
                <a:effectLst/>
                <a:latin typeface="Arial Narrow" panose="020B0606020202030204" pitchFamily="34" charset="0"/>
                <a:ea typeface="+mn-ea"/>
                <a:cs typeface="+mn-cs"/>
              </a:rPr>
              <a:t> августа 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Arial Narrow" panose="020B0606020202030204" pitchFamily="34" charset="0"/>
                <a:ea typeface="+mn-ea"/>
                <a:cs typeface="+mn-cs"/>
              </a:rPr>
              <a:t>2017 года в Департамент управления конкурентными закупками (121), было направлено письмо о согласовании срока приведения нумерации технологического оборудования и трубопроводной арматуры на ГРС Общества. </a:t>
            </a:r>
          </a:p>
          <a:p>
            <a:pPr marL="0" indent="0">
              <a:buNone/>
            </a:pPr>
            <a:endParaRPr lang="ru-RU" sz="1200" kern="1200" dirty="0" smtClean="0">
              <a:solidFill>
                <a:schemeClr val="tx1"/>
              </a:solidFill>
              <a:effectLst/>
              <a:latin typeface="Arial Narrow" panose="020B0606020202030204" pitchFamily="34" charset="0"/>
              <a:ea typeface="+mn-ea"/>
              <a:cs typeface="+mn-cs"/>
            </a:endParaRPr>
          </a:p>
          <a:p>
            <a:pPr marL="0" indent="0">
              <a:buNone/>
            </a:pPr>
            <a:r>
              <a:rPr lang="ru-RU" sz="1200" kern="1200" dirty="0" smtClean="0">
                <a:solidFill>
                  <a:schemeClr val="tx1"/>
                </a:solidFill>
                <a:effectLst/>
                <a:latin typeface="Arial Narrow" panose="020B0606020202030204" pitchFamily="34" charset="0"/>
                <a:ea typeface="+mn-ea"/>
                <a:cs typeface="+mn-cs"/>
              </a:rPr>
              <a:t>В ноябре планируется</a:t>
            </a:r>
            <a:r>
              <a:rPr lang="ru-RU" sz="1200" kern="1200" baseline="0" dirty="0" smtClean="0">
                <a:solidFill>
                  <a:schemeClr val="tx1"/>
                </a:solidFill>
                <a:effectLst/>
                <a:latin typeface="Arial Narrow" panose="020B0606020202030204" pitchFamily="34" charset="0"/>
                <a:ea typeface="+mn-ea"/>
                <a:cs typeface="+mn-cs"/>
              </a:rPr>
              <a:t> проведение тендера с поставкой бирок на 331 ГРС 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Arial Narrow" panose="020B0606020202030204" pitchFamily="34" charset="0"/>
                <a:ea typeface="+mn-ea"/>
                <a:cs typeface="+mn-cs"/>
              </a:rPr>
              <a:t>до конца декабря 2017 года.</a:t>
            </a:r>
          </a:p>
          <a:p>
            <a:pPr marL="0" indent="0">
              <a:buNone/>
            </a:pPr>
            <a:r>
              <a:rPr lang="ru-RU" sz="1200" kern="1200" dirty="0" smtClean="0">
                <a:solidFill>
                  <a:schemeClr val="tx1"/>
                </a:solidFill>
                <a:effectLst/>
                <a:latin typeface="Arial Narrow" panose="020B0606020202030204" pitchFamily="34" charset="0"/>
                <a:ea typeface="+mn-ea"/>
                <a:cs typeface="+mn-cs"/>
              </a:rPr>
              <a:t>При этом, стоит отметить, что стоимость комплекта</a:t>
            </a:r>
            <a:r>
              <a:rPr lang="ru-RU" sz="1200" kern="1200" baseline="0" dirty="0" smtClean="0">
                <a:solidFill>
                  <a:schemeClr val="tx1"/>
                </a:solidFill>
                <a:effectLst/>
                <a:latin typeface="Arial Narrow" panose="020B0606020202030204" pitchFamily="34" charset="0"/>
                <a:ea typeface="+mn-ea"/>
                <a:cs typeface="+mn-cs"/>
              </a:rPr>
              <a:t> бирок на 1 ГРС в среднем будет составлять около 5 </a:t>
            </a:r>
            <a:r>
              <a:rPr lang="ru-RU" sz="1200" kern="1200" baseline="0" dirty="0" err="1" smtClean="0">
                <a:solidFill>
                  <a:schemeClr val="tx1"/>
                </a:solidFill>
                <a:effectLst/>
                <a:latin typeface="Arial Narrow" panose="020B0606020202030204" pitchFamily="34" charset="0"/>
                <a:ea typeface="+mn-ea"/>
                <a:cs typeface="+mn-cs"/>
              </a:rPr>
              <a:t>тыс.рублей</a:t>
            </a:r>
            <a:r>
              <a:rPr lang="ru-RU" sz="1200" kern="1200" baseline="0" dirty="0" smtClean="0">
                <a:solidFill>
                  <a:schemeClr val="tx1"/>
                </a:solidFill>
                <a:effectLst/>
                <a:latin typeface="Arial Narrow" panose="020B0606020202030204" pitchFamily="34" charset="0"/>
                <a:ea typeface="+mn-ea"/>
                <a:cs typeface="+mn-cs"/>
              </a:rPr>
              <a:t>.</a:t>
            </a:r>
            <a:endParaRPr lang="ru-RU" sz="1200" kern="1200" dirty="0" smtClean="0">
              <a:solidFill>
                <a:schemeClr val="tx1"/>
              </a:solidFill>
              <a:effectLst/>
              <a:latin typeface="Arial Narrow" panose="020B0606020202030204" pitchFamily="34" charset="0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1E2C8F-1521-4FAA-85AB-B35CAC526910}" type="slidenum">
              <a:rPr lang="ru-RU" altLang="ru-RU" smtClean="0"/>
              <a:pPr/>
              <a:t>8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295960040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88900" y="742950"/>
            <a:ext cx="6619875" cy="372427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dirty="0" smtClean="0">
                <a:latin typeface="Arial Narrow" panose="020B0606020202030204" pitchFamily="34" charset="0"/>
              </a:rPr>
              <a:t>По основной теме доклада:</a:t>
            </a:r>
          </a:p>
          <a:p>
            <a:endParaRPr lang="ru-RU" sz="1200" dirty="0" smtClean="0">
              <a:latin typeface="Arial Narrow" panose="020B0606020202030204" pitchFamily="34" charset="0"/>
            </a:endParaRPr>
          </a:p>
          <a:p>
            <a:r>
              <a:rPr lang="ru-RU" sz="1200" dirty="0" smtClean="0">
                <a:latin typeface="Arial Narrow" panose="020B0606020202030204" pitchFamily="34" charset="0"/>
              </a:rPr>
              <a:t>Ключевой целью работы по устранению и недопущению нарушений ОЗ и МР является «Обеспечение надежной и безопасной </a:t>
            </a:r>
            <a:r>
              <a:rPr lang="ru-RU" sz="1200" dirty="0" smtClean="0">
                <a:solidFill>
                  <a:srgbClr val="1B62B8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эксплуатации ГРС с минимизацией рисков причинения вреда жизни и здоровью людей в случае аварии, а так же исключения повреждения объектов магистральных газопроводов»</a:t>
            </a:r>
            <a:r>
              <a:rPr lang="ru-RU" sz="1200" baseline="0" dirty="0" smtClean="0">
                <a:latin typeface="Arial Narrow" panose="020B0606020202030204" pitchFamily="34" charset="0"/>
              </a:rPr>
              <a:t>.</a:t>
            </a:r>
          </a:p>
          <a:p>
            <a:r>
              <a:rPr lang="ru-RU" sz="1200" baseline="0" dirty="0" smtClean="0">
                <a:latin typeface="Arial Narrow" panose="020B0606020202030204" pitchFamily="34" charset="0"/>
              </a:rPr>
              <a:t>Для достижения цели Общество выполняет следующие задачи:</a:t>
            </a:r>
          </a:p>
          <a:p>
            <a:pPr marL="171450" marR="0" indent="-17145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Char char="-"/>
              <a:tabLst/>
              <a:defRPr/>
            </a:pPr>
            <a:r>
              <a:rPr lang="ru-RU" sz="1200" baseline="0" dirty="0" smtClean="0">
                <a:latin typeface="Arial Narrow" panose="020B0606020202030204" pitchFamily="34" charset="0"/>
              </a:rPr>
              <a:t>Устранить существующие нарушения ОЗ и МР;</a:t>
            </a:r>
          </a:p>
          <a:p>
            <a:pPr marL="171450" indent="-171450">
              <a:buFontTx/>
              <a:buChar char="-"/>
            </a:pPr>
            <a:r>
              <a:rPr lang="ru-RU" sz="1200" baseline="0" dirty="0" smtClean="0">
                <a:latin typeface="Arial Narrow" panose="020B0606020202030204" pitchFamily="34" charset="0"/>
              </a:rPr>
              <a:t>Не допустить новых нарушений ОЗ и МР;</a:t>
            </a:r>
          </a:p>
          <a:p>
            <a:endParaRPr lang="ru-RU" sz="1200" dirty="0" smtClean="0">
              <a:latin typeface="Arial Narrow" panose="020B0606020202030204" pitchFamily="34" charset="0"/>
            </a:endParaRPr>
          </a:p>
          <a:p>
            <a:r>
              <a:rPr lang="ru-RU" sz="1200" dirty="0" smtClean="0">
                <a:latin typeface="Arial Narrow" panose="020B0606020202030204" pitchFamily="34" charset="0"/>
              </a:rPr>
              <a:t>Коллеги</a:t>
            </a:r>
            <a:r>
              <a:rPr lang="ru-RU" sz="1200" baseline="0" dirty="0" smtClean="0">
                <a:latin typeface="Arial Narrow" panose="020B0606020202030204" pitchFamily="34" charset="0"/>
              </a:rPr>
              <a:t> напомню, что:</a:t>
            </a:r>
          </a:p>
          <a:p>
            <a:r>
              <a:rPr lang="ru-RU" sz="1200" baseline="0" dirty="0" smtClean="0">
                <a:latin typeface="Arial Narrow" panose="020B0606020202030204" pitchFamily="34" charset="0"/>
              </a:rPr>
              <a:t>ОЗ от объектов магистральных газопроводов ( в </a:t>
            </a:r>
            <a:r>
              <a:rPr lang="ru-RU" sz="1200" baseline="0" dirty="0" err="1" smtClean="0">
                <a:latin typeface="Arial Narrow" panose="020B0606020202030204" pitchFamily="34" charset="0"/>
              </a:rPr>
              <a:t>т.ч</a:t>
            </a:r>
            <a:r>
              <a:rPr lang="ru-RU" sz="1200" baseline="0" dirty="0" smtClean="0">
                <a:latin typeface="Arial Narrow" panose="020B0606020202030204" pitchFamily="34" charset="0"/>
              </a:rPr>
              <a:t>. и ГРС) </a:t>
            </a:r>
            <a:r>
              <a:rPr lang="ru-RU" sz="1200" dirty="0" smtClean="0">
                <a:latin typeface="Arial Narrow" panose="020B0606020202030204" pitchFamily="34" charset="0"/>
              </a:rPr>
              <a:t>установлены с целью исключения их повреждения от действий 3-х лиц,</a:t>
            </a:r>
            <a:r>
              <a:rPr lang="ru-RU" sz="1200" baseline="0" dirty="0" smtClean="0">
                <a:latin typeface="Arial Narrow" panose="020B0606020202030204" pitchFamily="34" charset="0"/>
              </a:rPr>
              <a:t> а минимальные расстояния</a:t>
            </a:r>
            <a:r>
              <a:rPr lang="ru-RU" sz="1200" dirty="0" smtClean="0">
                <a:latin typeface="Arial Narrow" panose="020B0606020202030204" pitchFamily="34" charset="0"/>
              </a:rPr>
              <a:t> для снижения риска причинения вреда здоровью людей и сооружений от термического и взрывного воздействия последствий аварий на ГРС с учетом вероятности их реализации. </a:t>
            </a:r>
          </a:p>
          <a:p>
            <a:endParaRPr lang="ru-RU" sz="1400" dirty="0">
              <a:latin typeface="Arial Narrow" panose="020B0606020202030204" pitchFamily="34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1E2C8F-1521-4FAA-85AB-B35CAC526910}" type="slidenum">
              <a:rPr lang="ru-RU" altLang="ru-RU" smtClean="0">
                <a:solidFill>
                  <a:prstClr val="white"/>
                </a:solidFill>
              </a:rPr>
              <a:pPr/>
              <a:t>9</a:t>
            </a:fld>
            <a:endParaRPr lang="ru-RU" alt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40168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3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3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3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3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3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3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3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3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3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3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3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3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3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3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3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3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3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3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3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3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4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4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4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4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4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4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4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4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4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4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4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4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4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4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4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4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4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4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4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9.xml"/></Relationships>
</file>

<file path=ppt/slideLayouts/_rels/slideLayout4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9.xml"/></Relationships>
</file>

<file path=ppt/slideLayouts/_rels/slideLayout4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9.xml"/></Relationships>
</file>

<file path=ppt/slideLayouts/_rels/slideLayout4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9.xml"/></Relationships>
</file>

<file path=ppt/slideLayouts/_rels/slideLayout4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9.xml"/></Relationships>
</file>

<file path=ppt/slideLayouts/_rels/slideLayout4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9.xml"/></Relationships>
</file>

<file path=ppt/slideLayouts/_rels/slideLayout4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9.xml"/></Relationships>
</file>

<file path=ppt/slideLayouts/_rels/slideLayout4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9.xml"/></Relationships>
</file>

<file path=ppt/slideLayouts/_rels/slideLayout4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9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9.xml"/></Relationships>
</file>

<file path=ppt/slideLayouts/_rels/slideLayout4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9.xml"/></Relationships>
</file>

<file path=ppt/slideLayouts/_rels/slideLayout4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0.xml"/></Relationships>
</file>

<file path=ppt/slideLayouts/_rels/slideLayout4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0.xml"/></Relationships>
</file>

<file path=ppt/slideLayouts/_rels/slideLayout4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0.xml"/></Relationships>
</file>

<file path=ppt/slideLayouts/_rels/slideLayout4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0.xml"/></Relationships>
</file>

<file path=ppt/slideLayouts/_rels/slideLayout4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0.xml"/></Relationships>
</file>

<file path=ppt/slideLayouts/_rels/slideLayout4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0.xml"/></Relationships>
</file>

<file path=ppt/slideLayouts/_rels/slideLayout4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0.xml"/></Relationships>
</file>

<file path=ppt/slideLayouts/_rels/slideLayout4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0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0.xml"/></Relationships>
</file>

<file path=ppt/slideLayouts/_rels/slideLayout4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0.xml"/></Relationships>
</file>

<file path=ppt/slideLayouts/_rels/slideLayout4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0.xml"/></Relationships>
</file>

<file path=ppt/slideLayouts/_rels/slideLayout4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1.xml"/></Relationships>
</file>

<file path=ppt/slideLayouts/_rels/slideLayout4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1.xml"/></Relationships>
</file>

<file path=ppt/slideLayouts/_rels/slideLayout4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1.xml"/></Relationships>
</file>

<file path=ppt/slideLayouts/_rels/slideLayout4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1.xml"/></Relationships>
</file>

<file path=ppt/slideLayouts/_rels/slideLayout4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1.xml"/></Relationships>
</file>

<file path=ppt/slideLayouts/_rels/slideLayout4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1.xml"/></Relationships>
</file>

<file path=ppt/slideLayouts/_rels/slideLayout4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1.xml"/></Relationships>
</file>

<file path=ppt/slideLayouts/_rels/slideLayout4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1.xml"/></Relationships>
</file>

<file path=ppt/slideLayouts/_rels/slideLayout4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1.xml"/></Relationships>
</file>

<file path=ppt/slideLayouts/_rels/slideLayout4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1.xml"/></Relationships>
</file>

<file path=ppt/slideLayouts/_rels/slideLayout4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2.xml"/></Relationships>
</file>

<file path=ppt/slideLayouts/_rels/slideLayout4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2.xml"/></Relationships>
</file>

<file path=ppt/slideLayouts/_rels/slideLayout4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2.xml"/></Relationships>
</file>

<file path=ppt/slideLayouts/_rels/slideLayout4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2.xml"/></Relationships>
</file>

<file path=ppt/slideLayouts/_rels/slideLayout4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2.xml"/></Relationships>
</file>

<file path=ppt/slideLayouts/_rels/slideLayout4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2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2.xml"/></Relationships>
</file>

<file path=ppt/slideLayouts/_rels/slideLayout4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2.xml"/></Relationships>
</file>

<file path=ppt/slideLayouts/_rels/slideLayout4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2.xml"/></Relationships>
</file>

<file path=ppt/slideLayouts/_rels/slideLayout4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2.xml"/></Relationships>
</file>

<file path=ppt/slideLayouts/_rels/slideLayout4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2.xml"/></Relationships>
</file>

<file path=ppt/slideLayouts/_rels/slideLayout4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3.xml"/></Relationships>
</file>

<file path=ppt/slideLayouts/_rels/slideLayout4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3.xml"/></Relationships>
</file>

<file path=ppt/slideLayouts/_rels/slideLayout4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3.xml"/></Relationships>
</file>

<file path=ppt/slideLayouts/_rels/slideLayout4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3.xml"/></Relationships>
</file>

<file path=ppt/slideLayouts/_rels/slideLayout4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3.xml"/></Relationships>
</file>

<file path=ppt/slideLayouts/_rels/slideLayout4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3.xml"/></Relationships>
</file>

<file path=ppt/slideLayouts/_rels/slideLayout4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3.xml"/></Relationships>
</file>

<file path=ppt/slideLayouts/_rels/slideLayout4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3.xml"/></Relationships>
</file>

<file path=ppt/slideLayouts/_rels/slideLayout4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3.xml"/></Relationships>
</file>

<file path=ppt/slideLayouts/_rels/slideLayout4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3.xml"/></Relationships>
</file>

<file path=ppt/slideLayouts/_rels/slideLayout4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4.xml"/></Relationships>
</file>

<file path=ppt/slideLayouts/_rels/slideLayout4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4.xml"/></Relationships>
</file>

<file path=ppt/slideLayouts/_rels/slideLayout4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4.xml"/></Relationships>
</file>

<file path=ppt/slideLayouts/_rels/slideLayout4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4.xml"/></Relationships>
</file>

<file path=ppt/slideLayouts/_rels/slideLayout4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4.xml"/></Relationships>
</file>

<file path=ppt/slideLayouts/_rels/slideLayout4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4.xml"/></Relationships>
</file>

<file path=ppt/slideLayouts/_rels/slideLayout4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4.xml"/></Relationships>
</file>

<file path=ppt/slideLayouts/_rels/slideLayout4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4.xml"/></Relationships>
</file>

<file path=ppt/slideLayouts/_rels/slideLayout4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4.xml"/></Relationships>
</file>

<file path=ppt/slideLayouts/_rels/slideLayout4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4.xml"/></Relationships>
</file>

<file path=ppt/slideLayouts/_rels/slideLayout4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5.xml"/></Relationships>
</file>

<file path=ppt/slideLayouts/_rels/slideLayout4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5.xml"/></Relationships>
</file>

<file path=ppt/slideLayouts/_rels/slideLayout4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5.xml"/></Relationships>
</file>

<file path=ppt/slideLayouts/_rels/slideLayout4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5.xml"/></Relationships>
</file>

<file path=ppt/slideLayouts/_rels/slideLayout4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5.xml"/></Relationships>
</file>

<file path=ppt/slideLayouts/_rels/slideLayout4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5.xml"/></Relationships>
</file>

<file path=ppt/slideLayouts/_rels/slideLayout4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5.xml"/></Relationships>
</file>

<file path=ppt/slideLayouts/_rels/slideLayout4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5.xml"/></Relationships>
</file>

<file path=ppt/slideLayouts/_rels/slideLayout4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5.xml"/></Relationships>
</file>

<file path=ppt/slideLayouts/_rels/slideLayout4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5.xml"/></Relationships>
</file>

<file path=ppt/slideLayouts/_rels/slideLayout4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6.xml"/></Relationships>
</file>

<file path=ppt/slideLayouts/_rels/slideLayout4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6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6.xml"/></Relationships>
</file>

<file path=ppt/slideLayouts/_rels/slideLayout5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6.xml"/></Relationships>
</file>

<file path=ppt/slideLayouts/_rels/slideLayout5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6.xml"/></Relationships>
</file>

<file path=ppt/slideLayouts/_rels/slideLayout5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6.xml"/></Relationships>
</file>

<file path=ppt/slideLayouts/_rels/slideLayout5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6.xml"/></Relationships>
</file>

<file path=ppt/slideLayouts/_rels/slideLayout5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6.xml"/></Relationships>
</file>

<file path=ppt/slideLayouts/_rels/slideLayout5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6.xml"/></Relationships>
</file>

<file path=ppt/slideLayouts/_rels/slideLayout5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6.xml"/></Relationships>
</file>

<file path=ppt/slideLayouts/_rels/slideLayout5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6.xml"/></Relationships>
</file>

<file path=ppt/slideLayouts/_rels/slideLayout5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7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7.xml"/></Relationships>
</file>

<file path=ppt/slideLayouts/_rels/slideLayout5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7.xml"/></Relationships>
</file>

<file path=ppt/slideLayouts/_rels/slideLayout5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7.xml"/></Relationships>
</file>

<file path=ppt/slideLayouts/_rels/slideLayout5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7.xml"/></Relationships>
</file>

<file path=ppt/slideLayouts/_rels/slideLayout5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7.xml"/></Relationships>
</file>

<file path=ppt/slideLayouts/_rels/slideLayout5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7.xml"/></Relationships>
</file>

<file path=ppt/slideLayouts/_rels/slideLayout5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7.xml"/></Relationships>
</file>

<file path=ppt/slideLayouts/_rels/slideLayout5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7.xml"/></Relationships>
</file>

<file path=ppt/slideLayouts/_rels/slideLayout5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7.xml"/></Relationships>
</file>

<file path=ppt/slideLayouts/_rels/slideLayout5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7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8.xml"/></Relationships>
</file>

<file path=ppt/slideLayouts/_rels/slideLayout5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8.xml"/></Relationships>
</file>

<file path=ppt/slideLayouts/_rels/slideLayout5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8.xml"/></Relationships>
</file>

<file path=ppt/slideLayouts/_rels/slideLayout5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8.xml"/></Relationships>
</file>

<file path=ppt/slideLayouts/_rels/slideLayout5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8.xml"/></Relationships>
</file>

<file path=ppt/slideLayouts/_rels/slideLayout5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8.xml"/></Relationships>
</file>

<file path=ppt/slideLayouts/_rels/slideLayout5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8.xml"/></Relationships>
</file>

<file path=ppt/slideLayouts/_rels/slideLayout5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8.xml"/></Relationships>
</file>

<file path=ppt/slideLayouts/_rels/slideLayout5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8.xml"/></Relationships>
</file>

<file path=ppt/slideLayouts/_rels/slideLayout5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8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8.xml"/></Relationships>
</file>

<file path=ppt/slideLayouts/_rels/slideLayout5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9.xml"/></Relationships>
</file>

<file path=ppt/slideLayouts/_rels/slideLayout5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9.xml"/></Relationships>
</file>

<file path=ppt/slideLayouts/_rels/slideLayout5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9.xml"/></Relationships>
</file>

<file path=ppt/slideLayouts/_rels/slideLayout5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9.xml"/></Relationships>
</file>

<file path=ppt/slideLayouts/_rels/slideLayout5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9.xml"/></Relationships>
</file>

<file path=ppt/slideLayouts/_rels/slideLayout5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9.xml"/></Relationships>
</file>

<file path=ppt/slideLayouts/_rels/slideLayout5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9.xml"/></Relationships>
</file>

<file path=ppt/slideLayouts/_rels/slideLayout5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9.xml"/></Relationships>
</file>

<file path=ppt/slideLayouts/_rels/slideLayout5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9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9.xml"/></Relationships>
</file>

<file path=ppt/slideLayouts/_rels/slideLayout5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9.xml"/></Relationships>
</file>

<file path=ppt/slideLayouts/_rels/slideLayout5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9.xml"/></Relationships>
</file>

<file path=ppt/slideLayouts/_rels/slideLayout5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0.xml"/></Relationships>
</file>

<file path=ppt/slideLayouts/_rels/slideLayout5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0.xml"/></Relationships>
</file>

<file path=ppt/slideLayouts/_rels/slideLayout5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0.xml"/></Relationships>
</file>

<file path=ppt/slideLayouts/_rels/slideLayout5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0.xml"/></Relationships>
</file>

<file path=ppt/slideLayouts/_rels/slideLayout5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0.xml"/></Relationships>
</file>

<file path=ppt/slideLayouts/_rels/slideLayout5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0.xml"/></Relationships>
</file>

<file path=ppt/slideLayouts/_rels/slideLayout5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0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0.xml"/></Relationships>
</file>

<file path=ppt/slideLayouts/_rels/slideLayout5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0.xml"/></Relationships>
</file>

<file path=ppt/slideLayouts/_rels/slideLayout5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0.xml"/></Relationships>
</file>

<file path=ppt/slideLayouts/_rels/slideLayout5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0.xml"/></Relationships>
</file>

<file path=ppt/slideLayouts/_rels/slideLayout5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1.xml"/></Relationships>
</file>

<file path=ppt/slideLayouts/_rels/slideLayout5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1.xml"/></Relationships>
</file>

<file path=ppt/slideLayouts/_rels/slideLayout5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1.xml"/></Relationships>
</file>

<file path=ppt/slideLayouts/_rels/slideLayout5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1.xml"/></Relationships>
</file>

<file path=ppt/slideLayouts/_rels/slideLayout5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1.xml"/></Relationships>
</file>

<file path=ppt/slideLayouts/_rels/slideLayout5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1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1.xml"/></Relationships>
</file>

<file path=ppt/slideLayouts/_rels/slideLayout5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1.xml"/></Relationships>
</file>

<file path=ppt/slideLayouts/_rels/slideLayout5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1.xml"/></Relationships>
</file>

<file path=ppt/slideLayouts/_rels/slideLayout5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1.xml"/></Relationships>
</file>

<file path=ppt/slideLayouts/_rels/slideLayout5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1.xml"/></Relationships>
</file>

<file path=ppt/slideLayouts/_rels/slideLayout5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2.xml"/></Relationships>
</file>

<file path=ppt/slideLayouts/_rels/slideLayout5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2.xml"/></Relationships>
</file>

<file path=ppt/slideLayouts/_rels/slideLayout5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2.xml"/></Relationships>
</file>

<file path=ppt/slideLayouts/_rels/slideLayout5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2.xml"/></Relationships>
</file>

<file path=ppt/slideLayouts/_rels/slideLayout5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2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2.xml"/></Relationships>
</file>

<file path=ppt/slideLayouts/_rels/slideLayout5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2.xml"/></Relationships>
</file>

<file path=ppt/slideLayouts/_rels/slideLayout5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2.xml"/></Relationships>
</file>

<file path=ppt/slideLayouts/_rels/slideLayout5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2.xml"/></Relationships>
</file>

<file path=ppt/slideLayouts/_rels/slideLayout5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2.xml"/></Relationships>
</file>

<file path=ppt/slideLayouts/_rels/slideLayout5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2.xml"/></Relationships>
</file>

<file path=ppt/slideLayouts/_rels/slideLayout5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3.xml"/></Relationships>
</file>

<file path=ppt/slideLayouts/_rels/slideLayout5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3.xml"/></Relationships>
</file>

<file path=ppt/slideLayouts/_rels/slideLayout5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3.xml"/></Relationships>
</file>

<file path=ppt/slideLayouts/_rels/slideLayout5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3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3.xml"/></Relationships>
</file>

<file path=ppt/slideLayouts/_rels/slideLayout5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3.xml"/></Relationships>
</file>

<file path=ppt/slideLayouts/_rels/slideLayout5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3.xml"/></Relationships>
</file>

<file path=ppt/slideLayouts/_rels/slideLayout5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3.xml"/></Relationships>
</file>

<file path=ppt/slideLayouts/_rels/slideLayout5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3.xml"/></Relationships>
</file>

<file path=ppt/slideLayouts/_rels/slideLayout5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3.xml"/></Relationships>
</file>

<file path=ppt/slideLayouts/_rels/slideLayout5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3.xml"/></Relationships>
</file>

<file path=ppt/slideLayouts/_rels/slideLayout5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4.xml"/></Relationships>
</file>

<file path=ppt/slideLayouts/_rels/slideLayout5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4.xml"/></Relationships>
</file>

<file path=ppt/slideLayouts/_rels/slideLayout5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4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4.xml"/></Relationships>
</file>

<file path=ppt/slideLayouts/_rels/slideLayout5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4.xml"/></Relationships>
</file>

<file path=ppt/slideLayouts/_rels/slideLayout5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4.xml"/></Relationships>
</file>

<file path=ppt/slideLayouts/_rels/slideLayout5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4.xml"/></Relationships>
</file>

<file path=ppt/slideLayouts/_rels/slideLayout5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4.xml"/></Relationships>
</file>

<file path=ppt/slideLayouts/_rels/slideLayout5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4.xml"/></Relationships>
</file>

<file path=ppt/slideLayouts/_rels/slideLayout5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4.xml"/></Relationships>
</file>

<file path=ppt/slideLayouts/_rels/slideLayout5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4.xml"/></Relationships>
</file>

<file path=ppt/slideLayouts/_rels/slideLayout5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5.xml"/></Relationships>
</file>

<file path=ppt/slideLayouts/_rels/slideLayout5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5.xml"/></Relationships>
</file>

<file path=ppt/slideLayouts/_rels/slideLayout6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5.xml"/></Relationships>
</file>

<file path=ppt/slideLayouts/_rels/slideLayout6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5.xml"/></Relationships>
</file>

<file path=ppt/slideLayouts/_rels/slideLayout6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5.xml"/></Relationships>
</file>

<file path=ppt/slideLayouts/_rels/slideLayout6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5.xml"/></Relationships>
</file>

<file path=ppt/slideLayouts/_rels/slideLayout6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5.xml"/></Relationships>
</file>

<file path=ppt/slideLayouts/_rels/slideLayout6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5.xml"/></Relationships>
</file>

<file path=ppt/slideLayouts/_rels/slideLayout6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5.xml"/></Relationships>
</file>

<file path=ppt/slideLayouts/_rels/slideLayout6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5.xml"/></Relationships>
</file>

<file path=ppt/slideLayouts/_rels/slideLayout6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6.xml"/></Relationships>
</file>

<file path=ppt/slideLayouts/_rels/slideLayout6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6.xml"/></Relationships>
</file>

<file path=ppt/slideLayouts/_rels/slideLayout6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6.xml"/></Relationships>
</file>

<file path=ppt/slideLayouts/_rels/slideLayout6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6.xml"/></Relationships>
</file>

<file path=ppt/slideLayouts/_rels/slideLayout6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6.xml"/></Relationships>
</file>

<file path=ppt/slideLayouts/_rels/slideLayout6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6.xml"/></Relationships>
</file>

<file path=ppt/slideLayouts/_rels/slideLayout6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6.xml"/></Relationships>
</file>

<file path=ppt/slideLayouts/_rels/slideLayout6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6.xml"/></Relationships>
</file>

<file path=ppt/slideLayouts/_rels/slideLayout6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6.xml"/></Relationships>
</file>

<file path=ppt/slideLayouts/_rels/slideLayout6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6.xml"/></Relationships>
</file>

<file path=ppt/slideLayouts/_rels/slideLayout6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7.xml"/></Relationships>
</file>

<file path=ppt/slideLayouts/_rels/slideLayout6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7.xml"/></Relationships>
</file>

<file path=ppt/slideLayouts/_rels/slideLayout6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7.xml"/></Relationships>
</file>

<file path=ppt/slideLayouts/_rels/slideLayout6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7.xml"/></Relationships>
</file>

<file path=ppt/slideLayouts/_rels/slideLayout6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7.xml"/></Relationships>
</file>

<file path=ppt/slideLayouts/_rels/slideLayout6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7.xml"/></Relationships>
</file>

<file path=ppt/slideLayouts/_rels/slideLayout6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7.xml"/></Relationships>
</file>

<file path=ppt/slideLayouts/_rels/slideLayout6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7.xml"/></Relationships>
</file>

<file path=ppt/slideLayouts/_rels/slideLayout6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7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7.xml"/></Relationships>
</file>

<file path=ppt/slideLayouts/_rels/slideLayout6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7.xml"/></Relationships>
</file>

<file path=ppt/slideLayouts/_rels/slideLayout6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7.xml"/></Relationships>
</file>

<file path=ppt/slideLayouts/_rels/slideLayout6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8.xml"/></Relationships>
</file>

<file path=ppt/slideLayouts/_rels/slideLayout6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8.xml"/></Relationships>
</file>

<file path=ppt/slideLayouts/_rels/slideLayout6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8.xml"/></Relationships>
</file>

<file path=ppt/slideLayouts/_rels/slideLayout6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8.xml"/></Relationships>
</file>

<file path=ppt/slideLayouts/_rels/slideLayout6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8.xml"/></Relationships>
</file>

<file path=ppt/slideLayouts/_rels/slideLayout6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8.xml"/></Relationships>
</file>

<file path=ppt/slideLayouts/_rels/slideLayout6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8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8.xml"/></Relationships>
</file>

<file path=ppt/slideLayouts/_rels/slideLayout6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8.xml"/></Relationships>
</file>

<file path=ppt/slideLayouts/_rels/slideLayout6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8.xml"/></Relationships>
</file>

<file path=ppt/slideLayouts/_rels/slideLayout6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8.xml"/></Relationships>
</file>

<file path=ppt/slideLayouts/_rels/slideLayout6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9.xml"/></Relationships>
</file>

<file path=ppt/slideLayouts/_rels/slideLayout6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9.xml"/></Relationships>
</file>

<file path=ppt/slideLayouts/_rels/slideLayout6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9.xml"/></Relationships>
</file>

<file path=ppt/slideLayouts/_rels/slideLayout6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9.xml"/></Relationships>
</file>

<file path=ppt/slideLayouts/_rels/slideLayout6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9.xml"/></Relationships>
</file>

<file path=ppt/slideLayouts/_rels/slideLayout6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9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9.xml"/></Relationships>
</file>

<file path=ppt/slideLayouts/_rels/slideLayout6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9.xml"/></Relationships>
</file>

<file path=ppt/slideLayouts/_rels/slideLayout6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9.xml"/></Relationships>
</file>

<file path=ppt/slideLayouts/_rels/slideLayout6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9.xml"/></Relationships>
</file>

<file path=ppt/slideLayouts/_rels/slideLayout6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9.xml"/></Relationships>
</file>

<file path=ppt/slideLayouts/_rels/slideLayout6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9.xml"/></Relationships>
</file>

<file path=ppt/slideLayouts/_rels/slideLayout6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0.xml"/></Relationships>
</file>

<file path=ppt/slideLayouts/_rels/slideLayout6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0.xml"/></Relationships>
</file>

<file path=ppt/slideLayouts/_rels/slideLayout6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0.xml"/></Relationships>
</file>

<file path=ppt/slideLayouts/_rels/slideLayout6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0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0.xml"/></Relationships>
</file>

<file path=ppt/slideLayouts/_rels/slideLayout6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0.xml"/></Relationships>
</file>

<file path=ppt/slideLayouts/_rels/slideLayout6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0.xml"/></Relationships>
</file>

<file path=ppt/slideLayouts/_rels/slideLayout6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0.xml"/></Relationships>
</file>

<file path=ppt/slideLayouts/_rels/slideLayout6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0.xml"/></Relationships>
</file>

<file path=ppt/slideLayouts/_rels/slideLayout6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0.xml"/></Relationships>
</file>

<file path=ppt/slideLayouts/_rels/slideLayout6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0.xml"/></Relationships>
</file>

<file path=ppt/slideLayouts/_rels/slideLayout6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0.xml"/></Relationships>
</file>

<file path=ppt/slideLayouts/_rels/slideLayout6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1.xml"/></Relationships>
</file>

<file path=ppt/slideLayouts/_rels/slideLayout6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1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1.xml"/></Relationships>
</file>

<file path=ppt/slideLayouts/_rels/slideLayout6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1.xml"/></Relationships>
</file>

<file path=ppt/slideLayouts/_rels/slideLayout6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1.xml"/></Relationships>
</file>

<file path=ppt/slideLayouts/_rels/slideLayout6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1.xml"/></Relationships>
</file>

<file path=ppt/slideLayouts/_rels/slideLayout6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1.xml"/></Relationships>
</file>

<file path=ppt/slideLayouts/_rels/slideLayout6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1.xml"/></Relationships>
</file>

<file path=ppt/slideLayouts/_rels/slideLayout6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1.xml"/></Relationships>
</file>

<file path=ppt/slideLayouts/_rels/slideLayout6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1.xml"/></Relationships>
</file>

<file path=ppt/slideLayouts/_rels/slideLayout6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1.xml"/></Relationships>
</file>

<file path=ppt/slideLayouts/_rels/slideLayout6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2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2.xml"/></Relationships>
</file>

<file path=ppt/slideLayouts/_rels/slideLayout6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2.xml"/></Relationships>
</file>

<file path=ppt/slideLayouts/_rels/slideLayout6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2.xml"/></Relationships>
</file>

<file path=ppt/slideLayouts/_rels/slideLayout6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2.xml"/></Relationships>
</file>

<file path=ppt/slideLayouts/_rels/slideLayout6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2.xml"/></Relationships>
</file>

<file path=ppt/slideLayouts/_rels/slideLayout6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2.xml"/></Relationships>
</file>

<file path=ppt/slideLayouts/_rels/slideLayout6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2.xml"/></Relationships>
</file>

<file path=ppt/slideLayouts/_rels/slideLayout6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2.xml"/></Relationships>
</file>

<file path=ppt/slideLayouts/_rels/slideLayout6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2.xml"/></Relationships>
</file>

<file path=ppt/slideLayouts/_rels/slideLayout6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2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2.xml"/></Relationships>
</file>

<file path=ppt/slideLayouts/_rels/slideLayout6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3.xml"/></Relationships>
</file>

<file path=ppt/slideLayouts/_rels/slideLayout6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3.xml"/></Relationships>
</file>

<file path=ppt/slideLayouts/_rels/slideLayout6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3.xml"/></Relationships>
</file>

<file path=ppt/slideLayouts/_rels/slideLayout6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3.xml"/></Relationships>
</file>

<file path=ppt/slideLayouts/_rels/slideLayout6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3.xml"/></Relationships>
</file>

<file path=ppt/slideLayouts/_rels/slideLayout6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3.xml"/></Relationships>
</file>

<file path=ppt/slideLayouts/_rels/slideLayout6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3.xml"/></Relationships>
</file>

<file path=ppt/slideLayouts/_rels/slideLayout6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3.xml"/></Relationships>
</file>

<file path=ppt/slideLayouts/_rels/slideLayout6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3.xml"/></Relationships>
</file>

<file path=ppt/slideLayouts/_rels/slideLayout7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3.xml"/></Relationships>
</file>

<file path=ppt/slideLayouts/_rels/slideLayout7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4.xml"/></Relationships>
</file>

<file path=ppt/slideLayouts/_rels/slideLayout7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4.xml"/></Relationships>
</file>

<file path=ppt/slideLayouts/_rels/slideLayout7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4.xml"/></Relationships>
</file>

<file path=ppt/slideLayouts/_rels/slideLayout7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4.xml"/></Relationships>
</file>

<file path=ppt/slideLayouts/_rels/slideLayout7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4.xml"/></Relationships>
</file>

<file path=ppt/slideLayouts/_rels/slideLayout7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4.xml"/></Relationships>
</file>

<file path=ppt/slideLayouts/_rels/slideLayout7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4.xml"/></Relationships>
</file>

<file path=ppt/slideLayouts/_rels/slideLayout7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4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4.xml"/></Relationships>
</file>

<file path=ppt/slideLayouts/_rels/slideLayout7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4.xml"/></Relationships>
</file>

<file path=ppt/slideLayouts/_rels/slideLayout7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4.xml"/></Relationships>
</file>

<file path=ppt/slideLayouts/_rels/slideLayout7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5.xml"/></Relationships>
</file>

<file path=ppt/slideLayouts/_rels/slideLayout7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5.xml"/></Relationships>
</file>

<file path=ppt/slideLayouts/_rels/slideLayout7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5.xml"/></Relationships>
</file>

<file path=ppt/slideLayouts/_rels/slideLayout7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5.xml"/></Relationships>
</file>

<file path=ppt/slideLayouts/_rels/slideLayout7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5.xml"/></Relationships>
</file>

<file path=ppt/slideLayouts/_rels/slideLayout7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5.xml"/></Relationships>
</file>

<file path=ppt/slideLayouts/_rels/slideLayout7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5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5.xml"/></Relationships>
</file>

<file path=ppt/slideLayouts/_rels/slideLayout7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5.xml"/></Relationships>
</file>

<file path=ppt/slideLayouts/_rels/slideLayout7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5.xml"/></Relationships>
</file>

<file path=ppt/slideLayouts/_rels/slideLayout7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5.xml"/></Relationships>
</file>

<file path=ppt/slideLayouts/_rels/slideLayout7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6.xml"/></Relationships>
</file>

<file path=ppt/slideLayouts/_rels/slideLayout7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6.xml"/></Relationships>
</file>

<file path=ppt/slideLayouts/_rels/slideLayout7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6.xml"/></Relationships>
</file>

<file path=ppt/slideLayouts/_rels/slideLayout7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6.xml"/></Relationships>
</file>

<file path=ppt/slideLayouts/_rels/slideLayout7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6.xml"/></Relationships>
</file>

<file path=ppt/slideLayouts/_rels/slideLayout7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6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6.xml"/></Relationships>
</file>

<file path=ppt/slideLayouts/_rels/slideLayout7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6.xml"/></Relationships>
</file>

<file path=ppt/slideLayouts/_rels/slideLayout7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6.xml"/></Relationships>
</file>

<file path=ppt/slideLayouts/_rels/slideLayout7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6.xml"/></Relationships>
</file>

<file path=ppt/slideLayouts/_rels/slideLayout7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6.xml"/></Relationships>
</file>

<file path=ppt/slideLayouts/_rels/slideLayout7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7.xml"/></Relationships>
</file>

<file path=ppt/slideLayouts/_rels/slideLayout7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7.xml"/></Relationships>
</file>

<file path=ppt/slideLayouts/_rels/slideLayout7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7.xml"/></Relationships>
</file>

<file path=ppt/slideLayouts/_rels/slideLayout7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7.xml"/></Relationships>
</file>

<file path=ppt/slideLayouts/_rels/slideLayout7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7.xml"/></Relationships>
</file>

<file path=ppt/slideLayouts/_rels/slideLayout7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7.xml"/></Relationships>
</file>

<file path=ppt/slideLayouts/_rels/slideLayout7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7.xml"/></Relationships>
</file>

<file path=ppt/slideLayouts/_rels/slideLayout7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7.xml"/></Relationships>
</file>

<file path=ppt/slideLayouts/_rels/slideLayout7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7.xml"/></Relationships>
</file>

<file path=ppt/slideLayouts/_rels/slideLayout7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8461"/>
            <a:ext cx="7772400" cy="11025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/>
            </a:lvl1pPr>
            <a:lvl2pPr marL="456531" indent="0" algn="ctr">
              <a:buNone/>
              <a:defRPr/>
            </a:lvl2pPr>
            <a:lvl3pPr marL="913063" indent="0" algn="ctr">
              <a:buNone/>
              <a:defRPr/>
            </a:lvl3pPr>
            <a:lvl4pPr marL="1369597" indent="0" algn="ctr">
              <a:buNone/>
              <a:defRPr/>
            </a:lvl4pPr>
            <a:lvl5pPr marL="1826127" indent="0" algn="ctr">
              <a:buNone/>
              <a:defRPr/>
            </a:lvl5pPr>
            <a:lvl6pPr marL="2282666" indent="0" algn="ctr">
              <a:buNone/>
              <a:defRPr/>
            </a:lvl6pPr>
            <a:lvl7pPr marL="2739200" indent="0" algn="ctr">
              <a:buNone/>
              <a:defRPr/>
            </a:lvl7pPr>
            <a:lvl8pPr marL="3195733" indent="0" algn="ctr">
              <a:buNone/>
              <a:defRPr/>
            </a:lvl8pPr>
            <a:lvl9pPr marL="3652269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&lt;#&gt;</a:t>
            </a:r>
            <a:endParaRPr lang="ru-RU" dirty="0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 smtClean="0"/>
              <a:t>СОВЕЩАНИЕ ПО РАССМОТРЕНИЮ РЕЗУЛЬТАТОВ ПХД ЗА 2013 Г.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88381538"/>
      </p:ext>
    </p:extLst>
  </p:cSld>
  <p:clrMapOvr>
    <a:masterClrMapping/>
  </p:clrMapOvr>
  <p:transition spd="med" advClick="0" advTm="1000">
    <p:wip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&lt;#&gt;</a:t>
            </a:r>
            <a:endParaRPr lang="ru-RU" dirty="0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 smtClean="0"/>
              <a:t>СОВЕЩАНИЕ ПО РАССМОТРЕНИЮ РЕЗУЛЬТАТОВ ПХД ЗА 2013 Г.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08919108"/>
      </p:ext>
    </p:extLst>
  </p:cSld>
  <p:clrMapOvr>
    <a:masterClrMapping/>
  </p:clrMapOvr>
  <p:transition spd="med" advClick="0" advTm="1000">
    <p:wipe/>
  </p:transition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8461"/>
            <a:ext cx="7772400" cy="11025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/>
            </a:lvl1pPr>
            <a:lvl2pPr marL="456531" indent="0" algn="ctr">
              <a:buNone/>
              <a:defRPr/>
            </a:lvl2pPr>
            <a:lvl3pPr marL="913063" indent="0" algn="ctr">
              <a:buNone/>
              <a:defRPr/>
            </a:lvl3pPr>
            <a:lvl4pPr marL="1369597" indent="0" algn="ctr">
              <a:buNone/>
              <a:defRPr/>
            </a:lvl4pPr>
            <a:lvl5pPr marL="1826127" indent="0" algn="ctr">
              <a:buNone/>
              <a:defRPr/>
            </a:lvl5pPr>
            <a:lvl6pPr marL="2282666" indent="0" algn="ctr">
              <a:buNone/>
              <a:defRPr/>
            </a:lvl6pPr>
            <a:lvl7pPr marL="2739200" indent="0" algn="ctr">
              <a:buNone/>
              <a:defRPr/>
            </a:lvl7pPr>
            <a:lvl8pPr marL="3195733" indent="0" algn="ctr">
              <a:buNone/>
              <a:defRPr/>
            </a:lvl8pPr>
            <a:lvl9pPr marL="3652269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A6A95A6-2E34-4509-A215-2F27CCFFC4F9}" type="slidenum">
              <a:rPr lang="ru-RU" altLang="ru-RU"/>
              <a:pPr/>
              <a:t>‹#›</a:t>
            </a:fld>
            <a:endParaRPr lang="ru-RU" altLang="ru-RU" dirty="0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 smtClean="0"/>
              <a:t>СОВЕЩАНИЕ ПО РАССМОТРЕНИЮ РЕЗУЛЬТАТОВ ПХД ЗА 2013 Г.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34520003"/>
      </p:ext>
    </p:extLst>
  </p:cSld>
  <p:clrMapOvr>
    <a:masterClrMapping/>
  </p:clrMapOvr>
  <p:transition spd="med" advClick="0" advTm="1000">
    <p:wipe/>
  </p:transition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33416C5-B360-42D8-8B2E-58F6651C4998}" type="slidenum">
              <a:rPr lang="ru-RU" altLang="ru-RU"/>
              <a:pPr/>
              <a:t>‹#›</a:t>
            </a:fld>
            <a:endParaRPr lang="ru-RU" altLang="ru-RU" dirty="0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 smtClean="0"/>
              <a:t>СОВЕЩАНИЕ ПО РАССМОТРЕНИЮ РЕЗУЛЬТАТОВ ПХД ЗА 2013 Г.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38340383"/>
      </p:ext>
    </p:extLst>
  </p:cSld>
  <p:clrMapOvr>
    <a:masterClrMapping/>
  </p:clrMapOvr>
  <p:transition spd="med" advClick="0" advTm="1000">
    <p:wipe/>
  </p:transition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605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8"/>
            <a:ext cx="7772400" cy="112514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6531" indent="0">
              <a:buNone/>
              <a:defRPr sz="1800"/>
            </a:lvl2pPr>
            <a:lvl3pPr marL="913063" indent="0">
              <a:buNone/>
              <a:defRPr sz="1600"/>
            </a:lvl3pPr>
            <a:lvl4pPr marL="1369597" indent="0">
              <a:buNone/>
              <a:defRPr sz="1400"/>
            </a:lvl4pPr>
            <a:lvl5pPr marL="1826127" indent="0">
              <a:buNone/>
              <a:defRPr sz="1400"/>
            </a:lvl5pPr>
            <a:lvl6pPr marL="2282666" indent="0">
              <a:buNone/>
              <a:defRPr sz="1400"/>
            </a:lvl6pPr>
            <a:lvl7pPr marL="2739200" indent="0">
              <a:buNone/>
              <a:defRPr sz="1400"/>
            </a:lvl7pPr>
            <a:lvl8pPr marL="3195733" indent="0">
              <a:buNone/>
              <a:defRPr sz="1400"/>
            </a:lvl8pPr>
            <a:lvl9pPr marL="3652269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8B896EF-F90F-4467-A45E-3FFDAEA626A9}" type="slidenum">
              <a:rPr lang="ru-RU" altLang="ru-RU"/>
              <a:pPr/>
              <a:t>‹#›</a:t>
            </a:fld>
            <a:endParaRPr lang="ru-RU" altLang="ru-RU" dirty="0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 smtClean="0"/>
              <a:t>СОВЕЩАНИЕ ПО РАССМОТРЕНИЮ РЕЗУЛЬТАТОВ ПХД ЗА 2013 Г.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68510200"/>
      </p:ext>
    </p:extLst>
  </p:cSld>
  <p:clrMapOvr>
    <a:masterClrMapping/>
  </p:clrMapOvr>
  <p:transition spd="med" advClick="0" advTm="1000">
    <p:wipe/>
  </p:transition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0" y="809631"/>
            <a:ext cx="4495800" cy="11465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809631"/>
            <a:ext cx="4495800" cy="11465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558933B-4895-4781-B3FA-465FC4FD5573}" type="slidenum">
              <a:rPr lang="ru-RU" altLang="ru-RU"/>
              <a:pPr/>
              <a:t>‹#›</a:t>
            </a:fld>
            <a:endParaRPr lang="ru-RU" altLang="ru-RU" dirty="0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 smtClean="0"/>
              <a:t>СОВЕЩАНИЕ ПО РАССМОТРЕНИЮ РЕЗУЛЬТАТОВ ПХД ЗА 2013 Г.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70176164"/>
      </p:ext>
    </p:extLst>
  </p:cSld>
  <p:clrMapOvr>
    <a:masterClrMapping/>
  </p:clrMapOvr>
  <p:transition spd="med" advClick="0" advTm="1000">
    <p:wipe/>
  </p:transition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41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531" indent="0">
              <a:buNone/>
              <a:defRPr sz="2000" b="1"/>
            </a:lvl2pPr>
            <a:lvl3pPr marL="913063" indent="0">
              <a:buNone/>
              <a:defRPr sz="1800" b="1"/>
            </a:lvl3pPr>
            <a:lvl4pPr marL="1369597" indent="0">
              <a:buNone/>
              <a:defRPr sz="1600" b="1"/>
            </a:lvl4pPr>
            <a:lvl5pPr marL="1826127" indent="0">
              <a:buNone/>
              <a:defRPr sz="1600" b="1"/>
            </a:lvl5pPr>
            <a:lvl6pPr marL="2282666" indent="0">
              <a:buNone/>
              <a:defRPr sz="1600" b="1"/>
            </a:lvl6pPr>
            <a:lvl7pPr marL="2739200" indent="0">
              <a:buNone/>
              <a:defRPr sz="1600" b="1"/>
            </a:lvl7pPr>
            <a:lvl8pPr marL="3195733" indent="0">
              <a:buNone/>
              <a:defRPr sz="1600" b="1"/>
            </a:lvl8pPr>
            <a:lvl9pPr marL="3652269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169" y="1151341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531" indent="0">
              <a:buNone/>
              <a:defRPr sz="2000" b="1"/>
            </a:lvl2pPr>
            <a:lvl3pPr marL="913063" indent="0">
              <a:buNone/>
              <a:defRPr sz="1800" b="1"/>
            </a:lvl3pPr>
            <a:lvl4pPr marL="1369597" indent="0">
              <a:buNone/>
              <a:defRPr sz="1600" b="1"/>
            </a:lvl4pPr>
            <a:lvl5pPr marL="1826127" indent="0">
              <a:buNone/>
              <a:defRPr sz="1600" b="1"/>
            </a:lvl5pPr>
            <a:lvl6pPr marL="2282666" indent="0">
              <a:buNone/>
              <a:defRPr sz="1600" b="1"/>
            </a:lvl6pPr>
            <a:lvl7pPr marL="2739200" indent="0">
              <a:buNone/>
              <a:defRPr sz="1600" b="1"/>
            </a:lvl7pPr>
            <a:lvl8pPr marL="3195733" indent="0">
              <a:buNone/>
              <a:defRPr sz="1600" b="1"/>
            </a:lvl8pPr>
            <a:lvl9pPr marL="3652269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169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1039472-3783-4B81-A754-4001D90852FB}" type="slidenum">
              <a:rPr lang="ru-RU" altLang="ru-RU"/>
              <a:pPr/>
              <a:t>‹#›</a:t>
            </a:fld>
            <a:endParaRPr lang="ru-RU" altLang="ru-RU" dirty="0"/>
          </a:p>
        </p:txBody>
      </p:sp>
      <p:sp>
        <p:nvSpPr>
          <p:cNvPr id="8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 smtClean="0"/>
              <a:t>СОВЕЩАНИЕ ПО РАССМОТРЕНИЮ РЕЗУЛЬТАТОВ ПХД ЗА 2013 Г.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29275331"/>
      </p:ext>
    </p:extLst>
  </p:cSld>
  <p:clrMapOvr>
    <a:masterClrMapping/>
  </p:clrMapOvr>
  <p:transition spd="med" advClick="0" advTm="1000">
    <p:wipe/>
  </p:transition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85D9648-4436-496D-AB22-713789ABB665}" type="slidenum">
              <a:rPr lang="ru-RU" altLang="ru-RU"/>
              <a:pPr/>
              <a:t>‹#›</a:t>
            </a:fld>
            <a:endParaRPr lang="ru-RU" altLang="ru-RU" dirty="0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 smtClean="0"/>
              <a:t>СОВЕЩАНИЕ ПО РАССМОТРЕНИЮ РЕЗУЛЬТАТОВ ПХД ЗА 2013 Г.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52245384"/>
      </p:ext>
    </p:extLst>
  </p:cSld>
  <p:clrMapOvr>
    <a:masterClrMapping/>
  </p:clrMapOvr>
  <p:transition spd="med" advClick="0" advTm="1000">
    <p:wipe/>
  </p:transition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8DC2E77-4DA4-4BD4-8543-1DDAA6533A72}" type="slidenum">
              <a:rPr lang="ru-RU" altLang="ru-RU"/>
              <a:pPr/>
              <a:t>‹#›</a:t>
            </a:fld>
            <a:endParaRPr lang="ru-RU" altLang="ru-RU" dirty="0"/>
          </a:p>
        </p:txBody>
      </p:sp>
      <p:sp>
        <p:nvSpPr>
          <p:cNvPr id="3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 smtClean="0"/>
              <a:t>СОВЕЩАНИЕ ПО РАССМОТРЕНИЮ РЕЗУЛЬТАТОВ ПХД ЗА 2013 Г.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4200981"/>
      </p:ext>
    </p:extLst>
  </p:cSld>
  <p:clrMapOvr>
    <a:masterClrMapping/>
  </p:clrMapOvr>
  <p:transition spd="med" advClick="0" advTm="1000">
    <p:wipe/>
  </p:transition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6" y="204795"/>
            <a:ext cx="3008313" cy="8715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04797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6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6531" indent="0">
              <a:buNone/>
              <a:defRPr sz="1200"/>
            </a:lvl2pPr>
            <a:lvl3pPr marL="913063" indent="0">
              <a:buNone/>
              <a:defRPr sz="1000"/>
            </a:lvl3pPr>
            <a:lvl4pPr marL="1369597" indent="0">
              <a:buNone/>
              <a:defRPr sz="900"/>
            </a:lvl4pPr>
            <a:lvl5pPr marL="1826127" indent="0">
              <a:buNone/>
              <a:defRPr sz="900"/>
            </a:lvl5pPr>
            <a:lvl6pPr marL="2282666" indent="0">
              <a:buNone/>
              <a:defRPr sz="900"/>
            </a:lvl6pPr>
            <a:lvl7pPr marL="2739200" indent="0">
              <a:buNone/>
              <a:defRPr sz="900"/>
            </a:lvl7pPr>
            <a:lvl8pPr marL="3195733" indent="0">
              <a:buNone/>
              <a:defRPr sz="900"/>
            </a:lvl8pPr>
            <a:lvl9pPr marL="3652269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84282FE-63D7-4F7F-8414-B0D0D006C7ED}" type="slidenum">
              <a:rPr lang="ru-RU" altLang="ru-RU"/>
              <a:pPr/>
              <a:t>‹#›</a:t>
            </a:fld>
            <a:endParaRPr lang="ru-RU" altLang="ru-RU" dirty="0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 smtClean="0"/>
              <a:t>СОВЕЩАНИЕ ПО РАССМОТРЕНИЮ РЕЗУЛЬТАТОВ ПХД ЗА 2013 Г.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46827715"/>
      </p:ext>
    </p:extLst>
  </p:cSld>
  <p:clrMapOvr>
    <a:masterClrMapping/>
  </p:clrMapOvr>
  <p:transition spd="med" advClick="0" advTm="1000">
    <p:wipe/>
  </p:transition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880"/>
            <a:ext cx="5486400" cy="425054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6531" indent="0">
              <a:buNone/>
              <a:defRPr sz="2800"/>
            </a:lvl2pPr>
            <a:lvl3pPr marL="913063" indent="0">
              <a:buNone/>
              <a:defRPr sz="2400"/>
            </a:lvl3pPr>
            <a:lvl4pPr marL="1369597" indent="0">
              <a:buNone/>
              <a:defRPr sz="2000"/>
            </a:lvl4pPr>
            <a:lvl5pPr marL="1826127" indent="0">
              <a:buNone/>
              <a:defRPr sz="2000"/>
            </a:lvl5pPr>
            <a:lvl6pPr marL="2282666" indent="0">
              <a:buNone/>
              <a:defRPr sz="2000"/>
            </a:lvl6pPr>
            <a:lvl7pPr marL="2739200" indent="0">
              <a:buNone/>
              <a:defRPr sz="2000"/>
            </a:lvl7pPr>
            <a:lvl8pPr marL="3195733" indent="0">
              <a:buNone/>
              <a:defRPr sz="2000"/>
            </a:lvl8pPr>
            <a:lvl9pPr marL="3652269" indent="0">
              <a:buNone/>
              <a:defRPr sz="2000"/>
            </a:lvl9pPr>
          </a:lstStyle>
          <a:p>
            <a:pPr lvl="0"/>
            <a:r>
              <a:rPr lang="ru-RU" noProof="0" dirty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6138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6531" indent="0">
              <a:buNone/>
              <a:defRPr sz="1200"/>
            </a:lvl2pPr>
            <a:lvl3pPr marL="913063" indent="0">
              <a:buNone/>
              <a:defRPr sz="1000"/>
            </a:lvl3pPr>
            <a:lvl4pPr marL="1369597" indent="0">
              <a:buNone/>
              <a:defRPr sz="900"/>
            </a:lvl4pPr>
            <a:lvl5pPr marL="1826127" indent="0">
              <a:buNone/>
              <a:defRPr sz="900"/>
            </a:lvl5pPr>
            <a:lvl6pPr marL="2282666" indent="0">
              <a:buNone/>
              <a:defRPr sz="900"/>
            </a:lvl6pPr>
            <a:lvl7pPr marL="2739200" indent="0">
              <a:buNone/>
              <a:defRPr sz="900"/>
            </a:lvl7pPr>
            <a:lvl8pPr marL="3195733" indent="0">
              <a:buNone/>
              <a:defRPr sz="900"/>
            </a:lvl8pPr>
            <a:lvl9pPr marL="3652269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1BB4019-39B0-4C1D-9D2E-BF9B28A3C293}" type="slidenum">
              <a:rPr lang="ru-RU" altLang="ru-RU"/>
              <a:pPr/>
              <a:t>‹#›</a:t>
            </a:fld>
            <a:endParaRPr lang="ru-RU" altLang="ru-RU" dirty="0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 smtClean="0"/>
              <a:t>СОВЕЩАНИЕ ПО РАССМОТРЕНИЮ РЕЗУЛЬТАТОВ ПХД ЗА 2013 Г.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49713038"/>
      </p:ext>
    </p:extLst>
  </p:cSld>
  <p:clrMapOvr>
    <a:masterClrMapping/>
  </p:clrMapOvr>
  <p:transition spd="med" advClick="0" advTm="1000">
    <p:wipe/>
  </p:transition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6C9BCD5-B0AD-43A6-B951-AED18B1CC24F}" type="slidenum">
              <a:rPr lang="ru-RU" altLang="ru-RU"/>
              <a:pPr/>
              <a:t>‹#›</a:t>
            </a:fld>
            <a:endParaRPr lang="ru-RU" altLang="ru-RU" dirty="0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 smtClean="0"/>
              <a:t>СОВЕЩАНИЕ ПО РАССМОТРЕНИЮ РЕЗУЛЬТАТОВ ПХД ЗА 2013 Г.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56337836"/>
      </p:ext>
    </p:extLst>
  </p:cSld>
  <p:clrMapOvr>
    <a:masterClrMapping/>
  </p:clrMapOvr>
  <p:transition spd="med" advClick="0" advTm="1000">
    <p:wip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6"/>
            <a:ext cx="2286000" cy="1956197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0" y="6"/>
            <a:ext cx="6705600" cy="195619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&lt;#&gt;</a:t>
            </a:r>
            <a:endParaRPr lang="ru-RU" dirty="0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 smtClean="0"/>
              <a:t>СОВЕЩАНИЕ ПО РАССМОТРЕНИЮ РЕЗУЛЬТАТОВ ПХД ЗА 2013 Г.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34418265"/>
      </p:ext>
    </p:extLst>
  </p:cSld>
  <p:clrMapOvr>
    <a:masterClrMapping/>
  </p:clrMapOvr>
  <p:transition spd="med" advClick="0" advTm="1000">
    <p:wipe/>
  </p:transition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6"/>
            <a:ext cx="2286000" cy="1956197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0" y="6"/>
            <a:ext cx="6705600" cy="195619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27D143A-5420-493F-99AC-7FA2C05EE875}" type="slidenum">
              <a:rPr lang="ru-RU" altLang="ru-RU"/>
              <a:pPr/>
              <a:t>‹#›</a:t>
            </a:fld>
            <a:endParaRPr lang="ru-RU" altLang="ru-RU" dirty="0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 smtClean="0"/>
              <a:t>СОВЕЩАНИЕ ПО РАССМОТРЕНИЮ РЕЗУЛЬТАТОВ ПХД ЗА 2013 Г.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94875265"/>
      </p:ext>
    </p:extLst>
  </p:cSld>
  <p:clrMapOvr>
    <a:masterClrMapping/>
  </p:clrMapOvr>
  <p:transition spd="med" advClick="0" advTm="1000">
    <p:wipe/>
  </p:transition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8461"/>
            <a:ext cx="7772400" cy="11025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/>
            </a:lvl1pPr>
            <a:lvl2pPr marL="456531" indent="0" algn="ctr">
              <a:buNone/>
              <a:defRPr/>
            </a:lvl2pPr>
            <a:lvl3pPr marL="913063" indent="0" algn="ctr">
              <a:buNone/>
              <a:defRPr/>
            </a:lvl3pPr>
            <a:lvl4pPr marL="1369597" indent="0" algn="ctr">
              <a:buNone/>
              <a:defRPr/>
            </a:lvl4pPr>
            <a:lvl5pPr marL="1826127" indent="0" algn="ctr">
              <a:buNone/>
              <a:defRPr/>
            </a:lvl5pPr>
            <a:lvl6pPr marL="2282666" indent="0" algn="ctr">
              <a:buNone/>
              <a:defRPr/>
            </a:lvl6pPr>
            <a:lvl7pPr marL="2739200" indent="0" algn="ctr">
              <a:buNone/>
              <a:defRPr/>
            </a:lvl7pPr>
            <a:lvl8pPr marL="3195733" indent="0" algn="ctr">
              <a:buNone/>
              <a:defRPr/>
            </a:lvl8pPr>
            <a:lvl9pPr marL="3652269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AA95A0E-333A-4F19-90CA-DFED13980B42}" type="slidenum">
              <a:rPr lang="ru-RU" altLang="ru-RU"/>
              <a:pPr/>
              <a:t>‹#›</a:t>
            </a:fld>
            <a:endParaRPr lang="ru-RU" altLang="ru-RU" dirty="0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 smtClean="0"/>
              <a:t>СОВЕЩАНИЕ ПО РАССМОТРЕНИЮ РЕЗУЛЬТАТОВ ПХД ЗА 2013 Г.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17469442"/>
      </p:ext>
    </p:extLst>
  </p:cSld>
  <p:clrMapOvr>
    <a:masterClrMapping/>
  </p:clrMapOvr>
  <p:transition spd="med" advClick="0" advTm="1000">
    <p:wipe/>
  </p:transition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0C9BD88-DCFA-40A4-BA0D-E426780496BF}" type="slidenum">
              <a:rPr lang="ru-RU" altLang="ru-RU"/>
              <a:pPr/>
              <a:t>‹#›</a:t>
            </a:fld>
            <a:endParaRPr lang="ru-RU" altLang="ru-RU" dirty="0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 smtClean="0"/>
              <a:t>СОВЕЩАНИЕ ПО РАССМОТРЕНИЮ РЕЗУЛЬТАТОВ ПХД ЗА 2013 Г.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80961661"/>
      </p:ext>
    </p:extLst>
  </p:cSld>
  <p:clrMapOvr>
    <a:masterClrMapping/>
  </p:clrMapOvr>
  <p:transition spd="med" advClick="0" advTm="1000">
    <p:wipe/>
  </p:transition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605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8"/>
            <a:ext cx="7772400" cy="112514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6531" indent="0">
              <a:buNone/>
              <a:defRPr sz="1800"/>
            </a:lvl2pPr>
            <a:lvl3pPr marL="913063" indent="0">
              <a:buNone/>
              <a:defRPr sz="1600"/>
            </a:lvl3pPr>
            <a:lvl4pPr marL="1369597" indent="0">
              <a:buNone/>
              <a:defRPr sz="1400"/>
            </a:lvl4pPr>
            <a:lvl5pPr marL="1826127" indent="0">
              <a:buNone/>
              <a:defRPr sz="1400"/>
            </a:lvl5pPr>
            <a:lvl6pPr marL="2282666" indent="0">
              <a:buNone/>
              <a:defRPr sz="1400"/>
            </a:lvl6pPr>
            <a:lvl7pPr marL="2739200" indent="0">
              <a:buNone/>
              <a:defRPr sz="1400"/>
            </a:lvl7pPr>
            <a:lvl8pPr marL="3195733" indent="0">
              <a:buNone/>
              <a:defRPr sz="1400"/>
            </a:lvl8pPr>
            <a:lvl9pPr marL="3652269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D6BE3C6-4FFA-49A7-9999-BB3BB2F4C249}" type="slidenum">
              <a:rPr lang="ru-RU" altLang="ru-RU"/>
              <a:pPr/>
              <a:t>‹#›</a:t>
            </a:fld>
            <a:endParaRPr lang="ru-RU" altLang="ru-RU" dirty="0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 smtClean="0"/>
              <a:t>СОВЕЩАНИЕ ПО РАССМОТРЕНИЮ РЕЗУЛЬТАТОВ ПХД ЗА 2013 Г.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93969819"/>
      </p:ext>
    </p:extLst>
  </p:cSld>
  <p:clrMapOvr>
    <a:masterClrMapping/>
  </p:clrMapOvr>
  <p:transition spd="med" advClick="0" advTm="1000">
    <p:wipe/>
  </p:transition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0" y="809629"/>
            <a:ext cx="4495800" cy="8096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809629"/>
            <a:ext cx="4495800" cy="8096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B8D8E3F-EEB2-4F07-88BC-74C1E16BCA9A}" type="slidenum">
              <a:rPr lang="ru-RU" altLang="ru-RU"/>
              <a:pPr/>
              <a:t>‹#›</a:t>
            </a:fld>
            <a:endParaRPr lang="ru-RU" altLang="ru-RU" dirty="0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 smtClean="0"/>
              <a:t>СОВЕЩАНИЕ ПО РАССМОТРЕНИЮ РЕЗУЛЬТАТОВ ПХД ЗА 2013 Г.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45758773"/>
      </p:ext>
    </p:extLst>
  </p:cSld>
  <p:clrMapOvr>
    <a:masterClrMapping/>
  </p:clrMapOvr>
  <p:transition spd="med" advClick="0" advTm="1000">
    <p:wipe/>
  </p:transition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41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531" indent="0">
              <a:buNone/>
              <a:defRPr sz="2000" b="1"/>
            </a:lvl2pPr>
            <a:lvl3pPr marL="913063" indent="0">
              <a:buNone/>
              <a:defRPr sz="1800" b="1"/>
            </a:lvl3pPr>
            <a:lvl4pPr marL="1369597" indent="0">
              <a:buNone/>
              <a:defRPr sz="1600" b="1"/>
            </a:lvl4pPr>
            <a:lvl5pPr marL="1826127" indent="0">
              <a:buNone/>
              <a:defRPr sz="1600" b="1"/>
            </a:lvl5pPr>
            <a:lvl6pPr marL="2282666" indent="0">
              <a:buNone/>
              <a:defRPr sz="1600" b="1"/>
            </a:lvl6pPr>
            <a:lvl7pPr marL="2739200" indent="0">
              <a:buNone/>
              <a:defRPr sz="1600" b="1"/>
            </a:lvl7pPr>
            <a:lvl8pPr marL="3195733" indent="0">
              <a:buNone/>
              <a:defRPr sz="1600" b="1"/>
            </a:lvl8pPr>
            <a:lvl9pPr marL="3652269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169" y="1151341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531" indent="0">
              <a:buNone/>
              <a:defRPr sz="2000" b="1"/>
            </a:lvl2pPr>
            <a:lvl3pPr marL="913063" indent="0">
              <a:buNone/>
              <a:defRPr sz="1800" b="1"/>
            </a:lvl3pPr>
            <a:lvl4pPr marL="1369597" indent="0">
              <a:buNone/>
              <a:defRPr sz="1600" b="1"/>
            </a:lvl4pPr>
            <a:lvl5pPr marL="1826127" indent="0">
              <a:buNone/>
              <a:defRPr sz="1600" b="1"/>
            </a:lvl5pPr>
            <a:lvl6pPr marL="2282666" indent="0">
              <a:buNone/>
              <a:defRPr sz="1600" b="1"/>
            </a:lvl6pPr>
            <a:lvl7pPr marL="2739200" indent="0">
              <a:buNone/>
              <a:defRPr sz="1600" b="1"/>
            </a:lvl7pPr>
            <a:lvl8pPr marL="3195733" indent="0">
              <a:buNone/>
              <a:defRPr sz="1600" b="1"/>
            </a:lvl8pPr>
            <a:lvl9pPr marL="3652269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169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F3DF557-DCD6-4DD7-B874-30A19381F6C0}" type="slidenum">
              <a:rPr lang="ru-RU" altLang="ru-RU"/>
              <a:pPr/>
              <a:t>‹#›</a:t>
            </a:fld>
            <a:endParaRPr lang="ru-RU" altLang="ru-RU" dirty="0"/>
          </a:p>
        </p:txBody>
      </p:sp>
      <p:sp>
        <p:nvSpPr>
          <p:cNvPr id="8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 smtClean="0"/>
              <a:t>СОВЕЩАНИЕ ПО РАССМОТРЕНИЮ РЕЗУЛЬТАТОВ ПХД ЗА 2013 Г.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65106295"/>
      </p:ext>
    </p:extLst>
  </p:cSld>
  <p:clrMapOvr>
    <a:masterClrMapping/>
  </p:clrMapOvr>
  <p:transition spd="med" advClick="0" advTm="1000">
    <p:wipe/>
  </p:transition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B2C4446-39CA-4E03-9C12-0AC6057466FA}" type="slidenum">
              <a:rPr lang="ru-RU" altLang="ru-RU"/>
              <a:pPr/>
              <a:t>‹#›</a:t>
            </a:fld>
            <a:endParaRPr lang="ru-RU" altLang="ru-RU" dirty="0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 smtClean="0"/>
              <a:t>СОВЕЩАНИЕ ПО РАССМОТРЕНИЮ РЕЗУЛЬТАТОВ ПХД ЗА 2013 Г.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75068216"/>
      </p:ext>
    </p:extLst>
  </p:cSld>
  <p:clrMapOvr>
    <a:masterClrMapping/>
  </p:clrMapOvr>
  <p:transition spd="med" advClick="0" advTm="1000">
    <p:wipe/>
  </p:transition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422424B-682B-4E31-932D-39B4357709E1}" type="slidenum">
              <a:rPr lang="ru-RU" altLang="ru-RU"/>
              <a:pPr/>
              <a:t>‹#›</a:t>
            </a:fld>
            <a:endParaRPr lang="ru-RU" altLang="ru-RU" dirty="0"/>
          </a:p>
        </p:txBody>
      </p:sp>
      <p:sp>
        <p:nvSpPr>
          <p:cNvPr id="3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 smtClean="0"/>
              <a:t>СОВЕЩАНИЕ ПО РАССМОТРЕНИЮ РЕЗУЛЬТАТОВ ПХД ЗА 2013 Г.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39795064"/>
      </p:ext>
    </p:extLst>
  </p:cSld>
  <p:clrMapOvr>
    <a:masterClrMapping/>
  </p:clrMapOvr>
  <p:transition spd="med" advClick="0" advTm="1000">
    <p:wipe/>
  </p:transition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6" y="204795"/>
            <a:ext cx="3008313" cy="8715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04797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6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6531" indent="0">
              <a:buNone/>
              <a:defRPr sz="1200"/>
            </a:lvl2pPr>
            <a:lvl3pPr marL="913063" indent="0">
              <a:buNone/>
              <a:defRPr sz="1000"/>
            </a:lvl3pPr>
            <a:lvl4pPr marL="1369597" indent="0">
              <a:buNone/>
              <a:defRPr sz="900"/>
            </a:lvl4pPr>
            <a:lvl5pPr marL="1826127" indent="0">
              <a:buNone/>
              <a:defRPr sz="900"/>
            </a:lvl5pPr>
            <a:lvl6pPr marL="2282666" indent="0">
              <a:buNone/>
              <a:defRPr sz="900"/>
            </a:lvl6pPr>
            <a:lvl7pPr marL="2739200" indent="0">
              <a:buNone/>
              <a:defRPr sz="900"/>
            </a:lvl7pPr>
            <a:lvl8pPr marL="3195733" indent="0">
              <a:buNone/>
              <a:defRPr sz="900"/>
            </a:lvl8pPr>
            <a:lvl9pPr marL="3652269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78E8583-0801-424F-A18B-EB92AAACFEFF}" type="slidenum">
              <a:rPr lang="ru-RU" altLang="ru-RU"/>
              <a:pPr/>
              <a:t>‹#›</a:t>
            </a:fld>
            <a:endParaRPr lang="ru-RU" altLang="ru-RU" dirty="0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 smtClean="0"/>
              <a:t>СОВЕЩАНИЕ ПО РАССМОТРЕНИЮ РЕЗУЛЬТАТОВ ПХД ЗА 2013 Г.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16998514"/>
      </p:ext>
    </p:extLst>
  </p:cSld>
  <p:clrMapOvr>
    <a:masterClrMapping/>
  </p:clrMapOvr>
  <p:transition spd="med" advClick="0" advTm="1000">
    <p:wipe/>
  </p:transition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880"/>
            <a:ext cx="5486400" cy="425054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6531" indent="0">
              <a:buNone/>
              <a:defRPr sz="2800"/>
            </a:lvl2pPr>
            <a:lvl3pPr marL="913063" indent="0">
              <a:buNone/>
              <a:defRPr sz="2400"/>
            </a:lvl3pPr>
            <a:lvl4pPr marL="1369597" indent="0">
              <a:buNone/>
              <a:defRPr sz="2000"/>
            </a:lvl4pPr>
            <a:lvl5pPr marL="1826127" indent="0">
              <a:buNone/>
              <a:defRPr sz="2000"/>
            </a:lvl5pPr>
            <a:lvl6pPr marL="2282666" indent="0">
              <a:buNone/>
              <a:defRPr sz="2000"/>
            </a:lvl6pPr>
            <a:lvl7pPr marL="2739200" indent="0">
              <a:buNone/>
              <a:defRPr sz="2000"/>
            </a:lvl7pPr>
            <a:lvl8pPr marL="3195733" indent="0">
              <a:buNone/>
              <a:defRPr sz="2000"/>
            </a:lvl8pPr>
            <a:lvl9pPr marL="3652269" indent="0">
              <a:buNone/>
              <a:defRPr sz="2000"/>
            </a:lvl9pPr>
          </a:lstStyle>
          <a:p>
            <a:pPr lvl="0"/>
            <a:r>
              <a:rPr lang="ru-RU" noProof="0" dirty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6138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6531" indent="0">
              <a:buNone/>
              <a:defRPr sz="1200"/>
            </a:lvl2pPr>
            <a:lvl3pPr marL="913063" indent="0">
              <a:buNone/>
              <a:defRPr sz="1000"/>
            </a:lvl3pPr>
            <a:lvl4pPr marL="1369597" indent="0">
              <a:buNone/>
              <a:defRPr sz="900"/>
            </a:lvl4pPr>
            <a:lvl5pPr marL="1826127" indent="0">
              <a:buNone/>
              <a:defRPr sz="900"/>
            </a:lvl5pPr>
            <a:lvl6pPr marL="2282666" indent="0">
              <a:buNone/>
              <a:defRPr sz="900"/>
            </a:lvl6pPr>
            <a:lvl7pPr marL="2739200" indent="0">
              <a:buNone/>
              <a:defRPr sz="900"/>
            </a:lvl7pPr>
            <a:lvl8pPr marL="3195733" indent="0">
              <a:buNone/>
              <a:defRPr sz="900"/>
            </a:lvl8pPr>
            <a:lvl9pPr marL="3652269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1F27639-2318-4E1F-B2EF-2964F9372252}" type="slidenum">
              <a:rPr lang="ru-RU" altLang="ru-RU"/>
              <a:pPr/>
              <a:t>‹#›</a:t>
            </a:fld>
            <a:endParaRPr lang="ru-RU" altLang="ru-RU" dirty="0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 smtClean="0"/>
              <a:t>СОВЕЩАНИЕ ПО РАССМОТРЕНИЮ РЕЗУЛЬТАТОВ ПХД ЗА 2013 Г.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9183969"/>
      </p:ext>
    </p:extLst>
  </p:cSld>
  <p:clrMapOvr>
    <a:masterClrMapping/>
  </p:clrMapOvr>
  <p:transition spd="med" advClick="0" advTm="1000">
    <p:wip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8461"/>
            <a:ext cx="7772400" cy="11025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/>
            </a:lvl1pPr>
            <a:lvl2pPr marL="456531" indent="0" algn="ctr">
              <a:buNone/>
              <a:defRPr/>
            </a:lvl2pPr>
            <a:lvl3pPr marL="913063" indent="0" algn="ctr">
              <a:buNone/>
              <a:defRPr/>
            </a:lvl3pPr>
            <a:lvl4pPr marL="1369597" indent="0" algn="ctr">
              <a:buNone/>
              <a:defRPr/>
            </a:lvl4pPr>
            <a:lvl5pPr marL="1826127" indent="0" algn="ctr">
              <a:buNone/>
              <a:defRPr/>
            </a:lvl5pPr>
            <a:lvl6pPr marL="2282666" indent="0" algn="ctr">
              <a:buNone/>
              <a:defRPr/>
            </a:lvl6pPr>
            <a:lvl7pPr marL="2739200" indent="0" algn="ctr">
              <a:buNone/>
              <a:defRPr/>
            </a:lvl7pPr>
            <a:lvl8pPr marL="3195733" indent="0" algn="ctr">
              <a:buNone/>
              <a:defRPr/>
            </a:lvl8pPr>
            <a:lvl9pPr marL="3652269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5CD1FE3-6C42-490D-A193-F3DE8936462C}" type="slidenum">
              <a:rPr lang="ru-RU" altLang="ru-RU"/>
              <a:pPr/>
              <a:t>‹#›</a:t>
            </a:fld>
            <a:endParaRPr lang="ru-RU" altLang="ru-RU" dirty="0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 smtClean="0"/>
              <a:t>СОВЕЩАНИЕ ПО РАССМОТРЕНИЮ РЕЗУЛЬТАТОВ ПХД ЗА 2013 Г.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06890644"/>
      </p:ext>
    </p:extLst>
  </p:cSld>
  <p:clrMapOvr>
    <a:masterClrMapping/>
  </p:clrMapOvr>
  <p:transition spd="med" advClick="0" advTm="1000">
    <p:wipe/>
  </p:transition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AD0CAA2-A5DB-417B-B1A4-BDF9E9F395A9}" type="slidenum">
              <a:rPr lang="ru-RU" altLang="ru-RU"/>
              <a:pPr/>
              <a:t>‹#›</a:t>
            </a:fld>
            <a:endParaRPr lang="ru-RU" altLang="ru-RU" dirty="0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 smtClean="0"/>
              <a:t>СОВЕЩАНИЕ ПО РАССМОТРЕНИЮ РЕЗУЛЬТАТОВ ПХД ЗА 2013 Г.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05231132"/>
      </p:ext>
    </p:extLst>
  </p:cSld>
  <p:clrMapOvr>
    <a:masterClrMapping/>
  </p:clrMapOvr>
  <p:transition spd="med" advClick="0" advTm="1000">
    <p:wipe/>
  </p:transition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0"/>
            <a:ext cx="2286000" cy="161925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0" y="0"/>
            <a:ext cx="6705600" cy="16192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7B846CA-7579-4D61-8F68-00289D8329CE}" type="slidenum">
              <a:rPr lang="ru-RU" altLang="ru-RU"/>
              <a:pPr/>
              <a:t>‹#›</a:t>
            </a:fld>
            <a:endParaRPr lang="ru-RU" altLang="ru-RU" dirty="0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 smtClean="0"/>
              <a:t>СОВЕЩАНИЕ ПО РАССМОТРЕНИЮ РЕЗУЛЬТАТОВ ПХД ЗА 2013 Г.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71140374"/>
      </p:ext>
    </p:extLst>
  </p:cSld>
  <p:clrMapOvr>
    <a:masterClrMapping/>
  </p:clrMapOvr>
  <p:transition spd="med" advClick="0" advTm="1000">
    <p:wipe/>
  </p:transition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8461"/>
            <a:ext cx="7772400" cy="11025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/>
            </a:lvl1pPr>
            <a:lvl2pPr marL="456531" indent="0" algn="ctr">
              <a:buNone/>
              <a:defRPr/>
            </a:lvl2pPr>
            <a:lvl3pPr marL="913063" indent="0" algn="ctr">
              <a:buNone/>
              <a:defRPr/>
            </a:lvl3pPr>
            <a:lvl4pPr marL="1369597" indent="0" algn="ctr">
              <a:buNone/>
              <a:defRPr/>
            </a:lvl4pPr>
            <a:lvl5pPr marL="1826127" indent="0" algn="ctr">
              <a:buNone/>
              <a:defRPr/>
            </a:lvl5pPr>
            <a:lvl6pPr marL="2282666" indent="0" algn="ctr">
              <a:buNone/>
              <a:defRPr/>
            </a:lvl6pPr>
            <a:lvl7pPr marL="2739200" indent="0" algn="ctr">
              <a:buNone/>
              <a:defRPr/>
            </a:lvl7pPr>
            <a:lvl8pPr marL="3195733" indent="0" algn="ctr">
              <a:buNone/>
              <a:defRPr/>
            </a:lvl8pPr>
            <a:lvl9pPr marL="3652269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A718D01-EDE1-4D1C-BB2A-85A4AD371619}" type="slidenum">
              <a:rPr lang="ru-RU" altLang="ru-RU"/>
              <a:pPr/>
              <a:t>‹#›</a:t>
            </a:fld>
            <a:endParaRPr lang="ru-RU" altLang="ru-RU" dirty="0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 smtClean="0"/>
              <a:t>СОВЕЩАНИЕ ПО РАССМОТРЕНИЮ РЕЗУЛЬТАТОВ ПХД ЗА 2013 Г.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74090371"/>
      </p:ext>
    </p:extLst>
  </p:cSld>
  <p:clrMapOvr>
    <a:masterClrMapping/>
  </p:clrMapOvr>
  <p:transition spd="med" advClick="0" advTm="1000">
    <p:wipe/>
  </p:transition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3616459-C9CD-4BDE-8D0B-CBE9A58DAAAF}" type="slidenum">
              <a:rPr lang="ru-RU" altLang="ru-RU"/>
              <a:pPr/>
              <a:t>‹#›</a:t>
            </a:fld>
            <a:endParaRPr lang="ru-RU" altLang="ru-RU" dirty="0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 smtClean="0"/>
              <a:t>СОВЕЩАНИЕ ПО РАССМОТРЕНИЮ РЕЗУЛЬТАТОВ ПХД ЗА 2013 Г.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39226482"/>
      </p:ext>
    </p:extLst>
  </p:cSld>
  <p:clrMapOvr>
    <a:masterClrMapping/>
  </p:clrMapOvr>
  <p:transition spd="med" advClick="0" advTm="1000">
    <p:wipe/>
  </p:transition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605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8"/>
            <a:ext cx="7772400" cy="112514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6531" indent="0">
              <a:buNone/>
              <a:defRPr sz="1800"/>
            </a:lvl2pPr>
            <a:lvl3pPr marL="913063" indent="0">
              <a:buNone/>
              <a:defRPr sz="1600"/>
            </a:lvl3pPr>
            <a:lvl4pPr marL="1369597" indent="0">
              <a:buNone/>
              <a:defRPr sz="1400"/>
            </a:lvl4pPr>
            <a:lvl5pPr marL="1826127" indent="0">
              <a:buNone/>
              <a:defRPr sz="1400"/>
            </a:lvl5pPr>
            <a:lvl6pPr marL="2282666" indent="0">
              <a:buNone/>
              <a:defRPr sz="1400"/>
            </a:lvl6pPr>
            <a:lvl7pPr marL="2739200" indent="0">
              <a:buNone/>
              <a:defRPr sz="1400"/>
            </a:lvl7pPr>
            <a:lvl8pPr marL="3195733" indent="0">
              <a:buNone/>
              <a:defRPr sz="1400"/>
            </a:lvl8pPr>
            <a:lvl9pPr marL="3652269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A12FE45-9C5A-4913-BF89-4783A3F7A8CD}" type="slidenum">
              <a:rPr lang="ru-RU" altLang="ru-RU"/>
              <a:pPr/>
              <a:t>‹#›</a:t>
            </a:fld>
            <a:endParaRPr lang="ru-RU" altLang="ru-RU" dirty="0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 smtClean="0"/>
              <a:t>СОВЕЩАНИЕ ПО РАССМОТРЕНИЮ РЕЗУЛЬТАТОВ ПХД ЗА 2013 Г.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74011124"/>
      </p:ext>
    </p:extLst>
  </p:cSld>
  <p:clrMapOvr>
    <a:masterClrMapping/>
  </p:clrMapOvr>
  <p:transition spd="med" advClick="0" advTm="1000">
    <p:wipe/>
  </p:transition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7" y="812006"/>
            <a:ext cx="892175" cy="39195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1044622" y="812006"/>
            <a:ext cx="892175" cy="39195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3C83B56-AEB3-4C13-8B9E-DECF4F98C3E6}" type="slidenum">
              <a:rPr lang="ru-RU" altLang="ru-RU"/>
              <a:pPr/>
              <a:t>‹#›</a:t>
            </a:fld>
            <a:endParaRPr lang="ru-RU" altLang="ru-RU" dirty="0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 smtClean="0"/>
              <a:t>СОВЕЩАНИЕ ПО РАССМОТРЕНИЮ РЕЗУЛЬТАТОВ ПХД ЗА 2013 Г.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75189318"/>
      </p:ext>
    </p:extLst>
  </p:cSld>
  <p:clrMapOvr>
    <a:masterClrMapping/>
  </p:clrMapOvr>
  <p:transition spd="med" advClick="0" advTm="1000">
    <p:wipe/>
  </p:transition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41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531" indent="0">
              <a:buNone/>
              <a:defRPr sz="2000" b="1"/>
            </a:lvl2pPr>
            <a:lvl3pPr marL="913063" indent="0">
              <a:buNone/>
              <a:defRPr sz="1800" b="1"/>
            </a:lvl3pPr>
            <a:lvl4pPr marL="1369597" indent="0">
              <a:buNone/>
              <a:defRPr sz="1600" b="1"/>
            </a:lvl4pPr>
            <a:lvl5pPr marL="1826127" indent="0">
              <a:buNone/>
              <a:defRPr sz="1600" b="1"/>
            </a:lvl5pPr>
            <a:lvl6pPr marL="2282666" indent="0">
              <a:buNone/>
              <a:defRPr sz="1600" b="1"/>
            </a:lvl6pPr>
            <a:lvl7pPr marL="2739200" indent="0">
              <a:buNone/>
              <a:defRPr sz="1600" b="1"/>
            </a:lvl7pPr>
            <a:lvl8pPr marL="3195733" indent="0">
              <a:buNone/>
              <a:defRPr sz="1600" b="1"/>
            </a:lvl8pPr>
            <a:lvl9pPr marL="3652269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169" y="1151341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531" indent="0">
              <a:buNone/>
              <a:defRPr sz="2000" b="1"/>
            </a:lvl2pPr>
            <a:lvl3pPr marL="913063" indent="0">
              <a:buNone/>
              <a:defRPr sz="1800" b="1"/>
            </a:lvl3pPr>
            <a:lvl4pPr marL="1369597" indent="0">
              <a:buNone/>
              <a:defRPr sz="1600" b="1"/>
            </a:lvl4pPr>
            <a:lvl5pPr marL="1826127" indent="0">
              <a:buNone/>
              <a:defRPr sz="1600" b="1"/>
            </a:lvl5pPr>
            <a:lvl6pPr marL="2282666" indent="0">
              <a:buNone/>
              <a:defRPr sz="1600" b="1"/>
            </a:lvl6pPr>
            <a:lvl7pPr marL="2739200" indent="0">
              <a:buNone/>
              <a:defRPr sz="1600" b="1"/>
            </a:lvl7pPr>
            <a:lvl8pPr marL="3195733" indent="0">
              <a:buNone/>
              <a:defRPr sz="1600" b="1"/>
            </a:lvl8pPr>
            <a:lvl9pPr marL="3652269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169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1BEE81C-36D3-4DDB-9D6C-26D8A2E6ABA8}" type="slidenum">
              <a:rPr lang="ru-RU" altLang="ru-RU"/>
              <a:pPr/>
              <a:t>‹#›</a:t>
            </a:fld>
            <a:endParaRPr lang="ru-RU" altLang="ru-RU" dirty="0"/>
          </a:p>
        </p:txBody>
      </p:sp>
      <p:sp>
        <p:nvSpPr>
          <p:cNvPr id="8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 smtClean="0"/>
              <a:t>СОВЕЩАНИЕ ПО РАССМОТРЕНИЮ РЕЗУЛЬТАТОВ ПХД ЗА 2013 Г.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75167259"/>
      </p:ext>
    </p:extLst>
  </p:cSld>
  <p:clrMapOvr>
    <a:masterClrMapping/>
  </p:clrMapOvr>
  <p:transition spd="med" advClick="0" advTm="1000">
    <p:wipe/>
  </p:transition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21783A1-F8DD-4B53-8188-425E7813067B}" type="slidenum">
              <a:rPr lang="ru-RU" altLang="ru-RU"/>
              <a:pPr/>
              <a:t>‹#›</a:t>
            </a:fld>
            <a:endParaRPr lang="ru-RU" altLang="ru-RU" dirty="0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 smtClean="0"/>
              <a:t>СОВЕЩАНИЕ ПО РАССМОТРЕНИЮ РЕЗУЛЬТАТОВ ПХД ЗА 2013 Г.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03441955"/>
      </p:ext>
    </p:extLst>
  </p:cSld>
  <p:clrMapOvr>
    <a:masterClrMapping/>
  </p:clrMapOvr>
  <p:transition spd="med" advClick="0" advTm="1000">
    <p:wipe/>
  </p:transition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828EA89-FDB0-4444-B556-E82ECEDA4B57}" type="slidenum">
              <a:rPr lang="ru-RU" altLang="ru-RU"/>
              <a:pPr/>
              <a:t>‹#›</a:t>
            </a:fld>
            <a:endParaRPr lang="ru-RU" altLang="ru-RU" dirty="0"/>
          </a:p>
        </p:txBody>
      </p:sp>
      <p:sp>
        <p:nvSpPr>
          <p:cNvPr id="3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 smtClean="0"/>
              <a:t>СОВЕЩАНИЕ ПО РАССМОТРЕНИЮ РЕЗУЛЬТАТОВ ПХД ЗА 2013 Г.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54278050"/>
      </p:ext>
    </p:extLst>
  </p:cSld>
  <p:clrMapOvr>
    <a:masterClrMapping/>
  </p:clrMapOvr>
  <p:transition spd="med" advClick="0" advTm="1000">
    <p:wipe/>
  </p:transition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6" y="204795"/>
            <a:ext cx="3008313" cy="8715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04797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6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6531" indent="0">
              <a:buNone/>
              <a:defRPr sz="1200"/>
            </a:lvl2pPr>
            <a:lvl3pPr marL="913063" indent="0">
              <a:buNone/>
              <a:defRPr sz="1000"/>
            </a:lvl3pPr>
            <a:lvl4pPr marL="1369597" indent="0">
              <a:buNone/>
              <a:defRPr sz="900"/>
            </a:lvl4pPr>
            <a:lvl5pPr marL="1826127" indent="0">
              <a:buNone/>
              <a:defRPr sz="900"/>
            </a:lvl5pPr>
            <a:lvl6pPr marL="2282666" indent="0">
              <a:buNone/>
              <a:defRPr sz="900"/>
            </a:lvl6pPr>
            <a:lvl7pPr marL="2739200" indent="0">
              <a:buNone/>
              <a:defRPr sz="900"/>
            </a:lvl7pPr>
            <a:lvl8pPr marL="3195733" indent="0">
              <a:buNone/>
              <a:defRPr sz="900"/>
            </a:lvl8pPr>
            <a:lvl9pPr marL="3652269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6D9BCAB-55D5-47B7-B736-E6EEDB7E8F60}" type="slidenum">
              <a:rPr lang="ru-RU" altLang="ru-RU"/>
              <a:pPr/>
              <a:t>‹#›</a:t>
            </a:fld>
            <a:endParaRPr lang="ru-RU" altLang="ru-RU" dirty="0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 smtClean="0"/>
              <a:t>СОВЕЩАНИЕ ПО РАССМОТРЕНИЮ РЕЗУЛЬТАТОВ ПХД ЗА 2013 Г.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12737757"/>
      </p:ext>
    </p:extLst>
  </p:cSld>
  <p:clrMapOvr>
    <a:masterClrMapping/>
  </p:clrMapOvr>
  <p:transition spd="med" advClick="0" advTm="1000">
    <p:wip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CAD4AAA-C074-40A1-8A3E-33E3B39976A3}" type="slidenum">
              <a:rPr lang="ru-RU" altLang="ru-RU"/>
              <a:pPr/>
              <a:t>‹#›</a:t>
            </a:fld>
            <a:endParaRPr lang="ru-RU" altLang="ru-RU" dirty="0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 smtClean="0"/>
              <a:t>СОВЕЩАНИЕ ПО РАССМОТРЕНИЮ РЕЗУЛЬТАТОВ ПХД ЗА 2013 Г.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95395077"/>
      </p:ext>
    </p:extLst>
  </p:cSld>
  <p:clrMapOvr>
    <a:masterClrMapping/>
  </p:clrMapOvr>
  <p:transition spd="med" advClick="0" advTm="1000">
    <p:wipe/>
  </p:transition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880"/>
            <a:ext cx="5486400" cy="425054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6531" indent="0">
              <a:buNone/>
              <a:defRPr sz="2800"/>
            </a:lvl2pPr>
            <a:lvl3pPr marL="913063" indent="0">
              <a:buNone/>
              <a:defRPr sz="2400"/>
            </a:lvl3pPr>
            <a:lvl4pPr marL="1369597" indent="0">
              <a:buNone/>
              <a:defRPr sz="2000"/>
            </a:lvl4pPr>
            <a:lvl5pPr marL="1826127" indent="0">
              <a:buNone/>
              <a:defRPr sz="2000"/>
            </a:lvl5pPr>
            <a:lvl6pPr marL="2282666" indent="0">
              <a:buNone/>
              <a:defRPr sz="2000"/>
            </a:lvl6pPr>
            <a:lvl7pPr marL="2739200" indent="0">
              <a:buNone/>
              <a:defRPr sz="2000"/>
            </a:lvl7pPr>
            <a:lvl8pPr marL="3195733" indent="0">
              <a:buNone/>
              <a:defRPr sz="2000"/>
            </a:lvl8pPr>
            <a:lvl9pPr marL="3652269" indent="0">
              <a:buNone/>
              <a:defRPr sz="2000"/>
            </a:lvl9pPr>
          </a:lstStyle>
          <a:p>
            <a:pPr lvl="0"/>
            <a:r>
              <a:rPr lang="ru-RU" noProof="0" dirty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6138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6531" indent="0">
              <a:buNone/>
              <a:defRPr sz="1200"/>
            </a:lvl2pPr>
            <a:lvl3pPr marL="913063" indent="0">
              <a:buNone/>
              <a:defRPr sz="1000"/>
            </a:lvl3pPr>
            <a:lvl4pPr marL="1369597" indent="0">
              <a:buNone/>
              <a:defRPr sz="900"/>
            </a:lvl4pPr>
            <a:lvl5pPr marL="1826127" indent="0">
              <a:buNone/>
              <a:defRPr sz="900"/>
            </a:lvl5pPr>
            <a:lvl6pPr marL="2282666" indent="0">
              <a:buNone/>
              <a:defRPr sz="900"/>
            </a:lvl6pPr>
            <a:lvl7pPr marL="2739200" indent="0">
              <a:buNone/>
              <a:defRPr sz="900"/>
            </a:lvl7pPr>
            <a:lvl8pPr marL="3195733" indent="0">
              <a:buNone/>
              <a:defRPr sz="900"/>
            </a:lvl8pPr>
            <a:lvl9pPr marL="3652269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54EAD08-C188-415F-859F-01991A94FF00}" type="slidenum">
              <a:rPr lang="ru-RU" altLang="ru-RU"/>
              <a:pPr/>
              <a:t>‹#›</a:t>
            </a:fld>
            <a:endParaRPr lang="ru-RU" altLang="ru-RU" dirty="0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 smtClean="0"/>
              <a:t>СОВЕЩАНИЕ ПО РАССМОТРЕНИЮ РЕЗУЛЬТАТОВ ПХД ЗА 2013 Г.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46518352"/>
      </p:ext>
    </p:extLst>
  </p:cSld>
  <p:clrMapOvr>
    <a:masterClrMapping/>
  </p:clrMapOvr>
  <p:transition spd="med" advClick="0" advTm="1000">
    <p:wipe/>
  </p:transition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FAEC945-0494-4CE0-9428-C72A857F26F2}" type="slidenum">
              <a:rPr lang="ru-RU" altLang="ru-RU"/>
              <a:pPr/>
              <a:t>‹#›</a:t>
            </a:fld>
            <a:endParaRPr lang="ru-RU" altLang="ru-RU" dirty="0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 smtClean="0"/>
              <a:t>СОВЕЩАНИЕ ПО РАССМОТРЕНИЮ РЕЗУЛЬТАТОВ ПХД ЗА 2013 Г.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76901516"/>
      </p:ext>
    </p:extLst>
  </p:cSld>
  <p:clrMapOvr>
    <a:masterClrMapping/>
  </p:clrMapOvr>
  <p:transition spd="med" advClick="0" advTm="1000">
    <p:wipe/>
  </p:transition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8"/>
            <a:ext cx="2286000" cy="4731544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0" y="8"/>
            <a:ext cx="6705600" cy="47315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FC1E232-00B4-4677-9801-DD716238E600}" type="slidenum">
              <a:rPr lang="ru-RU" altLang="ru-RU"/>
              <a:pPr/>
              <a:t>‹#›</a:t>
            </a:fld>
            <a:endParaRPr lang="ru-RU" altLang="ru-RU" dirty="0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 smtClean="0"/>
              <a:t>СОВЕЩАНИЕ ПО РАССМОТРЕНИЮ РЕЗУЛЬТАТОВ ПХД ЗА 2013 Г.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66738123"/>
      </p:ext>
    </p:extLst>
  </p:cSld>
  <p:clrMapOvr>
    <a:masterClrMapping/>
  </p:clrMapOvr>
  <p:transition spd="med" advClick="0" advTm="1000">
    <p:wipe/>
  </p:transition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8461"/>
            <a:ext cx="7772400" cy="11025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/>
            </a:lvl1pPr>
            <a:lvl2pPr marL="456531" indent="0" algn="ctr">
              <a:buNone/>
              <a:defRPr/>
            </a:lvl2pPr>
            <a:lvl3pPr marL="913063" indent="0" algn="ctr">
              <a:buNone/>
              <a:defRPr/>
            </a:lvl3pPr>
            <a:lvl4pPr marL="1369597" indent="0" algn="ctr">
              <a:buNone/>
              <a:defRPr/>
            </a:lvl4pPr>
            <a:lvl5pPr marL="1826127" indent="0" algn="ctr">
              <a:buNone/>
              <a:defRPr/>
            </a:lvl5pPr>
            <a:lvl6pPr marL="2282666" indent="0" algn="ctr">
              <a:buNone/>
              <a:defRPr/>
            </a:lvl6pPr>
            <a:lvl7pPr marL="2739200" indent="0" algn="ctr">
              <a:buNone/>
              <a:defRPr/>
            </a:lvl7pPr>
            <a:lvl8pPr marL="3195733" indent="0" algn="ctr">
              <a:buNone/>
              <a:defRPr/>
            </a:lvl8pPr>
            <a:lvl9pPr marL="3652269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3FCB02F-7232-4D05-B574-FC6984056FFA}" type="slidenum">
              <a:rPr lang="ru-RU" altLang="ru-RU"/>
              <a:pPr/>
              <a:t>‹#›</a:t>
            </a:fld>
            <a:endParaRPr lang="ru-RU" altLang="ru-RU" dirty="0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 smtClean="0"/>
              <a:t>СОВЕЩАНИЕ ПО РАССМОТРЕНИЮ РЕЗУЛЬТАТОВ ПХД ЗА 2013 Г.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7320710"/>
      </p:ext>
    </p:extLst>
  </p:cSld>
  <p:clrMapOvr>
    <a:masterClrMapping/>
  </p:clrMapOvr>
  <p:transition spd="med" advClick="0" advTm="1000">
    <p:wipe/>
  </p:transition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61CE6E2-77BB-41A7-804F-3A6A60E55627}" type="slidenum">
              <a:rPr lang="ru-RU" altLang="ru-RU"/>
              <a:pPr/>
              <a:t>‹#›</a:t>
            </a:fld>
            <a:endParaRPr lang="ru-RU" altLang="ru-RU" dirty="0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 smtClean="0"/>
              <a:t>СОВЕЩАНИЕ ПО РАССМОТРЕНИЮ РЕЗУЛЬТАТОВ ПХД ЗА 2013 Г.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87073324"/>
      </p:ext>
    </p:extLst>
  </p:cSld>
  <p:clrMapOvr>
    <a:masterClrMapping/>
  </p:clrMapOvr>
  <p:transition spd="med" advClick="0" advTm="1000">
    <p:wipe/>
  </p:transition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605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8"/>
            <a:ext cx="7772400" cy="112514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6531" indent="0">
              <a:buNone/>
              <a:defRPr sz="1800"/>
            </a:lvl2pPr>
            <a:lvl3pPr marL="913063" indent="0">
              <a:buNone/>
              <a:defRPr sz="1600"/>
            </a:lvl3pPr>
            <a:lvl4pPr marL="1369597" indent="0">
              <a:buNone/>
              <a:defRPr sz="1400"/>
            </a:lvl4pPr>
            <a:lvl5pPr marL="1826127" indent="0">
              <a:buNone/>
              <a:defRPr sz="1400"/>
            </a:lvl5pPr>
            <a:lvl6pPr marL="2282666" indent="0">
              <a:buNone/>
              <a:defRPr sz="1400"/>
            </a:lvl6pPr>
            <a:lvl7pPr marL="2739200" indent="0">
              <a:buNone/>
              <a:defRPr sz="1400"/>
            </a:lvl7pPr>
            <a:lvl8pPr marL="3195733" indent="0">
              <a:buNone/>
              <a:defRPr sz="1400"/>
            </a:lvl8pPr>
            <a:lvl9pPr marL="3652269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A9225F9-043C-4C5A-AF6A-F6C78BD860BE}" type="slidenum">
              <a:rPr lang="ru-RU" altLang="ru-RU"/>
              <a:pPr/>
              <a:t>‹#›</a:t>
            </a:fld>
            <a:endParaRPr lang="ru-RU" altLang="ru-RU" dirty="0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 smtClean="0"/>
              <a:t>СОВЕЩАНИЕ ПО РАССМОТРЕНИЮ РЕЗУЛЬТАТОВ ПХД ЗА 2013 Г.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25700800"/>
      </p:ext>
    </p:extLst>
  </p:cSld>
  <p:clrMapOvr>
    <a:masterClrMapping/>
  </p:clrMapOvr>
  <p:transition spd="med" advClick="0" advTm="1000">
    <p:wipe/>
  </p:transition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" y="825105"/>
            <a:ext cx="1452563" cy="39195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1604963" y="825105"/>
            <a:ext cx="1454150" cy="39195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1C127DF-DBBD-4E7E-8448-20023754A1E5}" type="slidenum">
              <a:rPr lang="ru-RU" altLang="ru-RU"/>
              <a:pPr/>
              <a:t>‹#›</a:t>
            </a:fld>
            <a:endParaRPr lang="ru-RU" altLang="ru-RU" dirty="0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 smtClean="0"/>
              <a:t>СОВЕЩАНИЕ ПО РАССМОТРЕНИЮ РЕЗУЛЬТАТОВ ПХД ЗА 2013 Г.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94462597"/>
      </p:ext>
    </p:extLst>
  </p:cSld>
  <p:clrMapOvr>
    <a:masterClrMapping/>
  </p:clrMapOvr>
  <p:transition spd="med" advClick="0" advTm="1000">
    <p:wipe/>
  </p:transition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41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531" indent="0">
              <a:buNone/>
              <a:defRPr sz="2000" b="1"/>
            </a:lvl2pPr>
            <a:lvl3pPr marL="913063" indent="0">
              <a:buNone/>
              <a:defRPr sz="1800" b="1"/>
            </a:lvl3pPr>
            <a:lvl4pPr marL="1369597" indent="0">
              <a:buNone/>
              <a:defRPr sz="1600" b="1"/>
            </a:lvl4pPr>
            <a:lvl5pPr marL="1826127" indent="0">
              <a:buNone/>
              <a:defRPr sz="1600" b="1"/>
            </a:lvl5pPr>
            <a:lvl6pPr marL="2282666" indent="0">
              <a:buNone/>
              <a:defRPr sz="1600" b="1"/>
            </a:lvl6pPr>
            <a:lvl7pPr marL="2739200" indent="0">
              <a:buNone/>
              <a:defRPr sz="1600" b="1"/>
            </a:lvl7pPr>
            <a:lvl8pPr marL="3195733" indent="0">
              <a:buNone/>
              <a:defRPr sz="1600" b="1"/>
            </a:lvl8pPr>
            <a:lvl9pPr marL="3652269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169" y="1151341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531" indent="0">
              <a:buNone/>
              <a:defRPr sz="2000" b="1"/>
            </a:lvl2pPr>
            <a:lvl3pPr marL="913063" indent="0">
              <a:buNone/>
              <a:defRPr sz="1800" b="1"/>
            </a:lvl3pPr>
            <a:lvl4pPr marL="1369597" indent="0">
              <a:buNone/>
              <a:defRPr sz="1600" b="1"/>
            </a:lvl4pPr>
            <a:lvl5pPr marL="1826127" indent="0">
              <a:buNone/>
              <a:defRPr sz="1600" b="1"/>
            </a:lvl5pPr>
            <a:lvl6pPr marL="2282666" indent="0">
              <a:buNone/>
              <a:defRPr sz="1600" b="1"/>
            </a:lvl6pPr>
            <a:lvl7pPr marL="2739200" indent="0">
              <a:buNone/>
              <a:defRPr sz="1600" b="1"/>
            </a:lvl7pPr>
            <a:lvl8pPr marL="3195733" indent="0">
              <a:buNone/>
              <a:defRPr sz="1600" b="1"/>
            </a:lvl8pPr>
            <a:lvl9pPr marL="3652269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169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1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41546F9-DE64-4659-A854-94BF1F0732DA}" type="slidenum">
              <a:rPr lang="ru-RU" altLang="ru-RU"/>
              <a:pPr/>
              <a:t>‹#›</a:t>
            </a:fld>
            <a:endParaRPr lang="ru-RU" altLang="ru-RU" dirty="0"/>
          </a:p>
        </p:txBody>
      </p:sp>
      <p:sp>
        <p:nvSpPr>
          <p:cNvPr id="8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 smtClean="0"/>
              <a:t>СОВЕЩАНИЕ ПО РАССМОТРЕНИЮ РЕЗУЛЬТАТОВ ПХД ЗА 2013 Г.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78115507"/>
      </p:ext>
    </p:extLst>
  </p:cSld>
  <p:clrMapOvr>
    <a:masterClrMapping/>
  </p:clrMapOvr>
  <p:transition spd="med" advClick="0" advTm="1000">
    <p:wipe/>
  </p:transition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1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F5C01C9-BCB3-43EE-B098-1E9035F3E080}" type="slidenum">
              <a:rPr lang="ru-RU" altLang="ru-RU"/>
              <a:pPr/>
              <a:t>‹#›</a:t>
            </a:fld>
            <a:endParaRPr lang="ru-RU" altLang="ru-RU" dirty="0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 smtClean="0"/>
              <a:t>СОВЕЩАНИЕ ПО РАССМОТРЕНИЮ РЕЗУЛЬТАТОВ ПХД ЗА 2013 Г.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16175553"/>
      </p:ext>
    </p:extLst>
  </p:cSld>
  <p:clrMapOvr>
    <a:masterClrMapping/>
  </p:clrMapOvr>
  <p:transition spd="med" advClick="0" advTm="1000">
    <p:wipe/>
  </p:transition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036ECB1-458F-44CD-9819-E34CA8F47626}" type="slidenum">
              <a:rPr lang="ru-RU" altLang="ru-RU"/>
              <a:pPr/>
              <a:t>‹#›</a:t>
            </a:fld>
            <a:endParaRPr lang="ru-RU" altLang="ru-RU" dirty="0"/>
          </a:p>
        </p:txBody>
      </p:sp>
      <p:sp>
        <p:nvSpPr>
          <p:cNvPr id="3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 smtClean="0"/>
              <a:t>СОВЕЩАНИЕ ПО РАССМОТРЕНИЮ РЕЗУЛЬТАТОВ ПХД ЗА 2013 Г.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52821214"/>
      </p:ext>
    </p:extLst>
  </p:cSld>
  <p:clrMapOvr>
    <a:masterClrMapping/>
  </p:clrMapOvr>
  <p:transition spd="med" advClick="0" advTm="1000">
    <p:wip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605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8"/>
            <a:ext cx="7772400" cy="112514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6531" indent="0">
              <a:buNone/>
              <a:defRPr sz="1800"/>
            </a:lvl2pPr>
            <a:lvl3pPr marL="913063" indent="0">
              <a:buNone/>
              <a:defRPr sz="1600"/>
            </a:lvl3pPr>
            <a:lvl4pPr marL="1369597" indent="0">
              <a:buNone/>
              <a:defRPr sz="1400"/>
            </a:lvl4pPr>
            <a:lvl5pPr marL="1826127" indent="0">
              <a:buNone/>
              <a:defRPr sz="1400"/>
            </a:lvl5pPr>
            <a:lvl6pPr marL="2282666" indent="0">
              <a:buNone/>
              <a:defRPr sz="1400"/>
            </a:lvl6pPr>
            <a:lvl7pPr marL="2739200" indent="0">
              <a:buNone/>
              <a:defRPr sz="1400"/>
            </a:lvl7pPr>
            <a:lvl8pPr marL="3195733" indent="0">
              <a:buNone/>
              <a:defRPr sz="1400"/>
            </a:lvl8pPr>
            <a:lvl9pPr marL="3652269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597958B-690A-421C-B969-D57C31EE1CB8}" type="slidenum">
              <a:rPr lang="ru-RU" altLang="ru-RU"/>
              <a:pPr/>
              <a:t>‹#›</a:t>
            </a:fld>
            <a:endParaRPr lang="ru-RU" altLang="ru-RU" dirty="0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 smtClean="0"/>
              <a:t>СОВЕЩАНИЕ ПО РАССМОТРЕНИЮ РЕЗУЛЬТАТОВ ПХД ЗА 2013 Г.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6725742"/>
      </p:ext>
    </p:extLst>
  </p:cSld>
  <p:clrMapOvr>
    <a:masterClrMapping/>
  </p:clrMapOvr>
  <p:transition spd="med" advClick="0" advTm="1000">
    <p:wipe/>
  </p:transition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6" y="204795"/>
            <a:ext cx="3008313" cy="8715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04797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6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6531" indent="0">
              <a:buNone/>
              <a:defRPr sz="1200"/>
            </a:lvl2pPr>
            <a:lvl3pPr marL="913063" indent="0">
              <a:buNone/>
              <a:defRPr sz="1000"/>
            </a:lvl3pPr>
            <a:lvl4pPr marL="1369597" indent="0">
              <a:buNone/>
              <a:defRPr sz="900"/>
            </a:lvl4pPr>
            <a:lvl5pPr marL="1826127" indent="0">
              <a:buNone/>
              <a:defRPr sz="900"/>
            </a:lvl5pPr>
            <a:lvl6pPr marL="2282666" indent="0">
              <a:buNone/>
              <a:defRPr sz="900"/>
            </a:lvl6pPr>
            <a:lvl7pPr marL="2739200" indent="0">
              <a:buNone/>
              <a:defRPr sz="900"/>
            </a:lvl7pPr>
            <a:lvl8pPr marL="3195733" indent="0">
              <a:buNone/>
              <a:defRPr sz="900"/>
            </a:lvl8pPr>
            <a:lvl9pPr marL="3652269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A118A81-094B-46E0-8193-C45E32D3CE44}" type="slidenum">
              <a:rPr lang="ru-RU" altLang="ru-RU"/>
              <a:pPr/>
              <a:t>‹#›</a:t>
            </a:fld>
            <a:endParaRPr lang="ru-RU" altLang="ru-RU" dirty="0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 smtClean="0"/>
              <a:t>СОВЕЩАНИЕ ПО РАССМОТРЕНИЮ РЕЗУЛЬТАТОВ ПХД ЗА 2013 Г.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63025202"/>
      </p:ext>
    </p:extLst>
  </p:cSld>
  <p:clrMapOvr>
    <a:masterClrMapping/>
  </p:clrMapOvr>
  <p:transition spd="med" advClick="0" advTm="1000">
    <p:wipe/>
  </p:transition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880"/>
            <a:ext cx="5486400" cy="425054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6531" indent="0">
              <a:buNone/>
              <a:defRPr sz="2800"/>
            </a:lvl2pPr>
            <a:lvl3pPr marL="913063" indent="0">
              <a:buNone/>
              <a:defRPr sz="2400"/>
            </a:lvl3pPr>
            <a:lvl4pPr marL="1369597" indent="0">
              <a:buNone/>
              <a:defRPr sz="2000"/>
            </a:lvl4pPr>
            <a:lvl5pPr marL="1826127" indent="0">
              <a:buNone/>
              <a:defRPr sz="2000"/>
            </a:lvl5pPr>
            <a:lvl6pPr marL="2282666" indent="0">
              <a:buNone/>
              <a:defRPr sz="2000"/>
            </a:lvl6pPr>
            <a:lvl7pPr marL="2739200" indent="0">
              <a:buNone/>
              <a:defRPr sz="2000"/>
            </a:lvl7pPr>
            <a:lvl8pPr marL="3195733" indent="0">
              <a:buNone/>
              <a:defRPr sz="2000"/>
            </a:lvl8pPr>
            <a:lvl9pPr marL="3652269" indent="0">
              <a:buNone/>
              <a:defRPr sz="2000"/>
            </a:lvl9pPr>
          </a:lstStyle>
          <a:p>
            <a:pPr lvl="0"/>
            <a:r>
              <a:rPr lang="ru-RU" noProof="0" dirty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6138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6531" indent="0">
              <a:buNone/>
              <a:defRPr sz="1200"/>
            </a:lvl2pPr>
            <a:lvl3pPr marL="913063" indent="0">
              <a:buNone/>
              <a:defRPr sz="1000"/>
            </a:lvl3pPr>
            <a:lvl4pPr marL="1369597" indent="0">
              <a:buNone/>
              <a:defRPr sz="900"/>
            </a:lvl4pPr>
            <a:lvl5pPr marL="1826127" indent="0">
              <a:buNone/>
              <a:defRPr sz="900"/>
            </a:lvl5pPr>
            <a:lvl6pPr marL="2282666" indent="0">
              <a:buNone/>
              <a:defRPr sz="900"/>
            </a:lvl6pPr>
            <a:lvl7pPr marL="2739200" indent="0">
              <a:buNone/>
              <a:defRPr sz="900"/>
            </a:lvl7pPr>
            <a:lvl8pPr marL="3195733" indent="0">
              <a:buNone/>
              <a:defRPr sz="900"/>
            </a:lvl8pPr>
            <a:lvl9pPr marL="3652269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0A69044-A136-4A0F-8363-E2E3D825CE63}" type="slidenum">
              <a:rPr lang="ru-RU" altLang="ru-RU"/>
              <a:pPr/>
              <a:t>‹#›</a:t>
            </a:fld>
            <a:endParaRPr lang="ru-RU" altLang="ru-RU" dirty="0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 smtClean="0"/>
              <a:t>СОВЕЩАНИЕ ПО РАССМОТРЕНИЮ РЕЗУЛЬТАТОВ ПХД ЗА 2013 Г.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40123619"/>
      </p:ext>
    </p:extLst>
  </p:cSld>
  <p:clrMapOvr>
    <a:masterClrMapping/>
  </p:clrMapOvr>
  <p:transition spd="med" advClick="0" advTm="1000">
    <p:wipe/>
  </p:transition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9CDF4AE-2845-4F22-9B19-37C9B501DCDB}" type="slidenum">
              <a:rPr lang="ru-RU" altLang="ru-RU"/>
              <a:pPr/>
              <a:t>‹#›</a:t>
            </a:fld>
            <a:endParaRPr lang="ru-RU" altLang="ru-RU" dirty="0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 smtClean="0"/>
              <a:t>СОВЕЩАНИЕ ПО РАССМОТРЕНИЮ РЕЗУЛЬТАТОВ ПХД ЗА 2013 Г.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94304099"/>
      </p:ext>
    </p:extLst>
  </p:cSld>
  <p:clrMapOvr>
    <a:masterClrMapping/>
  </p:clrMapOvr>
  <p:transition spd="med" advClick="0" advTm="1000">
    <p:wipe/>
  </p:transition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4"/>
            <a:ext cx="2286000" cy="4744641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0" y="4"/>
            <a:ext cx="6705600" cy="474464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D73F196-59E1-41D9-97BF-D7E2B4B12716}" type="slidenum">
              <a:rPr lang="ru-RU" altLang="ru-RU"/>
              <a:pPr/>
              <a:t>‹#›</a:t>
            </a:fld>
            <a:endParaRPr lang="ru-RU" altLang="ru-RU" dirty="0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 smtClean="0"/>
              <a:t>СОВЕЩАНИЕ ПО РАССМОТРЕНИЮ РЕЗУЛЬТАТОВ ПХД ЗА 2013 Г.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69830039"/>
      </p:ext>
    </p:extLst>
  </p:cSld>
  <p:clrMapOvr>
    <a:masterClrMapping/>
  </p:clrMapOvr>
  <p:transition spd="med" advClick="0" advTm="1000">
    <p:wipe/>
  </p:transition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8461"/>
            <a:ext cx="7772400" cy="11025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  <a:prstGeom prst="rect">
            <a:avLst/>
          </a:prstGeom>
        </p:spPr>
        <p:txBody>
          <a:bodyPr lIns="91306" tIns="45658" rIns="91306" bIns="45658"/>
          <a:lstStyle>
            <a:lvl1pPr marL="0" indent="0" algn="ctr">
              <a:buNone/>
              <a:defRPr/>
            </a:lvl1pPr>
            <a:lvl2pPr marL="456531" indent="0" algn="ctr">
              <a:buNone/>
              <a:defRPr/>
            </a:lvl2pPr>
            <a:lvl3pPr marL="913063" indent="0" algn="ctr">
              <a:buNone/>
              <a:defRPr/>
            </a:lvl3pPr>
            <a:lvl4pPr marL="1369597" indent="0" algn="ctr">
              <a:buNone/>
              <a:defRPr/>
            </a:lvl4pPr>
            <a:lvl5pPr marL="1826127" indent="0" algn="ctr">
              <a:buNone/>
              <a:defRPr/>
            </a:lvl5pPr>
            <a:lvl6pPr marL="2282666" indent="0" algn="ctr">
              <a:buNone/>
              <a:defRPr/>
            </a:lvl6pPr>
            <a:lvl7pPr marL="2739200" indent="0" algn="ctr">
              <a:buNone/>
              <a:defRPr/>
            </a:lvl7pPr>
            <a:lvl8pPr marL="3195733" indent="0" algn="ctr">
              <a:buNone/>
              <a:defRPr/>
            </a:lvl8pPr>
            <a:lvl9pPr marL="3652269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 smtClean="0"/>
              <a:t>СОВЕЩАНИЕ ПО РАССМОТРЕНИЮ РЕЗУЛЬТАТОВ ПХД ЗА 2013 Г.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70204203"/>
      </p:ext>
    </p:extLst>
  </p:cSld>
  <p:clrMapOvr>
    <a:masterClrMapping/>
  </p:clrMapOvr>
  <p:transition spd="med" advClick="0" advTm="1000">
    <p:wipe/>
  </p:transition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00154"/>
            <a:ext cx="8229600" cy="3394472"/>
          </a:xfrm>
          <a:prstGeom prst="rect">
            <a:avLst/>
          </a:prstGeom>
        </p:spPr>
        <p:txBody>
          <a:bodyPr lIns="91306" tIns="45658" rIns="91306" bIns="45658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 smtClean="0"/>
              <a:t>СОВЕЩАНИЕ ПО РАССМОТРЕНИЮ РЕЗУЛЬТАТОВ ПХД ЗА 2013 Г.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60046999"/>
      </p:ext>
    </p:extLst>
  </p:cSld>
  <p:clrMapOvr>
    <a:masterClrMapping/>
  </p:clrMapOvr>
  <p:transition spd="med" advClick="0" advTm="1000">
    <p:wipe/>
  </p:transition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605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8"/>
            <a:ext cx="7772400" cy="1125140"/>
          </a:xfrm>
          <a:prstGeom prst="rect">
            <a:avLst/>
          </a:prstGeom>
        </p:spPr>
        <p:txBody>
          <a:bodyPr lIns="91306" tIns="45658" rIns="91306" bIns="45658" anchor="b"/>
          <a:lstStyle>
            <a:lvl1pPr marL="0" indent="0">
              <a:buNone/>
              <a:defRPr sz="2000"/>
            </a:lvl1pPr>
            <a:lvl2pPr marL="456531" indent="0">
              <a:buNone/>
              <a:defRPr sz="1800"/>
            </a:lvl2pPr>
            <a:lvl3pPr marL="913063" indent="0">
              <a:buNone/>
              <a:defRPr sz="1600"/>
            </a:lvl3pPr>
            <a:lvl4pPr marL="1369597" indent="0">
              <a:buNone/>
              <a:defRPr sz="1400"/>
            </a:lvl4pPr>
            <a:lvl5pPr marL="1826127" indent="0">
              <a:buNone/>
              <a:defRPr sz="1400"/>
            </a:lvl5pPr>
            <a:lvl6pPr marL="2282666" indent="0">
              <a:buNone/>
              <a:defRPr sz="1400"/>
            </a:lvl6pPr>
            <a:lvl7pPr marL="2739200" indent="0">
              <a:buNone/>
              <a:defRPr sz="1400"/>
            </a:lvl7pPr>
            <a:lvl8pPr marL="3195733" indent="0">
              <a:buNone/>
              <a:defRPr sz="1400"/>
            </a:lvl8pPr>
            <a:lvl9pPr marL="3652269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1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 smtClean="0"/>
              <a:t>СОВЕЩАНИЕ ПО РАССМОТРЕНИЮ РЕЗУЛЬТАТОВ ПХД ЗА 2013 Г.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38066766"/>
      </p:ext>
    </p:extLst>
  </p:cSld>
  <p:clrMapOvr>
    <a:masterClrMapping/>
  </p:clrMapOvr>
  <p:transition spd="med" advClick="0" advTm="1000">
    <p:wipe/>
  </p:transition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200154"/>
            <a:ext cx="4038600" cy="3394472"/>
          </a:xfrm>
          <a:prstGeom prst="rect">
            <a:avLst/>
          </a:prstGeom>
        </p:spPr>
        <p:txBody>
          <a:bodyPr lIns="91306" tIns="45658" rIns="91306" bIns="45658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200154"/>
            <a:ext cx="4038600" cy="3394472"/>
          </a:xfrm>
          <a:prstGeom prst="rect">
            <a:avLst/>
          </a:prstGeom>
        </p:spPr>
        <p:txBody>
          <a:bodyPr lIns="91306" tIns="45658" rIns="91306" bIns="45658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 smtClean="0"/>
              <a:t>СОВЕЩАНИЕ ПО РАССМОТРЕНИЮ РЕЗУЛЬТАТОВ ПХД ЗА 2013 Г.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58240787"/>
      </p:ext>
    </p:extLst>
  </p:cSld>
  <p:clrMapOvr>
    <a:masterClrMapping/>
  </p:clrMapOvr>
  <p:transition spd="med" advClick="0" advTm="1000">
    <p:wipe/>
  </p:transition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41"/>
            <a:ext cx="4040188" cy="479822"/>
          </a:xfrm>
          <a:prstGeom prst="rect">
            <a:avLst/>
          </a:prstGeom>
        </p:spPr>
        <p:txBody>
          <a:bodyPr lIns="91306" tIns="45658" rIns="91306" bIns="45658" anchor="b"/>
          <a:lstStyle>
            <a:lvl1pPr marL="0" indent="0">
              <a:buNone/>
              <a:defRPr sz="2400" b="1"/>
            </a:lvl1pPr>
            <a:lvl2pPr marL="456531" indent="0">
              <a:buNone/>
              <a:defRPr sz="2000" b="1"/>
            </a:lvl2pPr>
            <a:lvl3pPr marL="913063" indent="0">
              <a:buNone/>
              <a:defRPr sz="1800" b="1"/>
            </a:lvl3pPr>
            <a:lvl4pPr marL="1369597" indent="0">
              <a:buNone/>
              <a:defRPr sz="1600" b="1"/>
            </a:lvl4pPr>
            <a:lvl5pPr marL="1826127" indent="0">
              <a:buNone/>
              <a:defRPr sz="1600" b="1"/>
            </a:lvl5pPr>
            <a:lvl6pPr marL="2282666" indent="0">
              <a:buNone/>
              <a:defRPr sz="1600" b="1"/>
            </a:lvl6pPr>
            <a:lvl7pPr marL="2739200" indent="0">
              <a:buNone/>
              <a:defRPr sz="1600" b="1"/>
            </a:lvl7pPr>
            <a:lvl8pPr marL="3195733" indent="0">
              <a:buNone/>
              <a:defRPr sz="1600" b="1"/>
            </a:lvl8pPr>
            <a:lvl9pPr marL="3652269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  <a:prstGeom prst="rect">
            <a:avLst/>
          </a:prstGeom>
        </p:spPr>
        <p:txBody>
          <a:bodyPr lIns="91306" tIns="45658" rIns="91306" bIns="45658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169" y="1151341"/>
            <a:ext cx="4041775" cy="479822"/>
          </a:xfrm>
          <a:prstGeom prst="rect">
            <a:avLst/>
          </a:prstGeom>
        </p:spPr>
        <p:txBody>
          <a:bodyPr lIns="91306" tIns="45658" rIns="91306" bIns="45658" anchor="b"/>
          <a:lstStyle>
            <a:lvl1pPr marL="0" indent="0">
              <a:buNone/>
              <a:defRPr sz="2400" b="1"/>
            </a:lvl1pPr>
            <a:lvl2pPr marL="456531" indent="0">
              <a:buNone/>
              <a:defRPr sz="2000" b="1"/>
            </a:lvl2pPr>
            <a:lvl3pPr marL="913063" indent="0">
              <a:buNone/>
              <a:defRPr sz="1800" b="1"/>
            </a:lvl3pPr>
            <a:lvl4pPr marL="1369597" indent="0">
              <a:buNone/>
              <a:defRPr sz="1600" b="1"/>
            </a:lvl4pPr>
            <a:lvl5pPr marL="1826127" indent="0">
              <a:buNone/>
              <a:defRPr sz="1600" b="1"/>
            </a:lvl5pPr>
            <a:lvl6pPr marL="2282666" indent="0">
              <a:buNone/>
              <a:defRPr sz="1600" b="1"/>
            </a:lvl6pPr>
            <a:lvl7pPr marL="2739200" indent="0">
              <a:buNone/>
              <a:defRPr sz="1600" b="1"/>
            </a:lvl7pPr>
            <a:lvl8pPr marL="3195733" indent="0">
              <a:buNone/>
              <a:defRPr sz="1600" b="1"/>
            </a:lvl8pPr>
            <a:lvl9pPr marL="3652269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169" y="1631156"/>
            <a:ext cx="4041775" cy="2963466"/>
          </a:xfrm>
          <a:prstGeom prst="rect">
            <a:avLst/>
          </a:prstGeom>
        </p:spPr>
        <p:txBody>
          <a:bodyPr lIns="91306" tIns="45658" rIns="91306" bIns="45658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 smtClean="0"/>
              <a:t>СОВЕЩАНИЕ ПО РАССМОТРЕНИЮ РЕЗУЛЬТАТОВ ПХД ЗА 2013 Г.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46657401"/>
      </p:ext>
    </p:extLst>
  </p:cSld>
  <p:clrMapOvr>
    <a:masterClrMapping/>
  </p:clrMapOvr>
  <p:transition spd="med" advClick="0" advTm="1000">
    <p:wipe/>
  </p:transition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1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 smtClean="0"/>
              <a:t>СОВЕЩАНИЕ ПО РАССМОТРЕНИЮ РЕЗУЛЬТАТОВ ПХД ЗА 2013 Г.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34189379"/>
      </p:ext>
    </p:extLst>
  </p:cSld>
  <p:clrMapOvr>
    <a:masterClrMapping/>
  </p:clrMapOvr>
  <p:transition spd="med" advClick="0" advTm="1000">
    <p:wip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0" y="809631"/>
            <a:ext cx="4495800" cy="11465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809631"/>
            <a:ext cx="4495800" cy="11465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C0D9A21-FF19-4754-8C1A-CC6887E0FF23}" type="slidenum">
              <a:rPr lang="ru-RU" altLang="ru-RU"/>
              <a:pPr/>
              <a:t>‹#›</a:t>
            </a:fld>
            <a:endParaRPr lang="ru-RU" altLang="ru-RU" dirty="0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 smtClean="0"/>
              <a:t>СОВЕЩАНИЕ ПО РАССМОТРЕНИЮ РЕЗУЛЬТАТОВ ПХД ЗА 2013 Г.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05357551"/>
      </p:ext>
    </p:extLst>
  </p:cSld>
  <p:clrMapOvr>
    <a:masterClrMapping/>
  </p:clrMapOvr>
  <p:transition spd="med" advClick="0" advTm="1000">
    <p:wipe/>
  </p:transition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 smtClean="0"/>
              <a:t>СОВЕЩАНИЕ ПО РАССМОТРЕНИЮ РЕЗУЛЬТАТОВ ПХД ЗА 2013 Г.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06483506"/>
      </p:ext>
    </p:extLst>
  </p:cSld>
  <p:clrMapOvr>
    <a:masterClrMapping/>
  </p:clrMapOvr>
  <p:transition spd="med" advClick="0" advTm="1000">
    <p:wipe/>
  </p:transition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6" y="204795"/>
            <a:ext cx="3008313" cy="8715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04797"/>
            <a:ext cx="5111750" cy="4389835"/>
          </a:xfrm>
          <a:prstGeom prst="rect">
            <a:avLst/>
          </a:prstGeom>
        </p:spPr>
        <p:txBody>
          <a:bodyPr lIns="91306" tIns="45658" rIns="91306" bIns="45658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6" y="1076328"/>
            <a:ext cx="3008313" cy="3518297"/>
          </a:xfrm>
          <a:prstGeom prst="rect">
            <a:avLst/>
          </a:prstGeom>
        </p:spPr>
        <p:txBody>
          <a:bodyPr lIns="91306" tIns="45658" rIns="91306" bIns="45658"/>
          <a:lstStyle>
            <a:lvl1pPr marL="0" indent="0">
              <a:buNone/>
              <a:defRPr sz="1400"/>
            </a:lvl1pPr>
            <a:lvl2pPr marL="456531" indent="0">
              <a:buNone/>
              <a:defRPr sz="1200"/>
            </a:lvl2pPr>
            <a:lvl3pPr marL="913063" indent="0">
              <a:buNone/>
              <a:defRPr sz="1000"/>
            </a:lvl3pPr>
            <a:lvl4pPr marL="1369597" indent="0">
              <a:buNone/>
              <a:defRPr sz="900"/>
            </a:lvl4pPr>
            <a:lvl5pPr marL="1826127" indent="0">
              <a:buNone/>
              <a:defRPr sz="900"/>
            </a:lvl5pPr>
            <a:lvl6pPr marL="2282666" indent="0">
              <a:buNone/>
              <a:defRPr sz="900"/>
            </a:lvl6pPr>
            <a:lvl7pPr marL="2739200" indent="0">
              <a:buNone/>
              <a:defRPr sz="900"/>
            </a:lvl7pPr>
            <a:lvl8pPr marL="3195733" indent="0">
              <a:buNone/>
              <a:defRPr sz="900"/>
            </a:lvl8pPr>
            <a:lvl9pPr marL="3652269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 smtClean="0"/>
              <a:t>СОВЕЩАНИЕ ПО РАССМОТРЕНИЮ РЕЗУЛЬТАТОВ ПХД ЗА 2013 Г.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19269191"/>
      </p:ext>
    </p:extLst>
  </p:cSld>
  <p:clrMapOvr>
    <a:masterClrMapping/>
  </p:clrMapOvr>
  <p:transition spd="med" advClick="0" advTm="1000">
    <p:wipe/>
  </p:transition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880"/>
            <a:ext cx="5486400" cy="425054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  <a:prstGeom prst="rect">
            <a:avLst/>
          </a:prstGeom>
        </p:spPr>
        <p:txBody>
          <a:bodyPr lIns="91306" tIns="45658" rIns="91306" bIns="45658"/>
          <a:lstStyle>
            <a:lvl1pPr marL="0" indent="0">
              <a:buNone/>
              <a:defRPr sz="3200"/>
            </a:lvl1pPr>
            <a:lvl2pPr marL="456531" indent="0">
              <a:buNone/>
              <a:defRPr sz="2800"/>
            </a:lvl2pPr>
            <a:lvl3pPr marL="913063" indent="0">
              <a:buNone/>
              <a:defRPr sz="2400"/>
            </a:lvl3pPr>
            <a:lvl4pPr marL="1369597" indent="0">
              <a:buNone/>
              <a:defRPr sz="2000"/>
            </a:lvl4pPr>
            <a:lvl5pPr marL="1826127" indent="0">
              <a:buNone/>
              <a:defRPr sz="2000"/>
            </a:lvl5pPr>
            <a:lvl6pPr marL="2282666" indent="0">
              <a:buNone/>
              <a:defRPr sz="2000"/>
            </a:lvl6pPr>
            <a:lvl7pPr marL="2739200" indent="0">
              <a:buNone/>
              <a:defRPr sz="2000"/>
            </a:lvl7pPr>
            <a:lvl8pPr marL="3195733" indent="0">
              <a:buNone/>
              <a:defRPr sz="2000"/>
            </a:lvl8pPr>
            <a:lvl9pPr marL="3652269" indent="0">
              <a:buNone/>
              <a:defRPr sz="2000"/>
            </a:lvl9pPr>
          </a:lstStyle>
          <a:p>
            <a:pPr lvl="0"/>
            <a:r>
              <a:rPr lang="ru-RU" noProof="0" dirty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6138"/>
            <a:ext cx="5486400" cy="603647"/>
          </a:xfrm>
          <a:prstGeom prst="rect">
            <a:avLst/>
          </a:prstGeom>
        </p:spPr>
        <p:txBody>
          <a:bodyPr lIns="91306" tIns="45658" rIns="91306" bIns="45658"/>
          <a:lstStyle>
            <a:lvl1pPr marL="0" indent="0">
              <a:buNone/>
              <a:defRPr sz="1400"/>
            </a:lvl1pPr>
            <a:lvl2pPr marL="456531" indent="0">
              <a:buNone/>
              <a:defRPr sz="1200"/>
            </a:lvl2pPr>
            <a:lvl3pPr marL="913063" indent="0">
              <a:buNone/>
              <a:defRPr sz="1000"/>
            </a:lvl3pPr>
            <a:lvl4pPr marL="1369597" indent="0">
              <a:buNone/>
              <a:defRPr sz="900"/>
            </a:lvl4pPr>
            <a:lvl5pPr marL="1826127" indent="0">
              <a:buNone/>
              <a:defRPr sz="900"/>
            </a:lvl5pPr>
            <a:lvl6pPr marL="2282666" indent="0">
              <a:buNone/>
              <a:defRPr sz="900"/>
            </a:lvl6pPr>
            <a:lvl7pPr marL="2739200" indent="0">
              <a:buNone/>
              <a:defRPr sz="900"/>
            </a:lvl7pPr>
            <a:lvl8pPr marL="3195733" indent="0">
              <a:buNone/>
              <a:defRPr sz="900"/>
            </a:lvl8pPr>
            <a:lvl9pPr marL="3652269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 smtClean="0"/>
              <a:t>СОВЕЩАНИЕ ПО РАССМОТРЕНИЮ РЕЗУЛЬТАТОВ ПХД ЗА 2013 Г.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25923149"/>
      </p:ext>
    </p:extLst>
  </p:cSld>
  <p:clrMapOvr>
    <a:masterClrMapping/>
  </p:clrMapOvr>
  <p:transition spd="med" advClick="0" advTm="1000">
    <p:wipe/>
  </p:transition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200154"/>
            <a:ext cx="8229600" cy="3394472"/>
          </a:xfrm>
          <a:prstGeom prst="rect">
            <a:avLst/>
          </a:prstGeom>
        </p:spPr>
        <p:txBody>
          <a:bodyPr vert="eaVert" lIns="91306" tIns="45658" rIns="91306" bIns="45658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 smtClean="0"/>
              <a:t>СОВЕЩАНИЕ ПО РАССМОТРЕНИЮ РЕЗУЛЬТАТОВ ПХД ЗА 2013 Г.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09465539"/>
      </p:ext>
    </p:extLst>
  </p:cSld>
  <p:clrMapOvr>
    <a:masterClrMapping/>
  </p:clrMapOvr>
  <p:transition spd="med" advClick="0" advTm="1000">
    <p:wipe/>
  </p:transition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972300" y="1"/>
            <a:ext cx="2171700" cy="459462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"/>
            <a:ext cx="6362700" cy="4594622"/>
          </a:xfrm>
          <a:prstGeom prst="rect">
            <a:avLst/>
          </a:prstGeom>
        </p:spPr>
        <p:txBody>
          <a:bodyPr vert="eaVert" lIns="91306" tIns="45658" rIns="91306" bIns="45658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 smtClean="0"/>
              <a:t>СОВЕЩАНИЕ ПО РАССМОТРЕНИЮ РЕЗУЛЬТАТОВ ПХД ЗА 2013 Г.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70368425"/>
      </p:ext>
    </p:extLst>
  </p:cSld>
  <p:clrMapOvr>
    <a:masterClrMapping/>
  </p:clrMapOvr>
  <p:transition spd="med" advClick="0" advTm="1000">
    <p:wipe/>
  </p:transition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8461"/>
            <a:ext cx="7772400" cy="1102519"/>
          </a:xfrm>
          <a:prstGeom prst="rect">
            <a:avLst/>
          </a:prstGeom>
        </p:spPr>
        <p:txBody>
          <a:bodyPr lIns="91306" tIns="45658" rIns="91306" bIns="45658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  <a:prstGeom prst="rect">
            <a:avLst/>
          </a:prstGeom>
        </p:spPr>
        <p:txBody>
          <a:bodyPr lIns="91306" tIns="45658" rIns="91306" bIns="45658"/>
          <a:lstStyle>
            <a:lvl1pPr marL="0" indent="0" algn="ctr">
              <a:buNone/>
              <a:defRPr/>
            </a:lvl1pPr>
            <a:lvl2pPr marL="456531" indent="0" algn="ctr">
              <a:buNone/>
              <a:defRPr/>
            </a:lvl2pPr>
            <a:lvl3pPr marL="913063" indent="0" algn="ctr">
              <a:buNone/>
              <a:defRPr/>
            </a:lvl3pPr>
            <a:lvl4pPr marL="1369597" indent="0" algn="ctr">
              <a:buNone/>
              <a:defRPr/>
            </a:lvl4pPr>
            <a:lvl5pPr marL="1826127" indent="0" algn="ctr">
              <a:buNone/>
              <a:defRPr/>
            </a:lvl5pPr>
            <a:lvl6pPr marL="2282666" indent="0" algn="ctr">
              <a:buNone/>
              <a:defRPr/>
            </a:lvl6pPr>
            <a:lvl7pPr marL="2739200" indent="0" algn="ctr">
              <a:buNone/>
              <a:defRPr/>
            </a:lvl7pPr>
            <a:lvl8pPr marL="3195733" indent="0" algn="ctr">
              <a:buNone/>
              <a:defRPr/>
            </a:lvl8pPr>
            <a:lvl9pPr marL="3652269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81413998"/>
      </p:ext>
    </p:extLst>
  </p:cSld>
  <p:clrMapOvr>
    <a:masterClrMapping/>
  </p:clrMapOvr>
  <p:transition spd="med" advClick="0" advTm="1000">
    <p:wipe/>
  </p:transition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 lIns="91306" tIns="45658" rIns="91306" bIns="45658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00154"/>
            <a:ext cx="8229600" cy="3394472"/>
          </a:xfrm>
          <a:prstGeom prst="rect">
            <a:avLst/>
          </a:prstGeom>
        </p:spPr>
        <p:txBody>
          <a:bodyPr lIns="91306" tIns="45658" rIns="91306" bIns="45658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6800687"/>
      </p:ext>
    </p:extLst>
  </p:cSld>
  <p:clrMapOvr>
    <a:masterClrMapping/>
  </p:clrMapOvr>
  <p:transition spd="med" advClick="0" advTm="1000">
    <p:wipe/>
  </p:transition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605"/>
            <a:ext cx="7772400" cy="1021556"/>
          </a:xfrm>
          <a:prstGeom prst="rect">
            <a:avLst/>
          </a:prstGeom>
        </p:spPr>
        <p:txBody>
          <a:bodyPr lIns="91306" tIns="45658" rIns="91306" bIns="45658"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8"/>
            <a:ext cx="7772400" cy="1125140"/>
          </a:xfrm>
          <a:prstGeom prst="rect">
            <a:avLst/>
          </a:prstGeom>
        </p:spPr>
        <p:txBody>
          <a:bodyPr lIns="91306" tIns="45658" rIns="91306" bIns="45658" anchor="b"/>
          <a:lstStyle>
            <a:lvl1pPr marL="0" indent="0">
              <a:buNone/>
              <a:defRPr sz="2000"/>
            </a:lvl1pPr>
            <a:lvl2pPr marL="456531" indent="0">
              <a:buNone/>
              <a:defRPr sz="1800"/>
            </a:lvl2pPr>
            <a:lvl3pPr marL="913063" indent="0">
              <a:buNone/>
              <a:defRPr sz="1600"/>
            </a:lvl3pPr>
            <a:lvl4pPr marL="1369597" indent="0">
              <a:buNone/>
              <a:defRPr sz="1400"/>
            </a:lvl4pPr>
            <a:lvl5pPr marL="1826127" indent="0">
              <a:buNone/>
              <a:defRPr sz="1400"/>
            </a:lvl5pPr>
            <a:lvl6pPr marL="2282666" indent="0">
              <a:buNone/>
              <a:defRPr sz="1400"/>
            </a:lvl6pPr>
            <a:lvl7pPr marL="2739200" indent="0">
              <a:buNone/>
              <a:defRPr sz="1400"/>
            </a:lvl7pPr>
            <a:lvl8pPr marL="3195733" indent="0">
              <a:buNone/>
              <a:defRPr sz="1400"/>
            </a:lvl8pPr>
            <a:lvl9pPr marL="3652269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653033487"/>
      </p:ext>
    </p:extLst>
  </p:cSld>
  <p:clrMapOvr>
    <a:masterClrMapping/>
  </p:clrMapOvr>
  <p:transition spd="med" advClick="0" advTm="1000">
    <p:wipe/>
  </p:transition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 lIns="91306" tIns="45658" rIns="91306" bIns="45658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200154"/>
            <a:ext cx="4038600" cy="3394472"/>
          </a:xfrm>
          <a:prstGeom prst="rect">
            <a:avLst/>
          </a:prstGeom>
        </p:spPr>
        <p:txBody>
          <a:bodyPr lIns="91306" tIns="45658" rIns="91306" bIns="45658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200154"/>
            <a:ext cx="4038600" cy="3394472"/>
          </a:xfrm>
          <a:prstGeom prst="rect">
            <a:avLst/>
          </a:prstGeom>
        </p:spPr>
        <p:txBody>
          <a:bodyPr lIns="91306" tIns="45658" rIns="91306" bIns="45658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26255127"/>
      </p:ext>
    </p:extLst>
  </p:cSld>
  <p:clrMapOvr>
    <a:masterClrMapping/>
  </p:clrMapOvr>
  <p:transition spd="med" advClick="0" advTm="1000">
    <p:wipe/>
  </p:transition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 lIns="91306" tIns="45658" rIns="91306" bIns="45658"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41"/>
            <a:ext cx="4040188" cy="479822"/>
          </a:xfrm>
          <a:prstGeom prst="rect">
            <a:avLst/>
          </a:prstGeom>
        </p:spPr>
        <p:txBody>
          <a:bodyPr lIns="91306" tIns="45658" rIns="91306" bIns="45658" anchor="b"/>
          <a:lstStyle>
            <a:lvl1pPr marL="0" indent="0">
              <a:buNone/>
              <a:defRPr sz="2400" b="1"/>
            </a:lvl1pPr>
            <a:lvl2pPr marL="456531" indent="0">
              <a:buNone/>
              <a:defRPr sz="2000" b="1"/>
            </a:lvl2pPr>
            <a:lvl3pPr marL="913063" indent="0">
              <a:buNone/>
              <a:defRPr sz="1800" b="1"/>
            </a:lvl3pPr>
            <a:lvl4pPr marL="1369597" indent="0">
              <a:buNone/>
              <a:defRPr sz="1600" b="1"/>
            </a:lvl4pPr>
            <a:lvl5pPr marL="1826127" indent="0">
              <a:buNone/>
              <a:defRPr sz="1600" b="1"/>
            </a:lvl5pPr>
            <a:lvl6pPr marL="2282666" indent="0">
              <a:buNone/>
              <a:defRPr sz="1600" b="1"/>
            </a:lvl6pPr>
            <a:lvl7pPr marL="2739200" indent="0">
              <a:buNone/>
              <a:defRPr sz="1600" b="1"/>
            </a:lvl7pPr>
            <a:lvl8pPr marL="3195733" indent="0">
              <a:buNone/>
              <a:defRPr sz="1600" b="1"/>
            </a:lvl8pPr>
            <a:lvl9pPr marL="3652269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  <a:prstGeom prst="rect">
            <a:avLst/>
          </a:prstGeom>
        </p:spPr>
        <p:txBody>
          <a:bodyPr lIns="91306" tIns="45658" rIns="91306" bIns="45658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169" y="1151341"/>
            <a:ext cx="4041775" cy="479822"/>
          </a:xfrm>
          <a:prstGeom prst="rect">
            <a:avLst/>
          </a:prstGeom>
        </p:spPr>
        <p:txBody>
          <a:bodyPr lIns="91306" tIns="45658" rIns="91306" bIns="45658" anchor="b"/>
          <a:lstStyle>
            <a:lvl1pPr marL="0" indent="0">
              <a:buNone/>
              <a:defRPr sz="2400" b="1"/>
            </a:lvl1pPr>
            <a:lvl2pPr marL="456531" indent="0">
              <a:buNone/>
              <a:defRPr sz="2000" b="1"/>
            </a:lvl2pPr>
            <a:lvl3pPr marL="913063" indent="0">
              <a:buNone/>
              <a:defRPr sz="1800" b="1"/>
            </a:lvl3pPr>
            <a:lvl4pPr marL="1369597" indent="0">
              <a:buNone/>
              <a:defRPr sz="1600" b="1"/>
            </a:lvl4pPr>
            <a:lvl5pPr marL="1826127" indent="0">
              <a:buNone/>
              <a:defRPr sz="1600" b="1"/>
            </a:lvl5pPr>
            <a:lvl6pPr marL="2282666" indent="0">
              <a:buNone/>
              <a:defRPr sz="1600" b="1"/>
            </a:lvl6pPr>
            <a:lvl7pPr marL="2739200" indent="0">
              <a:buNone/>
              <a:defRPr sz="1600" b="1"/>
            </a:lvl7pPr>
            <a:lvl8pPr marL="3195733" indent="0">
              <a:buNone/>
              <a:defRPr sz="1600" b="1"/>
            </a:lvl8pPr>
            <a:lvl9pPr marL="3652269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169" y="1631156"/>
            <a:ext cx="4041775" cy="2963466"/>
          </a:xfrm>
          <a:prstGeom prst="rect">
            <a:avLst/>
          </a:prstGeom>
        </p:spPr>
        <p:txBody>
          <a:bodyPr lIns="91306" tIns="45658" rIns="91306" bIns="45658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3099805"/>
      </p:ext>
    </p:extLst>
  </p:cSld>
  <p:clrMapOvr>
    <a:masterClrMapping/>
  </p:clrMapOvr>
  <p:transition spd="med" advClick="0" advTm="1000">
    <p:wip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41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531" indent="0">
              <a:buNone/>
              <a:defRPr sz="2000" b="1"/>
            </a:lvl2pPr>
            <a:lvl3pPr marL="913063" indent="0">
              <a:buNone/>
              <a:defRPr sz="1800" b="1"/>
            </a:lvl3pPr>
            <a:lvl4pPr marL="1369597" indent="0">
              <a:buNone/>
              <a:defRPr sz="1600" b="1"/>
            </a:lvl4pPr>
            <a:lvl5pPr marL="1826127" indent="0">
              <a:buNone/>
              <a:defRPr sz="1600" b="1"/>
            </a:lvl5pPr>
            <a:lvl6pPr marL="2282666" indent="0">
              <a:buNone/>
              <a:defRPr sz="1600" b="1"/>
            </a:lvl6pPr>
            <a:lvl7pPr marL="2739200" indent="0">
              <a:buNone/>
              <a:defRPr sz="1600" b="1"/>
            </a:lvl7pPr>
            <a:lvl8pPr marL="3195733" indent="0">
              <a:buNone/>
              <a:defRPr sz="1600" b="1"/>
            </a:lvl8pPr>
            <a:lvl9pPr marL="3652269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169" y="1151341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531" indent="0">
              <a:buNone/>
              <a:defRPr sz="2000" b="1"/>
            </a:lvl2pPr>
            <a:lvl3pPr marL="913063" indent="0">
              <a:buNone/>
              <a:defRPr sz="1800" b="1"/>
            </a:lvl3pPr>
            <a:lvl4pPr marL="1369597" indent="0">
              <a:buNone/>
              <a:defRPr sz="1600" b="1"/>
            </a:lvl4pPr>
            <a:lvl5pPr marL="1826127" indent="0">
              <a:buNone/>
              <a:defRPr sz="1600" b="1"/>
            </a:lvl5pPr>
            <a:lvl6pPr marL="2282666" indent="0">
              <a:buNone/>
              <a:defRPr sz="1600" b="1"/>
            </a:lvl6pPr>
            <a:lvl7pPr marL="2739200" indent="0">
              <a:buNone/>
              <a:defRPr sz="1600" b="1"/>
            </a:lvl7pPr>
            <a:lvl8pPr marL="3195733" indent="0">
              <a:buNone/>
              <a:defRPr sz="1600" b="1"/>
            </a:lvl8pPr>
            <a:lvl9pPr marL="3652269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169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4891A58-338D-4C8E-AB9A-E2D6A10AC494}" type="slidenum">
              <a:rPr lang="ru-RU" altLang="ru-RU"/>
              <a:pPr/>
              <a:t>‹#›</a:t>
            </a:fld>
            <a:endParaRPr lang="ru-RU" altLang="ru-RU" dirty="0"/>
          </a:p>
        </p:txBody>
      </p:sp>
      <p:sp>
        <p:nvSpPr>
          <p:cNvPr id="8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 smtClean="0"/>
              <a:t>СОВЕЩАНИЕ ПО РАССМОТРЕНИЮ РЕЗУЛЬТАТОВ ПХД ЗА 2013 Г.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18100559"/>
      </p:ext>
    </p:extLst>
  </p:cSld>
  <p:clrMapOvr>
    <a:masterClrMapping/>
  </p:clrMapOvr>
  <p:transition spd="med" advClick="0" advTm="1000">
    <p:wipe/>
  </p:transition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 lIns="91306" tIns="45658" rIns="91306" bIns="45658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21666772"/>
      </p:ext>
    </p:extLst>
  </p:cSld>
  <p:clrMapOvr>
    <a:masterClrMapping/>
  </p:clrMapOvr>
  <p:transition spd="med" advClick="0" advTm="1000">
    <p:wipe/>
  </p:transition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34186410"/>
      </p:ext>
    </p:extLst>
  </p:cSld>
  <p:clrMapOvr>
    <a:masterClrMapping/>
  </p:clrMapOvr>
  <p:transition spd="med" advClick="0" advTm="1000">
    <p:wipe/>
  </p:transition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6" y="204795"/>
            <a:ext cx="3008313" cy="871538"/>
          </a:xfrm>
          <a:prstGeom prst="rect">
            <a:avLst/>
          </a:prstGeom>
        </p:spPr>
        <p:txBody>
          <a:bodyPr lIns="91306" tIns="45658" rIns="91306" bIns="45658"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04797"/>
            <a:ext cx="5111750" cy="4389835"/>
          </a:xfrm>
          <a:prstGeom prst="rect">
            <a:avLst/>
          </a:prstGeom>
        </p:spPr>
        <p:txBody>
          <a:bodyPr lIns="91306" tIns="45658" rIns="91306" bIns="45658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6" y="1076328"/>
            <a:ext cx="3008313" cy="3518297"/>
          </a:xfrm>
          <a:prstGeom prst="rect">
            <a:avLst/>
          </a:prstGeom>
        </p:spPr>
        <p:txBody>
          <a:bodyPr lIns="91306" tIns="45658" rIns="91306" bIns="45658"/>
          <a:lstStyle>
            <a:lvl1pPr marL="0" indent="0">
              <a:buNone/>
              <a:defRPr sz="1400"/>
            </a:lvl1pPr>
            <a:lvl2pPr marL="456531" indent="0">
              <a:buNone/>
              <a:defRPr sz="1200"/>
            </a:lvl2pPr>
            <a:lvl3pPr marL="913063" indent="0">
              <a:buNone/>
              <a:defRPr sz="1000"/>
            </a:lvl3pPr>
            <a:lvl4pPr marL="1369597" indent="0">
              <a:buNone/>
              <a:defRPr sz="900"/>
            </a:lvl4pPr>
            <a:lvl5pPr marL="1826127" indent="0">
              <a:buNone/>
              <a:defRPr sz="900"/>
            </a:lvl5pPr>
            <a:lvl6pPr marL="2282666" indent="0">
              <a:buNone/>
              <a:defRPr sz="900"/>
            </a:lvl6pPr>
            <a:lvl7pPr marL="2739200" indent="0">
              <a:buNone/>
              <a:defRPr sz="900"/>
            </a:lvl7pPr>
            <a:lvl8pPr marL="3195733" indent="0">
              <a:buNone/>
              <a:defRPr sz="900"/>
            </a:lvl8pPr>
            <a:lvl9pPr marL="3652269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943901783"/>
      </p:ext>
    </p:extLst>
  </p:cSld>
  <p:clrMapOvr>
    <a:masterClrMapping/>
  </p:clrMapOvr>
  <p:transition spd="med" advClick="0" advTm="1000">
    <p:wipe/>
  </p:transition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880"/>
            <a:ext cx="5486400" cy="425054"/>
          </a:xfrm>
          <a:prstGeom prst="rect">
            <a:avLst/>
          </a:prstGeom>
        </p:spPr>
        <p:txBody>
          <a:bodyPr lIns="91306" tIns="45658" rIns="91306" bIns="45658"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  <a:prstGeom prst="rect">
            <a:avLst/>
          </a:prstGeom>
        </p:spPr>
        <p:txBody>
          <a:bodyPr lIns="91306" tIns="45658" rIns="91306" bIns="45658"/>
          <a:lstStyle>
            <a:lvl1pPr marL="0" indent="0">
              <a:buNone/>
              <a:defRPr sz="3200"/>
            </a:lvl1pPr>
            <a:lvl2pPr marL="456531" indent="0">
              <a:buNone/>
              <a:defRPr sz="2800"/>
            </a:lvl2pPr>
            <a:lvl3pPr marL="913063" indent="0">
              <a:buNone/>
              <a:defRPr sz="2400"/>
            </a:lvl3pPr>
            <a:lvl4pPr marL="1369597" indent="0">
              <a:buNone/>
              <a:defRPr sz="2000"/>
            </a:lvl4pPr>
            <a:lvl5pPr marL="1826127" indent="0">
              <a:buNone/>
              <a:defRPr sz="2000"/>
            </a:lvl5pPr>
            <a:lvl6pPr marL="2282666" indent="0">
              <a:buNone/>
              <a:defRPr sz="2000"/>
            </a:lvl6pPr>
            <a:lvl7pPr marL="2739200" indent="0">
              <a:buNone/>
              <a:defRPr sz="2000"/>
            </a:lvl7pPr>
            <a:lvl8pPr marL="3195733" indent="0">
              <a:buNone/>
              <a:defRPr sz="2000"/>
            </a:lvl8pPr>
            <a:lvl9pPr marL="3652269" indent="0">
              <a:buNone/>
              <a:defRPr sz="2000"/>
            </a:lvl9pPr>
          </a:lstStyle>
          <a:p>
            <a:pPr lvl="0"/>
            <a:r>
              <a:rPr lang="ru-RU" noProof="0" dirty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6138"/>
            <a:ext cx="5486400" cy="603647"/>
          </a:xfrm>
          <a:prstGeom prst="rect">
            <a:avLst/>
          </a:prstGeom>
        </p:spPr>
        <p:txBody>
          <a:bodyPr lIns="91306" tIns="45658" rIns="91306" bIns="45658"/>
          <a:lstStyle>
            <a:lvl1pPr marL="0" indent="0">
              <a:buNone/>
              <a:defRPr sz="1400"/>
            </a:lvl1pPr>
            <a:lvl2pPr marL="456531" indent="0">
              <a:buNone/>
              <a:defRPr sz="1200"/>
            </a:lvl2pPr>
            <a:lvl3pPr marL="913063" indent="0">
              <a:buNone/>
              <a:defRPr sz="1000"/>
            </a:lvl3pPr>
            <a:lvl4pPr marL="1369597" indent="0">
              <a:buNone/>
              <a:defRPr sz="900"/>
            </a:lvl4pPr>
            <a:lvl5pPr marL="1826127" indent="0">
              <a:buNone/>
              <a:defRPr sz="900"/>
            </a:lvl5pPr>
            <a:lvl6pPr marL="2282666" indent="0">
              <a:buNone/>
              <a:defRPr sz="900"/>
            </a:lvl6pPr>
            <a:lvl7pPr marL="2739200" indent="0">
              <a:buNone/>
              <a:defRPr sz="900"/>
            </a:lvl7pPr>
            <a:lvl8pPr marL="3195733" indent="0">
              <a:buNone/>
              <a:defRPr sz="900"/>
            </a:lvl8pPr>
            <a:lvl9pPr marL="3652269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935250023"/>
      </p:ext>
    </p:extLst>
  </p:cSld>
  <p:clrMapOvr>
    <a:masterClrMapping/>
  </p:clrMapOvr>
  <p:transition spd="med" advClick="0" advTm="1000">
    <p:wipe/>
  </p:transition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 lIns="91306" tIns="45658" rIns="91306" bIns="45658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200154"/>
            <a:ext cx="8229600" cy="3394472"/>
          </a:xfrm>
          <a:prstGeom prst="rect">
            <a:avLst/>
          </a:prstGeom>
        </p:spPr>
        <p:txBody>
          <a:bodyPr vert="eaVert" lIns="91306" tIns="45658" rIns="91306" bIns="45658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67774829"/>
      </p:ext>
    </p:extLst>
  </p:cSld>
  <p:clrMapOvr>
    <a:masterClrMapping/>
  </p:clrMapOvr>
  <p:transition spd="med" advClick="0" advTm="1000">
    <p:wipe/>
  </p:transition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5987"/>
            <a:ext cx="2057400" cy="4388644"/>
          </a:xfrm>
          <a:prstGeom prst="rect">
            <a:avLst/>
          </a:prstGeom>
        </p:spPr>
        <p:txBody>
          <a:bodyPr vert="eaVert" lIns="91306" tIns="45658" rIns="91306" bIns="45658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5987"/>
            <a:ext cx="6019800" cy="4388644"/>
          </a:xfrm>
          <a:prstGeom prst="rect">
            <a:avLst/>
          </a:prstGeom>
        </p:spPr>
        <p:txBody>
          <a:bodyPr vert="eaVert" lIns="91306" tIns="45658" rIns="91306" bIns="45658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91025842"/>
      </p:ext>
    </p:extLst>
  </p:cSld>
  <p:clrMapOvr>
    <a:masterClrMapping/>
  </p:clrMapOvr>
  <p:transition spd="med" advClick="0" advTm="1000">
    <p:wipe/>
  </p:transition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8461"/>
            <a:ext cx="7772400" cy="11025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/>
            </a:lvl1pPr>
            <a:lvl2pPr marL="456531" indent="0" algn="ctr">
              <a:buNone/>
              <a:defRPr/>
            </a:lvl2pPr>
            <a:lvl3pPr marL="913063" indent="0" algn="ctr">
              <a:buNone/>
              <a:defRPr/>
            </a:lvl3pPr>
            <a:lvl4pPr marL="1369597" indent="0" algn="ctr">
              <a:buNone/>
              <a:defRPr/>
            </a:lvl4pPr>
            <a:lvl5pPr marL="1826127" indent="0" algn="ctr">
              <a:buNone/>
              <a:defRPr/>
            </a:lvl5pPr>
            <a:lvl6pPr marL="2282666" indent="0" algn="ctr">
              <a:buNone/>
              <a:defRPr/>
            </a:lvl6pPr>
            <a:lvl7pPr marL="2739200" indent="0" algn="ctr">
              <a:buNone/>
              <a:defRPr/>
            </a:lvl7pPr>
            <a:lvl8pPr marL="3195733" indent="0" algn="ctr">
              <a:buNone/>
              <a:defRPr/>
            </a:lvl8pPr>
            <a:lvl9pPr marL="3652269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5A062F1-C63E-4DEE-93F9-DAC2138CD16F}" type="slidenum">
              <a:rPr lang="ru-RU" altLang="ru-RU">
                <a:solidFill>
                  <a:srgbClr val="FFFFFF"/>
                </a:solidFill>
              </a:rPr>
              <a:pPr/>
              <a:t>‹#›</a:t>
            </a:fld>
            <a:endParaRPr lang="ru-RU" altLang="ru-RU" dirty="0">
              <a:solidFill>
                <a:srgbClr val="FFFFFF"/>
              </a:solidFill>
            </a:endParaRPr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 smtClean="0">
                <a:solidFill>
                  <a:srgbClr val="FFFFFF"/>
                </a:solidFill>
              </a:rPr>
              <a:t>СОВЕЩАНИЕ ПО РАССМОТРЕНИЮ РЕЗУЛЬТАТОВ ПХД ЗА 2013 Г.</a:t>
            </a:r>
            <a:endParaRPr lang="ru-R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2371034"/>
      </p:ext>
    </p:extLst>
  </p:cSld>
  <p:clrMapOvr>
    <a:masterClrMapping/>
  </p:clrMapOvr>
  <p:transition spd="med" advClick="0" advTm="1000">
    <p:wipe/>
  </p:transition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CCC7D2F-167E-4020-BC78-B481D2D7DFBE}" type="slidenum">
              <a:rPr lang="ru-RU" altLang="ru-RU">
                <a:solidFill>
                  <a:srgbClr val="FFFFFF"/>
                </a:solidFill>
              </a:rPr>
              <a:pPr/>
              <a:t>‹#›</a:t>
            </a:fld>
            <a:endParaRPr lang="ru-RU" altLang="ru-RU" dirty="0">
              <a:solidFill>
                <a:srgbClr val="FFFFFF"/>
              </a:solidFill>
            </a:endParaRPr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 smtClean="0">
                <a:solidFill>
                  <a:srgbClr val="FFFFFF"/>
                </a:solidFill>
              </a:rPr>
              <a:t>СОВЕЩАНИЕ ПО РАССМОТРЕНИЮ РЕЗУЛЬТАТОВ ПХД ЗА 2013 Г.</a:t>
            </a:r>
            <a:endParaRPr lang="ru-R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5342218"/>
      </p:ext>
    </p:extLst>
  </p:cSld>
  <p:clrMapOvr>
    <a:masterClrMapping/>
  </p:clrMapOvr>
  <p:transition spd="med" advClick="0" advTm="1000">
    <p:wipe/>
  </p:transition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605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8"/>
            <a:ext cx="7772400" cy="112514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6531" indent="0">
              <a:buNone/>
              <a:defRPr sz="1800"/>
            </a:lvl2pPr>
            <a:lvl3pPr marL="913063" indent="0">
              <a:buNone/>
              <a:defRPr sz="1600"/>
            </a:lvl3pPr>
            <a:lvl4pPr marL="1369597" indent="0">
              <a:buNone/>
              <a:defRPr sz="1400"/>
            </a:lvl4pPr>
            <a:lvl5pPr marL="1826127" indent="0">
              <a:buNone/>
              <a:defRPr sz="1400"/>
            </a:lvl5pPr>
            <a:lvl6pPr marL="2282666" indent="0">
              <a:buNone/>
              <a:defRPr sz="1400"/>
            </a:lvl6pPr>
            <a:lvl7pPr marL="2739200" indent="0">
              <a:buNone/>
              <a:defRPr sz="1400"/>
            </a:lvl7pPr>
            <a:lvl8pPr marL="3195733" indent="0">
              <a:buNone/>
              <a:defRPr sz="1400"/>
            </a:lvl8pPr>
            <a:lvl9pPr marL="3652269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0CA4466-E5C5-470F-B597-143B4F857A73}" type="slidenum">
              <a:rPr lang="ru-RU" altLang="ru-RU">
                <a:solidFill>
                  <a:srgbClr val="FFFFFF"/>
                </a:solidFill>
              </a:rPr>
              <a:pPr/>
              <a:t>‹#›</a:t>
            </a:fld>
            <a:endParaRPr lang="ru-RU" altLang="ru-RU" dirty="0">
              <a:solidFill>
                <a:srgbClr val="FFFFFF"/>
              </a:solidFill>
            </a:endParaRPr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 smtClean="0">
                <a:solidFill>
                  <a:srgbClr val="FFFFFF"/>
                </a:solidFill>
              </a:rPr>
              <a:t>СОВЕЩАНИЕ ПО РАССМОТРЕНИЮ РЕЗУЛЬТАТОВ ПХД ЗА 2013 Г.</a:t>
            </a:r>
            <a:endParaRPr lang="ru-R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8914017"/>
      </p:ext>
    </p:extLst>
  </p:cSld>
  <p:clrMapOvr>
    <a:masterClrMapping/>
  </p:clrMapOvr>
  <p:transition spd="med" advClick="0" advTm="1000">
    <p:wipe/>
  </p:transition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0" y="809631"/>
            <a:ext cx="4495800" cy="11465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809631"/>
            <a:ext cx="4495800" cy="11465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375AA68-ED1C-481B-8A1B-DB4FEBECB600}" type="slidenum">
              <a:rPr lang="ru-RU" altLang="ru-RU">
                <a:solidFill>
                  <a:srgbClr val="FFFFFF"/>
                </a:solidFill>
              </a:rPr>
              <a:pPr/>
              <a:t>‹#›</a:t>
            </a:fld>
            <a:endParaRPr lang="ru-RU" altLang="ru-RU" dirty="0">
              <a:solidFill>
                <a:srgbClr val="FFFFFF"/>
              </a:solidFill>
            </a:endParaRPr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 smtClean="0">
                <a:solidFill>
                  <a:srgbClr val="FFFFFF"/>
                </a:solidFill>
              </a:rPr>
              <a:t>СОВЕЩАНИЕ ПО РАССМОТРЕНИЮ РЕЗУЛЬТАТОВ ПХД ЗА 2013 Г.</a:t>
            </a:r>
            <a:endParaRPr lang="ru-R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7620797"/>
      </p:ext>
    </p:extLst>
  </p:cSld>
  <p:clrMapOvr>
    <a:masterClrMapping/>
  </p:clrMapOvr>
  <p:transition spd="med" advClick="0" advTm="1000">
    <p:wip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9CFCCD6-2340-40EC-A4D2-C190EC798E28}" type="slidenum">
              <a:rPr lang="ru-RU" altLang="ru-RU"/>
              <a:pPr/>
              <a:t>‹#›</a:t>
            </a:fld>
            <a:endParaRPr lang="ru-RU" altLang="ru-RU" dirty="0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 smtClean="0"/>
              <a:t>СОВЕЩАНИЕ ПО РАССМОТРЕНИЮ РЕЗУЛЬТАТОВ ПХД ЗА 2013 Г.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65568704"/>
      </p:ext>
    </p:extLst>
  </p:cSld>
  <p:clrMapOvr>
    <a:masterClrMapping/>
  </p:clrMapOvr>
  <p:transition spd="med" advClick="0" advTm="1000">
    <p:wipe/>
  </p:transition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41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531" indent="0">
              <a:buNone/>
              <a:defRPr sz="2000" b="1"/>
            </a:lvl2pPr>
            <a:lvl3pPr marL="913063" indent="0">
              <a:buNone/>
              <a:defRPr sz="1800" b="1"/>
            </a:lvl3pPr>
            <a:lvl4pPr marL="1369597" indent="0">
              <a:buNone/>
              <a:defRPr sz="1600" b="1"/>
            </a:lvl4pPr>
            <a:lvl5pPr marL="1826127" indent="0">
              <a:buNone/>
              <a:defRPr sz="1600" b="1"/>
            </a:lvl5pPr>
            <a:lvl6pPr marL="2282666" indent="0">
              <a:buNone/>
              <a:defRPr sz="1600" b="1"/>
            </a:lvl6pPr>
            <a:lvl7pPr marL="2739200" indent="0">
              <a:buNone/>
              <a:defRPr sz="1600" b="1"/>
            </a:lvl7pPr>
            <a:lvl8pPr marL="3195733" indent="0">
              <a:buNone/>
              <a:defRPr sz="1600" b="1"/>
            </a:lvl8pPr>
            <a:lvl9pPr marL="3652269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169" y="1151341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531" indent="0">
              <a:buNone/>
              <a:defRPr sz="2000" b="1"/>
            </a:lvl2pPr>
            <a:lvl3pPr marL="913063" indent="0">
              <a:buNone/>
              <a:defRPr sz="1800" b="1"/>
            </a:lvl3pPr>
            <a:lvl4pPr marL="1369597" indent="0">
              <a:buNone/>
              <a:defRPr sz="1600" b="1"/>
            </a:lvl4pPr>
            <a:lvl5pPr marL="1826127" indent="0">
              <a:buNone/>
              <a:defRPr sz="1600" b="1"/>
            </a:lvl5pPr>
            <a:lvl6pPr marL="2282666" indent="0">
              <a:buNone/>
              <a:defRPr sz="1600" b="1"/>
            </a:lvl6pPr>
            <a:lvl7pPr marL="2739200" indent="0">
              <a:buNone/>
              <a:defRPr sz="1600" b="1"/>
            </a:lvl7pPr>
            <a:lvl8pPr marL="3195733" indent="0">
              <a:buNone/>
              <a:defRPr sz="1600" b="1"/>
            </a:lvl8pPr>
            <a:lvl9pPr marL="3652269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169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A8F0F32-CA70-44A8-BA9C-0E05EB728F06}" type="slidenum">
              <a:rPr lang="ru-RU" altLang="ru-RU">
                <a:solidFill>
                  <a:srgbClr val="FFFFFF"/>
                </a:solidFill>
              </a:rPr>
              <a:pPr/>
              <a:t>‹#›</a:t>
            </a:fld>
            <a:endParaRPr lang="ru-RU" altLang="ru-RU" dirty="0">
              <a:solidFill>
                <a:srgbClr val="FFFFFF"/>
              </a:solidFill>
            </a:endParaRPr>
          </a:p>
        </p:txBody>
      </p:sp>
      <p:sp>
        <p:nvSpPr>
          <p:cNvPr id="8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 smtClean="0">
                <a:solidFill>
                  <a:srgbClr val="FFFFFF"/>
                </a:solidFill>
              </a:rPr>
              <a:t>СОВЕЩАНИЕ ПО РАССМОТРЕНИЮ РЕЗУЛЬТАТОВ ПХД ЗА 2013 Г.</a:t>
            </a:r>
            <a:endParaRPr lang="ru-R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8956534"/>
      </p:ext>
    </p:extLst>
  </p:cSld>
  <p:clrMapOvr>
    <a:masterClrMapping/>
  </p:clrMapOvr>
  <p:transition spd="med" advClick="0" advTm="1000">
    <p:wipe/>
  </p:transition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4F94F65-0163-4A92-8D78-273FABA03F7E}" type="slidenum">
              <a:rPr lang="ru-RU" altLang="ru-RU">
                <a:solidFill>
                  <a:srgbClr val="FFFFFF"/>
                </a:solidFill>
              </a:rPr>
              <a:pPr/>
              <a:t>‹#›</a:t>
            </a:fld>
            <a:endParaRPr lang="ru-RU" altLang="ru-RU" dirty="0">
              <a:solidFill>
                <a:srgbClr val="FFFFFF"/>
              </a:solidFill>
            </a:endParaRPr>
          </a:p>
        </p:txBody>
      </p:sp>
      <p:sp>
        <p:nvSpPr>
          <p:cNvPr id="4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 smtClean="0">
                <a:solidFill>
                  <a:srgbClr val="FFFFFF"/>
                </a:solidFill>
              </a:rPr>
              <a:t>СОВЕЩАНИЕ ПО РАССМОТРЕНИЮ РЕЗУЛЬТАТОВ ПХД ЗА 2013 Г.</a:t>
            </a:r>
            <a:endParaRPr lang="ru-R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3910878"/>
      </p:ext>
    </p:extLst>
  </p:cSld>
  <p:clrMapOvr>
    <a:masterClrMapping/>
  </p:clrMapOvr>
  <p:transition spd="med" advClick="0" advTm="1000">
    <p:wipe/>
  </p:transition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0687980-3166-4B9C-88AB-ED6A5A47340C}" type="slidenum">
              <a:rPr lang="ru-RU" altLang="ru-RU">
                <a:solidFill>
                  <a:srgbClr val="FFFFFF"/>
                </a:solidFill>
              </a:rPr>
              <a:pPr/>
              <a:t>‹#›</a:t>
            </a:fld>
            <a:endParaRPr lang="ru-RU" altLang="ru-RU" dirty="0">
              <a:solidFill>
                <a:srgbClr val="FFFFFF"/>
              </a:solidFill>
            </a:endParaRPr>
          </a:p>
        </p:txBody>
      </p:sp>
      <p:sp>
        <p:nvSpPr>
          <p:cNvPr id="3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 smtClean="0">
                <a:solidFill>
                  <a:srgbClr val="FFFFFF"/>
                </a:solidFill>
              </a:rPr>
              <a:t>СОВЕЩАНИЕ ПО РАССМОТРЕНИЮ РЕЗУЛЬТАТОВ ПХД ЗА 2013 Г.</a:t>
            </a:r>
            <a:endParaRPr lang="ru-R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4975748"/>
      </p:ext>
    </p:extLst>
  </p:cSld>
  <p:clrMapOvr>
    <a:masterClrMapping/>
  </p:clrMapOvr>
  <p:transition spd="med" advClick="0" advTm="1000">
    <p:wipe/>
  </p:transition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6" y="204795"/>
            <a:ext cx="3008313" cy="8715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04797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6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6531" indent="0">
              <a:buNone/>
              <a:defRPr sz="1200"/>
            </a:lvl2pPr>
            <a:lvl3pPr marL="913063" indent="0">
              <a:buNone/>
              <a:defRPr sz="1000"/>
            </a:lvl3pPr>
            <a:lvl4pPr marL="1369597" indent="0">
              <a:buNone/>
              <a:defRPr sz="900"/>
            </a:lvl4pPr>
            <a:lvl5pPr marL="1826127" indent="0">
              <a:buNone/>
              <a:defRPr sz="900"/>
            </a:lvl5pPr>
            <a:lvl6pPr marL="2282666" indent="0">
              <a:buNone/>
              <a:defRPr sz="900"/>
            </a:lvl6pPr>
            <a:lvl7pPr marL="2739200" indent="0">
              <a:buNone/>
              <a:defRPr sz="900"/>
            </a:lvl7pPr>
            <a:lvl8pPr marL="3195733" indent="0">
              <a:buNone/>
              <a:defRPr sz="900"/>
            </a:lvl8pPr>
            <a:lvl9pPr marL="3652269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B219F36-441B-40EE-9473-A2674913DF3D}" type="slidenum">
              <a:rPr lang="ru-RU" altLang="ru-RU">
                <a:solidFill>
                  <a:srgbClr val="FFFFFF"/>
                </a:solidFill>
              </a:rPr>
              <a:pPr/>
              <a:t>‹#›</a:t>
            </a:fld>
            <a:endParaRPr lang="ru-RU" altLang="ru-RU" dirty="0">
              <a:solidFill>
                <a:srgbClr val="FFFFFF"/>
              </a:solidFill>
            </a:endParaRPr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 smtClean="0">
                <a:solidFill>
                  <a:srgbClr val="FFFFFF"/>
                </a:solidFill>
              </a:rPr>
              <a:t>СОВЕЩАНИЕ ПО РАССМОТРЕНИЮ РЕЗУЛЬТАТОВ ПХД ЗА 2013 Г.</a:t>
            </a:r>
            <a:endParaRPr lang="ru-R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5695246"/>
      </p:ext>
    </p:extLst>
  </p:cSld>
  <p:clrMapOvr>
    <a:masterClrMapping/>
  </p:clrMapOvr>
  <p:transition spd="med" advClick="0" advTm="1000">
    <p:wipe/>
  </p:transition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880"/>
            <a:ext cx="5486400" cy="425054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6531" indent="0">
              <a:buNone/>
              <a:defRPr sz="2800"/>
            </a:lvl2pPr>
            <a:lvl3pPr marL="913063" indent="0">
              <a:buNone/>
              <a:defRPr sz="2400"/>
            </a:lvl3pPr>
            <a:lvl4pPr marL="1369597" indent="0">
              <a:buNone/>
              <a:defRPr sz="2000"/>
            </a:lvl4pPr>
            <a:lvl5pPr marL="1826127" indent="0">
              <a:buNone/>
              <a:defRPr sz="2000"/>
            </a:lvl5pPr>
            <a:lvl6pPr marL="2282666" indent="0">
              <a:buNone/>
              <a:defRPr sz="2000"/>
            </a:lvl6pPr>
            <a:lvl7pPr marL="2739200" indent="0">
              <a:buNone/>
              <a:defRPr sz="2000"/>
            </a:lvl7pPr>
            <a:lvl8pPr marL="3195733" indent="0">
              <a:buNone/>
              <a:defRPr sz="2000"/>
            </a:lvl8pPr>
            <a:lvl9pPr marL="3652269" indent="0">
              <a:buNone/>
              <a:defRPr sz="2000"/>
            </a:lvl9pPr>
          </a:lstStyle>
          <a:p>
            <a:pPr lvl="0"/>
            <a:endParaRPr lang="ru-RU" noProof="0" dirty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6138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6531" indent="0">
              <a:buNone/>
              <a:defRPr sz="1200"/>
            </a:lvl2pPr>
            <a:lvl3pPr marL="913063" indent="0">
              <a:buNone/>
              <a:defRPr sz="1000"/>
            </a:lvl3pPr>
            <a:lvl4pPr marL="1369597" indent="0">
              <a:buNone/>
              <a:defRPr sz="900"/>
            </a:lvl4pPr>
            <a:lvl5pPr marL="1826127" indent="0">
              <a:buNone/>
              <a:defRPr sz="900"/>
            </a:lvl5pPr>
            <a:lvl6pPr marL="2282666" indent="0">
              <a:buNone/>
              <a:defRPr sz="900"/>
            </a:lvl6pPr>
            <a:lvl7pPr marL="2739200" indent="0">
              <a:buNone/>
              <a:defRPr sz="900"/>
            </a:lvl7pPr>
            <a:lvl8pPr marL="3195733" indent="0">
              <a:buNone/>
              <a:defRPr sz="900"/>
            </a:lvl8pPr>
            <a:lvl9pPr marL="3652269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FD4A08B-60EA-4A61-834B-BC73495AA740}" type="slidenum">
              <a:rPr lang="ru-RU" altLang="ru-RU">
                <a:solidFill>
                  <a:srgbClr val="FFFFFF"/>
                </a:solidFill>
              </a:rPr>
              <a:pPr/>
              <a:t>‹#›</a:t>
            </a:fld>
            <a:endParaRPr lang="ru-RU" altLang="ru-RU" dirty="0">
              <a:solidFill>
                <a:srgbClr val="FFFFFF"/>
              </a:solidFill>
            </a:endParaRPr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 smtClean="0">
                <a:solidFill>
                  <a:srgbClr val="FFFFFF"/>
                </a:solidFill>
              </a:rPr>
              <a:t>СОВЕЩАНИЕ ПО РАССМОТРЕНИЮ РЕЗУЛЬТАТОВ ПХД ЗА 2013 Г.</a:t>
            </a:r>
            <a:endParaRPr lang="ru-R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9702220"/>
      </p:ext>
    </p:extLst>
  </p:cSld>
  <p:clrMapOvr>
    <a:masterClrMapping/>
  </p:clrMapOvr>
  <p:transition spd="med" advClick="0" advTm="1000">
    <p:wipe/>
  </p:transition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1F1C59E-32D0-462D-9093-0CDF6B3AA270}" type="slidenum">
              <a:rPr lang="ru-RU" altLang="ru-RU">
                <a:solidFill>
                  <a:srgbClr val="FFFFFF"/>
                </a:solidFill>
              </a:rPr>
              <a:pPr/>
              <a:t>‹#›</a:t>
            </a:fld>
            <a:endParaRPr lang="ru-RU" altLang="ru-RU" dirty="0">
              <a:solidFill>
                <a:srgbClr val="FFFFFF"/>
              </a:solidFill>
            </a:endParaRPr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 smtClean="0">
                <a:solidFill>
                  <a:srgbClr val="FFFFFF"/>
                </a:solidFill>
              </a:rPr>
              <a:t>СОВЕЩАНИЕ ПО РАССМОТРЕНИЮ РЕЗУЛЬТАТОВ ПХД ЗА 2013 Г.</a:t>
            </a:r>
            <a:endParaRPr lang="ru-R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2518011"/>
      </p:ext>
    </p:extLst>
  </p:cSld>
  <p:clrMapOvr>
    <a:masterClrMapping/>
  </p:clrMapOvr>
  <p:transition spd="med" advClick="0" advTm="1000">
    <p:wipe/>
  </p:transition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6"/>
            <a:ext cx="2286000" cy="1956197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0" y="6"/>
            <a:ext cx="6705600" cy="195619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8C4D2A8-9DAD-4160-958E-47DE7FC45CAF}" type="slidenum">
              <a:rPr lang="ru-RU" altLang="ru-RU">
                <a:solidFill>
                  <a:srgbClr val="FFFFFF"/>
                </a:solidFill>
              </a:rPr>
              <a:pPr/>
              <a:t>‹#›</a:t>
            </a:fld>
            <a:endParaRPr lang="ru-RU" altLang="ru-RU" dirty="0">
              <a:solidFill>
                <a:srgbClr val="FFFFFF"/>
              </a:solidFill>
            </a:endParaRPr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 smtClean="0">
                <a:solidFill>
                  <a:srgbClr val="FFFFFF"/>
                </a:solidFill>
              </a:rPr>
              <a:t>СОВЕЩАНИЕ ПО РАССМОТРЕНИЮ РЕЗУЛЬТАТОВ ПХД ЗА 2013 Г.</a:t>
            </a:r>
            <a:endParaRPr lang="ru-R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0951546"/>
      </p:ext>
    </p:extLst>
  </p:cSld>
  <p:clrMapOvr>
    <a:masterClrMapping/>
  </p:clrMapOvr>
  <p:transition spd="med" advClick="0" advTm="1000">
    <p:wipe/>
  </p:transition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8461"/>
            <a:ext cx="7772400" cy="11025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  <a:prstGeom prst="rect">
            <a:avLst/>
          </a:prstGeom>
        </p:spPr>
        <p:txBody>
          <a:bodyPr lIns="91306" tIns="45658" rIns="91306" bIns="45658"/>
          <a:lstStyle>
            <a:lvl1pPr marL="0" indent="0" algn="ctr">
              <a:buNone/>
              <a:defRPr/>
            </a:lvl1pPr>
            <a:lvl2pPr marL="456531" indent="0" algn="ctr">
              <a:buNone/>
              <a:defRPr/>
            </a:lvl2pPr>
            <a:lvl3pPr marL="913063" indent="0" algn="ctr">
              <a:buNone/>
              <a:defRPr/>
            </a:lvl3pPr>
            <a:lvl4pPr marL="1369597" indent="0" algn="ctr">
              <a:buNone/>
              <a:defRPr/>
            </a:lvl4pPr>
            <a:lvl5pPr marL="1826127" indent="0" algn="ctr">
              <a:buNone/>
              <a:defRPr/>
            </a:lvl5pPr>
            <a:lvl6pPr marL="2282666" indent="0" algn="ctr">
              <a:buNone/>
              <a:defRPr/>
            </a:lvl6pPr>
            <a:lvl7pPr marL="2739200" indent="0" algn="ctr">
              <a:buNone/>
              <a:defRPr/>
            </a:lvl7pPr>
            <a:lvl8pPr marL="3195733" indent="0" algn="ctr">
              <a:buNone/>
              <a:defRPr/>
            </a:lvl8pPr>
            <a:lvl9pPr marL="3652269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 smtClean="0">
                <a:solidFill>
                  <a:srgbClr val="FFFFFF"/>
                </a:solidFill>
              </a:rPr>
              <a:t>СОВЕЩАНИЕ ПО РАССМОТРЕНИЮ РЕЗУЛЬТАТОВ ПХД ЗА 2013 Г.</a:t>
            </a:r>
            <a:endParaRPr lang="ru-R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1880226"/>
      </p:ext>
    </p:extLst>
  </p:cSld>
  <p:clrMapOvr>
    <a:masterClrMapping/>
  </p:clrMapOvr>
  <p:transition spd="med" advClick="0" advTm="1000">
    <p:wipe/>
  </p:transition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00154"/>
            <a:ext cx="8229600" cy="3394472"/>
          </a:xfrm>
          <a:prstGeom prst="rect">
            <a:avLst/>
          </a:prstGeom>
        </p:spPr>
        <p:txBody>
          <a:bodyPr lIns="91306" tIns="45658" rIns="91306" bIns="45658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 smtClean="0">
                <a:solidFill>
                  <a:srgbClr val="FFFFFF"/>
                </a:solidFill>
              </a:rPr>
              <a:t>СОВЕЩАНИЕ ПО РАССМОТРЕНИЮ РЕЗУЛЬТАТОВ ПХД ЗА 2013 Г.</a:t>
            </a:r>
            <a:endParaRPr lang="ru-R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7350959"/>
      </p:ext>
    </p:extLst>
  </p:cSld>
  <p:clrMapOvr>
    <a:masterClrMapping/>
  </p:clrMapOvr>
  <p:transition spd="med" advClick="0" advTm="1000">
    <p:wipe/>
  </p:transition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605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8"/>
            <a:ext cx="7772400" cy="1125140"/>
          </a:xfrm>
          <a:prstGeom prst="rect">
            <a:avLst/>
          </a:prstGeom>
        </p:spPr>
        <p:txBody>
          <a:bodyPr lIns="91306" tIns="45658" rIns="91306" bIns="45658" anchor="b"/>
          <a:lstStyle>
            <a:lvl1pPr marL="0" indent="0">
              <a:buNone/>
              <a:defRPr sz="2000"/>
            </a:lvl1pPr>
            <a:lvl2pPr marL="456531" indent="0">
              <a:buNone/>
              <a:defRPr sz="1800"/>
            </a:lvl2pPr>
            <a:lvl3pPr marL="913063" indent="0">
              <a:buNone/>
              <a:defRPr sz="1600"/>
            </a:lvl3pPr>
            <a:lvl4pPr marL="1369597" indent="0">
              <a:buNone/>
              <a:defRPr sz="1400"/>
            </a:lvl4pPr>
            <a:lvl5pPr marL="1826127" indent="0">
              <a:buNone/>
              <a:defRPr sz="1400"/>
            </a:lvl5pPr>
            <a:lvl6pPr marL="2282666" indent="0">
              <a:buNone/>
              <a:defRPr sz="1400"/>
            </a:lvl6pPr>
            <a:lvl7pPr marL="2739200" indent="0">
              <a:buNone/>
              <a:defRPr sz="1400"/>
            </a:lvl7pPr>
            <a:lvl8pPr marL="3195733" indent="0">
              <a:buNone/>
              <a:defRPr sz="1400"/>
            </a:lvl8pPr>
            <a:lvl9pPr marL="3652269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1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 smtClean="0">
                <a:solidFill>
                  <a:srgbClr val="FFFFFF"/>
                </a:solidFill>
              </a:rPr>
              <a:t>СОВЕЩАНИЕ ПО РАССМОТРЕНИЮ РЕЗУЛЬТАТОВ ПХД ЗА 2013 Г.</a:t>
            </a:r>
            <a:endParaRPr lang="ru-R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4630655"/>
      </p:ext>
    </p:extLst>
  </p:cSld>
  <p:clrMapOvr>
    <a:masterClrMapping/>
  </p:clrMapOvr>
  <p:transition spd="med" advClick="0" advTm="1000">
    <p:wip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131C235-E33B-4A1A-81DD-4C972882EA11}" type="slidenum">
              <a:rPr lang="ru-RU" altLang="ru-RU"/>
              <a:pPr/>
              <a:t>‹#›</a:t>
            </a:fld>
            <a:endParaRPr lang="ru-RU" altLang="ru-RU" dirty="0"/>
          </a:p>
        </p:txBody>
      </p:sp>
      <p:sp>
        <p:nvSpPr>
          <p:cNvPr id="3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 smtClean="0"/>
              <a:t>СОВЕЩАНИЕ ПО РАССМОТРЕНИЮ РЕЗУЛЬТАТОВ ПХД ЗА 2013 Г.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43552372"/>
      </p:ext>
    </p:extLst>
  </p:cSld>
  <p:clrMapOvr>
    <a:masterClrMapping/>
  </p:clrMapOvr>
  <p:transition spd="med" advClick="0" advTm="1000">
    <p:wipe/>
  </p:transition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200154"/>
            <a:ext cx="4038600" cy="3394472"/>
          </a:xfrm>
          <a:prstGeom prst="rect">
            <a:avLst/>
          </a:prstGeom>
        </p:spPr>
        <p:txBody>
          <a:bodyPr lIns="91306" tIns="45658" rIns="91306" bIns="45658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200154"/>
            <a:ext cx="4038600" cy="3394472"/>
          </a:xfrm>
          <a:prstGeom prst="rect">
            <a:avLst/>
          </a:prstGeom>
        </p:spPr>
        <p:txBody>
          <a:bodyPr lIns="91306" tIns="45658" rIns="91306" bIns="45658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 smtClean="0">
                <a:solidFill>
                  <a:srgbClr val="FFFFFF"/>
                </a:solidFill>
              </a:rPr>
              <a:t>СОВЕЩАНИЕ ПО РАССМОТРЕНИЮ РЕЗУЛЬТАТОВ ПХД ЗА 2013 Г.</a:t>
            </a:r>
            <a:endParaRPr lang="ru-R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9557228"/>
      </p:ext>
    </p:extLst>
  </p:cSld>
  <p:clrMapOvr>
    <a:masterClrMapping/>
  </p:clrMapOvr>
  <p:transition spd="med" advClick="0" advTm="1000">
    <p:wipe/>
  </p:transition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41"/>
            <a:ext cx="4040188" cy="479822"/>
          </a:xfrm>
          <a:prstGeom prst="rect">
            <a:avLst/>
          </a:prstGeom>
        </p:spPr>
        <p:txBody>
          <a:bodyPr lIns="91306" tIns="45658" rIns="91306" bIns="45658" anchor="b"/>
          <a:lstStyle>
            <a:lvl1pPr marL="0" indent="0">
              <a:buNone/>
              <a:defRPr sz="2400" b="1"/>
            </a:lvl1pPr>
            <a:lvl2pPr marL="456531" indent="0">
              <a:buNone/>
              <a:defRPr sz="2000" b="1"/>
            </a:lvl2pPr>
            <a:lvl3pPr marL="913063" indent="0">
              <a:buNone/>
              <a:defRPr sz="1800" b="1"/>
            </a:lvl3pPr>
            <a:lvl4pPr marL="1369597" indent="0">
              <a:buNone/>
              <a:defRPr sz="1600" b="1"/>
            </a:lvl4pPr>
            <a:lvl5pPr marL="1826127" indent="0">
              <a:buNone/>
              <a:defRPr sz="1600" b="1"/>
            </a:lvl5pPr>
            <a:lvl6pPr marL="2282666" indent="0">
              <a:buNone/>
              <a:defRPr sz="1600" b="1"/>
            </a:lvl6pPr>
            <a:lvl7pPr marL="2739200" indent="0">
              <a:buNone/>
              <a:defRPr sz="1600" b="1"/>
            </a:lvl7pPr>
            <a:lvl8pPr marL="3195733" indent="0">
              <a:buNone/>
              <a:defRPr sz="1600" b="1"/>
            </a:lvl8pPr>
            <a:lvl9pPr marL="3652269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  <a:prstGeom prst="rect">
            <a:avLst/>
          </a:prstGeom>
        </p:spPr>
        <p:txBody>
          <a:bodyPr lIns="91306" tIns="45658" rIns="91306" bIns="45658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169" y="1151341"/>
            <a:ext cx="4041775" cy="479822"/>
          </a:xfrm>
          <a:prstGeom prst="rect">
            <a:avLst/>
          </a:prstGeom>
        </p:spPr>
        <p:txBody>
          <a:bodyPr lIns="91306" tIns="45658" rIns="91306" bIns="45658" anchor="b"/>
          <a:lstStyle>
            <a:lvl1pPr marL="0" indent="0">
              <a:buNone/>
              <a:defRPr sz="2400" b="1"/>
            </a:lvl1pPr>
            <a:lvl2pPr marL="456531" indent="0">
              <a:buNone/>
              <a:defRPr sz="2000" b="1"/>
            </a:lvl2pPr>
            <a:lvl3pPr marL="913063" indent="0">
              <a:buNone/>
              <a:defRPr sz="1800" b="1"/>
            </a:lvl3pPr>
            <a:lvl4pPr marL="1369597" indent="0">
              <a:buNone/>
              <a:defRPr sz="1600" b="1"/>
            </a:lvl4pPr>
            <a:lvl5pPr marL="1826127" indent="0">
              <a:buNone/>
              <a:defRPr sz="1600" b="1"/>
            </a:lvl5pPr>
            <a:lvl6pPr marL="2282666" indent="0">
              <a:buNone/>
              <a:defRPr sz="1600" b="1"/>
            </a:lvl6pPr>
            <a:lvl7pPr marL="2739200" indent="0">
              <a:buNone/>
              <a:defRPr sz="1600" b="1"/>
            </a:lvl7pPr>
            <a:lvl8pPr marL="3195733" indent="0">
              <a:buNone/>
              <a:defRPr sz="1600" b="1"/>
            </a:lvl8pPr>
            <a:lvl9pPr marL="3652269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169" y="1631156"/>
            <a:ext cx="4041775" cy="2963466"/>
          </a:xfrm>
          <a:prstGeom prst="rect">
            <a:avLst/>
          </a:prstGeom>
        </p:spPr>
        <p:txBody>
          <a:bodyPr lIns="91306" tIns="45658" rIns="91306" bIns="45658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 smtClean="0">
                <a:solidFill>
                  <a:srgbClr val="FFFFFF"/>
                </a:solidFill>
              </a:rPr>
              <a:t>СОВЕЩАНИЕ ПО РАССМОТРЕНИЮ РЕЗУЛЬТАТОВ ПХД ЗА 2013 Г.</a:t>
            </a:r>
            <a:endParaRPr lang="ru-R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1445831"/>
      </p:ext>
    </p:extLst>
  </p:cSld>
  <p:clrMapOvr>
    <a:masterClrMapping/>
  </p:clrMapOvr>
  <p:transition spd="med" advClick="0" advTm="1000">
    <p:wipe/>
  </p:transition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1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 smtClean="0">
                <a:solidFill>
                  <a:srgbClr val="FFFFFF"/>
                </a:solidFill>
              </a:rPr>
              <a:t>СОВЕЩАНИЕ ПО РАССМОТРЕНИЮ РЕЗУЛЬТАТОВ ПХД ЗА 2013 Г.</a:t>
            </a:r>
            <a:endParaRPr lang="ru-R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5401304"/>
      </p:ext>
    </p:extLst>
  </p:cSld>
  <p:clrMapOvr>
    <a:masterClrMapping/>
  </p:clrMapOvr>
  <p:transition spd="med" advClick="0" advTm="1000">
    <p:wipe/>
  </p:transition>
  <p:timing>
    <p:tnLst>
      <p:par>
        <p:cTn id="1" dur="indefinite" restart="never" nodeType="tmRoot"/>
      </p:par>
    </p:tnLst>
  </p:timing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 smtClean="0">
                <a:solidFill>
                  <a:srgbClr val="FFFFFF"/>
                </a:solidFill>
              </a:rPr>
              <a:t>СОВЕЩАНИЕ ПО РАССМОТРЕНИЮ РЕЗУЛЬТАТОВ ПХД ЗА 2013 Г.</a:t>
            </a:r>
            <a:endParaRPr lang="ru-R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4721994"/>
      </p:ext>
    </p:extLst>
  </p:cSld>
  <p:clrMapOvr>
    <a:masterClrMapping/>
  </p:clrMapOvr>
  <p:transition spd="med" advClick="0" advTm="1000">
    <p:wipe/>
  </p:transition>
</p:sldLayout>
</file>

<file path=ppt/slideLayouts/slideLayout18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6" y="204795"/>
            <a:ext cx="3008313" cy="8715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04797"/>
            <a:ext cx="5111750" cy="4389835"/>
          </a:xfrm>
          <a:prstGeom prst="rect">
            <a:avLst/>
          </a:prstGeom>
        </p:spPr>
        <p:txBody>
          <a:bodyPr lIns="91306" tIns="45658" rIns="91306" bIns="45658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6" y="1076328"/>
            <a:ext cx="3008313" cy="3518297"/>
          </a:xfrm>
          <a:prstGeom prst="rect">
            <a:avLst/>
          </a:prstGeom>
        </p:spPr>
        <p:txBody>
          <a:bodyPr lIns="91306" tIns="45658" rIns="91306" bIns="45658"/>
          <a:lstStyle>
            <a:lvl1pPr marL="0" indent="0">
              <a:buNone/>
              <a:defRPr sz="1400"/>
            </a:lvl1pPr>
            <a:lvl2pPr marL="456531" indent="0">
              <a:buNone/>
              <a:defRPr sz="1200"/>
            </a:lvl2pPr>
            <a:lvl3pPr marL="913063" indent="0">
              <a:buNone/>
              <a:defRPr sz="1000"/>
            </a:lvl3pPr>
            <a:lvl4pPr marL="1369597" indent="0">
              <a:buNone/>
              <a:defRPr sz="900"/>
            </a:lvl4pPr>
            <a:lvl5pPr marL="1826127" indent="0">
              <a:buNone/>
              <a:defRPr sz="900"/>
            </a:lvl5pPr>
            <a:lvl6pPr marL="2282666" indent="0">
              <a:buNone/>
              <a:defRPr sz="900"/>
            </a:lvl6pPr>
            <a:lvl7pPr marL="2739200" indent="0">
              <a:buNone/>
              <a:defRPr sz="900"/>
            </a:lvl7pPr>
            <a:lvl8pPr marL="3195733" indent="0">
              <a:buNone/>
              <a:defRPr sz="900"/>
            </a:lvl8pPr>
            <a:lvl9pPr marL="3652269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 smtClean="0">
                <a:solidFill>
                  <a:srgbClr val="FFFFFF"/>
                </a:solidFill>
              </a:rPr>
              <a:t>СОВЕЩАНИЕ ПО РАССМОТРЕНИЮ РЕЗУЛЬТАТОВ ПХД ЗА 2013 Г.</a:t>
            </a:r>
            <a:endParaRPr lang="ru-R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2966972"/>
      </p:ext>
    </p:extLst>
  </p:cSld>
  <p:clrMapOvr>
    <a:masterClrMapping/>
  </p:clrMapOvr>
  <p:transition spd="med" advClick="0" advTm="1000">
    <p:wipe/>
  </p:transition>
</p:sldLayout>
</file>

<file path=ppt/slideLayouts/slideLayout18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880"/>
            <a:ext cx="5486400" cy="425054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  <a:prstGeom prst="rect">
            <a:avLst/>
          </a:prstGeom>
        </p:spPr>
        <p:txBody>
          <a:bodyPr lIns="91306" tIns="45658" rIns="91306" bIns="45658"/>
          <a:lstStyle>
            <a:lvl1pPr marL="0" indent="0">
              <a:buNone/>
              <a:defRPr sz="3200"/>
            </a:lvl1pPr>
            <a:lvl2pPr marL="456531" indent="0">
              <a:buNone/>
              <a:defRPr sz="2800"/>
            </a:lvl2pPr>
            <a:lvl3pPr marL="913063" indent="0">
              <a:buNone/>
              <a:defRPr sz="2400"/>
            </a:lvl3pPr>
            <a:lvl4pPr marL="1369597" indent="0">
              <a:buNone/>
              <a:defRPr sz="2000"/>
            </a:lvl4pPr>
            <a:lvl5pPr marL="1826127" indent="0">
              <a:buNone/>
              <a:defRPr sz="2000"/>
            </a:lvl5pPr>
            <a:lvl6pPr marL="2282666" indent="0">
              <a:buNone/>
              <a:defRPr sz="2000"/>
            </a:lvl6pPr>
            <a:lvl7pPr marL="2739200" indent="0">
              <a:buNone/>
              <a:defRPr sz="2000"/>
            </a:lvl7pPr>
            <a:lvl8pPr marL="3195733" indent="0">
              <a:buNone/>
              <a:defRPr sz="2000"/>
            </a:lvl8pPr>
            <a:lvl9pPr marL="3652269" indent="0">
              <a:buNone/>
              <a:defRPr sz="2000"/>
            </a:lvl9pPr>
          </a:lstStyle>
          <a:p>
            <a:pPr lvl="0"/>
            <a:endParaRPr lang="ru-RU" noProof="0" dirty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6138"/>
            <a:ext cx="5486400" cy="603647"/>
          </a:xfrm>
          <a:prstGeom prst="rect">
            <a:avLst/>
          </a:prstGeom>
        </p:spPr>
        <p:txBody>
          <a:bodyPr lIns="91306" tIns="45658" rIns="91306" bIns="45658"/>
          <a:lstStyle>
            <a:lvl1pPr marL="0" indent="0">
              <a:buNone/>
              <a:defRPr sz="1400"/>
            </a:lvl1pPr>
            <a:lvl2pPr marL="456531" indent="0">
              <a:buNone/>
              <a:defRPr sz="1200"/>
            </a:lvl2pPr>
            <a:lvl3pPr marL="913063" indent="0">
              <a:buNone/>
              <a:defRPr sz="1000"/>
            </a:lvl3pPr>
            <a:lvl4pPr marL="1369597" indent="0">
              <a:buNone/>
              <a:defRPr sz="900"/>
            </a:lvl4pPr>
            <a:lvl5pPr marL="1826127" indent="0">
              <a:buNone/>
              <a:defRPr sz="900"/>
            </a:lvl5pPr>
            <a:lvl6pPr marL="2282666" indent="0">
              <a:buNone/>
              <a:defRPr sz="900"/>
            </a:lvl6pPr>
            <a:lvl7pPr marL="2739200" indent="0">
              <a:buNone/>
              <a:defRPr sz="900"/>
            </a:lvl7pPr>
            <a:lvl8pPr marL="3195733" indent="0">
              <a:buNone/>
              <a:defRPr sz="900"/>
            </a:lvl8pPr>
            <a:lvl9pPr marL="3652269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 smtClean="0">
                <a:solidFill>
                  <a:srgbClr val="FFFFFF"/>
                </a:solidFill>
              </a:rPr>
              <a:t>СОВЕЩАНИЕ ПО РАССМОТРЕНИЮ РЕЗУЛЬТАТОВ ПХД ЗА 2013 Г.</a:t>
            </a:r>
            <a:endParaRPr lang="ru-R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8636607"/>
      </p:ext>
    </p:extLst>
  </p:cSld>
  <p:clrMapOvr>
    <a:masterClrMapping/>
  </p:clrMapOvr>
  <p:transition spd="med" advClick="0" advTm="1000">
    <p:wipe/>
  </p:transition>
</p:sldLayout>
</file>

<file path=ppt/slideLayouts/slideLayout18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200154"/>
            <a:ext cx="8229600" cy="3394472"/>
          </a:xfrm>
          <a:prstGeom prst="rect">
            <a:avLst/>
          </a:prstGeom>
        </p:spPr>
        <p:txBody>
          <a:bodyPr vert="eaVert" lIns="91306" tIns="45658" rIns="91306" bIns="45658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 smtClean="0">
                <a:solidFill>
                  <a:srgbClr val="FFFFFF"/>
                </a:solidFill>
              </a:rPr>
              <a:t>СОВЕЩАНИЕ ПО РАССМОТРЕНИЮ РЕЗУЛЬТАТОВ ПХД ЗА 2013 Г.</a:t>
            </a:r>
            <a:endParaRPr lang="ru-R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7666392"/>
      </p:ext>
    </p:extLst>
  </p:cSld>
  <p:clrMapOvr>
    <a:masterClrMapping/>
  </p:clrMapOvr>
  <p:transition spd="med" advClick="0" advTm="1000">
    <p:wipe/>
  </p:transition>
</p:sldLayout>
</file>

<file path=ppt/slideLayouts/slideLayout1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972300" y="1"/>
            <a:ext cx="2171700" cy="459462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"/>
            <a:ext cx="6362700" cy="4594622"/>
          </a:xfrm>
          <a:prstGeom prst="rect">
            <a:avLst/>
          </a:prstGeom>
        </p:spPr>
        <p:txBody>
          <a:bodyPr vert="eaVert" lIns="91306" tIns="45658" rIns="91306" bIns="45658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 smtClean="0">
                <a:solidFill>
                  <a:srgbClr val="FFFFFF"/>
                </a:solidFill>
              </a:rPr>
              <a:t>СОВЕЩАНИЕ ПО РАССМОТРЕНИЮ РЕЗУЛЬТАТОВ ПХД ЗА 2013 Г.</a:t>
            </a:r>
            <a:endParaRPr lang="ru-R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4094645"/>
      </p:ext>
    </p:extLst>
  </p:cSld>
  <p:clrMapOvr>
    <a:masterClrMapping/>
  </p:clrMapOvr>
  <p:transition spd="med" advClick="0" advTm="1000">
    <p:wipe/>
  </p:transition>
</p:sldLayout>
</file>

<file path=ppt/slideLayouts/slideLayout18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8461"/>
            <a:ext cx="7772400" cy="11025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  <a:prstGeom prst="rect">
            <a:avLst/>
          </a:prstGeom>
        </p:spPr>
        <p:txBody>
          <a:bodyPr lIns="91306" tIns="45658" rIns="91306" bIns="45658"/>
          <a:lstStyle>
            <a:lvl1pPr marL="0" indent="0" algn="ctr">
              <a:buNone/>
              <a:defRPr/>
            </a:lvl1pPr>
            <a:lvl2pPr marL="456531" indent="0" algn="ctr">
              <a:buNone/>
              <a:defRPr/>
            </a:lvl2pPr>
            <a:lvl3pPr marL="913063" indent="0" algn="ctr">
              <a:buNone/>
              <a:defRPr/>
            </a:lvl3pPr>
            <a:lvl4pPr marL="1369597" indent="0" algn="ctr">
              <a:buNone/>
              <a:defRPr/>
            </a:lvl4pPr>
            <a:lvl5pPr marL="1826127" indent="0" algn="ctr">
              <a:buNone/>
              <a:defRPr/>
            </a:lvl5pPr>
            <a:lvl6pPr marL="2282666" indent="0" algn="ctr">
              <a:buNone/>
              <a:defRPr/>
            </a:lvl6pPr>
            <a:lvl7pPr marL="2739200" indent="0" algn="ctr">
              <a:buNone/>
              <a:defRPr/>
            </a:lvl7pPr>
            <a:lvl8pPr marL="3195733" indent="0" algn="ctr">
              <a:buNone/>
              <a:defRPr/>
            </a:lvl8pPr>
            <a:lvl9pPr marL="3652269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 smtClean="0">
                <a:solidFill>
                  <a:prstClr val="white"/>
                </a:solidFill>
              </a:rPr>
              <a:t>СОВЕЩАНИЕ ПО РАССМОТРЕНИЮ РЕЗУЛЬТАТОВ ПХД ЗА 2013 Г.</a:t>
            </a:r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7073155"/>
      </p:ext>
    </p:extLst>
  </p:cSld>
  <p:clrMapOvr>
    <a:masterClrMapping/>
  </p:clrMapOvr>
  <p:transition spd="med" advClick="0" advTm="1000">
    <p:wipe/>
  </p:transition>
</p:sldLayout>
</file>

<file path=ppt/slideLayouts/slideLayout18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00154"/>
            <a:ext cx="8229600" cy="3394472"/>
          </a:xfrm>
          <a:prstGeom prst="rect">
            <a:avLst/>
          </a:prstGeom>
        </p:spPr>
        <p:txBody>
          <a:bodyPr lIns="91306" tIns="45658" rIns="91306" bIns="45658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 smtClean="0">
                <a:solidFill>
                  <a:prstClr val="white"/>
                </a:solidFill>
              </a:rPr>
              <a:t>СОВЕЩАНИЕ ПО РАССМОТРЕНИЮ РЕЗУЛЬТАТОВ ПХД ЗА 2013 Г.</a:t>
            </a:r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1630274"/>
      </p:ext>
    </p:extLst>
  </p:cSld>
  <p:clrMapOvr>
    <a:masterClrMapping/>
  </p:clrMapOvr>
  <p:transition spd="med" advClick="0" advTm="1000">
    <p:wip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6" y="204795"/>
            <a:ext cx="3008313" cy="8715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04797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6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6531" indent="0">
              <a:buNone/>
              <a:defRPr sz="1200"/>
            </a:lvl2pPr>
            <a:lvl3pPr marL="913063" indent="0">
              <a:buNone/>
              <a:defRPr sz="1000"/>
            </a:lvl3pPr>
            <a:lvl4pPr marL="1369597" indent="0">
              <a:buNone/>
              <a:defRPr sz="900"/>
            </a:lvl4pPr>
            <a:lvl5pPr marL="1826127" indent="0">
              <a:buNone/>
              <a:defRPr sz="900"/>
            </a:lvl5pPr>
            <a:lvl6pPr marL="2282666" indent="0">
              <a:buNone/>
              <a:defRPr sz="900"/>
            </a:lvl6pPr>
            <a:lvl7pPr marL="2739200" indent="0">
              <a:buNone/>
              <a:defRPr sz="900"/>
            </a:lvl7pPr>
            <a:lvl8pPr marL="3195733" indent="0">
              <a:buNone/>
              <a:defRPr sz="900"/>
            </a:lvl8pPr>
            <a:lvl9pPr marL="3652269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523EABC-CF27-49C9-944E-EE6CF930FDD9}" type="slidenum">
              <a:rPr lang="ru-RU" altLang="ru-RU"/>
              <a:pPr/>
              <a:t>‹#›</a:t>
            </a:fld>
            <a:endParaRPr lang="ru-RU" altLang="ru-RU" dirty="0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 smtClean="0"/>
              <a:t>СОВЕЩАНИЕ ПО РАССМОТРЕНИЮ РЕЗУЛЬТАТОВ ПХД ЗА 2013 Г.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09892397"/>
      </p:ext>
    </p:extLst>
  </p:cSld>
  <p:clrMapOvr>
    <a:masterClrMapping/>
  </p:clrMapOvr>
  <p:transition spd="med" advClick="0" advTm="1000">
    <p:wipe/>
  </p:transition>
</p:sldLayout>
</file>

<file path=ppt/slideLayouts/slideLayout19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605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8"/>
            <a:ext cx="7772400" cy="1125140"/>
          </a:xfrm>
          <a:prstGeom prst="rect">
            <a:avLst/>
          </a:prstGeom>
        </p:spPr>
        <p:txBody>
          <a:bodyPr lIns="91306" tIns="45658" rIns="91306" bIns="45658" anchor="b"/>
          <a:lstStyle>
            <a:lvl1pPr marL="0" indent="0">
              <a:buNone/>
              <a:defRPr sz="2000"/>
            </a:lvl1pPr>
            <a:lvl2pPr marL="456531" indent="0">
              <a:buNone/>
              <a:defRPr sz="1800"/>
            </a:lvl2pPr>
            <a:lvl3pPr marL="913063" indent="0">
              <a:buNone/>
              <a:defRPr sz="1600"/>
            </a:lvl3pPr>
            <a:lvl4pPr marL="1369597" indent="0">
              <a:buNone/>
              <a:defRPr sz="1400"/>
            </a:lvl4pPr>
            <a:lvl5pPr marL="1826127" indent="0">
              <a:buNone/>
              <a:defRPr sz="1400"/>
            </a:lvl5pPr>
            <a:lvl6pPr marL="2282666" indent="0">
              <a:buNone/>
              <a:defRPr sz="1400"/>
            </a:lvl6pPr>
            <a:lvl7pPr marL="2739200" indent="0">
              <a:buNone/>
              <a:defRPr sz="1400"/>
            </a:lvl7pPr>
            <a:lvl8pPr marL="3195733" indent="0">
              <a:buNone/>
              <a:defRPr sz="1400"/>
            </a:lvl8pPr>
            <a:lvl9pPr marL="3652269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1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 smtClean="0">
                <a:solidFill>
                  <a:prstClr val="white"/>
                </a:solidFill>
              </a:rPr>
              <a:t>СОВЕЩАНИЕ ПО РАССМОТРЕНИЮ РЕЗУЛЬТАТОВ ПХД ЗА 2013 Г.</a:t>
            </a:r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2065551"/>
      </p:ext>
    </p:extLst>
  </p:cSld>
  <p:clrMapOvr>
    <a:masterClrMapping/>
  </p:clrMapOvr>
  <p:transition spd="med" advClick="0" advTm="1000">
    <p:wipe/>
  </p:transition>
</p:sldLayout>
</file>

<file path=ppt/slideLayouts/slideLayout19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200154"/>
            <a:ext cx="4038600" cy="3394472"/>
          </a:xfrm>
          <a:prstGeom prst="rect">
            <a:avLst/>
          </a:prstGeom>
        </p:spPr>
        <p:txBody>
          <a:bodyPr lIns="91306" tIns="45658" rIns="91306" bIns="45658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200154"/>
            <a:ext cx="4038600" cy="3394472"/>
          </a:xfrm>
          <a:prstGeom prst="rect">
            <a:avLst/>
          </a:prstGeom>
        </p:spPr>
        <p:txBody>
          <a:bodyPr lIns="91306" tIns="45658" rIns="91306" bIns="45658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 smtClean="0">
                <a:solidFill>
                  <a:prstClr val="white"/>
                </a:solidFill>
              </a:rPr>
              <a:t>СОВЕЩАНИЕ ПО РАССМОТРЕНИЮ РЕЗУЛЬТАТОВ ПХД ЗА 2013 Г.</a:t>
            </a:r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7975467"/>
      </p:ext>
    </p:extLst>
  </p:cSld>
  <p:clrMapOvr>
    <a:masterClrMapping/>
  </p:clrMapOvr>
  <p:transition spd="med" advClick="0" advTm="1000">
    <p:wipe/>
  </p:transition>
</p:sldLayout>
</file>

<file path=ppt/slideLayouts/slideLayout19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41"/>
            <a:ext cx="4040188" cy="479822"/>
          </a:xfrm>
          <a:prstGeom prst="rect">
            <a:avLst/>
          </a:prstGeom>
        </p:spPr>
        <p:txBody>
          <a:bodyPr lIns="91306" tIns="45658" rIns="91306" bIns="45658" anchor="b"/>
          <a:lstStyle>
            <a:lvl1pPr marL="0" indent="0">
              <a:buNone/>
              <a:defRPr sz="2400" b="1"/>
            </a:lvl1pPr>
            <a:lvl2pPr marL="456531" indent="0">
              <a:buNone/>
              <a:defRPr sz="2000" b="1"/>
            </a:lvl2pPr>
            <a:lvl3pPr marL="913063" indent="0">
              <a:buNone/>
              <a:defRPr sz="1800" b="1"/>
            </a:lvl3pPr>
            <a:lvl4pPr marL="1369597" indent="0">
              <a:buNone/>
              <a:defRPr sz="1600" b="1"/>
            </a:lvl4pPr>
            <a:lvl5pPr marL="1826127" indent="0">
              <a:buNone/>
              <a:defRPr sz="1600" b="1"/>
            </a:lvl5pPr>
            <a:lvl6pPr marL="2282666" indent="0">
              <a:buNone/>
              <a:defRPr sz="1600" b="1"/>
            </a:lvl6pPr>
            <a:lvl7pPr marL="2739200" indent="0">
              <a:buNone/>
              <a:defRPr sz="1600" b="1"/>
            </a:lvl7pPr>
            <a:lvl8pPr marL="3195733" indent="0">
              <a:buNone/>
              <a:defRPr sz="1600" b="1"/>
            </a:lvl8pPr>
            <a:lvl9pPr marL="3652269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  <a:prstGeom prst="rect">
            <a:avLst/>
          </a:prstGeom>
        </p:spPr>
        <p:txBody>
          <a:bodyPr lIns="91306" tIns="45658" rIns="91306" bIns="45658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169" y="1151341"/>
            <a:ext cx="4041775" cy="479822"/>
          </a:xfrm>
          <a:prstGeom prst="rect">
            <a:avLst/>
          </a:prstGeom>
        </p:spPr>
        <p:txBody>
          <a:bodyPr lIns="91306" tIns="45658" rIns="91306" bIns="45658" anchor="b"/>
          <a:lstStyle>
            <a:lvl1pPr marL="0" indent="0">
              <a:buNone/>
              <a:defRPr sz="2400" b="1"/>
            </a:lvl1pPr>
            <a:lvl2pPr marL="456531" indent="0">
              <a:buNone/>
              <a:defRPr sz="2000" b="1"/>
            </a:lvl2pPr>
            <a:lvl3pPr marL="913063" indent="0">
              <a:buNone/>
              <a:defRPr sz="1800" b="1"/>
            </a:lvl3pPr>
            <a:lvl4pPr marL="1369597" indent="0">
              <a:buNone/>
              <a:defRPr sz="1600" b="1"/>
            </a:lvl4pPr>
            <a:lvl5pPr marL="1826127" indent="0">
              <a:buNone/>
              <a:defRPr sz="1600" b="1"/>
            </a:lvl5pPr>
            <a:lvl6pPr marL="2282666" indent="0">
              <a:buNone/>
              <a:defRPr sz="1600" b="1"/>
            </a:lvl6pPr>
            <a:lvl7pPr marL="2739200" indent="0">
              <a:buNone/>
              <a:defRPr sz="1600" b="1"/>
            </a:lvl7pPr>
            <a:lvl8pPr marL="3195733" indent="0">
              <a:buNone/>
              <a:defRPr sz="1600" b="1"/>
            </a:lvl8pPr>
            <a:lvl9pPr marL="3652269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169" y="1631156"/>
            <a:ext cx="4041775" cy="2963466"/>
          </a:xfrm>
          <a:prstGeom prst="rect">
            <a:avLst/>
          </a:prstGeom>
        </p:spPr>
        <p:txBody>
          <a:bodyPr lIns="91306" tIns="45658" rIns="91306" bIns="45658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 smtClean="0">
                <a:solidFill>
                  <a:prstClr val="white"/>
                </a:solidFill>
              </a:rPr>
              <a:t>СОВЕЩАНИЕ ПО РАССМОТРЕНИЮ РЕЗУЛЬТАТОВ ПХД ЗА 2013 Г.</a:t>
            </a:r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8532016"/>
      </p:ext>
    </p:extLst>
  </p:cSld>
  <p:clrMapOvr>
    <a:masterClrMapping/>
  </p:clrMapOvr>
  <p:transition spd="med" advClick="0" advTm="1000">
    <p:wipe/>
  </p:transition>
</p:sldLayout>
</file>

<file path=ppt/slideLayouts/slideLayout19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1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 smtClean="0">
                <a:solidFill>
                  <a:prstClr val="white"/>
                </a:solidFill>
              </a:rPr>
              <a:t>СОВЕЩАНИЕ ПО РАССМОТРЕНИЮ РЕЗУЛЬТАТОВ ПХД ЗА 2013 Г.</a:t>
            </a:r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5212442"/>
      </p:ext>
    </p:extLst>
  </p:cSld>
  <p:clrMapOvr>
    <a:masterClrMapping/>
  </p:clrMapOvr>
  <p:transition spd="med" advClick="0" advTm="1000">
    <p:wipe/>
  </p:transition>
</p:sldLayout>
</file>

<file path=ppt/slideLayouts/slideLayout19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 smtClean="0">
                <a:solidFill>
                  <a:prstClr val="white"/>
                </a:solidFill>
              </a:rPr>
              <a:t>СОВЕЩАНИЕ ПО РАССМОТРЕНИЮ РЕЗУЛЬТАТОВ ПХД ЗА 2013 Г.</a:t>
            </a:r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0354368"/>
      </p:ext>
    </p:extLst>
  </p:cSld>
  <p:clrMapOvr>
    <a:masterClrMapping/>
  </p:clrMapOvr>
  <p:transition spd="med" advClick="0" advTm="1000">
    <p:wipe/>
  </p:transition>
</p:sldLayout>
</file>

<file path=ppt/slideLayouts/slideLayout19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6" y="204795"/>
            <a:ext cx="3008313" cy="8715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04797"/>
            <a:ext cx="5111750" cy="4389835"/>
          </a:xfrm>
          <a:prstGeom prst="rect">
            <a:avLst/>
          </a:prstGeom>
        </p:spPr>
        <p:txBody>
          <a:bodyPr lIns="91306" tIns="45658" rIns="91306" bIns="45658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6" y="1076328"/>
            <a:ext cx="3008313" cy="3518297"/>
          </a:xfrm>
          <a:prstGeom prst="rect">
            <a:avLst/>
          </a:prstGeom>
        </p:spPr>
        <p:txBody>
          <a:bodyPr lIns="91306" tIns="45658" rIns="91306" bIns="45658"/>
          <a:lstStyle>
            <a:lvl1pPr marL="0" indent="0">
              <a:buNone/>
              <a:defRPr sz="1400"/>
            </a:lvl1pPr>
            <a:lvl2pPr marL="456531" indent="0">
              <a:buNone/>
              <a:defRPr sz="1200"/>
            </a:lvl2pPr>
            <a:lvl3pPr marL="913063" indent="0">
              <a:buNone/>
              <a:defRPr sz="1000"/>
            </a:lvl3pPr>
            <a:lvl4pPr marL="1369597" indent="0">
              <a:buNone/>
              <a:defRPr sz="900"/>
            </a:lvl4pPr>
            <a:lvl5pPr marL="1826127" indent="0">
              <a:buNone/>
              <a:defRPr sz="900"/>
            </a:lvl5pPr>
            <a:lvl6pPr marL="2282666" indent="0">
              <a:buNone/>
              <a:defRPr sz="900"/>
            </a:lvl6pPr>
            <a:lvl7pPr marL="2739200" indent="0">
              <a:buNone/>
              <a:defRPr sz="900"/>
            </a:lvl7pPr>
            <a:lvl8pPr marL="3195733" indent="0">
              <a:buNone/>
              <a:defRPr sz="900"/>
            </a:lvl8pPr>
            <a:lvl9pPr marL="3652269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 smtClean="0">
                <a:solidFill>
                  <a:prstClr val="white"/>
                </a:solidFill>
              </a:rPr>
              <a:t>СОВЕЩАНИЕ ПО РАССМОТРЕНИЮ РЕЗУЛЬТАТОВ ПХД ЗА 2013 Г.</a:t>
            </a:r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2600965"/>
      </p:ext>
    </p:extLst>
  </p:cSld>
  <p:clrMapOvr>
    <a:masterClrMapping/>
  </p:clrMapOvr>
  <p:transition spd="med" advClick="0" advTm="1000">
    <p:wipe/>
  </p:transition>
</p:sldLayout>
</file>

<file path=ppt/slideLayouts/slideLayout19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880"/>
            <a:ext cx="5486400" cy="425054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  <a:prstGeom prst="rect">
            <a:avLst/>
          </a:prstGeom>
        </p:spPr>
        <p:txBody>
          <a:bodyPr lIns="91306" tIns="45658" rIns="91306" bIns="45658"/>
          <a:lstStyle>
            <a:lvl1pPr marL="0" indent="0">
              <a:buNone/>
              <a:defRPr sz="3200"/>
            </a:lvl1pPr>
            <a:lvl2pPr marL="456531" indent="0">
              <a:buNone/>
              <a:defRPr sz="2800"/>
            </a:lvl2pPr>
            <a:lvl3pPr marL="913063" indent="0">
              <a:buNone/>
              <a:defRPr sz="2400"/>
            </a:lvl3pPr>
            <a:lvl4pPr marL="1369597" indent="0">
              <a:buNone/>
              <a:defRPr sz="2000"/>
            </a:lvl4pPr>
            <a:lvl5pPr marL="1826127" indent="0">
              <a:buNone/>
              <a:defRPr sz="2000"/>
            </a:lvl5pPr>
            <a:lvl6pPr marL="2282666" indent="0">
              <a:buNone/>
              <a:defRPr sz="2000"/>
            </a:lvl6pPr>
            <a:lvl7pPr marL="2739200" indent="0">
              <a:buNone/>
              <a:defRPr sz="2000"/>
            </a:lvl7pPr>
            <a:lvl8pPr marL="3195733" indent="0">
              <a:buNone/>
              <a:defRPr sz="2000"/>
            </a:lvl8pPr>
            <a:lvl9pPr marL="3652269" indent="0">
              <a:buNone/>
              <a:defRPr sz="2000"/>
            </a:lvl9pPr>
          </a:lstStyle>
          <a:p>
            <a:pPr lvl="0"/>
            <a:endParaRPr lang="ru-RU" noProof="0" dirty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6138"/>
            <a:ext cx="5486400" cy="603647"/>
          </a:xfrm>
          <a:prstGeom prst="rect">
            <a:avLst/>
          </a:prstGeom>
        </p:spPr>
        <p:txBody>
          <a:bodyPr lIns="91306" tIns="45658" rIns="91306" bIns="45658"/>
          <a:lstStyle>
            <a:lvl1pPr marL="0" indent="0">
              <a:buNone/>
              <a:defRPr sz="1400"/>
            </a:lvl1pPr>
            <a:lvl2pPr marL="456531" indent="0">
              <a:buNone/>
              <a:defRPr sz="1200"/>
            </a:lvl2pPr>
            <a:lvl3pPr marL="913063" indent="0">
              <a:buNone/>
              <a:defRPr sz="1000"/>
            </a:lvl3pPr>
            <a:lvl4pPr marL="1369597" indent="0">
              <a:buNone/>
              <a:defRPr sz="900"/>
            </a:lvl4pPr>
            <a:lvl5pPr marL="1826127" indent="0">
              <a:buNone/>
              <a:defRPr sz="900"/>
            </a:lvl5pPr>
            <a:lvl6pPr marL="2282666" indent="0">
              <a:buNone/>
              <a:defRPr sz="900"/>
            </a:lvl6pPr>
            <a:lvl7pPr marL="2739200" indent="0">
              <a:buNone/>
              <a:defRPr sz="900"/>
            </a:lvl7pPr>
            <a:lvl8pPr marL="3195733" indent="0">
              <a:buNone/>
              <a:defRPr sz="900"/>
            </a:lvl8pPr>
            <a:lvl9pPr marL="3652269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 smtClean="0">
                <a:solidFill>
                  <a:prstClr val="white"/>
                </a:solidFill>
              </a:rPr>
              <a:t>СОВЕЩАНИЕ ПО РАССМОТРЕНИЮ РЕЗУЛЬТАТОВ ПХД ЗА 2013 Г.</a:t>
            </a:r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3436652"/>
      </p:ext>
    </p:extLst>
  </p:cSld>
  <p:clrMapOvr>
    <a:masterClrMapping/>
  </p:clrMapOvr>
  <p:transition spd="med" advClick="0" advTm="1000">
    <p:wipe/>
  </p:transition>
</p:sldLayout>
</file>

<file path=ppt/slideLayouts/slideLayout19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200154"/>
            <a:ext cx="8229600" cy="3394472"/>
          </a:xfrm>
          <a:prstGeom prst="rect">
            <a:avLst/>
          </a:prstGeom>
        </p:spPr>
        <p:txBody>
          <a:bodyPr vert="eaVert" lIns="91306" tIns="45658" rIns="91306" bIns="45658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 smtClean="0">
                <a:solidFill>
                  <a:prstClr val="white"/>
                </a:solidFill>
              </a:rPr>
              <a:t>СОВЕЩАНИЕ ПО РАССМОТРЕНИЮ РЕЗУЛЬТАТОВ ПХД ЗА 2013 Г.</a:t>
            </a:r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5521326"/>
      </p:ext>
    </p:extLst>
  </p:cSld>
  <p:clrMapOvr>
    <a:masterClrMapping/>
  </p:clrMapOvr>
  <p:transition spd="med" advClick="0" advTm="1000">
    <p:wipe/>
  </p:transition>
</p:sldLayout>
</file>

<file path=ppt/slideLayouts/slideLayout1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972300" y="1"/>
            <a:ext cx="2171700" cy="459462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"/>
            <a:ext cx="6362700" cy="4594622"/>
          </a:xfrm>
          <a:prstGeom prst="rect">
            <a:avLst/>
          </a:prstGeom>
        </p:spPr>
        <p:txBody>
          <a:bodyPr vert="eaVert" lIns="91306" tIns="45658" rIns="91306" bIns="45658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 smtClean="0">
                <a:solidFill>
                  <a:prstClr val="white"/>
                </a:solidFill>
              </a:rPr>
              <a:t>СОВЕЩАНИЕ ПО РАССМОТРЕНИЮ РЕЗУЛЬТАТОВ ПХД ЗА 2013 Г.</a:t>
            </a:r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3592933"/>
      </p:ext>
    </p:extLst>
  </p:cSld>
  <p:clrMapOvr>
    <a:masterClrMapping/>
  </p:clrMapOvr>
  <p:transition spd="med" advClick="0" advTm="1000">
    <p:wipe/>
  </p:transition>
</p:sldLayout>
</file>

<file path=ppt/slideLayouts/slideLayout19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8461"/>
            <a:ext cx="7772400" cy="11025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  <a:prstGeom prst="rect">
            <a:avLst/>
          </a:prstGeom>
        </p:spPr>
        <p:txBody>
          <a:bodyPr lIns="91306" tIns="45658" rIns="91306" bIns="45658"/>
          <a:lstStyle>
            <a:lvl1pPr marL="0" indent="0" algn="ctr">
              <a:buNone/>
              <a:defRPr/>
            </a:lvl1pPr>
            <a:lvl2pPr marL="456531" indent="0" algn="ctr">
              <a:buNone/>
              <a:defRPr/>
            </a:lvl2pPr>
            <a:lvl3pPr marL="913063" indent="0" algn="ctr">
              <a:buNone/>
              <a:defRPr/>
            </a:lvl3pPr>
            <a:lvl4pPr marL="1369597" indent="0" algn="ctr">
              <a:buNone/>
              <a:defRPr/>
            </a:lvl4pPr>
            <a:lvl5pPr marL="1826127" indent="0" algn="ctr">
              <a:buNone/>
              <a:defRPr/>
            </a:lvl5pPr>
            <a:lvl6pPr marL="2282666" indent="0" algn="ctr">
              <a:buNone/>
              <a:defRPr/>
            </a:lvl6pPr>
            <a:lvl7pPr marL="2739200" indent="0" algn="ctr">
              <a:buNone/>
              <a:defRPr/>
            </a:lvl7pPr>
            <a:lvl8pPr marL="3195733" indent="0" algn="ctr">
              <a:buNone/>
              <a:defRPr/>
            </a:lvl8pPr>
            <a:lvl9pPr marL="3652269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 smtClean="0">
                <a:solidFill>
                  <a:srgbClr val="FFFFFF"/>
                </a:solidFill>
              </a:rPr>
              <a:t>СОВЕЩАНИЕ ПО РАССМОТРЕНИЮ РЕЗУЛЬТАТОВ ПХД ЗА 2013 Г.</a:t>
            </a:r>
            <a:endParaRPr lang="ru-R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0469880"/>
      </p:ext>
    </p:extLst>
  </p:cSld>
  <p:clrMapOvr>
    <a:masterClrMapping/>
  </p:clrMapOvr>
  <p:transition spd="med" advClick="0" advTm="1000">
    <p:wip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&lt;#&gt;</a:t>
            </a:r>
            <a:endParaRPr lang="ru-RU" dirty="0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 smtClean="0"/>
              <a:t>СОВЕЩАНИЕ ПО РАССМОТРЕНИЮ РЕЗУЛЬТАТОВ ПХД ЗА 2013 Г.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41723678"/>
      </p:ext>
    </p:extLst>
  </p:cSld>
  <p:clrMapOvr>
    <a:masterClrMapping/>
  </p:clrMapOvr>
  <p:transition spd="med" advClick="0" advTm="1000">
    <p:wip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880"/>
            <a:ext cx="5486400" cy="425054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6531" indent="0">
              <a:buNone/>
              <a:defRPr sz="2800"/>
            </a:lvl2pPr>
            <a:lvl3pPr marL="913063" indent="0">
              <a:buNone/>
              <a:defRPr sz="2400"/>
            </a:lvl3pPr>
            <a:lvl4pPr marL="1369597" indent="0">
              <a:buNone/>
              <a:defRPr sz="2000"/>
            </a:lvl4pPr>
            <a:lvl5pPr marL="1826127" indent="0">
              <a:buNone/>
              <a:defRPr sz="2000"/>
            </a:lvl5pPr>
            <a:lvl6pPr marL="2282666" indent="0">
              <a:buNone/>
              <a:defRPr sz="2000"/>
            </a:lvl6pPr>
            <a:lvl7pPr marL="2739200" indent="0">
              <a:buNone/>
              <a:defRPr sz="2000"/>
            </a:lvl7pPr>
            <a:lvl8pPr marL="3195733" indent="0">
              <a:buNone/>
              <a:defRPr sz="2000"/>
            </a:lvl8pPr>
            <a:lvl9pPr marL="3652269" indent="0">
              <a:buNone/>
              <a:defRPr sz="2000"/>
            </a:lvl9pPr>
          </a:lstStyle>
          <a:p>
            <a:pPr lvl="0"/>
            <a:endParaRPr lang="ru-RU" noProof="0" dirty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6138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6531" indent="0">
              <a:buNone/>
              <a:defRPr sz="1200"/>
            </a:lvl2pPr>
            <a:lvl3pPr marL="913063" indent="0">
              <a:buNone/>
              <a:defRPr sz="1000"/>
            </a:lvl3pPr>
            <a:lvl4pPr marL="1369597" indent="0">
              <a:buNone/>
              <a:defRPr sz="900"/>
            </a:lvl4pPr>
            <a:lvl5pPr marL="1826127" indent="0">
              <a:buNone/>
              <a:defRPr sz="900"/>
            </a:lvl5pPr>
            <a:lvl6pPr marL="2282666" indent="0">
              <a:buNone/>
              <a:defRPr sz="900"/>
            </a:lvl6pPr>
            <a:lvl7pPr marL="2739200" indent="0">
              <a:buNone/>
              <a:defRPr sz="900"/>
            </a:lvl7pPr>
            <a:lvl8pPr marL="3195733" indent="0">
              <a:buNone/>
              <a:defRPr sz="900"/>
            </a:lvl8pPr>
            <a:lvl9pPr marL="3652269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1046BDB-52E3-403D-91B7-13D75BA7DF39}" type="slidenum">
              <a:rPr lang="ru-RU" altLang="ru-RU"/>
              <a:pPr/>
              <a:t>‹#›</a:t>
            </a:fld>
            <a:endParaRPr lang="ru-RU" altLang="ru-RU" dirty="0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 smtClean="0"/>
              <a:t>СОВЕЩАНИЕ ПО РАССМОТРЕНИЮ РЕЗУЛЬТАТОВ ПХД ЗА 2013 Г.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23940638"/>
      </p:ext>
    </p:extLst>
  </p:cSld>
  <p:clrMapOvr>
    <a:masterClrMapping/>
  </p:clrMapOvr>
  <p:transition spd="med" advClick="0" advTm="1000">
    <p:wipe/>
  </p:transition>
</p:sldLayout>
</file>

<file path=ppt/slideLayouts/slideLayout20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00154"/>
            <a:ext cx="8229600" cy="3394472"/>
          </a:xfrm>
          <a:prstGeom prst="rect">
            <a:avLst/>
          </a:prstGeom>
        </p:spPr>
        <p:txBody>
          <a:bodyPr lIns="91306" tIns="45658" rIns="91306" bIns="45658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 smtClean="0">
                <a:solidFill>
                  <a:srgbClr val="FFFFFF"/>
                </a:solidFill>
              </a:rPr>
              <a:t>СОВЕЩАНИЕ ПО РАССМОТРЕНИЮ РЕЗУЛЬТАТОВ ПХД ЗА 2013 Г.</a:t>
            </a:r>
            <a:endParaRPr lang="ru-R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4501547"/>
      </p:ext>
    </p:extLst>
  </p:cSld>
  <p:clrMapOvr>
    <a:masterClrMapping/>
  </p:clrMapOvr>
  <p:transition spd="med" advClick="0" advTm="1000">
    <p:wipe/>
  </p:transition>
  <p:timing>
    <p:tnLst>
      <p:par>
        <p:cTn id="1" dur="indefinite" restart="never" nodeType="tmRoot"/>
      </p:par>
    </p:tnLst>
  </p:timing>
</p:sldLayout>
</file>

<file path=ppt/slideLayouts/slideLayout20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605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8"/>
            <a:ext cx="7772400" cy="1125140"/>
          </a:xfrm>
          <a:prstGeom prst="rect">
            <a:avLst/>
          </a:prstGeom>
        </p:spPr>
        <p:txBody>
          <a:bodyPr lIns="91306" tIns="45658" rIns="91306" bIns="45658" anchor="b"/>
          <a:lstStyle>
            <a:lvl1pPr marL="0" indent="0">
              <a:buNone/>
              <a:defRPr sz="2000"/>
            </a:lvl1pPr>
            <a:lvl2pPr marL="456531" indent="0">
              <a:buNone/>
              <a:defRPr sz="1800"/>
            </a:lvl2pPr>
            <a:lvl3pPr marL="913063" indent="0">
              <a:buNone/>
              <a:defRPr sz="1600"/>
            </a:lvl3pPr>
            <a:lvl4pPr marL="1369597" indent="0">
              <a:buNone/>
              <a:defRPr sz="1400"/>
            </a:lvl4pPr>
            <a:lvl5pPr marL="1826127" indent="0">
              <a:buNone/>
              <a:defRPr sz="1400"/>
            </a:lvl5pPr>
            <a:lvl6pPr marL="2282666" indent="0">
              <a:buNone/>
              <a:defRPr sz="1400"/>
            </a:lvl6pPr>
            <a:lvl7pPr marL="2739200" indent="0">
              <a:buNone/>
              <a:defRPr sz="1400"/>
            </a:lvl7pPr>
            <a:lvl8pPr marL="3195733" indent="0">
              <a:buNone/>
              <a:defRPr sz="1400"/>
            </a:lvl8pPr>
            <a:lvl9pPr marL="3652269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1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 smtClean="0">
                <a:solidFill>
                  <a:srgbClr val="FFFFFF"/>
                </a:solidFill>
              </a:rPr>
              <a:t>СОВЕЩАНИЕ ПО РАССМОТРЕНИЮ РЕЗУЛЬТАТОВ ПХД ЗА 2013 Г.</a:t>
            </a:r>
            <a:endParaRPr lang="ru-R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6561598"/>
      </p:ext>
    </p:extLst>
  </p:cSld>
  <p:clrMapOvr>
    <a:masterClrMapping/>
  </p:clrMapOvr>
  <p:transition spd="med" advClick="0" advTm="1000">
    <p:wipe/>
  </p:transition>
</p:sldLayout>
</file>

<file path=ppt/slideLayouts/slideLayout20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200154"/>
            <a:ext cx="4038600" cy="3394472"/>
          </a:xfrm>
          <a:prstGeom prst="rect">
            <a:avLst/>
          </a:prstGeom>
        </p:spPr>
        <p:txBody>
          <a:bodyPr lIns="91306" tIns="45658" rIns="91306" bIns="45658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200154"/>
            <a:ext cx="4038600" cy="3394472"/>
          </a:xfrm>
          <a:prstGeom prst="rect">
            <a:avLst/>
          </a:prstGeom>
        </p:spPr>
        <p:txBody>
          <a:bodyPr lIns="91306" tIns="45658" rIns="91306" bIns="45658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 smtClean="0">
                <a:solidFill>
                  <a:srgbClr val="FFFFFF"/>
                </a:solidFill>
              </a:rPr>
              <a:t>СОВЕЩАНИЕ ПО РАССМОТРЕНИЮ РЕЗУЛЬТАТОВ ПХД ЗА 2013 Г.</a:t>
            </a:r>
            <a:endParaRPr lang="ru-R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0720107"/>
      </p:ext>
    </p:extLst>
  </p:cSld>
  <p:clrMapOvr>
    <a:masterClrMapping/>
  </p:clrMapOvr>
  <p:transition spd="med" advClick="0" advTm="1000">
    <p:wipe/>
  </p:transition>
</p:sldLayout>
</file>

<file path=ppt/slideLayouts/slideLayout20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41"/>
            <a:ext cx="4040188" cy="479822"/>
          </a:xfrm>
          <a:prstGeom prst="rect">
            <a:avLst/>
          </a:prstGeom>
        </p:spPr>
        <p:txBody>
          <a:bodyPr lIns="91306" tIns="45658" rIns="91306" bIns="45658" anchor="b"/>
          <a:lstStyle>
            <a:lvl1pPr marL="0" indent="0">
              <a:buNone/>
              <a:defRPr sz="2400" b="1"/>
            </a:lvl1pPr>
            <a:lvl2pPr marL="456531" indent="0">
              <a:buNone/>
              <a:defRPr sz="2000" b="1"/>
            </a:lvl2pPr>
            <a:lvl3pPr marL="913063" indent="0">
              <a:buNone/>
              <a:defRPr sz="1800" b="1"/>
            </a:lvl3pPr>
            <a:lvl4pPr marL="1369597" indent="0">
              <a:buNone/>
              <a:defRPr sz="1600" b="1"/>
            </a:lvl4pPr>
            <a:lvl5pPr marL="1826127" indent="0">
              <a:buNone/>
              <a:defRPr sz="1600" b="1"/>
            </a:lvl5pPr>
            <a:lvl6pPr marL="2282666" indent="0">
              <a:buNone/>
              <a:defRPr sz="1600" b="1"/>
            </a:lvl6pPr>
            <a:lvl7pPr marL="2739200" indent="0">
              <a:buNone/>
              <a:defRPr sz="1600" b="1"/>
            </a:lvl7pPr>
            <a:lvl8pPr marL="3195733" indent="0">
              <a:buNone/>
              <a:defRPr sz="1600" b="1"/>
            </a:lvl8pPr>
            <a:lvl9pPr marL="3652269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  <a:prstGeom prst="rect">
            <a:avLst/>
          </a:prstGeom>
        </p:spPr>
        <p:txBody>
          <a:bodyPr lIns="91306" tIns="45658" rIns="91306" bIns="45658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169" y="1151341"/>
            <a:ext cx="4041775" cy="479822"/>
          </a:xfrm>
          <a:prstGeom prst="rect">
            <a:avLst/>
          </a:prstGeom>
        </p:spPr>
        <p:txBody>
          <a:bodyPr lIns="91306" tIns="45658" rIns="91306" bIns="45658" anchor="b"/>
          <a:lstStyle>
            <a:lvl1pPr marL="0" indent="0">
              <a:buNone/>
              <a:defRPr sz="2400" b="1"/>
            </a:lvl1pPr>
            <a:lvl2pPr marL="456531" indent="0">
              <a:buNone/>
              <a:defRPr sz="2000" b="1"/>
            </a:lvl2pPr>
            <a:lvl3pPr marL="913063" indent="0">
              <a:buNone/>
              <a:defRPr sz="1800" b="1"/>
            </a:lvl3pPr>
            <a:lvl4pPr marL="1369597" indent="0">
              <a:buNone/>
              <a:defRPr sz="1600" b="1"/>
            </a:lvl4pPr>
            <a:lvl5pPr marL="1826127" indent="0">
              <a:buNone/>
              <a:defRPr sz="1600" b="1"/>
            </a:lvl5pPr>
            <a:lvl6pPr marL="2282666" indent="0">
              <a:buNone/>
              <a:defRPr sz="1600" b="1"/>
            </a:lvl6pPr>
            <a:lvl7pPr marL="2739200" indent="0">
              <a:buNone/>
              <a:defRPr sz="1600" b="1"/>
            </a:lvl7pPr>
            <a:lvl8pPr marL="3195733" indent="0">
              <a:buNone/>
              <a:defRPr sz="1600" b="1"/>
            </a:lvl8pPr>
            <a:lvl9pPr marL="3652269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169" y="1631156"/>
            <a:ext cx="4041775" cy="2963466"/>
          </a:xfrm>
          <a:prstGeom prst="rect">
            <a:avLst/>
          </a:prstGeom>
        </p:spPr>
        <p:txBody>
          <a:bodyPr lIns="91306" tIns="45658" rIns="91306" bIns="45658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 smtClean="0">
                <a:solidFill>
                  <a:srgbClr val="FFFFFF"/>
                </a:solidFill>
              </a:rPr>
              <a:t>СОВЕЩАНИЕ ПО РАССМОТРЕНИЮ РЕЗУЛЬТАТОВ ПХД ЗА 2013 Г.</a:t>
            </a:r>
            <a:endParaRPr lang="ru-R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153605"/>
      </p:ext>
    </p:extLst>
  </p:cSld>
  <p:clrMapOvr>
    <a:masterClrMapping/>
  </p:clrMapOvr>
  <p:transition spd="med" advClick="0" advTm="1000">
    <p:wipe/>
  </p:transition>
</p:sldLayout>
</file>

<file path=ppt/slideLayouts/slideLayout20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1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 smtClean="0">
                <a:solidFill>
                  <a:srgbClr val="FFFFFF"/>
                </a:solidFill>
              </a:rPr>
              <a:t>СОВЕЩАНИЕ ПО РАССМОТРЕНИЮ РЕЗУЛЬТАТОВ ПХД ЗА 2013 Г.</a:t>
            </a:r>
            <a:endParaRPr lang="ru-R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5958524"/>
      </p:ext>
    </p:extLst>
  </p:cSld>
  <p:clrMapOvr>
    <a:masterClrMapping/>
  </p:clrMapOvr>
  <p:transition spd="med" advClick="0" advTm="1000">
    <p:wipe/>
  </p:transition>
  <p:timing>
    <p:tnLst>
      <p:par>
        <p:cTn id="1" dur="indefinite" restart="never" nodeType="tmRoot"/>
      </p:par>
    </p:tnLst>
  </p:timing>
</p:sldLayout>
</file>

<file path=ppt/slideLayouts/slideLayout20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 smtClean="0">
                <a:solidFill>
                  <a:srgbClr val="FFFFFF"/>
                </a:solidFill>
              </a:rPr>
              <a:t>СОВЕЩАНИЕ ПО РАССМОТРЕНИЮ РЕЗУЛЬТАТОВ ПХД ЗА 2013 Г.</a:t>
            </a:r>
            <a:endParaRPr lang="ru-R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4542436"/>
      </p:ext>
    </p:extLst>
  </p:cSld>
  <p:clrMapOvr>
    <a:masterClrMapping/>
  </p:clrMapOvr>
  <p:transition spd="med" advClick="0" advTm="1000">
    <p:wipe/>
  </p:transition>
</p:sldLayout>
</file>

<file path=ppt/slideLayouts/slideLayout20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6" y="204795"/>
            <a:ext cx="3008313" cy="8715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04797"/>
            <a:ext cx="5111750" cy="4389835"/>
          </a:xfrm>
          <a:prstGeom prst="rect">
            <a:avLst/>
          </a:prstGeom>
        </p:spPr>
        <p:txBody>
          <a:bodyPr lIns="91306" tIns="45658" rIns="91306" bIns="45658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6" y="1076328"/>
            <a:ext cx="3008313" cy="3518297"/>
          </a:xfrm>
          <a:prstGeom prst="rect">
            <a:avLst/>
          </a:prstGeom>
        </p:spPr>
        <p:txBody>
          <a:bodyPr lIns="91306" tIns="45658" rIns="91306" bIns="45658"/>
          <a:lstStyle>
            <a:lvl1pPr marL="0" indent="0">
              <a:buNone/>
              <a:defRPr sz="1400"/>
            </a:lvl1pPr>
            <a:lvl2pPr marL="456531" indent="0">
              <a:buNone/>
              <a:defRPr sz="1200"/>
            </a:lvl2pPr>
            <a:lvl3pPr marL="913063" indent="0">
              <a:buNone/>
              <a:defRPr sz="1000"/>
            </a:lvl3pPr>
            <a:lvl4pPr marL="1369597" indent="0">
              <a:buNone/>
              <a:defRPr sz="900"/>
            </a:lvl4pPr>
            <a:lvl5pPr marL="1826127" indent="0">
              <a:buNone/>
              <a:defRPr sz="900"/>
            </a:lvl5pPr>
            <a:lvl6pPr marL="2282666" indent="0">
              <a:buNone/>
              <a:defRPr sz="900"/>
            </a:lvl6pPr>
            <a:lvl7pPr marL="2739200" indent="0">
              <a:buNone/>
              <a:defRPr sz="900"/>
            </a:lvl7pPr>
            <a:lvl8pPr marL="3195733" indent="0">
              <a:buNone/>
              <a:defRPr sz="900"/>
            </a:lvl8pPr>
            <a:lvl9pPr marL="3652269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 smtClean="0">
                <a:solidFill>
                  <a:srgbClr val="FFFFFF"/>
                </a:solidFill>
              </a:rPr>
              <a:t>СОВЕЩАНИЕ ПО РАССМОТРЕНИЮ РЕЗУЛЬТАТОВ ПХД ЗА 2013 Г.</a:t>
            </a:r>
            <a:endParaRPr lang="ru-R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5564755"/>
      </p:ext>
    </p:extLst>
  </p:cSld>
  <p:clrMapOvr>
    <a:masterClrMapping/>
  </p:clrMapOvr>
  <p:transition spd="med" advClick="0" advTm="1000">
    <p:wipe/>
  </p:transition>
</p:sldLayout>
</file>

<file path=ppt/slideLayouts/slideLayout20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880"/>
            <a:ext cx="5486400" cy="425054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  <a:prstGeom prst="rect">
            <a:avLst/>
          </a:prstGeom>
        </p:spPr>
        <p:txBody>
          <a:bodyPr lIns="91306" tIns="45658" rIns="91306" bIns="45658"/>
          <a:lstStyle>
            <a:lvl1pPr marL="0" indent="0">
              <a:buNone/>
              <a:defRPr sz="3200"/>
            </a:lvl1pPr>
            <a:lvl2pPr marL="456531" indent="0">
              <a:buNone/>
              <a:defRPr sz="2800"/>
            </a:lvl2pPr>
            <a:lvl3pPr marL="913063" indent="0">
              <a:buNone/>
              <a:defRPr sz="2400"/>
            </a:lvl3pPr>
            <a:lvl4pPr marL="1369597" indent="0">
              <a:buNone/>
              <a:defRPr sz="2000"/>
            </a:lvl4pPr>
            <a:lvl5pPr marL="1826127" indent="0">
              <a:buNone/>
              <a:defRPr sz="2000"/>
            </a:lvl5pPr>
            <a:lvl6pPr marL="2282666" indent="0">
              <a:buNone/>
              <a:defRPr sz="2000"/>
            </a:lvl6pPr>
            <a:lvl7pPr marL="2739200" indent="0">
              <a:buNone/>
              <a:defRPr sz="2000"/>
            </a:lvl7pPr>
            <a:lvl8pPr marL="3195733" indent="0">
              <a:buNone/>
              <a:defRPr sz="2000"/>
            </a:lvl8pPr>
            <a:lvl9pPr marL="3652269" indent="0">
              <a:buNone/>
              <a:defRPr sz="2000"/>
            </a:lvl9pPr>
          </a:lstStyle>
          <a:p>
            <a:pPr lvl="0"/>
            <a:endParaRPr lang="ru-RU" noProof="0" dirty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6138"/>
            <a:ext cx="5486400" cy="603647"/>
          </a:xfrm>
          <a:prstGeom prst="rect">
            <a:avLst/>
          </a:prstGeom>
        </p:spPr>
        <p:txBody>
          <a:bodyPr lIns="91306" tIns="45658" rIns="91306" bIns="45658"/>
          <a:lstStyle>
            <a:lvl1pPr marL="0" indent="0">
              <a:buNone/>
              <a:defRPr sz="1400"/>
            </a:lvl1pPr>
            <a:lvl2pPr marL="456531" indent="0">
              <a:buNone/>
              <a:defRPr sz="1200"/>
            </a:lvl2pPr>
            <a:lvl3pPr marL="913063" indent="0">
              <a:buNone/>
              <a:defRPr sz="1000"/>
            </a:lvl3pPr>
            <a:lvl4pPr marL="1369597" indent="0">
              <a:buNone/>
              <a:defRPr sz="900"/>
            </a:lvl4pPr>
            <a:lvl5pPr marL="1826127" indent="0">
              <a:buNone/>
              <a:defRPr sz="900"/>
            </a:lvl5pPr>
            <a:lvl6pPr marL="2282666" indent="0">
              <a:buNone/>
              <a:defRPr sz="900"/>
            </a:lvl6pPr>
            <a:lvl7pPr marL="2739200" indent="0">
              <a:buNone/>
              <a:defRPr sz="900"/>
            </a:lvl7pPr>
            <a:lvl8pPr marL="3195733" indent="0">
              <a:buNone/>
              <a:defRPr sz="900"/>
            </a:lvl8pPr>
            <a:lvl9pPr marL="3652269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 smtClean="0">
                <a:solidFill>
                  <a:srgbClr val="FFFFFF"/>
                </a:solidFill>
              </a:rPr>
              <a:t>СОВЕЩАНИЕ ПО РАССМОТРЕНИЮ РЕЗУЛЬТАТОВ ПХД ЗА 2013 Г.</a:t>
            </a:r>
            <a:endParaRPr lang="ru-R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5027676"/>
      </p:ext>
    </p:extLst>
  </p:cSld>
  <p:clrMapOvr>
    <a:masterClrMapping/>
  </p:clrMapOvr>
  <p:transition spd="med" advClick="0" advTm="1000">
    <p:wipe/>
  </p:transition>
</p:sldLayout>
</file>

<file path=ppt/slideLayouts/slideLayout20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200154"/>
            <a:ext cx="8229600" cy="3394472"/>
          </a:xfrm>
          <a:prstGeom prst="rect">
            <a:avLst/>
          </a:prstGeom>
        </p:spPr>
        <p:txBody>
          <a:bodyPr vert="eaVert" lIns="91306" tIns="45658" rIns="91306" bIns="45658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 smtClean="0">
                <a:solidFill>
                  <a:srgbClr val="FFFFFF"/>
                </a:solidFill>
              </a:rPr>
              <a:t>СОВЕЩАНИЕ ПО РАССМОТРЕНИЮ РЕЗУЛЬТАТОВ ПХД ЗА 2013 Г.</a:t>
            </a:r>
            <a:endParaRPr lang="ru-R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25462"/>
      </p:ext>
    </p:extLst>
  </p:cSld>
  <p:clrMapOvr>
    <a:masterClrMapping/>
  </p:clrMapOvr>
  <p:transition spd="med" advClick="0" advTm="1000">
    <p:wipe/>
  </p:transition>
</p:sldLayout>
</file>

<file path=ppt/slideLayouts/slideLayout2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972300" y="1"/>
            <a:ext cx="2171700" cy="459462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"/>
            <a:ext cx="6362700" cy="4594622"/>
          </a:xfrm>
          <a:prstGeom prst="rect">
            <a:avLst/>
          </a:prstGeom>
        </p:spPr>
        <p:txBody>
          <a:bodyPr vert="eaVert" lIns="91306" tIns="45658" rIns="91306" bIns="45658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 smtClean="0">
                <a:solidFill>
                  <a:srgbClr val="FFFFFF"/>
                </a:solidFill>
              </a:rPr>
              <a:t>СОВЕЩАНИЕ ПО РАССМОТРЕНИЮ РЕЗУЛЬТАТОВ ПХД ЗА 2013 Г.</a:t>
            </a:r>
            <a:endParaRPr lang="ru-R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6383678"/>
      </p:ext>
    </p:extLst>
  </p:cSld>
  <p:clrMapOvr>
    <a:masterClrMapping/>
  </p:clrMapOvr>
  <p:transition spd="med" advClick="0" advTm="1000">
    <p:wip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891E70C-3BFD-467A-B471-F674DA514624}" type="slidenum">
              <a:rPr lang="ru-RU" altLang="ru-RU"/>
              <a:pPr/>
              <a:t>‹#›</a:t>
            </a:fld>
            <a:endParaRPr lang="ru-RU" altLang="ru-RU" dirty="0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 smtClean="0"/>
              <a:t>СОВЕЩАНИЕ ПО РАССМОТРЕНИЮ РЕЗУЛЬТАТОВ ПХД ЗА 2013 Г.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26590961"/>
      </p:ext>
    </p:extLst>
  </p:cSld>
  <p:clrMapOvr>
    <a:masterClrMapping/>
  </p:clrMapOvr>
  <p:transition spd="med" advClick="0" advTm="1000">
    <p:wipe/>
  </p:transition>
</p:sldLayout>
</file>

<file path=ppt/slideLayouts/slideLayout2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Основно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59001" y="9"/>
            <a:ext cx="6985000" cy="757238"/>
          </a:xfrm>
          <a:prstGeom prst="rect">
            <a:avLst/>
          </a:prstGeom>
        </p:spPr>
        <p:txBody>
          <a:bodyPr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xfrm>
            <a:off x="2144713" y="4772455"/>
            <a:ext cx="6769100" cy="357188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/>
              <a:t>Бюджетный комитет № 32.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279715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8461"/>
            <a:ext cx="7772400" cy="11025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/>
            </a:lvl1pPr>
            <a:lvl2pPr marL="456531" indent="0" algn="ctr">
              <a:buNone/>
              <a:defRPr/>
            </a:lvl2pPr>
            <a:lvl3pPr marL="913063" indent="0" algn="ctr">
              <a:buNone/>
              <a:defRPr/>
            </a:lvl3pPr>
            <a:lvl4pPr marL="1369597" indent="0" algn="ctr">
              <a:buNone/>
              <a:defRPr/>
            </a:lvl4pPr>
            <a:lvl5pPr marL="1826127" indent="0" algn="ctr">
              <a:buNone/>
              <a:defRPr/>
            </a:lvl5pPr>
            <a:lvl6pPr marL="2282666" indent="0" algn="ctr">
              <a:buNone/>
              <a:defRPr/>
            </a:lvl6pPr>
            <a:lvl7pPr marL="2739200" indent="0" algn="ctr">
              <a:buNone/>
              <a:defRPr/>
            </a:lvl7pPr>
            <a:lvl8pPr marL="3195733" indent="0" algn="ctr">
              <a:buNone/>
              <a:defRPr/>
            </a:lvl8pPr>
            <a:lvl9pPr marL="3652269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5A062F1-C63E-4DEE-93F9-DAC2138CD16F}" type="slidenum">
              <a:rPr lang="ru-RU" altLang="ru-RU">
                <a:solidFill>
                  <a:srgbClr val="FFFFFF"/>
                </a:solidFill>
              </a:rPr>
              <a:pPr/>
              <a:t>‹#›</a:t>
            </a:fld>
            <a:endParaRPr lang="ru-RU" altLang="ru-RU" dirty="0">
              <a:solidFill>
                <a:srgbClr val="FFFFFF"/>
              </a:solidFill>
            </a:endParaRPr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 smtClean="0">
                <a:solidFill>
                  <a:srgbClr val="FFFFFF"/>
                </a:solidFill>
              </a:rPr>
              <a:t>СОВЕЩАНИЕ ПО РАССМОТРЕНИЮ РЕЗУЛЬТАТОВ ПХД ЗА 2013 Г.</a:t>
            </a:r>
            <a:endParaRPr lang="ru-R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2984277"/>
      </p:ext>
    </p:extLst>
  </p:cSld>
  <p:clrMapOvr>
    <a:masterClrMapping/>
  </p:clrMapOvr>
  <p:transition spd="med" advClick="0" advTm="1000">
    <p:wipe/>
  </p:transition>
</p:sldLayout>
</file>

<file path=ppt/slideLayouts/slideLayout2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CCC7D2F-167E-4020-BC78-B481D2D7DFBE}" type="slidenum">
              <a:rPr lang="ru-RU" altLang="ru-RU">
                <a:solidFill>
                  <a:srgbClr val="FFFFFF"/>
                </a:solidFill>
              </a:rPr>
              <a:pPr/>
              <a:t>‹#›</a:t>
            </a:fld>
            <a:endParaRPr lang="ru-RU" altLang="ru-RU" dirty="0">
              <a:solidFill>
                <a:srgbClr val="FFFFFF"/>
              </a:solidFill>
            </a:endParaRPr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 smtClean="0">
                <a:solidFill>
                  <a:srgbClr val="FFFFFF"/>
                </a:solidFill>
              </a:rPr>
              <a:t>СОВЕЩАНИЕ ПО РАССМОТРЕНИЮ РЕЗУЛЬТАТОВ ПХД ЗА 2013 Г.</a:t>
            </a:r>
            <a:endParaRPr lang="ru-R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2810388"/>
      </p:ext>
    </p:extLst>
  </p:cSld>
  <p:clrMapOvr>
    <a:masterClrMapping/>
  </p:clrMapOvr>
  <p:transition spd="med" advClick="0" advTm="1000">
    <p:wipe/>
  </p:transition>
</p:sldLayout>
</file>

<file path=ppt/slideLayouts/slideLayout2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605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8"/>
            <a:ext cx="7772400" cy="112514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6531" indent="0">
              <a:buNone/>
              <a:defRPr sz="1800"/>
            </a:lvl2pPr>
            <a:lvl3pPr marL="913063" indent="0">
              <a:buNone/>
              <a:defRPr sz="1600"/>
            </a:lvl3pPr>
            <a:lvl4pPr marL="1369597" indent="0">
              <a:buNone/>
              <a:defRPr sz="1400"/>
            </a:lvl4pPr>
            <a:lvl5pPr marL="1826127" indent="0">
              <a:buNone/>
              <a:defRPr sz="1400"/>
            </a:lvl5pPr>
            <a:lvl6pPr marL="2282666" indent="0">
              <a:buNone/>
              <a:defRPr sz="1400"/>
            </a:lvl6pPr>
            <a:lvl7pPr marL="2739200" indent="0">
              <a:buNone/>
              <a:defRPr sz="1400"/>
            </a:lvl7pPr>
            <a:lvl8pPr marL="3195733" indent="0">
              <a:buNone/>
              <a:defRPr sz="1400"/>
            </a:lvl8pPr>
            <a:lvl9pPr marL="3652269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0CA4466-E5C5-470F-B597-143B4F857A73}" type="slidenum">
              <a:rPr lang="ru-RU" altLang="ru-RU">
                <a:solidFill>
                  <a:srgbClr val="FFFFFF"/>
                </a:solidFill>
              </a:rPr>
              <a:pPr/>
              <a:t>‹#›</a:t>
            </a:fld>
            <a:endParaRPr lang="ru-RU" altLang="ru-RU" dirty="0">
              <a:solidFill>
                <a:srgbClr val="FFFFFF"/>
              </a:solidFill>
            </a:endParaRPr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 smtClean="0">
                <a:solidFill>
                  <a:srgbClr val="FFFFFF"/>
                </a:solidFill>
              </a:rPr>
              <a:t>СОВЕЩАНИЕ ПО РАССМОТРЕНИЮ РЕЗУЛЬТАТОВ ПХД ЗА 2013 Г.</a:t>
            </a:r>
            <a:endParaRPr lang="ru-R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9676554"/>
      </p:ext>
    </p:extLst>
  </p:cSld>
  <p:clrMapOvr>
    <a:masterClrMapping/>
  </p:clrMapOvr>
  <p:transition spd="med" advClick="0" advTm="1000">
    <p:wipe/>
  </p:transition>
</p:sldLayout>
</file>

<file path=ppt/slideLayouts/slideLayout2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0" y="809631"/>
            <a:ext cx="4495800" cy="11465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809631"/>
            <a:ext cx="4495800" cy="11465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375AA68-ED1C-481B-8A1B-DB4FEBECB600}" type="slidenum">
              <a:rPr lang="ru-RU" altLang="ru-RU">
                <a:solidFill>
                  <a:srgbClr val="FFFFFF"/>
                </a:solidFill>
              </a:rPr>
              <a:pPr/>
              <a:t>‹#›</a:t>
            </a:fld>
            <a:endParaRPr lang="ru-RU" altLang="ru-RU" dirty="0">
              <a:solidFill>
                <a:srgbClr val="FFFFFF"/>
              </a:solidFill>
            </a:endParaRPr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 smtClean="0">
                <a:solidFill>
                  <a:srgbClr val="FFFFFF"/>
                </a:solidFill>
              </a:rPr>
              <a:t>СОВЕЩАНИЕ ПО РАССМОТРЕНИЮ РЕЗУЛЬТАТОВ ПХД ЗА 2013 Г.</a:t>
            </a:r>
            <a:endParaRPr lang="ru-R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4423119"/>
      </p:ext>
    </p:extLst>
  </p:cSld>
  <p:clrMapOvr>
    <a:masterClrMapping/>
  </p:clrMapOvr>
  <p:transition spd="med" advClick="0" advTm="1000">
    <p:wipe/>
  </p:transition>
</p:sldLayout>
</file>

<file path=ppt/slideLayouts/slideLayout2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41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531" indent="0">
              <a:buNone/>
              <a:defRPr sz="2000" b="1"/>
            </a:lvl2pPr>
            <a:lvl3pPr marL="913063" indent="0">
              <a:buNone/>
              <a:defRPr sz="1800" b="1"/>
            </a:lvl3pPr>
            <a:lvl4pPr marL="1369597" indent="0">
              <a:buNone/>
              <a:defRPr sz="1600" b="1"/>
            </a:lvl4pPr>
            <a:lvl5pPr marL="1826127" indent="0">
              <a:buNone/>
              <a:defRPr sz="1600" b="1"/>
            </a:lvl5pPr>
            <a:lvl6pPr marL="2282666" indent="0">
              <a:buNone/>
              <a:defRPr sz="1600" b="1"/>
            </a:lvl6pPr>
            <a:lvl7pPr marL="2739200" indent="0">
              <a:buNone/>
              <a:defRPr sz="1600" b="1"/>
            </a:lvl7pPr>
            <a:lvl8pPr marL="3195733" indent="0">
              <a:buNone/>
              <a:defRPr sz="1600" b="1"/>
            </a:lvl8pPr>
            <a:lvl9pPr marL="3652269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169" y="1151341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531" indent="0">
              <a:buNone/>
              <a:defRPr sz="2000" b="1"/>
            </a:lvl2pPr>
            <a:lvl3pPr marL="913063" indent="0">
              <a:buNone/>
              <a:defRPr sz="1800" b="1"/>
            </a:lvl3pPr>
            <a:lvl4pPr marL="1369597" indent="0">
              <a:buNone/>
              <a:defRPr sz="1600" b="1"/>
            </a:lvl4pPr>
            <a:lvl5pPr marL="1826127" indent="0">
              <a:buNone/>
              <a:defRPr sz="1600" b="1"/>
            </a:lvl5pPr>
            <a:lvl6pPr marL="2282666" indent="0">
              <a:buNone/>
              <a:defRPr sz="1600" b="1"/>
            </a:lvl6pPr>
            <a:lvl7pPr marL="2739200" indent="0">
              <a:buNone/>
              <a:defRPr sz="1600" b="1"/>
            </a:lvl7pPr>
            <a:lvl8pPr marL="3195733" indent="0">
              <a:buNone/>
              <a:defRPr sz="1600" b="1"/>
            </a:lvl8pPr>
            <a:lvl9pPr marL="3652269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169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A8F0F32-CA70-44A8-BA9C-0E05EB728F06}" type="slidenum">
              <a:rPr lang="ru-RU" altLang="ru-RU">
                <a:solidFill>
                  <a:srgbClr val="FFFFFF"/>
                </a:solidFill>
              </a:rPr>
              <a:pPr/>
              <a:t>‹#›</a:t>
            </a:fld>
            <a:endParaRPr lang="ru-RU" altLang="ru-RU" dirty="0">
              <a:solidFill>
                <a:srgbClr val="FFFFFF"/>
              </a:solidFill>
            </a:endParaRPr>
          </a:p>
        </p:txBody>
      </p:sp>
      <p:sp>
        <p:nvSpPr>
          <p:cNvPr id="8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 smtClean="0">
                <a:solidFill>
                  <a:srgbClr val="FFFFFF"/>
                </a:solidFill>
              </a:rPr>
              <a:t>СОВЕЩАНИЕ ПО РАССМОТРЕНИЮ РЕЗУЛЬТАТОВ ПХД ЗА 2013 Г.</a:t>
            </a:r>
            <a:endParaRPr lang="ru-R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924110"/>
      </p:ext>
    </p:extLst>
  </p:cSld>
  <p:clrMapOvr>
    <a:masterClrMapping/>
  </p:clrMapOvr>
  <p:transition spd="med" advClick="0" advTm="1000">
    <p:wipe/>
  </p:transition>
</p:sldLayout>
</file>

<file path=ppt/slideLayouts/slideLayout2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4F94F65-0163-4A92-8D78-273FABA03F7E}" type="slidenum">
              <a:rPr lang="ru-RU" altLang="ru-RU">
                <a:solidFill>
                  <a:srgbClr val="FFFFFF"/>
                </a:solidFill>
              </a:rPr>
              <a:pPr/>
              <a:t>‹#›</a:t>
            </a:fld>
            <a:endParaRPr lang="ru-RU" altLang="ru-RU" dirty="0">
              <a:solidFill>
                <a:srgbClr val="FFFFFF"/>
              </a:solidFill>
            </a:endParaRPr>
          </a:p>
        </p:txBody>
      </p:sp>
      <p:sp>
        <p:nvSpPr>
          <p:cNvPr id="4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 smtClean="0">
                <a:solidFill>
                  <a:srgbClr val="FFFFFF"/>
                </a:solidFill>
              </a:rPr>
              <a:t>СОВЕЩАНИЕ ПО РАССМОТРЕНИЮ РЕЗУЛЬТАТОВ ПХД ЗА 2013 Г.</a:t>
            </a:r>
            <a:endParaRPr lang="ru-R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3190463"/>
      </p:ext>
    </p:extLst>
  </p:cSld>
  <p:clrMapOvr>
    <a:masterClrMapping/>
  </p:clrMapOvr>
  <p:transition spd="med" advClick="0" advTm="1000">
    <p:wipe/>
  </p:transition>
</p:sldLayout>
</file>

<file path=ppt/slideLayouts/slideLayout2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0687980-3166-4B9C-88AB-ED6A5A47340C}" type="slidenum">
              <a:rPr lang="ru-RU" altLang="ru-RU">
                <a:solidFill>
                  <a:srgbClr val="FFFFFF"/>
                </a:solidFill>
              </a:rPr>
              <a:pPr/>
              <a:t>‹#›</a:t>
            </a:fld>
            <a:endParaRPr lang="ru-RU" altLang="ru-RU" dirty="0">
              <a:solidFill>
                <a:srgbClr val="FFFFFF"/>
              </a:solidFill>
            </a:endParaRPr>
          </a:p>
        </p:txBody>
      </p:sp>
      <p:sp>
        <p:nvSpPr>
          <p:cNvPr id="3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 smtClean="0">
                <a:solidFill>
                  <a:srgbClr val="FFFFFF"/>
                </a:solidFill>
              </a:rPr>
              <a:t>СОВЕЩАНИЕ ПО РАССМОТРЕНИЮ РЕЗУЛЬТАТОВ ПХД ЗА 2013 Г.</a:t>
            </a:r>
            <a:endParaRPr lang="ru-R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6216824"/>
      </p:ext>
    </p:extLst>
  </p:cSld>
  <p:clrMapOvr>
    <a:masterClrMapping/>
  </p:clrMapOvr>
  <p:transition spd="med" advClick="0" advTm="1000">
    <p:wipe/>
  </p:transition>
</p:sldLayout>
</file>

<file path=ppt/slideLayouts/slideLayout2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6" y="204795"/>
            <a:ext cx="3008313" cy="8715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04797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6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6531" indent="0">
              <a:buNone/>
              <a:defRPr sz="1200"/>
            </a:lvl2pPr>
            <a:lvl3pPr marL="913063" indent="0">
              <a:buNone/>
              <a:defRPr sz="1000"/>
            </a:lvl3pPr>
            <a:lvl4pPr marL="1369597" indent="0">
              <a:buNone/>
              <a:defRPr sz="900"/>
            </a:lvl4pPr>
            <a:lvl5pPr marL="1826127" indent="0">
              <a:buNone/>
              <a:defRPr sz="900"/>
            </a:lvl5pPr>
            <a:lvl6pPr marL="2282666" indent="0">
              <a:buNone/>
              <a:defRPr sz="900"/>
            </a:lvl6pPr>
            <a:lvl7pPr marL="2739200" indent="0">
              <a:buNone/>
              <a:defRPr sz="900"/>
            </a:lvl7pPr>
            <a:lvl8pPr marL="3195733" indent="0">
              <a:buNone/>
              <a:defRPr sz="900"/>
            </a:lvl8pPr>
            <a:lvl9pPr marL="3652269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B219F36-441B-40EE-9473-A2674913DF3D}" type="slidenum">
              <a:rPr lang="ru-RU" altLang="ru-RU">
                <a:solidFill>
                  <a:srgbClr val="FFFFFF"/>
                </a:solidFill>
              </a:rPr>
              <a:pPr/>
              <a:t>‹#›</a:t>
            </a:fld>
            <a:endParaRPr lang="ru-RU" altLang="ru-RU" dirty="0">
              <a:solidFill>
                <a:srgbClr val="FFFFFF"/>
              </a:solidFill>
            </a:endParaRPr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 smtClean="0">
                <a:solidFill>
                  <a:srgbClr val="FFFFFF"/>
                </a:solidFill>
              </a:rPr>
              <a:t>СОВЕЩАНИЕ ПО РАССМОТРЕНИЮ РЕЗУЛЬТАТОВ ПХД ЗА 2013 Г.</a:t>
            </a:r>
            <a:endParaRPr lang="ru-R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340783"/>
      </p:ext>
    </p:extLst>
  </p:cSld>
  <p:clrMapOvr>
    <a:masterClrMapping/>
  </p:clrMapOvr>
  <p:transition spd="med" advClick="0" advTm="1000">
    <p:wipe/>
  </p:transition>
</p:sldLayout>
</file>

<file path=ppt/slideLayouts/slideLayout2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880"/>
            <a:ext cx="5486400" cy="425054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6531" indent="0">
              <a:buNone/>
              <a:defRPr sz="2800"/>
            </a:lvl2pPr>
            <a:lvl3pPr marL="913063" indent="0">
              <a:buNone/>
              <a:defRPr sz="2400"/>
            </a:lvl3pPr>
            <a:lvl4pPr marL="1369597" indent="0">
              <a:buNone/>
              <a:defRPr sz="2000"/>
            </a:lvl4pPr>
            <a:lvl5pPr marL="1826127" indent="0">
              <a:buNone/>
              <a:defRPr sz="2000"/>
            </a:lvl5pPr>
            <a:lvl6pPr marL="2282666" indent="0">
              <a:buNone/>
              <a:defRPr sz="2000"/>
            </a:lvl6pPr>
            <a:lvl7pPr marL="2739200" indent="0">
              <a:buNone/>
              <a:defRPr sz="2000"/>
            </a:lvl7pPr>
            <a:lvl8pPr marL="3195733" indent="0">
              <a:buNone/>
              <a:defRPr sz="2000"/>
            </a:lvl8pPr>
            <a:lvl9pPr marL="3652269" indent="0">
              <a:buNone/>
              <a:defRPr sz="2000"/>
            </a:lvl9pPr>
          </a:lstStyle>
          <a:p>
            <a:pPr lvl="0"/>
            <a:endParaRPr lang="ru-RU" noProof="0" dirty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6138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6531" indent="0">
              <a:buNone/>
              <a:defRPr sz="1200"/>
            </a:lvl2pPr>
            <a:lvl3pPr marL="913063" indent="0">
              <a:buNone/>
              <a:defRPr sz="1000"/>
            </a:lvl3pPr>
            <a:lvl4pPr marL="1369597" indent="0">
              <a:buNone/>
              <a:defRPr sz="900"/>
            </a:lvl4pPr>
            <a:lvl5pPr marL="1826127" indent="0">
              <a:buNone/>
              <a:defRPr sz="900"/>
            </a:lvl5pPr>
            <a:lvl6pPr marL="2282666" indent="0">
              <a:buNone/>
              <a:defRPr sz="900"/>
            </a:lvl6pPr>
            <a:lvl7pPr marL="2739200" indent="0">
              <a:buNone/>
              <a:defRPr sz="900"/>
            </a:lvl7pPr>
            <a:lvl8pPr marL="3195733" indent="0">
              <a:buNone/>
              <a:defRPr sz="900"/>
            </a:lvl8pPr>
            <a:lvl9pPr marL="3652269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FD4A08B-60EA-4A61-834B-BC73495AA740}" type="slidenum">
              <a:rPr lang="ru-RU" altLang="ru-RU">
                <a:solidFill>
                  <a:srgbClr val="FFFFFF"/>
                </a:solidFill>
              </a:rPr>
              <a:pPr/>
              <a:t>‹#›</a:t>
            </a:fld>
            <a:endParaRPr lang="ru-RU" altLang="ru-RU" dirty="0">
              <a:solidFill>
                <a:srgbClr val="FFFFFF"/>
              </a:solidFill>
            </a:endParaRPr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 smtClean="0">
                <a:solidFill>
                  <a:srgbClr val="FFFFFF"/>
                </a:solidFill>
              </a:rPr>
              <a:t>СОВЕЩАНИЕ ПО РАССМОТРЕНИЮ РЕЗУЛЬТАТОВ ПХД ЗА 2013 Г.</a:t>
            </a:r>
            <a:endParaRPr lang="ru-R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4580156"/>
      </p:ext>
    </p:extLst>
  </p:cSld>
  <p:clrMapOvr>
    <a:masterClrMapping/>
  </p:clrMapOvr>
  <p:transition spd="med" advClick="0" advTm="1000">
    <p:wip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6"/>
            <a:ext cx="2286000" cy="1956197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0" y="6"/>
            <a:ext cx="6705600" cy="195619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0605342-1949-4CCC-9006-16B89EEBF8A3}" type="slidenum">
              <a:rPr lang="ru-RU" altLang="ru-RU"/>
              <a:pPr/>
              <a:t>‹#›</a:t>
            </a:fld>
            <a:endParaRPr lang="ru-RU" altLang="ru-RU" dirty="0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 smtClean="0"/>
              <a:t>СОВЕЩАНИЕ ПО РАССМОТРЕНИЮ РЕЗУЛЬТАТОВ ПХД ЗА 2013 Г.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03415406"/>
      </p:ext>
    </p:extLst>
  </p:cSld>
  <p:clrMapOvr>
    <a:masterClrMapping/>
  </p:clrMapOvr>
  <p:transition spd="med" advClick="0" advTm="1000">
    <p:wipe/>
  </p:transition>
</p:sldLayout>
</file>

<file path=ppt/slideLayouts/slideLayout2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1F1C59E-32D0-462D-9093-0CDF6B3AA270}" type="slidenum">
              <a:rPr lang="ru-RU" altLang="ru-RU">
                <a:solidFill>
                  <a:srgbClr val="FFFFFF"/>
                </a:solidFill>
              </a:rPr>
              <a:pPr/>
              <a:t>‹#›</a:t>
            </a:fld>
            <a:endParaRPr lang="ru-RU" altLang="ru-RU" dirty="0">
              <a:solidFill>
                <a:srgbClr val="FFFFFF"/>
              </a:solidFill>
            </a:endParaRPr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 smtClean="0">
                <a:solidFill>
                  <a:srgbClr val="FFFFFF"/>
                </a:solidFill>
              </a:rPr>
              <a:t>СОВЕЩАНИЕ ПО РАССМОТРЕНИЮ РЕЗУЛЬТАТОВ ПХД ЗА 2013 Г.</a:t>
            </a:r>
            <a:endParaRPr lang="ru-R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4708976"/>
      </p:ext>
    </p:extLst>
  </p:cSld>
  <p:clrMapOvr>
    <a:masterClrMapping/>
  </p:clrMapOvr>
  <p:transition spd="med" advClick="0" advTm="1000">
    <p:wipe/>
  </p:transition>
</p:sldLayout>
</file>

<file path=ppt/slideLayouts/slideLayout2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6"/>
            <a:ext cx="2286000" cy="1956197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0" y="6"/>
            <a:ext cx="6705600" cy="195619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8C4D2A8-9DAD-4160-958E-47DE7FC45CAF}" type="slidenum">
              <a:rPr lang="ru-RU" altLang="ru-RU">
                <a:solidFill>
                  <a:srgbClr val="FFFFFF"/>
                </a:solidFill>
              </a:rPr>
              <a:pPr/>
              <a:t>‹#›</a:t>
            </a:fld>
            <a:endParaRPr lang="ru-RU" altLang="ru-RU" dirty="0">
              <a:solidFill>
                <a:srgbClr val="FFFFFF"/>
              </a:solidFill>
            </a:endParaRPr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 smtClean="0">
                <a:solidFill>
                  <a:srgbClr val="FFFFFF"/>
                </a:solidFill>
              </a:rPr>
              <a:t>СОВЕЩАНИЕ ПО РАССМОТРЕНИЮ РЕЗУЛЬТАТОВ ПХД ЗА 2013 Г.</a:t>
            </a:r>
            <a:endParaRPr lang="ru-R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8845989"/>
      </p:ext>
    </p:extLst>
  </p:cSld>
  <p:clrMapOvr>
    <a:masterClrMapping/>
  </p:clrMapOvr>
  <p:transition spd="med" advClick="0" advTm="1000">
    <p:wipe/>
  </p:transition>
</p:sldLayout>
</file>

<file path=ppt/slideLayouts/slideLayout2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8461"/>
            <a:ext cx="7772400" cy="11025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  <a:prstGeom prst="rect">
            <a:avLst/>
          </a:prstGeom>
        </p:spPr>
        <p:txBody>
          <a:bodyPr lIns="91306" tIns="45658" rIns="91306" bIns="45658"/>
          <a:lstStyle>
            <a:lvl1pPr marL="0" indent="0" algn="ctr">
              <a:buNone/>
              <a:defRPr/>
            </a:lvl1pPr>
            <a:lvl2pPr marL="456531" indent="0" algn="ctr">
              <a:buNone/>
              <a:defRPr/>
            </a:lvl2pPr>
            <a:lvl3pPr marL="913063" indent="0" algn="ctr">
              <a:buNone/>
              <a:defRPr/>
            </a:lvl3pPr>
            <a:lvl4pPr marL="1369597" indent="0" algn="ctr">
              <a:buNone/>
              <a:defRPr/>
            </a:lvl4pPr>
            <a:lvl5pPr marL="1826127" indent="0" algn="ctr">
              <a:buNone/>
              <a:defRPr/>
            </a:lvl5pPr>
            <a:lvl6pPr marL="2282666" indent="0" algn="ctr">
              <a:buNone/>
              <a:defRPr/>
            </a:lvl6pPr>
            <a:lvl7pPr marL="2739200" indent="0" algn="ctr">
              <a:buNone/>
              <a:defRPr/>
            </a:lvl7pPr>
            <a:lvl8pPr marL="3195733" indent="0" algn="ctr">
              <a:buNone/>
              <a:defRPr/>
            </a:lvl8pPr>
            <a:lvl9pPr marL="3652269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 smtClean="0">
                <a:solidFill>
                  <a:srgbClr val="FFFFFF"/>
                </a:solidFill>
              </a:rPr>
              <a:t>СОВЕЩАНИЕ ПО РАССМОТРЕНИЮ РЕЗУЛЬТАТОВ ПХД ЗА 2013 Г.</a:t>
            </a:r>
            <a:endParaRPr lang="ru-R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8752389"/>
      </p:ext>
    </p:extLst>
  </p:cSld>
  <p:clrMapOvr>
    <a:masterClrMapping/>
  </p:clrMapOvr>
  <p:transition spd="med" advClick="0" advTm="1000">
    <p:wipe/>
  </p:transition>
</p:sldLayout>
</file>

<file path=ppt/slideLayouts/slideLayout2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00154"/>
            <a:ext cx="8229600" cy="3394472"/>
          </a:xfrm>
          <a:prstGeom prst="rect">
            <a:avLst/>
          </a:prstGeom>
        </p:spPr>
        <p:txBody>
          <a:bodyPr lIns="91306" tIns="45658" rIns="91306" bIns="45658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 smtClean="0">
                <a:solidFill>
                  <a:srgbClr val="FFFFFF"/>
                </a:solidFill>
              </a:rPr>
              <a:t>СОВЕЩАНИЕ ПО РАССМОТРЕНИЮ РЕЗУЛЬТАТОВ ПХД ЗА 2013 Г.</a:t>
            </a:r>
            <a:endParaRPr lang="ru-R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2647967"/>
      </p:ext>
    </p:extLst>
  </p:cSld>
  <p:clrMapOvr>
    <a:masterClrMapping/>
  </p:clrMapOvr>
  <p:transition spd="med" advClick="0" advTm="1000">
    <p:wipe/>
  </p:transition>
</p:sldLayout>
</file>

<file path=ppt/slideLayouts/slideLayout2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605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8"/>
            <a:ext cx="7772400" cy="1125140"/>
          </a:xfrm>
          <a:prstGeom prst="rect">
            <a:avLst/>
          </a:prstGeom>
        </p:spPr>
        <p:txBody>
          <a:bodyPr lIns="91306" tIns="45658" rIns="91306" bIns="45658" anchor="b"/>
          <a:lstStyle>
            <a:lvl1pPr marL="0" indent="0">
              <a:buNone/>
              <a:defRPr sz="2000"/>
            </a:lvl1pPr>
            <a:lvl2pPr marL="456531" indent="0">
              <a:buNone/>
              <a:defRPr sz="1800"/>
            </a:lvl2pPr>
            <a:lvl3pPr marL="913063" indent="0">
              <a:buNone/>
              <a:defRPr sz="1600"/>
            </a:lvl3pPr>
            <a:lvl4pPr marL="1369597" indent="0">
              <a:buNone/>
              <a:defRPr sz="1400"/>
            </a:lvl4pPr>
            <a:lvl5pPr marL="1826127" indent="0">
              <a:buNone/>
              <a:defRPr sz="1400"/>
            </a:lvl5pPr>
            <a:lvl6pPr marL="2282666" indent="0">
              <a:buNone/>
              <a:defRPr sz="1400"/>
            </a:lvl6pPr>
            <a:lvl7pPr marL="2739200" indent="0">
              <a:buNone/>
              <a:defRPr sz="1400"/>
            </a:lvl7pPr>
            <a:lvl8pPr marL="3195733" indent="0">
              <a:buNone/>
              <a:defRPr sz="1400"/>
            </a:lvl8pPr>
            <a:lvl9pPr marL="3652269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1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 smtClean="0">
                <a:solidFill>
                  <a:srgbClr val="FFFFFF"/>
                </a:solidFill>
              </a:rPr>
              <a:t>СОВЕЩАНИЕ ПО РАССМОТРЕНИЮ РЕЗУЛЬТАТОВ ПХД ЗА 2013 Г.</a:t>
            </a:r>
            <a:endParaRPr lang="ru-R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3157147"/>
      </p:ext>
    </p:extLst>
  </p:cSld>
  <p:clrMapOvr>
    <a:masterClrMapping/>
  </p:clrMapOvr>
  <p:transition spd="med" advClick="0" advTm="1000">
    <p:wipe/>
  </p:transition>
</p:sldLayout>
</file>

<file path=ppt/slideLayouts/slideLayout2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200154"/>
            <a:ext cx="4038600" cy="3394472"/>
          </a:xfrm>
          <a:prstGeom prst="rect">
            <a:avLst/>
          </a:prstGeom>
        </p:spPr>
        <p:txBody>
          <a:bodyPr lIns="91306" tIns="45658" rIns="91306" bIns="45658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200154"/>
            <a:ext cx="4038600" cy="3394472"/>
          </a:xfrm>
          <a:prstGeom prst="rect">
            <a:avLst/>
          </a:prstGeom>
        </p:spPr>
        <p:txBody>
          <a:bodyPr lIns="91306" tIns="45658" rIns="91306" bIns="45658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 smtClean="0">
                <a:solidFill>
                  <a:srgbClr val="FFFFFF"/>
                </a:solidFill>
              </a:rPr>
              <a:t>СОВЕЩАНИЕ ПО РАССМОТРЕНИЮ РЕЗУЛЬТАТОВ ПХД ЗА 2013 Г.</a:t>
            </a:r>
            <a:endParaRPr lang="ru-R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9876828"/>
      </p:ext>
    </p:extLst>
  </p:cSld>
  <p:clrMapOvr>
    <a:masterClrMapping/>
  </p:clrMapOvr>
  <p:transition spd="med" advClick="0" advTm="1000">
    <p:wipe/>
  </p:transition>
</p:sldLayout>
</file>

<file path=ppt/slideLayouts/slideLayout2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41"/>
            <a:ext cx="4040188" cy="479822"/>
          </a:xfrm>
          <a:prstGeom prst="rect">
            <a:avLst/>
          </a:prstGeom>
        </p:spPr>
        <p:txBody>
          <a:bodyPr lIns="91306" tIns="45658" rIns="91306" bIns="45658" anchor="b"/>
          <a:lstStyle>
            <a:lvl1pPr marL="0" indent="0">
              <a:buNone/>
              <a:defRPr sz="2400" b="1"/>
            </a:lvl1pPr>
            <a:lvl2pPr marL="456531" indent="0">
              <a:buNone/>
              <a:defRPr sz="2000" b="1"/>
            </a:lvl2pPr>
            <a:lvl3pPr marL="913063" indent="0">
              <a:buNone/>
              <a:defRPr sz="1800" b="1"/>
            </a:lvl3pPr>
            <a:lvl4pPr marL="1369597" indent="0">
              <a:buNone/>
              <a:defRPr sz="1600" b="1"/>
            </a:lvl4pPr>
            <a:lvl5pPr marL="1826127" indent="0">
              <a:buNone/>
              <a:defRPr sz="1600" b="1"/>
            </a:lvl5pPr>
            <a:lvl6pPr marL="2282666" indent="0">
              <a:buNone/>
              <a:defRPr sz="1600" b="1"/>
            </a:lvl6pPr>
            <a:lvl7pPr marL="2739200" indent="0">
              <a:buNone/>
              <a:defRPr sz="1600" b="1"/>
            </a:lvl7pPr>
            <a:lvl8pPr marL="3195733" indent="0">
              <a:buNone/>
              <a:defRPr sz="1600" b="1"/>
            </a:lvl8pPr>
            <a:lvl9pPr marL="3652269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  <a:prstGeom prst="rect">
            <a:avLst/>
          </a:prstGeom>
        </p:spPr>
        <p:txBody>
          <a:bodyPr lIns="91306" tIns="45658" rIns="91306" bIns="45658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169" y="1151341"/>
            <a:ext cx="4041775" cy="479822"/>
          </a:xfrm>
          <a:prstGeom prst="rect">
            <a:avLst/>
          </a:prstGeom>
        </p:spPr>
        <p:txBody>
          <a:bodyPr lIns="91306" tIns="45658" rIns="91306" bIns="45658" anchor="b"/>
          <a:lstStyle>
            <a:lvl1pPr marL="0" indent="0">
              <a:buNone/>
              <a:defRPr sz="2400" b="1"/>
            </a:lvl1pPr>
            <a:lvl2pPr marL="456531" indent="0">
              <a:buNone/>
              <a:defRPr sz="2000" b="1"/>
            </a:lvl2pPr>
            <a:lvl3pPr marL="913063" indent="0">
              <a:buNone/>
              <a:defRPr sz="1800" b="1"/>
            </a:lvl3pPr>
            <a:lvl4pPr marL="1369597" indent="0">
              <a:buNone/>
              <a:defRPr sz="1600" b="1"/>
            </a:lvl4pPr>
            <a:lvl5pPr marL="1826127" indent="0">
              <a:buNone/>
              <a:defRPr sz="1600" b="1"/>
            </a:lvl5pPr>
            <a:lvl6pPr marL="2282666" indent="0">
              <a:buNone/>
              <a:defRPr sz="1600" b="1"/>
            </a:lvl6pPr>
            <a:lvl7pPr marL="2739200" indent="0">
              <a:buNone/>
              <a:defRPr sz="1600" b="1"/>
            </a:lvl7pPr>
            <a:lvl8pPr marL="3195733" indent="0">
              <a:buNone/>
              <a:defRPr sz="1600" b="1"/>
            </a:lvl8pPr>
            <a:lvl9pPr marL="3652269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169" y="1631156"/>
            <a:ext cx="4041775" cy="2963466"/>
          </a:xfrm>
          <a:prstGeom prst="rect">
            <a:avLst/>
          </a:prstGeom>
        </p:spPr>
        <p:txBody>
          <a:bodyPr lIns="91306" tIns="45658" rIns="91306" bIns="45658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 smtClean="0">
                <a:solidFill>
                  <a:srgbClr val="FFFFFF"/>
                </a:solidFill>
              </a:rPr>
              <a:t>СОВЕЩАНИЕ ПО РАССМОТРЕНИЮ РЕЗУЛЬТАТОВ ПХД ЗА 2013 Г.</a:t>
            </a:r>
            <a:endParaRPr lang="ru-R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7198747"/>
      </p:ext>
    </p:extLst>
  </p:cSld>
  <p:clrMapOvr>
    <a:masterClrMapping/>
  </p:clrMapOvr>
  <p:transition spd="med" advClick="0" advTm="1000">
    <p:wipe/>
  </p:transition>
</p:sldLayout>
</file>

<file path=ppt/slideLayouts/slideLayout2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1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 smtClean="0">
                <a:solidFill>
                  <a:srgbClr val="FFFFFF"/>
                </a:solidFill>
              </a:rPr>
              <a:t>СОВЕЩАНИЕ ПО РАССМОТРЕНИЮ РЕЗУЛЬТАТОВ ПХД ЗА 2013 Г.</a:t>
            </a:r>
            <a:endParaRPr lang="ru-R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6462268"/>
      </p:ext>
    </p:extLst>
  </p:cSld>
  <p:clrMapOvr>
    <a:masterClrMapping/>
  </p:clrMapOvr>
  <p:transition spd="med" advClick="0" advTm="1000">
    <p:wipe/>
  </p:transition>
  <p:timing>
    <p:tnLst>
      <p:par>
        <p:cTn id="1" dur="indefinite" restart="never" nodeType="tmRoot"/>
      </p:par>
    </p:tnLst>
  </p:timing>
</p:sldLayout>
</file>

<file path=ppt/slideLayouts/slideLayout2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 smtClean="0">
                <a:solidFill>
                  <a:srgbClr val="FFFFFF"/>
                </a:solidFill>
              </a:rPr>
              <a:t>СОВЕЩАНИЕ ПО РАССМОТРЕНИЮ РЕЗУЛЬТАТОВ ПХД ЗА 2013 Г.</a:t>
            </a:r>
            <a:endParaRPr lang="ru-R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1757990"/>
      </p:ext>
    </p:extLst>
  </p:cSld>
  <p:clrMapOvr>
    <a:masterClrMapping/>
  </p:clrMapOvr>
  <p:transition spd="med" advClick="0" advTm="1000">
    <p:wipe/>
  </p:transition>
</p:sldLayout>
</file>

<file path=ppt/slideLayouts/slideLayout2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6" y="204795"/>
            <a:ext cx="3008313" cy="8715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04797"/>
            <a:ext cx="5111750" cy="4389835"/>
          </a:xfrm>
          <a:prstGeom prst="rect">
            <a:avLst/>
          </a:prstGeom>
        </p:spPr>
        <p:txBody>
          <a:bodyPr lIns="91306" tIns="45658" rIns="91306" bIns="45658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6" y="1076328"/>
            <a:ext cx="3008313" cy="3518297"/>
          </a:xfrm>
          <a:prstGeom prst="rect">
            <a:avLst/>
          </a:prstGeom>
        </p:spPr>
        <p:txBody>
          <a:bodyPr lIns="91306" tIns="45658" rIns="91306" bIns="45658"/>
          <a:lstStyle>
            <a:lvl1pPr marL="0" indent="0">
              <a:buNone/>
              <a:defRPr sz="1400"/>
            </a:lvl1pPr>
            <a:lvl2pPr marL="456531" indent="0">
              <a:buNone/>
              <a:defRPr sz="1200"/>
            </a:lvl2pPr>
            <a:lvl3pPr marL="913063" indent="0">
              <a:buNone/>
              <a:defRPr sz="1000"/>
            </a:lvl3pPr>
            <a:lvl4pPr marL="1369597" indent="0">
              <a:buNone/>
              <a:defRPr sz="900"/>
            </a:lvl4pPr>
            <a:lvl5pPr marL="1826127" indent="0">
              <a:buNone/>
              <a:defRPr sz="900"/>
            </a:lvl5pPr>
            <a:lvl6pPr marL="2282666" indent="0">
              <a:buNone/>
              <a:defRPr sz="900"/>
            </a:lvl6pPr>
            <a:lvl7pPr marL="2739200" indent="0">
              <a:buNone/>
              <a:defRPr sz="900"/>
            </a:lvl7pPr>
            <a:lvl8pPr marL="3195733" indent="0">
              <a:buNone/>
              <a:defRPr sz="900"/>
            </a:lvl8pPr>
            <a:lvl9pPr marL="3652269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 smtClean="0">
                <a:solidFill>
                  <a:srgbClr val="FFFFFF"/>
                </a:solidFill>
              </a:rPr>
              <a:t>СОВЕЩАНИЕ ПО РАССМОТРЕНИЮ РЕЗУЛЬТАТОВ ПХД ЗА 2013 Г.</a:t>
            </a:r>
            <a:endParaRPr lang="ru-R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2694849"/>
      </p:ext>
    </p:extLst>
  </p:cSld>
  <p:clrMapOvr>
    <a:masterClrMapping/>
  </p:clrMapOvr>
  <p:transition spd="med" advClick="0" advTm="1000">
    <p:wip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8461"/>
            <a:ext cx="7772400" cy="11025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/>
            </a:lvl1pPr>
            <a:lvl2pPr marL="456531" indent="0" algn="ctr">
              <a:buNone/>
              <a:defRPr/>
            </a:lvl2pPr>
            <a:lvl3pPr marL="913063" indent="0" algn="ctr">
              <a:buNone/>
              <a:defRPr/>
            </a:lvl3pPr>
            <a:lvl4pPr marL="1369597" indent="0" algn="ctr">
              <a:buNone/>
              <a:defRPr/>
            </a:lvl4pPr>
            <a:lvl5pPr marL="1826127" indent="0" algn="ctr">
              <a:buNone/>
              <a:defRPr/>
            </a:lvl5pPr>
            <a:lvl6pPr marL="2282666" indent="0" algn="ctr">
              <a:buNone/>
              <a:defRPr/>
            </a:lvl6pPr>
            <a:lvl7pPr marL="2739200" indent="0" algn="ctr">
              <a:buNone/>
              <a:defRPr/>
            </a:lvl7pPr>
            <a:lvl8pPr marL="3195733" indent="0" algn="ctr">
              <a:buNone/>
              <a:defRPr/>
            </a:lvl8pPr>
            <a:lvl9pPr marL="3652269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5A062F1-C63E-4DEE-93F9-DAC2138CD16F}" type="slidenum">
              <a:rPr lang="ru-RU" altLang="ru-RU"/>
              <a:pPr/>
              <a:t>‹#›</a:t>
            </a:fld>
            <a:endParaRPr lang="ru-RU" altLang="ru-RU" dirty="0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 smtClean="0"/>
              <a:t>СОВЕЩАНИЕ ПО РАССМОТРЕНИЮ РЕЗУЛЬТАТОВ ПХД ЗА 2013 Г.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36238795"/>
      </p:ext>
    </p:extLst>
  </p:cSld>
  <p:clrMapOvr>
    <a:masterClrMapping/>
  </p:clrMapOvr>
  <p:transition spd="med" advClick="0" advTm="1000">
    <p:wipe/>
  </p:transition>
</p:sldLayout>
</file>

<file path=ppt/slideLayouts/slideLayout2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880"/>
            <a:ext cx="5486400" cy="425054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  <a:prstGeom prst="rect">
            <a:avLst/>
          </a:prstGeom>
        </p:spPr>
        <p:txBody>
          <a:bodyPr lIns="91306" tIns="45658" rIns="91306" bIns="45658"/>
          <a:lstStyle>
            <a:lvl1pPr marL="0" indent="0">
              <a:buNone/>
              <a:defRPr sz="3200"/>
            </a:lvl1pPr>
            <a:lvl2pPr marL="456531" indent="0">
              <a:buNone/>
              <a:defRPr sz="2800"/>
            </a:lvl2pPr>
            <a:lvl3pPr marL="913063" indent="0">
              <a:buNone/>
              <a:defRPr sz="2400"/>
            </a:lvl3pPr>
            <a:lvl4pPr marL="1369597" indent="0">
              <a:buNone/>
              <a:defRPr sz="2000"/>
            </a:lvl4pPr>
            <a:lvl5pPr marL="1826127" indent="0">
              <a:buNone/>
              <a:defRPr sz="2000"/>
            </a:lvl5pPr>
            <a:lvl6pPr marL="2282666" indent="0">
              <a:buNone/>
              <a:defRPr sz="2000"/>
            </a:lvl6pPr>
            <a:lvl7pPr marL="2739200" indent="0">
              <a:buNone/>
              <a:defRPr sz="2000"/>
            </a:lvl7pPr>
            <a:lvl8pPr marL="3195733" indent="0">
              <a:buNone/>
              <a:defRPr sz="2000"/>
            </a:lvl8pPr>
            <a:lvl9pPr marL="3652269" indent="0">
              <a:buNone/>
              <a:defRPr sz="2000"/>
            </a:lvl9pPr>
          </a:lstStyle>
          <a:p>
            <a:pPr lvl="0"/>
            <a:endParaRPr lang="ru-RU" noProof="0" dirty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6138"/>
            <a:ext cx="5486400" cy="603647"/>
          </a:xfrm>
          <a:prstGeom prst="rect">
            <a:avLst/>
          </a:prstGeom>
        </p:spPr>
        <p:txBody>
          <a:bodyPr lIns="91306" tIns="45658" rIns="91306" bIns="45658"/>
          <a:lstStyle>
            <a:lvl1pPr marL="0" indent="0">
              <a:buNone/>
              <a:defRPr sz="1400"/>
            </a:lvl1pPr>
            <a:lvl2pPr marL="456531" indent="0">
              <a:buNone/>
              <a:defRPr sz="1200"/>
            </a:lvl2pPr>
            <a:lvl3pPr marL="913063" indent="0">
              <a:buNone/>
              <a:defRPr sz="1000"/>
            </a:lvl3pPr>
            <a:lvl4pPr marL="1369597" indent="0">
              <a:buNone/>
              <a:defRPr sz="900"/>
            </a:lvl4pPr>
            <a:lvl5pPr marL="1826127" indent="0">
              <a:buNone/>
              <a:defRPr sz="900"/>
            </a:lvl5pPr>
            <a:lvl6pPr marL="2282666" indent="0">
              <a:buNone/>
              <a:defRPr sz="900"/>
            </a:lvl6pPr>
            <a:lvl7pPr marL="2739200" indent="0">
              <a:buNone/>
              <a:defRPr sz="900"/>
            </a:lvl7pPr>
            <a:lvl8pPr marL="3195733" indent="0">
              <a:buNone/>
              <a:defRPr sz="900"/>
            </a:lvl8pPr>
            <a:lvl9pPr marL="3652269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 smtClean="0">
                <a:solidFill>
                  <a:srgbClr val="FFFFFF"/>
                </a:solidFill>
              </a:rPr>
              <a:t>СОВЕЩАНИЕ ПО РАССМОТРЕНИЮ РЕЗУЛЬТАТОВ ПХД ЗА 2013 Г.</a:t>
            </a:r>
            <a:endParaRPr lang="ru-R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3735440"/>
      </p:ext>
    </p:extLst>
  </p:cSld>
  <p:clrMapOvr>
    <a:masterClrMapping/>
  </p:clrMapOvr>
  <p:transition spd="med" advClick="0" advTm="1000">
    <p:wipe/>
  </p:transition>
</p:sldLayout>
</file>

<file path=ppt/slideLayouts/slideLayout2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200154"/>
            <a:ext cx="8229600" cy="3394472"/>
          </a:xfrm>
          <a:prstGeom prst="rect">
            <a:avLst/>
          </a:prstGeom>
        </p:spPr>
        <p:txBody>
          <a:bodyPr vert="eaVert" lIns="91306" tIns="45658" rIns="91306" bIns="45658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 smtClean="0">
                <a:solidFill>
                  <a:srgbClr val="FFFFFF"/>
                </a:solidFill>
              </a:rPr>
              <a:t>СОВЕЩАНИЕ ПО РАССМОТРЕНИЮ РЕЗУЛЬТАТОВ ПХД ЗА 2013 Г.</a:t>
            </a:r>
            <a:endParaRPr lang="ru-R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9780042"/>
      </p:ext>
    </p:extLst>
  </p:cSld>
  <p:clrMapOvr>
    <a:masterClrMapping/>
  </p:clrMapOvr>
  <p:transition spd="med" advClick="0" advTm="1000">
    <p:wipe/>
  </p:transition>
</p:sldLayout>
</file>

<file path=ppt/slideLayouts/slideLayout2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972300" y="1"/>
            <a:ext cx="2171700" cy="459462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"/>
            <a:ext cx="6362700" cy="4594622"/>
          </a:xfrm>
          <a:prstGeom prst="rect">
            <a:avLst/>
          </a:prstGeom>
        </p:spPr>
        <p:txBody>
          <a:bodyPr vert="eaVert" lIns="91306" tIns="45658" rIns="91306" bIns="45658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 smtClean="0">
                <a:solidFill>
                  <a:srgbClr val="FFFFFF"/>
                </a:solidFill>
              </a:rPr>
              <a:t>СОВЕЩАНИЕ ПО РАССМОТРЕНИЮ РЕЗУЛЬТАТОВ ПХД ЗА 2013 Г.</a:t>
            </a:r>
            <a:endParaRPr lang="ru-R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7265642"/>
      </p:ext>
    </p:extLst>
  </p:cSld>
  <p:clrMapOvr>
    <a:masterClrMapping/>
  </p:clrMapOvr>
  <p:transition spd="med" advClick="0" advTm="1000">
    <p:wipe/>
  </p:transition>
</p:sldLayout>
</file>

<file path=ppt/slideLayouts/slideLayout2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8461"/>
            <a:ext cx="7772400" cy="11025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/>
            </a:lvl1pPr>
            <a:lvl2pPr marL="456531" indent="0" algn="ctr">
              <a:buNone/>
              <a:defRPr/>
            </a:lvl2pPr>
            <a:lvl3pPr marL="913063" indent="0" algn="ctr">
              <a:buNone/>
              <a:defRPr/>
            </a:lvl3pPr>
            <a:lvl4pPr marL="1369597" indent="0" algn="ctr">
              <a:buNone/>
              <a:defRPr/>
            </a:lvl4pPr>
            <a:lvl5pPr marL="1826127" indent="0" algn="ctr">
              <a:buNone/>
              <a:defRPr/>
            </a:lvl5pPr>
            <a:lvl6pPr marL="2282666" indent="0" algn="ctr">
              <a:buNone/>
              <a:defRPr/>
            </a:lvl6pPr>
            <a:lvl7pPr marL="2739200" indent="0" algn="ctr">
              <a:buNone/>
              <a:defRPr/>
            </a:lvl7pPr>
            <a:lvl8pPr marL="3195733" indent="0" algn="ctr">
              <a:buNone/>
              <a:defRPr/>
            </a:lvl8pPr>
            <a:lvl9pPr marL="3652269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5A062F1-C63E-4DEE-93F9-DAC2138CD16F}" type="slidenum">
              <a:rPr lang="ru-RU" altLang="ru-RU">
                <a:solidFill>
                  <a:srgbClr val="FFFFFF"/>
                </a:solidFill>
              </a:rPr>
              <a:pPr/>
              <a:t>‹#›</a:t>
            </a:fld>
            <a:endParaRPr lang="ru-RU" altLang="ru-RU" dirty="0">
              <a:solidFill>
                <a:srgbClr val="FFFFFF"/>
              </a:solidFill>
            </a:endParaRPr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 smtClean="0">
                <a:solidFill>
                  <a:srgbClr val="FFFFFF"/>
                </a:solidFill>
              </a:rPr>
              <a:t>СОВЕЩАНИЕ ПО РАССМОТРЕНИЮ РЕЗУЛЬТАТОВ ПХД ЗА 2013 Г.</a:t>
            </a:r>
            <a:endParaRPr lang="ru-R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7393525"/>
      </p:ext>
    </p:extLst>
  </p:cSld>
  <p:clrMapOvr>
    <a:masterClrMapping/>
  </p:clrMapOvr>
  <p:transition spd="med" advClick="0" advTm="1000">
    <p:wipe/>
  </p:transition>
</p:sldLayout>
</file>

<file path=ppt/slideLayouts/slideLayout2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CCC7D2F-167E-4020-BC78-B481D2D7DFBE}" type="slidenum">
              <a:rPr lang="ru-RU" altLang="ru-RU">
                <a:solidFill>
                  <a:srgbClr val="FFFFFF"/>
                </a:solidFill>
              </a:rPr>
              <a:pPr/>
              <a:t>‹#›</a:t>
            </a:fld>
            <a:endParaRPr lang="ru-RU" altLang="ru-RU" dirty="0">
              <a:solidFill>
                <a:srgbClr val="FFFFFF"/>
              </a:solidFill>
            </a:endParaRPr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 smtClean="0">
                <a:solidFill>
                  <a:srgbClr val="FFFFFF"/>
                </a:solidFill>
              </a:rPr>
              <a:t>СОВЕЩАНИЕ ПО РАССМОТРЕНИЮ РЕЗУЛЬТАТОВ ПХД ЗА 2013 Г.</a:t>
            </a:r>
            <a:endParaRPr lang="ru-R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3617223"/>
      </p:ext>
    </p:extLst>
  </p:cSld>
  <p:clrMapOvr>
    <a:masterClrMapping/>
  </p:clrMapOvr>
  <p:transition spd="med" advClick="0" advTm="1000">
    <p:wipe/>
  </p:transition>
</p:sldLayout>
</file>

<file path=ppt/slideLayouts/slideLayout23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605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8"/>
            <a:ext cx="7772400" cy="112514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6531" indent="0">
              <a:buNone/>
              <a:defRPr sz="1800"/>
            </a:lvl2pPr>
            <a:lvl3pPr marL="913063" indent="0">
              <a:buNone/>
              <a:defRPr sz="1600"/>
            </a:lvl3pPr>
            <a:lvl4pPr marL="1369597" indent="0">
              <a:buNone/>
              <a:defRPr sz="1400"/>
            </a:lvl4pPr>
            <a:lvl5pPr marL="1826127" indent="0">
              <a:buNone/>
              <a:defRPr sz="1400"/>
            </a:lvl5pPr>
            <a:lvl6pPr marL="2282666" indent="0">
              <a:buNone/>
              <a:defRPr sz="1400"/>
            </a:lvl6pPr>
            <a:lvl7pPr marL="2739200" indent="0">
              <a:buNone/>
              <a:defRPr sz="1400"/>
            </a:lvl7pPr>
            <a:lvl8pPr marL="3195733" indent="0">
              <a:buNone/>
              <a:defRPr sz="1400"/>
            </a:lvl8pPr>
            <a:lvl9pPr marL="3652269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0CA4466-E5C5-470F-B597-143B4F857A73}" type="slidenum">
              <a:rPr lang="ru-RU" altLang="ru-RU">
                <a:solidFill>
                  <a:srgbClr val="FFFFFF"/>
                </a:solidFill>
              </a:rPr>
              <a:pPr/>
              <a:t>‹#›</a:t>
            </a:fld>
            <a:endParaRPr lang="ru-RU" altLang="ru-RU" dirty="0">
              <a:solidFill>
                <a:srgbClr val="FFFFFF"/>
              </a:solidFill>
            </a:endParaRPr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 smtClean="0">
                <a:solidFill>
                  <a:srgbClr val="FFFFFF"/>
                </a:solidFill>
              </a:rPr>
              <a:t>СОВЕЩАНИЕ ПО РАССМОТРЕНИЮ РЕЗУЛЬТАТОВ ПХД ЗА 2013 Г.</a:t>
            </a:r>
            <a:endParaRPr lang="ru-R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9337108"/>
      </p:ext>
    </p:extLst>
  </p:cSld>
  <p:clrMapOvr>
    <a:masterClrMapping/>
  </p:clrMapOvr>
  <p:transition spd="med" advClick="0" advTm="1000">
    <p:wipe/>
  </p:transition>
</p:sldLayout>
</file>

<file path=ppt/slideLayouts/slideLayout2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0" y="809631"/>
            <a:ext cx="4495800" cy="11465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809631"/>
            <a:ext cx="4495800" cy="11465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375AA68-ED1C-481B-8A1B-DB4FEBECB600}" type="slidenum">
              <a:rPr lang="ru-RU" altLang="ru-RU">
                <a:solidFill>
                  <a:srgbClr val="FFFFFF"/>
                </a:solidFill>
              </a:rPr>
              <a:pPr/>
              <a:t>‹#›</a:t>
            </a:fld>
            <a:endParaRPr lang="ru-RU" altLang="ru-RU" dirty="0">
              <a:solidFill>
                <a:srgbClr val="FFFFFF"/>
              </a:solidFill>
            </a:endParaRPr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 smtClean="0">
                <a:solidFill>
                  <a:srgbClr val="FFFFFF"/>
                </a:solidFill>
              </a:rPr>
              <a:t>СОВЕЩАНИЕ ПО РАССМОТРЕНИЮ РЕЗУЛЬТАТОВ ПХД ЗА 2013 Г.</a:t>
            </a:r>
            <a:endParaRPr lang="ru-R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4385227"/>
      </p:ext>
    </p:extLst>
  </p:cSld>
  <p:clrMapOvr>
    <a:masterClrMapping/>
  </p:clrMapOvr>
  <p:transition spd="med" advClick="0" advTm="1000">
    <p:wipe/>
  </p:transition>
</p:sldLayout>
</file>

<file path=ppt/slideLayouts/slideLayout23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41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531" indent="0">
              <a:buNone/>
              <a:defRPr sz="2000" b="1"/>
            </a:lvl2pPr>
            <a:lvl3pPr marL="913063" indent="0">
              <a:buNone/>
              <a:defRPr sz="1800" b="1"/>
            </a:lvl3pPr>
            <a:lvl4pPr marL="1369597" indent="0">
              <a:buNone/>
              <a:defRPr sz="1600" b="1"/>
            </a:lvl4pPr>
            <a:lvl5pPr marL="1826127" indent="0">
              <a:buNone/>
              <a:defRPr sz="1600" b="1"/>
            </a:lvl5pPr>
            <a:lvl6pPr marL="2282666" indent="0">
              <a:buNone/>
              <a:defRPr sz="1600" b="1"/>
            </a:lvl6pPr>
            <a:lvl7pPr marL="2739200" indent="0">
              <a:buNone/>
              <a:defRPr sz="1600" b="1"/>
            </a:lvl7pPr>
            <a:lvl8pPr marL="3195733" indent="0">
              <a:buNone/>
              <a:defRPr sz="1600" b="1"/>
            </a:lvl8pPr>
            <a:lvl9pPr marL="3652269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169" y="1151341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531" indent="0">
              <a:buNone/>
              <a:defRPr sz="2000" b="1"/>
            </a:lvl2pPr>
            <a:lvl3pPr marL="913063" indent="0">
              <a:buNone/>
              <a:defRPr sz="1800" b="1"/>
            </a:lvl3pPr>
            <a:lvl4pPr marL="1369597" indent="0">
              <a:buNone/>
              <a:defRPr sz="1600" b="1"/>
            </a:lvl4pPr>
            <a:lvl5pPr marL="1826127" indent="0">
              <a:buNone/>
              <a:defRPr sz="1600" b="1"/>
            </a:lvl5pPr>
            <a:lvl6pPr marL="2282666" indent="0">
              <a:buNone/>
              <a:defRPr sz="1600" b="1"/>
            </a:lvl6pPr>
            <a:lvl7pPr marL="2739200" indent="0">
              <a:buNone/>
              <a:defRPr sz="1600" b="1"/>
            </a:lvl7pPr>
            <a:lvl8pPr marL="3195733" indent="0">
              <a:buNone/>
              <a:defRPr sz="1600" b="1"/>
            </a:lvl8pPr>
            <a:lvl9pPr marL="3652269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169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A8F0F32-CA70-44A8-BA9C-0E05EB728F06}" type="slidenum">
              <a:rPr lang="ru-RU" altLang="ru-RU">
                <a:solidFill>
                  <a:srgbClr val="FFFFFF"/>
                </a:solidFill>
              </a:rPr>
              <a:pPr/>
              <a:t>‹#›</a:t>
            </a:fld>
            <a:endParaRPr lang="ru-RU" altLang="ru-RU" dirty="0">
              <a:solidFill>
                <a:srgbClr val="FFFFFF"/>
              </a:solidFill>
            </a:endParaRPr>
          </a:p>
        </p:txBody>
      </p:sp>
      <p:sp>
        <p:nvSpPr>
          <p:cNvPr id="8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 smtClean="0">
                <a:solidFill>
                  <a:srgbClr val="FFFFFF"/>
                </a:solidFill>
              </a:rPr>
              <a:t>СОВЕЩАНИЕ ПО РАССМОТРЕНИЮ РЕЗУЛЬТАТОВ ПХД ЗА 2013 Г.</a:t>
            </a:r>
            <a:endParaRPr lang="ru-R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9008584"/>
      </p:ext>
    </p:extLst>
  </p:cSld>
  <p:clrMapOvr>
    <a:masterClrMapping/>
  </p:clrMapOvr>
  <p:transition spd="med" advClick="0" advTm="1000">
    <p:wipe/>
  </p:transition>
</p:sldLayout>
</file>

<file path=ppt/slideLayouts/slideLayout2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4F94F65-0163-4A92-8D78-273FABA03F7E}" type="slidenum">
              <a:rPr lang="ru-RU" altLang="ru-RU">
                <a:solidFill>
                  <a:srgbClr val="FFFFFF"/>
                </a:solidFill>
              </a:rPr>
              <a:pPr/>
              <a:t>‹#›</a:t>
            </a:fld>
            <a:endParaRPr lang="ru-RU" altLang="ru-RU" dirty="0">
              <a:solidFill>
                <a:srgbClr val="FFFFFF"/>
              </a:solidFill>
            </a:endParaRPr>
          </a:p>
        </p:txBody>
      </p:sp>
      <p:sp>
        <p:nvSpPr>
          <p:cNvPr id="4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 smtClean="0">
                <a:solidFill>
                  <a:srgbClr val="FFFFFF"/>
                </a:solidFill>
              </a:rPr>
              <a:t>СОВЕЩАНИЕ ПО РАССМОТРЕНИЮ РЕЗУЛЬТАТОВ ПХД ЗА 2013 Г.</a:t>
            </a:r>
            <a:endParaRPr lang="ru-R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9754064"/>
      </p:ext>
    </p:extLst>
  </p:cSld>
  <p:clrMapOvr>
    <a:masterClrMapping/>
  </p:clrMapOvr>
  <p:transition spd="med" advClick="0" advTm="1000">
    <p:wipe/>
  </p:transition>
</p:sldLayout>
</file>

<file path=ppt/slideLayouts/slideLayout2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0687980-3166-4B9C-88AB-ED6A5A47340C}" type="slidenum">
              <a:rPr lang="ru-RU" altLang="ru-RU">
                <a:solidFill>
                  <a:srgbClr val="FFFFFF"/>
                </a:solidFill>
              </a:rPr>
              <a:pPr/>
              <a:t>‹#›</a:t>
            </a:fld>
            <a:endParaRPr lang="ru-RU" altLang="ru-RU" dirty="0">
              <a:solidFill>
                <a:srgbClr val="FFFFFF"/>
              </a:solidFill>
            </a:endParaRPr>
          </a:p>
        </p:txBody>
      </p:sp>
      <p:sp>
        <p:nvSpPr>
          <p:cNvPr id="3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 smtClean="0">
                <a:solidFill>
                  <a:srgbClr val="FFFFFF"/>
                </a:solidFill>
              </a:rPr>
              <a:t>СОВЕЩАНИЕ ПО РАССМОТРЕНИЮ РЕЗУЛЬТАТОВ ПХД ЗА 2013 Г.</a:t>
            </a:r>
            <a:endParaRPr lang="ru-R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8833108"/>
      </p:ext>
    </p:extLst>
  </p:cSld>
  <p:clrMapOvr>
    <a:masterClrMapping/>
  </p:clrMapOvr>
  <p:transition spd="med" advClick="0" advTm="1000">
    <p:wip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CCC7D2F-167E-4020-BC78-B481D2D7DFBE}" type="slidenum">
              <a:rPr lang="ru-RU" altLang="ru-RU"/>
              <a:pPr/>
              <a:t>‹#›</a:t>
            </a:fld>
            <a:endParaRPr lang="ru-RU" altLang="ru-RU" dirty="0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 smtClean="0"/>
              <a:t>СОВЕЩАНИЕ ПО РАССМОТРЕНИЮ РЕЗУЛЬТАТОВ ПХД ЗА 2013 Г.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36002480"/>
      </p:ext>
    </p:extLst>
  </p:cSld>
  <p:clrMapOvr>
    <a:masterClrMapping/>
  </p:clrMapOvr>
  <p:transition spd="med" advClick="0" advTm="1000">
    <p:wipe/>
  </p:transition>
</p:sldLayout>
</file>

<file path=ppt/slideLayouts/slideLayout24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6" y="204795"/>
            <a:ext cx="3008313" cy="8715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04797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6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6531" indent="0">
              <a:buNone/>
              <a:defRPr sz="1200"/>
            </a:lvl2pPr>
            <a:lvl3pPr marL="913063" indent="0">
              <a:buNone/>
              <a:defRPr sz="1000"/>
            </a:lvl3pPr>
            <a:lvl4pPr marL="1369597" indent="0">
              <a:buNone/>
              <a:defRPr sz="900"/>
            </a:lvl4pPr>
            <a:lvl5pPr marL="1826127" indent="0">
              <a:buNone/>
              <a:defRPr sz="900"/>
            </a:lvl5pPr>
            <a:lvl6pPr marL="2282666" indent="0">
              <a:buNone/>
              <a:defRPr sz="900"/>
            </a:lvl6pPr>
            <a:lvl7pPr marL="2739200" indent="0">
              <a:buNone/>
              <a:defRPr sz="900"/>
            </a:lvl7pPr>
            <a:lvl8pPr marL="3195733" indent="0">
              <a:buNone/>
              <a:defRPr sz="900"/>
            </a:lvl8pPr>
            <a:lvl9pPr marL="3652269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B219F36-441B-40EE-9473-A2674913DF3D}" type="slidenum">
              <a:rPr lang="ru-RU" altLang="ru-RU">
                <a:solidFill>
                  <a:srgbClr val="FFFFFF"/>
                </a:solidFill>
              </a:rPr>
              <a:pPr/>
              <a:t>‹#›</a:t>
            </a:fld>
            <a:endParaRPr lang="ru-RU" altLang="ru-RU" dirty="0">
              <a:solidFill>
                <a:srgbClr val="FFFFFF"/>
              </a:solidFill>
            </a:endParaRPr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 smtClean="0">
                <a:solidFill>
                  <a:srgbClr val="FFFFFF"/>
                </a:solidFill>
              </a:rPr>
              <a:t>СОВЕЩАНИЕ ПО РАССМОТРЕНИЮ РЕЗУЛЬТАТОВ ПХД ЗА 2013 Г.</a:t>
            </a:r>
            <a:endParaRPr lang="ru-R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1699699"/>
      </p:ext>
    </p:extLst>
  </p:cSld>
  <p:clrMapOvr>
    <a:masterClrMapping/>
  </p:clrMapOvr>
  <p:transition spd="med" advClick="0" advTm="1000">
    <p:wipe/>
  </p:transition>
</p:sldLayout>
</file>

<file path=ppt/slideLayouts/slideLayout24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880"/>
            <a:ext cx="5486400" cy="425054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6531" indent="0">
              <a:buNone/>
              <a:defRPr sz="2800"/>
            </a:lvl2pPr>
            <a:lvl3pPr marL="913063" indent="0">
              <a:buNone/>
              <a:defRPr sz="2400"/>
            </a:lvl3pPr>
            <a:lvl4pPr marL="1369597" indent="0">
              <a:buNone/>
              <a:defRPr sz="2000"/>
            </a:lvl4pPr>
            <a:lvl5pPr marL="1826127" indent="0">
              <a:buNone/>
              <a:defRPr sz="2000"/>
            </a:lvl5pPr>
            <a:lvl6pPr marL="2282666" indent="0">
              <a:buNone/>
              <a:defRPr sz="2000"/>
            </a:lvl6pPr>
            <a:lvl7pPr marL="2739200" indent="0">
              <a:buNone/>
              <a:defRPr sz="2000"/>
            </a:lvl7pPr>
            <a:lvl8pPr marL="3195733" indent="0">
              <a:buNone/>
              <a:defRPr sz="2000"/>
            </a:lvl8pPr>
            <a:lvl9pPr marL="3652269" indent="0">
              <a:buNone/>
              <a:defRPr sz="2000"/>
            </a:lvl9pPr>
          </a:lstStyle>
          <a:p>
            <a:pPr lvl="0"/>
            <a:endParaRPr lang="ru-RU" noProof="0" dirty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6138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6531" indent="0">
              <a:buNone/>
              <a:defRPr sz="1200"/>
            </a:lvl2pPr>
            <a:lvl3pPr marL="913063" indent="0">
              <a:buNone/>
              <a:defRPr sz="1000"/>
            </a:lvl3pPr>
            <a:lvl4pPr marL="1369597" indent="0">
              <a:buNone/>
              <a:defRPr sz="900"/>
            </a:lvl4pPr>
            <a:lvl5pPr marL="1826127" indent="0">
              <a:buNone/>
              <a:defRPr sz="900"/>
            </a:lvl5pPr>
            <a:lvl6pPr marL="2282666" indent="0">
              <a:buNone/>
              <a:defRPr sz="900"/>
            </a:lvl6pPr>
            <a:lvl7pPr marL="2739200" indent="0">
              <a:buNone/>
              <a:defRPr sz="900"/>
            </a:lvl7pPr>
            <a:lvl8pPr marL="3195733" indent="0">
              <a:buNone/>
              <a:defRPr sz="900"/>
            </a:lvl8pPr>
            <a:lvl9pPr marL="3652269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FD4A08B-60EA-4A61-834B-BC73495AA740}" type="slidenum">
              <a:rPr lang="ru-RU" altLang="ru-RU">
                <a:solidFill>
                  <a:srgbClr val="FFFFFF"/>
                </a:solidFill>
              </a:rPr>
              <a:pPr/>
              <a:t>‹#›</a:t>
            </a:fld>
            <a:endParaRPr lang="ru-RU" altLang="ru-RU" dirty="0">
              <a:solidFill>
                <a:srgbClr val="FFFFFF"/>
              </a:solidFill>
            </a:endParaRPr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 smtClean="0">
                <a:solidFill>
                  <a:srgbClr val="FFFFFF"/>
                </a:solidFill>
              </a:rPr>
              <a:t>СОВЕЩАНИЕ ПО РАССМОТРЕНИЮ РЕЗУЛЬТАТОВ ПХД ЗА 2013 Г.</a:t>
            </a:r>
            <a:endParaRPr lang="ru-R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0014082"/>
      </p:ext>
    </p:extLst>
  </p:cSld>
  <p:clrMapOvr>
    <a:masterClrMapping/>
  </p:clrMapOvr>
  <p:transition spd="med" advClick="0" advTm="1000">
    <p:wipe/>
  </p:transition>
</p:sldLayout>
</file>

<file path=ppt/slideLayouts/slideLayout2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1F1C59E-32D0-462D-9093-0CDF6B3AA270}" type="slidenum">
              <a:rPr lang="ru-RU" altLang="ru-RU">
                <a:solidFill>
                  <a:srgbClr val="FFFFFF"/>
                </a:solidFill>
              </a:rPr>
              <a:pPr/>
              <a:t>‹#›</a:t>
            </a:fld>
            <a:endParaRPr lang="ru-RU" altLang="ru-RU" dirty="0">
              <a:solidFill>
                <a:srgbClr val="FFFFFF"/>
              </a:solidFill>
            </a:endParaRPr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 smtClean="0">
                <a:solidFill>
                  <a:srgbClr val="FFFFFF"/>
                </a:solidFill>
              </a:rPr>
              <a:t>СОВЕЩАНИЕ ПО РАССМОТРЕНИЮ РЕЗУЛЬТАТОВ ПХД ЗА 2013 Г.</a:t>
            </a:r>
            <a:endParaRPr lang="ru-R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6173331"/>
      </p:ext>
    </p:extLst>
  </p:cSld>
  <p:clrMapOvr>
    <a:masterClrMapping/>
  </p:clrMapOvr>
  <p:transition spd="med" advClick="0" advTm="1000">
    <p:wipe/>
  </p:transition>
</p:sldLayout>
</file>

<file path=ppt/slideLayouts/slideLayout2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6"/>
            <a:ext cx="2286000" cy="1956197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0" y="6"/>
            <a:ext cx="6705600" cy="195619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8C4D2A8-9DAD-4160-958E-47DE7FC45CAF}" type="slidenum">
              <a:rPr lang="ru-RU" altLang="ru-RU">
                <a:solidFill>
                  <a:srgbClr val="FFFFFF"/>
                </a:solidFill>
              </a:rPr>
              <a:pPr/>
              <a:t>‹#›</a:t>
            </a:fld>
            <a:endParaRPr lang="ru-RU" altLang="ru-RU" dirty="0">
              <a:solidFill>
                <a:srgbClr val="FFFFFF"/>
              </a:solidFill>
            </a:endParaRPr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 smtClean="0">
                <a:solidFill>
                  <a:srgbClr val="FFFFFF"/>
                </a:solidFill>
              </a:rPr>
              <a:t>СОВЕЩАНИЕ ПО РАССМОТРЕНИЮ РЕЗУЛЬТАТОВ ПХД ЗА 2013 Г.</a:t>
            </a:r>
            <a:endParaRPr lang="ru-R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4815873"/>
      </p:ext>
    </p:extLst>
  </p:cSld>
  <p:clrMapOvr>
    <a:masterClrMapping/>
  </p:clrMapOvr>
  <p:transition spd="med" advClick="0" advTm="1000">
    <p:wipe/>
  </p:transition>
</p:sldLayout>
</file>

<file path=ppt/slideLayouts/slideLayout2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8461"/>
            <a:ext cx="7772400" cy="11025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  <a:prstGeom prst="rect">
            <a:avLst/>
          </a:prstGeom>
        </p:spPr>
        <p:txBody>
          <a:bodyPr lIns="91306" tIns="45658" rIns="91306" bIns="45658"/>
          <a:lstStyle>
            <a:lvl1pPr marL="0" indent="0" algn="ctr">
              <a:buNone/>
              <a:defRPr/>
            </a:lvl1pPr>
            <a:lvl2pPr marL="456531" indent="0" algn="ctr">
              <a:buNone/>
              <a:defRPr/>
            </a:lvl2pPr>
            <a:lvl3pPr marL="913063" indent="0" algn="ctr">
              <a:buNone/>
              <a:defRPr/>
            </a:lvl3pPr>
            <a:lvl4pPr marL="1369597" indent="0" algn="ctr">
              <a:buNone/>
              <a:defRPr/>
            </a:lvl4pPr>
            <a:lvl5pPr marL="1826127" indent="0" algn="ctr">
              <a:buNone/>
              <a:defRPr/>
            </a:lvl5pPr>
            <a:lvl6pPr marL="2282666" indent="0" algn="ctr">
              <a:buNone/>
              <a:defRPr/>
            </a:lvl6pPr>
            <a:lvl7pPr marL="2739200" indent="0" algn="ctr">
              <a:buNone/>
              <a:defRPr/>
            </a:lvl7pPr>
            <a:lvl8pPr marL="3195733" indent="0" algn="ctr">
              <a:buNone/>
              <a:defRPr/>
            </a:lvl8pPr>
            <a:lvl9pPr marL="3652269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 smtClean="0">
                <a:solidFill>
                  <a:srgbClr val="FFFFFF"/>
                </a:solidFill>
              </a:rPr>
              <a:t>СОВЕЩАНИЕ ПО РАССМОТРЕНИЮ РЕЗУЛЬТАТОВ ПХД ЗА 2013 Г.</a:t>
            </a:r>
            <a:endParaRPr lang="ru-R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6742297"/>
      </p:ext>
    </p:extLst>
  </p:cSld>
  <p:clrMapOvr>
    <a:masterClrMapping/>
  </p:clrMapOvr>
  <p:transition spd="med" advClick="0" advTm="1000">
    <p:wipe/>
  </p:transition>
</p:sldLayout>
</file>

<file path=ppt/slideLayouts/slideLayout24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00154"/>
            <a:ext cx="8229600" cy="3394472"/>
          </a:xfrm>
          <a:prstGeom prst="rect">
            <a:avLst/>
          </a:prstGeom>
        </p:spPr>
        <p:txBody>
          <a:bodyPr lIns="91306" tIns="45658" rIns="91306" bIns="45658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 smtClean="0">
                <a:solidFill>
                  <a:srgbClr val="FFFFFF"/>
                </a:solidFill>
              </a:rPr>
              <a:t>СОВЕЩАНИЕ ПО РАССМОТРЕНИЮ РЕЗУЛЬТАТОВ ПХД ЗА 2013 Г.</a:t>
            </a:r>
            <a:endParaRPr lang="ru-R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7542154"/>
      </p:ext>
    </p:extLst>
  </p:cSld>
  <p:clrMapOvr>
    <a:masterClrMapping/>
  </p:clrMapOvr>
  <p:transition spd="med" advClick="0" advTm="1000">
    <p:wipe/>
  </p:transition>
</p:sldLayout>
</file>

<file path=ppt/slideLayouts/slideLayout24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605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8"/>
            <a:ext cx="7772400" cy="1125140"/>
          </a:xfrm>
          <a:prstGeom prst="rect">
            <a:avLst/>
          </a:prstGeom>
        </p:spPr>
        <p:txBody>
          <a:bodyPr lIns="91306" tIns="45658" rIns="91306" bIns="45658" anchor="b"/>
          <a:lstStyle>
            <a:lvl1pPr marL="0" indent="0">
              <a:buNone/>
              <a:defRPr sz="2000"/>
            </a:lvl1pPr>
            <a:lvl2pPr marL="456531" indent="0">
              <a:buNone/>
              <a:defRPr sz="1800"/>
            </a:lvl2pPr>
            <a:lvl3pPr marL="913063" indent="0">
              <a:buNone/>
              <a:defRPr sz="1600"/>
            </a:lvl3pPr>
            <a:lvl4pPr marL="1369597" indent="0">
              <a:buNone/>
              <a:defRPr sz="1400"/>
            </a:lvl4pPr>
            <a:lvl5pPr marL="1826127" indent="0">
              <a:buNone/>
              <a:defRPr sz="1400"/>
            </a:lvl5pPr>
            <a:lvl6pPr marL="2282666" indent="0">
              <a:buNone/>
              <a:defRPr sz="1400"/>
            </a:lvl6pPr>
            <a:lvl7pPr marL="2739200" indent="0">
              <a:buNone/>
              <a:defRPr sz="1400"/>
            </a:lvl7pPr>
            <a:lvl8pPr marL="3195733" indent="0">
              <a:buNone/>
              <a:defRPr sz="1400"/>
            </a:lvl8pPr>
            <a:lvl9pPr marL="3652269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1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 smtClean="0">
                <a:solidFill>
                  <a:srgbClr val="FFFFFF"/>
                </a:solidFill>
              </a:rPr>
              <a:t>СОВЕЩАНИЕ ПО РАССМОТРЕНИЮ РЕЗУЛЬТАТОВ ПХД ЗА 2013 Г.</a:t>
            </a:r>
            <a:endParaRPr lang="ru-R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5414559"/>
      </p:ext>
    </p:extLst>
  </p:cSld>
  <p:clrMapOvr>
    <a:masterClrMapping/>
  </p:clrMapOvr>
  <p:transition spd="med" advClick="0" advTm="1000">
    <p:wipe/>
  </p:transition>
</p:sldLayout>
</file>

<file path=ppt/slideLayouts/slideLayout24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200154"/>
            <a:ext cx="4038600" cy="3394472"/>
          </a:xfrm>
          <a:prstGeom prst="rect">
            <a:avLst/>
          </a:prstGeom>
        </p:spPr>
        <p:txBody>
          <a:bodyPr lIns="91306" tIns="45658" rIns="91306" bIns="45658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200154"/>
            <a:ext cx="4038600" cy="3394472"/>
          </a:xfrm>
          <a:prstGeom prst="rect">
            <a:avLst/>
          </a:prstGeom>
        </p:spPr>
        <p:txBody>
          <a:bodyPr lIns="91306" tIns="45658" rIns="91306" bIns="45658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 smtClean="0">
                <a:solidFill>
                  <a:srgbClr val="FFFFFF"/>
                </a:solidFill>
              </a:rPr>
              <a:t>СОВЕЩАНИЕ ПО РАССМОТРЕНИЮ РЕЗУЛЬТАТОВ ПХД ЗА 2013 Г.</a:t>
            </a:r>
            <a:endParaRPr lang="ru-R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6117186"/>
      </p:ext>
    </p:extLst>
  </p:cSld>
  <p:clrMapOvr>
    <a:masterClrMapping/>
  </p:clrMapOvr>
  <p:transition spd="med" advClick="0" advTm="1000">
    <p:wipe/>
  </p:transition>
</p:sldLayout>
</file>

<file path=ppt/slideLayouts/slideLayout24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41"/>
            <a:ext cx="4040188" cy="479822"/>
          </a:xfrm>
          <a:prstGeom prst="rect">
            <a:avLst/>
          </a:prstGeom>
        </p:spPr>
        <p:txBody>
          <a:bodyPr lIns="91306" tIns="45658" rIns="91306" bIns="45658" anchor="b"/>
          <a:lstStyle>
            <a:lvl1pPr marL="0" indent="0">
              <a:buNone/>
              <a:defRPr sz="2400" b="1"/>
            </a:lvl1pPr>
            <a:lvl2pPr marL="456531" indent="0">
              <a:buNone/>
              <a:defRPr sz="2000" b="1"/>
            </a:lvl2pPr>
            <a:lvl3pPr marL="913063" indent="0">
              <a:buNone/>
              <a:defRPr sz="1800" b="1"/>
            </a:lvl3pPr>
            <a:lvl4pPr marL="1369597" indent="0">
              <a:buNone/>
              <a:defRPr sz="1600" b="1"/>
            </a:lvl4pPr>
            <a:lvl5pPr marL="1826127" indent="0">
              <a:buNone/>
              <a:defRPr sz="1600" b="1"/>
            </a:lvl5pPr>
            <a:lvl6pPr marL="2282666" indent="0">
              <a:buNone/>
              <a:defRPr sz="1600" b="1"/>
            </a:lvl6pPr>
            <a:lvl7pPr marL="2739200" indent="0">
              <a:buNone/>
              <a:defRPr sz="1600" b="1"/>
            </a:lvl7pPr>
            <a:lvl8pPr marL="3195733" indent="0">
              <a:buNone/>
              <a:defRPr sz="1600" b="1"/>
            </a:lvl8pPr>
            <a:lvl9pPr marL="3652269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  <a:prstGeom prst="rect">
            <a:avLst/>
          </a:prstGeom>
        </p:spPr>
        <p:txBody>
          <a:bodyPr lIns="91306" tIns="45658" rIns="91306" bIns="45658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169" y="1151341"/>
            <a:ext cx="4041775" cy="479822"/>
          </a:xfrm>
          <a:prstGeom prst="rect">
            <a:avLst/>
          </a:prstGeom>
        </p:spPr>
        <p:txBody>
          <a:bodyPr lIns="91306" tIns="45658" rIns="91306" bIns="45658" anchor="b"/>
          <a:lstStyle>
            <a:lvl1pPr marL="0" indent="0">
              <a:buNone/>
              <a:defRPr sz="2400" b="1"/>
            </a:lvl1pPr>
            <a:lvl2pPr marL="456531" indent="0">
              <a:buNone/>
              <a:defRPr sz="2000" b="1"/>
            </a:lvl2pPr>
            <a:lvl3pPr marL="913063" indent="0">
              <a:buNone/>
              <a:defRPr sz="1800" b="1"/>
            </a:lvl3pPr>
            <a:lvl4pPr marL="1369597" indent="0">
              <a:buNone/>
              <a:defRPr sz="1600" b="1"/>
            </a:lvl4pPr>
            <a:lvl5pPr marL="1826127" indent="0">
              <a:buNone/>
              <a:defRPr sz="1600" b="1"/>
            </a:lvl5pPr>
            <a:lvl6pPr marL="2282666" indent="0">
              <a:buNone/>
              <a:defRPr sz="1600" b="1"/>
            </a:lvl6pPr>
            <a:lvl7pPr marL="2739200" indent="0">
              <a:buNone/>
              <a:defRPr sz="1600" b="1"/>
            </a:lvl7pPr>
            <a:lvl8pPr marL="3195733" indent="0">
              <a:buNone/>
              <a:defRPr sz="1600" b="1"/>
            </a:lvl8pPr>
            <a:lvl9pPr marL="3652269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169" y="1631156"/>
            <a:ext cx="4041775" cy="2963466"/>
          </a:xfrm>
          <a:prstGeom prst="rect">
            <a:avLst/>
          </a:prstGeom>
        </p:spPr>
        <p:txBody>
          <a:bodyPr lIns="91306" tIns="45658" rIns="91306" bIns="45658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 smtClean="0">
                <a:solidFill>
                  <a:srgbClr val="FFFFFF"/>
                </a:solidFill>
              </a:rPr>
              <a:t>СОВЕЩАНИЕ ПО РАССМОТРЕНИЮ РЕЗУЛЬТАТОВ ПХД ЗА 2013 Г.</a:t>
            </a:r>
            <a:endParaRPr lang="ru-R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7503346"/>
      </p:ext>
    </p:extLst>
  </p:cSld>
  <p:clrMapOvr>
    <a:masterClrMapping/>
  </p:clrMapOvr>
  <p:transition spd="med" advClick="0" advTm="1000">
    <p:wipe/>
  </p:transition>
</p:sldLayout>
</file>

<file path=ppt/slideLayouts/slideLayout2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1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 smtClean="0">
                <a:solidFill>
                  <a:srgbClr val="FFFFFF"/>
                </a:solidFill>
              </a:rPr>
              <a:t>СОВЕЩАНИЕ ПО РАССМОТРЕНИЮ РЕЗУЛЬТАТОВ ПХД ЗА 2013 Г.</a:t>
            </a:r>
            <a:endParaRPr lang="ru-R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5663405"/>
      </p:ext>
    </p:extLst>
  </p:cSld>
  <p:clrMapOvr>
    <a:masterClrMapping/>
  </p:clrMapOvr>
  <p:transition spd="med" advClick="0" advTm="1000">
    <p:wipe/>
  </p:transition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605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8"/>
            <a:ext cx="7772400" cy="112514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6531" indent="0">
              <a:buNone/>
              <a:defRPr sz="1800"/>
            </a:lvl2pPr>
            <a:lvl3pPr marL="913063" indent="0">
              <a:buNone/>
              <a:defRPr sz="1600"/>
            </a:lvl3pPr>
            <a:lvl4pPr marL="1369597" indent="0">
              <a:buNone/>
              <a:defRPr sz="1400"/>
            </a:lvl4pPr>
            <a:lvl5pPr marL="1826127" indent="0">
              <a:buNone/>
              <a:defRPr sz="1400"/>
            </a:lvl5pPr>
            <a:lvl6pPr marL="2282666" indent="0">
              <a:buNone/>
              <a:defRPr sz="1400"/>
            </a:lvl6pPr>
            <a:lvl7pPr marL="2739200" indent="0">
              <a:buNone/>
              <a:defRPr sz="1400"/>
            </a:lvl7pPr>
            <a:lvl8pPr marL="3195733" indent="0">
              <a:buNone/>
              <a:defRPr sz="1400"/>
            </a:lvl8pPr>
            <a:lvl9pPr marL="3652269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0CA4466-E5C5-470F-B597-143B4F857A73}" type="slidenum">
              <a:rPr lang="ru-RU" altLang="ru-RU"/>
              <a:pPr/>
              <a:t>‹#›</a:t>
            </a:fld>
            <a:endParaRPr lang="ru-RU" altLang="ru-RU" dirty="0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 smtClean="0"/>
              <a:t>СОВЕЩАНИЕ ПО РАССМОТРЕНИЮ РЕЗУЛЬТАТОВ ПХД ЗА 2013 Г.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80377653"/>
      </p:ext>
    </p:extLst>
  </p:cSld>
  <p:clrMapOvr>
    <a:masterClrMapping/>
  </p:clrMapOvr>
  <p:transition spd="med" advClick="0" advTm="1000">
    <p:wipe/>
  </p:transition>
</p:sldLayout>
</file>

<file path=ppt/slideLayouts/slideLayout25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 smtClean="0">
                <a:solidFill>
                  <a:srgbClr val="FFFFFF"/>
                </a:solidFill>
              </a:rPr>
              <a:t>СОВЕЩАНИЕ ПО РАССМОТРЕНИЮ РЕЗУЛЬТАТОВ ПХД ЗА 2013 Г.</a:t>
            </a:r>
            <a:endParaRPr lang="ru-R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2993934"/>
      </p:ext>
    </p:extLst>
  </p:cSld>
  <p:clrMapOvr>
    <a:masterClrMapping/>
  </p:clrMapOvr>
  <p:transition spd="med" advClick="0" advTm="1000">
    <p:wipe/>
  </p:transition>
</p:sldLayout>
</file>

<file path=ppt/slideLayouts/slideLayout25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6" y="204795"/>
            <a:ext cx="3008313" cy="8715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04797"/>
            <a:ext cx="5111750" cy="4389835"/>
          </a:xfrm>
          <a:prstGeom prst="rect">
            <a:avLst/>
          </a:prstGeom>
        </p:spPr>
        <p:txBody>
          <a:bodyPr lIns="91306" tIns="45658" rIns="91306" bIns="45658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6" y="1076328"/>
            <a:ext cx="3008313" cy="3518297"/>
          </a:xfrm>
          <a:prstGeom prst="rect">
            <a:avLst/>
          </a:prstGeom>
        </p:spPr>
        <p:txBody>
          <a:bodyPr lIns="91306" tIns="45658" rIns="91306" bIns="45658"/>
          <a:lstStyle>
            <a:lvl1pPr marL="0" indent="0">
              <a:buNone/>
              <a:defRPr sz="1400"/>
            </a:lvl1pPr>
            <a:lvl2pPr marL="456531" indent="0">
              <a:buNone/>
              <a:defRPr sz="1200"/>
            </a:lvl2pPr>
            <a:lvl3pPr marL="913063" indent="0">
              <a:buNone/>
              <a:defRPr sz="1000"/>
            </a:lvl3pPr>
            <a:lvl4pPr marL="1369597" indent="0">
              <a:buNone/>
              <a:defRPr sz="900"/>
            </a:lvl4pPr>
            <a:lvl5pPr marL="1826127" indent="0">
              <a:buNone/>
              <a:defRPr sz="900"/>
            </a:lvl5pPr>
            <a:lvl6pPr marL="2282666" indent="0">
              <a:buNone/>
              <a:defRPr sz="900"/>
            </a:lvl6pPr>
            <a:lvl7pPr marL="2739200" indent="0">
              <a:buNone/>
              <a:defRPr sz="900"/>
            </a:lvl7pPr>
            <a:lvl8pPr marL="3195733" indent="0">
              <a:buNone/>
              <a:defRPr sz="900"/>
            </a:lvl8pPr>
            <a:lvl9pPr marL="3652269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 smtClean="0">
                <a:solidFill>
                  <a:srgbClr val="FFFFFF"/>
                </a:solidFill>
              </a:rPr>
              <a:t>СОВЕЩАНИЕ ПО РАССМОТРЕНИЮ РЕЗУЛЬТАТОВ ПХД ЗА 2013 Г.</a:t>
            </a:r>
            <a:endParaRPr lang="ru-R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2710696"/>
      </p:ext>
    </p:extLst>
  </p:cSld>
  <p:clrMapOvr>
    <a:masterClrMapping/>
  </p:clrMapOvr>
  <p:transition spd="med" advClick="0" advTm="1000">
    <p:wipe/>
  </p:transition>
</p:sldLayout>
</file>

<file path=ppt/slideLayouts/slideLayout25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880"/>
            <a:ext cx="5486400" cy="425054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  <a:prstGeom prst="rect">
            <a:avLst/>
          </a:prstGeom>
        </p:spPr>
        <p:txBody>
          <a:bodyPr lIns="91306" tIns="45658" rIns="91306" bIns="45658"/>
          <a:lstStyle>
            <a:lvl1pPr marL="0" indent="0">
              <a:buNone/>
              <a:defRPr sz="3200"/>
            </a:lvl1pPr>
            <a:lvl2pPr marL="456531" indent="0">
              <a:buNone/>
              <a:defRPr sz="2800"/>
            </a:lvl2pPr>
            <a:lvl3pPr marL="913063" indent="0">
              <a:buNone/>
              <a:defRPr sz="2400"/>
            </a:lvl3pPr>
            <a:lvl4pPr marL="1369597" indent="0">
              <a:buNone/>
              <a:defRPr sz="2000"/>
            </a:lvl4pPr>
            <a:lvl5pPr marL="1826127" indent="0">
              <a:buNone/>
              <a:defRPr sz="2000"/>
            </a:lvl5pPr>
            <a:lvl6pPr marL="2282666" indent="0">
              <a:buNone/>
              <a:defRPr sz="2000"/>
            </a:lvl6pPr>
            <a:lvl7pPr marL="2739200" indent="0">
              <a:buNone/>
              <a:defRPr sz="2000"/>
            </a:lvl7pPr>
            <a:lvl8pPr marL="3195733" indent="0">
              <a:buNone/>
              <a:defRPr sz="2000"/>
            </a:lvl8pPr>
            <a:lvl9pPr marL="3652269" indent="0">
              <a:buNone/>
              <a:defRPr sz="2000"/>
            </a:lvl9pPr>
          </a:lstStyle>
          <a:p>
            <a:pPr lvl="0"/>
            <a:endParaRPr lang="ru-RU" noProof="0" dirty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6138"/>
            <a:ext cx="5486400" cy="603647"/>
          </a:xfrm>
          <a:prstGeom prst="rect">
            <a:avLst/>
          </a:prstGeom>
        </p:spPr>
        <p:txBody>
          <a:bodyPr lIns="91306" tIns="45658" rIns="91306" bIns="45658"/>
          <a:lstStyle>
            <a:lvl1pPr marL="0" indent="0">
              <a:buNone/>
              <a:defRPr sz="1400"/>
            </a:lvl1pPr>
            <a:lvl2pPr marL="456531" indent="0">
              <a:buNone/>
              <a:defRPr sz="1200"/>
            </a:lvl2pPr>
            <a:lvl3pPr marL="913063" indent="0">
              <a:buNone/>
              <a:defRPr sz="1000"/>
            </a:lvl3pPr>
            <a:lvl4pPr marL="1369597" indent="0">
              <a:buNone/>
              <a:defRPr sz="900"/>
            </a:lvl4pPr>
            <a:lvl5pPr marL="1826127" indent="0">
              <a:buNone/>
              <a:defRPr sz="900"/>
            </a:lvl5pPr>
            <a:lvl6pPr marL="2282666" indent="0">
              <a:buNone/>
              <a:defRPr sz="900"/>
            </a:lvl6pPr>
            <a:lvl7pPr marL="2739200" indent="0">
              <a:buNone/>
              <a:defRPr sz="900"/>
            </a:lvl7pPr>
            <a:lvl8pPr marL="3195733" indent="0">
              <a:buNone/>
              <a:defRPr sz="900"/>
            </a:lvl8pPr>
            <a:lvl9pPr marL="3652269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 smtClean="0">
                <a:solidFill>
                  <a:srgbClr val="FFFFFF"/>
                </a:solidFill>
              </a:rPr>
              <a:t>СОВЕЩАНИЕ ПО РАССМОТРЕНИЮ РЕЗУЛЬТАТОВ ПХД ЗА 2013 Г.</a:t>
            </a:r>
            <a:endParaRPr lang="ru-R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7828851"/>
      </p:ext>
    </p:extLst>
  </p:cSld>
  <p:clrMapOvr>
    <a:masterClrMapping/>
  </p:clrMapOvr>
  <p:transition spd="med" advClick="0" advTm="1000">
    <p:wipe/>
  </p:transition>
</p:sldLayout>
</file>

<file path=ppt/slideLayouts/slideLayout2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200154"/>
            <a:ext cx="8229600" cy="3394472"/>
          </a:xfrm>
          <a:prstGeom prst="rect">
            <a:avLst/>
          </a:prstGeom>
        </p:spPr>
        <p:txBody>
          <a:bodyPr vert="eaVert" lIns="91306" tIns="45658" rIns="91306" bIns="45658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 smtClean="0">
                <a:solidFill>
                  <a:srgbClr val="FFFFFF"/>
                </a:solidFill>
              </a:rPr>
              <a:t>СОВЕЩАНИЕ ПО РАССМОТРЕНИЮ РЕЗУЛЬТАТОВ ПХД ЗА 2013 Г.</a:t>
            </a:r>
            <a:endParaRPr lang="ru-R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7164955"/>
      </p:ext>
    </p:extLst>
  </p:cSld>
  <p:clrMapOvr>
    <a:masterClrMapping/>
  </p:clrMapOvr>
  <p:transition spd="med" advClick="0" advTm="1000">
    <p:wipe/>
  </p:transition>
</p:sldLayout>
</file>

<file path=ppt/slideLayouts/slideLayout2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972300" y="1"/>
            <a:ext cx="2171700" cy="459462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"/>
            <a:ext cx="6362700" cy="4594622"/>
          </a:xfrm>
          <a:prstGeom prst="rect">
            <a:avLst/>
          </a:prstGeom>
        </p:spPr>
        <p:txBody>
          <a:bodyPr vert="eaVert" lIns="91306" tIns="45658" rIns="91306" bIns="45658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 smtClean="0">
                <a:solidFill>
                  <a:srgbClr val="FFFFFF"/>
                </a:solidFill>
              </a:rPr>
              <a:t>СОВЕЩАНИЕ ПО РАССМОТРЕНИЮ РЕЗУЛЬТАТОВ ПХД ЗА 2013 Г.</a:t>
            </a:r>
            <a:endParaRPr lang="ru-R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1439250"/>
      </p:ext>
    </p:extLst>
  </p:cSld>
  <p:clrMapOvr>
    <a:masterClrMapping/>
  </p:clrMapOvr>
  <p:transition spd="med" advClick="0" advTm="1000">
    <p:wipe/>
  </p:transition>
</p:sldLayout>
</file>

<file path=ppt/slideLayouts/slideLayout25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8461"/>
            <a:ext cx="7772400" cy="11025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  <a:prstGeom prst="rect">
            <a:avLst/>
          </a:prstGeom>
        </p:spPr>
        <p:txBody>
          <a:bodyPr lIns="91306" tIns="45658" rIns="91306" bIns="45658"/>
          <a:lstStyle>
            <a:lvl1pPr marL="0" indent="0" algn="ctr">
              <a:buNone/>
              <a:defRPr/>
            </a:lvl1pPr>
            <a:lvl2pPr marL="456531" indent="0" algn="ctr">
              <a:buNone/>
              <a:defRPr/>
            </a:lvl2pPr>
            <a:lvl3pPr marL="913063" indent="0" algn="ctr">
              <a:buNone/>
              <a:defRPr/>
            </a:lvl3pPr>
            <a:lvl4pPr marL="1369597" indent="0" algn="ctr">
              <a:buNone/>
              <a:defRPr/>
            </a:lvl4pPr>
            <a:lvl5pPr marL="1826127" indent="0" algn="ctr">
              <a:buNone/>
              <a:defRPr/>
            </a:lvl5pPr>
            <a:lvl6pPr marL="2282666" indent="0" algn="ctr">
              <a:buNone/>
              <a:defRPr/>
            </a:lvl6pPr>
            <a:lvl7pPr marL="2739200" indent="0" algn="ctr">
              <a:buNone/>
              <a:defRPr/>
            </a:lvl7pPr>
            <a:lvl8pPr marL="3195733" indent="0" algn="ctr">
              <a:buNone/>
              <a:defRPr/>
            </a:lvl8pPr>
            <a:lvl9pPr marL="3652269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 smtClean="0">
                <a:solidFill>
                  <a:prstClr val="white"/>
                </a:solidFill>
              </a:rPr>
              <a:t>СОВЕЩАНИЕ ПО РАССМОТРЕНИЮ РЕЗУЛЬТАТОВ ПХД ЗА 2013 Г.</a:t>
            </a:r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8557329"/>
      </p:ext>
    </p:extLst>
  </p:cSld>
  <p:clrMapOvr>
    <a:masterClrMapping/>
  </p:clrMapOvr>
  <p:transition spd="med" advClick="0" advTm="1000">
    <p:wipe/>
  </p:transition>
</p:sldLayout>
</file>

<file path=ppt/slideLayouts/slideLayout25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00154"/>
            <a:ext cx="8229600" cy="3394472"/>
          </a:xfrm>
          <a:prstGeom prst="rect">
            <a:avLst/>
          </a:prstGeom>
        </p:spPr>
        <p:txBody>
          <a:bodyPr lIns="91306" tIns="45658" rIns="91306" bIns="45658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 smtClean="0">
                <a:solidFill>
                  <a:prstClr val="white"/>
                </a:solidFill>
              </a:rPr>
              <a:t>СОВЕЩАНИЕ ПО РАССМОТРЕНИЮ РЕЗУЛЬТАТОВ ПХД ЗА 2013 Г.</a:t>
            </a:r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6109267"/>
      </p:ext>
    </p:extLst>
  </p:cSld>
  <p:clrMapOvr>
    <a:masterClrMapping/>
  </p:clrMapOvr>
  <p:transition spd="med" advClick="0" advTm="1000">
    <p:wipe/>
  </p:transition>
</p:sldLayout>
</file>

<file path=ppt/slideLayouts/slideLayout25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605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8"/>
            <a:ext cx="7772400" cy="1125140"/>
          </a:xfrm>
          <a:prstGeom prst="rect">
            <a:avLst/>
          </a:prstGeom>
        </p:spPr>
        <p:txBody>
          <a:bodyPr lIns="91306" tIns="45658" rIns="91306" bIns="45658" anchor="b"/>
          <a:lstStyle>
            <a:lvl1pPr marL="0" indent="0">
              <a:buNone/>
              <a:defRPr sz="2000"/>
            </a:lvl1pPr>
            <a:lvl2pPr marL="456531" indent="0">
              <a:buNone/>
              <a:defRPr sz="1800"/>
            </a:lvl2pPr>
            <a:lvl3pPr marL="913063" indent="0">
              <a:buNone/>
              <a:defRPr sz="1600"/>
            </a:lvl3pPr>
            <a:lvl4pPr marL="1369597" indent="0">
              <a:buNone/>
              <a:defRPr sz="1400"/>
            </a:lvl4pPr>
            <a:lvl5pPr marL="1826127" indent="0">
              <a:buNone/>
              <a:defRPr sz="1400"/>
            </a:lvl5pPr>
            <a:lvl6pPr marL="2282666" indent="0">
              <a:buNone/>
              <a:defRPr sz="1400"/>
            </a:lvl6pPr>
            <a:lvl7pPr marL="2739200" indent="0">
              <a:buNone/>
              <a:defRPr sz="1400"/>
            </a:lvl7pPr>
            <a:lvl8pPr marL="3195733" indent="0">
              <a:buNone/>
              <a:defRPr sz="1400"/>
            </a:lvl8pPr>
            <a:lvl9pPr marL="3652269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1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 smtClean="0">
                <a:solidFill>
                  <a:prstClr val="white"/>
                </a:solidFill>
              </a:rPr>
              <a:t>СОВЕЩАНИЕ ПО РАССМОТРЕНИЮ РЕЗУЛЬТАТОВ ПХД ЗА 2013 Г.</a:t>
            </a:r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1048053"/>
      </p:ext>
    </p:extLst>
  </p:cSld>
  <p:clrMapOvr>
    <a:masterClrMapping/>
  </p:clrMapOvr>
  <p:transition spd="med" advClick="0" advTm="1000">
    <p:wipe/>
  </p:transition>
</p:sldLayout>
</file>

<file path=ppt/slideLayouts/slideLayout25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200154"/>
            <a:ext cx="4038600" cy="3394472"/>
          </a:xfrm>
          <a:prstGeom prst="rect">
            <a:avLst/>
          </a:prstGeom>
        </p:spPr>
        <p:txBody>
          <a:bodyPr lIns="91306" tIns="45658" rIns="91306" bIns="45658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200154"/>
            <a:ext cx="4038600" cy="3394472"/>
          </a:xfrm>
          <a:prstGeom prst="rect">
            <a:avLst/>
          </a:prstGeom>
        </p:spPr>
        <p:txBody>
          <a:bodyPr lIns="91306" tIns="45658" rIns="91306" bIns="45658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 smtClean="0">
                <a:solidFill>
                  <a:prstClr val="white"/>
                </a:solidFill>
              </a:rPr>
              <a:t>СОВЕЩАНИЕ ПО РАССМОТРЕНИЮ РЕЗУЛЬТАТОВ ПХД ЗА 2013 Г.</a:t>
            </a:r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0854363"/>
      </p:ext>
    </p:extLst>
  </p:cSld>
  <p:clrMapOvr>
    <a:masterClrMapping/>
  </p:clrMapOvr>
  <p:transition spd="med" advClick="0" advTm="1000">
    <p:wipe/>
  </p:transition>
</p:sldLayout>
</file>

<file path=ppt/slideLayouts/slideLayout25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41"/>
            <a:ext cx="4040188" cy="479822"/>
          </a:xfrm>
          <a:prstGeom prst="rect">
            <a:avLst/>
          </a:prstGeom>
        </p:spPr>
        <p:txBody>
          <a:bodyPr lIns="91306" tIns="45658" rIns="91306" bIns="45658" anchor="b"/>
          <a:lstStyle>
            <a:lvl1pPr marL="0" indent="0">
              <a:buNone/>
              <a:defRPr sz="2400" b="1"/>
            </a:lvl1pPr>
            <a:lvl2pPr marL="456531" indent="0">
              <a:buNone/>
              <a:defRPr sz="2000" b="1"/>
            </a:lvl2pPr>
            <a:lvl3pPr marL="913063" indent="0">
              <a:buNone/>
              <a:defRPr sz="1800" b="1"/>
            </a:lvl3pPr>
            <a:lvl4pPr marL="1369597" indent="0">
              <a:buNone/>
              <a:defRPr sz="1600" b="1"/>
            </a:lvl4pPr>
            <a:lvl5pPr marL="1826127" indent="0">
              <a:buNone/>
              <a:defRPr sz="1600" b="1"/>
            </a:lvl5pPr>
            <a:lvl6pPr marL="2282666" indent="0">
              <a:buNone/>
              <a:defRPr sz="1600" b="1"/>
            </a:lvl6pPr>
            <a:lvl7pPr marL="2739200" indent="0">
              <a:buNone/>
              <a:defRPr sz="1600" b="1"/>
            </a:lvl7pPr>
            <a:lvl8pPr marL="3195733" indent="0">
              <a:buNone/>
              <a:defRPr sz="1600" b="1"/>
            </a:lvl8pPr>
            <a:lvl9pPr marL="3652269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  <a:prstGeom prst="rect">
            <a:avLst/>
          </a:prstGeom>
        </p:spPr>
        <p:txBody>
          <a:bodyPr lIns="91306" tIns="45658" rIns="91306" bIns="45658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169" y="1151341"/>
            <a:ext cx="4041775" cy="479822"/>
          </a:xfrm>
          <a:prstGeom prst="rect">
            <a:avLst/>
          </a:prstGeom>
        </p:spPr>
        <p:txBody>
          <a:bodyPr lIns="91306" tIns="45658" rIns="91306" bIns="45658" anchor="b"/>
          <a:lstStyle>
            <a:lvl1pPr marL="0" indent="0">
              <a:buNone/>
              <a:defRPr sz="2400" b="1"/>
            </a:lvl1pPr>
            <a:lvl2pPr marL="456531" indent="0">
              <a:buNone/>
              <a:defRPr sz="2000" b="1"/>
            </a:lvl2pPr>
            <a:lvl3pPr marL="913063" indent="0">
              <a:buNone/>
              <a:defRPr sz="1800" b="1"/>
            </a:lvl3pPr>
            <a:lvl4pPr marL="1369597" indent="0">
              <a:buNone/>
              <a:defRPr sz="1600" b="1"/>
            </a:lvl4pPr>
            <a:lvl5pPr marL="1826127" indent="0">
              <a:buNone/>
              <a:defRPr sz="1600" b="1"/>
            </a:lvl5pPr>
            <a:lvl6pPr marL="2282666" indent="0">
              <a:buNone/>
              <a:defRPr sz="1600" b="1"/>
            </a:lvl6pPr>
            <a:lvl7pPr marL="2739200" indent="0">
              <a:buNone/>
              <a:defRPr sz="1600" b="1"/>
            </a:lvl7pPr>
            <a:lvl8pPr marL="3195733" indent="0">
              <a:buNone/>
              <a:defRPr sz="1600" b="1"/>
            </a:lvl8pPr>
            <a:lvl9pPr marL="3652269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169" y="1631156"/>
            <a:ext cx="4041775" cy="2963466"/>
          </a:xfrm>
          <a:prstGeom prst="rect">
            <a:avLst/>
          </a:prstGeom>
        </p:spPr>
        <p:txBody>
          <a:bodyPr lIns="91306" tIns="45658" rIns="91306" bIns="45658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 smtClean="0">
                <a:solidFill>
                  <a:prstClr val="white"/>
                </a:solidFill>
              </a:rPr>
              <a:t>СОВЕЩАНИЕ ПО РАССМОТРЕНИЮ РЕЗУЛЬТАТОВ ПХД ЗА 2013 Г.</a:t>
            </a:r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0506300"/>
      </p:ext>
    </p:extLst>
  </p:cSld>
  <p:clrMapOvr>
    <a:masterClrMapping/>
  </p:clrMapOvr>
  <p:transition spd="med" advClick="0" advTm="1000">
    <p:wipe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0" y="809631"/>
            <a:ext cx="4495800" cy="11465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809631"/>
            <a:ext cx="4495800" cy="11465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375AA68-ED1C-481B-8A1B-DB4FEBECB600}" type="slidenum">
              <a:rPr lang="ru-RU" altLang="ru-RU"/>
              <a:pPr/>
              <a:t>‹#›</a:t>
            </a:fld>
            <a:endParaRPr lang="ru-RU" altLang="ru-RU" dirty="0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 smtClean="0"/>
              <a:t>СОВЕЩАНИЕ ПО РАССМОТРЕНИЮ РЕЗУЛЬТАТОВ ПХД ЗА 2013 Г.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70112995"/>
      </p:ext>
    </p:extLst>
  </p:cSld>
  <p:clrMapOvr>
    <a:masterClrMapping/>
  </p:clrMapOvr>
  <p:transition spd="med" advClick="0" advTm="1000">
    <p:wipe/>
  </p:transition>
</p:sldLayout>
</file>

<file path=ppt/slideLayouts/slideLayout2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1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 smtClean="0">
                <a:solidFill>
                  <a:prstClr val="white"/>
                </a:solidFill>
              </a:rPr>
              <a:t>СОВЕЩАНИЕ ПО РАССМОТРЕНИЮ РЕЗУЛЬТАТОВ ПХД ЗА 2013 Г.</a:t>
            </a:r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4901575"/>
      </p:ext>
    </p:extLst>
  </p:cSld>
  <p:clrMapOvr>
    <a:masterClrMapping/>
  </p:clrMapOvr>
  <p:transition spd="med" advClick="0" advTm="1000">
    <p:wipe/>
  </p:transition>
</p:sldLayout>
</file>

<file path=ppt/slideLayouts/slideLayout26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 smtClean="0">
                <a:solidFill>
                  <a:prstClr val="white"/>
                </a:solidFill>
              </a:rPr>
              <a:t>СОВЕЩАНИЕ ПО РАССМОТРЕНИЮ РЕЗУЛЬТАТОВ ПХД ЗА 2013 Г.</a:t>
            </a:r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2773323"/>
      </p:ext>
    </p:extLst>
  </p:cSld>
  <p:clrMapOvr>
    <a:masterClrMapping/>
  </p:clrMapOvr>
  <p:transition spd="med" advClick="0" advTm="1000">
    <p:wipe/>
  </p:transition>
</p:sldLayout>
</file>

<file path=ppt/slideLayouts/slideLayout26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6" y="204795"/>
            <a:ext cx="3008313" cy="8715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04797"/>
            <a:ext cx="5111750" cy="4389835"/>
          </a:xfrm>
          <a:prstGeom prst="rect">
            <a:avLst/>
          </a:prstGeom>
        </p:spPr>
        <p:txBody>
          <a:bodyPr lIns="91306" tIns="45658" rIns="91306" bIns="45658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6" y="1076328"/>
            <a:ext cx="3008313" cy="3518297"/>
          </a:xfrm>
          <a:prstGeom prst="rect">
            <a:avLst/>
          </a:prstGeom>
        </p:spPr>
        <p:txBody>
          <a:bodyPr lIns="91306" tIns="45658" rIns="91306" bIns="45658"/>
          <a:lstStyle>
            <a:lvl1pPr marL="0" indent="0">
              <a:buNone/>
              <a:defRPr sz="1400"/>
            </a:lvl1pPr>
            <a:lvl2pPr marL="456531" indent="0">
              <a:buNone/>
              <a:defRPr sz="1200"/>
            </a:lvl2pPr>
            <a:lvl3pPr marL="913063" indent="0">
              <a:buNone/>
              <a:defRPr sz="1000"/>
            </a:lvl3pPr>
            <a:lvl4pPr marL="1369597" indent="0">
              <a:buNone/>
              <a:defRPr sz="900"/>
            </a:lvl4pPr>
            <a:lvl5pPr marL="1826127" indent="0">
              <a:buNone/>
              <a:defRPr sz="900"/>
            </a:lvl5pPr>
            <a:lvl6pPr marL="2282666" indent="0">
              <a:buNone/>
              <a:defRPr sz="900"/>
            </a:lvl6pPr>
            <a:lvl7pPr marL="2739200" indent="0">
              <a:buNone/>
              <a:defRPr sz="900"/>
            </a:lvl7pPr>
            <a:lvl8pPr marL="3195733" indent="0">
              <a:buNone/>
              <a:defRPr sz="900"/>
            </a:lvl8pPr>
            <a:lvl9pPr marL="3652269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 smtClean="0">
                <a:solidFill>
                  <a:prstClr val="white"/>
                </a:solidFill>
              </a:rPr>
              <a:t>СОВЕЩАНИЕ ПО РАССМОТРЕНИЮ РЕЗУЛЬТАТОВ ПХД ЗА 2013 Г.</a:t>
            </a:r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2234928"/>
      </p:ext>
    </p:extLst>
  </p:cSld>
  <p:clrMapOvr>
    <a:masterClrMapping/>
  </p:clrMapOvr>
  <p:transition spd="med" advClick="0" advTm="1000">
    <p:wipe/>
  </p:transition>
</p:sldLayout>
</file>

<file path=ppt/slideLayouts/slideLayout26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880"/>
            <a:ext cx="5486400" cy="425054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  <a:prstGeom prst="rect">
            <a:avLst/>
          </a:prstGeom>
        </p:spPr>
        <p:txBody>
          <a:bodyPr lIns="91306" tIns="45658" rIns="91306" bIns="45658"/>
          <a:lstStyle>
            <a:lvl1pPr marL="0" indent="0">
              <a:buNone/>
              <a:defRPr sz="3200"/>
            </a:lvl1pPr>
            <a:lvl2pPr marL="456531" indent="0">
              <a:buNone/>
              <a:defRPr sz="2800"/>
            </a:lvl2pPr>
            <a:lvl3pPr marL="913063" indent="0">
              <a:buNone/>
              <a:defRPr sz="2400"/>
            </a:lvl3pPr>
            <a:lvl4pPr marL="1369597" indent="0">
              <a:buNone/>
              <a:defRPr sz="2000"/>
            </a:lvl4pPr>
            <a:lvl5pPr marL="1826127" indent="0">
              <a:buNone/>
              <a:defRPr sz="2000"/>
            </a:lvl5pPr>
            <a:lvl6pPr marL="2282666" indent="0">
              <a:buNone/>
              <a:defRPr sz="2000"/>
            </a:lvl6pPr>
            <a:lvl7pPr marL="2739200" indent="0">
              <a:buNone/>
              <a:defRPr sz="2000"/>
            </a:lvl7pPr>
            <a:lvl8pPr marL="3195733" indent="0">
              <a:buNone/>
              <a:defRPr sz="2000"/>
            </a:lvl8pPr>
            <a:lvl9pPr marL="3652269" indent="0">
              <a:buNone/>
              <a:defRPr sz="2000"/>
            </a:lvl9pPr>
          </a:lstStyle>
          <a:p>
            <a:pPr lvl="0"/>
            <a:endParaRPr lang="ru-RU" noProof="0" dirty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6138"/>
            <a:ext cx="5486400" cy="603647"/>
          </a:xfrm>
          <a:prstGeom prst="rect">
            <a:avLst/>
          </a:prstGeom>
        </p:spPr>
        <p:txBody>
          <a:bodyPr lIns="91306" tIns="45658" rIns="91306" bIns="45658"/>
          <a:lstStyle>
            <a:lvl1pPr marL="0" indent="0">
              <a:buNone/>
              <a:defRPr sz="1400"/>
            </a:lvl1pPr>
            <a:lvl2pPr marL="456531" indent="0">
              <a:buNone/>
              <a:defRPr sz="1200"/>
            </a:lvl2pPr>
            <a:lvl3pPr marL="913063" indent="0">
              <a:buNone/>
              <a:defRPr sz="1000"/>
            </a:lvl3pPr>
            <a:lvl4pPr marL="1369597" indent="0">
              <a:buNone/>
              <a:defRPr sz="900"/>
            </a:lvl4pPr>
            <a:lvl5pPr marL="1826127" indent="0">
              <a:buNone/>
              <a:defRPr sz="900"/>
            </a:lvl5pPr>
            <a:lvl6pPr marL="2282666" indent="0">
              <a:buNone/>
              <a:defRPr sz="900"/>
            </a:lvl6pPr>
            <a:lvl7pPr marL="2739200" indent="0">
              <a:buNone/>
              <a:defRPr sz="900"/>
            </a:lvl7pPr>
            <a:lvl8pPr marL="3195733" indent="0">
              <a:buNone/>
              <a:defRPr sz="900"/>
            </a:lvl8pPr>
            <a:lvl9pPr marL="3652269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 smtClean="0">
                <a:solidFill>
                  <a:prstClr val="white"/>
                </a:solidFill>
              </a:rPr>
              <a:t>СОВЕЩАНИЕ ПО РАССМОТРЕНИЮ РЕЗУЛЬТАТОВ ПХД ЗА 2013 Г.</a:t>
            </a:r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5365309"/>
      </p:ext>
    </p:extLst>
  </p:cSld>
  <p:clrMapOvr>
    <a:masterClrMapping/>
  </p:clrMapOvr>
  <p:transition spd="med" advClick="0" advTm="1000">
    <p:wipe/>
  </p:transition>
</p:sldLayout>
</file>

<file path=ppt/slideLayouts/slideLayout26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200154"/>
            <a:ext cx="8229600" cy="3394472"/>
          </a:xfrm>
          <a:prstGeom prst="rect">
            <a:avLst/>
          </a:prstGeom>
        </p:spPr>
        <p:txBody>
          <a:bodyPr vert="eaVert" lIns="91306" tIns="45658" rIns="91306" bIns="45658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 smtClean="0">
                <a:solidFill>
                  <a:prstClr val="white"/>
                </a:solidFill>
              </a:rPr>
              <a:t>СОВЕЩАНИЕ ПО РАССМОТРЕНИЮ РЕЗУЛЬТАТОВ ПХД ЗА 2013 Г.</a:t>
            </a:r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4229174"/>
      </p:ext>
    </p:extLst>
  </p:cSld>
  <p:clrMapOvr>
    <a:masterClrMapping/>
  </p:clrMapOvr>
  <p:transition spd="med" advClick="0" advTm="1000">
    <p:wipe/>
  </p:transition>
</p:sldLayout>
</file>

<file path=ppt/slideLayouts/slideLayout2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972300" y="1"/>
            <a:ext cx="2171700" cy="459462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"/>
            <a:ext cx="6362700" cy="4594622"/>
          </a:xfrm>
          <a:prstGeom prst="rect">
            <a:avLst/>
          </a:prstGeom>
        </p:spPr>
        <p:txBody>
          <a:bodyPr vert="eaVert" lIns="91306" tIns="45658" rIns="91306" bIns="45658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 smtClean="0">
                <a:solidFill>
                  <a:prstClr val="white"/>
                </a:solidFill>
              </a:rPr>
              <a:t>СОВЕЩАНИЕ ПО РАССМОТРЕНИЮ РЕЗУЛЬТАТОВ ПХД ЗА 2013 Г.</a:t>
            </a:r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4393623"/>
      </p:ext>
    </p:extLst>
  </p:cSld>
  <p:clrMapOvr>
    <a:masterClrMapping/>
  </p:clrMapOvr>
  <p:transition spd="med" advClick="0" advTm="1000">
    <p:wipe/>
  </p:transition>
</p:sldLayout>
</file>

<file path=ppt/slideLayouts/slideLayout26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Media">
  <p:cSld name="Заголовок, текст и клип мультимеди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8377"/>
            <a:ext cx="8229600" cy="85486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200155"/>
            <a:ext cx="4038600" cy="3398044"/>
          </a:xfrm>
          <a:prstGeom prst="rect">
            <a:avLst/>
          </a:prstGeom>
        </p:spPr>
        <p:txBody>
          <a:bodyPr lIns="91306" tIns="45658" rIns="91306" bIns="45658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Мультимедиа 3"/>
          <p:cNvSpPr>
            <a:spLocks noGrp="1"/>
          </p:cNvSpPr>
          <p:nvPr>
            <p:ph type="media" sz="half" idx="2"/>
          </p:nvPr>
        </p:nvSpPr>
        <p:spPr>
          <a:xfrm>
            <a:off x="4648200" y="1200155"/>
            <a:ext cx="4038600" cy="3398044"/>
          </a:xfrm>
          <a:prstGeom prst="rect">
            <a:avLst/>
          </a:prstGeom>
        </p:spPr>
        <p:txBody>
          <a:bodyPr lIns="91306" tIns="45658" rIns="91306" bIns="45658"/>
          <a:lstStyle/>
          <a:p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4682729"/>
            <a:ext cx="2133600" cy="342900"/>
          </a:xfrm>
          <a:prstGeom prst="rect">
            <a:avLst/>
          </a:prstGeom>
        </p:spPr>
        <p:txBody>
          <a:bodyPr lIns="91306" tIns="45658" rIns="91306" bIns="45658"/>
          <a:lstStyle>
            <a:lvl1pPr>
              <a:defRPr/>
            </a:lvl1pPr>
          </a:lstStyle>
          <a:p>
            <a:endParaRPr lang="ru-RU" sz="1700" dirty="0">
              <a:solidFill>
                <a:prstClr val="white"/>
              </a:solidFill>
              <a:cs typeface="Arial" charset="0"/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4686300"/>
            <a:ext cx="2895600" cy="342900"/>
          </a:xfrm>
        </p:spPr>
        <p:txBody>
          <a:bodyPr/>
          <a:lstStyle>
            <a:lvl1pPr>
              <a:defRPr/>
            </a:lvl1pPr>
          </a:lstStyle>
          <a:p>
            <a:r>
              <a:rPr lang="ru-RU" dirty="0" smtClean="0">
                <a:solidFill>
                  <a:prstClr val="white"/>
                </a:solidFill>
              </a:rPr>
              <a:t>СОВЕЩАНИЕ ПО РАССМОТРЕНИЮ РЕЗУЛЬТАТОВ ПХД ЗА 2013 Г.</a:t>
            </a:r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4682729"/>
            <a:ext cx="2133600" cy="342900"/>
          </a:xfrm>
          <a:prstGeom prst="rect">
            <a:avLst/>
          </a:prstGeom>
        </p:spPr>
        <p:txBody>
          <a:bodyPr lIns="91306" tIns="45658" rIns="91306" bIns="45658"/>
          <a:lstStyle>
            <a:lvl1pPr>
              <a:defRPr/>
            </a:lvl1pPr>
          </a:lstStyle>
          <a:p>
            <a:fld id="{790DD2AE-0DE1-475A-AF4E-9C8F7B3AF1AD}" type="slidenum">
              <a:rPr lang="ru-RU" sz="1700">
                <a:solidFill>
                  <a:prstClr val="white"/>
                </a:solidFill>
                <a:cs typeface="Arial" charset="0"/>
              </a:rPr>
              <a:pPr/>
              <a:t>‹#›</a:t>
            </a:fld>
            <a:endParaRPr lang="ru-RU" sz="1700" dirty="0">
              <a:solidFill>
                <a:prstClr val="white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4583904"/>
      </p:ext>
    </p:extLst>
  </p:cSld>
  <p:clrMapOvr>
    <a:masterClrMapping/>
  </p:clrMapOvr>
  <p:transition spd="med" advClick="0" advTm="1000">
    <p:wipe/>
  </p:transition>
</p:sldLayout>
</file>

<file path=ppt/slideLayouts/slideLayout2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8461"/>
            <a:ext cx="7772400" cy="11025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/>
            </a:lvl1pPr>
            <a:lvl2pPr marL="456531" indent="0" algn="ctr">
              <a:buNone/>
              <a:defRPr/>
            </a:lvl2pPr>
            <a:lvl3pPr marL="913063" indent="0" algn="ctr">
              <a:buNone/>
              <a:defRPr/>
            </a:lvl3pPr>
            <a:lvl4pPr marL="1369597" indent="0" algn="ctr">
              <a:buNone/>
              <a:defRPr/>
            </a:lvl4pPr>
            <a:lvl5pPr marL="1826127" indent="0" algn="ctr">
              <a:buNone/>
              <a:defRPr/>
            </a:lvl5pPr>
            <a:lvl6pPr marL="2282666" indent="0" algn="ctr">
              <a:buNone/>
              <a:defRPr/>
            </a:lvl6pPr>
            <a:lvl7pPr marL="2739200" indent="0" algn="ctr">
              <a:buNone/>
              <a:defRPr/>
            </a:lvl7pPr>
            <a:lvl8pPr marL="3195733" indent="0" algn="ctr">
              <a:buNone/>
              <a:defRPr/>
            </a:lvl8pPr>
            <a:lvl9pPr marL="3652269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5A062F1-C63E-4DEE-93F9-DAC2138CD16F}" type="slidenum">
              <a:rPr lang="ru-RU" altLang="ru-RU">
                <a:solidFill>
                  <a:srgbClr val="FFFFFF"/>
                </a:solidFill>
              </a:rPr>
              <a:pPr/>
              <a:t>‹#›</a:t>
            </a:fld>
            <a:endParaRPr lang="ru-RU" altLang="ru-RU" dirty="0">
              <a:solidFill>
                <a:srgbClr val="FFFFFF"/>
              </a:solidFill>
            </a:endParaRPr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 smtClean="0">
                <a:solidFill>
                  <a:srgbClr val="FFFFFF"/>
                </a:solidFill>
              </a:rPr>
              <a:t>СОВЕЩАНИЕ ПО РАССМОТРЕНИЮ РЕЗУЛЬТАТОВ ПХД ЗА 2013 Г.</a:t>
            </a:r>
            <a:endParaRPr lang="ru-R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8683999"/>
      </p:ext>
    </p:extLst>
  </p:cSld>
  <p:clrMapOvr>
    <a:masterClrMapping/>
  </p:clrMapOvr>
  <p:transition spd="med" advClick="0" advTm="1000">
    <p:wipe/>
  </p:transition>
</p:sldLayout>
</file>

<file path=ppt/slideLayouts/slideLayout2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CCC7D2F-167E-4020-BC78-B481D2D7DFBE}" type="slidenum">
              <a:rPr lang="ru-RU" altLang="ru-RU">
                <a:solidFill>
                  <a:srgbClr val="FFFFFF"/>
                </a:solidFill>
              </a:rPr>
              <a:pPr/>
              <a:t>‹#›</a:t>
            </a:fld>
            <a:endParaRPr lang="ru-RU" altLang="ru-RU" dirty="0">
              <a:solidFill>
                <a:srgbClr val="FFFFFF"/>
              </a:solidFill>
            </a:endParaRPr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 smtClean="0">
                <a:solidFill>
                  <a:srgbClr val="FFFFFF"/>
                </a:solidFill>
              </a:rPr>
              <a:t>СОВЕЩАНИЕ ПО РАССМОТРЕНИЮ РЕЗУЛЬТАТОВ ПХД ЗА 2013 Г.</a:t>
            </a:r>
            <a:endParaRPr lang="ru-R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9295353"/>
      </p:ext>
    </p:extLst>
  </p:cSld>
  <p:clrMapOvr>
    <a:masterClrMapping/>
  </p:clrMapOvr>
  <p:transition spd="med" advClick="0" advTm="1000">
    <p:wipe/>
  </p:transition>
</p:sldLayout>
</file>

<file path=ppt/slideLayouts/slideLayout2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605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8"/>
            <a:ext cx="7772400" cy="112514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6531" indent="0">
              <a:buNone/>
              <a:defRPr sz="1800"/>
            </a:lvl2pPr>
            <a:lvl3pPr marL="913063" indent="0">
              <a:buNone/>
              <a:defRPr sz="1600"/>
            </a:lvl3pPr>
            <a:lvl4pPr marL="1369597" indent="0">
              <a:buNone/>
              <a:defRPr sz="1400"/>
            </a:lvl4pPr>
            <a:lvl5pPr marL="1826127" indent="0">
              <a:buNone/>
              <a:defRPr sz="1400"/>
            </a:lvl5pPr>
            <a:lvl6pPr marL="2282666" indent="0">
              <a:buNone/>
              <a:defRPr sz="1400"/>
            </a:lvl6pPr>
            <a:lvl7pPr marL="2739200" indent="0">
              <a:buNone/>
              <a:defRPr sz="1400"/>
            </a:lvl7pPr>
            <a:lvl8pPr marL="3195733" indent="0">
              <a:buNone/>
              <a:defRPr sz="1400"/>
            </a:lvl8pPr>
            <a:lvl9pPr marL="3652269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0CA4466-E5C5-470F-B597-143B4F857A73}" type="slidenum">
              <a:rPr lang="ru-RU" altLang="ru-RU">
                <a:solidFill>
                  <a:srgbClr val="FFFFFF"/>
                </a:solidFill>
              </a:rPr>
              <a:pPr/>
              <a:t>‹#›</a:t>
            </a:fld>
            <a:endParaRPr lang="ru-RU" altLang="ru-RU" dirty="0">
              <a:solidFill>
                <a:srgbClr val="FFFFFF"/>
              </a:solidFill>
            </a:endParaRPr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 smtClean="0">
                <a:solidFill>
                  <a:srgbClr val="FFFFFF"/>
                </a:solidFill>
              </a:rPr>
              <a:t>СОВЕЩАНИЕ ПО РАССМОТРЕНИЮ РЕЗУЛЬТАТОВ ПХД ЗА 2013 Г.</a:t>
            </a:r>
            <a:endParaRPr lang="ru-R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2829332"/>
      </p:ext>
    </p:extLst>
  </p:cSld>
  <p:clrMapOvr>
    <a:masterClrMapping/>
  </p:clrMapOvr>
  <p:transition spd="med" advClick="0" advTm="1000">
    <p:wipe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41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531" indent="0">
              <a:buNone/>
              <a:defRPr sz="2000" b="1"/>
            </a:lvl2pPr>
            <a:lvl3pPr marL="913063" indent="0">
              <a:buNone/>
              <a:defRPr sz="1800" b="1"/>
            </a:lvl3pPr>
            <a:lvl4pPr marL="1369597" indent="0">
              <a:buNone/>
              <a:defRPr sz="1600" b="1"/>
            </a:lvl4pPr>
            <a:lvl5pPr marL="1826127" indent="0">
              <a:buNone/>
              <a:defRPr sz="1600" b="1"/>
            </a:lvl5pPr>
            <a:lvl6pPr marL="2282666" indent="0">
              <a:buNone/>
              <a:defRPr sz="1600" b="1"/>
            </a:lvl6pPr>
            <a:lvl7pPr marL="2739200" indent="0">
              <a:buNone/>
              <a:defRPr sz="1600" b="1"/>
            </a:lvl7pPr>
            <a:lvl8pPr marL="3195733" indent="0">
              <a:buNone/>
              <a:defRPr sz="1600" b="1"/>
            </a:lvl8pPr>
            <a:lvl9pPr marL="3652269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169" y="1151341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531" indent="0">
              <a:buNone/>
              <a:defRPr sz="2000" b="1"/>
            </a:lvl2pPr>
            <a:lvl3pPr marL="913063" indent="0">
              <a:buNone/>
              <a:defRPr sz="1800" b="1"/>
            </a:lvl3pPr>
            <a:lvl4pPr marL="1369597" indent="0">
              <a:buNone/>
              <a:defRPr sz="1600" b="1"/>
            </a:lvl4pPr>
            <a:lvl5pPr marL="1826127" indent="0">
              <a:buNone/>
              <a:defRPr sz="1600" b="1"/>
            </a:lvl5pPr>
            <a:lvl6pPr marL="2282666" indent="0">
              <a:buNone/>
              <a:defRPr sz="1600" b="1"/>
            </a:lvl6pPr>
            <a:lvl7pPr marL="2739200" indent="0">
              <a:buNone/>
              <a:defRPr sz="1600" b="1"/>
            </a:lvl7pPr>
            <a:lvl8pPr marL="3195733" indent="0">
              <a:buNone/>
              <a:defRPr sz="1600" b="1"/>
            </a:lvl8pPr>
            <a:lvl9pPr marL="3652269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169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A8F0F32-CA70-44A8-BA9C-0E05EB728F06}" type="slidenum">
              <a:rPr lang="ru-RU" altLang="ru-RU"/>
              <a:pPr/>
              <a:t>‹#›</a:t>
            </a:fld>
            <a:endParaRPr lang="ru-RU" altLang="ru-RU" dirty="0"/>
          </a:p>
        </p:txBody>
      </p:sp>
      <p:sp>
        <p:nvSpPr>
          <p:cNvPr id="8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 smtClean="0"/>
              <a:t>СОВЕЩАНИЕ ПО РАССМОТРЕНИЮ РЕЗУЛЬТАТОВ ПХД ЗА 2013 Г.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0735967"/>
      </p:ext>
    </p:extLst>
  </p:cSld>
  <p:clrMapOvr>
    <a:masterClrMapping/>
  </p:clrMapOvr>
  <p:transition spd="med" advClick="0" advTm="1000">
    <p:wipe/>
  </p:transition>
</p:sldLayout>
</file>

<file path=ppt/slideLayouts/slideLayout2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0" y="809631"/>
            <a:ext cx="4495800" cy="11465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809631"/>
            <a:ext cx="4495800" cy="11465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375AA68-ED1C-481B-8A1B-DB4FEBECB600}" type="slidenum">
              <a:rPr lang="ru-RU" altLang="ru-RU">
                <a:solidFill>
                  <a:srgbClr val="FFFFFF"/>
                </a:solidFill>
              </a:rPr>
              <a:pPr/>
              <a:t>‹#›</a:t>
            </a:fld>
            <a:endParaRPr lang="ru-RU" altLang="ru-RU" dirty="0">
              <a:solidFill>
                <a:srgbClr val="FFFFFF"/>
              </a:solidFill>
            </a:endParaRPr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 smtClean="0">
                <a:solidFill>
                  <a:srgbClr val="FFFFFF"/>
                </a:solidFill>
              </a:rPr>
              <a:t>СОВЕЩАНИЕ ПО РАССМОТРЕНИЮ РЕЗУЛЬТАТОВ ПХД ЗА 2013 Г.</a:t>
            </a:r>
            <a:endParaRPr lang="ru-R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4183332"/>
      </p:ext>
    </p:extLst>
  </p:cSld>
  <p:clrMapOvr>
    <a:masterClrMapping/>
  </p:clrMapOvr>
  <p:transition spd="med" advClick="0" advTm="1000">
    <p:wipe/>
  </p:transition>
</p:sldLayout>
</file>

<file path=ppt/slideLayouts/slideLayout2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41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531" indent="0">
              <a:buNone/>
              <a:defRPr sz="2000" b="1"/>
            </a:lvl2pPr>
            <a:lvl3pPr marL="913063" indent="0">
              <a:buNone/>
              <a:defRPr sz="1800" b="1"/>
            </a:lvl3pPr>
            <a:lvl4pPr marL="1369597" indent="0">
              <a:buNone/>
              <a:defRPr sz="1600" b="1"/>
            </a:lvl4pPr>
            <a:lvl5pPr marL="1826127" indent="0">
              <a:buNone/>
              <a:defRPr sz="1600" b="1"/>
            </a:lvl5pPr>
            <a:lvl6pPr marL="2282666" indent="0">
              <a:buNone/>
              <a:defRPr sz="1600" b="1"/>
            </a:lvl6pPr>
            <a:lvl7pPr marL="2739200" indent="0">
              <a:buNone/>
              <a:defRPr sz="1600" b="1"/>
            </a:lvl7pPr>
            <a:lvl8pPr marL="3195733" indent="0">
              <a:buNone/>
              <a:defRPr sz="1600" b="1"/>
            </a:lvl8pPr>
            <a:lvl9pPr marL="3652269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169" y="1151341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531" indent="0">
              <a:buNone/>
              <a:defRPr sz="2000" b="1"/>
            </a:lvl2pPr>
            <a:lvl3pPr marL="913063" indent="0">
              <a:buNone/>
              <a:defRPr sz="1800" b="1"/>
            </a:lvl3pPr>
            <a:lvl4pPr marL="1369597" indent="0">
              <a:buNone/>
              <a:defRPr sz="1600" b="1"/>
            </a:lvl4pPr>
            <a:lvl5pPr marL="1826127" indent="0">
              <a:buNone/>
              <a:defRPr sz="1600" b="1"/>
            </a:lvl5pPr>
            <a:lvl6pPr marL="2282666" indent="0">
              <a:buNone/>
              <a:defRPr sz="1600" b="1"/>
            </a:lvl6pPr>
            <a:lvl7pPr marL="2739200" indent="0">
              <a:buNone/>
              <a:defRPr sz="1600" b="1"/>
            </a:lvl7pPr>
            <a:lvl8pPr marL="3195733" indent="0">
              <a:buNone/>
              <a:defRPr sz="1600" b="1"/>
            </a:lvl8pPr>
            <a:lvl9pPr marL="3652269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169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A8F0F32-CA70-44A8-BA9C-0E05EB728F06}" type="slidenum">
              <a:rPr lang="ru-RU" altLang="ru-RU">
                <a:solidFill>
                  <a:srgbClr val="FFFFFF"/>
                </a:solidFill>
              </a:rPr>
              <a:pPr/>
              <a:t>‹#›</a:t>
            </a:fld>
            <a:endParaRPr lang="ru-RU" altLang="ru-RU" dirty="0">
              <a:solidFill>
                <a:srgbClr val="FFFFFF"/>
              </a:solidFill>
            </a:endParaRPr>
          </a:p>
        </p:txBody>
      </p:sp>
      <p:sp>
        <p:nvSpPr>
          <p:cNvPr id="8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 smtClean="0">
                <a:solidFill>
                  <a:srgbClr val="FFFFFF"/>
                </a:solidFill>
              </a:rPr>
              <a:t>СОВЕЩАНИЕ ПО РАССМОТРЕНИЮ РЕЗУЛЬТАТОВ ПХД ЗА 2013 Г.</a:t>
            </a:r>
            <a:endParaRPr lang="ru-R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0140112"/>
      </p:ext>
    </p:extLst>
  </p:cSld>
  <p:clrMapOvr>
    <a:masterClrMapping/>
  </p:clrMapOvr>
  <p:transition spd="med" advClick="0" advTm="1000">
    <p:wipe/>
  </p:transition>
</p:sldLayout>
</file>

<file path=ppt/slideLayouts/slideLayout2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4F94F65-0163-4A92-8D78-273FABA03F7E}" type="slidenum">
              <a:rPr lang="ru-RU" altLang="ru-RU">
                <a:solidFill>
                  <a:srgbClr val="FFFFFF"/>
                </a:solidFill>
              </a:rPr>
              <a:pPr/>
              <a:t>‹#›</a:t>
            </a:fld>
            <a:endParaRPr lang="ru-RU" altLang="ru-RU" dirty="0">
              <a:solidFill>
                <a:srgbClr val="FFFFFF"/>
              </a:solidFill>
            </a:endParaRPr>
          </a:p>
        </p:txBody>
      </p:sp>
      <p:sp>
        <p:nvSpPr>
          <p:cNvPr id="4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 smtClean="0">
                <a:solidFill>
                  <a:srgbClr val="FFFFFF"/>
                </a:solidFill>
              </a:rPr>
              <a:t>СОВЕЩАНИЕ ПО РАССМОТРЕНИЮ РЕЗУЛЬТАТОВ ПХД ЗА 2013 Г.</a:t>
            </a:r>
            <a:endParaRPr lang="ru-R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7532628"/>
      </p:ext>
    </p:extLst>
  </p:cSld>
  <p:clrMapOvr>
    <a:masterClrMapping/>
  </p:clrMapOvr>
  <p:transition spd="med" advClick="0" advTm="1000">
    <p:wipe/>
  </p:transition>
</p:sldLayout>
</file>

<file path=ppt/slideLayouts/slideLayout2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0687980-3166-4B9C-88AB-ED6A5A47340C}" type="slidenum">
              <a:rPr lang="ru-RU" altLang="ru-RU">
                <a:solidFill>
                  <a:srgbClr val="FFFFFF"/>
                </a:solidFill>
              </a:rPr>
              <a:pPr/>
              <a:t>‹#›</a:t>
            </a:fld>
            <a:endParaRPr lang="ru-RU" altLang="ru-RU" dirty="0">
              <a:solidFill>
                <a:srgbClr val="FFFFFF"/>
              </a:solidFill>
            </a:endParaRPr>
          </a:p>
        </p:txBody>
      </p:sp>
      <p:sp>
        <p:nvSpPr>
          <p:cNvPr id="3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 smtClean="0">
                <a:solidFill>
                  <a:srgbClr val="FFFFFF"/>
                </a:solidFill>
              </a:rPr>
              <a:t>СОВЕЩАНИЕ ПО РАССМОТРЕНИЮ РЕЗУЛЬТАТОВ ПХД ЗА 2013 Г.</a:t>
            </a:r>
            <a:endParaRPr lang="ru-R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0948836"/>
      </p:ext>
    </p:extLst>
  </p:cSld>
  <p:clrMapOvr>
    <a:masterClrMapping/>
  </p:clrMapOvr>
  <p:transition spd="med" advClick="0" advTm="1000">
    <p:wipe/>
  </p:transition>
</p:sldLayout>
</file>

<file path=ppt/slideLayouts/slideLayout2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6" y="204795"/>
            <a:ext cx="3008313" cy="8715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04797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6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6531" indent="0">
              <a:buNone/>
              <a:defRPr sz="1200"/>
            </a:lvl2pPr>
            <a:lvl3pPr marL="913063" indent="0">
              <a:buNone/>
              <a:defRPr sz="1000"/>
            </a:lvl3pPr>
            <a:lvl4pPr marL="1369597" indent="0">
              <a:buNone/>
              <a:defRPr sz="900"/>
            </a:lvl4pPr>
            <a:lvl5pPr marL="1826127" indent="0">
              <a:buNone/>
              <a:defRPr sz="900"/>
            </a:lvl5pPr>
            <a:lvl6pPr marL="2282666" indent="0">
              <a:buNone/>
              <a:defRPr sz="900"/>
            </a:lvl6pPr>
            <a:lvl7pPr marL="2739200" indent="0">
              <a:buNone/>
              <a:defRPr sz="900"/>
            </a:lvl7pPr>
            <a:lvl8pPr marL="3195733" indent="0">
              <a:buNone/>
              <a:defRPr sz="900"/>
            </a:lvl8pPr>
            <a:lvl9pPr marL="3652269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B219F36-441B-40EE-9473-A2674913DF3D}" type="slidenum">
              <a:rPr lang="ru-RU" altLang="ru-RU">
                <a:solidFill>
                  <a:srgbClr val="FFFFFF"/>
                </a:solidFill>
              </a:rPr>
              <a:pPr/>
              <a:t>‹#›</a:t>
            </a:fld>
            <a:endParaRPr lang="ru-RU" altLang="ru-RU" dirty="0">
              <a:solidFill>
                <a:srgbClr val="FFFFFF"/>
              </a:solidFill>
            </a:endParaRPr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 smtClean="0">
                <a:solidFill>
                  <a:srgbClr val="FFFFFF"/>
                </a:solidFill>
              </a:rPr>
              <a:t>СОВЕЩАНИЕ ПО РАССМОТРЕНИЮ РЕЗУЛЬТАТОВ ПХД ЗА 2013 Г.</a:t>
            </a:r>
            <a:endParaRPr lang="ru-R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1283686"/>
      </p:ext>
    </p:extLst>
  </p:cSld>
  <p:clrMapOvr>
    <a:masterClrMapping/>
  </p:clrMapOvr>
  <p:transition spd="med" advClick="0" advTm="1000">
    <p:wipe/>
  </p:transition>
</p:sldLayout>
</file>

<file path=ppt/slideLayouts/slideLayout2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880"/>
            <a:ext cx="5486400" cy="425054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6531" indent="0">
              <a:buNone/>
              <a:defRPr sz="2800"/>
            </a:lvl2pPr>
            <a:lvl3pPr marL="913063" indent="0">
              <a:buNone/>
              <a:defRPr sz="2400"/>
            </a:lvl3pPr>
            <a:lvl4pPr marL="1369597" indent="0">
              <a:buNone/>
              <a:defRPr sz="2000"/>
            </a:lvl4pPr>
            <a:lvl5pPr marL="1826127" indent="0">
              <a:buNone/>
              <a:defRPr sz="2000"/>
            </a:lvl5pPr>
            <a:lvl6pPr marL="2282666" indent="0">
              <a:buNone/>
              <a:defRPr sz="2000"/>
            </a:lvl6pPr>
            <a:lvl7pPr marL="2739200" indent="0">
              <a:buNone/>
              <a:defRPr sz="2000"/>
            </a:lvl7pPr>
            <a:lvl8pPr marL="3195733" indent="0">
              <a:buNone/>
              <a:defRPr sz="2000"/>
            </a:lvl8pPr>
            <a:lvl9pPr marL="3652269" indent="0">
              <a:buNone/>
              <a:defRPr sz="2000"/>
            </a:lvl9pPr>
          </a:lstStyle>
          <a:p>
            <a:pPr lvl="0"/>
            <a:endParaRPr lang="ru-RU" noProof="0" dirty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6138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6531" indent="0">
              <a:buNone/>
              <a:defRPr sz="1200"/>
            </a:lvl2pPr>
            <a:lvl3pPr marL="913063" indent="0">
              <a:buNone/>
              <a:defRPr sz="1000"/>
            </a:lvl3pPr>
            <a:lvl4pPr marL="1369597" indent="0">
              <a:buNone/>
              <a:defRPr sz="900"/>
            </a:lvl4pPr>
            <a:lvl5pPr marL="1826127" indent="0">
              <a:buNone/>
              <a:defRPr sz="900"/>
            </a:lvl5pPr>
            <a:lvl6pPr marL="2282666" indent="0">
              <a:buNone/>
              <a:defRPr sz="900"/>
            </a:lvl6pPr>
            <a:lvl7pPr marL="2739200" indent="0">
              <a:buNone/>
              <a:defRPr sz="900"/>
            </a:lvl7pPr>
            <a:lvl8pPr marL="3195733" indent="0">
              <a:buNone/>
              <a:defRPr sz="900"/>
            </a:lvl8pPr>
            <a:lvl9pPr marL="3652269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FD4A08B-60EA-4A61-834B-BC73495AA740}" type="slidenum">
              <a:rPr lang="ru-RU" altLang="ru-RU">
                <a:solidFill>
                  <a:srgbClr val="FFFFFF"/>
                </a:solidFill>
              </a:rPr>
              <a:pPr/>
              <a:t>‹#›</a:t>
            </a:fld>
            <a:endParaRPr lang="ru-RU" altLang="ru-RU" dirty="0">
              <a:solidFill>
                <a:srgbClr val="FFFFFF"/>
              </a:solidFill>
            </a:endParaRPr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 smtClean="0">
                <a:solidFill>
                  <a:srgbClr val="FFFFFF"/>
                </a:solidFill>
              </a:rPr>
              <a:t>СОВЕЩАНИЕ ПО РАССМОТРЕНИЮ РЕЗУЛЬТАТОВ ПХД ЗА 2013 Г.</a:t>
            </a:r>
            <a:endParaRPr lang="ru-R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4662945"/>
      </p:ext>
    </p:extLst>
  </p:cSld>
  <p:clrMapOvr>
    <a:masterClrMapping/>
  </p:clrMapOvr>
  <p:transition spd="med" advClick="0" advTm="1000">
    <p:wipe/>
  </p:transition>
</p:sldLayout>
</file>

<file path=ppt/slideLayouts/slideLayout2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1F1C59E-32D0-462D-9093-0CDF6B3AA270}" type="slidenum">
              <a:rPr lang="ru-RU" altLang="ru-RU">
                <a:solidFill>
                  <a:srgbClr val="FFFFFF"/>
                </a:solidFill>
              </a:rPr>
              <a:pPr/>
              <a:t>‹#›</a:t>
            </a:fld>
            <a:endParaRPr lang="ru-RU" altLang="ru-RU" dirty="0">
              <a:solidFill>
                <a:srgbClr val="FFFFFF"/>
              </a:solidFill>
            </a:endParaRPr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 smtClean="0">
                <a:solidFill>
                  <a:srgbClr val="FFFFFF"/>
                </a:solidFill>
              </a:rPr>
              <a:t>СОВЕЩАНИЕ ПО РАССМОТРЕНИЮ РЕЗУЛЬТАТОВ ПХД ЗА 2013 Г.</a:t>
            </a:r>
            <a:endParaRPr lang="ru-R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0368266"/>
      </p:ext>
    </p:extLst>
  </p:cSld>
  <p:clrMapOvr>
    <a:masterClrMapping/>
  </p:clrMapOvr>
  <p:transition spd="med" advClick="0" advTm="1000">
    <p:wipe/>
  </p:transition>
</p:sldLayout>
</file>

<file path=ppt/slideLayouts/slideLayout2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6"/>
            <a:ext cx="2286000" cy="1956197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0" y="6"/>
            <a:ext cx="6705600" cy="195619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8C4D2A8-9DAD-4160-958E-47DE7FC45CAF}" type="slidenum">
              <a:rPr lang="ru-RU" altLang="ru-RU">
                <a:solidFill>
                  <a:srgbClr val="FFFFFF"/>
                </a:solidFill>
              </a:rPr>
              <a:pPr/>
              <a:t>‹#›</a:t>
            </a:fld>
            <a:endParaRPr lang="ru-RU" altLang="ru-RU" dirty="0">
              <a:solidFill>
                <a:srgbClr val="FFFFFF"/>
              </a:solidFill>
            </a:endParaRPr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 smtClean="0">
                <a:solidFill>
                  <a:srgbClr val="FFFFFF"/>
                </a:solidFill>
              </a:rPr>
              <a:t>СОВЕЩАНИЕ ПО РАССМОТРЕНИЮ РЕЗУЛЬТАТОВ ПХД ЗА 2013 Г.</a:t>
            </a:r>
            <a:endParaRPr lang="ru-R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6956308"/>
      </p:ext>
    </p:extLst>
  </p:cSld>
  <p:clrMapOvr>
    <a:masterClrMapping/>
  </p:clrMapOvr>
  <p:transition spd="med" advClick="0" advTm="1000">
    <p:wipe/>
  </p:transition>
</p:sldLayout>
</file>

<file path=ppt/slideLayouts/slideLayout2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8461"/>
            <a:ext cx="7772400" cy="11025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  <a:prstGeom prst="rect">
            <a:avLst/>
          </a:prstGeom>
        </p:spPr>
        <p:txBody>
          <a:bodyPr lIns="91306" tIns="45658" rIns="91306" bIns="45658"/>
          <a:lstStyle>
            <a:lvl1pPr marL="0" indent="0" algn="ctr">
              <a:buNone/>
              <a:defRPr/>
            </a:lvl1pPr>
            <a:lvl2pPr marL="456531" indent="0" algn="ctr">
              <a:buNone/>
              <a:defRPr/>
            </a:lvl2pPr>
            <a:lvl3pPr marL="913063" indent="0" algn="ctr">
              <a:buNone/>
              <a:defRPr/>
            </a:lvl3pPr>
            <a:lvl4pPr marL="1369597" indent="0" algn="ctr">
              <a:buNone/>
              <a:defRPr/>
            </a:lvl4pPr>
            <a:lvl5pPr marL="1826127" indent="0" algn="ctr">
              <a:buNone/>
              <a:defRPr/>
            </a:lvl5pPr>
            <a:lvl6pPr marL="2282666" indent="0" algn="ctr">
              <a:buNone/>
              <a:defRPr/>
            </a:lvl6pPr>
            <a:lvl7pPr marL="2739200" indent="0" algn="ctr">
              <a:buNone/>
              <a:defRPr/>
            </a:lvl7pPr>
            <a:lvl8pPr marL="3195733" indent="0" algn="ctr">
              <a:buNone/>
              <a:defRPr/>
            </a:lvl8pPr>
            <a:lvl9pPr marL="3652269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 smtClean="0">
                <a:solidFill>
                  <a:prstClr val="white"/>
                </a:solidFill>
              </a:rPr>
              <a:t>СОВЕЩАНИЕ ПО РАССМОТРЕНИЮ РЕЗУЛЬТАТОВ ПХД ЗА 2013 Г.</a:t>
            </a:r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5175164"/>
      </p:ext>
    </p:extLst>
  </p:cSld>
  <p:clrMapOvr>
    <a:masterClrMapping/>
  </p:clrMapOvr>
  <p:transition spd="med" advClick="0" advTm="1000">
    <p:wipe/>
  </p:transition>
</p:sldLayout>
</file>

<file path=ppt/slideLayouts/slideLayout2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00154"/>
            <a:ext cx="8229600" cy="3394472"/>
          </a:xfrm>
          <a:prstGeom prst="rect">
            <a:avLst/>
          </a:prstGeom>
        </p:spPr>
        <p:txBody>
          <a:bodyPr lIns="91306" tIns="45658" rIns="91306" bIns="45658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 smtClean="0">
                <a:solidFill>
                  <a:prstClr val="white"/>
                </a:solidFill>
              </a:rPr>
              <a:t>СОВЕЩАНИЕ ПО РАССМОТРЕНИЮ РЕЗУЛЬТАТОВ ПХД ЗА 2013 Г.</a:t>
            </a:r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8019016"/>
      </p:ext>
    </p:extLst>
  </p:cSld>
  <p:clrMapOvr>
    <a:masterClrMapping/>
  </p:clrMapOvr>
  <p:transition spd="med" advClick="0" advTm="1000">
    <p:wipe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4F94F65-0163-4A92-8D78-273FABA03F7E}" type="slidenum">
              <a:rPr lang="ru-RU" altLang="ru-RU"/>
              <a:pPr/>
              <a:t>‹#›</a:t>
            </a:fld>
            <a:endParaRPr lang="ru-RU" altLang="ru-RU" dirty="0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 smtClean="0"/>
              <a:t>СОВЕЩАНИЕ ПО РАССМОТРЕНИЮ РЕЗУЛЬТАТОВ ПХД ЗА 2013 Г.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40004495"/>
      </p:ext>
    </p:extLst>
  </p:cSld>
  <p:clrMapOvr>
    <a:masterClrMapping/>
  </p:clrMapOvr>
  <p:transition spd="med" advClick="0" advTm="1000">
    <p:wipe/>
  </p:transition>
</p:sldLayout>
</file>

<file path=ppt/slideLayouts/slideLayout2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605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8"/>
            <a:ext cx="7772400" cy="1125140"/>
          </a:xfrm>
          <a:prstGeom prst="rect">
            <a:avLst/>
          </a:prstGeom>
        </p:spPr>
        <p:txBody>
          <a:bodyPr lIns="91306" tIns="45658" rIns="91306" bIns="45658" anchor="b"/>
          <a:lstStyle>
            <a:lvl1pPr marL="0" indent="0">
              <a:buNone/>
              <a:defRPr sz="2000"/>
            </a:lvl1pPr>
            <a:lvl2pPr marL="456531" indent="0">
              <a:buNone/>
              <a:defRPr sz="1800"/>
            </a:lvl2pPr>
            <a:lvl3pPr marL="913063" indent="0">
              <a:buNone/>
              <a:defRPr sz="1600"/>
            </a:lvl3pPr>
            <a:lvl4pPr marL="1369597" indent="0">
              <a:buNone/>
              <a:defRPr sz="1400"/>
            </a:lvl4pPr>
            <a:lvl5pPr marL="1826127" indent="0">
              <a:buNone/>
              <a:defRPr sz="1400"/>
            </a:lvl5pPr>
            <a:lvl6pPr marL="2282666" indent="0">
              <a:buNone/>
              <a:defRPr sz="1400"/>
            </a:lvl6pPr>
            <a:lvl7pPr marL="2739200" indent="0">
              <a:buNone/>
              <a:defRPr sz="1400"/>
            </a:lvl7pPr>
            <a:lvl8pPr marL="3195733" indent="0">
              <a:buNone/>
              <a:defRPr sz="1400"/>
            </a:lvl8pPr>
            <a:lvl9pPr marL="3652269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1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 smtClean="0">
                <a:solidFill>
                  <a:prstClr val="white"/>
                </a:solidFill>
              </a:rPr>
              <a:t>СОВЕЩАНИЕ ПО РАССМОТРЕНИЮ РЕЗУЛЬТАТОВ ПХД ЗА 2013 Г.</a:t>
            </a:r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3948345"/>
      </p:ext>
    </p:extLst>
  </p:cSld>
  <p:clrMapOvr>
    <a:masterClrMapping/>
  </p:clrMapOvr>
  <p:transition spd="med" advClick="0" advTm="1000">
    <p:wipe/>
  </p:transition>
</p:sldLayout>
</file>

<file path=ppt/slideLayouts/slideLayout2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200154"/>
            <a:ext cx="4038600" cy="3394472"/>
          </a:xfrm>
          <a:prstGeom prst="rect">
            <a:avLst/>
          </a:prstGeom>
        </p:spPr>
        <p:txBody>
          <a:bodyPr lIns="91306" tIns="45658" rIns="91306" bIns="45658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200154"/>
            <a:ext cx="4038600" cy="3394472"/>
          </a:xfrm>
          <a:prstGeom prst="rect">
            <a:avLst/>
          </a:prstGeom>
        </p:spPr>
        <p:txBody>
          <a:bodyPr lIns="91306" tIns="45658" rIns="91306" bIns="45658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 smtClean="0">
                <a:solidFill>
                  <a:prstClr val="white"/>
                </a:solidFill>
              </a:rPr>
              <a:t>СОВЕЩАНИЕ ПО РАССМОТРЕНИЮ РЕЗУЛЬТАТОВ ПХД ЗА 2013 Г.</a:t>
            </a:r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8941297"/>
      </p:ext>
    </p:extLst>
  </p:cSld>
  <p:clrMapOvr>
    <a:masterClrMapping/>
  </p:clrMapOvr>
  <p:transition spd="med" advClick="0" advTm="1000">
    <p:wipe/>
  </p:transition>
</p:sldLayout>
</file>

<file path=ppt/slideLayouts/slideLayout2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41"/>
            <a:ext cx="4040188" cy="479822"/>
          </a:xfrm>
          <a:prstGeom prst="rect">
            <a:avLst/>
          </a:prstGeom>
        </p:spPr>
        <p:txBody>
          <a:bodyPr lIns="91306" tIns="45658" rIns="91306" bIns="45658" anchor="b"/>
          <a:lstStyle>
            <a:lvl1pPr marL="0" indent="0">
              <a:buNone/>
              <a:defRPr sz="2400" b="1"/>
            </a:lvl1pPr>
            <a:lvl2pPr marL="456531" indent="0">
              <a:buNone/>
              <a:defRPr sz="2000" b="1"/>
            </a:lvl2pPr>
            <a:lvl3pPr marL="913063" indent="0">
              <a:buNone/>
              <a:defRPr sz="1800" b="1"/>
            </a:lvl3pPr>
            <a:lvl4pPr marL="1369597" indent="0">
              <a:buNone/>
              <a:defRPr sz="1600" b="1"/>
            </a:lvl4pPr>
            <a:lvl5pPr marL="1826127" indent="0">
              <a:buNone/>
              <a:defRPr sz="1600" b="1"/>
            </a:lvl5pPr>
            <a:lvl6pPr marL="2282666" indent="0">
              <a:buNone/>
              <a:defRPr sz="1600" b="1"/>
            </a:lvl6pPr>
            <a:lvl7pPr marL="2739200" indent="0">
              <a:buNone/>
              <a:defRPr sz="1600" b="1"/>
            </a:lvl7pPr>
            <a:lvl8pPr marL="3195733" indent="0">
              <a:buNone/>
              <a:defRPr sz="1600" b="1"/>
            </a:lvl8pPr>
            <a:lvl9pPr marL="3652269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  <a:prstGeom prst="rect">
            <a:avLst/>
          </a:prstGeom>
        </p:spPr>
        <p:txBody>
          <a:bodyPr lIns="91306" tIns="45658" rIns="91306" bIns="45658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169" y="1151341"/>
            <a:ext cx="4041775" cy="479822"/>
          </a:xfrm>
          <a:prstGeom prst="rect">
            <a:avLst/>
          </a:prstGeom>
        </p:spPr>
        <p:txBody>
          <a:bodyPr lIns="91306" tIns="45658" rIns="91306" bIns="45658" anchor="b"/>
          <a:lstStyle>
            <a:lvl1pPr marL="0" indent="0">
              <a:buNone/>
              <a:defRPr sz="2400" b="1"/>
            </a:lvl1pPr>
            <a:lvl2pPr marL="456531" indent="0">
              <a:buNone/>
              <a:defRPr sz="2000" b="1"/>
            </a:lvl2pPr>
            <a:lvl3pPr marL="913063" indent="0">
              <a:buNone/>
              <a:defRPr sz="1800" b="1"/>
            </a:lvl3pPr>
            <a:lvl4pPr marL="1369597" indent="0">
              <a:buNone/>
              <a:defRPr sz="1600" b="1"/>
            </a:lvl4pPr>
            <a:lvl5pPr marL="1826127" indent="0">
              <a:buNone/>
              <a:defRPr sz="1600" b="1"/>
            </a:lvl5pPr>
            <a:lvl6pPr marL="2282666" indent="0">
              <a:buNone/>
              <a:defRPr sz="1600" b="1"/>
            </a:lvl6pPr>
            <a:lvl7pPr marL="2739200" indent="0">
              <a:buNone/>
              <a:defRPr sz="1600" b="1"/>
            </a:lvl7pPr>
            <a:lvl8pPr marL="3195733" indent="0">
              <a:buNone/>
              <a:defRPr sz="1600" b="1"/>
            </a:lvl8pPr>
            <a:lvl9pPr marL="3652269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169" y="1631156"/>
            <a:ext cx="4041775" cy="2963466"/>
          </a:xfrm>
          <a:prstGeom prst="rect">
            <a:avLst/>
          </a:prstGeom>
        </p:spPr>
        <p:txBody>
          <a:bodyPr lIns="91306" tIns="45658" rIns="91306" bIns="45658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 smtClean="0">
                <a:solidFill>
                  <a:prstClr val="white"/>
                </a:solidFill>
              </a:rPr>
              <a:t>СОВЕЩАНИЕ ПО РАССМОТРЕНИЮ РЕЗУЛЬТАТОВ ПХД ЗА 2013 Г.</a:t>
            </a:r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8063854"/>
      </p:ext>
    </p:extLst>
  </p:cSld>
  <p:clrMapOvr>
    <a:masterClrMapping/>
  </p:clrMapOvr>
  <p:transition spd="med" advClick="0" advTm="1000">
    <p:wipe/>
  </p:transition>
</p:sldLayout>
</file>

<file path=ppt/slideLayouts/slideLayout2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1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 smtClean="0">
                <a:solidFill>
                  <a:prstClr val="white"/>
                </a:solidFill>
              </a:rPr>
              <a:t>СОВЕЩАНИЕ ПО РАССМОТРЕНИЮ РЕЗУЛЬТАТОВ ПХД ЗА 2013 Г.</a:t>
            </a:r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2482200"/>
      </p:ext>
    </p:extLst>
  </p:cSld>
  <p:clrMapOvr>
    <a:masterClrMapping/>
  </p:clrMapOvr>
  <p:transition spd="med" advClick="0" advTm="1000">
    <p:wipe/>
  </p:transition>
</p:sldLayout>
</file>

<file path=ppt/slideLayouts/slideLayout2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 smtClean="0">
                <a:solidFill>
                  <a:prstClr val="white"/>
                </a:solidFill>
              </a:rPr>
              <a:t>СОВЕЩАНИЕ ПО РАССМОТРЕНИЮ РЕЗУЛЬТАТОВ ПХД ЗА 2013 Г.</a:t>
            </a:r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5394735"/>
      </p:ext>
    </p:extLst>
  </p:cSld>
  <p:clrMapOvr>
    <a:masterClrMapping/>
  </p:clrMapOvr>
  <p:transition spd="med" advClick="0" advTm="1000">
    <p:wipe/>
  </p:transition>
</p:sldLayout>
</file>

<file path=ppt/slideLayouts/slideLayout2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6" y="204795"/>
            <a:ext cx="3008313" cy="8715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04797"/>
            <a:ext cx="5111750" cy="4389835"/>
          </a:xfrm>
          <a:prstGeom prst="rect">
            <a:avLst/>
          </a:prstGeom>
        </p:spPr>
        <p:txBody>
          <a:bodyPr lIns="91306" tIns="45658" rIns="91306" bIns="45658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6" y="1076328"/>
            <a:ext cx="3008313" cy="3518297"/>
          </a:xfrm>
          <a:prstGeom prst="rect">
            <a:avLst/>
          </a:prstGeom>
        </p:spPr>
        <p:txBody>
          <a:bodyPr lIns="91306" tIns="45658" rIns="91306" bIns="45658"/>
          <a:lstStyle>
            <a:lvl1pPr marL="0" indent="0">
              <a:buNone/>
              <a:defRPr sz="1400"/>
            </a:lvl1pPr>
            <a:lvl2pPr marL="456531" indent="0">
              <a:buNone/>
              <a:defRPr sz="1200"/>
            </a:lvl2pPr>
            <a:lvl3pPr marL="913063" indent="0">
              <a:buNone/>
              <a:defRPr sz="1000"/>
            </a:lvl3pPr>
            <a:lvl4pPr marL="1369597" indent="0">
              <a:buNone/>
              <a:defRPr sz="900"/>
            </a:lvl4pPr>
            <a:lvl5pPr marL="1826127" indent="0">
              <a:buNone/>
              <a:defRPr sz="900"/>
            </a:lvl5pPr>
            <a:lvl6pPr marL="2282666" indent="0">
              <a:buNone/>
              <a:defRPr sz="900"/>
            </a:lvl6pPr>
            <a:lvl7pPr marL="2739200" indent="0">
              <a:buNone/>
              <a:defRPr sz="900"/>
            </a:lvl7pPr>
            <a:lvl8pPr marL="3195733" indent="0">
              <a:buNone/>
              <a:defRPr sz="900"/>
            </a:lvl8pPr>
            <a:lvl9pPr marL="3652269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 smtClean="0">
                <a:solidFill>
                  <a:prstClr val="white"/>
                </a:solidFill>
              </a:rPr>
              <a:t>СОВЕЩАНИЕ ПО РАССМОТРЕНИЮ РЕЗУЛЬТАТОВ ПХД ЗА 2013 Г.</a:t>
            </a:r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7408780"/>
      </p:ext>
    </p:extLst>
  </p:cSld>
  <p:clrMapOvr>
    <a:masterClrMapping/>
  </p:clrMapOvr>
  <p:transition spd="med" advClick="0" advTm="1000">
    <p:wipe/>
  </p:transition>
</p:sldLayout>
</file>

<file path=ppt/slideLayouts/slideLayout2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880"/>
            <a:ext cx="5486400" cy="425054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  <a:prstGeom prst="rect">
            <a:avLst/>
          </a:prstGeom>
        </p:spPr>
        <p:txBody>
          <a:bodyPr lIns="91306" tIns="45658" rIns="91306" bIns="45658"/>
          <a:lstStyle>
            <a:lvl1pPr marL="0" indent="0">
              <a:buNone/>
              <a:defRPr sz="3200"/>
            </a:lvl1pPr>
            <a:lvl2pPr marL="456531" indent="0">
              <a:buNone/>
              <a:defRPr sz="2800"/>
            </a:lvl2pPr>
            <a:lvl3pPr marL="913063" indent="0">
              <a:buNone/>
              <a:defRPr sz="2400"/>
            </a:lvl3pPr>
            <a:lvl4pPr marL="1369597" indent="0">
              <a:buNone/>
              <a:defRPr sz="2000"/>
            </a:lvl4pPr>
            <a:lvl5pPr marL="1826127" indent="0">
              <a:buNone/>
              <a:defRPr sz="2000"/>
            </a:lvl5pPr>
            <a:lvl6pPr marL="2282666" indent="0">
              <a:buNone/>
              <a:defRPr sz="2000"/>
            </a:lvl6pPr>
            <a:lvl7pPr marL="2739200" indent="0">
              <a:buNone/>
              <a:defRPr sz="2000"/>
            </a:lvl7pPr>
            <a:lvl8pPr marL="3195733" indent="0">
              <a:buNone/>
              <a:defRPr sz="2000"/>
            </a:lvl8pPr>
            <a:lvl9pPr marL="3652269" indent="0">
              <a:buNone/>
              <a:defRPr sz="2000"/>
            </a:lvl9pPr>
          </a:lstStyle>
          <a:p>
            <a:pPr lvl="0"/>
            <a:endParaRPr lang="ru-RU" noProof="0" dirty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6138"/>
            <a:ext cx="5486400" cy="603647"/>
          </a:xfrm>
          <a:prstGeom prst="rect">
            <a:avLst/>
          </a:prstGeom>
        </p:spPr>
        <p:txBody>
          <a:bodyPr lIns="91306" tIns="45658" rIns="91306" bIns="45658"/>
          <a:lstStyle>
            <a:lvl1pPr marL="0" indent="0">
              <a:buNone/>
              <a:defRPr sz="1400"/>
            </a:lvl1pPr>
            <a:lvl2pPr marL="456531" indent="0">
              <a:buNone/>
              <a:defRPr sz="1200"/>
            </a:lvl2pPr>
            <a:lvl3pPr marL="913063" indent="0">
              <a:buNone/>
              <a:defRPr sz="1000"/>
            </a:lvl3pPr>
            <a:lvl4pPr marL="1369597" indent="0">
              <a:buNone/>
              <a:defRPr sz="900"/>
            </a:lvl4pPr>
            <a:lvl5pPr marL="1826127" indent="0">
              <a:buNone/>
              <a:defRPr sz="900"/>
            </a:lvl5pPr>
            <a:lvl6pPr marL="2282666" indent="0">
              <a:buNone/>
              <a:defRPr sz="900"/>
            </a:lvl6pPr>
            <a:lvl7pPr marL="2739200" indent="0">
              <a:buNone/>
              <a:defRPr sz="900"/>
            </a:lvl7pPr>
            <a:lvl8pPr marL="3195733" indent="0">
              <a:buNone/>
              <a:defRPr sz="900"/>
            </a:lvl8pPr>
            <a:lvl9pPr marL="3652269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 smtClean="0">
                <a:solidFill>
                  <a:prstClr val="white"/>
                </a:solidFill>
              </a:rPr>
              <a:t>СОВЕЩАНИЕ ПО РАССМОТРЕНИЮ РЕЗУЛЬТАТОВ ПХД ЗА 2013 Г.</a:t>
            </a:r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1647892"/>
      </p:ext>
    </p:extLst>
  </p:cSld>
  <p:clrMapOvr>
    <a:masterClrMapping/>
  </p:clrMapOvr>
  <p:transition spd="med" advClick="0" advTm="1000">
    <p:wipe/>
  </p:transition>
</p:sldLayout>
</file>

<file path=ppt/slideLayouts/slideLayout2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200154"/>
            <a:ext cx="8229600" cy="3394472"/>
          </a:xfrm>
          <a:prstGeom prst="rect">
            <a:avLst/>
          </a:prstGeom>
        </p:spPr>
        <p:txBody>
          <a:bodyPr vert="eaVert" lIns="91306" tIns="45658" rIns="91306" bIns="45658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 smtClean="0">
                <a:solidFill>
                  <a:prstClr val="white"/>
                </a:solidFill>
              </a:rPr>
              <a:t>СОВЕЩАНИЕ ПО РАССМОТРЕНИЮ РЕЗУЛЬТАТОВ ПХД ЗА 2013 Г.</a:t>
            </a:r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7107966"/>
      </p:ext>
    </p:extLst>
  </p:cSld>
  <p:clrMapOvr>
    <a:masterClrMapping/>
  </p:clrMapOvr>
  <p:transition spd="med" advClick="0" advTm="1000">
    <p:wipe/>
  </p:transition>
</p:sldLayout>
</file>

<file path=ppt/slideLayouts/slideLayout2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972300" y="1"/>
            <a:ext cx="2171700" cy="459462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"/>
            <a:ext cx="6362700" cy="4594622"/>
          </a:xfrm>
          <a:prstGeom prst="rect">
            <a:avLst/>
          </a:prstGeom>
        </p:spPr>
        <p:txBody>
          <a:bodyPr vert="eaVert" lIns="91306" tIns="45658" rIns="91306" bIns="45658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 smtClean="0">
                <a:solidFill>
                  <a:prstClr val="white"/>
                </a:solidFill>
              </a:rPr>
              <a:t>СОВЕЩАНИЕ ПО РАССМОТРЕНИЮ РЕЗУЛЬТАТОВ ПХД ЗА 2013 Г.</a:t>
            </a:r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0978317"/>
      </p:ext>
    </p:extLst>
  </p:cSld>
  <p:clrMapOvr>
    <a:masterClrMapping/>
  </p:clrMapOvr>
  <p:transition spd="med" advClick="0" advTm="1000">
    <p:wipe/>
  </p:transition>
</p:sldLayout>
</file>

<file path=ppt/slideLayouts/slideLayout2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8461"/>
            <a:ext cx="7772400" cy="11025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  <a:prstGeom prst="rect">
            <a:avLst/>
          </a:prstGeom>
        </p:spPr>
        <p:txBody>
          <a:bodyPr lIns="91306" tIns="45658" rIns="91306" bIns="45658"/>
          <a:lstStyle>
            <a:lvl1pPr marL="0" indent="0" algn="ctr">
              <a:buNone/>
              <a:defRPr/>
            </a:lvl1pPr>
            <a:lvl2pPr marL="456531" indent="0" algn="ctr">
              <a:buNone/>
              <a:defRPr/>
            </a:lvl2pPr>
            <a:lvl3pPr marL="913063" indent="0" algn="ctr">
              <a:buNone/>
              <a:defRPr/>
            </a:lvl3pPr>
            <a:lvl4pPr marL="1369597" indent="0" algn="ctr">
              <a:buNone/>
              <a:defRPr/>
            </a:lvl4pPr>
            <a:lvl5pPr marL="1826127" indent="0" algn="ctr">
              <a:buNone/>
              <a:defRPr/>
            </a:lvl5pPr>
            <a:lvl6pPr marL="2282666" indent="0" algn="ctr">
              <a:buNone/>
              <a:defRPr/>
            </a:lvl6pPr>
            <a:lvl7pPr marL="2739200" indent="0" algn="ctr">
              <a:buNone/>
              <a:defRPr/>
            </a:lvl7pPr>
            <a:lvl8pPr marL="3195733" indent="0" algn="ctr">
              <a:buNone/>
              <a:defRPr/>
            </a:lvl8pPr>
            <a:lvl9pPr marL="3652269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 smtClean="0">
                <a:solidFill>
                  <a:prstClr val="white"/>
                </a:solidFill>
              </a:rPr>
              <a:t>СОВЕЩАНИЕ ПО РАССМОТРЕНИЮ РЕЗУЛЬТАТОВ ПХД ЗА 2013 Г.</a:t>
            </a:r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2052356"/>
      </p:ext>
    </p:extLst>
  </p:cSld>
  <p:clrMapOvr>
    <a:masterClrMapping/>
  </p:clrMapOvr>
  <p:transition spd="med" advClick="0" advTm="1000">
    <p:wipe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0687980-3166-4B9C-88AB-ED6A5A47340C}" type="slidenum">
              <a:rPr lang="ru-RU" altLang="ru-RU"/>
              <a:pPr/>
              <a:t>‹#›</a:t>
            </a:fld>
            <a:endParaRPr lang="ru-RU" altLang="ru-RU" dirty="0"/>
          </a:p>
        </p:txBody>
      </p:sp>
      <p:sp>
        <p:nvSpPr>
          <p:cNvPr id="3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 smtClean="0"/>
              <a:t>СОВЕЩАНИЕ ПО РАССМОТРЕНИЮ РЕЗУЛЬТАТОВ ПХД ЗА 2013 Г.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75534828"/>
      </p:ext>
    </p:extLst>
  </p:cSld>
  <p:clrMapOvr>
    <a:masterClrMapping/>
  </p:clrMapOvr>
  <p:transition spd="med" advClick="0" advTm="1000">
    <p:wipe/>
  </p:transition>
</p:sldLayout>
</file>

<file path=ppt/slideLayouts/slideLayout2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00154"/>
            <a:ext cx="8229600" cy="3394472"/>
          </a:xfrm>
          <a:prstGeom prst="rect">
            <a:avLst/>
          </a:prstGeom>
        </p:spPr>
        <p:txBody>
          <a:bodyPr lIns="91306" tIns="45658" rIns="91306" bIns="45658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 smtClean="0">
                <a:solidFill>
                  <a:prstClr val="white"/>
                </a:solidFill>
              </a:rPr>
              <a:t>СОВЕЩАНИЕ ПО РАССМОТРЕНИЮ РЕЗУЛЬТАТОВ ПХД ЗА 2013 Г.</a:t>
            </a:r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7510845"/>
      </p:ext>
    </p:extLst>
  </p:cSld>
  <p:clrMapOvr>
    <a:masterClrMapping/>
  </p:clrMapOvr>
  <p:transition spd="med" advClick="0" advTm="1000">
    <p:wipe/>
  </p:transition>
</p:sldLayout>
</file>

<file path=ppt/slideLayouts/slideLayout2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605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8"/>
            <a:ext cx="7772400" cy="1125140"/>
          </a:xfrm>
          <a:prstGeom prst="rect">
            <a:avLst/>
          </a:prstGeom>
        </p:spPr>
        <p:txBody>
          <a:bodyPr lIns="91306" tIns="45658" rIns="91306" bIns="45658" anchor="b"/>
          <a:lstStyle>
            <a:lvl1pPr marL="0" indent="0">
              <a:buNone/>
              <a:defRPr sz="2000"/>
            </a:lvl1pPr>
            <a:lvl2pPr marL="456531" indent="0">
              <a:buNone/>
              <a:defRPr sz="1800"/>
            </a:lvl2pPr>
            <a:lvl3pPr marL="913063" indent="0">
              <a:buNone/>
              <a:defRPr sz="1600"/>
            </a:lvl3pPr>
            <a:lvl4pPr marL="1369597" indent="0">
              <a:buNone/>
              <a:defRPr sz="1400"/>
            </a:lvl4pPr>
            <a:lvl5pPr marL="1826127" indent="0">
              <a:buNone/>
              <a:defRPr sz="1400"/>
            </a:lvl5pPr>
            <a:lvl6pPr marL="2282666" indent="0">
              <a:buNone/>
              <a:defRPr sz="1400"/>
            </a:lvl6pPr>
            <a:lvl7pPr marL="2739200" indent="0">
              <a:buNone/>
              <a:defRPr sz="1400"/>
            </a:lvl7pPr>
            <a:lvl8pPr marL="3195733" indent="0">
              <a:buNone/>
              <a:defRPr sz="1400"/>
            </a:lvl8pPr>
            <a:lvl9pPr marL="3652269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1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 smtClean="0">
                <a:solidFill>
                  <a:prstClr val="white"/>
                </a:solidFill>
              </a:rPr>
              <a:t>СОВЕЩАНИЕ ПО РАССМОТРЕНИЮ РЕЗУЛЬТАТОВ ПХД ЗА 2013 Г.</a:t>
            </a:r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1948788"/>
      </p:ext>
    </p:extLst>
  </p:cSld>
  <p:clrMapOvr>
    <a:masterClrMapping/>
  </p:clrMapOvr>
  <p:transition spd="med" advClick="0" advTm="1000">
    <p:wipe/>
  </p:transition>
</p:sldLayout>
</file>

<file path=ppt/slideLayouts/slideLayout2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200154"/>
            <a:ext cx="4038600" cy="3394472"/>
          </a:xfrm>
          <a:prstGeom prst="rect">
            <a:avLst/>
          </a:prstGeom>
        </p:spPr>
        <p:txBody>
          <a:bodyPr lIns="91306" tIns="45658" rIns="91306" bIns="45658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200154"/>
            <a:ext cx="4038600" cy="3394472"/>
          </a:xfrm>
          <a:prstGeom prst="rect">
            <a:avLst/>
          </a:prstGeom>
        </p:spPr>
        <p:txBody>
          <a:bodyPr lIns="91306" tIns="45658" rIns="91306" bIns="45658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 smtClean="0">
                <a:solidFill>
                  <a:prstClr val="white"/>
                </a:solidFill>
              </a:rPr>
              <a:t>СОВЕЩАНИЕ ПО РАССМОТРЕНИЮ РЕЗУЛЬТАТОВ ПХД ЗА 2013 Г.</a:t>
            </a:r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1161015"/>
      </p:ext>
    </p:extLst>
  </p:cSld>
  <p:clrMapOvr>
    <a:masterClrMapping/>
  </p:clrMapOvr>
  <p:transition spd="med" advClick="0" advTm="1000">
    <p:wipe/>
  </p:transition>
</p:sldLayout>
</file>

<file path=ppt/slideLayouts/slideLayout2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41"/>
            <a:ext cx="4040188" cy="479822"/>
          </a:xfrm>
          <a:prstGeom prst="rect">
            <a:avLst/>
          </a:prstGeom>
        </p:spPr>
        <p:txBody>
          <a:bodyPr lIns="91306" tIns="45658" rIns="91306" bIns="45658" anchor="b"/>
          <a:lstStyle>
            <a:lvl1pPr marL="0" indent="0">
              <a:buNone/>
              <a:defRPr sz="2400" b="1"/>
            </a:lvl1pPr>
            <a:lvl2pPr marL="456531" indent="0">
              <a:buNone/>
              <a:defRPr sz="2000" b="1"/>
            </a:lvl2pPr>
            <a:lvl3pPr marL="913063" indent="0">
              <a:buNone/>
              <a:defRPr sz="1800" b="1"/>
            </a:lvl3pPr>
            <a:lvl4pPr marL="1369597" indent="0">
              <a:buNone/>
              <a:defRPr sz="1600" b="1"/>
            </a:lvl4pPr>
            <a:lvl5pPr marL="1826127" indent="0">
              <a:buNone/>
              <a:defRPr sz="1600" b="1"/>
            </a:lvl5pPr>
            <a:lvl6pPr marL="2282666" indent="0">
              <a:buNone/>
              <a:defRPr sz="1600" b="1"/>
            </a:lvl6pPr>
            <a:lvl7pPr marL="2739200" indent="0">
              <a:buNone/>
              <a:defRPr sz="1600" b="1"/>
            </a:lvl7pPr>
            <a:lvl8pPr marL="3195733" indent="0">
              <a:buNone/>
              <a:defRPr sz="1600" b="1"/>
            </a:lvl8pPr>
            <a:lvl9pPr marL="3652269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  <a:prstGeom prst="rect">
            <a:avLst/>
          </a:prstGeom>
        </p:spPr>
        <p:txBody>
          <a:bodyPr lIns="91306" tIns="45658" rIns="91306" bIns="45658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169" y="1151341"/>
            <a:ext cx="4041775" cy="479822"/>
          </a:xfrm>
          <a:prstGeom prst="rect">
            <a:avLst/>
          </a:prstGeom>
        </p:spPr>
        <p:txBody>
          <a:bodyPr lIns="91306" tIns="45658" rIns="91306" bIns="45658" anchor="b"/>
          <a:lstStyle>
            <a:lvl1pPr marL="0" indent="0">
              <a:buNone/>
              <a:defRPr sz="2400" b="1"/>
            </a:lvl1pPr>
            <a:lvl2pPr marL="456531" indent="0">
              <a:buNone/>
              <a:defRPr sz="2000" b="1"/>
            </a:lvl2pPr>
            <a:lvl3pPr marL="913063" indent="0">
              <a:buNone/>
              <a:defRPr sz="1800" b="1"/>
            </a:lvl3pPr>
            <a:lvl4pPr marL="1369597" indent="0">
              <a:buNone/>
              <a:defRPr sz="1600" b="1"/>
            </a:lvl4pPr>
            <a:lvl5pPr marL="1826127" indent="0">
              <a:buNone/>
              <a:defRPr sz="1600" b="1"/>
            </a:lvl5pPr>
            <a:lvl6pPr marL="2282666" indent="0">
              <a:buNone/>
              <a:defRPr sz="1600" b="1"/>
            </a:lvl6pPr>
            <a:lvl7pPr marL="2739200" indent="0">
              <a:buNone/>
              <a:defRPr sz="1600" b="1"/>
            </a:lvl7pPr>
            <a:lvl8pPr marL="3195733" indent="0">
              <a:buNone/>
              <a:defRPr sz="1600" b="1"/>
            </a:lvl8pPr>
            <a:lvl9pPr marL="3652269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169" y="1631156"/>
            <a:ext cx="4041775" cy="2963466"/>
          </a:xfrm>
          <a:prstGeom prst="rect">
            <a:avLst/>
          </a:prstGeom>
        </p:spPr>
        <p:txBody>
          <a:bodyPr lIns="91306" tIns="45658" rIns="91306" bIns="45658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 smtClean="0">
                <a:solidFill>
                  <a:prstClr val="white"/>
                </a:solidFill>
              </a:rPr>
              <a:t>СОВЕЩАНИЕ ПО РАССМОТРЕНИЮ РЕЗУЛЬТАТОВ ПХД ЗА 2013 Г.</a:t>
            </a:r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103016"/>
      </p:ext>
    </p:extLst>
  </p:cSld>
  <p:clrMapOvr>
    <a:masterClrMapping/>
  </p:clrMapOvr>
  <p:transition spd="med" advClick="0" advTm="1000">
    <p:wipe/>
  </p:transition>
</p:sldLayout>
</file>

<file path=ppt/slideLayouts/slideLayout2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1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 smtClean="0">
                <a:solidFill>
                  <a:prstClr val="white"/>
                </a:solidFill>
              </a:rPr>
              <a:t>СОВЕЩАНИЕ ПО РАССМОТРЕНИЮ РЕЗУЛЬТАТОВ ПХД ЗА 2013 Г.</a:t>
            </a:r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9592458"/>
      </p:ext>
    </p:extLst>
  </p:cSld>
  <p:clrMapOvr>
    <a:masterClrMapping/>
  </p:clrMapOvr>
  <p:transition spd="med" advClick="0" advTm="1000">
    <p:wipe/>
  </p:transition>
</p:sldLayout>
</file>

<file path=ppt/slideLayouts/slideLayout2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 smtClean="0">
                <a:solidFill>
                  <a:prstClr val="white"/>
                </a:solidFill>
              </a:rPr>
              <a:t>СОВЕЩАНИЕ ПО РАССМОТРЕНИЮ РЕЗУЛЬТАТОВ ПХД ЗА 2013 Г.</a:t>
            </a:r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3381685"/>
      </p:ext>
    </p:extLst>
  </p:cSld>
  <p:clrMapOvr>
    <a:masterClrMapping/>
  </p:clrMapOvr>
  <p:transition spd="med" advClick="0" advTm="1000">
    <p:wipe/>
  </p:transition>
</p:sldLayout>
</file>

<file path=ppt/slideLayouts/slideLayout2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6" y="204795"/>
            <a:ext cx="3008313" cy="8715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04797"/>
            <a:ext cx="5111750" cy="4389835"/>
          </a:xfrm>
          <a:prstGeom prst="rect">
            <a:avLst/>
          </a:prstGeom>
        </p:spPr>
        <p:txBody>
          <a:bodyPr lIns="91306" tIns="45658" rIns="91306" bIns="45658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6" y="1076328"/>
            <a:ext cx="3008313" cy="3518297"/>
          </a:xfrm>
          <a:prstGeom prst="rect">
            <a:avLst/>
          </a:prstGeom>
        </p:spPr>
        <p:txBody>
          <a:bodyPr lIns="91306" tIns="45658" rIns="91306" bIns="45658"/>
          <a:lstStyle>
            <a:lvl1pPr marL="0" indent="0">
              <a:buNone/>
              <a:defRPr sz="1400"/>
            </a:lvl1pPr>
            <a:lvl2pPr marL="456531" indent="0">
              <a:buNone/>
              <a:defRPr sz="1200"/>
            </a:lvl2pPr>
            <a:lvl3pPr marL="913063" indent="0">
              <a:buNone/>
              <a:defRPr sz="1000"/>
            </a:lvl3pPr>
            <a:lvl4pPr marL="1369597" indent="0">
              <a:buNone/>
              <a:defRPr sz="900"/>
            </a:lvl4pPr>
            <a:lvl5pPr marL="1826127" indent="0">
              <a:buNone/>
              <a:defRPr sz="900"/>
            </a:lvl5pPr>
            <a:lvl6pPr marL="2282666" indent="0">
              <a:buNone/>
              <a:defRPr sz="900"/>
            </a:lvl6pPr>
            <a:lvl7pPr marL="2739200" indent="0">
              <a:buNone/>
              <a:defRPr sz="900"/>
            </a:lvl7pPr>
            <a:lvl8pPr marL="3195733" indent="0">
              <a:buNone/>
              <a:defRPr sz="900"/>
            </a:lvl8pPr>
            <a:lvl9pPr marL="3652269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 smtClean="0">
                <a:solidFill>
                  <a:prstClr val="white"/>
                </a:solidFill>
              </a:rPr>
              <a:t>СОВЕЩАНИЕ ПО РАССМОТРЕНИЮ РЕЗУЛЬТАТОВ ПХД ЗА 2013 Г.</a:t>
            </a:r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9380817"/>
      </p:ext>
    </p:extLst>
  </p:cSld>
  <p:clrMapOvr>
    <a:masterClrMapping/>
  </p:clrMapOvr>
  <p:transition spd="med" advClick="0" advTm="1000">
    <p:wipe/>
  </p:transition>
</p:sldLayout>
</file>

<file path=ppt/slideLayouts/slideLayout2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880"/>
            <a:ext cx="5486400" cy="425054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  <a:prstGeom prst="rect">
            <a:avLst/>
          </a:prstGeom>
        </p:spPr>
        <p:txBody>
          <a:bodyPr lIns="91306" tIns="45658" rIns="91306" bIns="45658"/>
          <a:lstStyle>
            <a:lvl1pPr marL="0" indent="0">
              <a:buNone/>
              <a:defRPr sz="3200"/>
            </a:lvl1pPr>
            <a:lvl2pPr marL="456531" indent="0">
              <a:buNone/>
              <a:defRPr sz="2800"/>
            </a:lvl2pPr>
            <a:lvl3pPr marL="913063" indent="0">
              <a:buNone/>
              <a:defRPr sz="2400"/>
            </a:lvl3pPr>
            <a:lvl4pPr marL="1369597" indent="0">
              <a:buNone/>
              <a:defRPr sz="2000"/>
            </a:lvl4pPr>
            <a:lvl5pPr marL="1826127" indent="0">
              <a:buNone/>
              <a:defRPr sz="2000"/>
            </a:lvl5pPr>
            <a:lvl6pPr marL="2282666" indent="0">
              <a:buNone/>
              <a:defRPr sz="2000"/>
            </a:lvl6pPr>
            <a:lvl7pPr marL="2739200" indent="0">
              <a:buNone/>
              <a:defRPr sz="2000"/>
            </a:lvl7pPr>
            <a:lvl8pPr marL="3195733" indent="0">
              <a:buNone/>
              <a:defRPr sz="2000"/>
            </a:lvl8pPr>
            <a:lvl9pPr marL="3652269" indent="0">
              <a:buNone/>
              <a:defRPr sz="2000"/>
            </a:lvl9pPr>
          </a:lstStyle>
          <a:p>
            <a:pPr lvl="0"/>
            <a:endParaRPr lang="ru-RU" noProof="0" dirty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6138"/>
            <a:ext cx="5486400" cy="603647"/>
          </a:xfrm>
          <a:prstGeom prst="rect">
            <a:avLst/>
          </a:prstGeom>
        </p:spPr>
        <p:txBody>
          <a:bodyPr lIns="91306" tIns="45658" rIns="91306" bIns="45658"/>
          <a:lstStyle>
            <a:lvl1pPr marL="0" indent="0">
              <a:buNone/>
              <a:defRPr sz="1400"/>
            </a:lvl1pPr>
            <a:lvl2pPr marL="456531" indent="0">
              <a:buNone/>
              <a:defRPr sz="1200"/>
            </a:lvl2pPr>
            <a:lvl3pPr marL="913063" indent="0">
              <a:buNone/>
              <a:defRPr sz="1000"/>
            </a:lvl3pPr>
            <a:lvl4pPr marL="1369597" indent="0">
              <a:buNone/>
              <a:defRPr sz="900"/>
            </a:lvl4pPr>
            <a:lvl5pPr marL="1826127" indent="0">
              <a:buNone/>
              <a:defRPr sz="900"/>
            </a:lvl5pPr>
            <a:lvl6pPr marL="2282666" indent="0">
              <a:buNone/>
              <a:defRPr sz="900"/>
            </a:lvl6pPr>
            <a:lvl7pPr marL="2739200" indent="0">
              <a:buNone/>
              <a:defRPr sz="900"/>
            </a:lvl7pPr>
            <a:lvl8pPr marL="3195733" indent="0">
              <a:buNone/>
              <a:defRPr sz="900"/>
            </a:lvl8pPr>
            <a:lvl9pPr marL="3652269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 smtClean="0">
                <a:solidFill>
                  <a:prstClr val="white"/>
                </a:solidFill>
              </a:rPr>
              <a:t>СОВЕЩАНИЕ ПО РАССМОТРЕНИЮ РЕЗУЛЬТАТОВ ПХД ЗА 2013 Г.</a:t>
            </a:r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6818896"/>
      </p:ext>
    </p:extLst>
  </p:cSld>
  <p:clrMapOvr>
    <a:masterClrMapping/>
  </p:clrMapOvr>
  <p:transition spd="med" advClick="0" advTm="1000">
    <p:wipe/>
  </p:transition>
</p:sldLayout>
</file>

<file path=ppt/slideLayouts/slideLayout2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200154"/>
            <a:ext cx="8229600" cy="3394472"/>
          </a:xfrm>
          <a:prstGeom prst="rect">
            <a:avLst/>
          </a:prstGeom>
        </p:spPr>
        <p:txBody>
          <a:bodyPr vert="eaVert" lIns="91306" tIns="45658" rIns="91306" bIns="45658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 smtClean="0">
                <a:solidFill>
                  <a:prstClr val="white"/>
                </a:solidFill>
              </a:rPr>
              <a:t>СОВЕЩАНИЕ ПО РАССМОТРЕНИЮ РЕЗУЛЬТАТОВ ПХД ЗА 2013 Г.</a:t>
            </a:r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5180064"/>
      </p:ext>
    </p:extLst>
  </p:cSld>
  <p:clrMapOvr>
    <a:masterClrMapping/>
  </p:clrMapOvr>
  <p:transition spd="med" advClick="0" advTm="1000">
    <p:wipe/>
  </p:transition>
</p:sldLayout>
</file>

<file path=ppt/slideLayouts/slideLayout2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972300" y="1"/>
            <a:ext cx="2171700" cy="459462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"/>
            <a:ext cx="6362700" cy="4594622"/>
          </a:xfrm>
          <a:prstGeom prst="rect">
            <a:avLst/>
          </a:prstGeom>
        </p:spPr>
        <p:txBody>
          <a:bodyPr vert="eaVert" lIns="91306" tIns="45658" rIns="91306" bIns="45658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 smtClean="0">
                <a:solidFill>
                  <a:prstClr val="white"/>
                </a:solidFill>
              </a:rPr>
              <a:t>СОВЕЩАНИЕ ПО РАССМОТРЕНИЮ РЕЗУЛЬТАТОВ ПХД ЗА 2013 Г.</a:t>
            </a:r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874544"/>
      </p:ext>
    </p:extLst>
  </p:cSld>
  <p:clrMapOvr>
    <a:masterClrMapping/>
  </p:clrMapOvr>
  <p:transition spd="med" advClick="0" advTm="1000">
    <p:wip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605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8"/>
            <a:ext cx="7772400" cy="112514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6531" indent="0">
              <a:buNone/>
              <a:defRPr sz="1800"/>
            </a:lvl2pPr>
            <a:lvl3pPr marL="913063" indent="0">
              <a:buNone/>
              <a:defRPr sz="1600"/>
            </a:lvl3pPr>
            <a:lvl4pPr marL="1369597" indent="0">
              <a:buNone/>
              <a:defRPr sz="1400"/>
            </a:lvl4pPr>
            <a:lvl5pPr marL="1826127" indent="0">
              <a:buNone/>
              <a:defRPr sz="1400"/>
            </a:lvl5pPr>
            <a:lvl6pPr marL="2282666" indent="0">
              <a:buNone/>
              <a:defRPr sz="1400"/>
            </a:lvl6pPr>
            <a:lvl7pPr marL="2739200" indent="0">
              <a:buNone/>
              <a:defRPr sz="1400"/>
            </a:lvl7pPr>
            <a:lvl8pPr marL="3195733" indent="0">
              <a:buNone/>
              <a:defRPr sz="1400"/>
            </a:lvl8pPr>
            <a:lvl9pPr marL="3652269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&lt;#&gt;</a:t>
            </a:r>
            <a:endParaRPr lang="ru-RU" dirty="0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 smtClean="0"/>
              <a:t>СОВЕЩАНИЕ ПО РАССМОТРЕНИЮ РЕЗУЛЬТАТОВ ПХД ЗА 2013 Г.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47621904"/>
      </p:ext>
    </p:extLst>
  </p:cSld>
  <p:clrMapOvr>
    <a:masterClrMapping/>
  </p:clrMapOvr>
  <p:transition spd="med" advClick="0" advTm="1000">
    <p:wipe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6" y="204795"/>
            <a:ext cx="3008313" cy="8715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04797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6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6531" indent="0">
              <a:buNone/>
              <a:defRPr sz="1200"/>
            </a:lvl2pPr>
            <a:lvl3pPr marL="913063" indent="0">
              <a:buNone/>
              <a:defRPr sz="1000"/>
            </a:lvl3pPr>
            <a:lvl4pPr marL="1369597" indent="0">
              <a:buNone/>
              <a:defRPr sz="900"/>
            </a:lvl4pPr>
            <a:lvl5pPr marL="1826127" indent="0">
              <a:buNone/>
              <a:defRPr sz="900"/>
            </a:lvl5pPr>
            <a:lvl6pPr marL="2282666" indent="0">
              <a:buNone/>
              <a:defRPr sz="900"/>
            </a:lvl6pPr>
            <a:lvl7pPr marL="2739200" indent="0">
              <a:buNone/>
              <a:defRPr sz="900"/>
            </a:lvl7pPr>
            <a:lvl8pPr marL="3195733" indent="0">
              <a:buNone/>
              <a:defRPr sz="900"/>
            </a:lvl8pPr>
            <a:lvl9pPr marL="3652269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B219F36-441B-40EE-9473-A2674913DF3D}" type="slidenum">
              <a:rPr lang="ru-RU" altLang="ru-RU"/>
              <a:pPr/>
              <a:t>‹#›</a:t>
            </a:fld>
            <a:endParaRPr lang="ru-RU" altLang="ru-RU" dirty="0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 smtClean="0"/>
              <a:t>СОВЕЩАНИЕ ПО РАССМОТРЕНИЮ РЕЗУЛЬТАТОВ ПХД ЗА 2013 Г.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2838930"/>
      </p:ext>
    </p:extLst>
  </p:cSld>
  <p:clrMapOvr>
    <a:masterClrMapping/>
  </p:clrMapOvr>
  <p:transition spd="med" advClick="0" advTm="1000">
    <p:wipe/>
  </p:transition>
</p:sldLayout>
</file>

<file path=ppt/slideLayouts/slideLayout3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8461"/>
            <a:ext cx="7772400" cy="11025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  <a:prstGeom prst="rect">
            <a:avLst/>
          </a:prstGeom>
        </p:spPr>
        <p:txBody>
          <a:bodyPr lIns="91306" tIns="45658" rIns="91306" bIns="45658"/>
          <a:lstStyle>
            <a:lvl1pPr marL="0" indent="0" algn="ctr">
              <a:buNone/>
              <a:defRPr/>
            </a:lvl1pPr>
            <a:lvl2pPr marL="456531" indent="0" algn="ctr">
              <a:buNone/>
              <a:defRPr/>
            </a:lvl2pPr>
            <a:lvl3pPr marL="913063" indent="0" algn="ctr">
              <a:buNone/>
              <a:defRPr/>
            </a:lvl3pPr>
            <a:lvl4pPr marL="1369597" indent="0" algn="ctr">
              <a:buNone/>
              <a:defRPr/>
            </a:lvl4pPr>
            <a:lvl5pPr marL="1826127" indent="0" algn="ctr">
              <a:buNone/>
              <a:defRPr/>
            </a:lvl5pPr>
            <a:lvl6pPr marL="2282666" indent="0" algn="ctr">
              <a:buNone/>
              <a:defRPr/>
            </a:lvl6pPr>
            <a:lvl7pPr marL="2739200" indent="0" algn="ctr">
              <a:buNone/>
              <a:defRPr/>
            </a:lvl7pPr>
            <a:lvl8pPr marL="3195733" indent="0" algn="ctr">
              <a:buNone/>
              <a:defRPr/>
            </a:lvl8pPr>
            <a:lvl9pPr marL="3652269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 smtClean="0">
                <a:solidFill>
                  <a:prstClr val="white"/>
                </a:solidFill>
              </a:rPr>
              <a:t>СОВЕЩАНИЕ ПО РАССМОТРЕНИЮ РЕЗУЛЬТАТОВ ПХД ЗА 2013 Г.</a:t>
            </a:r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1573676"/>
      </p:ext>
    </p:extLst>
  </p:cSld>
  <p:clrMapOvr>
    <a:masterClrMapping/>
  </p:clrMapOvr>
  <p:transition spd="med" advClick="0" advTm="1000">
    <p:wipe/>
  </p:transition>
</p:sldLayout>
</file>

<file path=ppt/slideLayouts/slideLayout3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00154"/>
            <a:ext cx="8229600" cy="3394472"/>
          </a:xfrm>
          <a:prstGeom prst="rect">
            <a:avLst/>
          </a:prstGeom>
        </p:spPr>
        <p:txBody>
          <a:bodyPr lIns="91306" tIns="45658" rIns="91306" bIns="45658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 smtClean="0">
                <a:solidFill>
                  <a:prstClr val="white"/>
                </a:solidFill>
              </a:rPr>
              <a:t>СОВЕЩАНИЕ ПО РАССМОТРЕНИЮ РЕЗУЛЬТАТОВ ПХД ЗА 2013 Г.</a:t>
            </a:r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17614"/>
      </p:ext>
    </p:extLst>
  </p:cSld>
  <p:clrMapOvr>
    <a:masterClrMapping/>
  </p:clrMapOvr>
  <p:transition spd="med" advClick="0" advTm="1000">
    <p:wipe/>
  </p:transition>
</p:sldLayout>
</file>

<file path=ppt/slideLayouts/slideLayout30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605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8"/>
            <a:ext cx="7772400" cy="1125140"/>
          </a:xfrm>
          <a:prstGeom prst="rect">
            <a:avLst/>
          </a:prstGeom>
        </p:spPr>
        <p:txBody>
          <a:bodyPr lIns="91306" tIns="45658" rIns="91306" bIns="45658" anchor="b"/>
          <a:lstStyle>
            <a:lvl1pPr marL="0" indent="0">
              <a:buNone/>
              <a:defRPr sz="2000"/>
            </a:lvl1pPr>
            <a:lvl2pPr marL="456531" indent="0">
              <a:buNone/>
              <a:defRPr sz="1800"/>
            </a:lvl2pPr>
            <a:lvl3pPr marL="913063" indent="0">
              <a:buNone/>
              <a:defRPr sz="1600"/>
            </a:lvl3pPr>
            <a:lvl4pPr marL="1369597" indent="0">
              <a:buNone/>
              <a:defRPr sz="1400"/>
            </a:lvl4pPr>
            <a:lvl5pPr marL="1826127" indent="0">
              <a:buNone/>
              <a:defRPr sz="1400"/>
            </a:lvl5pPr>
            <a:lvl6pPr marL="2282666" indent="0">
              <a:buNone/>
              <a:defRPr sz="1400"/>
            </a:lvl6pPr>
            <a:lvl7pPr marL="2739200" indent="0">
              <a:buNone/>
              <a:defRPr sz="1400"/>
            </a:lvl7pPr>
            <a:lvl8pPr marL="3195733" indent="0">
              <a:buNone/>
              <a:defRPr sz="1400"/>
            </a:lvl8pPr>
            <a:lvl9pPr marL="3652269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1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 smtClean="0">
                <a:solidFill>
                  <a:prstClr val="white"/>
                </a:solidFill>
              </a:rPr>
              <a:t>СОВЕЩАНИЕ ПО РАССМОТРЕНИЮ РЕЗУЛЬТАТОВ ПХД ЗА 2013 Г.</a:t>
            </a:r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3079841"/>
      </p:ext>
    </p:extLst>
  </p:cSld>
  <p:clrMapOvr>
    <a:masterClrMapping/>
  </p:clrMapOvr>
  <p:transition spd="med" advClick="0" advTm="1000">
    <p:wipe/>
  </p:transition>
</p:sldLayout>
</file>

<file path=ppt/slideLayouts/slideLayout3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200154"/>
            <a:ext cx="4038600" cy="3394472"/>
          </a:xfrm>
          <a:prstGeom prst="rect">
            <a:avLst/>
          </a:prstGeom>
        </p:spPr>
        <p:txBody>
          <a:bodyPr lIns="91306" tIns="45658" rIns="91306" bIns="45658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200154"/>
            <a:ext cx="4038600" cy="3394472"/>
          </a:xfrm>
          <a:prstGeom prst="rect">
            <a:avLst/>
          </a:prstGeom>
        </p:spPr>
        <p:txBody>
          <a:bodyPr lIns="91306" tIns="45658" rIns="91306" bIns="45658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 smtClean="0">
                <a:solidFill>
                  <a:prstClr val="white"/>
                </a:solidFill>
              </a:rPr>
              <a:t>СОВЕЩАНИЕ ПО РАССМОТРЕНИЮ РЕЗУЛЬТАТОВ ПХД ЗА 2013 Г.</a:t>
            </a:r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9293285"/>
      </p:ext>
    </p:extLst>
  </p:cSld>
  <p:clrMapOvr>
    <a:masterClrMapping/>
  </p:clrMapOvr>
  <p:transition spd="med" advClick="0" advTm="1000">
    <p:wipe/>
  </p:transition>
</p:sldLayout>
</file>

<file path=ppt/slideLayouts/slideLayout30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41"/>
            <a:ext cx="4040188" cy="479822"/>
          </a:xfrm>
          <a:prstGeom prst="rect">
            <a:avLst/>
          </a:prstGeom>
        </p:spPr>
        <p:txBody>
          <a:bodyPr lIns="91306" tIns="45658" rIns="91306" bIns="45658" anchor="b"/>
          <a:lstStyle>
            <a:lvl1pPr marL="0" indent="0">
              <a:buNone/>
              <a:defRPr sz="2400" b="1"/>
            </a:lvl1pPr>
            <a:lvl2pPr marL="456531" indent="0">
              <a:buNone/>
              <a:defRPr sz="2000" b="1"/>
            </a:lvl2pPr>
            <a:lvl3pPr marL="913063" indent="0">
              <a:buNone/>
              <a:defRPr sz="1800" b="1"/>
            </a:lvl3pPr>
            <a:lvl4pPr marL="1369597" indent="0">
              <a:buNone/>
              <a:defRPr sz="1600" b="1"/>
            </a:lvl4pPr>
            <a:lvl5pPr marL="1826127" indent="0">
              <a:buNone/>
              <a:defRPr sz="1600" b="1"/>
            </a:lvl5pPr>
            <a:lvl6pPr marL="2282666" indent="0">
              <a:buNone/>
              <a:defRPr sz="1600" b="1"/>
            </a:lvl6pPr>
            <a:lvl7pPr marL="2739200" indent="0">
              <a:buNone/>
              <a:defRPr sz="1600" b="1"/>
            </a:lvl7pPr>
            <a:lvl8pPr marL="3195733" indent="0">
              <a:buNone/>
              <a:defRPr sz="1600" b="1"/>
            </a:lvl8pPr>
            <a:lvl9pPr marL="3652269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  <a:prstGeom prst="rect">
            <a:avLst/>
          </a:prstGeom>
        </p:spPr>
        <p:txBody>
          <a:bodyPr lIns="91306" tIns="45658" rIns="91306" bIns="45658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169" y="1151341"/>
            <a:ext cx="4041775" cy="479822"/>
          </a:xfrm>
          <a:prstGeom prst="rect">
            <a:avLst/>
          </a:prstGeom>
        </p:spPr>
        <p:txBody>
          <a:bodyPr lIns="91306" tIns="45658" rIns="91306" bIns="45658" anchor="b"/>
          <a:lstStyle>
            <a:lvl1pPr marL="0" indent="0">
              <a:buNone/>
              <a:defRPr sz="2400" b="1"/>
            </a:lvl1pPr>
            <a:lvl2pPr marL="456531" indent="0">
              <a:buNone/>
              <a:defRPr sz="2000" b="1"/>
            </a:lvl2pPr>
            <a:lvl3pPr marL="913063" indent="0">
              <a:buNone/>
              <a:defRPr sz="1800" b="1"/>
            </a:lvl3pPr>
            <a:lvl4pPr marL="1369597" indent="0">
              <a:buNone/>
              <a:defRPr sz="1600" b="1"/>
            </a:lvl4pPr>
            <a:lvl5pPr marL="1826127" indent="0">
              <a:buNone/>
              <a:defRPr sz="1600" b="1"/>
            </a:lvl5pPr>
            <a:lvl6pPr marL="2282666" indent="0">
              <a:buNone/>
              <a:defRPr sz="1600" b="1"/>
            </a:lvl6pPr>
            <a:lvl7pPr marL="2739200" indent="0">
              <a:buNone/>
              <a:defRPr sz="1600" b="1"/>
            </a:lvl7pPr>
            <a:lvl8pPr marL="3195733" indent="0">
              <a:buNone/>
              <a:defRPr sz="1600" b="1"/>
            </a:lvl8pPr>
            <a:lvl9pPr marL="3652269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169" y="1631156"/>
            <a:ext cx="4041775" cy="2963466"/>
          </a:xfrm>
          <a:prstGeom prst="rect">
            <a:avLst/>
          </a:prstGeom>
        </p:spPr>
        <p:txBody>
          <a:bodyPr lIns="91306" tIns="45658" rIns="91306" bIns="45658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 smtClean="0">
                <a:solidFill>
                  <a:prstClr val="white"/>
                </a:solidFill>
              </a:rPr>
              <a:t>СОВЕЩАНИЕ ПО РАССМОТРЕНИЮ РЕЗУЛЬТАТОВ ПХД ЗА 2013 Г.</a:t>
            </a:r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8092705"/>
      </p:ext>
    </p:extLst>
  </p:cSld>
  <p:clrMapOvr>
    <a:masterClrMapping/>
  </p:clrMapOvr>
  <p:transition spd="med" advClick="0" advTm="1000">
    <p:wipe/>
  </p:transition>
</p:sldLayout>
</file>

<file path=ppt/slideLayouts/slideLayout3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1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 smtClean="0">
                <a:solidFill>
                  <a:prstClr val="white"/>
                </a:solidFill>
              </a:rPr>
              <a:t>СОВЕЩАНИЕ ПО РАССМОТРЕНИЮ РЕЗУЛЬТАТОВ ПХД ЗА 2013 Г.</a:t>
            </a:r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4472355"/>
      </p:ext>
    </p:extLst>
  </p:cSld>
  <p:clrMapOvr>
    <a:masterClrMapping/>
  </p:clrMapOvr>
  <p:transition spd="med" advClick="0" advTm="1000">
    <p:wipe/>
  </p:transition>
</p:sldLayout>
</file>

<file path=ppt/slideLayouts/slideLayout3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 smtClean="0">
                <a:solidFill>
                  <a:prstClr val="white"/>
                </a:solidFill>
              </a:rPr>
              <a:t>СОВЕЩАНИЕ ПО РАССМОТРЕНИЮ РЕЗУЛЬТАТОВ ПХД ЗА 2013 Г.</a:t>
            </a:r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132643"/>
      </p:ext>
    </p:extLst>
  </p:cSld>
  <p:clrMapOvr>
    <a:masterClrMapping/>
  </p:clrMapOvr>
  <p:transition spd="med" advClick="0" advTm="1000">
    <p:wipe/>
  </p:transition>
</p:sldLayout>
</file>

<file path=ppt/slideLayouts/slideLayout30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6" y="204795"/>
            <a:ext cx="3008313" cy="8715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04797"/>
            <a:ext cx="5111750" cy="4389835"/>
          </a:xfrm>
          <a:prstGeom prst="rect">
            <a:avLst/>
          </a:prstGeom>
        </p:spPr>
        <p:txBody>
          <a:bodyPr lIns="91306" tIns="45658" rIns="91306" bIns="45658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6" y="1076328"/>
            <a:ext cx="3008313" cy="3518297"/>
          </a:xfrm>
          <a:prstGeom prst="rect">
            <a:avLst/>
          </a:prstGeom>
        </p:spPr>
        <p:txBody>
          <a:bodyPr lIns="91306" tIns="45658" rIns="91306" bIns="45658"/>
          <a:lstStyle>
            <a:lvl1pPr marL="0" indent="0">
              <a:buNone/>
              <a:defRPr sz="1400"/>
            </a:lvl1pPr>
            <a:lvl2pPr marL="456531" indent="0">
              <a:buNone/>
              <a:defRPr sz="1200"/>
            </a:lvl2pPr>
            <a:lvl3pPr marL="913063" indent="0">
              <a:buNone/>
              <a:defRPr sz="1000"/>
            </a:lvl3pPr>
            <a:lvl4pPr marL="1369597" indent="0">
              <a:buNone/>
              <a:defRPr sz="900"/>
            </a:lvl4pPr>
            <a:lvl5pPr marL="1826127" indent="0">
              <a:buNone/>
              <a:defRPr sz="900"/>
            </a:lvl5pPr>
            <a:lvl6pPr marL="2282666" indent="0">
              <a:buNone/>
              <a:defRPr sz="900"/>
            </a:lvl6pPr>
            <a:lvl7pPr marL="2739200" indent="0">
              <a:buNone/>
              <a:defRPr sz="900"/>
            </a:lvl7pPr>
            <a:lvl8pPr marL="3195733" indent="0">
              <a:buNone/>
              <a:defRPr sz="900"/>
            </a:lvl8pPr>
            <a:lvl9pPr marL="3652269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 smtClean="0">
                <a:solidFill>
                  <a:prstClr val="white"/>
                </a:solidFill>
              </a:rPr>
              <a:t>СОВЕЩАНИЕ ПО РАССМОТРЕНИЮ РЕЗУЛЬТАТОВ ПХД ЗА 2013 Г.</a:t>
            </a:r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4331698"/>
      </p:ext>
    </p:extLst>
  </p:cSld>
  <p:clrMapOvr>
    <a:masterClrMapping/>
  </p:clrMapOvr>
  <p:transition spd="med" advClick="0" advTm="1000">
    <p:wipe/>
  </p:transition>
</p:sldLayout>
</file>

<file path=ppt/slideLayouts/slideLayout30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880"/>
            <a:ext cx="5486400" cy="425054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  <a:prstGeom prst="rect">
            <a:avLst/>
          </a:prstGeom>
        </p:spPr>
        <p:txBody>
          <a:bodyPr lIns="91306" tIns="45658" rIns="91306" bIns="45658"/>
          <a:lstStyle>
            <a:lvl1pPr marL="0" indent="0">
              <a:buNone/>
              <a:defRPr sz="3200"/>
            </a:lvl1pPr>
            <a:lvl2pPr marL="456531" indent="0">
              <a:buNone/>
              <a:defRPr sz="2800"/>
            </a:lvl2pPr>
            <a:lvl3pPr marL="913063" indent="0">
              <a:buNone/>
              <a:defRPr sz="2400"/>
            </a:lvl3pPr>
            <a:lvl4pPr marL="1369597" indent="0">
              <a:buNone/>
              <a:defRPr sz="2000"/>
            </a:lvl4pPr>
            <a:lvl5pPr marL="1826127" indent="0">
              <a:buNone/>
              <a:defRPr sz="2000"/>
            </a:lvl5pPr>
            <a:lvl6pPr marL="2282666" indent="0">
              <a:buNone/>
              <a:defRPr sz="2000"/>
            </a:lvl6pPr>
            <a:lvl7pPr marL="2739200" indent="0">
              <a:buNone/>
              <a:defRPr sz="2000"/>
            </a:lvl7pPr>
            <a:lvl8pPr marL="3195733" indent="0">
              <a:buNone/>
              <a:defRPr sz="2000"/>
            </a:lvl8pPr>
            <a:lvl9pPr marL="3652269" indent="0">
              <a:buNone/>
              <a:defRPr sz="2000"/>
            </a:lvl9pPr>
          </a:lstStyle>
          <a:p>
            <a:pPr lvl="0"/>
            <a:endParaRPr lang="ru-RU" noProof="0" dirty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6138"/>
            <a:ext cx="5486400" cy="603647"/>
          </a:xfrm>
          <a:prstGeom prst="rect">
            <a:avLst/>
          </a:prstGeom>
        </p:spPr>
        <p:txBody>
          <a:bodyPr lIns="91306" tIns="45658" rIns="91306" bIns="45658"/>
          <a:lstStyle>
            <a:lvl1pPr marL="0" indent="0">
              <a:buNone/>
              <a:defRPr sz="1400"/>
            </a:lvl1pPr>
            <a:lvl2pPr marL="456531" indent="0">
              <a:buNone/>
              <a:defRPr sz="1200"/>
            </a:lvl2pPr>
            <a:lvl3pPr marL="913063" indent="0">
              <a:buNone/>
              <a:defRPr sz="1000"/>
            </a:lvl3pPr>
            <a:lvl4pPr marL="1369597" indent="0">
              <a:buNone/>
              <a:defRPr sz="900"/>
            </a:lvl4pPr>
            <a:lvl5pPr marL="1826127" indent="0">
              <a:buNone/>
              <a:defRPr sz="900"/>
            </a:lvl5pPr>
            <a:lvl6pPr marL="2282666" indent="0">
              <a:buNone/>
              <a:defRPr sz="900"/>
            </a:lvl6pPr>
            <a:lvl7pPr marL="2739200" indent="0">
              <a:buNone/>
              <a:defRPr sz="900"/>
            </a:lvl7pPr>
            <a:lvl8pPr marL="3195733" indent="0">
              <a:buNone/>
              <a:defRPr sz="900"/>
            </a:lvl8pPr>
            <a:lvl9pPr marL="3652269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 smtClean="0">
                <a:solidFill>
                  <a:prstClr val="white"/>
                </a:solidFill>
              </a:rPr>
              <a:t>СОВЕЩАНИЕ ПО РАССМОТРЕНИЮ РЕЗУЛЬТАТОВ ПХД ЗА 2013 Г.</a:t>
            </a:r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4327625"/>
      </p:ext>
    </p:extLst>
  </p:cSld>
  <p:clrMapOvr>
    <a:masterClrMapping/>
  </p:clrMapOvr>
  <p:transition spd="med" advClick="0" advTm="1000">
    <p:wipe/>
  </p:transition>
</p:sldLayout>
</file>

<file path=ppt/slideLayouts/slideLayout3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200154"/>
            <a:ext cx="8229600" cy="3394472"/>
          </a:xfrm>
          <a:prstGeom prst="rect">
            <a:avLst/>
          </a:prstGeom>
        </p:spPr>
        <p:txBody>
          <a:bodyPr vert="eaVert" lIns="91306" tIns="45658" rIns="91306" bIns="45658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 smtClean="0">
                <a:solidFill>
                  <a:prstClr val="white"/>
                </a:solidFill>
              </a:rPr>
              <a:t>СОВЕЩАНИЕ ПО РАССМОТРЕНИЮ РЕЗУЛЬТАТОВ ПХД ЗА 2013 Г.</a:t>
            </a:r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1648362"/>
      </p:ext>
    </p:extLst>
  </p:cSld>
  <p:clrMapOvr>
    <a:masterClrMapping/>
  </p:clrMapOvr>
  <p:transition spd="med" advClick="0" advTm="1000">
    <p:wipe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880"/>
            <a:ext cx="5486400" cy="425054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6531" indent="0">
              <a:buNone/>
              <a:defRPr sz="2800"/>
            </a:lvl2pPr>
            <a:lvl3pPr marL="913063" indent="0">
              <a:buNone/>
              <a:defRPr sz="2400"/>
            </a:lvl3pPr>
            <a:lvl4pPr marL="1369597" indent="0">
              <a:buNone/>
              <a:defRPr sz="2000"/>
            </a:lvl4pPr>
            <a:lvl5pPr marL="1826127" indent="0">
              <a:buNone/>
              <a:defRPr sz="2000"/>
            </a:lvl5pPr>
            <a:lvl6pPr marL="2282666" indent="0">
              <a:buNone/>
              <a:defRPr sz="2000"/>
            </a:lvl6pPr>
            <a:lvl7pPr marL="2739200" indent="0">
              <a:buNone/>
              <a:defRPr sz="2000"/>
            </a:lvl7pPr>
            <a:lvl8pPr marL="3195733" indent="0">
              <a:buNone/>
              <a:defRPr sz="2000"/>
            </a:lvl8pPr>
            <a:lvl9pPr marL="3652269" indent="0">
              <a:buNone/>
              <a:defRPr sz="2000"/>
            </a:lvl9pPr>
          </a:lstStyle>
          <a:p>
            <a:pPr lvl="0"/>
            <a:endParaRPr lang="ru-RU" noProof="0" dirty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6138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6531" indent="0">
              <a:buNone/>
              <a:defRPr sz="1200"/>
            </a:lvl2pPr>
            <a:lvl3pPr marL="913063" indent="0">
              <a:buNone/>
              <a:defRPr sz="1000"/>
            </a:lvl3pPr>
            <a:lvl4pPr marL="1369597" indent="0">
              <a:buNone/>
              <a:defRPr sz="900"/>
            </a:lvl4pPr>
            <a:lvl5pPr marL="1826127" indent="0">
              <a:buNone/>
              <a:defRPr sz="900"/>
            </a:lvl5pPr>
            <a:lvl6pPr marL="2282666" indent="0">
              <a:buNone/>
              <a:defRPr sz="900"/>
            </a:lvl6pPr>
            <a:lvl7pPr marL="2739200" indent="0">
              <a:buNone/>
              <a:defRPr sz="900"/>
            </a:lvl7pPr>
            <a:lvl8pPr marL="3195733" indent="0">
              <a:buNone/>
              <a:defRPr sz="900"/>
            </a:lvl8pPr>
            <a:lvl9pPr marL="3652269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FD4A08B-60EA-4A61-834B-BC73495AA740}" type="slidenum">
              <a:rPr lang="ru-RU" altLang="ru-RU"/>
              <a:pPr/>
              <a:t>‹#›</a:t>
            </a:fld>
            <a:endParaRPr lang="ru-RU" altLang="ru-RU" dirty="0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 smtClean="0"/>
              <a:t>СОВЕЩАНИЕ ПО РАССМОТРЕНИЮ РЕЗУЛЬТАТОВ ПХД ЗА 2013 Г.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15707370"/>
      </p:ext>
    </p:extLst>
  </p:cSld>
  <p:clrMapOvr>
    <a:masterClrMapping/>
  </p:clrMapOvr>
  <p:transition spd="med" advClick="0" advTm="1000">
    <p:wipe/>
  </p:transition>
</p:sldLayout>
</file>

<file path=ppt/slideLayouts/slideLayout3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972300" y="1"/>
            <a:ext cx="2171700" cy="459462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"/>
            <a:ext cx="6362700" cy="4594622"/>
          </a:xfrm>
          <a:prstGeom prst="rect">
            <a:avLst/>
          </a:prstGeom>
        </p:spPr>
        <p:txBody>
          <a:bodyPr vert="eaVert" lIns="91306" tIns="45658" rIns="91306" bIns="45658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 smtClean="0">
                <a:solidFill>
                  <a:prstClr val="white"/>
                </a:solidFill>
              </a:rPr>
              <a:t>СОВЕЩАНИЕ ПО РАССМОТРЕНИЮ РЕЗУЛЬТАТОВ ПХД ЗА 2013 Г.</a:t>
            </a:r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853676"/>
      </p:ext>
    </p:extLst>
  </p:cSld>
  <p:clrMapOvr>
    <a:masterClrMapping/>
  </p:clrMapOvr>
  <p:transition spd="med" advClick="0" advTm="1000">
    <p:wipe/>
  </p:transition>
</p:sldLayout>
</file>

<file path=ppt/slideLayouts/slideLayout3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8461"/>
            <a:ext cx="7772400" cy="11025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  <a:prstGeom prst="rect">
            <a:avLst/>
          </a:prstGeom>
        </p:spPr>
        <p:txBody>
          <a:bodyPr lIns="91306" tIns="45658" rIns="91306" bIns="45658"/>
          <a:lstStyle>
            <a:lvl1pPr marL="0" indent="0" algn="ctr">
              <a:buNone/>
              <a:defRPr/>
            </a:lvl1pPr>
            <a:lvl2pPr marL="456531" indent="0" algn="ctr">
              <a:buNone/>
              <a:defRPr/>
            </a:lvl2pPr>
            <a:lvl3pPr marL="913063" indent="0" algn="ctr">
              <a:buNone/>
              <a:defRPr/>
            </a:lvl3pPr>
            <a:lvl4pPr marL="1369597" indent="0" algn="ctr">
              <a:buNone/>
              <a:defRPr/>
            </a:lvl4pPr>
            <a:lvl5pPr marL="1826127" indent="0" algn="ctr">
              <a:buNone/>
              <a:defRPr/>
            </a:lvl5pPr>
            <a:lvl6pPr marL="2282666" indent="0" algn="ctr">
              <a:buNone/>
              <a:defRPr/>
            </a:lvl6pPr>
            <a:lvl7pPr marL="2739200" indent="0" algn="ctr">
              <a:buNone/>
              <a:defRPr/>
            </a:lvl7pPr>
            <a:lvl8pPr marL="3195733" indent="0" algn="ctr">
              <a:buNone/>
              <a:defRPr/>
            </a:lvl8pPr>
            <a:lvl9pPr marL="3652269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 smtClean="0">
                <a:solidFill>
                  <a:prstClr val="white"/>
                </a:solidFill>
              </a:rPr>
              <a:t>СОВЕЩАНИЕ ПО РАССМОТРЕНИЮ РЕЗУЛЬТАТОВ ПХД ЗА 2013 Г.</a:t>
            </a:r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2562282"/>
      </p:ext>
    </p:extLst>
  </p:cSld>
  <p:clrMapOvr>
    <a:masterClrMapping/>
  </p:clrMapOvr>
  <p:transition spd="med" advClick="0" advTm="1000">
    <p:wipe/>
  </p:transition>
</p:sldLayout>
</file>

<file path=ppt/slideLayouts/slideLayout3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00154"/>
            <a:ext cx="8229600" cy="3394472"/>
          </a:xfrm>
          <a:prstGeom prst="rect">
            <a:avLst/>
          </a:prstGeom>
        </p:spPr>
        <p:txBody>
          <a:bodyPr lIns="91306" tIns="45658" rIns="91306" bIns="45658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 smtClean="0">
                <a:solidFill>
                  <a:prstClr val="white"/>
                </a:solidFill>
              </a:rPr>
              <a:t>СОВЕЩАНИЕ ПО РАССМОТРЕНИЮ РЕЗУЛЬТАТОВ ПХД ЗА 2013 Г.</a:t>
            </a:r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1374080"/>
      </p:ext>
    </p:extLst>
  </p:cSld>
  <p:clrMapOvr>
    <a:masterClrMapping/>
  </p:clrMapOvr>
  <p:transition spd="med" advClick="0" advTm="1000">
    <p:wipe/>
  </p:transition>
</p:sldLayout>
</file>

<file path=ppt/slideLayouts/slideLayout3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605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8"/>
            <a:ext cx="7772400" cy="1125140"/>
          </a:xfrm>
          <a:prstGeom prst="rect">
            <a:avLst/>
          </a:prstGeom>
        </p:spPr>
        <p:txBody>
          <a:bodyPr lIns="91306" tIns="45658" rIns="91306" bIns="45658" anchor="b"/>
          <a:lstStyle>
            <a:lvl1pPr marL="0" indent="0">
              <a:buNone/>
              <a:defRPr sz="2000"/>
            </a:lvl1pPr>
            <a:lvl2pPr marL="456531" indent="0">
              <a:buNone/>
              <a:defRPr sz="1800"/>
            </a:lvl2pPr>
            <a:lvl3pPr marL="913063" indent="0">
              <a:buNone/>
              <a:defRPr sz="1600"/>
            </a:lvl3pPr>
            <a:lvl4pPr marL="1369597" indent="0">
              <a:buNone/>
              <a:defRPr sz="1400"/>
            </a:lvl4pPr>
            <a:lvl5pPr marL="1826127" indent="0">
              <a:buNone/>
              <a:defRPr sz="1400"/>
            </a:lvl5pPr>
            <a:lvl6pPr marL="2282666" indent="0">
              <a:buNone/>
              <a:defRPr sz="1400"/>
            </a:lvl6pPr>
            <a:lvl7pPr marL="2739200" indent="0">
              <a:buNone/>
              <a:defRPr sz="1400"/>
            </a:lvl7pPr>
            <a:lvl8pPr marL="3195733" indent="0">
              <a:buNone/>
              <a:defRPr sz="1400"/>
            </a:lvl8pPr>
            <a:lvl9pPr marL="3652269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1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 smtClean="0">
                <a:solidFill>
                  <a:prstClr val="white"/>
                </a:solidFill>
              </a:rPr>
              <a:t>СОВЕЩАНИЕ ПО РАССМОТРЕНИЮ РЕЗУЛЬТАТОВ ПХД ЗА 2013 Г.</a:t>
            </a:r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4813913"/>
      </p:ext>
    </p:extLst>
  </p:cSld>
  <p:clrMapOvr>
    <a:masterClrMapping/>
  </p:clrMapOvr>
  <p:transition spd="med" advClick="0" advTm="1000">
    <p:wipe/>
  </p:transition>
</p:sldLayout>
</file>

<file path=ppt/slideLayouts/slideLayout3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200154"/>
            <a:ext cx="4038600" cy="3394472"/>
          </a:xfrm>
          <a:prstGeom prst="rect">
            <a:avLst/>
          </a:prstGeom>
        </p:spPr>
        <p:txBody>
          <a:bodyPr lIns="91306" tIns="45658" rIns="91306" bIns="45658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200154"/>
            <a:ext cx="4038600" cy="3394472"/>
          </a:xfrm>
          <a:prstGeom prst="rect">
            <a:avLst/>
          </a:prstGeom>
        </p:spPr>
        <p:txBody>
          <a:bodyPr lIns="91306" tIns="45658" rIns="91306" bIns="45658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 smtClean="0">
                <a:solidFill>
                  <a:prstClr val="white"/>
                </a:solidFill>
              </a:rPr>
              <a:t>СОВЕЩАНИЕ ПО РАССМОТРЕНИЮ РЕЗУЛЬТАТОВ ПХД ЗА 2013 Г.</a:t>
            </a:r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3961321"/>
      </p:ext>
    </p:extLst>
  </p:cSld>
  <p:clrMapOvr>
    <a:masterClrMapping/>
  </p:clrMapOvr>
  <p:transition spd="med" advClick="0" advTm="1000">
    <p:wipe/>
  </p:transition>
</p:sldLayout>
</file>

<file path=ppt/slideLayouts/slideLayout3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41"/>
            <a:ext cx="4040188" cy="479822"/>
          </a:xfrm>
          <a:prstGeom prst="rect">
            <a:avLst/>
          </a:prstGeom>
        </p:spPr>
        <p:txBody>
          <a:bodyPr lIns="91306" tIns="45658" rIns="91306" bIns="45658" anchor="b"/>
          <a:lstStyle>
            <a:lvl1pPr marL="0" indent="0">
              <a:buNone/>
              <a:defRPr sz="2400" b="1"/>
            </a:lvl1pPr>
            <a:lvl2pPr marL="456531" indent="0">
              <a:buNone/>
              <a:defRPr sz="2000" b="1"/>
            </a:lvl2pPr>
            <a:lvl3pPr marL="913063" indent="0">
              <a:buNone/>
              <a:defRPr sz="1800" b="1"/>
            </a:lvl3pPr>
            <a:lvl4pPr marL="1369597" indent="0">
              <a:buNone/>
              <a:defRPr sz="1600" b="1"/>
            </a:lvl4pPr>
            <a:lvl5pPr marL="1826127" indent="0">
              <a:buNone/>
              <a:defRPr sz="1600" b="1"/>
            </a:lvl5pPr>
            <a:lvl6pPr marL="2282666" indent="0">
              <a:buNone/>
              <a:defRPr sz="1600" b="1"/>
            </a:lvl6pPr>
            <a:lvl7pPr marL="2739200" indent="0">
              <a:buNone/>
              <a:defRPr sz="1600" b="1"/>
            </a:lvl7pPr>
            <a:lvl8pPr marL="3195733" indent="0">
              <a:buNone/>
              <a:defRPr sz="1600" b="1"/>
            </a:lvl8pPr>
            <a:lvl9pPr marL="3652269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  <a:prstGeom prst="rect">
            <a:avLst/>
          </a:prstGeom>
        </p:spPr>
        <p:txBody>
          <a:bodyPr lIns="91306" tIns="45658" rIns="91306" bIns="45658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169" y="1151341"/>
            <a:ext cx="4041775" cy="479822"/>
          </a:xfrm>
          <a:prstGeom prst="rect">
            <a:avLst/>
          </a:prstGeom>
        </p:spPr>
        <p:txBody>
          <a:bodyPr lIns="91306" tIns="45658" rIns="91306" bIns="45658" anchor="b"/>
          <a:lstStyle>
            <a:lvl1pPr marL="0" indent="0">
              <a:buNone/>
              <a:defRPr sz="2400" b="1"/>
            </a:lvl1pPr>
            <a:lvl2pPr marL="456531" indent="0">
              <a:buNone/>
              <a:defRPr sz="2000" b="1"/>
            </a:lvl2pPr>
            <a:lvl3pPr marL="913063" indent="0">
              <a:buNone/>
              <a:defRPr sz="1800" b="1"/>
            </a:lvl3pPr>
            <a:lvl4pPr marL="1369597" indent="0">
              <a:buNone/>
              <a:defRPr sz="1600" b="1"/>
            </a:lvl4pPr>
            <a:lvl5pPr marL="1826127" indent="0">
              <a:buNone/>
              <a:defRPr sz="1600" b="1"/>
            </a:lvl5pPr>
            <a:lvl6pPr marL="2282666" indent="0">
              <a:buNone/>
              <a:defRPr sz="1600" b="1"/>
            </a:lvl6pPr>
            <a:lvl7pPr marL="2739200" indent="0">
              <a:buNone/>
              <a:defRPr sz="1600" b="1"/>
            </a:lvl7pPr>
            <a:lvl8pPr marL="3195733" indent="0">
              <a:buNone/>
              <a:defRPr sz="1600" b="1"/>
            </a:lvl8pPr>
            <a:lvl9pPr marL="3652269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169" y="1631156"/>
            <a:ext cx="4041775" cy="2963466"/>
          </a:xfrm>
          <a:prstGeom prst="rect">
            <a:avLst/>
          </a:prstGeom>
        </p:spPr>
        <p:txBody>
          <a:bodyPr lIns="91306" tIns="45658" rIns="91306" bIns="45658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 smtClean="0">
                <a:solidFill>
                  <a:prstClr val="white"/>
                </a:solidFill>
              </a:rPr>
              <a:t>СОВЕЩАНИЕ ПО РАССМОТРЕНИЮ РЕЗУЛЬТАТОВ ПХД ЗА 2013 Г.</a:t>
            </a:r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5868088"/>
      </p:ext>
    </p:extLst>
  </p:cSld>
  <p:clrMapOvr>
    <a:masterClrMapping/>
  </p:clrMapOvr>
  <p:transition spd="med" advClick="0" advTm="1000">
    <p:wipe/>
  </p:transition>
</p:sldLayout>
</file>

<file path=ppt/slideLayouts/slideLayout3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1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 smtClean="0">
                <a:solidFill>
                  <a:prstClr val="white"/>
                </a:solidFill>
              </a:rPr>
              <a:t>СОВЕЩАНИЕ ПО РАССМОТРЕНИЮ РЕЗУЛЬТАТОВ ПХД ЗА 2013 Г.</a:t>
            </a:r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8415227"/>
      </p:ext>
    </p:extLst>
  </p:cSld>
  <p:clrMapOvr>
    <a:masterClrMapping/>
  </p:clrMapOvr>
  <p:transition spd="med" advClick="0" advTm="1000">
    <p:wipe/>
  </p:transition>
</p:sldLayout>
</file>

<file path=ppt/slideLayouts/slideLayout3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 smtClean="0">
                <a:solidFill>
                  <a:prstClr val="white"/>
                </a:solidFill>
              </a:rPr>
              <a:t>СОВЕЩАНИЕ ПО РАССМОТРЕНИЮ РЕЗУЛЬТАТОВ ПХД ЗА 2013 Г.</a:t>
            </a:r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5896903"/>
      </p:ext>
    </p:extLst>
  </p:cSld>
  <p:clrMapOvr>
    <a:masterClrMapping/>
  </p:clrMapOvr>
  <p:transition spd="med" advClick="0" advTm="1000">
    <p:wipe/>
  </p:transition>
</p:sldLayout>
</file>

<file path=ppt/slideLayouts/slideLayout3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6" y="204795"/>
            <a:ext cx="3008313" cy="8715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04797"/>
            <a:ext cx="5111750" cy="4389835"/>
          </a:xfrm>
          <a:prstGeom prst="rect">
            <a:avLst/>
          </a:prstGeom>
        </p:spPr>
        <p:txBody>
          <a:bodyPr lIns="91306" tIns="45658" rIns="91306" bIns="45658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6" y="1076328"/>
            <a:ext cx="3008313" cy="3518297"/>
          </a:xfrm>
          <a:prstGeom prst="rect">
            <a:avLst/>
          </a:prstGeom>
        </p:spPr>
        <p:txBody>
          <a:bodyPr lIns="91306" tIns="45658" rIns="91306" bIns="45658"/>
          <a:lstStyle>
            <a:lvl1pPr marL="0" indent="0">
              <a:buNone/>
              <a:defRPr sz="1400"/>
            </a:lvl1pPr>
            <a:lvl2pPr marL="456531" indent="0">
              <a:buNone/>
              <a:defRPr sz="1200"/>
            </a:lvl2pPr>
            <a:lvl3pPr marL="913063" indent="0">
              <a:buNone/>
              <a:defRPr sz="1000"/>
            </a:lvl3pPr>
            <a:lvl4pPr marL="1369597" indent="0">
              <a:buNone/>
              <a:defRPr sz="900"/>
            </a:lvl4pPr>
            <a:lvl5pPr marL="1826127" indent="0">
              <a:buNone/>
              <a:defRPr sz="900"/>
            </a:lvl5pPr>
            <a:lvl6pPr marL="2282666" indent="0">
              <a:buNone/>
              <a:defRPr sz="900"/>
            </a:lvl6pPr>
            <a:lvl7pPr marL="2739200" indent="0">
              <a:buNone/>
              <a:defRPr sz="900"/>
            </a:lvl7pPr>
            <a:lvl8pPr marL="3195733" indent="0">
              <a:buNone/>
              <a:defRPr sz="900"/>
            </a:lvl8pPr>
            <a:lvl9pPr marL="3652269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 smtClean="0">
                <a:solidFill>
                  <a:prstClr val="white"/>
                </a:solidFill>
              </a:rPr>
              <a:t>СОВЕЩАНИЕ ПО РАССМОТРЕНИЮ РЕЗУЛЬТАТОВ ПХД ЗА 2013 Г.</a:t>
            </a:r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9720893"/>
      </p:ext>
    </p:extLst>
  </p:cSld>
  <p:clrMapOvr>
    <a:masterClrMapping/>
  </p:clrMapOvr>
  <p:transition spd="med" advClick="0" advTm="1000">
    <p:wipe/>
  </p:transition>
</p:sldLayout>
</file>

<file path=ppt/slideLayouts/slideLayout3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880"/>
            <a:ext cx="5486400" cy="425054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  <a:prstGeom prst="rect">
            <a:avLst/>
          </a:prstGeom>
        </p:spPr>
        <p:txBody>
          <a:bodyPr lIns="91306" tIns="45658" rIns="91306" bIns="45658"/>
          <a:lstStyle>
            <a:lvl1pPr marL="0" indent="0">
              <a:buNone/>
              <a:defRPr sz="3200"/>
            </a:lvl1pPr>
            <a:lvl2pPr marL="456531" indent="0">
              <a:buNone/>
              <a:defRPr sz="2800"/>
            </a:lvl2pPr>
            <a:lvl3pPr marL="913063" indent="0">
              <a:buNone/>
              <a:defRPr sz="2400"/>
            </a:lvl3pPr>
            <a:lvl4pPr marL="1369597" indent="0">
              <a:buNone/>
              <a:defRPr sz="2000"/>
            </a:lvl4pPr>
            <a:lvl5pPr marL="1826127" indent="0">
              <a:buNone/>
              <a:defRPr sz="2000"/>
            </a:lvl5pPr>
            <a:lvl6pPr marL="2282666" indent="0">
              <a:buNone/>
              <a:defRPr sz="2000"/>
            </a:lvl6pPr>
            <a:lvl7pPr marL="2739200" indent="0">
              <a:buNone/>
              <a:defRPr sz="2000"/>
            </a:lvl7pPr>
            <a:lvl8pPr marL="3195733" indent="0">
              <a:buNone/>
              <a:defRPr sz="2000"/>
            </a:lvl8pPr>
            <a:lvl9pPr marL="3652269" indent="0">
              <a:buNone/>
              <a:defRPr sz="2000"/>
            </a:lvl9pPr>
          </a:lstStyle>
          <a:p>
            <a:pPr lvl="0"/>
            <a:endParaRPr lang="ru-RU" noProof="0" dirty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6138"/>
            <a:ext cx="5486400" cy="603647"/>
          </a:xfrm>
          <a:prstGeom prst="rect">
            <a:avLst/>
          </a:prstGeom>
        </p:spPr>
        <p:txBody>
          <a:bodyPr lIns="91306" tIns="45658" rIns="91306" bIns="45658"/>
          <a:lstStyle>
            <a:lvl1pPr marL="0" indent="0">
              <a:buNone/>
              <a:defRPr sz="1400"/>
            </a:lvl1pPr>
            <a:lvl2pPr marL="456531" indent="0">
              <a:buNone/>
              <a:defRPr sz="1200"/>
            </a:lvl2pPr>
            <a:lvl3pPr marL="913063" indent="0">
              <a:buNone/>
              <a:defRPr sz="1000"/>
            </a:lvl3pPr>
            <a:lvl4pPr marL="1369597" indent="0">
              <a:buNone/>
              <a:defRPr sz="900"/>
            </a:lvl4pPr>
            <a:lvl5pPr marL="1826127" indent="0">
              <a:buNone/>
              <a:defRPr sz="900"/>
            </a:lvl5pPr>
            <a:lvl6pPr marL="2282666" indent="0">
              <a:buNone/>
              <a:defRPr sz="900"/>
            </a:lvl6pPr>
            <a:lvl7pPr marL="2739200" indent="0">
              <a:buNone/>
              <a:defRPr sz="900"/>
            </a:lvl7pPr>
            <a:lvl8pPr marL="3195733" indent="0">
              <a:buNone/>
              <a:defRPr sz="900"/>
            </a:lvl8pPr>
            <a:lvl9pPr marL="3652269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 smtClean="0">
                <a:solidFill>
                  <a:prstClr val="white"/>
                </a:solidFill>
              </a:rPr>
              <a:t>СОВЕЩАНИЕ ПО РАССМОТРЕНИЮ РЕЗУЛЬТАТОВ ПХД ЗА 2013 Г.</a:t>
            </a:r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6836823"/>
      </p:ext>
    </p:extLst>
  </p:cSld>
  <p:clrMapOvr>
    <a:masterClrMapping/>
  </p:clrMapOvr>
  <p:transition spd="med" advClick="0" advTm="1000">
    <p:wipe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1F1C59E-32D0-462D-9093-0CDF6B3AA270}" type="slidenum">
              <a:rPr lang="ru-RU" altLang="ru-RU"/>
              <a:pPr/>
              <a:t>‹#›</a:t>
            </a:fld>
            <a:endParaRPr lang="ru-RU" altLang="ru-RU" dirty="0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 smtClean="0"/>
              <a:t>СОВЕЩАНИЕ ПО РАССМОТРЕНИЮ РЕЗУЛЬТАТОВ ПХД ЗА 2013 Г.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30045715"/>
      </p:ext>
    </p:extLst>
  </p:cSld>
  <p:clrMapOvr>
    <a:masterClrMapping/>
  </p:clrMapOvr>
  <p:transition spd="med" advClick="0" advTm="1000">
    <p:wipe/>
  </p:transition>
</p:sldLayout>
</file>

<file path=ppt/slideLayouts/slideLayout3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200154"/>
            <a:ext cx="8229600" cy="3394472"/>
          </a:xfrm>
          <a:prstGeom prst="rect">
            <a:avLst/>
          </a:prstGeom>
        </p:spPr>
        <p:txBody>
          <a:bodyPr vert="eaVert" lIns="91306" tIns="45658" rIns="91306" bIns="45658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 smtClean="0">
                <a:solidFill>
                  <a:prstClr val="white"/>
                </a:solidFill>
              </a:rPr>
              <a:t>СОВЕЩАНИЕ ПО РАССМОТРЕНИЮ РЕЗУЛЬТАТОВ ПХД ЗА 2013 Г.</a:t>
            </a:r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7976065"/>
      </p:ext>
    </p:extLst>
  </p:cSld>
  <p:clrMapOvr>
    <a:masterClrMapping/>
  </p:clrMapOvr>
  <p:transition spd="med" advClick="0" advTm="1000">
    <p:wipe/>
  </p:transition>
</p:sldLayout>
</file>

<file path=ppt/slideLayouts/slideLayout3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972300" y="1"/>
            <a:ext cx="2171700" cy="459462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"/>
            <a:ext cx="6362700" cy="4594622"/>
          </a:xfrm>
          <a:prstGeom prst="rect">
            <a:avLst/>
          </a:prstGeom>
        </p:spPr>
        <p:txBody>
          <a:bodyPr vert="eaVert" lIns="91306" tIns="45658" rIns="91306" bIns="45658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 smtClean="0">
                <a:solidFill>
                  <a:prstClr val="white"/>
                </a:solidFill>
              </a:rPr>
              <a:t>СОВЕЩАНИЕ ПО РАССМОТРЕНИЮ РЕЗУЛЬТАТОВ ПХД ЗА 2013 Г.</a:t>
            </a:r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373407"/>
      </p:ext>
    </p:extLst>
  </p:cSld>
  <p:clrMapOvr>
    <a:masterClrMapping/>
  </p:clrMapOvr>
  <p:transition spd="med" advClick="0" advTm="1000">
    <p:wipe/>
  </p:transition>
</p:sldLayout>
</file>

<file path=ppt/slideLayouts/slideLayout3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8549"/>
            <a:ext cx="7772400" cy="11025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  <a:prstGeom prst="rect">
            <a:avLst/>
          </a:prstGeom>
        </p:spPr>
        <p:txBody>
          <a:bodyPr lIns="91306" tIns="45658" rIns="91306" bIns="45658"/>
          <a:lstStyle>
            <a:lvl1pPr marL="0" indent="0" algn="ctr">
              <a:buNone/>
              <a:defRPr/>
            </a:lvl1pPr>
            <a:lvl2pPr marL="456531" indent="0" algn="ctr">
              <a:buNone/>
              <a:defRPr/>
            </a:lvl2pPr>
            <a:lvl3pPr marL="913063" indent="0" algn="ctr">
              <a:buNone/>
              <a:defRPr/>
            </a:lvl3pPr>
            <a:lvl4pPr marL="1369597" indent="0" algn="ctr">
              <a:buNone/>
              <a:defRPr/>
            </a:lvl4pPr>
            <a:lvl5pPr marL="1826127" indent="0" algn="ctr">
              <a:buNone/>
              <a:defRPr/>
            </a:lvl5pPr>
            <a:lvl6pPr marL="2282666" indent="0" algn="ctr">
              <a:buNone/>
              <a:defRPr/>
            </a:lvl6pPr>
            <a:lvl7pPr marL="2739200" indent="0" algn="ctr">
              <a:buNone/>
              <a:defRPr/>
            </a:lvl7pPr>
            <a:lvl8pPr marL="3195733" indent="0" algn="ctr">
              <a:buNone/>
              <a:defRPr/>
            </a:lvl8pPr>
            <a:lvl9pPr marL="3652269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 smtClean="0">
                <a:solidFill>
                  <a:srgbClr val="FFFFFF"/>
                </a:solidFill>
              </a:rPr>
              <a:t>СОВЕЩАНИЕ ПО РАССМОТРЕНИЮ РЕЗУЛЬТАТОВ ПХД ЗА 2013 Г.</a:t>
            </a:r>
            <a:endParaRPr lang="ru-R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2482520"/>
      </p:ext>
    </p:extLst>
  </p:cSld>
  <p:clrMapOvr>
    <a:masterClrMapping/>
  </p:clrMapOvr>
  <p:transition spd="med" advClick="0" advTm="1000">
    <p:wipe/>
  </p:transition>
</p:sldLayout>
</file>

<file path=ppt/slideLayouts/slideLayout3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00154"/>
            <a:ext cx="8229600" cy="3394472"/>
          </a:xfrm>
          <a:prstGeom prst="rect">
            <a:avLst/>
          </a:prstGeom>
        </p:spPr>
        <p:txBody>
          <a:bodyPr lIns="91306" tIns="45658" rIns="91306" bIns="45658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 smtClean="0">
                <a:solidFill>
                  <a:srgbClr val="FFFFFF"/>
                </a:solidFill>
              </a:rPr>
              <a:t>СОВЕЩАНИЕ ПО РАССМОТРЕНИЮ РЕЗУЛЬТАТОВ ПХД ЗА 2013 Г.</a:t>
            </a:r>
            <a:endParaRPr lang="ru-R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7109458"/>
      </p:ext>
    </p:extLst>
  </p:cSld>
  <p:clrMapOvr>
    <a:masterClrMapping/>
  </p:clrMapOvr>
  <p:transition spd="med" advClick="0" advTm="1000">
    <p:wipe/>
  </p:transition>
</p:sldLayout>
</file>

<file path=ppt/slideLayouts/slideLayout3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605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8"/>
            <a:ext cx="7772400" cy="1125140"/>
          </a:xfrm>
          <a:prstGeom prst="rect">
            <a:avLst/>
          </a:prstGeom>
        </p:spPr>
        <p:txBody>
          <a:bodyPr lIns="91306" tIns="45658" rIns="91306" bIns="45658" anchor="b"/>
          <a:lstStyle>
            <a:lvl1pPr marL="0" indent="0">
              <a:buNone/>
              <a:defRPr sz="2000"/>
            </a:lvl1pPr>
            <a:lvl2pPr marL="456531" indent="0">
              <a:buNone/>
              <a:defRPr sz="1800"/>
            </a:lvl2pPr>
            <a:lvl3pPr marL="913063" indent="0">
              <a:buNone/>
              <a:defRPr sz="1600"/>
            </a:lvl3pPr>
            <a:lvl4pPr marL="1369597" indent="0">
              <a:buNone/>
              <a:defRPr sz="1400"/>
            </a:lvl4pPr>
            <a:lvl5pPr marL="1826127" indent="0">
              <a:buNone/>
              <a:defRPr sz="1400"/>
            </a:lvl5pPr>
            <a:lvl6pPr marL="2282666" indent="0">
              <a:buNone/>
              <a:defRPr sz="1400"/>
            </a:lvl6pPr>
            <a:lvl7pPr marL="2739200" indent="0">
              <a:buNone/>
              <a:defRPr sz="1400"/>
            </a:lvl7pPr>
            <a:lvl8pPr marL="3195733" indent="0">
              <a:buNone/>
              <a:defRPr sz="1400"/>
            </a:lvl8pPr>
            <a:lvl9pPr marL="3652269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1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 smtClean="0">
                <a:solidFill>
                  <a:srgbClr val="FFFFFF"/>
                </a:solidFill>
              </a:rPr>
              <a:t>СОВЕЩАНИЕ ПО РАССМОТРЕНИЮ РЕЗУЛЬТАТОВ ПХД ЗА 2013 Г.</a:t>
            </a:r>
            <a:endParaRPr lang="ru-R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588945"/>
      </p:ext>
    </p:extLst>
  </p:cSld>
  <p:clrMapOvr>
    <a:masterClrMapping/>
  </p:clrMapOvr>
  <p:transition spd="med" advClick="0" advTm="1000">
    <p:wipe/>
  </p:transition>
</p:sldLayout>
</file>

<file path=ppt/slideLayouts/slideLayout3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200154"/>
            <a:ext cx="4038600" cy="3394472"/>
          </a:xfrm>
          <a:prstGeom prst="rect">
            <a:avLst/>
          </a:prstGeom>
        </p:spPr>
        <p:txBody>
          <a:bodyPr lIns="91306" tIns="45658" rIns="91306" bIns="45658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200154"/>
            <a:ext cx="4038600" cy="3394472"/>
          </a:xfrm>
          <a:prstGeom prst="rect">
            <a:avLst/>
          </a:prstGeom>
        </p:spPr>
        <p:txBody>
          <a:bodyPr lIns="91306" tIns="45658" rIns="91306" bIns="45658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 smtClean="0">
                <a:solidFill>
                  <a:srgbClr val="FFFFFF"/>
                </a:solidFill>
              </a:rPr>
              <a:t>СОВЕЩАНИЕ ПО РАССМОТРЕНИЮ РЕЗУЛЬТАТОВ ПХД ЗА 2013 Г.</a:t>
            </a:r>
            <a:endParaRPr lang="ru-R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9441358"/>
      </p:ext>
    </p:extLst>
  </p:cSld>
  <p:clrMapOvr>
    <a:masterClrMapping/>
  </p:clrMapOvr>
  <p:transition spd="med" advClick="0" advTm="1000">
    <p:wipe/>
  </p:transition>
</p:sldLayout>
</file>

<file path=ppt/slideLayouts/slideLayout3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41"/>
            <a:ext cx="4040188" cy="479822"/>
          </a:xfrm>
          <a:prstGeom prst="rect">
            <a:avLst/>
          </a:prstGeom>
        </p:spPr>
        <p:txBody>
          <a:bodyPr lIns="91306" tIns="45658" rIns="91306" bIns="45658" anchor="b"/>
          <a:lstStyle>
            <a:lvl1pPr marL="0" indent="0">
              <a:buNone/>
              <a:defRPr sz="2400" b="1"/>
            </a:lvl1pPr>
            <a:lvl2pPr marL="456531" indent="0">
              <a:buNone/>
              <a:defRPr sz="2000" b="1"/>
            </a:lvl2pPr>
            <a:lvl3pPr marL="913063" indent="0">
              <a:buNone/>
              <a:defRPr sz="1800" b="1"/>
            </a:lvl3pPr>
            <a:lvl4pPr marL="1369597" indent="0">
              <a:buNone/>
              <a:defRPr sz="1600" b="1"/>
            </a:lvl4pPr>
            <a:lvl5pPr marL="1826127" indent="0">
              <a:buNone/>
              <a:defRPr sz="1600" b="1"/>
            </a:lvl5pPr>
            <a:lvl6pPr marL="2282666" indent="0">
              <a:buNone/>
              <a:defRPr sz="1600" b="1"/>
            </a:lvl6pPr>
            <a:lvl7pPr marL="2739200" indent="0">
              <a:buNone/>
              <a:defRPr sz="1600" b="1"/>
            </a:lvl7pPr>
            <a:lvl8pPr marL="3195733" indent="0">
              <a:buNone/>
              <a:defRPr sz="1600" b="1"/>
            </a:lvl8pPr>
            <a:lvl9pPr marL="3652269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  <a:prstGeom prst="rect">
            <a:avLst/>
          </a:prstGeom>
        </p:spPr>
        <p:txBody>
          <a:bodyPr lIns="91306" tIns="45658" rIns="91306" bIns="45658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169" y="1151341"/>
            <a:ext cx="4041775" cy="479822"/>
          </a:xfrm>
          <a:prstGeom prst="rect">
            <a:avLst/>
          </a:prstGeom>
        </p:spPr>
        <p:txBody>
          <a:bodyPr lIns="91306" tIns="45658" rIns="91306" bIns="45658" anchor="b"/>
          <a:lstStyle>
            <a:lvl1pPr marL="0" indent="0">
              <a:buNone/>
              <a:defRPr sz="2400" b="1"/>
            </a:lvl1pPr>
            <a:lvl2pPr marL="456531" indent="0">
              <a:buNone/>
              <a:defRPr sz="2000" b="1"/>
            </a:lvl2pPr>
            <a:lvl3pPr marL="913063" indent="0">
              <a:buNone/>
              <a:defRPr sz="1800" b="1"/>
            </a:lvl3pPr>
            <a:lvl4pPr marL="1369597" indent="0">
              <a:buNone/>
              <a:defRPr sz="1600" b="1"/>
            </a:lvl4pPr>
            <a:lvl5pPr marL="1826127" indent="0">
              <a:buNone/>
              <a:defRPr sz="1600" b="1"/>
            </a:lvl5pPr>
            <a:lvl6pPr marL="2282666" indent="0">
              <a:buNone/>
              <a:defRPr sz="1600" b="1"/>
            </a:lvl6pPr>
            <a:lvl7pPr marL="2739200" indent="0">
              <a:buNone/>
              <a:defRPr sz="1600" b="1"/>
            </a:lvl7pPr>
            <a:lvl8pPr marL="3195733" indent="0">
              <a:buNone/>
              <a:defRPr sz="1600" b="1"/>
            </a:lvl8pPr>
            <a:lvl9pPr marL="3652269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169" y="1631156"/>
            <a:ext cx="4041775" cy="2963466"/>
          </a:xfrm>
          <a:prstGeom prst="rect">
            <a:avLst/>
          </a:prstGeom>
        </p:spPr>
        <p:txBody>
          <a:bodyPr lIns="91306" tIns="45658" rIns="91306" bIns="45658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 smtClean="0">
                <a:solidFill>
                  <a:srgbClr val="FFFFFF"/>
                </a:solidFill>
              </a:rPr>
              <a:t>СОВЕЩАНИЕ ПО РАССМОТРЕНИЮ РЕЗУЛЬТАТОВ ПХД ЗА 2013 Г.</a:t>
            </a:r>
            <a:endParaRPr lang="ru-R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1937784"/>
      </p:ext>
    </p:extLst>
  </p:cSld>
  <p:clrMapOvr>
    <a:masterClrMapping/>
  </p:clrMapOvr>
  <p:transition spd="med" advClick="0" advTm="1000">
    <p:wipe/>
  </p:transition>
</p:sldLayout>
</file>

<file path=ppt/slideLayouts/slideLayout3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1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 smtClean="0">
                <a:solidFill>
                  <a:srgbClr val="FFFFFF"/>
                </a:solidFill>
              </a:rPr>
              <a:t>СОВЕЩАНИЕ ПО РАССМОТРЕНИЮ РЕЗУЛЬТАТОВ ПХД ЗА 2013 Г.</a:t>
            </a:r>
            <a:endParaRPr lang="ru-R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6139912"/>
      </p:ext>
    </p:extLst>
  </p:cSld>
  <p:clrMapOvr>
    <a:masterClrMapping/>
  </p:clrMapOvr>
  <p:transition spd="med" advClick="0" advTm="1000">
    <p:wipe/>
  </p:transition>
  <p:timing>
    <p:tnLst>
      <p:par>
        <p:cTn id="1" dur="indefinite" restart="never" nodeType="tmRoot"/>
      </p:par>
    </p:tnLst>
  </p:timing>
</p:sldLayout>
</file>

<file path=ppt/slideLayouts/slideLayout3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 smtClean="0">
                <a:solidFill>
                  <a:srgbClr val="FFFFFF"/>
                </a:solidFill>
              </a:rPr>
              <a:t>СОВЕЩАНИЕ ПО РАССМОТРЕНИЮ РЕЗУЛЬТАТОВ ПХД ЗА 2013 Г.</a:t>
            </a:r>
            <a:endParaRPr lang="ru-R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1772296"/>
      </p:ext>
    </p:extLst>
  </p:cSld>
  <p:clrMapOvr>
    <a:masterClrMapping/>
  </p:clrMapOvr>
  <p:transition spd="med" advClick="0" advTm="1000">
    <p:wipe/>
  </p:transition>
</p:sldLayout>
</file>

<file path=ppt/slideLayouts/slideLayout3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6" y="204795"/>
            <a:ext cx="3008313" cy="8715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04797"/>
            <a:ext cx="5111750" cy="4389835"/>
          </a:xfrm>
          <a:prstGeom prst="rect">
            <a:avLst/>
          </a:prstGeom>
        </p:spPr>
        <p:txBody>
          <a:bodyPr lIns="91306" tIns="45658" rIns="91306" bIns="45658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6" y="1076328"/>
            <a:ext cx="3008313" cy="3518297"/>
          </a:xfrm>
          <a:prstGeom prst="rect">
            <a:avLst/>
          </a:prstGeom>
        </p:spPr>
        <p:txBody>
          <a:bodyPr lIns="91306" tIns="45658" rIns="91306" bIns="45658"/>
          <a:lstStyle>
            <a:lvl1pPr marL="0" indent="0">
              <a:buNone/>
              <a:defRPr sz="1400"/>
            </a:lvl1pPr>
            <a:lvl2pPr marL="456531" indent="0">
              <a:buNone/>
              <a:defRPr sz="1200"/>
            </a:lvl2pPr>
            <a:lvl3pPr marL="913063" indent="0">
              <a:buNone/>
              <a:defRPr sz="1000"/>
            </a:lvl3pPr>
            <a:lvl4pPr marL="1369597" indent="0">
              <a:buNone/>
              <a:defRPr sz="900"/>
            </a:lvl4pPr>
            <a:lvl5pPr marL="1826127" indent="0">
              <a:buNone/>
              <a:defRPr sz="900"/>
            </a:lvl5pPr>
            <a:lvl6pPr marL="2282666" indent="0">
              <a:buNone/>
              <a:defRPr sz="900"/>
            </a:lvl6pPr>
            <a:lvl7pPr marL="2739200" indent="0">
              <a:buNone/>
              <a:defRPr sz="900"/>
            </a:lvl7pPr>
            <a:lvl8pPr marL="3195733" indent="0">
              <a:buNone/>
              <a:defRPr sz="900"/>
            </a:lvl8pPr>
            <a:lvl9pPr marL="3652269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 smtClean="0">
                <a:solidFill>
                  <a:srgbClr val="FFFFFF"/>
                </a:solidFill>
              </a:rPr>
              <a:t>СОВЕЩАНИЕ ПО РАССМОТРЕНИЮ РЕЗУЛЬТАТОВ ПХД ЗА 2013 Г.</a:t>
            </a:r>
            <a:endParaRPr lang="ru-R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1453763"/>
      </p:ext>
    </p:extLst>
  </p:cSld>
  <p:clrMapOvr>
    <a:masterClrMapping/>
  </p:clrMapOvr>
  <p:transition spd="med" advClick="0" advTm="1000">
    <p:wipe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6"/>
            <a:ext cx="2286000" cy="1956197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0" y="6"/>
            <a:ext cx="6705600" cy="195619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8C4D2A8-9DAD-4160-958E-47DE7FC45CAF}" type="slidenum">
              <a:rPr lang="ru-RU" altLang="ru-RU"/>
              <a:pPr/>
              <a:t>‹#›</a:t>
            </a:fld>
            <a:endParaRPr lang="ru-RU" altLang="ru-RU" dirty="0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 smtClean="0"/>
              <a:t>СОВЕЩАНИЕ ПО РАССМОТРЕНИЮ РЕЗУЛЬТАТОВ ПХД ЗА 2013 Г.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23561679"/>
      </p:ext>
    </p:extLst>
  </p:cSld>
  <p:clrMapOvr>
    <a:masterClrMapping/>
  </p:clrMapOvr>
  <p:transition spd="med" advClick="0" advTm="1000">
    <p:wipe/>
  </p:transition>
</p:sldLayout>
</file>

<file path=ppt/slideLayouts/slideLayout3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880"/>
            <a:ext cx="5486400" cy="425054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  <a:prstGeom prst="rect">
            <a:avLst/>
          </a:prstGeom>
        </p:spPr>
        <p:txBody>
          <a:bodyPr lIns="91306" tIns="45658" rIns="91306" bIns="45658"/>
          <a:lstStyle>
            <a:lvl1pPr marL="0" indent="0">
              <a:buNone/>
              <a:defRPr sz="3200"/>
            </a:lvl1pPr>
            <a:lvl2pPr marL="456531" indent="0">
              <a:buNone/>
              <a:defRPr sz="2800"/>
            </a:lvl2pPr>
            <a:lvl3pPr marL="913063" indent="0">
              <a:buNone/>
              <a:defRPr sz="2400"/>
            </a:lvl3pPr>
            <a:lvl4pPr marL="1369597" indent="0">
              <a:buNone/>
              <a:defRPr sz="2000"/>
            </a:lvl4pPr>
            <a:lvl5pPr marL="1826127" indent="0">
              <a:buNone/>
              <a:defRPr sz="2000"/>
            </a:lvl5pPr>
            <a:lvl6pPr marL="2282666" indent="0">
              <a:buNone/>
              <a:defRPr sz="2000"/>
            </a:lvl6pPr>
            <a:lvl7pPr marL="2739200" indent="0">
              <a:buNone/>
              <a:defRPr sz="2000"/>
            </a:lvl7pPr>
            <a:lvl8pPr marL="3195733" indent="0">
              <a:buNone/>
              <a:defRPr sz="2000"/>
            </a:lvl8pPr>
            <a:lvl9pPr marL="3652269" indent="0">
              <a:buNone/>
              <a:defRPr sz="2000"/>
            </a:lvl9pPr>
          </a:lstStyle>
          <a:p>
            <a:pPr lvl="0"/>
            <a:endParaRPr lang="ru-RU" noProof="0" dirty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6223"/>
            <a:ext cx="5486400" cy="603647"/>
          </a:xfrm>
          <a:prstGeom prst="rect">
            <a:avLst/>
          </a:prstGeom>
        </p:spPr>
        <p:txBody>
          <a:bodyPr lIns="91306" tIns="45658" rIns="91306" bIns="45658"/>
          <a:lstStyle>
            <a:lvl1pPr marL="0" indent="0">
              <a:buNone/>
              <a:defRPr sz="1400"/>
            </a:lvl1pPr>
            <a:lvl2pPr marL="456531" indent="0">
              <a:buNone/>
              <a:defRPr sz="1200"/>
            </a:lvl2pPr>
            <a:lvl3pPr marL="913063" indent="0">
              <a:buNone/>
              <a:defRPr sz="1000"/>
            </a:lvl3pPr>
            <a:lvl4pPr marL="1369597" indent="0">
              <a:buNone/>
              <a:defRPr sz="900"/>
            </a:lvl4pPr>
            <a:lvl5pPr marL="1826127" indent="0">
              <a:buNone/>
              <a:defRPr sz="900"/>
            </a:lvl5pPr>
            <a:lvl6pPr marL="2282666" indent="0">
              <a:buNone/>
              <a:defRPr sz="900"/>
            </a:lvl6pPr>
            <a:lvl7pPr marL="2739200" indent="0">
              <a:buNone/>
              <a:defRPr sz="900"/>
            </a:lvl7pPr>
            <a:lvl8pPr marL="3195733" indent="0">
              <a:buNone/>
              <a:defRPr sz="900"/>
            </a:lvl8pPr>
            <a:lvl9pPr marL="3652269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 smtClean="0">
                <a:solidFill>
                  <a:srgbClr val="FFFFFF"/>
                </a:solidFill>
              </a:rPr>
              <a:t>СОВЕЩАНИЕ ПО РАССМОТРЕНИЮ РЕЗУЛЬТАТОВ ПХД ЗА 2013 Г.</a:t>
            </a:r>
            <a:endParaRPr lang="ru-R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7254542"/>
      </p:ext>
    </p:extLst>
  </p:cSld>
  <p:clrMapOvr>
    <a:masterClrMapping/>
  </p:clrMapOvr>
  <p:transition spd="med" advClick="0" advTm="1000">
    <p:wipe/>
  </p:transition>
</p:sldLayout>
</file>

<file path=ppt/slideLayouts/slideLayout3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200154"/>
            <a:ext cx="8229600" cy="3394472"/>
          </a:xfrm>
          <a:prstGeom prst="rect">
            <a:avLst/>
          </a:prstGeom>
        </p:spPr>
        <p:txBody>
          <a:bodyPr vert="eaVert" lIns="91306" tIns="45658" rIns="91306" bIns="45658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 smtClean="0">
                <a:solidFill>
                  <a:srgbClr val="FFFFFF"/>
                </a:solidFill>
              </a:rPr>
              <a:t>СОВЕЩАНИЕ ПО РАССМОТРЕНИЮ РЕЗУЛЬТАТОВ ПХД ЗА 2013 Г.</a:t>
            </a:r>
            <a:endParaRPr lang="ru-R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2167757"/>
      </p:ext>
    </p:extLst>
  </p:cSld>
  <p:clrMapOvr>
    <a:masterClrMapping/>
  </p:clrMapOvr>
  <p:transition spd="med" advClick="0" advTm="1000">
    <p:wipe/>
  </p:transition>
</p:sldLayout>
</file>

<file path=ppt/slideLayouts/slideLayout3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972300" y="1"/>
            <a:ext cx="2171700" cy="459462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"/>
            <a:ext cx="6362700" cy="4594622"/>
          </a:xfrm>
          <a:prstGeom prst="rect">
            <a:avLst/>
          </a:prstGeom>
        </p:spPr>
        <p:txBody>
          <a:bodyPr vert="eaVert" lIns="91306" tIns="45658" rIns="91306" bIns="45658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 smtClean="0">
                <a:solidFill>
                  <a:srgbClr val="FFFFFF"/>
                </a:solidFill>
              </a:rPr>
              <a:t>СОВЕЩАНИЕ ПО РАССМОТРЕНИЮ РЕЗУЛЬТАТОВ ПХД ЗА 2013 Г.</a:t>
            </a:r>
            <a:endParaRPr lang="ru-R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6191171"/>
      </p:ext>
    </p:extLst>
  </p:cSld>
  <p:clrMapOvr>
    <a:masterClrMapping/>
  </p:clrMapOvr>
  <p:transition spd="med" advClick="0" advTm="1000">
    <p:wipe/>
  </p:transition>
</p:sldLayout>
</file>

<file path=ppt/slideLayouts/slideLayout3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8570"/>
            <a:ext cx="7772400" cy="11025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/>
            </a:lvl1pPr>
            <a:lvl2pPr marL="456531" indent="0" algn="ctr">
              <a:buNone/>
              <a:defRPr/>
            </a:lvl2pPr>
            <a:lvl3pPr marL="913063" indent="0" algn="ctr">
              <a:buNone/>
              <a:defRPr/>
            </a:lvl3pPr>
            <a:lvl4pPr marL="1369597" indent="0" algn="ctr">
              <a:buNone/>
              <a:defRPr/>
            </a:lvl4pPr>
            <a:lvl5pPr marL="1826127" indent="0" algn="ctr">
              <a:buNone/>
              <a:defRPr/>
            </a:lvl5pPr>
            <a:lvl6pPr marL="2282666" indent="0" algn="ctr">
              <a:buNone/>
              <a:defRPr/>
            </a:lvl6pPr>
            <a:lvl7pPr marL="2739200" indent="0" algn="ctr">
              <a:buNone/>
              <a:defRPr/>
            </a:lvl7pPr>
            <a:lvl8pPr marL="3195733" indent="0" algn="ctr">
              <a:buNone/>
              <a:defRPr/>
            </a:lvl8pPr>
            <a:lvl9pPr marL="3652269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FCC13C-3B93-4497-AC21-B15B2A4C4F1C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 smtClean="0">
                <a:solidFill>
                  <a:srgbClr val="FFFFFF"/>
                </a:solidFill>
              </a:rPr>
              <a:t>СОВЕЩАНИЕ ПО РАССМОТРЕНИЮ РЕЗУЛЬТАТОВ ПХД ЗА 2013 Г.</a:t>
            </a:r>
            <a:endParaRPr lang="ru-R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6665597"/>
      </p:ext>
    </p:extLst>
  </p:cSld>
  <p:clrMapOvr>
    <a:masterClrMapping/>
  </p:clrMapOvr>
  <p:transition spd="med" advClick="0" advTm="1000">
    <p:wipe/>
  </p:transition>
</p:sldLayout>
</file>

<file path=ppt/slideLayouts/slideLayout3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3252D5-4EE4-4085-A9A9-A7514AAD5835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 smtClean="0">
                <a:solidFill>
                  <a:srgbClr val="FFFFFF"/>
                </a:solidFill>
              </a:rPr>
              <a:t>СОВЕЩАНИЕ ПО РАССМОТРЕНИЮ РЕЗУЛЬТАТОВ ПХД ЗА 2013 Г.</a:t>
            </a:r>
            <a:endParaRPr lang="ru-R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903074"/>
      </p:ext>
    </p:extLst>
  </p:cSld>
  <p:clrMapOvr>
    <a:masterClrMapping/>
  </p:clrMapOvr>
  <p:transition spd="med" advClick="0" advTm="1000">
    <p:wipe/>
  </p:transition>
</p:sldLayout>
</file>

<file path=ppt/slideLayouts/slideLayout33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605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8"/>
            <a:ext cx="7772400" cy="112514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6531" indent="0">
              <a:buNone/>
              <a:defRPr sz="1800"/>
            </a:lvl2pPr>
            <a:lvl3pPr marL="913063" indent="0">
              <a:buNone/>
              <a:defRPr sz="1600"/>
            </a:lvl3pPr>
            <a:lvl4pPr marL="1369597" indent="0">
              <a:buNone/>
              <a:defRPr sz="1400"/>
            </a:lvl4pPr>
            <a:lvl5pPr marL="1826127" indent="0">
              <a:buNone/>
              <a:defRPr sz="1400"/>
            </a:lvl5pPr>
            <a:lvl6pPr marL="2282666" indent="0">
              <a:buNone/>
              <a:defRPr sz="1400"/>
            </a:lvl6pPr>
            <a:lvl7pPr marL="2739200" indent="0">
              <a:buNone/>
              <a:defRPr sz="1400"/>
            </a:lvl7pPr>
            <a:lvl8pPr marL="3195733" indent="0">
              <a:buNone/>
              <a:defRPr sz="1400"/>
            </a:lvl8pPr>
            <a:lvl9pPr marL="3652269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3E5C74-51E1-45CC-B629-BBB762950FA7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 smtClean="0">
                <a:solidFill>
                  <a:srgbClr val="FFFFFF"/>
                </a:solidFill>
              </a:rPr>
              <a:t>СОВЕЩАНИЕ ПО РАССМОТРЕНИЮ РЕЗУЛЬТАТОВ ПХД ЗА 2013 Г.</a:t>
            </a:r>
            <a:endParaRPr lang="ru-R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9243423"/>
      </p:ext>
    </p:extLst>
  </p:cSld>
  <p:clrMapOvr>
    <a:masterClrMapping/>
  </p:clrMapOvr>
  <p:transition spd="med" advClick="0" advTm="1000">
    <p:wipe/>
  </p:transition>
</p:sldLayout>
</file>

<file path=ppt/slideLayouts/slideLayout3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0" y="809631"/>
            <a:ext cx="4495800" cy="11465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809631"/>
            <a:ext cx="4495800" cy="11465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4ACE0A-AE0A-4EA6-A510-54CFCFED6F14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 smtClean="0">
                <a:solidFill>
                  <a:srgbClr val="FFFFFF"/>
                </a:solidFill>
              </a:rPr>
              <a:t>СОВЕЩАНИЕ ПО РАССМОТРЕНИЮ РЕЗУЛЬТАТОВ ПХД ЗА 2013 Г.</a:t>
            </a:r>
            <a:endParaRPr lang="ru-R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1915673"/>
      </p:ext>
    </p:extLst>
  </p:cSld>
  <p:clrMapOvr>
    <a:masterClrMapping/>
  </p:clrMapOvr>
  <p:transition spd="med" advClick="0" advTm="1000">
    <p:wipe/>
  </p:transition>
</p:sldLayout>
</file>

<file path=ppt/slideLayouts/slideLayout33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41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531" indent="0">
              <a:buNone/>
              <a:defRPr sz="2000" b="1"/>
            </a:lvl2pPr>
            <a:lvl3pPr marL="913063" indent="0">
              <a:buNone/>
              <a:defRPr sz="1800" b="1"/>
            </a:lvl3pPr>
            <a:lvl4pPr marL="1369597" indent="0">
              <a:buNone/>
              <a:defRPr sz="1600" b="1"/>
            </a:lvl4pPr>
            <a:lvl5pPr marL="1826127" indent="0">
              <a:buNone/>
              <a:defRPr sz="1600" b="1"/>
            </a:lvl5pPr>
            <a:lvl6pPr marL="2282666" indent="0">
              <a:buNone/>
              <a:defRPr sz="1600" b="1"/>
            </a:lvl6pPr>
            <a:lvl7pPr marL="2739200" indent="0">
              <a:buNone/>
              <a:defRPr sz="1600" b="1"/>
            </a:lvl7pPr>
            <a:lvl8pPr marL="3195733" indent="0">
              <a:buNone/>
              <a:defRPr sz="1600" b="1"/>
            </a:lvl8pPr>
            <a:lvl9pPr marL="3652269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169" y="1151341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531" indent="0">
              <a:buNone/>
              <a:defRPr sz="2000" b="1"/>
            </a:lvl2pPr>
            <a:lvl3pPr marL="913063" indent="0">
              <a:buNone/>
              <a:defRPr sz="1800" b="1"/>
            </a:lvl3pPr>
            <a:lvl4pPr marL="1369597" indent="0">
              <a:buNone/>
              <a:defRPr sz="1600" b="1"/>
            </a:lvl4pPr>
            <a:lvl5pPr marL="1826127" indent="0">
              <a:buNone/>
              <a:defRPr sz="1600" b="1"/>
            </a:lvl5pPr>
            <a:lvl6pPr marL="2282666" indent="0">
              <a:buNone/>
              <a:defRPr sz="1600" b="1"/>
            </a:lvl6pPr>
            <a:lvl7pPr marL="2739200" indent="0">
              <a:buNone/>
              <a:defRPr sz="1600" b="1"/>
            </a:lvl7pPr>
            <a:lvl8pPr marL="3195733" indent="0">
              <a:buNone/>
              <a:defRPr sz="1600" b="1"/>
            </a:lvl8pPr>
            <a:lvl9pPr marL="3652269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169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390529-AC9B-4A00-BC9F-01AD365DA1D0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8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 smtClean="0">
                <a:solidFill>
                  <a:srgbClr val="FFFFFF"/>
                </a:solidFill>
              </a:rPr>
              <a:t>СОВЕЩАНИЕ ПО РАССМОТРЕНИЮ РЕЗУЛЬТАТОВ ПХД ЗА 2013 Г.</a:t>
            </a:r>
            <a:endParaRPr lang="ru-R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8654915"/>
      </p:ext>
    </p:extLst>
  </p:cSld>
  <p:clrMapOvr>
    <a:masterClrMapping/>
  </p:clrMapOvr>
  <p:transition spd="med" advClick="0" advTm="1000">
    <p:wipe/>
  </p:transition>
</p:sldLayout>
</file>

<file path=ppt/slideLayouts/slideLayout3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727C25-4F95-42C5-A207-B4C39087FD6A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4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 smtClean="0">
                <a:solidFill>
                  <a:srgbClr val="FFFFFF"/>
                </a:solidFill>
              </a:rPr>
              <a:t>СОВЕЩАНИЕ ПО РАССМОТРЕНИЮ РЕЗУЛЬТАТОВ ПХД ЗА 2013 Г.</a:t>
            </a:r>
            <a:endParaRPr lang="ru-R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5813922"/>
      </p:ext>
    </p:extLst>
  </p:cSld>
  <p:clrMapOvr>
    <a:masterClrMapping/>
  </p:clrMapOvr>
  <p:transition spd="med" advClick="0" advTm="1000">
    <p:wipe/>
  </p:transition>
</p:sldLayout>
</file>

<file path=ppt/slideLayouts/slideLayout3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5D2DBE-DEC2-4392-8CE2-244CF4DEBDB1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3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 smtClean="0">
                <a:solidFill>
                  <a:srgbClr val="FFFFFF"/>
                </a:solidFill>
              </a:rPr>
              <a:t>СОВЕЩАНИЕ ПО РАССМОТРЕНИЮ РЕЗУЛЬТАТОВ ПХД ЗА 2013 Г.</a:t>
            </a:r>
            <a:endParaRPr lang="ru-R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6438772"/>
      </p:ext>
    </p:extLst>
  </p:cSld>
  <p:clrMapOvr>
    <a:masterClrMapping/>
  </p:clrMapOvr>
  <p:transition spd="med" advClick="0" advTm="1000">
    <p:wipe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8461"/>
            <a:ext cx="7772400" cy="11025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/>
            </a:lvl1pPr>
            <a:lvl2pPr marL="456531" indent="0" algn="ctr">
              <a:buNone/>
              <a:defRPr/>
            </a:lvl2pPr>
            <a:lvl3pPr marL="913063" indent="0" algn="ctr">
              <a:buNone/>
              <a:defRPr/>
            </a:lvl3pPr>
            <a:lvl4pPr marL="1369597" indent="0" algn="ctr">
              <a:buNone/>
              <a:defRPr/>
            </a:lvl4pPr>
            <a:lvl5pPr marL="1826127" indent="0" algn="ctr">
              <a:buNone/>
              <a:defRPr/>
            </a:lvl5pPr>
            <a:lvl6pPr marL="2282666" indent="0" algn="ctr">
              <a:buNone/>
              <a:defRPr/>
            </a:lvl6pPr>
            <a:lvl7pPr marL="2739200" indent="0" algn="ctr">
              <a:buNone/>
              <a:defRPr/>
            </a:lvl7pPr>
            <a:lvl8pPr marL="3195733" indent="0" algn="ctr">
              <a:buNone/>
              <a:defRPr/>
            </a:lvl8pPr>
            <a:lvl9pPr marL="3652269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FED9BAA-8FEB-45FE-AC3D-5B05E3C1AE69}" type="slidenum">
              <a:rPr lang="ru-RU" altLang="ru-RU"/>
              <a:pPr/>
              <a:t>‹#›</a:t>
            </a:fld>
            <a:endParaRPr lang="ru-RU" altLang="ru-RU" dirty="0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 smtClean="0"/>
              <a:t>СОВЕЩАНИЕ ПО РАССМОТРЕНИЮ РЕЗУЛЬТАТОВ ПХД ЗА 2013 Г.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97877175"/>
      </p:ext>
    </p:extLst>
  </p:cSld>
  <p:clrMapOvr>
    <a:masterClrMapping/>
  </p:clrMapOvr>
  <p:transition spd="med" advClick="0" advTm="1000">
    <p:wipe/>
  </p:transition>
</p:sldLayout>
</file>

<file path=ppt/slideLayouts/slideLayout34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8" y="204795"/>
            <a:ext cx="3008313" cy="8715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04797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8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6531" indent="0">
              <a:buNone/>
              <a:defRPr sz="1200"/>
            </a:lvl2pPr>
            <a:lvl3pPr marL="913063" indent="0">
              <a:buNone/>
              <a:defRPr sz="1000"/>
            </a:lvl3pPr>
            <a:lvl4pPr marL="1369597" indent="0">
              <a:buNone/>
              <a:defRPr sz="900"/>
            </a:lvl4pPr>
            <a:lvl5pPr marL="1826127" indent="0">
              <a:buNone/>
              <a:defRPr sz="900"/>
            </a:lvl5pPr>
            <a:lvl6pPr marL="2282666" indent="0">
              <a:buNone/>
              <a:defRPr sz="900"/>
            </a:lvl6pPr>
            <a:lvl7pPr marL="2739200" indent="0">
              <a:buNone/>
              <a:defRPr sz="900"/>
            </a:lvl7pPr>
            <a:lvl8pPr marL="3195733" indent="0">
              <a:buNone/>
              <a:defRPr sz="900"/>
            </a:lvl8pPr>
            <a:lvl9pPr marL="3652269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741E1B-CFA8-42E4-A1F3-516A1C29E29D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 smtClean="0">
                <a:solidFill>
                  <a:srgbClr val="FFFFFF"/>
                </a:solidFill>
              </a:rPr>
              <a:t>СОВЕЩАНИЕ ПО РАССМОТРЕНИЮ РЕЗУЛЬТАТОВ ПХД ЗА 2013 Г.</a:t>
            </a:r>
            <a:endParaRPr lang="ru-R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7214802"/>
      </p:ext>
    </p:extLst>
  </p:cSld>
  <p:clrMapOvr>
    <a:masterClrMapping/>
  </p:clrMapOvr>
  <p:transition spd="med" advClick="0" advTm="1000">
    <p:wipe/>
  </p:transition>
</p:sldLayout>
</file>

<file path=ppt/slideLayouts/slideLayout34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880"/>
            <a:ext cx="5486400" cy="425054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6531" indent="0">
              <a:buNone/>
              <a:defRPr sz="2800"/>
            </a:lvl2pPr>
            <a:lvl3pPr marL="913063" indent="0">
              <a:buNone/>
              <a:defRPr sz="2400"/>
            </a:lvl3pPr>
            <a:lvl4pPr marL="1369597" indent="0">
              <a:buNone/>
              <a:defRPr sz="2000"/>
            </a:lvl4pPr>
            <a:lvl5pPr marL="1826127" indent="0">
              <a:buNone/>
              <a:defRPr sz="2000"/>
            </a:lvl5pPr>
            <a:lvl6pPr marL="2282666" indent="0">
              <a:buNone/>
              <a:defRPr sz="2000"/>
            </a:lvl6pPr>
            <a:lvl7pPr marL="2739200" indent="0">
              <a:buNone/>
              <a:defRPr sz="2000"/>
            </a:lvl7pPr>
            <a:lvl8pPr marL="3195733" indent="0">
              <a:buNone/>
              <a:defRPr sz="2000"/>
            </a:lvl8pPr>
            <a:lvl9pPr marL="3652269" indent="0">
              <a:buNone/>
              <a:defRPr sz="2000"/>
            </a:lvl9pPr>
          </a:lstStyle>
          <a:p>
            <a:pPr lvl="0"/>
            <a:endParaRPr lang="ru-RU" noProof="0" dirty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624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6531" indent="0">
              <a:buNone/>
              <a:defRPr sz="1200"/>
            </a:lvl2pPr>
            <a:lvl3pPr marL="913063" indent="0">
              <a:buNone/>
              <a:defRPr sz="1000"/>
            </a:lvl3pPr>
            <a:lvl4pPr marL="1369597" indent="0">
              <a:buNone/>
              <a:defRPr sz="900"/>
            </a:lvl4pPr>
            <a:lvl5pPr marL="1826127" indent="0">
              <a:buNone/>
              <a:defRPr sz="900"/>
            </a:lvl5pPr>
            <a:lvl6pPr marL="2282666" indent="0">
              <a:buNone/>
              <a:defRPr sz="900"/>
            </a:lvl6pPr>
            <a:lvl7pPr marL="2739200" indent="0">
              <a:buNone/>
              <a:defRPr sz="900"/>
            </a:lvl7pPr>
            <a:lvl8pPr marL="3195733" indent="0">
              <a:buNone/>
              <a:defRPr sz="900"/>
            </a:lvl8pPr>
            <a:lvl9pPr marL="3652269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23CD4A-8F5F-4A53-8C84-5DA59A1E006C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 smtClean="0">
                <a:solidFill>
                  <a:srgbClr val="FFFFFF"/>
                </a:solidFill>
              </a:rPr>
              <a:t>СОВЕЩАНИЕ ПО РАССМОТРЕНИЮ РЕЗУЛЬТАТОВ ПХД ЗА 2013 Г.</a:t>
            </a:r>
            <a:endParaRPr lang="ru-R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936470"/>
      </p:ext>
    </p:extLst>
  </p:cSld>
  <p:clrMapOvr>
    <a:masterClrMapping/>
  </p:clrMapOvr>
  <p:transition spd="med" advClick="0" advTm="1000">
    <p:wipe/>
  </p:transition>
</p:sldLayout>
</file>

<file path=ppt/slideLayouts/slideLayout3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025054-BC65-4567-8BF4-6A3A9C070422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 smtClean="0">
                <a:solidFill>
                  <a:srgbClr val="FFFFFF"/>
                </a:solidFill>
              </a:rPr>
              <a:t>СОВЕЩАНИЕ ПО РАССМОТРЕНИЮ РЕЗУЛЬТАТОВ ПХД ЗА 2013 Г.</a:t>
            </a:r>
            <a:endParaRPr lang="ru-R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9180338"/>
      </p:ext>
    </p:extLst>
  </p:cSld>
  <p:clrMapOvr>
    <a:masterClrMapping/>
  </p:clrMapOvr>
  <p:transition spd="med" advClick="0" advTm="1000">
    <p:wipe/>
  </p:transition>
</p:sldLayout>
</file>

<file path=ppt/slideLayouts/slideLayout3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6"/>
            <a:ext cx="2286000" cy="1956197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0" y="6"/>
            <a:ext cx="6705600" cy="195619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8EFC3A-323C-489F-A9B3-7F18C4649B02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 smtClean="0">
                <a:solidFill>
                  <a:srgbClr val="FFFFFF"/>
                </a:solidFill>
              </a:rPr>
              <a:t>СОВЕЩАНИЕ ПО РАССМОТРЕНИЮ РЕЗУЛЬТАТОВ ПХД ЗА 2013 Г.</a:t>
            </a:r>
            <a:endParaRPr lang="ru-R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920155"/>
      </p:ext>
    </p:extLst>
  </p:cSld>
  <p:clrMapOvr>
    <a:masterClrMapping/>
  </p:clrMapOvr>
  <p:transition spd="med" advClick="0" advTm="1000">
    <p:wipe/>
  </p:transition>
</p:sldLayout>
</file>

<file path=ppt/slideLayouts/slideLayout3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8432"/>
            <a:ext cx="7772400" cy="11025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  <a:prstGeom prst="rect">
            <a:avLst/>
          </a:prstGeom>
        </p:spPr>
        <p:txBody>
          <a:bodyPr lIns="91306" tIns="45658" rIns="91306" bIns="45658"/>
          <a:lstStyle>
            <a:lvl1pPr marL="0" indent="0" algn="ctr">
              <a:buNone/>
              <a:defRPr/>
            </a:lvl1pPr>
            <a:lvl2pPr marL="456531" indent="0" algn="ctr">
              <a:buNone/>
              <a:defRPr/>
            </a:lvl2pPr>
            <a:lvl3pPr marL="913063" indent="0" algn="ctr">
              <a:buNone/>
              <a:defRPr/>
            </a:lvl3pPr>
            <a:lvl4pPr marL="1369597" indent="0" algn="ctr">
              <a:buNone/>
              <a:defRPr/>
            </a:lvl4pPr>
            <a:lvl5pPr marL="1826127" indent="0" algn="ctr">
              <a:buNone/>
              <a:defRPr/>
            </a:lvl5pPr>
            <a:lvl6pPr marL="2282666" indent="0" algn="ctr">
              <a:buNone/>
              <a:defRPr/>
            </a:lvl6pPr>
            <a:lvl7pPr marL="2739200" indent="0" algn="ctr">
              <a:buNone/>
              <a:defRPr/>
            </a:lvl7pPr>
            <a:lvl8pPr marL="3195733" indent="0" algn="ctr">
              <a:buNone/>
              <a:defRPr/>
            </a:lvl8pPr>
            <a:lvl9pPr marL="3652269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 smtClean="0">
                <a:solidFill>
                  <a:prstClr val="white"/>
                </a:solidFill>
              </a:rPr>
              <a:t>СОВЕЩАНИЕ ПО РАССМОТРЕНИЮ РЕЗУЛЬТАТОВ ПХД ЗА 2013 Г.</a:t>
            </a:r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152002"/>
      </p:ext>
    </p:extLst>
  </p:cSld>
  <p:clrMapOvr>
    <a:masterClrMapping/>
  </p:clrMapOvr>
  <p:transition spd="med" advClick="0" advTm="1000">
    <p:wipe/>
  </p:transition>
</p:sldLayout>
</file>

<file path=ppt/slideLayouts/slideLayout34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00154"/>
            <a:ext cx="8229600" cy="3394472"/>
          </a:xfrm>
          <a:prstGeom prst="rect">
            <a:avLst/>
          </a:prstGeom>
        </p:spPr>
        <p:txBody>
          <a:bodyPr lIns="91306" tIns="45658" rIns="91306" bIns="45658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 smtClean="0">
                <a:solidFill>
                  <a:prstClr val="white"/>
                </a:solidFill>
              </a:rPr>
              <a:t>СОВЕЩАНИЕ ПО РАССМОТРЕНИЮ РЕЗУЛЬТАТОВ ПХД ЗА 2013 Г.</a:t>
            </a:r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139977"/>
      </p:ext>
    </p:extLst>
  </p:cSld>
  <p:clrMapOvr>
    <a:masterClrMapping/>
  </p:clrMapOvr>
  <p:transition spd="med" advClick="0" advTm="1000">
    <p:wipe/>
  </p:transition>
</p:sldLayout>
</file>

<file path=ppt/slideLayouts/slideLayout34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605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8"/>
            <a:ext cx="7772400" cy="1125140"/>
          </a:xfrm>
          <a:prstGeom prst="rect">
            <a:avLst/>
          </a:prstGeom>
        </p:spPr>
        <p:txBody>
          <a:bodyPr lIns="91306" tIns="45658" rIns="91306" bIns="45658" anchor="b"/>
          <a:lstStyle>
            <a:lvl1pPr marL="0" indent="0">
              <a:buNone/>
              <a:defRPr sz="2000"/>
            </a:lvl1pPr>
            <a:lvl2pPr marL="456531" indent="0">
              <a:buNone/>
              <a:defRPr sz="1800"/>
            </a:lvl2pPr>
            <a:lvl3pPr marL="913063" indent="0">
              <a:buNone/>
              <a:defRPr sz="1600"/>
            </a:lvl3pPr>
            <a:lvl4pPr marL="1369597" indent="0">
              <a:buNone/>
              <a:defRPr sz="1400"/>
            </a:lvl4pPr>
            <a:lvl5pPr marL="1826127" indent="0">
              <a:buNone/>
              <a:defRPr sz="1400"/>
            </a:lvl5pPr>
            <a:lvl6pPr marL="2282666" indent="0">
              <a:buNone/>
              <a:defRPr sz="1400"/>
            </a:lvl6pPr>
            <a:lvl7pPr marL="2739200" indent="0">
              <a:buNone/>
              <a:defRPr sz="1400"/>
            </a:lvl7pPr>
            <a:lvl8pPr marL="3195733" indent="0">
              <a:buNone/>
              <a:defRPr sz="1400"/>
            </a:lvl8pPr>
            <a:lvl9pPr marL="3652269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1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 smtClean="0">
                <a:solidFill>
                  <a:prstClr val="white"/>
                </a:solidFill>
              </a:rPr>
              <a:t>СОВЕЩАНИЕ ПО РАССМОТРЕНИЮ РЕЗУЛЬТАТОВ ПХД ЗА 2013 Г.</a:t>
            </a:r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5266307"/>
      </p:ext>
    </p:extLst>
  </p:cSld>
  <p:clrMapOvr>
    <a:masterClrMapping/>
  </p:clrMapOvr>
  <p:transition spd="med" advClick="0" advTm="1000">
    <p:wipe/>
  </p:transition>
</p:sldLayout>
</file>

<file path=ppt/slideLayouts/slideLayout34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200154"/>
            <a:ext cx="4038600" cy="3394472"/>
          </a:xfrm>
          <a:prstGeom prst="rect">
            <a:avLst/>
          </a:prstGeom>
        </p:spPr>
        <p:txBody>
          <a:bodyPr lIns="91306" tIns="45658" rIns="91306" bIns="45658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200154"/>
            <a:ext cx="4038600" cy="3394472"/>
          </a:xfrm>
          <a:prstGeom prst="rect">
            <a:avLst/>
          </a:prstGeom>
        </p:spPr>
        <p:txBody>
          <a:bodyPr lIns="91306" tIns="45658" rIns="91306" bIns="45658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 smtClean="0">
                <a:solidFill>
                  <a:prstClr val="white"/>
                </a:solidFill>
              </a:rPr>
              <a:t>СОВЕЩАНИЕ ПО РАССМОТРЕНИЮ РЕЗУЛЬТАТОВ ПХД ЗА 2013 Г.</a:t>
            </a:r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2376156"/>
      </p:ext>
    </p:extLst>
  </p:cSld>
  <p:clrMapOvr>
    <a:masterClrMapping/>
  </p:clrMapOvr>
  <p:transition spd="med" advClick="0" advTm="1000">
    <p:wipe/>
  </p:transition>
</p:sldLayout>
</file>

<file path=ppt/slideLayouts/slideLayout34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41"/>
            <a:ext cx="4040188" cy="479822"/>
          </a:xfrm>
          <a:prstGeom prst="rect">
            <a:avLst/>
          </a:prstGeom>
        </p:spPr>
        <p:txBody>
          <a:bodyPr lIns="91306" tIns="45658" rIns="91306" bIns="45658" anchor="b"/>
          <a:lstStyle>
            <a:lvl1pPr marL="0" indent="0">
              <a:buNone/>
              <a:defRPr sz="2400" b="1"/>
            </a:lvl1pPr>
            <a:lvl2pPr marL="456531" indent="0">
              <a:buNone/>
              <a:defRPr sz="2000" b="1"/>
            </a:lvl2pPr>
            <a:lvl3pPr marL="913063" indent="0">
              <a:buNone/>
              <a:defRPr sz="1800" b="1"/>
            </a:lvl3pPr>
            <a:lvl4pPr marL="1369597" indent="0">
              <a:buNone/>
              <a:defRPr sz="1600" b="1"/>
            </a:lvl4pPr>
            <a:lvl5pPr marL="1826127" indent="0">
              <a:buNone/>
              <a:defRPr sz="1600" b="1"/>
            </a:lvl5pPr>
            <a:lvl6pPr marL="2282666" indent="0">
              <a:buNone/>
              <a:defRPr sz="1600" b="1"/>
            </a:lvl6pPr>
            <a:lvl7pPr marL="2739200" indent="0">
              <a:buNone/>
              <a:defRPr sz="1600" b="1"/>
            </a:lvl7pPr>
            <a:lvl8pPr marL="3195733" indent="0">
              <a:buNone/>
              <a:defRPr sz="1600" b="1"/>
            </a:lvl8pPr>
            <a:lvl9pPr marL="3652269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  <a:prstGeom prst="rect">
            <a:avLst/>
          </a:prstGeom>
        </p:spPr>
        <p:txBody>
          <a:bodyPr lIns="91306" tIns="45658" rIns="91306" bIns="45658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169" y="1151341"/>
            <a:ext cx="4041775" cy="479822"/>
          </a:xfrm>
          <a:prstGeom prst="rect">
            <a:avLst/>
          </a:prstGeom>
        </p:spPr>
        <p:txBody>
          <a:bodyPr lIns="91306" tIns="45658" rIns="91306" bIns="45658" anchor="b"/>
          <a:lstStyle>
            <a:lvl1pPr marL="0" indent="0">
              <a:buNone/>
              <a:defRPr sz="2400" b="1"/>
            </a:lvl1pPr>
            <a:lvl2pPr marL="456531" indent="0">
              <a:buNone/>
              <a:defRPr sz="2000" b="1"/>
            </a:lvl2pPr>
            <a:lvl3pPr marL="913063" indent="0">
              <a:buNone/>
              <a:defRPr sz="1800" b="1"/>
            </a:lvl3pPr>
            <a:lvl4pPr marL="1369597" indent="0">
              <a:buNone/>
              <a:defRPr sz="1600" b="1"/>
            </a:lvl4pPr>
            <a:lvl5pPr marL="1826127" indent="0">
              <a:buNone/>
              <a:defRPr sz="1600" b="1"/>
            </a:lvl5pPr>
            <a:lvl6pPr marL="2282666" indent="0">
              <a:buNone/>
              <a:defRPr sz="1600" b="1"/>
            </a:lvl6pPr>
            <a:lvl7pPr marL="2739200" indent="0">
              <a:buNone/>
              <a:defRPr sz="1600" b="1"/>
            </a:lvl7pPr>
            <a:lvl8pPr marL="3195733" indent="0">
              <a:buNone/>
              <a:defRPr sz="1600" b="1"/>
            </a:lvl8pPr>
            <a:lvl9pPr marL="3652269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169" y="1631156"/>
            <a:ext cx="4041775" cy="2963466"/>
          </a:xfrm>
          <a:prstGeom prst="rect">
            <a:avLst/>
          </a:prstGeom>
        </p:spPr>
        <p:txBody>
          <a:bodyPr lIns="91306" tIns="45658" rIns="91306" bIns="45658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 smtClean="0">
                <a:solidFill>
                  <a:prstClr val="white"/>
                </a:solidFill>
              </a:rPr>
              <a:t>СОВЕЩАНИЕ ПО РАССМОТРЕНИЮ РЕЗУЛЬТАТОВ ПХД ЗА 2013 Г.</a:t>
            </a:r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7654951"/>
      </p:ext>
    </p:extLst>
  </p:cSld>
  <p:clrMapOvr>
    <a:masterClrMapping/>
  </p:clrMapOvr>
  <p:transition spd="med" advClick="0" advTm="1000">
    <p:wipe/>
  </p:transition>
</p:sldLayout>
</file>

<file path=ppt/slideLayouts/slideLayout3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1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 smtClean="0">
                <a:solidFill>
                  <a:prstClr val="white"/>
                </a:solidFill>
              </a:rPr>
              <a:t>СОВЕЩАНИЕ ПО РАССМОТРЕНИЮ РЕЗУЛЬТАТОВ ПХД ЗА 2013 Г.</a:t>
            </a:r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6064933"/>
      </p:ext>
    </p:extLst>
  </p:cSld>
  <p:clrMapOvr>
    <a:masterClrMapping/>
  </p:clrMapOvr>
  <p:transition spd="med" advClick="0" advTm="1000">
    <p:wipe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5B544BB-09C8-4961-9849-87052B8E9CD3}" type="slidenum">
              <a:rPr lang="ru-RU" altLang="ru-RU"/>
              <a:pPr/>
              <a:t>‹#›</a:t>
            </a:fld>
            <a:endParaRPr lang="ru-RU" altLang="ru-RU" dirty="0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 smtClean="0"/>
              <a:t>СОВЕЩАНИЕ ПО РАССМОТРЕНИЮ РЕЗУЛЬТАТОВ ПХД ЗА 2013 Г.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65688771"/>
      </p:ext>
    </p:extLst>
  </p:cSld>
  <p:clrMapOvr>
    <a:masterClrMapping/>
  </p:clrMapOvr>
  <p:transition spd="med" advClick="0" advTm="1000">
    <p:wipe/>
  </p:transition>
</p:sldLayout>
</file>

<file path=ppt/slideLayouts/slideLayout35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 smtClean="0">
                <a:solidFill>
                  <a:prstClr val="white"/>
                </a:solidFill>
              </a:rPr>
              <a:t>СОВЕЩАНИЕ ПО РАССМОТРЕНИЮ РЕЗУЛЬТАТОВ ПХД ЗА 2013 Г.</a:t>
            </a:r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0823155"/>
      </p:ext>
    </p:extLst>
  </p:cSld>
  <p:clrMapOvr>
    <a:masterClrMapping/>
  </p:clrMapOvr>
  <p:transition spd="med" advClick="0" advTm="1000">
    <p:wipe/>
  </p:transition>
</p:sldLayout>
</file>

<file path=ppt/slideLayouts/slideLayout35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6" y="204795"/>
            <a:ext cx="3008313" cy="8715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04797"/>
            <a:ext cx="5111750" cy="4389835"/>
          </a:xfrm>
          <a:prstGeom prst="rect">
            <a:avLst/>
          </a:prstGeom>
        </p:spPr>
        <p:txBody>
          <a:bodyPr lIns="91306" tIns="45658" rIns="91306" bIns="45658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6" y="1076328"/>
            <a:ext cx="3008313" cy="3518297"/>
          </a:xfrm>
          <a:prstGeom prst="rect">
            <a:avLst/>
          </a:prstGeom>
        </p:spPr>
        <p:txBody>
          <a:bodyPr lIns="91306" tIns="45658" rIns="91306" bIns="45658"/>
          <a:lstStyle>
            <a:lvl1pPr marL="0" indent="0">
              <a:buNone/>
              <a:defRPr sz="1400"/>
            </a:lvl1pPr>
            <a:lvl2pPr marL="456531" indent="0">
              <a:buNone/>
              <a:defRPr sz="1200"/>
            </a:lvl2pPr>
            <a:lvl3pPr marL="913063" indent="0">
              <a:buNone/>
              <a:defRPr sz="1000"/>
            </a:lvl3pPr>
            <a:lvl4pPr marL="1369597" indent="0">
              <a:buNone/>
              <a:defRPr sz="900"/>
            </a:lvl4pPr>
            <a:lvl5pPr marL="1826127" indent="0">
              <a:buNone/>
              <a:defRPr sz="900"/>
            </a:lvl5pPr>
            <a:lvl6pPr marL="2282666" indent="0">
              <a:buNone/>
              <a:defRPr sz="900"/>
            </a:lvl6pPr>
            <a:lvl7pPr marL="2739200" indent="0">
              <a:buNone/>
              <a:defRPr sz="900"/>
            </a:lvl7pPr>
            <a:lvl8pPr marL="3195733" indent="0">
              <a:buNone/>
              <a:defRPr sz="900"/>
            </a:lvl8pPr>
            <a:lvl9pPr marL="3652269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 smtClean="0">
                <a:solidFill>
                  <a:prstClr val="white"/>
                </a:solidFill>
              </a:rPr>
              <a:t>СОВЕЩАНИЕ ПО РАССМОТРЕНИЮ РЕЗУЛЬТАТОВ ПХД ЗА 2013 Г.</a:t>
            </a:r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6638085"/>
      </p:ext>
    </p:extLst>
  </p:cSld>
  <p:clrMapOvr>
    <a:masterClrMapping/>
  </p:clrMapOvr>
  <p:transition spd="med" advClick="0" advTm="1000">
    <p:wipe/>
  </p:transition>
</p:sldLayout>
</file>

<file path=ppt/slideLayouts/slideLayout35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880"/>
            <a:ext cx="5486400" cy="425054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  <a:prstGeom prst="rect">
            <a:avLst/>
          </a:prstGeom>
        </p:spPr>
        <p:txBody>
          <a:bodyPr lIns="91306" tIns="45658" rIns="91306" bIns="45658"/>
          <a:lstStyle>
            <a:lvl1pPr marL="0" indent="0">
              <a:buNone/>
              <a:defRPr sz="3200"/>
            </a:lvl1pPr>
            <a:lvl2pPr marL="456531" indent="0">
              <a:buNone/>
              <a:defRPr sz="2800"/>
            </a:lvl2pPr>
            <a:lvl3pPr marL="913063" indent="0">
              <a:buNone/>
              <a:defRPr sz="2400"/>
            </a:lvl3pPr>
            <a:lvl4pPr marL="1369597" indent="0">
              <a:buNone/>
              <a:defRPr sz="2000"/>
            </a:lvl4pPr>
            <a:lvl5pPr marL="1826127" indent="0">
              <a:buNone/>
              <a:defRPr sz="2000"/>
            </a:lvl5pPr>
            <a:lvl6pPr marL="2282666" indent="0">
              <a:buNone/>
              <a:defRPr sz="2000"/>
            </a:lvl6pPr>
            <a:lvl7pPr marL="2739200" indent="0">
              <a:buNone/>
              <a:defRPr sz="2000"/>
            </a:lvl7pPr>
            <a:lvl8pPr marL="3195733" indent="0">
              <a:buNone/>
              <a:defRPr sz="2000"/>
            </a:lvl8pPr>
            <a:lvl9pPr marL="3652269" indent="0">
              <a:buNone/>
              <a:defRPr sz="2000"/>
            </a:lvl9pPr>
          </a:lstStyle>
          <a:p>
            <a:pPr lvl="0"/>
            <a:endParaRPr lang="ru-RU" noProof="0" dirty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6108"/>
            <a:ext cx="5486400" cy="603647"/>
          </a:xfrm>
          <a:prstGeom prst="rect">
            <a:avLst/>
          </a:prstGeom>
        </p:spPr>
        <p:txBody>
          <a:bodyPr lIns="91306" tIns="45658" rIns="91306" bIns="45658"/>
          <a:lstStyle>
            <a:lvl1pPr marL="0" indent="0">
              <a:buNone/>
              <a:defRPr sz="1400"/>
            </a:lvl1pPr>
            <a:lvl2pPr marL="456531" indent="0">
              <a:buNone/>
              <a:defRPr sz="1200"/>
            </a:lvl2pPr>
            <a:lvl3pPr marL="913063" indent="0">
              <a:buNone/>
              <a:defRPr sz="1000"/>
            </a:lvl3pPr>
            <a:lvl4pPr marL="1369597" indent="0">
              <a:buNone/>
              <a:defRPr sz="900"/>
            </a:lvl4pPr>
            <a:lvl5pPr marL="1826127" indent="0">
              <a:buNone/>
              <a:defRPr sz="900"/>
            </a:lvl5pPr>
            <a:lvl6pPr marL="2282666" indent="0">
              <a:buNone/>
              <a:defRPr sz="900"/>
            </a:lvl6pPr>
            <a:lvl7pPr marL="2739200" indent="0">
              <a:buNone/>
              <a:defRPr sz="900"/>
            </a:lvl7pPr>
            <a:lvl8pPr marL="3195733" indent="0">
              <a:buNone/>
              <a:defRPr sz="900"/>
            </a:lvl8pPr>
            <a:lvl9pPr marL="3652269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 smtClean="0">
                <a:solidFill>
                  <a:prstClr val="white"/>
                </a:solidFill>
              </a:rPr>
              <a:t>СОВЕЩАНИЕ ПО РАССМОТРЕНИЮ РЕЗУЛЬТАТОВ ПХД ЗА 2013 Г.</a:t>
            </a:r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6361732"/>
      </p:ext>
    </p:extLst>
  </p:cSld>
  <p:clrMapOvr>
    <a:masterClrMapping/>
  </p:clrMapOvr>
  <p:transition spd="med" advClick="0" advTm="1000">
    <p:wipe/>
  </p:transition>
</p:sldLayout>
</file>

<file path=ppt/slideLayouts/slideLayout3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200154"/>
            <a:ext cx="8229600" cy="3394472"/>
          </a:xfrm>
          <a:prstGeom prst="rect">
            <a:avLst/>
          </a:prstGeom>
        </p:spPr>
        <p:txBody>
          <a:bodyPr vert="eaVert" lIns="91306" tIns="45658" rIns="91306" bIns="45658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 smtClean="0">
                <a:solidFill>
                  <a:prstClr val="white"/>
                </a:solidFill>
              </a:rPr>
              <a:t>СОВЕЩАНИЕ ПО РАССМОТРЕНИЮ РЕЗУЛЬТАТОВ ПХД ЗА 2013 Г.</a:t>
            </a:r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1039887"/>
      </p:ext>
    </p:extLst>
  </p:cSld>
  <p:clrMapOvr>
    <a:masterClrMapping/>
  </p:clrMapOvr>
  <p:transition spd="med" advClick="0" advTm="1000">
    <p:wipe/>
  </p:transition>
</p:sldLayout>
</file>

<file path=ppt/slideLayouts/slideLayout3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972300" y="1"/>
            <a:ext cx="2171700" cy="459462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"/>
            <a:ext cx="6362700" cy="4594622"/>
          </a:xfrm>
          <a:prstGeom prst="rect">
            <a:avLst/>
          </a:prstGeom>
        </p:spPr>
        <p:txBody>
          <a:bodyPr vert="eaVert" lIns="91306" tIns="45658" rIns="91306" bIns="45658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 smtClean="0">
                <a:solidFill>
                  <a:prstClr val="white"/>
                </a:solidFill>
              </a:rPr>
              <a:t>СОВЕЩАНИЕ ПО РАССМОТРЕНИЮ РЕЗУЛЬТАТОВ ПХД ЗА 2013 Г.</a:t>
            </a:r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9519978"/>
      </p:ext>
    </p:extLst>
  </p:cSld>
  <p:clrMapOvr>
    <a:masterClrMapping/>
  </p:clrMapOvr>
  <p:transition spd="med" advClick="0" advTm="1000">
    <p:wipe/>
  </p:transition>
</p:sldLayout>
</file>

<file path=ppt/slideLayouts/slideLayout35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8461"/>
            <a:ext cx="7772400" cy="11025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/>
            </a:lvl1pPr>
            <a:lvl2pPr marL="456531" indent="0" algn="ctr">
              <a:buNone/>
              <a:defRPr/>
            </a:lvl2pPr>
            <a:lvl3pPr marL="913063" indent="0" algn="ctr">
              <a:buNone/>
              <a:defRPr/>
            </a:lvl3pPr>
            <a:lvl4pPr marL="1369597" indent="0" algn="ctr">
              <a:buNone/>
              <a:defRPr/>
            </a:lvl4pPr>
            <a:lvl5pPr marL="1826127" indent="0" algn="ctr">
              <a:buNone/>
              <a:defRPr/>
            </a:lvl5pPr>
            <a:lvl6pPr marL="2282666" indent="0" algn="ctr">
              <a:buNone/>
              <a:defRPr/>
            </a:lvl6pPr>
            <a:lvl7pPr marL="2739200" indent="0" algn="ctr">
              <a:buNone/>
              <a:defRPr/>
            </a:lvl7pPr>
            <a:lvl8pPr marL="3195733" indent="0" algn="ctr">
              <a:buNone/>
              <a:defRPr/>
            </a:lvl8pPr>
            <a:lvl9pPr marL="3652269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5A062F1-C63E-4DEE-93F9-DAC2138CD16F}" type="slidenum">
              <a:rPr lang="ru-RU" altLang="ru-RU">
                <a:solidFill>
                  <a:srgbClr val="FFFFFF"/>
                </a:solidFill>
              </a:rPr>
              <a:pPr/>
              <a:t>‹#›</a:t>
            </a:fld>
            <a:endParaRPr lang="ru-RU" altLang="ru-RU" dirty="0">
              <a:solidFill>
                <a:srgbClr val="FFFFFF"/>
              </a:solidFill>
            </a:endParaRPr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 smtClean="0">
                <a:solidFill>
                  <a:srgbClr val="FFFFFF"/>
                </a:solidFill>
              </a:rPr>
              <a:t>СОВЕЩАНИЕ ПО РАССМОТРЕНИЮ РЕЗУЛЬТАТОВ ПХД ЗА 2013 Г.</a:t>
            </a:r>
            <a:endParaRPr lang="ru-R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8929028"/>
      </p:ext>
    </p:extLst>
  </p:cSld>
  <p:clrMapOvr>
    <a:masterClrMapping/>
  </p:clrMapOvr>
  <p:transition spd="med" advClick="0" advTm="1000">
    <p:wipe/>
  </p:transition>
</p:sldLayout>
</file>

<file path=ppt/slideLayouts/slideLayout35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CCC7D2F-167E-4020-BC78-B481D2D7DFBE}" type="slidenum">
              <a:rPr lang="ru-RU" altLang="ru-RU">
                <a:solidFill>
                  <a:srgbClr val="FFFFFF"/>
                </a:solidFill>
              </a:rPr>
              <a:pPr/>
              <a:t>‹#›</a:t>
            </a:fld>
            <a:endParaRPr lang="ru-RU" altLang="ru-RU" dirty="0">
              <a:solidFill>
                <a:srgbClr val="FFFFFF"/>
              </a:solidFill>
            </a:endParaRPr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 smtClean="0">
                <a:solidFill>
                  <a:srgbClr val="FFFFFF"/>
                </a:solidFill>
              </a:rPr>
              <a:t>СОВЕЩАНИЕ ПО РАССМОТРЕНИЮ РЕЗУЛЬТАТОВ ПХД ЗА 2013 Г.</a:t>
            </a:r>
            <a:endParaRPr lang="ru-R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2542494"/>
      </p:ext>
    </p:extLst>
  </p:cSld>
  <p:clrMapOvr>
    <a:masterClrMapping/>
  </p:clrMapOvr>
  <p:transition spd="med" advClick="0" advTm="1000">
    <p:wipe/>
  </p:transition>
</p:sldLayout>
</file>

<file path=ppt/slideLayouts/slideLayout35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605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8"/>
            <a:ext cx="7772400" cy="112514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6531" indent="0">
              <a:buNone/>
              <a:defRPr sz="1800"/>
            </a:lvl2pPr>
            <a:lvl3pPr marL="913063" indent="0">
              <a:buNone/>
              <a:defRPr sz="1600"/>
            </a:lvl3pPr>
            <a:lvl4pPr marL="1369597" indent="0">
              <a:buNone/>
              <a:defRPr sz="1400"/>
            </a:lvl4pPr>
            <a:lvl5pPr marL="1826127" indent="0">
              <a:buNone/>
              <a:defRPr sz="1400"/>
            </a:lvl5pPr>
            <a:lvl6pPr marL="2282666" indent="0">
              <a:buNone/>
              <a:defRPr sz="1400"/>
            </a:lvl6pPr>
            <a:lvl7pPr marL="2739200" indent="0">
              <a:buNone/>
              <a:defRPr sz="1400"/>
            </a:lvl7pPr>
            <a:lvl8pPr marL="3195733" indent="0">
              <a:buNone/>
              <a:defRPr sz="1400"/>
            </a:lvl8pPr>
            <a:lvl9pPr marL="3652269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0CA4466-E5C5-470F-B597-143B4F857A73}" type="slidenum">
              <a:rPr lang="ru-RU" altLang="ru-RU">
                <a:solidFill>
                  <a:srgbClr val="FFFFFF"/>
                </a:solidFill>
              </a:rPr>
              <a:pPr/>
              <a:t>‹#›</a:t>
            </a:fld>
            <a:endParaRPr lang="ru-RU" altLang="ru-RU" dirty="0">
              <a:solidFill>
                <a:srgbClr val="FFFFFF"/>
              </a:solidFill>
            </a:endParaRPr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 smtClean="0">
                <a:solidFill>
                  <a:srgbClr val="FFFFFF"/>
                </a:solidFill>
              </a:rPr>
              <a:t>СОВЕЩАНИЕ ПО РАССМОТРЕНИЮ РЕЗУЛЬТАТОВ ПХД ЗА 2013 Г.</a:t>
            </a:r>
            <a:endParaRPr lang="ru-R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315380"/>
      </p:ext>
    </p:extLst>
  </p:cSld>
  <p:clrMapOvr>
    <a:masterClrMapping/>
  </p:clrMapOvr>
  <p:transition spd="med" advClick="0" advTm="1000">
    <p:wipe/>
  </p:transition>
</p:sldLayout>
</file>

<file path=ppt/slideLayouts/slideLayout35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0" y="809631"/>
            <a:ext cx="4495800" cy="11465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809631"/>
            <a:ext cx="4495800" cy="11465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375AA68-ED1C-481B-8A1B-DB4FEBECB600}" type="slidenum">
              <a:rPr lang="ru-RU" altLang="ru-RU">
                <a:solidFill>
                  <a:srgbClr val="FFFFFF"/>
                </a:solidFill>
              </a:rPr>
              <a:pPr/>
              <a:t>‹#›</a:t>
            </a:fld>
            <a:endParaRPr lang="ru-RU" altLang="ru-RU" dirty="0">
              <a:solidFill>
                <a:srgbClr val="FFFFFF"/>
              </a:solidFill>
            </a:endParaRPr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 smtClean="0">
                <a:solidFill>
                  <a:srgbClr val="FFFFFF"/>
                </a:solidFill>
              </a:rPr>
              <a:t>СОВЕЩАНИЕ ПО РАССМОТРЕНИЮ РЕЗУЛЬТАТОВ ПХД ЗА 2013 Г.</a:t>
            </a:r>
            <a:endParaRPr lang="ru-R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7690081"/>
      </p:ext>
    </p:extLst>
  </p:cSld>
  <p:clrMapOvr>
    <a:masterClrMapping/>
  </p:clrMapOvr>
  <p:transition spd="med" advClick="0" advTm="1000">
    <p:wipe/>
  </p:transition>
</p:sldLayout>
</file>

<file path=ppt/slideLayouts/slideLayout35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41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531" indent="0">
              <a:buNone/>
              <a:defRPr sz="2000" b="1"/>
            </a:lvl2pPr>
            <a:lvl3pPr marL="913063" indent="0">
              <a:buNone/>
              <a:defRPr sz="1800" b="1"/>
            </a:lvl3pPr>
            <a:lvl4pPr marL="1369597" indent="0">
              <a:buNone/>
              <a:defRPr sz="1600" b="1"/>
            </a:lvl4pPr>
            <a:lvl5pPr marL="1826127" indent="0">
              <a:buNone/>
              <a:defRPr sz="1600" b="1"/>
            </a:lvl5pPr>
            <a:lvl6pPr marL="2282666" indent="0">
              <a:buNone/>
              <a:defRPr sz="1600" b="1"/>
            </a:lvl6pPr>
            <a:lvl7pPr marL="2739200" indent="0">
              <a:buNone/>
              <a:defRPr sz="1600" b="1"/>
            </a:lvl7pPr>
            <a:lvl8pPr marL="3195733" indent="0">
              <a:buNone/>
              <a:defRPr sz="1600" b="1"/>
            </a:lvl8pPr>
            <a:lvl9pPr marL="3652269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169" y="1151341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531" indent="0">
              <a:buNone/>
              <a:defRPr sz="2000" b="1"/>
            </a:lvl2pPr>
            <a:lvl3pPr marL="913063" indent="0">
              <a:buNone/>
              <a:defRPr sz="1800" b="1"/>
            </a:lvl3pPr>
            <a:lvl4pPr marL="1369597" indent="0">
              <a:buNone/>
              <a:defRPr sz="1600" b="1"/>
            </a:lvl4pPr>
            <a:lvl5pPr marL="1826127" indent="0">
              <a:buNone/>
              <a:defRPr sz="1600" b="1"/>
            </a:lvl5pPr>
            <a:lvl6pPr marL="2282666" indent="0">
              <a:buNone/>
              <a:defRPr sz="1600" b="1"/>
            </a:lvl6pPr>
            <a:lvl7pPr marL="2739200" indent="0">
              <a:buNone/>
              <a:defRPr sz="1600" b="1"/>
            </a:lvl7pPr>
            <a:lvl8pPr marL="3195733" indent="0">
              <a:buNone/>
              <a:defRPr sz="1600" b="1"/>
            </a:lvl8pPr>
            <a:lvl9pPr marL="3652269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169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A8F0F32-CA70-44A8-BA9C-0E05EB728F06}" type="slidenum">
              <a:rPr lang="ru-RU" altLang="ru-RU">
                <a:solidFill>
                  <a:srgbClr val="FFFFFF"/>
                </a:solidFill>
              </a:rPr>
              <a:pPr/>
              <a:t>‹#›</a:t>
            </a:fld>
            <a:endParaRPr lang="ru-RU" altLang="ru-RU" dirty="0">
              <a:solidFill>
                <a:srgbClr val="FFFFFF"/>
              </a:solidFill>
            </a:endParaRPr>
          </a:p>
        </p:txBody>
      </p:sp>
      <p:sp>
        <p:nvSpPr>
          <p:cNvPr id="8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 smtClean="0">
                <a:solidFill>
                  <a:srgbClr val="FFFFFF"/>
                </a:solidFill>
              </a:rPr>
              <a:t>СОВЕЩАНИЕ ПО РАССМОТРЕНИЮ РЕЗУЛЬТАТОВ ПХД ЗА 2013 Г.</a:t>
            </a:r>
            <a:endParaRPr lang="ru-R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6209241"/>
      </p:ext>
    </p:extLst>
  </p:cSld>
  <p:clrMapOvr>
    <a:masterClrMapping/>
  </p:clrMapOvr>
  <p:transition spd="med" advClick="0" advTm="1000">
    <p:wipe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605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8"/>
            <a:ext cx="7772400" cy="112514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6531" indent="0">
              <a:buNone/>
              <a:defRPr sz="1800"/>
            </a:lvl2pPr>
            <a:lvl3pPr marL="913063" indent="0">
              <a:buNone/>
              <a:defRPr sz="1600"/>
            </a:lvl3pPr>
            <a:lvl4pPr marL="1369597" indent="0">
              <a:buNone/>
              <a:defRPr sz="1400"/>
            </a:lvl4pPr>
            <a:lvl5pPr marL="1826127" indent="0">
              <a:buNone/>
              <a:defRPr sz="1400"/>
            </a:lvl5pPr>
            <a:lvl6pPr marL="2282666" indent="0">
              <a:buNone/>
              <a:defRPr sz="1400"/>
            </a:lvl6pPr>
            <a:lvl7pPr marL="2739200" indent="0">
              <a:buNone/>
              <a:defRPr sz="1400"/>
            </a:lvl7pPr>
            <a:lvl8pPr marL="3195733" indent="0">
              <a:buNone/>
              <a:defRPr sz="1400"/>
            </a:lvl8pPr>
            <a:lvl9pPr marL="3652269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D632A50-7620-4DB8-8923-3C67801315B3}" type="slidenum">
              <a:rPr lang="ru-RU" altLang="ru-RU"/>
              <a:pPr/>
              <a:t>‹#›</a:t>
            </a:fld>
            <a:endParaRPr lang="ru-RU" altLang="ru-RU" dirty="0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 smtClean="0"/>
              <a:t>СОВЕЩАНИЕ ПО РАССМОТРЕНИЮ РЕЗУЛЬТАТОВ ПХД ЗА 2013 Г.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50698830"/>
      </p:ext>
    </p:extLst>
  </p:cSld>
  <p:clrMapOvr>
    <a:masterClrMapping/>
  </p:clrMapOvr>
  <p:transition spd="med" advClick="0" advTm="1000">
    <p:wipe/>
  </p:transition>
</p:sldLayout>
</file>

<file path=ppt/slideLayouts/slideLayout3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4F94F65-0163-4A92-8D78-273FABA03F7E}" type="slidenum">
              <a:rPr lang="ru-RU" altLang="ru-RU">
                <a:solidFill>
                  <a:srgbClr val="FFFFFF"/>
                </a:solidFill>
              </a:rPr>
              <a:pPr/>
              <a:t>‹#›</a:t>
            </a:fld>
            <a:endParaRPr lang="ru-RU" altLang="ru-RU" dirty="0">
              <a:solidFill>
                <a:srgbClr val="FFFFFF"/>
              </a:solidFill>
            </a:endParaRPr>
          </a:p>
        </p:txBody>
      </p:sp>
      <p:sp>
        <p:nvSpPr>
          <p:cNvPr id="4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 smtClean="0">
                <a:solidFill>
                  <a:srgbClr val="FFFFFF"/>
                </a:solidFill>
              </a:rPr>
              <a:t>СОВЕЩАНИЕ ПО РАССМОТРЕНИЮ РЕЗУЛЬТАТОВ ПХД ЗА 2013 Г.</a:t>
            </a:r>
            <a:endParaRPr lang="ru-R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1893319"/>
      </p:ext>
    </p:extLst>
  </p:cSld>
  <p:clrMapOvr>
    <a:masterClrMapping/>
  </p:clrMapOvr>
  <p:transition spd="med" advClick="0" advTm="1000">
    <p:wipe/>
  </p:transition>
</p:sldLayout>
</file>

<file path=ppt/slideLayouts/slideLayout36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0687980-3166-4B9C-88AB-ED6A5A47340C}" type="slidenum">
              <a:rPr lang="ru-RU" altLang="ru-RU">
                <a:solidFill>
                  <a:srgbClr val="FFFFFF"/>
                </a:solidFill>
              </a:rPr>
              <a:pPr/>
              <a:t>‹#›</a:t>
            </a:fld>
            <a:endParaRPr lang="ru-RU" altLang="ru-RU" dirty="0">
              <a:solidFill>
                <a:srgbClr val="FFFFFF"/>
              </a:solidFill>
            </a:endParaRPr>
          </a:p>
        </p:txBody>
      </p:sp>
      <p:sp>
        <p:nvSpPr>
          <p:cNvPr id="3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 smtClean="0">
                <a:solidFill>
                  <a:srgbClr val="FFFFFF"/>
                </a:solidFill>
              </a:rPr>
              <a:t>СОВЕЩАНИЕ ПО РАССМОТРЕНИЮ РЕЗУЛЬТАТОВ ПХД ЗА 2013 Г.</a:t>
            </a:r>
            <a:endParaRPr lang="ru-R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0066736"/>
      </p:ext>
    </p:extLst>
  </p:cSld>
  <p:clrMapOvr>
    <a:masterClrMapping/>
  </p:clrMapOvr>
  <p:transition spd="med" advClick="0" advTm="1000">
    <p:wipe/>
  </p:transition>
</p:sldLayout>
</file>

<file path=ppt/slideLayouts/slideLayout36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6" y="204795"/>
            <a:ext cx="3008313" cy="8715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04797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6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6531" indent="0">
              <a:buNone/>
              <a:defRPr sz="1200"/>
            </a:lvl2pPr>
            <a:lvl3pPr marL="913063" indent="0">
              <a:buNone/>
              <a:defRPr sz="1000"/>
            </a:lvl3pPr>
            <a:lvl4pPr marL="1369597" indent="0">
              <a:buNone/>
              <a:defRPr sz="900"/>
            </a:lvl4pPr>
            <a:lvl5pPr marL="1826127" indent="0">
              <a:buNone/>
              <a:defRPr sz="900"/>
            </a:lvl5pPr>
            <a:lvl6pPr marL="2282666" indent="0">
              <a:buNone/>
              <a:defRPr sz="900"/>
            </a:lvl6pPr>
            <a:lvl7pPr marL="2739200" indent="0">
              <a:buNone/>
              <a:defRPr sz="900"/>
            </a:lvl7pPr>
            <a:lvl8pPr marL="3195733" indent="0">
              <a:buNone/>
              <a:defRPr sz="900"/>
            </a:lvl8pPr>
            <a:lvl9pPr marL="3652269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B219F36-441B-40EE-9473-A2674913DF3D}" type="slidenum">
              <a:rPr lang="ru-RU" altLang="ru-RU">
                <a:solidFill>
                  <a:srgbClr val="FFFFFF"/>
                </a:solidFill>
              </a:rPr>
              <a:pPr/>
              <a:t>‹#›</a:t>
            </a:fld>
            <a:endParaRPr lang="ru-RU" altLang="ru-RU" dirty="0">
              <a:solidFill>
                <a:srgbClr val="FFFFFF"/>
              </a:solidFill>
            </a:endParaRPr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 smtClean="0">
                <a:solidFill>
                  <a:srgbClr val="FFFFFF"/>
                </a:solidFill>
              </a:rPr>
              <a:t>СОВЕЩАНИЕ ПО РАССМОТРЕНИЮ РЕЗУЛЬТАТОВ ПХД ЗА 2013 Г.</a:t>
            </a:r>
            <a:endParaRPr lang="ru-R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7966829"/>
      </p:ext>
    </p:extLst>
  </p:cSld>
  <p:clrMapOvr>
    <a:masterClrMapping/>
  </p:clrMapOvr>
  <p:transition spd="med" advClick="0" advTm="1000">
    <p:wipe/>
  </p:transition>
</p:sldLayout>
</file>

<file path=ppt/slideLayouts/slideLayout36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880"/>
            <a:ext cx="5486400" cy="425054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6531" indent="0">
              <a:buNone/>
              <a:defRPr sz="2800"/>
            </a:lvl2pPr>
            <a:lvl3pPr marL="913063" indent="0">
              <a:buNone/>
              <a:defRPr sz="2400"/>
            </a:lvl3pPr>
            <a:lvl4pPr marL="1369597" indent="0">
              <a:buNone/>
              <a:defRPr sz="2000"/>
            </a:lvl4pPr>
            <a:lvl5pPr marL="1826127" indent="0">
              <a:buNone/>
              <a:defRPr sz="2000"/>
            </a:lvl5pPr>
            <a:lvl6pPr marL="2282666" indent="0">
              <a:buNone/>
              <a:defRPr sz="2000"/>
            </a:lvl6pPr>
            <a:lvl7pPr marL="2739200" indent="0">
              <a:buNone/>
              <a:defRPr sz="2000"/>
            </a:lvl7pPr>
            <a:lvl8pPr marL="3195733" indent="0">
              <a:buNone/>
              <a:defRPr sz="2000"/>
            </a:lvl8pPr>
            <a:lvl9pPr marL="3652269" indent="0">
              <a:buNone/>
              <a:defRPr sz="2000"/>
            </a:lvl9pPr>
          </a:lstStyle>
          <a:p>
            <a:pPr lvl="0"/>
            <a:endParaRPr lang="ru-RU" noProof="0" dirty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6138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6531" indent="0">
              <a:buNone/>
              <a:defRPr sz="1200"/>
            </a:lvl2pPr>
            <a:lvl3pPr marL="913063" indent="0">
              <a:buNone/>
              <a:defRPr sz="1000"/>
            </a:lvl3pPr>
            <a:lvl4pPr marL="1369597" indent="0">
              <a:buNone/>
              <a:defRPr sz="900"/>
            </a:lvl4pPr>
            <a:lvl5pPr marL="1826127" indent="0">
              <a:buNone/>
              <a:defRPr sz="900"/>
            </a:lvl5pPr>
            <a:lvl6pPr marL="2282666" indent="0">
              <a:buNone/>
              <a:defRPr sz="900"/>
            </a:lvl6pPr>
            <a:lvl7pPr marL="2739200" indent="0">
              <a:buNone/>
              <a:defRPr sz="900"/>
            </a:lvl7pPr>
            <a:lvl8pPr marL="3195733" indent="0">
              <a:buNone/>
              <a:defRPr sz="900"/>
            </a:lvl8pPr>
            <a:lvl9pPr marL="3652269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FD4A08B-60EA-4A61-834B-BC73495AA740}" type="slidenum">
              <a:rPr lang="ru-RU" altLang="ru-RU">
                <a:solidFill>
                  <a:srgbClr val="FFFFFF"/>
                </a:solidFill>
              </a:rPr>
              <a:pPr/>
              <a:t>‹#›</a:t>
            </a:fld>
            <a:endParaRPr lang="ru-RU" altLang="ru-RU" dirty="0">
              <a:solidFill>
                <a:srgbClr val="FFFFFF"/>
              </a:solidFill>
            </a:endParaRPr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 smtClean="0">
                <a:solidFill>
                  <a:srgbClr val="FFFFFF"/>
                </a:solidFill>
              </a:rPr>
              <a:t>СОВЕЩАНИЕ ПО РАССМОТРЕНИЮ РЕЗУЛЬТАТОВ ПХД ЗА 2013 Г.</a:t>
            </a:r>
            <a:endParaRPr lang="ru-R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5508980"/>
      </p:ext>
    </p:extLst>
  </p:cSld>
  <p:clrMapOvr>
    <a:masterClrMapping/>
  </p:clrMapOvr>
  <p:transition spd="med" advClick="0" advTm="1000">
    <p:wipe/>
  </p:transition>
</p:sldLayout>
</file>

<file path=ppt/slideLayouts/slideLayout36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1F1C59E-32D0-462D-9093-0CDF6B3AA270}" type="slidenum">
              <a:rPr lang="ru-RU" altLang="ru-RU">
                <a:solidFill>
                  <a:srgbClr val="FFFFFF"/>
                </a:solidFill>
              </a:rPr>
              <a:pPr/>
              <a:t>‹#›</a:t>
            </a:fld>
            <a:endParaRPr lang="ru-RU" altLang="ru-RU" dirty="0">
              <a:solidFill>
                <a:srgbClr val="FFFFFF"/>
              </a:solidFill>
            </a:endParaRPr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 smtClean="0">
                <a:solidFill>
                  <a:srgbClr val="FFFFFF"/>
                </a:solidFill>
              </a:rPr>
              <a:t>СОВЕЩАНИЕ ПО РАССМОТРЕНИЮ РЕЗУЛЬТАТОВ ПХД ЗА 2013 Г.</a:t>
            </a:r>
            <a:endParaRPr lang="ru-R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6577136"/>
      </p:ext>
    </p:extLst>
  </p:cSld>
  <p:clrMapOvr>
    <a:masterClrMapping/>
  </p:clrMapOvr>
  <p:transition spd="med" advClick="0" advTm="1000">
    <p:wipe/>
  </p:transition>
</p:sldLayout>
</file>

<file path=ppt/slideLayouts/slideLayout3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6"/>
            <a:ext cx="2286000" cy="1956197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0" y="6"/>
            <a:ext cx="6705600" cy="195619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8C4D2A8-9DAD-4160-958E-47DE7FC45CAF}" type="slidenum">
              <a:rPr lang="ru-RU" altLang="ru-RU">
                <a:solidFill>
                  <a:srgbClr val="FFFFFF"/>
                </a:solidFill>
              </a:rPr>
              <a:pPr/>
              <a:t>‹#›</a:t>
            </a:fld>
            <a:endParaRPr lang="ru-RU" altLang="ru-RU" dirty="0">
              <a:solidFill>
                <a:srgbClr val="FFFFFF"/>
              </a:solidFill>
            </a:endParaRPr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 smtClean="0">
                <a:solidFill>
                  <a:srgbClr val="FFFFFF"/>
                </a:solidFill>
              </a:rPr>
              <a:t>СОВЕЩАНИЕ ПО РАССМОТРЕНИЮ РЕЗУЛЬТАТОВ ПХД ЗА 2013 Г.</a:t>
            </a:r>
            <a:endParaRPr lang="ru-R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9783839"/>
      </p:ext>
    </p:extLst>
  </p:cSld>
  <p:clrMapOvr>
    <a:masterClrMapping/>
  </p:clrMapOvr>
  <p:transition spd="med" advClick="0" advTm="1000">
    <p:wipe/>
  </p:transition>
</p:sldLayout>
</file>

<file path=ppt/slideLayouts/slideLayout36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8461"/>
            <a:ext cx="7772400" cy="11025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  <a:prstGeom prst="rect">
            <a:avLst/>
          </a:prstGeom>
        </p:spPr>
        <p:txBody>
          <a:bodyPr lIns="91306" tIns="45658" rIns="91306" bIns="45658"/>
          <a:lstStyle>
            <a:lvl1pPr marL="0" indent="0" algn="ctr">
              <a:buNone/>
              <a:defRPr/>
            </a:lvl1pPr>
            <a:lvl2pPr marL="456531" indent="0" algn="ctr">
              <a:buNone/>
              <a:defRPr/>
            </a:lvl2pPr>
            <a:lvl3pPr marL="913063" indent="0" algn="ctr">
              <a:buNone/>
              <a:defRPr/>
            </a:lvl3pPr>
            <a:lvl4pPr marL="1369597" indent="0" algn="ctr">
              <a:buNone/>
              <a:defRPr/>
            </a:lvl4pPr>
            <a:lvl5pPr marL="1826127" indent="0" algn="ctr">
              <a:buNone/>
              <a:defRPr/>
            </a:lvl5pPr>
            <a:lvl6pPr marL="2282666" indent="0" algn="ctr">
              <a:buNone/>
              <a:defRPr/>
            </a:lvl6pPr>
            <a:lvl7pPr marL="2739200" indent="0" algn="ctr">
              <a:buNone/>
              <a:defRPr/>
            </a:lvl7pPr>
            <a:lvl8pPr marL="3195733" indent="0" algn="ctr">
              <a:buNone/>
              <a:defRPr/>
            </a:lvl8pPr>
            <a:lvl9pPr marL="3652269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 smtClean="0">
                <a:solidFill>
                  <a:srgbClr val="FFFFFF"/>
                </a:solidFill>
              </a:rPr>
              <a:t>СОВЕЩАНИЕ ПО РАССМОТРЕНИЮ РЕЗУЛЬТАТОВ ПХД ЗА 2013 Г.</a:t>
            </a:r>
            <a:endParaRPr lang="ru-R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2084418"/>
      </p:ext>
    </p:extLst>
  </p:cSld>
  <p:clrMapOvr>
    <a:masterClrMapping/>
  </p:clrMapOvr>
  <p:transition spd="med" advClick="0" advTm="1000">
    <p:wipe/>
  </p:transition>
</p:sldLayout>
</file>

<file path=ppt/slideLayouts/slideLayout36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00154"/>
            <a:ext cx="8229600" cy="3394472"/>
          </a:xfrm>
          <a:prstGeom prst="rect">
            <a:avLst/>
          </a:prstGeom>
        </p:spPr>
        <p:txBody>
          <a:bodyPr lIns="91306" tIns="45658" rIns="91306" bIns="45658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 smtClean="0">
                <a:solidFill>
                  <a:srgbClr val="FFFFFF"/>
                </a:solidFill>
              </a:rPr>
              <a:t>СОВЕЩАНИЕ ПО РАССМОТРЕНИЮ РЕЗУЛЬТАТОВ ПХД ЗА 2013 Г.</a:t>
            </a:r>
            <a:endParaRPr lang="ru-R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1974578"/>
      </p:ext>
    </p:extLst>
  </p:cSld>
  <p:clrMapOvr>
    <a:masterClrMapping/>
  </p:clrMapOvr>
  <p:transition spd="med" advClick="0" advTm="1000">
    <p:wipe/>
  </p:transition>
</p:sldLayout>
</file>

<file path=ppt/slideLayouts/slideLayout36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605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8"/>
            <a:ext cx="7772400" cy="1125140"/>
          </a:xfrm>
          <a:prstGeom prst="rect">
            <a:avLst/>
          </a:prstGeom>
        </p:spPr>
        <p:txBody>
          <a:bodyPr lIns="91306" tIns="45658" rIns="91306" bIns="45658" anchor="b"/>
          <a:lstStyle>
            <a:lvl1pPr marL="0" indent="0">
              <a:buNone/>
              <a:defRPr sz="2000"/>
            </a:lvl1pPr>
            <a:lvl2pPr marL="456531" indent="0">
              <a:buNone/>
              <a:defRPr sz="1800"/>
            </a:lvl2pPr>
            <a:lvl3pPr marL="913063" indent="0">
              <a:buNone/>
              <a:defRPr sz="1600"/>
            </a:lvl3pPr>
            <a:lvl4pPr marL="1369597" indent="0">
              <a:buNone/>
              <a:defRPr sz="1400"/>
            </a:lvl4pPr>
            <a:lvl5pPr marL="1826127" indent="0">
              <a:buNone/>
              <a:defRPr sz="1400"/>
            </a:lvl5pPr>
            <a:lvl6pPr marL="2282666" indent="0">
              <a:buNone/>
              <a:defRPr sz="1400"/>
            </a:lvl6pPr>
            <a:lvl7pPr marL="2739200" indent="0">
              <a:buNone/>
              <a:defRPr sz="1400"/>
            </a:lvl7pPr>
            <a:lvl8pPr marL="3195733" indent="0">
              <a:buNone/>
              <a:defRPr sz="1400"/>
            </a:lvl8pPr>
            <a:lvl9pPr marL="3652269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1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 smtClean="0">
                <a:solidFill>
                  <a:srgbClr val="FFFFFF"/>
                </a:solidFill>
              </a:rPr>
              <a:t>СОВЕЩАНИЕ ПО РАССМОТРЕНИЮ РЕЗУЛЬТАТОВ ПХД ЗА 2013 Г.</a:t>
            </a:r>
            <a:endParaRPr lang="ru-R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7522172"/>
      </p:ext>
    </p:extLst>
  </p:cSld>
  <p:clrMapOvr>
    <a:masterClrMapping/>
  </p:clrMapOvr>
  <p:transition spd="med" advClick="0" advTm="1000">
    <p:wipe/>
  </p:transition>
</p:sldLayout>
</file>

<file path=ppt/slideLayouts/slideLayout36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200154"/>
            <a:ext cx="4038600" cy="3394472"/>
          </a:xfrm>
          <a:prstGeom prst="rect">
            <a:avLst/>
          </a:prstGeom>
        </p:spPr>
        <p:txBody>
          <a:bodyPr lIns="91306" tIns="45658" rIns="91306" bIns="45658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200154"/>
            <a:ext cx="4038600" cy="3394472"/>
          </a:xfrm>
          <a:prstGeom prst="rect">
            <a:avLst/>
          </a:prstGeom>
        </p:spPr>
        <p:txBody>
          <a:bodyPr lIns="91306" tIns="45658" rIns="91306" bIns="45658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 smtClean="0">
                <a:solidFill>
                  <a:srgbClr val="FFFFFF"/>
                </a:solidFill>
              </a:rPr>
              <a:t>СОВЕЩАНИЕ ПО РАССМОТРЕНИЮ РЕЗУЛЬТАТОВ ПХД ЗА 2013 Г.</a:t>
            </a:r>
            <a:endParaRPr lang="ru-R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1071463"/>
      </p:ext>
    </p:extLst>
  </p:cSld>
  <p:clrMapOvr>
    <a:masterClrMapping/>
  </p:clrMapOvr>
  <p:transition spd="med" advClick="0" advTm="1000">
    <p:wipe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0" y="809629"/>
            <a:ext cx="4495800" cy="8096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809629"/>
            <a:ext cx="4495800" cy="8096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AD15179-FF9F-49C3-AB43-80556562698C}" type="slidenum">
              <a:rPr lang="ru-RU" altLang="ru-RU"/>
              <a:pPr/>
              <a:t>‹#›</a:t>
            </a:fld>
            <a:endParaRPr lang="ru-RU" altLang="ru-RU" dirty="0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 smtClean="0"/>
              <a:t>СОВЕЩАНИЕ ПО РАССМОТРЕНИЮ РЕЗУЛЬТАТОВ ПХД ЗА 2013 Г.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38993198"/>
      </p:ext>
    </p:extLst>
  </p:cSld>
  <p:clrMapOvr>
    <a:masterClrMapping/>
  </p:clrMapOvr>
  <p:transition spd="med" advClick="0" advTm="1000">
    <p:wipe/>
  </p:transition>
</p:sldLayout>
</file>

<file path=ppt/slideLayouts/slideLayout37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41"/>
            <a:ext cx="4040188" cy="479822"/>
          </a:xfrm>
          <a:prstGeom prst="rect">
            <a:avLst/>
          </a:prstGeom>
        </p:spPr>
        <p:txBody>
          <a:bodyPr lIns="91306" tIns="45658" rIns="91306" bIns="45658" anchor="b"/>
          <a:lstStyle>
            <a:lvl1pPr marL="0" indent="0">
              <a:buNone/>
              <a:defRPr sz="2400" b="1"/>
            </a:lvl1pPr>
            <a:lvl2pPr marL="456531" indent="0">
              <a:buNone/>
              <a:defRPr sz="2000" b="1"/>
            </a:lvl2pPr>
            <a:lvl3pPr marL="913063" indent="0">
              <a:buNone/>
              <a:defRPr sz="1800" b="1"/>
            </a:lvl3pPr>
            <a:lvl4pPr marL="1369597" indent="0">
              <a:buNone/>
              <a:defRPr sz="1600" b="1"/>
            </a:lvl4pPr>
            <a:lvl5pPr marL="1826127" indent="0">
              <a:buNone/>
              <a:defRPr sz="1600" b="1"/>
            </a:lvl5pPr>
            <a:lvl6pPr marL="2282666" indent="0">
              <a:buNone/>
              <a:defRPr sz="1600" b="1"/>
            </a:lvl6pPr>
            <a:lvl7pPr marL="2739200" indent="0">
              <a:buNone/>
              <a:defRPr sz="1600" b="1"/>
            </a:lvl7pPr>
            <a:lvl8pPr marL="3195733" indent="0">
              <a:buNone/>
              <a:defRPr sz="1600" b="1"/>
            </a:lvl8pPr>
            <a:lvl9pPr marL="3652269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  <a:prstGeom prst="rect">
            <a:avLst/>
          </a:prstGeom>
        </p:spPr>
        <p:txBody>
          <a:bodyPr lIns="91306" tIns="45658" rIns="91306" bIns="45658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169" y="1151341"/>
            <a:ext cx="4041775" cy="479822"/>
          </a:xfrm>
          <a:prstGeom prst="rect">
            <a:avLst/>
          </a:prstGeom>
        </p:spPr>
        <p:txBody>
          <a:bodyPr lIns="91306" tIns="45658" rIns="91306" bIns="45658" anchor="b"/>
          <a:lstStyle>
            <a:lvl1pPr marL="0" indent="0">
              <a:buNone/>
              <a:defRPr sz="2400" b="1"/>
            </a:lvl1pPr>
            <a:lvl2pPr marL="456531" indent="0">
              <a:buNone/>
              <a:defRPr sz="2000" b="1"/>
            </a:lvl2pPr>
            <a:lvl3pPr marL="913063" indent="0">
              <a:buNone/>
              <a:defRPr sz="1800" b="1"/>
            </a:lvl3pPr>
            <a:lvl4pPr marL="1369597" indent="0">
              <a:buNone/>
              <a:defRPr sz="1600" b="1"/>
            </a:lvl4pPr>
            <a:lvl5pPr marL="1826127" indent="0">
              <a:buNone/>
              <a:defRPr sz="1600" b="1"/>
            </a:lvl5pPr>
            <a:lvl6pPr marL="2282666" indent="0">
              <a:buNone/>
              <a:defRPr sz="1600" b="1"/>
            </a:lvl6pPr>
            <a:lvl7pPr marL="2739200" indent="0">
              <a:buNone/>
              <a:defRPr sz="1600" b="1"/>
            </a:lvl7pPr>
            <a:lvl8pPr marL="3195733" indent="0">
              <a:buNone/>
              <a:defRPr sz="1600" b="1"/>
            </a:lvl8pPr>
            <a:lvl9pPr marL="3652269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169" y="1631156"/>
            <a:ext cx="4041775" cy="2963466"/>
          </a:xfrm>
          <a:prstGeom prst="rect">
            <a:avLst/>
          </a:prstGeom>
        </p:spPr>
        <p:txBody>
          <a:bodyPr lIns="91306" tIns="45658" rIns="91306" bIns="45658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 smtClean="0">
                <a:solidFill>
                  <a:srgbClr val="FFFFFF"/>
                </a:solidFill>
              </a:rPr>
              <a:t>СОВЕЩАНИЕ ПО РАССМОТРЕНИЮ РЕЗУЛЬТАТОВ ПХД ЗА 2013 Г.</a:t>
            </a:r>
            <a:endParaRPr lang="ru-R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1860938"/>
      </p:ext>
    </p:extLst>
  </p:cSld>
  <p:clrMapOvr>
    <a:masterClrMapping/>
  </p:clrMapOvr>
  <p:transition spd="med" advClick="0" advTm="1000">
    <p:wipe/>
  </p:transition>
</p:sldLayout>
</file>

<file path=ppt/slideLayouts/slideLayout37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1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 smtClean="0">
                <a:solidFill>
                  <a:srgbClr val="FFFFFF"/>
                </a:solidFill>
              </a:rPr>
              <a:t>СОВЕЩАНИЕ ПО РАССМОТРЕНИЮ РЕЗУЛЬТАТОВ ПХД ЗА 2013 Г.</a:t>
            </a:r>
            <a:endParaRPr lang="ru-R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2606926"/>
      </p:ext>
    </p:extLst>
  </p:cSld>
  <p:clrMapOvr>
    <a:masterClrMapping/>
  </p:clrMapOvr>
  <p:transition spd="med" advClick="0" advTm="1000">
    <p:wipe/>
  </p:transition>
</p:sldLayout>
</file>

<file path=ppt/slideLayouts/slideLayout37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 smtClean="0">
                <a:solidFill>
                  <a:srgbClr val="FFFFFF"/>
                </a:solidFill>
              </a:rPr>
              <a:t>СОВЕЩАНИЕ ПО РАССМОТРЕНИЮ РЕЗУЛЬТАТОВ ПХД ЗА 2013 Г.</a:t>
            </a:r>
            <a:endParaRPr lang="ru-R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371813"/>
      </p:ext>
    </p:extLst>
  </p:cSld>
  <p:clrMapOvr>
    <a:masterClrMapping/>
  </p:clrMapOvr>
  <p:transition spd="med" advClick="0" advTm="1000">
    <p:wipe/>
  </p:transition>
</p:sldLayout>
</file>

<file path=ppt/slideLayouts/slideLayout37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6" y="204795"/>
            <a:ext cx="3008313" cy="8715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04797"/>
            <a:ext cx="5111750" cy="4389835"/>
          </a:xfrm>
          <a:prstGeom prst="rect">
            <a:avLst/>
          </a:prstGeom>
        </p:spPr>
        <p:txBody>
          <a:bodyPr lIns="91306" tIns="45658" rIns="91306" bIns="45658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6" y="1076328"/>
            <a:ext cx="3008313" cy="3518297"/>
          </a:xfrm>
          <a:prstGeom prst="rect">
            <a:avLst/>
          </a:prstGeom>
        </p:spPr>
        <p:txBody>
          <a:bodyPr lIns="91306" tIns="45658" rIns="91306" bIns="45658"/>
          <a:lstStyle>
            <a:lvl1pPr marL="0" indent="0">
              <a:buNone/>
              <a:defRPr sz="1400"/>
            </a:lvl1pPr>
            <a:lvl2pPr marL="456531" indent="0">
              <a:buNone/>
              <a:defRPr sz="1200"/>
            </a:lvl2pPr>
            <a:lvl3pPr marL="913063" indent="0">
              <a:buNone/>
              <a:defRPr sz="1000"/>
            </a:lvl3pPr>
            <a:lvl4pPr marL="1369597" indent="0">
              <a:buNone/>
              <a:defRPr sz="900"/>
            </a:lvl4pPr>
            <a:lvl5pPr marL="1826127" indent="0">
              <a:buNone/>
              <a:defRPr sz="900"/>
            </a:lvl5pPr>
            <a:lvl6pPr marL="2282666" indent="0">
              <a:buNone/>
              <a:defRPr sz="900"/>
            </a:lvl6pPr>
            <a:lvl7pPr marL="2739200" indent="0">
              <a:buNone/>
              <a:defRPr sz="900"/>
            </a:lvl7pPr>
            <a:lvl8pPr marL="3195733" indent="0">
              <a:buNone/>
              <a:defRPr sz="900"/>
            </a:lvl8pPr>
            <a:lvl9pPr marL="3652269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 smtClean="0">
                <a:solidFill>
                  <a:srgbClr val="FFFFFF"/>
                </a:solidFill>
              </a:rPr>
              <a:t>СОВЕЩАНИЕ ПО РАССМОТРЕНИЮ РЕЗУЛЬТАТОВ ПХД ЗА 2013 Г.</a:t>
            </a:r>
            <a:endParaRPr lang="ru-R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9370006"/>
      </p:ext>
    </p:extLst>
  </p:cSld>
  <p:clrMapOvr>
    <a:masterClrMapping/>
  </p:clrMapOvr>
  <p:transition spd="med" advClick="0" advTm="1000">
    <p:wipe/>
  </p:transition>
</p:sldLayout>
</file>

<file path=ppt/slideLayouts/slideLayout37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880"/>
            <a:ext cx="5486400" cy="425054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  <a:prstGeom prst="rect">
            <a:avLst/>
          </a:prstGeom>
        </p:spPr>
        <p:txBody>
          <a:bodyPr lIns="91306" tIns="45658" rIns="91306" bIns="45658"/>
          <a:lstStyle>
            <a:lvl1pPr marL="0" indent="0">
              <a:buNone/>
              <a:defRPr sz="3200"/>
            </a:lvl1pPr>
            <a:lvl2pPr marL="456531" indent="0">
              <a:buNone/>
              <a:defRPr sz="2800"/>
            </a:lvl2pPr>
            <a:lvl3pPr marL="913063" indent="0">
              <a:buNone/>
              <a:defRPr sz="2400"/>
            </a:lvl3pPr>
            <a:lvl4pPr marL="1369597" indent="0">
              <a:buNone/>
              <a:defRPr sz="2000"/>
            </a:lvl4pPr>
            <a:lvl5pPr marL="1826127" indent="0">
              <a:buNone/>
              <a:defRPr sz="2000"/>
            </a:lvl5pPr>
            <a:lvl6pPr marL="2282666" indent="0">
              <a:buNone/>
              <a:defRPr sz="2000"/>
            </a:lvl6pPr>
            <a:lvl7pPr marL="2739200" indent="0">
              <a:buNone/>
              <a:defRPr sz="2000"/>
            </a:lvl7pPr>
            <a:lvl8pPr marL="3195733" indent="0">
              <a:buNone/>
              <a:defRPr sz="2000"/>
            </a:lvl8pPr>
            <a:lvl9pPr marL="3652269" indent="0">
              <a:buNone/>
              <a:defRPr sz="2000"/>
            </a:lvl9pPr>
          </a:lstStyle>
          <a:p>
            <a:pPr lvl="0"/>
            <a:r>
              <a:rPr lang="ru-RU" noProof="0" dirty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6138"/>
            <a:ext cx="5486400" cy="603647"/>
          </a:xfrm>
          <a:prstGeom prst="rect">
            <a:avLst/>
          </a:prstGeom>
        </p:spPr>
        <p:txBody>
          <a:bodyPr lIns="91306" tIns="45658" rIns="91306" bIns="45658"/>
          <a:lstStyle>
            <a:lvl1pPr marL="0" indent="0">
              <a:buNone/>
              <a:defRPr sz="1400"/>
            </a:lvl1pPr>
            <a:lvl2pPr marL="456531" indent="0">
              <a:buNone/>
              <a:defRPr sz="1200"/>
            </a:lvl2pPr>
            <a:lvl3pPr marL="913063" indent="0">
              <a:buNone/>
              <a:defRPr sz="1000"/>
            </a:lvl3pPr>
            <a:lvl4pPr marL="1369597" indent="0">
              <a:buNone/>
              <a:defRPr sz="900"/>
            </a:lvl4pPr>
            <a:lvl5pPr marL="1826127" indent="0">
              <a:buNone/>
              <a:defRPr sz="900"/>
            </a:lvl5pPr>
            <a:lvl6pPr marL="2282666" indent="0">
              <a:buNone/>
              <a:defRPr sz="900"/>
            </a:lvl6pPr>
            <a:lvl7pPr marL="2739200" indent="0">
              <a:buNone/>
              <a:defRPr sz="900"/>
            </a:lvl7pPr>
            <a:lvl8pPr marL="3195733" indent="0">
              <a:buNone/>
              <a:defRPr sz="900"/>
            </a:lvl8pPr>
            <a:lvl9pPr marL="3652269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 smtClean="0">
                <a:solidFill>
                  <a:srgbClr val="FFFFFF"/>
                </a:solidFill>
              </a:rPr>
              <a:t>СОВЕЩАНИЕ ПО РАССМОТРЕНИЮ РЕЗУЛЬТАТОВ ПХД ЗА 2013 Г.</a:t>
            </a:r>
            <a:endParaRPr lang="ru-R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645891"/>
      </p:ext>
    </p:extLst>
  </p:cSld>
  <p:clrMapOvr>
    <a:masterClrMapping/>
  </p:clrMapOvr>
  <p:transition spd="med" advClick="0" advTm="1000">
    <p:wipe/>
  </p:transition>
</p:sldLayout>
</file>

<file path=ppt/slideLayouts/slideLayout37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200154"/>
            <a:ext cx="8229600" cy="3394472"/>
          </a:xfrm>
          <a:prstGeom prst="rect">
            <a:avLst/>
          </a:prstGeom>
        </p:spPr>
        <p:txBody>
          <a:bodyPr vert="eaVert" lIns="91306" tIns="45658" rIns="91306" bIns="45658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 smtClean="0">
                <a:solidFill>
                  <a:srgbClr val="FFFFFF"/>
                </a:solidFill>
              </a:rPr>
              <a:t>СОВЕЩАНИЕ ПО РАССМОТРЕНИЮ РЕЗУЛЬТАТОВ ПХД ЗА 2013 Г.</a:t>
            </a:r>
            <a:endParaRPr lang="ru-R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8241544"/>
      </p:ext>
    </p:extLst>
  </p:cSld>
  <p:clrMapOvr>
    <a:masterClrMapping/>
  </p:clrMapOvr>
  <p:transition spd="med" advClick="0" advTm="1000">
    <p:wipe/>
  </p:transition>
</p:sldLayout>
</file>

<file path=ppt/slideLayouts/slideLayout3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972300" y="1"/>
            <a:ext cx="2171700" cy="459462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"/>
            <a:ext cx="6362700" cy="4594622"/>
          </a:xfrm>
          <a:prstGeom prst="rect">
            <a:avLst/>
          </a:prstGeom>
        </p:spPr>
        <p:txBody>
          <a:bodyPr vert="eaVert" lIns="91306" tIns="45658" rIns="91306" bIns="45658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 smtClean="0">
                <a:solidFill>
                  <a:srgbClr val="FFFFFF"/>
                </a:solidFill>
              </a:rPr>
              <a:t>СОВЕЩАНИЕ ПО РАССМОТРЕНИЮ РЕЗУЛЬТАТОВ ПХД ЗА 2013 Г.</a:t>
            </a:r>
            <a:endParaRPr lang="ru-R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1874279"/>
      </p:ext>
    </p:extLst>
  </p:cSld>
  <p:clrMapOvr>
    <a:masterClrMapping/>
  </p:clrMapOvr>
  <p:transition spd="med" advClick="0" advTm="1000">
    <p:wipe/>
  </p:transition>
</p:sldLayout>
</file>

<file path=ppt/slideLayouts/slideLayout37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8431"/>
            <a:ext cx="7772400" cy="11025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  <a:prstGeom prst="rect">
            <a:avLst/>
          </a:prstGeom>
        </p:spPr>
        <p:txBody>
          <a:bodyPr lIns="91306" tIns="45658" rIns="91306" bIns="45658"/>
          <a:lstStyle>
            <a:lvl1pPr marL="0" indent="0" algn="ctr">
              <a:buNone/>
              <a:defRPr/>
            </a:lvl1pPr>
            <a:lvl2pPr marL="456531" indent="0" algn="ctr">
              <a:buNone/>
              <a:defRPr/>
            </a:lvl2pPr>
            <a:lvl3pPr marL="913063" indent="0" algn="ctr">
              <a:buNone/>
              <a:defRPr/>
            </a:lvl3pPr>
            <a:lvl4pPr marL="1369597" indent="0" algn="ctr">
              <a:buNone/>
              <a:defRPr/>
            </a:lvl4pPr>
            <a:lvl5pPr marL="1826127" indent="0" algn="ctr">
              <a:buNone/>
              <a:defRPr/>
            </a:lvl5pPr>
            <a:lvl6pPr marL="2282666" indent="0" algn="ctr">
              <a:buNone/>
              <a:defRPr/>
            </a:lvl6pPr>
            <a:lvl7pPr marL="2739200" indent="0" algn="ctr">
              <a:buNone/>
              <a:defRPr/>
            </a:lvl7pPr>
            <a:lvl8pPr marL="3195733" indent="0" algn="ctr">
              <a:buNone/>
              <a:defRPr/>
            </a:lvl8pPr>
            <a:lvl9pPr marL="3652269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 smtClean="0">
                <a:solidFill>
                  <a:prstClr val="white"/>
                </a:solidFill>
              </a:rPr>
              <a:t>Развитие ГТС ООО "Газпром трансгаз Нижний Новгород" до 2030 года</a:t>
            </a:r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5267092"/>
      </p:ext>
    </p:extLst>
  </p:cSld>
  <p:clrMapOvr>
    <a:masterClrMapping/>
  </p:clrMapOvr>
</p:sldLayout>
</file>

<file path=ppt/slideLayouts/slideLayout37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00154"/>
            <a:ext cx="8229600" cy="3394472"/>
          </a:xfrm>
          <a:prstGeom prst="rect">
            <a:avLst/>
          </a:prstGeom>
        </p:spPr>
        <p:txBody>
          <a:bodyPr lIns="91306" tIns="45658" rIns="91306" bIns="45658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 smtClean="0">
                <a:solidFill>
                  <a:prstClr val="white"/>
                </a:solidFill>
              </a:rPr>
              <a:t>Развитие ГТС ООО "Газпром трансгаз Нижний Новгород" до 2030 года</a:t>
            </a:r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9908897"/>
      </p:ext>
    </p:extLst>
  </p:cSld>
  <p:clrMapOvr>
    <a:masterClrMapping/>
  </p:clrMapOvr>
</p:sldLayout>
</file>

<file path=ppt/slideLayouts/slideLayout37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605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8"/>
            <a:ext cx="7772400" cy="1125140"/>
          </a:xfrm>
          <a:prstGeom prst="rect">
            <a:avLst/>
          </a:prstGeom>
        </p:spPr>
        <p:txBody>
          <a:bodyPr lIns="91306" tIns="45658" rIns="91306" bIns="45658" anchor="b"/>
          <a:lstStyle>
            <a:lvl1pPr marL="0" indent="0">
              <a:buNone/>
              <a:defRPr sz="2000"/>
            </a:lvl1pPr>
            <a:lvl2pPr marL="456531" indent="0">
              <a:buNone/>
              <a:defRPr sz="1800"/>
            </a:lvl2pPr>
            <a:lvl3pPr marL="913063" indent="0">
              <a:buNone/>
              <a:defRPr sz="1600"/>
            </a:lvl3pPr>
            <a:lvl4pPr marL="1369597" indent="0">
              <a:buNone/>
              <a:defRPr sz="1400"/>
            </a:lvl4pPr>
            <a:lvl5pPr marL="1826127" indent="0">
              <a:buNone/>
              <a:defRPr sz="1400"/>
            </a:lvl5pPr>
            <a:lvl6pPr marL="2282666" indent="0">
              <a:buNone/>
              <a:defRPr sz="1400"/>
            </a:lvl6pPr>
            <a:lvl7pPr marL="2739200" indent="0">
              <a:buNone/>
              <a:defRPr sz="1400"/>
            </a:lvl7pPr>
            <a:lvl8pPr marL="3195733" indent="0">
              <a:buNone/>
              <a:defRPr sz="1400"/>
            </a:lvl8pPr>
            <a:lvl9pPr marL="3652269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1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 smtClean="0">
                <a:solidFill>
                  <a:prstClr val="white"/>
                </a:solidFill>
              </a:rPr>
              <a:t>Развитие ГТС ООО "Газпром трансгаз Нижний Новгород" до 2030 года</a:t>
            </a:r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936602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41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531" indent="0">
              <a:buNone/>
              <a:defRPr sz="2000" b="1"/>
            </a:lvl2pPr>
            <a:lvl3pPr marL="913063" indent="0">
              <a:buNone/>
              <a:defRPr sz="1800" b="1"/>
            </a:lvl3pPr>
            <a:lvl4pPr marL="1369597" indent="0">
              <a:buNone/>
              <a:defRPr sz="1600" b="1"/>
            </a:lvl4pPr>
            <a:lvl5pPr marL="1826127" indent="0">
              <a:buNone/>
              <a:defRPr sz="1600" b="1"/>
            </a:lvl5pPr>
            <a:lvl6pPr marL="2282666" indent="0">
              <a:buNone/>
              <a:defRPr sz="1600" b="1"/>
            </a:lvl6pPr>
            <a:lvl7pPr marL="2739200" indent="0">
              <a:buNone/>
              <a:defRPr sz="1600" b="1"/>
            </a:lvl7pPr>
            <a:lvl8pPr marL="3195733" indent="0">
              <a:buNone/>
              <a:defRPr sz="1600" b="1"/>
            </a:lvl8pPr>
            <a:lvl9pPr marL="3652269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169" y="1151341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531" indent="0">
              <a:buNone/>
              <a:defRPr sz="2000" b="1"/>
            </a:lvl2pPr>
            <a:lvl3pPr marL="913063" indent="0">
              <a:buNone/>
              <a:defRPr sz="1800" b="1"/>
            </a:lvl3pPr>
            <a:lvl4pPr marL="1369597" indent="0">
              <a:buNone/>
              <a:defRPr sz="1600" b="1"/>
            </a:lvl4pPr>
            <a:lvl5pPr marL="1826127" indent="0">
              <a:buNone/>
              <a:defRPr sz="1600" b="1"/>
            </a:lvl5pPr>
            <a:lvl6pPr marL="2282666" indent="0">
              <a:buNone/>
              <a:defRPr sz="1600" b="1"/>
            </a:lvl6pPr>
            <a:lvl7pPr marL="2739200" indent="0">
              <a:buNone/>
              <a:defRPr sz="1600" b="1"/>
            </a:lvl7pPr>
            <a:lvl8pPr marL="3195733" indent="0">
              <a:buNone/>
              <a:defRPr sz="1600" b="1"/>
            </a:lvl8pPr>
            <a:lvl9pPr marL="3652269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169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52468C9-DD7E-4C60-BE7C-E7209E5D6F62}" type="slidenum">
              <a:rPr lang="ru-RU" altLang="ru-RU"/>
              <a:pPr/>
              <a:t>‹#›</a:t>
            </a:fld>
            <a:endParaRPr lang="ru-RU" altLang="ru-RU" dirty="0"/>
          </a:p>
        </p:txBody>
      </p:sp>
      <p:sp>
        <p:nvSpPr>
          <p:cNvPr id="8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 smtClean="0"/>
              <a:t>СОВЕЩАНИЕ ПО РАССМОТРЕНИЮ РЕЗУЛЬТАТОВ ПХД ЗА 2013 Г.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60903198"/>
      </p:ext>
    </p:extLst>
  </p:cSld>
  <p:clrMapOvr>
    <a:masterClrMapping/>
  </p:clrMapOvr>
  <p:transition spd="med" advClick="0" advTm="1000">
    <p:wipe/>
  </p:transition>
</p:sldLayout>
</file>

<file path=ppt/slideLayouts/slideLayout38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200154"/>
            <a:ext cx="4038600" cy="3394472"/>
          </a:xfrm>
          <a:prstGeom prst="rect">
            <a:avLst/>
          </a:prstGeom>
        </p:spPr>
        <p:txBody>
          <a:bodyPr lIns="91306" tIns="45658" rIns="91306" bIns="45658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200154"/>
            <a:ext cx="4038600" cy="3394472"/>
          </a:xfrm>
          <a:prstGeom prst="rect">
            <a:avLst/>
          </a:prstGeom>
        </p:spPr>
        <p:txBody>
          <a:bodyPr lIns="91306" tIns="45658" rIns="91306" bIns="45658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 smtClean="0">
                <a:solidFill>
                  <a:prstClr val="white"/>
                </a:solidFill>
              </a:rPr>
              <a:t>Развитие ГТС ООО "Газпром трансгаз Нижний Новгород" до 2030 года</a:t>
            </a:r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286317"/>
      </p:ext>
    </p:extLst>
  </p:cSld>
  <p:clrMapOvr>
    <a:masterClrMapping/>
  </p:clrMapOvr>
</p:sldLayout>
</file>

<file path=ppt/slideLayouts/slideLayout38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41"/>
            <a:ext cx="4040188" cy="479822"/>
          </a:xfrm>
          <a:prstGeom prst="rect">
            <a:avLst/>
          </a:prstGeom>
        </p:spPr>
        <p:txBody>
          <a:bodyPr lIns="91306" tIns="45658" rIns="91306" bIns="45658" anchor="b"/>
          <a:lstStyle>
            <a:lvl1pPr marL="0" indent="0">
              <a:buNone/>
              <a:defRPr sz="2400" b="1"/>
            </a:lvl1pPr>
            <a:lvl2pPr marL="456531" indent="0">
              <a:buNone/>
              <a:defRPr sz="2000" b="1"/>
            </a:lvl2pPr>
            <a:lvl3pPr marL="913063" indent="0">
              <a:buNone/>
              <a:defRPr sz="1800" b="1"/>
            </a:lvl3pPr>
            <a:lvl4pPr marL="1369597" indent="0">
              <a:buNone/>
              <a:defRPr sz="1600" b="1"/>
            </a:lvl4pPr>
            <a:lvl5pPr marL="1826127" indent="0">
              <a:buNone/>
              <a:defRPr sz="1600" b="1"/>
            </a:lvl5pPr>
            <a:lvl6pPr marL="2282666" indent="0">
              <a:buNone/>
              <a:defRPr sz="1600" b="1"/>
            </a:lvl6pPr>
            <a:lvl7pPr marL="2739200" indent="0">
              <a:buNone/>
              <a:defRPr sz="1600" b="1"/>
            </a:lvl7pPr>
            <a:lvl8pPr marL="3195733" indent="0">
              <a:buNone/>
              <a:defRPr sz="1600" b="1"/>
            </a:lvl8pPr>
            <a:lvl9pPr marL="3652269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  <a:prstGeom prst="rect">
            <a:avLst/>
          </a:prstGeom>
        </p:spPr>
        <p:txBody>
          <a:bodyPr lIns="91306" tIns="45658" rIns="91306" bIns="45658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169" y="1151341"/>
            <a:ext cx="4041775" cy="479822"/>
          </a:xfrm>
          <a:prstGeom prst="rect">
            <a:avLst/>
          </a:prstGeom>
        </p:spPr>
        <p:txBody>
          <a:bodyPr lIns="91306" tIns="45658" rIns="91306" bIns="45658" anchor="b"/>
          <a:lstStyle>
            <a:lvl1pPr marL="0" indent="0">
              <a:buNone/>
              <a:defRPr sz="2400" b="1"/>
            </a:lvl1pPr>
            <a:lvl2pPr marL="456531" indent="0">
              <a:buNone/>
              <a:defRPr sz="2000" b="1"/>
            </a:lvl2pPr>
            <a:lvl3pPr marL="913063" indent="0">
              <a:buNone/>
              <a:defRPr sz="1800" b="1"/>
            </a:lvl3pPr>
            <a:lvl4pPr marL="1369597" indent="0">
              <a:buNone/>
              <a:defRPr sz="1600" b="1"/>
            </a:lvl4pPr>
            <a:lvl5pPr marL="1826127" indent="0">
              <a:buNone/>
              <a:defRPr sz="1600" b="1"/>
            </a:lvl5pPr>
            <a:lvl6pPr marL="2282666" indent="0">
              <a:buNone/>
              <a:defRPr sz="1600" b="1"/>
            </a:lvl6pPr>
            <a:lvl7pPr marL="2739200" indent="0">
              <a:buNone/>
              <a:defRPr sz="1600" b="1"/>
            </a:lvl7pPr>
            <a:lvl8pPr marL="3195733" indent="0">
              <a:buNone/>
              <a:defRPr sz="1600" b="1"/>
            </a:lvl8pPr>
            <a:lvl9pPr marL="3652269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169" y="1631156"/>
            <a:ext cx="4041775" cy="2963466"/>
          </a:xfrm>
          <a:prstGeom prst="rect">
            <a:avLst/>
          </a:prstGeom>
        </p:spPr>
        <p:txBody>
          <a:bodyPr lIns="91306" tIns="45658" rIns="91306" bIns="45658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 smtClean="0">
                <a:solidFill>
                  <a:prstClr val="white"/>
                </a:solidFill>
              </a:rPr>
              <a:t>Развитие ГТС ООО "Газпром трансгаз Нижний Новгород" до 2030 года</a:t>
            </a:r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3253927"/>
      </p:ext>
    </p:extLst>
  </p:cSld>
  <p:clrMapOvr>
    <a:masterClrMapping/>
  </p:clrMapOvr>
</p:sldLayout>
</file>

<file path=ppt/slideLayouts/slideLayout38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1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 smtClean="0">
                <a:solidFill>
                  <a:prstClr val="white"/>
                </a:solidFill>
              </a:rPr>
              <a:t>Развитие ГТС ООО "Газпром трансгаз Нижний Новгород" до 2030 года</a:t>
            </a:r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8788857"/>
      </p:ext>
    </p:extLst>
  </p:cSld>
  <p:clrMapOvr>
    <a:masterClrMapping/>
  </p:clrMapOvr>
</p:sldLayout>
</file>

<file path=ppt/slideLayouts/slideLayout38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 smtClean="0">
                <a:solidFill>
                  <a:prstClr val="white"/>
                </a:solidFill>
              </a:rPr>
              <a:t>Развитие ГТС ООО "Газпром трансгаз Нижний Новгород" до 2030 года</a:t>
            </a:r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2390897"/>
      </p:ext>
    </p:extLst>
  </p:cSld>
  <p:clrMapOvr>
    <a:masterClrMapping/>
  </p:clrMapOvr>
</p:sldLayout>
</file>

<file path=ppt/slideLayouts/slideLayout38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6" y="204795"/>
            <a:ext cx="3008313" cy="8715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04797"/>
            <a:ext cx="5111750" cy="4389835"/>
          </a:xfrm>
          <a:prstGeom prst="rect">
            <a:avLst/>
          </a:prstGeom>
        </p:spPr>
        <p:txBody>
          <a:bodyPr lIns="91306" tIns="45658" rIns="91306" bIns="45658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6" y="1076328"/>
            <a:ext cx="3008313" cy="3518297"/>
          </a:xfrm>
          <a:prstGeom prst="rect">
            <a:avLst/>
          </a:prstGeom>
        </p:spPr>
        <p:txBody>
          <a:bodyPr lIns="91306" tIns="45658" rIns="91306" bIns="45658"/>
          <a:lstStyle>
            <a:lvl1pPr marL="0" indent="0">
              <a:buNone/>
              <a:defRPr sz="1400"/>
            </a:lvl1pPr>
            <a:lvl2pPr marL="456531" indent="0">
              <a:buNone/>
              <a:defRPr sz="1200"/>
            </a:lvl2pPr>
            <a:lvl3pPr marL="913063" indent="0">
              <a:buNone/>
              <a:defRPr sz="1000"/>
            </a:lvl3pPr>
            <a:lvl4pPr marL="1369597" indent="0">
              <a:buNone/>
              <a:defRPr sz="900"/>
            </a:lvl4pPr>
            <a:lvl5pPr marL="1826127" indent="0">
              <a:buNone/>
              <a:defRPr sz="900"/>
            </a:lvl5pPr>
            <a:lvl6pPr marL="2282666" indent="0">
              <a:buNone/>
              <a:defRPr sz="900"/>
            </a:lvl6pPr>
            <a:lvl7pPr marL="2739200" indent="0">
              <a:buNone/>
              <a:defRPr sz="900"/>
            </a:lvl7pPr>
            <a:lvl8pPr marL="3195733" indent="0">
              <a:buNone/>
              <a:defRPr sz="900"/>
            </a:lvl8pPr>
            <a:lvl9pPr marL="3652269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 smtClean="0">
                <a:solidFill>
                  <a:prstClr val="white"/>
                </a:solidFill>
              </a:rPr>
              <a:t>Развитие ГТС ООО "Газпром трансгаз Нижний Новгород" до 2030 года</a:t>
            </a:r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1392527"/>
      </p:ext>
    </p:extLst>
  </p:cSld>
  <p:clrMapOvr>
    <a:masterClrMapping/>
  </p:clrMapOvr>
</p:sldLayout>
</file>

<file path=ppt/slideLayouts/slideLayout38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880"/>
            <a:ext cx="5486400" cy="425054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  <a:prstGeom prst="rect">
            <a:avLst/>
          </a:prstGeom>
        </p:spPr>
        <p:txBody>
          <a:bodyPr lIns="91306" tIns="45658" rIns="91306" bIns="45658"/>
          <a:lstStyle>
            <a:lvl1pPr marL="0" indent="0">
              <a:buNone/>
              <a:defRPr sz="3200"/>
            </a:lvl1pPr>
            <a:lvl2pPr marL="456531" indent="0">
              <a:buNone/>
              <a:defRPr sz="2800"/>
            </a:lvl2pPr>
            <a:lvl3pPr marL="913063" indent="0">
              <a:buNone/>
              <a:defRPr sz="2400"/>
            </a:lvl3pPr>
            <a:lvl4pPr marL="1369597" indent="0">
              <a:buNone/>
              <a:defRPr sz="2000"/>
            </a:lvl4pPr>
            <a:lvl5pPr marL="1826127" indent="0">
              <a:buNone/>
              <a:defRPr sz="2000"/>
            </a:lvl5pPr>
            <a:lvl6pPr marL="2282666" indent="0">
              <a:buNone/>
              <a:defRPr sz="2000"/>
            </a:lvl6pPr>
            <a:lvl7pPr marL="2739200" indent="0">
              <a:buNone/>
              <a:defRPr sz="2000"/>
            </a:lvl7pPr>
            <a:lvl8pPr marL="3195733" indent="0">
              <a:buNone/>
              <a:defRPr sz="2000"/>
            </a:lvl8pPr>
            <a:lvl9pPr marL="3652269" indent="0">
              <a:buNone/>
              <a:defRPr sz="2000"/>
            </a:lvl9pPr>
          </a:lstStyle>
          <a:p>
            <a:pPr lvl="0"/>
            <a:endParaRPr lang="ru-RU" noProof="0" dirty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6108"/>
            <a:ext cx="5486400" cy="603647"/>
          </a:xfrm>
          <a:prstGeom prst="rect">
            <a:avLst/>
          </a:prstGeom>
        </p:spPr>
        <p:txBody>
          <a:bodyPr lIns="91306" tIns="45658" rIns="91306" bIns="45658"/>
          <a:lstStyle>
            <a:lvl1pPr marL="0" indent="0">
              <a:buNone/>
              <a:defRPr sz="1400"/>
            </a:lvl1pPr>
            <a:lvl2pPr marL="456531" indent="0">
              <a:buNone/>
              <a:defRPr sz="1200"/>
            </a:lvl2pPr>
            <a:lvl3pPr marL="913063" indent="0">
              <a:buNone/>
              <a:defRPr sz="1000"/>
            </a:lvl3pPr>
            <a:lvl4pPr marL="1369597" indent="0">
              <a:buNone/>
              <a:defRPr sz="900"/>
            </a:lvl4pPr>
            <a:lvl5pPr marL="1826127" indent="0">
              <a:buNone/>
              <a:defRPr sz="900"/>
            </a:lvl5pPr>
            <a:lvl6pPr marL="2282666" indent="0">
              <a:buNone/>
              <a:defRPr sz="900"/>
            </a:lvl6pPr>
            <a:lvl7pPr marL="2739200" indent="0">
              <a:buNone/>
              <a:defRPr sz="900"/>
            </a:lvl7pPr>
            <a:lvl8pPr marL="3195733" indent="0">
              <a:buNone/>
              <a:defRPr sz="900"/>
            </a:lvl8pPr>
            <a:lvl9pPr marL="3652269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 smtClean="0">
                <a:solidFill>
                  <a:prstClr val="white"/>
                </a:solidFill>
              </a:rPr>
              <a:t>Развитие ГТС ООО "Газпром трансгаз Нижний Новгород" до 2030 года</a:t>
            </a:r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7311051"/>
      </p:ext>
    </p:extLst>
  </p:cSld>
  <p:clrMapOvr>
    <a:masterClrMapping/>
  </p:clrMapOvr>
</p:sldLayout>
</file>

<file path=ppt/slideLayouts/slideLayout38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200154"/>
            <a:ext cx="8229600" cy="3394472"/>
          </a:xfrm>
          <a:prstGeom prst="rect">
            <a:avLst/>
          </a:prstGeom>
        </p:spPr>
        <p:txBody>
          <a:bodyPr vert="eaVert" lIns="91306" tIns="45658" rIns="91306" bIns="45658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 smtClean="0">
                <a:solidFill>
                  <a:prstClr val="white"/>
                </a:solidFill>
              </a:rPr>
              <a:t>Развитие ГТС ООО "Газпром трансгаз Нижний Новгород" до 2030 года</a:t>
            </a:r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9193060"/>
      </p:ext>
    </p:extLst>
  </p:cSld>
  <p:clrMapOvr>
    <a:masterClrMapping/>
  </p:clrMapOvr>
</p:sldLayout>
</file>

<file path=ppt/slideLayouts/slideLayout3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972300" y="1"/>
            <a:ext cx="2171700" cy="459462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"/>
            <a:ext cx="6362700" cy="4594622"/>
          </a:xfrm>
          <a:prstGeom prst="rect">
            <a:avLst/>
          </a:prstGeom>
        </p:spPr>
        <p:txBody>
          <a:bodyPr vert="eaVert" lIns="91306" tIns="45658" rIns="91306" bIns="45658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 smtClean="0">
                <a:solidFill>
                  <a:prstClr val="white"/>
                </a:solidFill>
              </a:rPr>
              <a:t>Развитие ГТС ООО "Газпром трансгаз Нижний Новгород" до 2030 года</a:t>
            </a:r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9652202"/>
      </p:ext>
    </p:extLst>
  </p:cSld>
  <p:clrMapOvr>
    <a:masterClrMapping/>
  </p:clrMapOvr>
</p:sldLayout>
</file>

<file path=ppt/slideLayouts/slideLayout38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8399"/>
            <a:ext cx="7772400" cy="11025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  <a:prstGeom prst="rect">
            <a:avLst/>
          </a:prstGeom>
        </p:spPr>
        <p:txBody>
          <a:bodyPr lIns="91306" tIns="45658" rIns="91306" bIns="45658"/>
          <a:lstStyle>
            <a:lvl1pPr marL="0" indent="0" algn="ctr">
              <a:buNone/>
              <a:defRPr/>
            </a:lvl1pPr>
            <a:lvl2pPr marL="456531" indent="0" algn="ctr">
              <a:buNone/>
              <a:defRPr/>
            </a:lvl2pPr>
            <a:lvl3pPr marL="913063" indent="0" algn="ctr">
              <a:buNone/>
              <a:defRPr/>
            </a:lvl3pPr>
            <a:lvl4pPr marL="1369597" indent="0" algn="ctr">
              <a:buNone/>
              <a:defRPr/>
            </a:lvl4pPr>
            <a:lvl5pPr marL="1826127" indent="0" algn="ctr">
              <a:buNone/>
              <a:defRPr/>
            </a:lvl5pPr>
            <a:lvl6pPr marL="2282666" indent="0" algn="ctr">
              <a:buNone/>
              <a:defRPr/>
            </a:lvl6pPr>
            <a:lvl7pPr marL="2739200" indent="0" algn="ctr">
              <a:buNone/>
              <a:defRPr/>
            </a:lvl7pPr>
            <a:lvl8pPr marL="3195733" indent="0" algn="ctr">
              <a:buNone/>
              <a:defRPr/>
            </a:lvl8pPr>
            <a:lvl9pPr marL="3652269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 smtClean="0">
                <a:solidFill>
                  <a:prstClr val="white"/>
                </a:solidFill>
              </a:rPr>
              <a:t>Отчет за 2009 г.</a:t>
            </a:r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6988828"/>
      </p:ext>
    </p:extLst>
  </p:cSld>
  <p:clrMapOvr>
    <a:masterClrMapping/>
  </p:clrMapOvr>
</p:sldLayout>
</file>

<file path=ppt/slideLayouts/slideLayout38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00154"/>
            <a:ext cx="8229600" cy="3394472"/>
          </a:xfrm>
          <a:prstGeom prst="rect">
            <a:avLst/>
          </a:prstGeom>
        </p:spPr>
        <p:txBody>
          <a:bodyPr lIns="91306" tIns="45658" rIns="91306" bIns="45658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 smtClean="0">
                <a:solidFill>
                  <a:prstClr val="white"/>
                </a:solidFill>
              </a:rPr>
              <a:t>Отчет за 2009 г.</a:t>
            </a:r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191254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EB2158E-0998-42C4-BBF4-D415BA29D3BB}" type="slidenum">
              <a:rPr lang="ru-RU" altLang="ru-RU"/>
              <a:pPr/>
              <a:t>‹#›</a:t>
            </a:fld>
            <a:endParaRPr lang="ru-RU" altLang="ru-RU" dirty="0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 smtClean="0"/>
              <a:t>СОВЕЩАНИЕ ПО РАССМОТРЕНИЮ РЕЗУЛЬТАТОВ ПХД ЗА 2013 Г.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14126513"/>
      </p:ext>
    </p:extLst>
  </p:cSld>
  <p:clrMapOvr>
    <a:masterClrMapping/>
  </p:clrMapOvr>
  <p:transition spd="med" advClick="0" advTm="1000">
    <p:wipe/>
  </p:transition>
</p:sldLayout>
</file>

<file path=ppt/slideLayouts/slideLayout39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605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8"/>
            <a:ext cx="7772400" cy="1125140"/>
          </a:xfrm>
          <a:prstGeom prst="rect">
            <a:avLst/>
          </a:prstGeom>
        </p:spPr>
        <p:txBody>
          <a:bodyPr lIns="91306" tIns="45658" rIns="91306" bIns="45658" anchor="b"/>
          <a:lstStyle>
            <a:lvl1pPr marL="0" indent="0">
              <a:buNone/>
              <a:defRPr sz="2000"/>
            </a:lvl1pPr>
            <a:lvl2pPr marL="456531" indent="0">
              <a:buNone/>
              <a:defRPr sz="1800"/>
            </a:lvl2pPr>
            <a:lvl3pPr marL="913063" indent="0">
              <a:buNone/>
              <a:defRPr sz="1600"/>
            </a:lvl3pPr>
            <a:lvl4pPr marL="1369597" indent="0">
              <a:buNone/>
              <a:defRPr sz="1400"/>
            </a:lvl4pPr>
            <a:lvl5pPr marL="1826127" indent="0">
              <a:buNone/>
              <a:defRPr sz="1400"/>
            </a:lvl5pPr>
            <a:lvl6pPr marL="2282666" indent="0">
              <a:buNone/>
              <a:defRPr sz="1400"/>
            </a:lvl6pPr>
            <a:lvl7pPr marL="2739200" indent="0">
              <a:buNone/>
              <a:defRPr sz="1400"/>
            </a:lvl7pPr>
            <a:lvl8pPr marL="3195733" indent="0">
              <a:buNone/>
              <a:defRPr sz="1400"/>
            </a:lvl8pPr>
            <a:lvl9pPr marL="3652269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1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 smtClean="0">
                <a:solidFill>
                  <a:prstClr val="white"/>
                </a:solidFill>
              </a:rPr>
              <a:t>Отчет за 2009 г.</a:t>
            </a:r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3986289"/>
      </p:ext>
    </p:extLst>
  </p:cSld>
  <p:clrMapOvr>
    <a:masterClrMapping/>
  </p:clrMapOvr>
</p:sldLayout>
</file>

<file path=ppt/slideLayouts/slideLayout39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200154"/>
            <a:ext cx="4038600" cy="3394472"/>
          </a:xfrm>
          <a:prstGeom prst="rect">
            <a:avLst/>
          </a:prstGeom>
        </p:spPr>
        <p:txBody>
          <a:bodyPr lIns="91306" tIns="45658" rIns="91306" bIns="45658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200154"/>
            <a:ext cx="4038600" cy="3394472"/>
          </a:xfrm>
          <a:prstGeom prst="rect">
            <a:avLst/>
          </a:prstGeom>
        </p:spPr>
        <p:txBody>
          <a:bodyPr lIns="91306" tIns="45658" rIns="91306" bIns="45658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 smtClean="0">
                <a:solidFill>
                  <a:prstClr val="white"/>
                </a:solidFill>
              </a:rPr>
              <a:t>Отчет за 2009 г.</a:t>
            </a:r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8062070"/>
      </p:ext>
    </p:extLst>
  </p:cSld>
  <p:clrMapOvr>
    <a:masterClrMapping/>
  </p:clrMapOvr>
</p:sldLayout>
</file>

<file path=ppt/slideLayouts/slideLayout39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41"/>
            <a:ext cx="4040188" cy="479822"/>
          </a:xfrm>
          <a:prstGeom prst="rect">
            <a:avLst/>
          </a:prstGeom>
        </p:spPr>
        <p:txBody>
          <a:bodyPr lIns="91306" tIns="45658" rIns="91306" bIns="45658" anchor="b"/>
          <a:lstStyle>
            <a:lvl1pPr marL="0" indent="0">
              <a:buNone/>
              <a:defRPr sz="2400" b="1"/>
            </a:lvl1pPr>
            <a:lvl2pPr marL="456531" indent="0">
              <a:buNone/>
              <a:defRPr sz="2000" b="1"/>
            </a:lvl2pPr>
            <a:lvl3pPr marL="913063" indent="0">
              <a:buNone/>
              <a:defRPr sz="1800" b="1"/>
            </a:lvl3pPr>
            <a:lvl4pPr marL="1369597" indent="0">
              <a:buNone/>
              <a:defRPr sz="1600" b="1"/>
            </a:lvl4pPr>
            <a:lvl5pPr marL="1826127" indent="0">
              <a:buNone/>
              <a:defRPr sz="1600" b="1"/>
            </a:lvl5pPr>
            <a:lvl6pPr marL="2282666" indent="0">
              <a:buNone/>
              <a:defRPr sz="1600" b="1"/>
            </a:lvl6pPr>
            <a:lvl7pPr marL="2739200" indent="0">
              <a:buNone/>
              <a:defRPr sz="1600" b="1"/>
            </a:lvl7pPr>
            <a:lvl8pPr marL="3195733" indent="0">
              <a:buNone/>
              <a:defRPr sz="1600" b="1"/>
            </a:lvl8pPr>
            <a:lvl9pPr marL="3652269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  <a:prstGeom prst="rect">
            <a:avLst/>
          </a:prstGeom>
        </p:spPr>
        <p:txBody>
          <a:bodyPr lIns="91306" tIns="45658" rIns="91306" bIns="45658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169" y="1151341"/>
            <a:ext cx="4041775" cy="479822"/>
          </a:xfrm>
          <a:prstGeom prst="rect">
            <a:avLst/>
          </a:prstGeom>
        </p:spPr>
        <p:txBody>
          <a:bodyPr lIns="91306" tIns="45658" rIns="91306" bIns="45658" anchor="b"/>
          <a:lstStyle>
            <a:lvl1pPr marL="0" indent="0">
              <a:buNone/>
              <a:defRPr sz="2400" b="1"/>
            </a:lvl1pPr>
            <a:lvl2pPr marL="456531" indent="0">
              <a:buNone/>
              <a:defRPr sz="2000" b="1"/>
            </a:lvl2pPr>
            <a:lvl3pPr marL="913063" indent="0">
              <a:buNone/>
              <a:defRPr sz="1800" b="1"/>
            </a:lvl3pPr>
            <a:lvl4pPr marL="1369597" indent="0">
              <a:buNone/>
              <a:defRPr sz="1600" b="1"/>
            </a:lvl4pPr>
            <a:lvl5pPr marL="1826127" indent="0">
              <a:buNone/>
              <a:defRPr sz="1600" b="1"/>
            </a:lvl5pPr>
            <a:lvl6pPr marL="2282666" indent="0">
              <a:buNone/>
              <a:defRPr sz="1600" b="1"/>
            </a:lvl6pPr>
            <a:lvl7pPr marL="2739200" indent="0">
              <a:buNone/>
              <a:defRPr sz="1600" b="1"/>
            </a:lvl7pPr>
            <a:lvl8pPr marL="3195733" indent="0">
              <a:buNone/>
              <a:defRPr sz="1600" b="1"/>
            </a:lvl8pPr>
            <a:lvl9pPr marL="3652269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169" y="1631156"/>
            <a:ext cx="4041775" cy="2963466"/>
          </a:xfrm>
          <a:prstGeom prst="rect">
            <a:avLst/>
          </a:prstGeom>
        </p:spPr>
        <p:txBody>
          <a:bodyPr lIns="91306" tIns="45658" rIns="91306" bIns="45658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 smtClean="0">
                <a:solidFill>
                  <a:prstClr val="white"/>
                </a:solidFill>
              </a:rPr>
              <a:t>Отчет за 2009 г.</a:t>
            </a:r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3602317"/>
      </p:ext>
    </p:extLst>
  </p:cSld>
  <p:clrMapOvr>
    <a:masterClrMapping/>
  </p:clrMapOvr>
</p:sldLayout>
</file>

<file path=ppt/slideLayouts/slideLayout39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1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 smtClean="0">
                <a:solidFill>
                  <a:prstClr val="white"/>
                </a:solidFill>
              </a:rPr>
              <a:t>Отчет за 2009 г.</a:t>
            </a:r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9239223"/>
      </p:ext>
    </p:extLst>
  </p:cSld>
  <p:clrMapOvr>
    <a:masterClrMapping/>
  </p:clrMapOvr>
</p:sldLayout>
</file>

<file path=ppt/slideLayouts/slideLayout39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 smtClean="0">
                <a:solidFill>
                  <a:prstClr val="white"/>
                </a:solidFill>
              </a:rPr>
              <a:t>Отчет за 2009 г.</a:t>
            </a:r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1458265"/>
      </p:ext>
    </p:extLst>
  </p:cSld>
  <p:clrMapOvr>
    <a:masterClrMapping/>
  </p:clrMapOvr>
</p:sldLayout>
</file>

<file path=ppt/slideLayouts/slideLayout39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6" y="204795"/>
            <a:ext cx="3008313" cy="8715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04797"/>
            <a:ext cx="5111750" cy="4389835"/>
          </a:xfrm>
          <a:prstGeom prst="rect">
            <a:avLst/>
          </a:prstGeom>
        </p:spPr>
        <p:txBody>
          <a:bodyPr lIns="91306" tIns="45658" rIns="91306" bIns="45658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6" y="1076328"/>
            <a:ext cx="3008313" cy="3518297"/>
          </a:xfrm>
          <a:prstGeom prst="rect">
            <a:avLst/>
          </a:prstGeom>
        </p:spPr>
        <p:txBody>
          <a:bodyPr lIns="91306" tIns="45658" rIns="91306" bIns="45658"/>
          <a:lstStyle>
            <a:lvl1pPr marL="0" indent="0">
              <a:buNone/>
              <a:defRPr sz="1400"/>
            </a:lvl1pPr>
            <a:lvl2pPr marL="456531" indent="0">
              <a:buNone/>
              <a:defRPr sz="1200"/>
            </a:lvl2pPr>
            <a:lvl3pPr marL="913063" indent="0">
              <a:buNone/>
              <a:defRPr sz="1000"/>
            </a:lvl3pPr>
            <a:lvl4pPr marL="1369597" indent="0">
              <a:buNone/>
              <a:defRPr sz="900"/>
            </a:lvl4pPr>
            <a:lvl5pPr marL="1826127" indent="0">
              <a:buNone/>
              <a:defRPr sz="900"/>
            </a:lvl5pPr>
            <a:lvl6pPr marL="2282666" indent="0">
              <a:buNone/>
              <a:defRPr sz="900"/>
            </a:lvl6pPr>
            <a:lvl7pPr marL="2739200" indent="0">
              <a:buNone/>
              <a:defRPr sz="900"/>
            </a:lvl7pPr>
            <a:lvl8pPr marL="3195733" indent="0">
              <a:buNone/>
              <a:defRPr sz="900"/>
            </a:lvl8pPr>
            <a:lvl9pPr marL="3652269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 smtClean="0">
                <a:solidFill>
                  <a:prstClr val="white"/>
                </a:solidFill>
              </a:rPr>
              <a:t>Отчет за 2009 г.</a:t>
            </a:r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3843846"/>
      </p:ext>
    </p:extLst>
  </p:cSld>
  <p:clrMapOvr>
    <a:masterClrMapping/>
  </p:clrMapOvr>
</p:sldLayout>
</file>

<file path=ppt/slideLayouts/slideLayout39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880"/>
            <a:ext cx="5486400" cy="425054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  <a:prstGeom prst="rect">
            <a:avLst/>
          </a:prstGeom>
        </p:spPr>
        <p:txBody>
          <a:bodyPr lIns="91306" tIns="45658" rIns="91306" bIns="45658"/>
          <a:lstStyle>
            <a:lvl1pPr marL="0" indent="0">
              <a:buNone/>
              <a:defRPr sz="3200"/>
            </a:lvl1pPr>
            <a:lvl2pPr marL="456531" indent="0">
              <a:buNone/>
              <a:defRPr sz="2800"/>
            </a:lvl2pPr>
            <a:lvl3pPr marL="913063" indent="0">
              <a:buNone/>
              <a:defRPr sz="2400"/>
            </a:lvl3pPr>
            <a:lvl4pPr marL="1369597" indent="0">
              <a:buNone/>
              <a:defRPr sz="2000"/>
            </a:lvl4pPr>
            <a:lvl5pPr marL="1826127" indent="0">
              <a:buNone/>
              <a:defRPr sz="2000"/>
            </a:lvl5pPr>
            <a:lvl6pPr marL="2282666" indent="0">
              <a:buNone/>
              <a:defRPr sz="2000"/>
            </a:lvl6pPr>
            <a:lvl7pPr marL="2739200" indent="0">
              <a:buNone/>
              <a:defRPr sz="2000"/>
            </a:lvl7pPr>
            <a:lvl8pPr marL="3195733" indent="0">
              <a:buNone/>
              <a:defRPr sz="2000"/>
            </a:lvl8pPr>
            <a:lvl9pPr marL="3652269" indent="0">
              <a:buNone/>
              <a:defRPr sz="2000"/>
            </a:lvl9pPr>
          </a:lstStyle>
          <a:p>
            <a:pPr lvl="0"/>
            <a:endParaRPr lang="ru-RU" noProof="0" dirty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6073"/>
            <a:ext cx="5486400" cy="603647"/>
          </a:xfrm>
          <a:prstGeom prst="rect">
            <a:avLst/>
          </a:prstGeom>
        </p:spPr>
        <p:txBody>
          <a:bodyPr lIns="91306" tIns="45658" rIns="91306" bIns="45658"/>
          <a:lstStyle>
            <a:lvl1pPr marL="0" indent="0">
              <a:buNone/>
              <a:defRPr sz="1400"/>
            </a:lvl1pPr>
            <a:lvl2pPr marL="456531" indent="0">
              <a:buNone/>
              <a:defRPr sz="1200"/>
            </a:lvl2pPr>
            <a:lvl3pPr marL="913063" indent="0">
              <a:buNone/>
              <a:defRPr sz="1000"/>
            </a:lvl3pPr>
            <a:lvl4pPr marL="1369597" indent="0">
              <a:buNone/>
              <a:defRPr sz="900"/>
            </a:lvl4pPr>
            <a:lvl5pPr marL="1826127" indent="0">
              <a:buNone/>
              <a:defRPr sz="900"/>
            </a:lvl5pPr>
            <a:lvl6pPr marL="2282666" indent="0">
              <a:buNone/>
              <a:defRPr sz="900"/>
            </a:lvl6pPr>
            <a:lvl7pPr marL="2739200" indent="0">
              <a:buNone/>
              <a:defRPr sz="900"/>
            </a:lvl7pPr>
            <a:lvl8pPr marL="3195733" indent="0">
              <a:buNone/>
              <a:defRPr sz="900"/>
            </a:lvl8pPr>
            <a:lvl9pPr marL="3652269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 smtClean="0">
                <a:solidFill>
                  <a:prstClr val="white"/>
                </a:solidFill>
              </a:rPr>
              <a:t>Отчет за 2009 г.</a:t>
            </a:r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11907"/>
      </p:ext>
    </p:extLst>
  </p:cSld>
  <p:clrMapOvr>
    <a:masterClrMapping/>
  </p:clrMapOvr>
</p:sldLayout>
</file>

<file path=ppt/slideLayouts/slideLayout39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200154"/>
            <a:ext cx="8229600" cy="3394472"/>
          </a:xfrm>
          <a:prstGeom prst="rect">
            <a:avLst/>
          </a:prstGeom>
        </p:spPr>
        <p:txBody>
          <a:bodyPr vert="eaVert" lIns="91306" tIns="45658" rIns="91306" bIns="45658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 smtClean="0">
                <a:solidFill>
                  <a:prstClr val="white"/>
                </a:solidFill>
              </a:rPr>
              <a:t>Отчет за 2009 г.</a:t>
            </a:r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2838313"/>
      </p:ext>
    </p:extLst>
  </p:cSld>
  <p:clrMapOvr>
    <a:masterClrMapping/>
  </p:clrMapOvr>
</p:sldLayout>
</file>

<file path=ppt/slideLayouts/slideLayout3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972300" y="1"/>
            <a:ext cx="2171700" cy="459462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"/>
            <a:ext cx="6362700" cy="4594622"/>
          </a:xfrm>
          <a:prstGeom prst="rect">
            <a:avLst/>
          </a:prstGeom>
        </p:spPr>
        <p:txBody>
          <a:bodyPr vert="eaVert" lIns="91306" tIns="45658" rIns="91306" bIns="45658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 smtClean="0">
                <a:solidFill>
                  <a:prstClr val="white"/>
                </a:solidFill>
              </a:rPr>
              <a:t>Отчет за 2009 г.</a:t>
            </a:r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7401182"/>
      </p:ext>
    </p:extLst>
  </p:cSld>
  <p:clrMapOvr>
    <a:masterClrMapping/>
  </p:clrMapOvr>
</p:sldLayout>
</file>

<file path=ppt/slideLayouts/slideLayout39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8399"/>
            <a:ext cx="7772400" cy="11025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/>
            </a:lvl1pPr>
            <a:lvl2pPr marL="456531" indent="0" algn="ctr">
              <a:buNone/>
              <a:defRPr/>
            </a:lvl2pPr>
            <a:lvl3pPr marL="913063" indent="0" algn="ctr">
              <a:buNone/>
              <a:defRPr/>
            </a:lvl3pPr>
            <a:lvl4pPr marL="1369597" indent="0" algn="ctr">
              <a:buNone/>
              <a:defRPr/>
            </a:lvl4pPr>
            <a:lvl5pPr marL="1826127" indent="0" algn="ctr">
              <a:buNone/>
              <a:defRPr/>
            </a:lvl5pPr>
            <a:lvl6pPr marL="2282666" indent="0" algn="ctr">
              <a:buNone/>
              <a:defRPr/>
            </a:lvl6pPr>
            <a:lvl7pPr marL="2739200" indent="0" algn="ctr">
              <a:buNone/>
              <a:defRPr/>
            </a:lvl7pPr>
            <a:lvl8pPr marL="3195733" indent="0" algn="ctr">
              <a:buNone/>
              <a:defRPr/>
            </a:lvl8pPr>
            <a:lvl9pPr marL="3652269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5A062F1-C63E-4DEE-93F9-DAC2138CD16F}" type="slidenum">
              <a:rPr lang="ru-RU" altLang="ru-RU">
                <a:solidFill>
                  <a:srgbClr val="FFFFFF"/>
                </a:solidFill>
              </a:rPr>
              <a:pPr/>
              <a:t>‹#›</a:t>
            </a:fld>
            <a:endParaRPr lang="ru-RU" altLang="ru-RU" dirty="0">
              <a:solidFill>
                <a:srgbClr val="FFFFFF"/>
              </a:solidFill>
            </a:endParaRPr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 smtClean="0">
                <a:solidFill>
                  <a:srgbClr val="FFFFFF"/>
                </a:solidFill>
              </a:rPr>
              <a:t>СОВЕЩАНИЕ ПО РАССМОТРЕНИЮ РЕЗУЛЬТАТОВ ПХД ЗА 2013 Г.</a:t>
            </a:r>
            <a:endParaRPr lang="ru-R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962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0" y="809631"/>
            <a:ext cx="4495800" cy="11465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809631"/>
            <a:ext cx="4495800" cy="11465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&lt;#&gt;</a:t>
            </a:r>
            <a:endParaRPr lang="ru-RU" dirty="0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 smtClean="0"/>
              <a:t>СОВЕЩАНИЕ ПО РАССМОТРЕНИЮ РЕЗУЛЬТАТОВ ПХД ЗА 2013 Г.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15068599"/>
      </p:ext>
    </p:extLst>
  </p:cSld>
  <p:clrMapOvr>
    <a:masterClrMapping/>
  </p:clrMapOvr>
  <p:transition spd="med" advClick="0" advTm="1000">
    <p:wipe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D51DE49-F669-4C59-B24B-858DC9F643F3}" type="slidenum">
              <a:rPr lang="ru-RU" altLang="ru-RU"/>
              <a:pPr/>
              <a:t>‹#›</a:t>
            </a:fld>
            <a:endParaRPr lang="ru-RU" altLang="ru-RU" dirty="0"/>
          </a:p>
        </p:txBody>
      </p:sp>
      <p:sp>
        <p:nvSpPr>
          <p:cNvPr id="3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 smtClean="0"/>
              <a:t>СОВЕЩАНИЕ ПО РАССМОТРЕНИЮ РЕЗУЛЬТАТОВ ПХД ЗА 2013 Г.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12460005"/>
      </p:ext>
    </p:extLst>
  </p:cSld>
  <p:clrMapOvr>
    <a:masterClrMapping/>
  </p:clrMapOvr>
  <p:transition spd="med" advClick="0" advTm="1000">
    <p:wipe/>
  </p:transition>
</p:sldLayout>
</file>

<file path=ppt/slideLayouts/slideLayout40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CCC7D2F-167E-4020-BC78-B481D2D7DFBE}" type="slidenum">
              <a:rPr lang="ru-RU" altLang="ru-RU">
                <a:solidFill>
                  <a:srgbClr val="FFFFFF"/>
                </a:solidFill>
              </a:rPr>
              <a:pPr/>
              <a:t>‹#›</a:t>
            </a:fld>
            <a:endParaRPr lang="ru-RU" altLang="ru-RU" dirty="0">
              <a:solidFill>
                <a:srgbClr val="FFFFFF"/>
              </a:solidFill>
            </a:endParaRPr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 smtClean="0">
                <a:solidFill>
                  <a:srgbClr val="FFFFFF"/>
                </a:solidFill>
              </a:rPr>
              <a:t>СОВЕЩАНИЕ ПО РАССМОТРЕНИЮ РЕЗУЛЬТАТОВ ПХД ЗА 2013 Г.</a:t>
            </a:r>
            <a:endParaRPr lang="ru-R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0331646"/>
      </p:ext>
    </p:extLst>
  </p:cSld>
  <p:clrMapOvr>
    <a:masterClrMapping/>
  </p:clrMapOvr>
</p:sldLayout>
</file>

<file path=ppt/slideLayouts/slideLayout40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605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8"/>
            <a:ext cx="7772400" cy="112514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6531" indent="0">
              <a:buNone/>
              <a:defRPr sz="1800"/>
            </a:lvl2pPr>
            <a:lvl3pPr marL="913063" indent="0">
              <a:buNone/>
              <a:defRPr sz="1600"/>
            </a:lvl3pPr>
            <a:lvl4pPr marL="1369597" indent="0">
              <a:buNone/>
              <a:defRPr sz="1400"/>
            </a:lvl4pPr>
            <a:lvl5pPr marL="1826127" indent="0">
              <a:buNone/>
              <a:defRPr sz="1400"/>
            </a:lvl5pPr>
            <a:lvl6pPr marL="2282666" indent="0">
              <a:buNone/>
              <a:defRPr sz="1400"/>
            </a:lvl6pPr>
            <a:lvl7pPr marL="2739200" indent="0">
              <a:buNone/>
              <a:defRPr sz="1400"/>
            </a:lvl7pPr>
            <a:lvl8pPr marL="3195733" indent="0">
              <a:buNone/>
              <a:defRPr sz="1400"/>
            </a:lvl8pPr>
            <a:lvl9pPr marL="3652269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0CA4466-E5C5-470F-B597-143B4F857A73}" type="slidenum">
              <a:rPr lang="ru-RU" altLang="ru-RU">
                <a:solidFill>
                  <a:srgbClr val="FFFFFF"/>
                </a:solidFill>
              </a:rPr>
              <a:pPr/>
              <a:t>‹#›</a:t>
            </a:fld>
            <a:endParaRPr lang="ru-RU" altLang="ru-RU" dirty="0">
              <a:solidFill>
                <a:srgbClr val="FFFFFF"/>
              </a:solidFill>
            </a:endParaRPr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 smtClean="0">
                <a:solidFill>
                  <a:srgbClr val="FFFFFF"/>
                </a:solidFill>
              </a:rPr>
              <a:t>СОВЕЩАНИЕ ПО РАССМОТРЕНИЮ РЕЗУЛЬТАТОВ ПХД ЗА 2013 Г.</a:t>
            </a:r>
            <a:endParaRPr lang="ru-R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7199777"/>
      </p:ext>
    </p:extLst>
  </p:cSld>
  <p:clrMapOvr>
    <a:masterClrMapping/>
  </p:clrMapOvr>
</p:sldLayout>
</file>

<file path=ppt/slideLayouts/slideLayout40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0" y="809631"/>
            <a:ext cx="4495800" cy="11465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809631"/>
            <a:ext cx="4495800" cy="11465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375AA68-ED1C-481B-8A1B-DB4FEBECB600}" type="slidenum">
              <a:rPr lang="ru-RU" altLang="ru-RU">
                <a:solidFill>
                  <a:srgbClr val="FFFFFF"/>
                </a:solidFill>
              </a:rPr>
              <a:pPr/>
              <a:t>‹#›</a:t>
            </a:fld>
            <a:endParaRPr lang="ru-RU" altLang="ru-RU" dirty="0">
              <a:solidFill>
                <a:srgbClr val="FFFFFF"/>
              </a:solidFill>
            </a:endParaRPr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 smtClean="0">
                <a:solidFill>
                  <a:srgbClr val="FFFFFF"/>
                </a:solidFill>
              </a:rPr>
              <a:t>СОВЕЩАНИЕ ПО РАССМОТРЕНИЮ РЕЗУЛЬТАТОВ ПХД ЗА 2013 Г.</a:t>
            </a:r>
            <a:endParaRPr lang="ru-R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1829964"/>
      </p:ext>
    </p:extLst>
  </p:cSld>
  <p:clrMapOvr>
    <a:masterClrMapping/>
  </p:clrMapOvr>
</p:sldLayout>
</file>

<file path=ppt/slideLayouts/slideLayout40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41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531" indent="0">
              <a:buNone/>
              <a:defRPr sz="2000" b="1"/>
            </a:lvl2pPr>
            <a:lvl3pPr marL="913063" indent="0">
              <a:buNone/>
              <a:defRPr sz="1800" b="1"/>
            </a:lvl3pPr>
            <a:lvl4pPr marL="1369597" indent="0">
              <a:buNone/>
              <a:defRPr sz="1600" b="1"/>
            </a:lvl4pPr>
            <a:lvl5pPr marL="1826127" indent="0">
              <a:buNone/>
              <a:defRPr sz="1600" b="1"/>
            </a:lvl5pPr>
            <a:lvl6pPr marL="2282666" indent="0">
              <a:buNone/>
              <a:defRPr sz="1600" b="1"/>
            </a:lvl6pPr>
            <a:lvl7pPr marL="2739200" indent="0">
              <a:buNone/>
              <a:defRPr sz="1600" b="1"/>
            </a:lvl7pPr>
            <a:lvl8pPr marL="3195733" indent="0">
              <a:buNone/>
              <a:defRPr sz="1600" b="1"/>
            </a:lvl8pPr>
            <a:lvl9pPr marL="3652269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169" y="1151341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531" indent="0">
              <a:buNone/>
              <a:defRPr sz="2000" b="1"/>
            </a:lvl2pPr>
            <a:lvl3pPr marL="913063" indent="0">
              <a:buNone/>
              <a:defRPr sz="1800" b="1"/>
            </a:lvl3pPr>
            <a:lvl4pPr marL="1369597" indent="0">
              <a:buNone/>
              <a:defRPr sz="1600" b="1"/>
            </a:lvl4pPr>
            <a:lvl5pPr marL="1826127" indent="0">
              <a:buNone/>
              <a:defRPr sz="1600" b="1"/>
            </a:lvl5pPr>
            <a:lvl6pPr marL="2282666" indent="0">
              <a:buNone/>
              <a:defRPr sz="1600" b="1"/>
            </a:lvl6pPr>
            <a:lvl7pPr marL="2739200" indent="0">
              <a:buNone/>
              <a:defRPr sz="1600" b="1"/>
            </a:lvl7pPr>
            <a:lvl8pPr marL="3195733" indent="0">
              <a:buNone/>
              <a:defRPr sz="1600" b="1"/>
            </a:lvl8pPr>
            <a:lvl9pPr marL="3652269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169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A8F0F32-CA70-44A8-BA9C-0E05EB728F06}" type="slidenum">
              <a:rPr lang="ru-RU" altLang="ru-RU">
                <a:solidFill>
                  <a:srgbClr val="FFFFFF"/>
                </a:solidFill>
              </a:rPr>
              <a:pPr/>
              <a:t>‹#›</a:t>
            </a:fld>
            <a:endParaRPr lang="ru-RU" altLang="ru-RU" dirty="0">
              <a:solidFill>
                <a:srgbClr val="FFFFFF"/>
              </a:solidFill>
            </a:endParaRPr>
          </a:p>
        </p:txBody>
      </p:sp>
      <p:sp>
        <p:nvSpPr>
          <p:cNvPr id="8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 smtClean="0">
                <a:solidFill>
                  <a:srgbClr val="FFFFFF"/>
                </a:solidFill>
              </a:rPr>
              <a:t>СОВЕЩАНИЕ ПО РАССМОТРЕНИЮ РЕЗУЛЬТАТОВ ПХД ЗА 2013 Г.</a:t>
            </a:r>
            <a:endParaRPr lang="ru-R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4816422"/>
      </p:ext>
    </p:extLst>
  </p:cSld>
  <p:clrMapOvr>
    <a:masterClrMapping/>
  </p:clrMapOvr>
</p:sldLayout>
</file>

<file path=ppt/slideLayouts/slideLayout40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4F94F65-0163-4A92-8D78-273FABA03F7E}" type="slidenum">
              <a:rPr lang="ru-RU" altLang="ru-RU">
                <a:solidFill>
                  <a:srgbClr val="FFFFFF"/>
                </a:solidFill>
              </a:rPr>
              <a:pPr/>
              <a:t>‹#›</a:t>
            </a:fld>
            <a:endParaRPr lang="ru-RU" altLang="ru-RU" dirty="0">
              <a:solidFill>
                <a:srgbClr val="FFFFFF"/>
              </a:solidFill>
            </a:endParaRPr>
          </a:p>
        </p:txBody>
      </p:sp>
      <p:sp>
        <p:nvSpPr>
          <p:cNvPr id="4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 smtClean="0">
                <a:solidFill>
                  <a:srgbClr val="FFFFFF"/>
                </a:solidFill>
              </a:rPr>
              <a:t>СОВЕЩАНИЕ ПО РАССМОТРЕНИЮ РЕЗУЛЬТАТОВ ПХД ЗА 2013 Г.</a:t>
            </a:r>
            <a:endParaRPr lang="ru-R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2948894"/>
      </p:ext>
    </p:extLst>
  </p:cSld>
  <p:clrMapOvr>
    <a:masterClrMapping/>
  </p:clrMapOvr>
</p:sldLayout>
</file>

<file path=ppt/slideLayouts/slideLayout40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0687980-3166-4B9C-88AB-ED6A5A47340C}" type="slidenum">
              <a:rPr lang="ru-RU" altLang="ru-RU">
                <a:solidFill>
                  <a:srgbClr val="FFFFFF"/>
                </a:solidFill>
              </a:rPr>
              <a:pPr/>
              <a:t>‹#›</a:t>
            </a:fld>
            <a:endParaRPr lang="ru-RU" altLang="ru-RU" dirty="0">
              <a:solidFill>
                <a:srgbClr val="FFFFFF"/>
              </a:solidFill>
            </a:endParaRPr>
          </a:p>
        </p:txBody>
      </p:sp>
      <p:sp>
        <p:nvSpPr>
          <p:cNvPr id="3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 smtClean="0">
                <a:solidFill>
                  <a:srgbClr val="FFFFFF"/>
                </a:solidFill>
              </a:rPr>
              <a:t>СОВЕЩАНИЕ ПО РАССМОТРЕНИЮ РЕЗУЛЬТАТОВ ПХД ЗА 2013 Г.</a:t>
            </a:r>
            <a:endParaRPr lang="ru-R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8002945"/>
      </p:ext>
    </p:extLst>
  </p:cSld>
  <p:clrMapOvr>
    <a:masterClrMapping/>
  </p:clrMapOvr>
</p:sldLayout>
</file>

<file path=ppt/slideLayouts/slideLayout40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6" y="204795"/>
            <a:ext cx="3008313" cy="8715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04797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6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6531" indent="0">
              <a:buNone/>
              <a:defRPr sz="1200"/>
            </a:lvl2pPr>
            <a:lvl3pPr marL="913063" indent="0">
              <a:buNone/>
              <a:defRPr sz="1000"/>
            </a:lvl3pPr>
            <a:lvl4pPr marL="1369597" indent="0">
              <a:buNone/>
              <a:defRPr sz="900"/>
            </a:lvl4pPr>
            <a:lvl5pPr marL="1826127" indent="0">
              <a:buNone/>
              <a:defRPr sz="900"/>
            </a:lvl5pPr>
            <a:lvl6pPr marL="2282666" indent="0">
              <a:buNone/>
              <a:defRPr sz="900"/>
            </a:lvl6pPr>
            <a:lvl7pPr marL="2739200" indent="0">
              <a:buNone/>
              <a:defRPr sz="900"/>
            </a:lvl7pPr>
            <a:lvl8pPr marL="3195733" indent="0">
              <a:buNone/>
              <a:defRPr sz="900"/>
            </a:lvl8pPr>
            <a:lvl9pPr marL="3652269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B219F36-441B-40EE-9473-A2674913DF3D}" type="slidenum">
              <a:rPr lang="ru-RU" altLang="ru-RU">
                <a:solidFill>
                  <a:srgbClr val="FFFFFF"/>
                </a:solidFill>
              </a:rPr>
              <a:pPr/>
              <a:t>‹#›</a:t>
            </a:fld>
            <a:endParaRPr lang="ru-RU" altLang="ru-RU" dirty="0">
              <a:solidFill>
                <a:srgbClr val="FFFFFF"/>
              </a:solidFill>
            </a:endParaRPr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 smtClean="0">
                <a:solidFill>
                  <a:srgbClr val="FFFFFF"/>
                </a:solidFill>
              </a:rPr>
              <a:t>СОВЕЩАНИЕ ПО РАССМОТРЕНИЮ РЕЗУЛЬТАТОВ ПХД ЗА 2013 Г.</a:t>
            </a:r>
            <a:endParaRPr lang="ru-R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4144491"/>
      </p:ext>
    </p:extLst>
  </p:cSld>
  <p:clrMapOvr>
    <a:masterClrMapping/>
  </p:clrMapOvr>
</p:sldLayout>
</file>

<file path=ppt/slideLayouts/slideLayout40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880"/>
            <a:ext cx="5486400" cy="425054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6531" indent="0">
              <a:buNone/>
              <a:defRPr sz="2800"/>
            </a:lvl2pPr>
            <a:lvl3pPr marL="913063" indent="0">
              <a:buNone/>
              <a:defRPr sz="2400"/>
            </a:lvl3pPr>
            <a:lvl4pPr marL="1369597" indent="0">
              <a:buNone/>
              <a:defRPr sz="2000"/>
            </a:lvl4pPr>
            <a:lvl5pPr marL="1826127" indent="0">
              <a:buNone/>
              <a:defRPr sz="2000"/>
            </a:lvl5pPr>
            <a:lvl6pPr marL="2282666" indent="0">
              <a:buNone/>
              <a:defRPr sz="2000"/>
            </a:lvl6pPr>
            <a:lvl7pPr marL="2739200" indent="0">
              <a:buNone/>
              <a:defRPr sz="2000"/>
            </a:lvl7pPr>
            <a:lvl8pPr marL="3195733" indent="0">
              <a:buNone/>
              <a:defRPr sz="2000"/>
            </a:lvl8pPr>
            <a:lvl9pPr marL="3652269" indent="0">
              <a:buNone/>
              <a:defRPr sz="2000"/>
            </a:lvl9pPr>
          </a:lstStyle>
          <a:p>
            <a:pPr lvl="0"/>
            <a:endParaRPr lang="ru-RU" noProof="0" dirty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607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6531" indent="0">
              <a:buNone/>
              <a:defRPr sz="1200"/>
            </a:lvl2pPr>
            <a:lvl3pPr marL="913063" indent="0">
              <a:buNone/>
              <a:defRPr sz="1000"/>
            </a:lvl3pPr>
            <a:lvl4pPr marL="1369597" indent="0">
              <a:buNone/>
              <a:defRPr sz="900"/>
            </a:lvl4pPr>
            <a:lvl5pPr marL="1826127" indent="0">
              <a:buNone/>
              <a:defRPr sz="900"/>
            </a:lvl5pPr>
            <a:lvl6pPr marL="2282666" indent="0">
              <a:buNone/>
              <a:defRPr sz="900"/>
            </a:lvl6pPr>
            <a:lvl7pPr marL="2739200" indent="0">
              <a:buNone/>
              <a:defRPr sz="900"/>
            </a:lvl7pPr>
            <a:lvl8pPr marL="3195733" indent="0">
              <a:buNone/>
              <a:defRPr sz="900"/>
            </a:lvl8pPr>
            <a:lvl9pPr marL="3652269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FD4A08B-60EA-4A61-834B-BC73495AA740}" type="slidenum">
              <a:rPr lang="ru-RU" altLang="ru-RU">
                <a:solidFill>
                  <a:srgbClr val="FFFFFF"/>
                </a:solidFill>
              </a:rPr>
              <a:pPr/>
              <a:t>‹#›</a:t>
            </a:fld>
            <a:endParaRPr lang="ru-RU" altLang="ru-RU" dirty="0">
              <a:solidFill>
                <a:srgbClr val="FFFFFF"/>
              </a:solidFill>
            </a:endParaRPr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 smtClean="0">
                <a:solidFill>
                  <a:srgbClr val="FFFFFF"/>
                </a:solidFill>
              </a:rPr>
              <a:t>СОВЕЩАНИЕ ПО РАССМОТРЕНИЮ РЕЗУЛЬТАТОВ ПХД ЗА 2013 Г.</a:t>
            </a:r>
            <a:endParaRPr lang="ru-R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5498525"/>
      </p:ext>
    </p:extLst>
  </p:cSld>
  <p:clrMapOvr>
    <a:masterClrMapping/>
  </p:clrMapOvr>
</p:sldLayout>
</file>

<file path=ppt/slideLayouts/slideLayout40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1F1C59E-32D0-462D-9093-0CDF6B3AA270}" type="slidenum">
              <a:rPr lang="ru-RU" altLang="ru-RU">
                <a:solidFill>
                  <a:srgbClr val="FFFFFF"/>
                </a:solidFill>
              </a:rPr>
              <a:pPr/>
              <a:t>‹#›</a:t>
            </a:fld>
            <a:endParaRPr lang="ru-RU" altLang="ru-RU" dirty="0">
              <a:solidFill>
                <a:srgbClr val="FFFFFF"/>
              </a:solidFill>
            </a:endParaRPr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 smtClean="0">
                <a:solidFill>
                  <a:srgbClr val="FFFFFF"/>
                </a:solidFill>
              </a:rPr>
              <a:t>СОВЕЩАНИЕ ПО РАССМОТРЕНИЮ РЕЗУЛЬТАТОВ ПХД ЗА 2013 Г.</a:t>
            </a:r>
            <a:endParaRPr lang="ru-R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6218186"/>
      </p:ext>
    </p:extLst>
  </p:cSld>
  <p:clrMapOvr>
    <a:masterClrMapping/>
  </p:clrMapOvr>
</p:sldLayout>
</file>

<file path=ppt/slideLayouts/slideLayout4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6"/>
            <a:ext cx="2286000" cy="1956197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0" y="6"/>
            <a:ext cx="6705600" cy="195619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8C4D2A8-9DAD-4160-958E-47DE7FC45CAF}" type="slidenum">
              <a:rPr lang="ru-RU" altLang="ru-RU">
                <a:solidFill>
                  <a:srgbClr val="FFFFFF"/>
                </a:solidFill>
              </a:rPr>
              <a:pPr/>
              <a:t>‹#›</a:t>
            </a:fld>
            <a:endParaRPr lang="ru-RU" altLang="ru-RU" dirty="0">
              <a:solidFill>
                <a:srgbClr val="FFFFFF"/>
              </a:solidFill>
            </a:endParaRPr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 smtClean="0">
                <a:solidFill>
                  <a:srgbClr val="FFFFFF"/>
                </a:solidFill>
              </a:rPr>
              <a:t>СОВЕЩАНИЕ ПО РАССМОТРЕНИЮ РЕЗУЛЬТАТОВ ПХД ЗА 2013 Г.</a:t>
            </a:r>
            <a:endParaRPr lang="ru-R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764506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6" y="204795"/>
            <a:ext cx="3008313" cy="8715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04797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6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6531" indent="0">
              <a:buNone/>
              <a:defRPr sz="1200"/>
            </a:lvl2pPr>
            <a:lvl3pPr marL="913063" indent="0">
              <a:buNone/>
              <a:defRPr sz="1000"/>
            </a:lvl3pPr>
            <a:lvl4pPr marL="1369597" indent="0">
              <a:buNone/>
              <a:defRPr sz="900"/>
            </a:lvl4pPr>
            <a:lvl5pPr marL="1826127" indent="0">
              <a:buNone/>
              <a:defRPr sz="900"/>
            </a:lvl5pPr>
            <a:lvl6pPr marL="2282666" indent="0">
              <a:buNone/>
              <a:defRPr sz="900"/>
            </a:lvl6pPr>
            <a:lvl7pPr marL="2739200" indent="0">
              <a:buNone/>
              <a:defRPr sz="900"/>
            </a:lvl7pPr>
            <a:lvl8pPr marL="3195733" indent="0">
              <a:buNone/>
              <a:defRPr sz="900"/>
            </a:lvl8pPr>
            <a:lvl9pPr marL="3652269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80C1943-64E2-4769-A089-7D4966B6745E}" type="slidenum">
              <a:rPr lang="ru-RU" altLang="ru-RU"/>
              <a:pPr/>
              <a:t>‹#›</a:t>
            </a:fld>
            <a:endParaRPr lang="ru-RU" altLang="ru-RU" dirty="0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 smtClean="0"/>
              <a:t>СОВЕЩАНИЕ ПО РАССМОТРЕНИЮ РЕЗУЛЬТАТОВ ПХД ЗА 2013 Г.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16626958"/>
      </p:ext>
    </p:extLst>
  </p:cSld>
  <p:clrMapOvr>
    <a:masterClrMapping/>
  </p:clrMapOvr>
  <p:transition spd="med" advClick="0" advTm="1000">
    <p:wipe/>
  </p:transition>
</p:sldLayout>
</file>

<file path=ppt/slideLayouts/slideLayout4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8429"/>
            <a:ext cx="7772400" cy="11025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/>
            </a:lvl1pPr>
            <a:lvl2pPr marL="456531" indent="0" algn="ctr">
              <a:buNone/>
              <a:defRPr/>
            </a:lvl2pPr>
            <a:lvl3pPr marL="913063" indent="0" algn="ctr">
              <a:buNone/>
              <a:defRPr/>
            </a:lvl3pPr>
            <a:lvl4pPr marL="1369597" indent="0" algn="ctr">
              <a:buNone/>
              <a:defRPr/>
            </a:lvl4pPr>
            <a:lvl5pPr marL="1826127" indent="0" algn="ctr">
              <a:buNone/>
              <a:defRPr/>
            </a:lvl5pPr>
            <a:lvl6pPr marL="2282666" indent="0" algn="ctr">
              <a:buNone/>
              <a:defRPr/>
            </a:lvl6pPr>
            <a:lvl7pPr marL="2739200" indent="0" algn="ctr">
              <a:buNone/>
              <a:defRPr/>
            </a:lvl7pPr>
            <a:lvl8pPr marL="3195733" indent="0" algn="ctr">
              <a:buNone/>
              <a:defRPr/>
            </a:lvl8pPr>
            <a:lvl9pPr marL="3652269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5A062F1-C63E-4DEE-93F9-DAC2138CD16F}" type="slidenum">
              <a:rPr lang="ru-RU" altLang="ru-RU">
                <a:solidFill>
                  <a:srgbClr val="FFFFFF"/>
                </a:solidFill>
              </a:rPr>
              <a:pPr/>
              <a:t>‹#›</a:t>
            </a:fld>
            <a:endParaRPr lang="ru-RU" altLang="ru-RU" dirty="0">
              <a:solidFill>
                <a:srgbClr val="FFFFFF"/>
              </a:solidFill>
            </a:endParaRPr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 smtClean="0">
                <a:solidFill>
                  <a:srgbClr val="FFFFFF"/>
                </a:solidFill>
              </a:rPr>
              <a:t>СОВЕЩАНИЕ ПО РАССМОТРЕНИЮ РЕЗУЛЬТАТОВ ПХД ЗА 2013 Г.</a:t>
            </a:r>
            <a:endParaRPr lang="ru-R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778886"/>
      </p:ext>
    </p:extLst>
  </p:cSld>
  <p:clrMapOvr>
    <a:masterClrMapping/>
  </p:clrMapOvr>
</p:sldLayout>
</file>

<file path=ppt/slideLayouts/slideLayout4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CCC7D2F-167E-4020-BC78-B481D2D7DFBE}" type="slidenum">
              <a:rPr lang="ru-RU" altLang="ru-RU">
                <a:solidFill>
                  <a:srgbClr val="FFFFFF"/>
                </a:solidFill>
              </a:rPr>
              <a:pPr/>
              <a:t>‹#›</a:t>
            </a:fld>
            <a:endParaRPr lang="ru-RU" altLang="ru-RU" dirty="0">
              <a:solidFill>
                <a:srgbClr val="FFFFFF"/>
              </a:solidFill>
            </a:endParaRPr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 smtClean="0">
                <a:solidFill>
                  <a:srgbClr val="FFFFFF"/>
                </a:solidFill>
              </a:rPr>
              <a:t>СОВЕЩАНИЕ ПО РАССМОТРЕНИЮ РЕЗУЛЬТАТОВ ПХД ЗА 2013 Г.</a:t>
            </a:r>
            <a:endParaRPr lang="ru-R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8396958"/>
      </p:ext>
    </p:extLst>
  </p:cSld>
  <p:clrMapOvr>
    <a:masterClrMapping/>
  </p:clrMapOvr>
</p:sldLayout>
</file>

<file path=ppt/slideLayouts/slideLayout4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605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8"/>
            <a:ext cx="7772400" cy="112514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6531" indent="0">
              <a:buNone/>
              <a:defRPr sz="1800"/>
            </a:lvl2pPr>
            <a:lvl3pPr marL="913063" indent="0">
              <a:buNone/>
              <a:defRPr sz="1600"/>
            </a:lvl3pPr>
            <a:lvl4pPr marL="1369597" indent="0">
              <a:buNone/>
              <a:defRPr sz="1400"/>
            </a:lvl4pPr>
            <a:lvl5pPr marL="1826127" indent="0">
              <a:buNone/>
              <a:defRPr sz="1400"/>
            </a:lvl5pPr>
            <a:lvl6pPr marL="2282666" indent="0">
              <a:buNone/>
              <a:defRPr sz="1400"/>
            </a:lvl6pPr>
            <a:lvl7pPr marL="2739200" indent="0">
              <a:buNone/>
              <a:defRPr sz="1400"/>
            </a:lvl7pPr>
            <a:lvl8pPr marL="3195733" indent="0">
              <a:buNone/>
              <a:defRPr sz="1400"/>
            </a:lvl8pPr>
            <a:lvl9pPr marL="3652269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0CA4466-E5C5-470F-B597-143B4F857A73}" type="slidenum">
              <a:rPr lang="ru-RU" altLang="ru-RU">
                <a:solidFill>
                  <a:srgbClr val="FFFFFF"/>
                </a:solidFill>
              </a:rPr>
              <a:pPr/>
              <a:t>‹#›</a:t>
            </a:fld>
            <a:endParaRPr lang="ru-RU" altLang="ru-RU" dirty="0">
              <a:solidFill>
                <a:srgbClr val="FFFFFF"/>
              </a:solidFill>
            </a:endParaRPr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 smtClean="0">
                <a:solidFill>
                  <a:srgbClr val="FFFFFF"/>
                </a:solidFill>
              </a:rPr>
              <a:t>СОВЕЩАНИЕ ПО РАССМОТРЕНИЮ РЕЗУЛЬТАТОВ ПХД ЗА 2013 Г.</a:t>
            </a:r>
            <a:endParaRPr lang="ru-R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080356"/>
      </p:ext>
    </p:extLst>
  </p:cSld>
  <p:clrMapOvr>
    <a:masterClrMapping/>
  </p:clrMapOvr>
</p:sldLayout>
</file>

<file path=ppt/slideLayouts/slideLayout4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0" y="809631"/>
            <a:ext cx="4495800" cy="11465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809631"/>
            <a:ext cx="4495800" cy="11465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375AA68-ED1C-481B-8A1B-DB4FEBECB600}" type="slidenum">
              <a:rPr lang="ru-RU" altLang="ru-RU">
                <a:solidFill>
                  <a:srgbClr val="FFFFFF"/>
                </a:solidFill>
              </a:rPr>
              <a:pPr/>
              <a:t>‹#›</a:t>
            </a:fld>
            <a:endParaRPr lang="ru-RU" altLang="ru-RU" dirty="0">
              <a:solidFill>
                <a:srgbClr val="FFFFFF"/>
              </a:solidFill>
            </a:endParaRPr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 smtClean="0">
                <a:solidFill>
                  <a:srgbClr val="FFFFFF"/>
                </a:solidFill>
              </a:rPr>
              <a:t>СОВЕЩАНИЕ ПО РАССМОТРЕНИЮ РЕЗУЛЬТАТОВ ПХД ЗА 2013 Г.</a:t>
            </a:r>
            <a:endParaRPr lang="ru-R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1416723"/>
      </p:ext>
    </p:extLst>
  </p:cSld>
  <p:clrMapOvr>
    <a:masterClrMapping/>
  </p:clrMapOvr>
</p:sldLayout>
</file>

<file path=ppt/slideLayouts/slideLayout4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41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531" indent="0">
              <a:buNone/>
              <a:defRPr sz="2000" b="1"/>
            </a:lvl2pPr>
            <a:lvl3pPr marL="913063" indent="0">
              <a:buNone/>
              <a:defRPr sz="1800" b="1"/>
            </a:lvl3pPr>
            <a:lvl4pPr marL="1369597" indent="0">
              <a:buNone/>
              <a:defRPr sz="1600" b="1"/>
            </a:lvl4pPr>
            <a:lvl5pPr marL="1826127" indent="0">
              <a:buNone/>
              <a:defRPr sz="1600" b="1"/>
            </a:lvl5pPr>
            <a:lvl6pPr marL="2282666" indent="0">
              <a:buNone/>
              <a:defRPr sz="1600" b="1"/>
            </a:lvl6pPr>
            <a:lvl7pPr marL="2739200" indent="0">
              <a:buNone/>
              <a:defRPr sz="1600" b="1"/>
            </a:lvl7pPr>
            <a:lvl8pPr marL="3195733" indent="0">
              <a:buNone/>
              <a:defRPr sz="1600" b="1"/>
            </a:lvl8pPr>
            <a:lvl9pPr marL="3652269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169" y="1151341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531" indent="0">
              <a:buNone/>
              <a:defRPr sz="2000" b="1"/>
            </a:lvl2pPr>
            <a:lvl3pPr marL="913063" indent="0">
              <a:buNone/>
              <a:defRPr sz="1800" b="1"/>
            </a:lvl3pPr>
            <a:lvl4pPr marL="1369597" indent="0">
              <a:buNone/>
              <a:defRPr sz="1600" b="1"/>
            </a:lvl4pPr>
            <a:lvl5pPr marL="1826127" indent="0">
              <a:buNone/>
              <a:defRPr sz="1600" b="1"/>
            </a:lvl5pPr>
            <a:lvl6pPr marL="2282666" indent="0">
              <a:buNone/>
              <a:defRPr sz="1600" b="1"/>
            </a:lvl6pPr>
            <a:lvl7pPr marL="2739200" indent="0">
              <a:buNone/>
              <a:defRPr sz="1600" b="1"/>
            </a:lvl7pPr>
            <a:lvl8pPr marL="3195733" indent="0">
              <a:buNone/>
              <a:defRPr sz="1600" b="1"/>
            </a:lvl8pPr>
            <a:lvl9pPr marL="3652269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169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A8F0F32-CA70-44A8-BA9C-0E05EB728F06}" type="slidenum">
              <a:rPr lang="ru-RU" altLang="ru-RU">
                <a:solidFill>
                  <a:srgbClr val="FFFFFF"/>
                </a:solidFill>
              </a:rPr>
              <a:pPr/>
              <a:t>‹#›</a:t>
            </a:fld>
            <a:endParaRPr lang="ru-RU" altLang="ru-RU" dirty="0">
              <a:solidFill>
                <a:srgbClr val="FFFFFF"/>
              </a:solidFill>
            </a:endParaRPr>
          </a:p>
        </p:txBody>
      </p:sp>
      <p:sp>
        <p:nvSpPr>
          <p:cNvPr id="8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 smtClean="0">
                <a:solidFill>
                  <a:srgbClr val="FFFFFF"/>
                </a:solidFill>
              </a:rPr>
              <a:t>СОВЕЩАНИЕ ПО РАССМОТРЕНИЮ РЕЗУЛЬТАТОВ ПХД ЗА 2013 Г.</a:t>
            </a:r>
            <a:endParaRPr lang="ru-R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4943467"/>
      </p:ext>
    </p:extLst>
  </p:cSld>
  <p:clrMapOvr>
    <a:masterClrMapping/>
  </p:clrMapOvr>
</p:sldLayout>
</file>

<file path=ppt/slideLayouts/slideLayout4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4F94F65-0163-4A92-8D78-273FABA03F7E}" type="slidenum">
              <a:rPr lang="ru-RU" altLang="ru-RU">
                <a:solidFill>
                  <a:srgbClr val="FFFFFF"/>
                </a:solidFill>
              </a:rPr>
              <a:pPr/>
              <a:t>‹#›</a:t>
            </a:fld>
            <a:endParaRPr lang="ru-RU" altLang="ru-RU" dirty="0">
              <a:solidFill>
                <a:srgbClr val="FFFFFF"/>
              </a:solidFill>
            </a:endParaRPr>
          </a:p>
        </p:txBody>
      </p:sp>
      <p:sp>
        <p:nvSpPr>
          <p:cNvPr id="4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 smtClean="0">
                <a:solidFill>
                  <a:srgbClr val="FFFFFF"/>
                </a:solidFill>
              </a:rPr>
              <a:t>СОВЕЩАНИЕ ПО РАССМОТРЕНИЮ РЕЗУЛЬТАТОВ ПХД ЗА 2013 Г.</a:t>
            </a:r>
            <a:endParaRPr lang="ru-R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6086569"/>
      </p:ext>
    </p:extLst>
  </p:cSld>
  <p:clrMapOvr>
    <a:masterClrMapping/>
  </p:clrMapOvr>
</p:sldLayout>
</file>

<file path=ppt/slideLayouts/slideLayout4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0687980-3166-4B9C-88AB-ED6A5A47340C}" type="slidenum">
              <a:rPr lang="ru-RU" altLang="ru-RU">
                <a:solidFill>
                  <a:srgbClr val="FFFFFF"/>
                </a:solidFill>
              </a:rPr>
              <a:pPr/>
              <a:t>‹#›</a:t>
            </a:fld>
            <a:endParaRPr lang="ru-RU" altLang="ru-RU" dirty="0">
              <a:solidFill>
                <a:srgbClr val="FFFFFF"/>
              </a:solidFill>
            </a:endParaRPr>
          </a:p>
        </p:txBody>
      </p:sp>
      <p:sp>
        <p:nvSpPr>
          <p:cNvPr id="3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 smtClean="0">
                <a:solidFill>
                  <a:srgbClr val="FFFFFF"/>
                </a:solidFill>
              </a:rPr>
              <a:t>СОВЕЩАНИЕ ПО РАССМОТРЕНИЮ РЕЗУЛЬТАТОВ ПХД ЗА 2013 Г.</a:t>
            </a:r>
            <a:endParaRPr lang="ru-R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3226404"/>
      </p:ext>
    </p:extLst>
  </p:cSld>
  <p:clrMapOvr>
    <a:masterClrMapping/>
  </p:clrMapOvr>
</p:sldLayout>
</file>

<file path=ppt/slideLayouts/slideLayout4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6" y="204795"/>
            <a:ext cx="3008313" cy="8715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04797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6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6531" indent="0">
              <a:buNone/>
              <a:defRPr sz="1200"/>
            </a:lvl2pPr>
            <a:lvl3pPr marL="913063" indent="0">
              <a:buNone/>
              <a:defRPr sz="1000"/>
            </a:lvl3pPr>
            <a:lvl4pPr marL="1369597" indent="0">
              <a:buNone/>
              <a:defRPr sz="900"/>
            </a:lvl4pPr>
            <a:lvl5pPr marL="1826127" indent="0">
              <a:buNone/>
              <a:defRPr sz="900"/>
            </a:lvl5pPr>
            <a:lvl6pPr marL="2282666" indent="0">
              <a:buNone/>
              <a:defRPr sz="900"/>
            </a:lvl6pPr>
            <a:lvl7pPr marL="2739200" indent="0">
              <a:buNone/>
              <a:defRPr sz="900"/>
            </a:lvl7pPr>
            <a:lvl8pPr marL="3195733" indent="0">
              <a:buNone/>
              <a:defRPr sz="900"/>
            </a:lvl8pPr>
            <a:lvl9pPr marL="3652269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B219F36-441B-40EE-9473-A2674913DF3D}" type="slidenum">
              <a:rPr lang="ru-RU" altLang="ru-RU">
                <a:solidFill>
                  <a:srgbClr val="FFFFFF"/>
                </a:solidFill>
              </a:rPr>
              <a:pPr/>
              <a:t>‹#›</a:t>
            </a:fld>
            <a:endParaRPr lang="ru-RU" altLang="ru-RU" dirty="0">
              <a:solidFill>
                <a:srgbClr val="FFFFFF"/>
              </a:solidFill>
            </a:endParaRPr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 smtClean="0">
                <a:solidFill>
                  <a:srgbClr val="FFFFFF"/>
                </a:solidFill>
              </a:rPr>
              <a:t>СОВЕЩАНИЕ ПО РАССМОТРЕНИЮ РЕЗУЛЬТАТОВ ПХД ЗА 2013 Г.</a:t>
            </a:r>
            <a:endParaRPr lang="ru-R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4287682"/>
      </p:ext>
    </p:extLst>
  </p:cSld>
  <p:clrMapOvr>
    <a:masterClrMapping/>
  </p:clrMapOvr>
</p:sldLayout>
</file>

<file path=ppt/slideLayouts/slideLayout4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880"/>
            <a:ext cx="5486400" cy="425054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6531" indent="0">
              <a:buNone/>
              <a:defRPr sz="2800"/>
            </a:lvl2pPr>
            <a:lvl3pPr marL="913063" indent="0">
              <a:buNone/>
              <a:defRPr sz="2400"/>
            </a:lvl3pPr>
            <a:lvl4pPr marL="1369597" indent="0">
              <a:buNone/>
              <a:defRPr sz="2000"/>
            </a:lvl4pPr>
            <a:lvl5pPr marL="1826127" indent="0">
              <a:buNone/>
              <a:defRPr sz="2000"/>
            </a:lvl5pPr>
            <a:lvl6pPr marL="2282666" indent="0">
              <a:buNone/>
              <a:defRPr sz="2000"/>
            </a:lvl6pPr>
            <a:lvl7pPr marL="2739200" indent="0">
              <a:buNone/>
              <a:defRPr sz="2000"/>
            </a:lvl7pPr>
            <a:lvl8pPr marL="3195733" indent="0">
              <a:buNone/>
              <a:defRPr sz="2000"/>
            </a:lvl8pPr>
            <a:lvl9pPr marL="3652269" indent="0">
              <a:buNone/>
              <a:defRPr sz="2000"/>
            </a:lvl9pPr>
          </a:lstStyle>
          <a:p>
            <a:pPr lvl="0"/>
            <a:endParaRPr lang="ru-RU" noProof="0" dirty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61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6531" indent="0">
              <a:buNone/>
              <a:defRPr sz="1200"/>
            </a:lvl2pPr>
            <a:lvl3pPr marL="913063" indent="0">
              <a:buNone/>
              <a:defRPr sz="1000"/>
            </a:lvl3pPr>
            <a:lvl4pPr marL="1369597" indent="0">
              <a:buNone/>
              <a:defRPr sz="900"/>
            </a:lvl4pPr>
            <a:lvl5pPr marL="1826127" indent="0">
              <a:buNone/>
              <a:defRPr sz="900"/>
            </a:lvl5pPr>
            <a:lvl6pPr marL="2282666" indent="0">
              <a:buNone/>
              <a:defRPr sz="900"/>
            </a:lvl6pPr>
            <a:lvl7pPr marL="2739200" indent="0">
              <a:buNone/>
              <a:defRPr sz="900"/>
            </a:lvl7pPr>
            <a:lvl8pPr marL="3195733" indent="0">
              <a:buNone/>
              <a:defRPr sz="900"/>
            </a:lvl8pPr>
            <a:lvl9pPr marL="3652269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FD4A08B-60EA-4A61-834B-BC73495AA740}" type="slidenum">
              <a:rPr lang="ru-RU" altLang="ru-RU">
                <a:solidFill>
                  <a:srgbClr val="FFFFFF"/>
                </a:solidFill>
              </a:rPr>
              <a:pPr/>
              <a:t>‹#›</a:t>
            </a:fld>
            <a:endParaRPr lang="ru-RU" altLang="ru-RU" dirty="0">
              <a:solidFill>
                <a:srgbClr val="FFFFFF"/>
              </a:solidFill>
            </a:endParaRPr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 smtClean="0">
                <a:solidFill>
                  <a:srgbClr val="FFFFFF"/>
                </a:solidFill>
              </a:rPr>
              <a:t>СОВЕЩАНИЕ ПО РАССМОТРЕНИЮ РЕЗУЛЬТАТОВ ПХД ЗА 2013 Г.</a:t>
            </a:r>
            <a:endParaRPr lang="ru-R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0704219"/>
      </p:ext>
    </p:extLst>
  </p:cSld>
  <p:clrMapOvr>
    <a:masterClrMapping/>
  </p:clrMapOvr>
</p:sldLayout>
</file>

<file path=ppt/slideLayouts/slideLayout4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1F1C59E-32D0-462D-9093-0CDF6B3AA270}" type="slidenum">
              <a:rPr lang="ru-RU" altLang="ru-RU">
                <a:solidFill>
                  <a:srgbClr val="FFFFFF"/>
                </a:solidFill>
              </a:rPr>
              <a:pPr/>
              <a:t>‹#›</a:t>
            </a:fld>
            <a:endParaRPr lang="ru-RU" altLang="ru-RU" dirty="0">
              <a:solidFill>
                <a:srgbClr val="FFFFFF"/>
              </a:solidFill>
            </a:endParaRPr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 smtClean="0">
                <a:solidFill>
                  <a:srgbClr val="FFFFFF"/>
                </a:solidFill>
              </a:rPr>
              <a:t>СОВЕЩАНИЕ ПО РАССМОТРЕНИЮ РЕЗУЛЬТАТОВ ПХД ЗА 2013 Г.</a:t>
            </a:r>
            <a:endParaRPr lang="ru-R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5050705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880"/>
            <a:ext cx="5486400" cy="425054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6531" indent="0">
              <a:buNone/>
              <a:defRPr sz="2800"/>
            </a:lvl2pPr>
            <a:lvl3pPr marL="913063" indent="0">
              <a:buNone/>
              <a:defRPr sz="2400"/>
            </a:lvl3pPr>
            <a:lvl4pPr marL="1369597" indent="0">
              <a:buNone/>
              <a:defRPr sz="2000"/>
            </a:lvl4pPr>
            <a:lvl5pPr marL="1826127" indent="0">
              <a:buNone/>
              <a:defRPr sz="2000"/>
            </a:lvl5pPr>
            <a:lvl6pPr marL="2282666" indent="0">
              <a:buNone/>
              <a:defRPr sz="2000"/>
            </a:lvl6pPr>
            <a:lvl7pPr marL="2739200" indent="0">
              <a:buNone/>
              <a:defRPr sz="2000"/>
            </a:lvl7pPr>
            <a:lvl8pPr marL="3195733" indent="0">
              <a:buNone/>
              <a:defRPr sz="2000"/>
            </a:lvl8pPr>
            <a:lvl9pPr marL="3652269" indent="0">
              <a:buNone/>
              <a:defRPr sz="2000"/>
            </a:lvl9pPr>
          </a:lstStyle>
          <a:p>
            <a:pPr lvl="0"/>
            <a:endParaRPr lang="ru-RU" noProof="0" dirty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6138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6531" indent="0">
              <a:buNone/>
              <a:defRPr sz="1200"/>
            </a:lvl2pPr>
            <a:lvl3pPr marL="913063" indent="0">
              <a:buNone/>
              <a:defRPr sz="1000"/>
            </a:lvl3pPr>
            <a:lvl4pPr marL="1369597" indent="0">
              <a:buNone/>
              <a:defRPr sz="900"/>
            </a:lvl4pPr>
            <a:lvl5pPr marL="1826127" indent="0">
              <a:buNone/>
              <a:defRPr sz="900"/>
            </a:lvl5pPr>
            <a:lvl6pPr marL="2282666" indent="0">
              <a:buNone/>
              <a:defRPr sz="900"/>
            </a:lvl6pPr>
            <a:lvl7pPr marL="2739200" indent="0">
              <a:buNone/>
              <a:defRPr sz="900"/>
            </a:lvl7pPr>
            <a:lvl8pPr marL="3195733" indent="0">
              <a:buNone/>
              <a:defRPr sz="900"/>
            </a:lvl8pPr>
            <a:lvl9pPr marL="3652269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2765B84-FE38-46A4-9F07-28815BDF477E}" type="slidenum">
              <a:rPr lang="ru-RU" altLang="ru-RU"/>
              <a:pPr/>
              <a:t>‹#›</a:t>
            </a:fld>
            <a:endParaRPr lang="ru-RU" altLang="ru-RU" dirty="0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 smtClean="0"/>
              <a:t>СОВЕЩАНИЕ ПО РАССМОТРЕНИЮ РЕЗУЛЬТАТОВ ПХД ЗА 2013 Г.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08596095"/>
      </p:ext>
    </p:extLst>
  </p:cSld>
  <p:clrMapOvr>
    <a:masterClrMapping/>
  </p:clrMapOvr>
  <p:transition spd="med" advClick="0" advTm="1000">
    <p:wipe/>
  </p:transition>
</p:sldLayout>
</file>

<file path=ppt/slideLayouts/slideLayout4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6"/>
            <a:ext cx="2286000" cy="1956197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0" y="6"/>
            <a:ext cx="6705600" cy="195619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8C4D2A8-9DAD-4160-958E-47DE7FC45CAF}" type="slidenum">
              <a:rPr lang="ru-RU" altLang="ru-RU">
                <a:solidFill>
                  <a:srgbClr val="FFFFFF"/>
                </a:solidFill>
              </a:rPr>
              <a:pPr/>
              <a:t>‹#›</a:t>
            </a:fld>
            <a:endParaRPr lang="ru-RU" altLang="ru-RU" dirty="0">
              <a:solidFill>
                <a:srgbClr val="FFFFFF"/>
              </a:solidFill>
            </a:endParaRPr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 smtClean="0">
                <a:solidFill>
                  <a:srgbClr val="FFFFFF"/>
                </a:solidFill>
              </a:rPr>
              <a:t>СОВЕЩАНИЕ ПО РАССМОТРЕНИЮ РЕЗУЛЬТАТОВ ПХД ЗА 2013 Г.</a:t>
            </a:r>
            <a:endParaRPr lang="ru-R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5785179"/>
      </p:ext>
    </p:extLst>
  </p:cSld>
  <p:clrMapOvr>
    <a:masterClrMapping/>
  </p:clrMapOvr>
</p:sldLayout>
</file>

<file path=ppt/slideLayouts/slideLayout4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8461"/>
            <a:ext cx="7772400" cy="11025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  <a:prstGeom prst="rect">
            <a:avLst/>
          </a:prstGeom>
        </p:spPr>
        <p:txBody>
          <a:bodyPr lIns="91306" tIns="45658" rIns="91306" bIns="45658"/>
          <a:lstStyle>
            <a:lvl1pPr marL="0" indent="0" algn="ctr">
              <a:buNone/>
              <a:defRPr/>
            </a:lvl1pPr>
            <a:lvl2pPr marL="456531" indent="0" algn="ctr">
              <a:buNone/>
              <a:defRPr/>
            </a:lvl2pPr>
            <a:lvl3pPr marL="913063" indent="0" algn="ctr">
              <a:buNone/>
              <a:defRPr/>
            </a:lvl3pPr>
            <a:lvl4pPr marL="1369597" indent="0" algn="ctr">
              <a:buNone/>
              <a:defRPr/>
            </a:lvl4pPr>
            <a:lvl5pPr marL="1826127" indent="0" algn="ctr">
              <a:buNone/>
              <a:defRPr/>
            </a:lvl5pPr>
            <a:lvl6pPr marL="2282666" indent="0" algn="ctr">
              <a:buNone/>
              <a:defRPr/>
            </a:lvl6pPr>
            <a:lvl7pPr marL="2739200" indent="0" algn="ctr">
              <a:buNone/>
              <a:defRPr/>
            </a:lvl7pPr>
            <a:lvl8pPr marL="3195733" indent="0" algn="ctr">
              <a:buNone/>
              <a:defRPr/>
            </a:lvl8pPr>
            <a:lvl9pPr marL="3652269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 smtClean="0">
                <a:solidFill>
                  <a:srgbClr val="FFFFFF"/>
                </a:solidFill>
              </a:rPr>
              <a:t>СОВЕЩАНИЕ ПО РАССМОТРЕНИЮ РЕЗУЛЬТАТОВ ПХД ЗА 2013 Г.</a:t>
            </a:r>
            <a:endParaRPr lang="ru-R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2779678"/>
      </p:ext>
    </p:extLst>
  </p:cSld>
  <p:clrMapOvr>
    <a:masterClrMapping/>
  </p:clrMapOvr>
  <p:transition spd="med" advClick="0" advTm="1000">
    <p:wipe/>
  </p:transition>
</p:sldLayout>
</file>

<file path=ppt/slideLayouts/slideLayout4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00154"/>
            <a:ext cx="8229600" cy="3394472"/>
          </a:xfrm>
          <a:prstGeom prst="rect">
            <a:avLst/>
          </a:prstGeom>
        </p:spPr>
        <p:txBody>
          <a:bodyPr lIns="91306" tIns="45658" rIns="91306" bIns="45658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 smtClean="0">
                <a:solidFill>
                  <a:srgbClr val="FFFFFF"/>
                </a:solidFill>
              </a:rPr>
              <a:t>СОВЕЩАНИЕ ПО РАССМОТРЕНИЮ РЕЗУЛЬТАТОВ ПХД ЗА 2013 Г.</a:t>
            </a:r>
            <a:endParaRPr lang="ru-R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3757414"/>
      </p:ext>
    </p:extLst>
  </p:cSld>
  <p:clrMapOvr>
    <a:masterClrMapping/>
  </p:clrMapOvr>
  <p:transition spd="med" advClick="0" advTm="1000">
    <p:wipe/>
  </p:transition>
</p:sldLayout>
</file>

<file path=ppt/slideLayouts/slideLayout42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605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8"/>
            <a:ext cx="7772400" cy="1125140"/>
          </a:xfrm>
          <a:prstGeom prst="rect">
            <a:avLst/>
          </a:prstGeom>
        </p:spPr>
        <p:txBody>
          <a:bodyPr lIns="91306" tIns="45658" rIns="91306" bIns="45658" anchor="b"/>
          <a:lstStyle>
            <a:lvl1pPr marL="0" indent="0">
              <a:buNone/>
              <a:defRPr sz="2000"/>
            </a:lvl1pPr>
            <a:lvl2pPr marL="456531" indent="0">
              <a:buNone/>
              <a:defRPr sz="1800"/>
            </a:lvl2pPr>
            <a:lvl3pPr marL="913063" indent="0">
              <a:buNone/>
              <a:defRPr sz="1600"/>
            </a:lvl3pPr>
            <a:lvl4pPr marL="1369597" indent="0">
              <a:buNone/>
              <a:defRPr sz="1400"/>
            </a:lvl4pPr>
            <a:lvl5pPr marL="1826127" indent="0">
              <a:buNone/>
              <a:defRPr sz="1400"/>
            </a:lvl5pPr>
            <a:lvl6pPr marL="2282666" indent="0">
              <a:buNone/>
              <a:defRPr sz="1400"/>
            </a:lvl6pPr>
            <a:lvl7pPr marL="2739200" indent="0">
              <a:buNone/>
              <a:defRPr sz="1400"/>
            </a:lvl7pPr>
            <a:lvl8pPr marL="3195733" indent="0">
              <a:buNone/>
              <a:defRPr sz="1400"/>
            </a:lvl8pPr>
            <a:lvl9pPr marL="3652269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1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 smtClean="0">
                <a:solidFill>
                  <a:srgbClr val="FFFFFF"/>
                </a:solidFill>
              </a:rPr>
              <a:t>СОВЕЩАНИЕ ПО РАССМОТРЕНИЮ РЕЗУЛЬТАТОВ ПХД ЗА 2013 Г.</a:t>
            </a:r>
            <a:endParaRPr lang="ru-R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3761898"/>
      </p:ext>
    </p:extLst>
  </p:cSld>
  <p:clrMapOvr>
    <a:masterClrMapping/>
  </p:clrMapOvr>
  <p:transition spd="med" advClick="0" advTm="1000">
    <p:wipe/>
  </p:transition>
</p:sldLayout>
</file>

<file path=ppt/slideLayouts/slideLayout4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200154"/>
            <a:ext cx="4038600" cy="3394472"/>
          </a:xfrm>
          <a:prstGeom prst="rect">
            <a:avLst/>
          </a:prstGeom>
        </p:spPr>
        <p:txBody>
          <a:bodyPr lIns="91306" tIns="45658" rIns="91306" bIns="45658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200154"/>
            <a:ext cx="4038600" cy="3394472"/>
          </a:xfrm>
          <a:prstGeom prst="rect">
            <a:avLst/>
          </a:prstGeom>
        </p:spPr>
        <p:txBody>
          <a:bodyPr lIns="91306" tIns="45658" rIns="91306" bIns="45658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 smtClean="0">
                <a:solidFill>
                  <a:srgbClr val="FFFFFF"/>
                </a:solidFill>
              </a:rPr>
              <a:t>СОВЕЩАНИЕ ПО РАССМОТРЕНИЮ РЕЗУЛЬТАТОВ ПХД ЗА 2013 Г.</a:t>
            </a:r>
            <a:endParaRPr lang="ru-R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400521"/>
      </p:ext>
    </p:extLst>
  </p:cSld>
  <p:clrMapOvr>
    <a:masterClrMapping/>
  </p:clrMapOvr>
  <p:transition spd="med" advClick="0" advTm="1000">
    <p:wipe/>
  </p:transition>
</p:sldLayout>
</file>

<file path=ppt/slideLayouts/slideLayout42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41"/>
            <a:ext cx="4040188" cy="479822"/>
          </a:xfrm>
          <a:prstGeom prst="rect">
            <a:avLst/>
          </a:prstGeom>
        </p:spPr>
        <p:txBody>
          <a:bodyPr lIns="91306" tIns="45658" rIns="91306" bIns="45658" anchor="b"/>
          <a:lstStyle>
            <a:lvl1pPr marL="0" indent="0">
              <a:buNone/>
              <a:defRPr sz="2400" b="1"/>
            </a:lvl1pPr>
            <a:lvl2pPr marL="456531" indent="0">
              <a:buNone/>
              <a:defRPr sz="2000" b="1"/>
            </a:lvl2pPr>
            <a:lvl3pPr marL="913063" indent="0">
              <a:buNone/>
              <a:defRPr sz="1800" b="1"/>
            </a:lvl3pPr>
            <a:lvl4pPr marL="1369597" indent="0">
              <a:buNone/>
              <a:defRPr sz="1600" b="1"/>
            </a:lvl4pPr>
            <a:lvl5pPr marL="1826127" indent="0">
              <a:buNone/>
              <a:defRPr sz="1600" b="1"/>
            </a:lvl5pPr>
            <a:lvl6pPr marL="2282666" indent="0">
              <a:buNone/>
              <a:defRPr sz="1600" b="1"/>
            </a:lvl6pPr>
            <a:lvl7pPr marL="2739200" indent="0">
              <a:buNone/>
              <a:defRPr sz="1600" b="1"/>
            </a:lvl7pPr>
            <a:lvl8pPr marL="3195733" indent="0">
              <a:buNone/>
              <a:defRPr sz="1600" b="1"/>
            </a:lvl8pPr>
            <a:lvl9pPr marL="3652269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  <a:prstGeom prst="rect">
            <a:avLst/>
          </a:prstGeom>
        </p:spPr>
        <p:txBody>
          <a:bodyPr lIns="91306" tIns="45658" rIns="91306" bIns="45658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169" y="1151341"/>
            <a:ext cx="4041775" cy="479822"/>
          </a:xfrm>
          <a:prstGeom prst="rect">
            <a:avLst/>
          </a:prstGeom>
        </p:spPr>
        <p:txBody>
          <a:bodyPr lIns="91306" tIns="45658" rIns="91306" bIns="45658" anchor="b"/>
          <a:lstStyle>
            <a:lvl1pPr marL="0" indent="0">
              <a:buNone/>
              <a:defRPr sz="2400" b="1"/>
            </a:lvl1pPr>
            <a:lvl2pPr marL="456531" indent="0">
              <a:buNone/>
              <a:defRPr sz="2000" b="1"/>
            </a:lvl2pPr>
            <a:lvl3pPr marL="913063" indent="0">
              <a:buNone/>
              <a:defRPr sz="1800" b="1"/>
            </a:lvl3pPr>
            <a:lvl4pPr marL="1369597" indent="0">
              <a:buNone/>
              <a:defRPr sz="1600" b="1"/>
            </a:lvl4pPr>
            <a:lvl5pPr marL="1826127" indent="0">
              <a:buNone/>
              <a:defRPr sz="1600" b="1"/>
            </a:lvl5pPr>
            <a:lvl6pPr marL="2282666" indent="0">
              <a:buNone/>
              <a:defRPr sz="1600" b="1"/>
            </a:lvl6pPr>
            <a:lvl7pPr marL="2739200" indent="0">
              <a:buNone/>
              <a:defRPr sz="1600" b="1"/>
            </a:lvl7pPr>
            <a:lvl8pPr marL="3195733" indent="0">
              <a:buNone/>
              <a:defRPr sz="1600" b="1"/>
            </a:lvl8pPr>
            <a:lvl9pPr marL="3652269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169" y="1631156"/>
            <a:ext cx="4041775" cy="2963466"/>
          </a:xfrm>
          <a:prstGeom prst="rect">
            <a:avLst/>
          </a:prstGeom>
        </p:spPr>
        <p:txBody>
          <a:bodyPr lIns="91306" tIns="45658" rIns="91306" bIns="45658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 smtClean="0">
                <a:solidFill>
                  <a:srgbClr val="FFFFFF"/>
                </a:solidFill>
              </a:rPr>
              <a:t>СОВЕЩАНИЕ ПО РАССМОТРЕНИЮ РЕЗУЛЬТАТОВ ПХД ЗА 2013 Г.</a:t>
            </a:r>
            <a:endParaRPr lang="ru-R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8876495"/>
      </p:ext>
    </p:extLst>
  </p:cSld>
  <p:clrMapOvr>
    <a:masterClrMapping/>
  </p:clrMapOvr>
  <p:transition spd="med" advClick="0" advTm="1000">
    <p:wipe/>
  </p:transition>
</p:sldLayout>
</file>

<file path=ppt/slideLayouts/slideLayout4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1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 smtClean="0">
                <a:solidFill>
                  <a:srgbClr val="FFFFFF"/>
                </a:solidFill>
              </a:rPr>
              <a:t>СОВЕЩАНИЕ ПО РАССМОТРЕНИЮ РЕЗУЛЬТАТОВ ПХД ЗА 2013 Г.</a:t>
            </a:r>
            <a:endParaRPr lang="ru-R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4781297"/>
      </p:ext>
    </p:extLst>
  </p:cSld>
  <p:clrMapOvr>
    <a:masterClrMapping/>
  </p:clrMapOvr>
  <p:transition spd="med" advClick="0" advTm="1000">
    <p:wipe/>
  </p:transition>
  <p:timing>
    <p:tnLst>
      <p:par>
        <p:cTn id="1" dur="indefinite" restart="never" nodeType="tmRoot"/>
      </p:par>
    </p:tnLst>
  </p:timing>
</p:sldLayout>
</file>

<file path=ppt/slideLayouts/slideLayout4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 smtClean="0">
                <a:solidFill>
                  <a:srgbClr val="FFFFFF"/>
                </a:solidFill>
              </a:rPr>
              <a:t>СОВЕЩАНИЕ ПО РАССМОТРЕНИЮ РЕЗУЛЬТАТОВ ПХД ЗА 2013 Г.</a:t>
            </a:r>
            <a:endParaRPr lang="ru-R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0478482"/>
      </p:ext>
    </p:extLst>
  </p:cSld>
  <p:clrMapOvr>
    <a:masterClrMapping/>
  </p:clrMapOvr>
  <p:transition spd="med" advClick="0" advTm="1000">
    <p:wipe/>
  </p:transition>
</p:sldLayout>
</file>

<file path=ppt/slideLayouts/slideLayout42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6" y="204795"/>
            <a:ext cx="3008313" cy="8715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04797"/>
            <a:ext cx="5111750" cy="4389835"/>
          </a:xfrm>
          <a:prstGeom prst="rect">
            <a:avLst/>
          </a:prstGeom>
        </p:spPr>
        <p:txBody>
          <a:bodyPr lIns="91306" tIns="45658" rIns="91306" bIns="45658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6" y="1076328"/>
            <a:ext cx="3008313" cy="3518297"/>
          </a:xfrm>
          <a:prstGeom prst="rect">
            <a:avLst/>
          </a:prstGeom>
        </p:spPr>
        <p:txBody>
          <a:bodyPr lIns="91306" tIns="45658" rIns="91306" bIns="45658"/>
          <a:lstStyle>
            <a:lvl1pPr marL="0" indent="0">
              <a:buNone/>
              <a:defRPr sz="1400"/>
            </a:lvl1pPr>
            <a:lvl2pPr marL="456531" indent="0">
              <a:buNone/>
              <a:defRPr sz="1200"/>
            </a:lvl2pPr>
            <a:lvl3pPr marL="913063" indent="0">
              <a:buNone/>
              <a:defRPr sz="1000"/>
            </a:lvl3pPr>
            <a:lvl4pPr marL="1369597" indent="0">
              <a:buNone/>
              <a:defRPr sz="900"/>
            </a:lvl4pPr>
            <a:lvl5pPr marL="1826127" indent="0">
              <a:buNone/>
              <a:defRPr sz="900"/>
            </a:lvl5pPr>
            <a:lvl6pPr marL="2282666" indent="0">
              <a:buNone/>
              <a:defRPr sz="900"/>
            </a:lvl6pPr>
            <a:lvl7pPr marL="2739200" indent="0">
              <a:buNone/>
              <a:defRPr sz="900"/>
            </a:lvl7pPr>
            <a:lvl8pPr marL="3195733" indent="0">
              <a:buNone/>
              <a:defRPr sz="900"/>
            </a:lvl8pPr>
            <a:lvl9pPr marL="3652269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 smtClean="0">
                <a:solidFill>
                  <a:srgbClr val="FFFFFF"/>
                </a:solidFill>
              </a:rPr>
              <a:t>СОВЕЩАНИЕ ПО РАССМОТРЕНИЮ РЕЗУЛЬТАТОВ ПХД ЗА 2013 Г.</a:t>
            </a:r>
            <a:endParaRPr lang="ru-R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0115380"/>
      </p:ext>
    </p:extLst>
  </p:cSld>
  <p:clrMapOvr>
    <a:masterClrMapping/>
  </p:clrMapOvr>
  <p:transition spd="med" advClick="0" advTm="1000">
    <p:wipe/>
  </p:transition>
</p:sldLayout>
</file>

<file path=ppt/slideLayouts/slideLayout42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880"/>
            <a:ext cx="5486400" cy="425054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  <a:prstGeom prst="rect">
            <a:avLst/>
          </a:prstGeom>
        </p:spPr>
        <p:txBody>
          <a:bodyPr lIns="91306" tIns="45658" rIns="91306" bIns="45658"/>
          <a:lstStyle>
            <a:lvl1pPr marL="0" indent="0">
              <a:buNone/>
              <a:defRPr sz="3200"/>
            </a:lvl1pPr>
            <a:lvl2pPr marL="456531" indent="0">
              <a:buNone/>
              <a:defRPr sz="2800"/>
            </a:lvl2pPr>
            <a:lvl3pPr marL="913063" indent="0">
              <a:buNone/>
              <a:defRPr sz="2400"/>
            </a:lvl3pPr>
            <a:lvl4pPr marL="1369597" indent="0">
              <a:buNone/>
              <a:defRPr sz="2000"/>
            </a:lvl4pPr>
            <a:lvl5pPr marL="1826127" indent="0">
              <a:buNone/>
              <a:defRPr sz="2000"/>
            </a:lvl5pPr>
            <a:lvl6pPr marL="2282666" indent="0">
              <a:buNone/>
              <a:defRPr sz="2000"/>
            </a:lvl6pPr>
            <a:lvl7pPr marL="2739200" indent="0">
              <a:buNone/>
              <a:defRPr sz="2000"/>
            </a:lvl7pPr>
            <a:lvl8pPr marL="3195733" indent="0">
              <a:buNone/>
              <a:defRPr sz="2000"/>
            </a:lvl8pPr>
            <a:lvl9pPr marL="3652269" indent="0">
              <a:buNone/>
              <a:defRPr sz="2000"/>
            </a:lvl9pPr>
          </a:lstStyle>
          <a:p>
            <a:pPr lvl="0"/>
            <a:endParaRPr lang="ru-RU" noProof="0" dirty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6138"/>
            <a:ext cx="5486400" cy="603647"/>
          </a:xfrm>
          <a:prstGeom prst="rect">
            <a:avLst/>
          </a:prstGeom>
        </p:spPr>
        <p:txBody>
          <a:bodyPr lIns="91306" tIns="45658" rIns="91306" bIns="45658"/>
          <a:lstStyle>
            <a:lvl1pPr marL="0" indent="0">
              <a:buNone/>
              <a:defRPr sz="1400"/>
            </a:lvl1pPr>
            <a:lvl2pPr marL="456531" indent="0">
              <a:buNone/>
              <a:defRPr sz="1200"/>
            </a:lvl2pPr>
            <a:lvl3pPr marL="913063" indent="0">
              <a:buNone/>
              <a:defRPr sz="1000"/>
            </a:lvl3pPr>
            <a:lvl4pPr marL="1369597" indent="0">
              <a:buNone/>
              <a:defRPr sz="900"/>
            </a:lvl4pPr>
            <a:lvl5pPr marL="1826127" indent="0">
              <a:buNone/>
              <a:defRPr sz="900"/>
            </a:lvl5pPr>
            <a:lvl6pPr marL="2282666" indent="0">
              <a:buNone/>
              <a:defRPr sz="900"/>
            </a:lvl6pPr>
            <a:lvl7pPr marL="2739200" indent="0">
              <a:buNone/>
              <a:defRPr sz="900"/>
            </a:lvl7pPr>
            <a:lvl8pPr marL="3195733" indent="0">
              <a:buNone/>
              <a:defRPr sz="900"/>
            </a:lvl8pPr>
            <a:lvl9pPr marL="3652269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 smtClean="0">
                <a:solidFill>
                  <a:srgbClr val="FFFFFF"/>
                </a:solidFill>
              </a:rPr>
              <a:t>СОВЕЩАНИЕ ПО РАССМОТРЕНИЮ РЕЗУЛЬТАТОВ ПХД ЗА 2013 Г.</a:t>
            </a:r>
            <a:endParaRPr lang="ru-R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565688"/>
      </p:ext>
    </p:extLst>
  </p:cSld>
  <p:clrMapOvr>
    <a:masterClrMapping/>
  </p:clrMapOvr>
  <p:transition spd="med" advClick="0" advTm="1000">
    <p:wipe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4D91ED4-03D2-4F3A-84EE-9886E9E221E4}" type="slidenum">
              <a:rPr lang="ru-RU" altLang="ru-RU"/>
              <a:pPr/>
              <a:t>‹#›</a:t>
            </a:fld>
            <a:endParaRPr lang="ru-RU" altLang="ru-RU" dirty="0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 smtClean="0"/>
              <a:t>СОВЕЩАНИЕ ПО РАССМОТРЕНИЮ РЕЗУЛЬТАТОВ ПХД ЗА 2013 Г.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29423135"/>
      </p:ext>
    </p:extLst>
  </p:cSld>
  <p:clrMapOvr>
    <a:masterClrMapping/>
  </p:clrMapOvr>
  <p:transition spd="med" advClick="0" advTm="1000">
    <p:wipe/>
  </p:transition>
</p:sldLayout>
</file>

<file path=ppt/slideLayouts/slideLayout4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200154"/>
            <a:ext cx="8229600" cy="3394472"/>
          </a:xfrm>
          <a:prstGeom prst="rect">
            <a:avLst/>
          </a:prstGeom>
        </p:spPr>
        <p:txBody>
          <a:bodyPr vert="eaVert" lIns="91306" tIns="45658" rIns="91306" bIns="45658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 smtClean="0">
                <a:solidFill>
                  <a:srgbClr val="FFFFFF"/>
                </a:solidFill>
              </a:rPr>
              <a:t>СОВЕЩАНИЕ ПО РАССМОТРЕНИЮ РЕЗУЛЬТАТОВ ПХД ЗА 2013 Г.</a:t>
            </a:r>
            <a:endParaRPr lang="ru-R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5420387"/>
      </p:ext>
    </p:extLst>
  </p:cSld>
  <p:clrMapOvr>
    <a:masterClrMapping/>
  </p:clrMapOvr>
  <p:transition spd="med" advClick="0" advTm="1000">
    <p:wipe/>
  </p:transition>
</p:sldLayout>
</file>

<file path=ppt/slideLayouts/slideLayout4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972300" y="1"/>
            <a:ext cx="2171700" cy="459462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"/>
            <a:ext cx="6362700" cy="4594622"/>
          </a:xfrm>
          <a:prstGeom prst="rect">
            <a:avLst/>
          </a:prstGeom>
        </p:spPr>
        <p:txBody>
          <a:bodyPr vert="eaVert" lIns="91306" tIns="45658" rIns="91306" bIns="45658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 smtClean="0">
                <a:solidFill>
                  <a:srgbClr val="FFFFFF"/>
                </a:solidFill>
              </a:rPr>
              <a:t>СОВЕЩАНИЕ ПО РАССМОТРЕНИЮ РЕЗУЛЬТАТОВ ПХД ЗА 2013 Г.</a:t>
            </a:r>
            <a:endParaRPr lang="ru-R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6054238"/>
      </p:ext>
    </p:extLst>
  </p:cSld>
  <p:clrMapOvr>
    <a:masterClrMapping/>
  </p:clrMapOvr>
  <p:transition spd="med" advClick="0" advTm="1000">
    <p:wipe/>
  </p:transition>
</p:sldLayout>
</file>

<file path=ppt/slideLayouts/slideLayout4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8361"/>
            <a:ext cx="7772400" cy="11025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  <a:prstGeom prst="rect">
            <a:avLst/>
          </a:prstGeom>
        </p:spPr>
        <p:txBody>
          <a:bodyPr lIns="91306" tIns="45658" rIns="91306" bIns="45658"/>
          <a:lstStyle>
            <a:lvl1pPr marL="0" indent="0" algn="ctr">
              <a:buNone/>
              <a:defRPr/>
            </a:lvl1pPr>
            <a:lvl2pPr marL="456531" indent="0" algn="ctr">
              <a:buNone/>
              <a:defRPr/>
            </a:lvl2pPr>
            <a:lvl3pPr marL="913063" indent="0" algn="ctr">
              <a:buNone/>
              <a:defRPr/>
            </a:lvl3pPr>
            <a:lvl4pPr marL="1369597" indent="0" algn="ctr">
              <a:buNone/>
              <a:defRPr/>
            </a:lvl4pPr>
            <a:lvl5pPr marL="1826127" indent="0" algn="ctr">
              <a:buNone/>
              <a:defRPr/>
            </a:lvl5pPr>
            <a:lvl6pPr marL="2282666" indent="0" algn="ctr">
              <a:buNone/>
              <a:defRPr/>
            </a:lvl6pPr>
            <a:lvl7pPr marL="2739200" indent="0" algn="ctr">
              <a:buNone/>
              <a:defRPr/>
            </a:lvl7pPr>
            <a:lvl8pPr marL="3195733" indent="0" algn="ctr">
              <a:buNone/>
              <a:defRPr/>
            </a:lvl8pPr>
            <a:lvl9pPr marL="3652269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 smtClean="0">
                <a:solidFill>
                  <a:prstClr val="white"/>
                </a:solidFill>
              </a:rPr>
              <a:t>Отчет за 2009 г.</a:t>
            </a:r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5550695"/>
      </p:ext>
    </p:extLst>
  </p:cSld>
  <p:clrMapOvr>
    <a:masterClrMapping/>
  </p:clrMapOvr>
</p:sldLayout>
</file>

<file path=ppt/slideLayouts/slideLayout43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00154"/>
            <a:ext cx="8229600" cy="3394472"/>
          </a:xfrm>
          <a:prstGeom prst="rect">
            <a:avLst/>
          </a:prstGeom>
        </p:spPr>
        <p:txBody>
          <a:bodyPr lIns="91306" tIns="45658" rIns="91306" bIns="45658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 smtClean="0">
                <a:solidFill>
                  <a:prstClr val="white"/>
                </a:solidFill>
              </a:rPr>
              <a:t>Отчет за 2009 г.</a:t>
            </a:r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9127424"/>
      </p:ext>
    </p:extLst>
  </p:cSld>
  <p:clrMapOvr>
    <a:masterClrMapping/>
  </p:clrMapOvr>
</p:sldLayout>
</file>

<file path=ppt/slideLayouts/slideLayout43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605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8"/>
            <a:ext cx="7772400" cy="1125140"/>
          </a:xfrm>
          <a:prstGeom prst="rect">
            <a:avLst/>
          </a:prstGeom>
        </p:spPr>
        <p:txBody>
          <a:bodyPr lIns="91306" tIns="45658" rIns="91306" bIns="45658" anchor="b"/>
          <a:lstStyle>
            <a:lvl1pPr marL="0" indent="0">
              <a:buNone/>
              <a:defRPr sz="2000"/>
            </a:lvl1pPr>
            <a:lvl2pPr marL="456531" indent="0">
              <a:buNone/>
              <a:defRPr sz="1800"/>
            </a:lvl2pPr>
            <a:lvl3pPr marL="913063" indent="0">
              <a:buNone/>
              <a:defRPr sz="1600"/>
            </a:lvl3pPr>
            <a:lvl4pPr marL="1369597" indent="0">
              <a:buNone/>
              <a:defRPr sz="1400"/>
            </a:lvl4pPr>
            <a:lvl5pPr marL="1826127" indent="0">
              <a:buNone/>
              <a:defRPr sz="1400"/>
            </a:lvl5pPr>
            <a:lvl6pPr marL="2282666" indent="0">
              <a:buNone/>
              <a:defRPr sz="1400"/>
            </a:lvl6pPr>
            <a:lvl7pPr marL="2739200" indent="0">
              <a:buNone/>
              <a:defRPr sz="1400"/>
            </a:lvl7pPr>
            <a:lvl8pPr marL="3195733" indent="0">
              <a:buNone/>
              <a:defRPr sz="1400"/>
            </a:lvl8pPr>
            <a:lvl9pPr marL="3652269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1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 smtClean="0">
                <a:solidFill>
                  <a:prstClr val="white"/>
                </a:solidFill>
              </a:rPr>
              <a:t>Отчет за 2009 г.</a:t>
            </a:r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4484080"/>
      </p:ext>
    </p:extLst>
  </p:cSld>
  <p:clrMapOvr>
    <a:masterClrMapping/>
  </p:clrMapOvr>
</p:sldLayout>
</file>

<file path=ppt/slideLayouts/slideLayout43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200154"/>
            <a:ext cx="4038600" cy="3394472"/>
          </a:xfrm>
          <a:prstGeom prst="rect">
            <a:avLst/>
          </a:prstGeom>
        </p:spPr>
        <p:txBody>
          <a:bodyPr lIns="91306" tIns="45658" rIns="91306" bIns="45658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200154"/>
            <a:ext cx="4038600" cy="3394472"/>
          </a:xfrm>
          <a:prstGeom prst="rect">
            <a:avLst/>
          </a:prstGeom>
        </p:spPr>
        <p:txBody>
          <a:bodyPr lIns="91306" tIns="45658" rIns="91306" bIns="45658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 smtClean="0">
                <a:solidFill>
                  <a:prstClr val="white"/>
                </a:solidFill>
              </a:rPr>
              <a:t>Отчет за 2009 г.</a:t>
            </a:r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0470501"/>
      </p:ext>
    </p:extLst>
  </p:cSld>
  <p:clrMapOvr>
    <a:masterClrMapping/>
  </p:clrMapOvr>
</p:sldLayout>
</file>

<file path=ppt/slideLayouts/slideLayout43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41"/>
            <a:ext cx="4040188" cy="479822"/>
          </a:xfrm>
          <a:prstGeom prst="rect">
            <a:avLst/>
          </a:prstGeom>
        </p:spPr>
        <p:txBody>
          <a:bodyPr lIns="91306" tIns="45658" rIns="91306" bIns="45658" anchor="b"/>
          <a:lstStyle>
            <a:lvl1pPr marL="0" indent="0">
              <a:buNone/>
              <a:defRPr sz="2400" b="1"/>
            </a:lvl1pPr>
            <a:lvl2pPr marL="456531" indent="0">
              <a:buNone/>
              <a:defRPr sz="2000" b="1"/>
            </a:lvl2pPr>
            <a:lvl3pPr marL="913063" indent="0">
              <a:buNone/>
              <a:defRPr sz="1800" b="1"/>
            </a:lvl3pPr>
            <a:lvl4pPr marL="1369597" indent="0">
              <a:buNone/>
              <a:defRPr sz="1600" b="1"/>
            </a:lvl4pPr>
            <a:lvl5pPr marL="1826127" indent="0">
              <a:buNone/>
              <a:defRPr sz="1600" b="1"/>
            </a:lvl5pPr>
            <a:lvl6pPr marL="2282666" indent="0">
              <a:buNone/>
              <a:defRPr sz="1600" b="1"/>
            </a:lvl6pPr>
            <a:lvl7pPr marL="2739200" indent="0">
              <a:buNone/>
              <a:defRPr sz="1600" b="1"/>
            </a:lvl7pPr>
            <a:lvl8pPr marL="3195733" indent="0">
              <a:buNone/>
              <a:defRPr sz="1600" b="1"/>
            </a:lvl8pPr>
            <a:lvl9pPr marL="3652269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  <a:prstGeom prst="rect">
            <a:avLst/>
          </a:prstGeom>
        </p:spPr>
        <p:txBody>
          <a:bodyPr lIns="91306" tIns="45658" rIns="91306" bIns="45658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169" y="1151341"/>
            <a:ext cx="4041775" cy="479822"/>
          </a:xfrm>
          <a:prstGeom prst="rect">
            <a:avLst/>
          </a:prstGeom>
        </p:spPr>
        <p:txBody>
          <a:bodyPr lIns="91306" tIns="45658" rIns="91306" bIns="45658" anchor="b"/>
          <a:lstStyle>
            <a:lvl1pPr marL="0" indent="0">
              <a:buNone/>
              <a:defRPr sz="2400" b="1"/>
            </a:lvl1pPr>
            <a:lvl2pPr marL="456531" indent="0">
              <a:buNone/>
              <a:defRPr sz="2000" b="1"/>
            </a:lvl2pPr>
            <a:lvl3pPr marL="913063" indent="0">
              <a:buNone/>
              <a:defRPr sz="1800" b="1"/>
            </a:lvl3pPr>
            <a:lvl4pPr marL="1369597" indent="0">
              <a:buNone/>
              <a:defRPr sz="1600" b="1"/>
            </a:lvl4pPr>
            <a:lvl5pPr marL="1826127" indent="0">
              <a:buNone/>
              <a:defRPr sz="1600" b="1"/>
            </a:lvl5pPr>
            <a:lvl6pPr marL="2282666" indent="0">
              <a:buNone/>
              <a:defRPr sz="1600" b="1"/>
            </a:lvl6pPr>
            <a:lvl7pPr marL="2739200" indent="0">
              <a:buNone/>
              <a:defRPr sz="1600" b="1"/>
            </a:lvl7pPr>
            <a:lvl8pPr marL="3195733" indent="0">
              <a:buNone/>
              <a:defRPr sz="1600" b="1"/>
            </a:lvl8pPr>
            <a:lvl9pPr marL="3652269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169" y="1631156"/>
            <a:ext cx="4041775" cy="2963466"/>
          </a:xfrm>
          <a:prstGeom prst="rect">
            <a:avLst/>
          </a:prstGeom>
        </p:spPr>
        <p:txBody>
          <a:bodyPr lIns="91306" tIns="45658" rIns="91306" bIns="45658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 smtClean="0">
                <a:solidFill>
                  <a:prstClr val="white"/>
                </a:solidFill>
              </a:rPr>
              <a:t>Отчет за 2009 г.</a:t>
            </a:r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2764328"/>
      </p:ext>
    </p:extLst>
  </p:cSld>
  <p:clrMapOvr>
    <a:masterClrMapping/>
  </p:clrMapOvr>
</p:sldLayout>
</file>

<file path=ppt/slideLayouts/slideLayout4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1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 smtClean="0">
                <a:solidFill>
                  <a:prstClr val="white"/>
                </a:solidFill>
              </a:rPr>
              <a:t>Отчет за 2009 г.</a:t>
            </a:r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8466565"/>
      </p:ext>
    </p:extLst>
  </p:cSld>
  <p:clrMapOvr>
    <a:masterClrMapping/>
  </p:clrMapOvr>
</p:sldLayout>
</file>

<file path=ppt/slideLayouts/slideLayout43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 smtClean="0">
                <a:solidFill>
                  <a:prstClr val="white"/>
                </a:solidFill>
              </a:rPr>
              <a:t>Отчет за 2009 г.</a:t>
            </a:r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5946917"/>
      </p:ext>
    </p:extLst>
  </p:cSld>
  <p:clrMapOvr>
    <a:masterClrMapping/>
  </p:clrMapOvr>
</p:sldLayout>
</file>

<file path=ppt/slideLayouts/slideLayout43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6" y="204795"/>
            <a:ext cx="3008313" cy="8715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04797"/>
            <a:ext cx="5111750" cy="4389835"/>
          </a:xfrm>
          <a:prstGeom prst="rect">
            <a:avLst/>
          </a:prstGeom>
        </p:spPr>
        <p:txBody>
          <a:bodyPr lIns="91306" tIns="45658" rIns="91306" bIns="45658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6" y="1076328"/>
            <a:ext cx="3008313" cy="3518297"/>
          </a:xfrm>
          <a:prstGeom prst="rect">
            <a:avLst/>
          </a:prstGeom>
        </p:spPr>
        <p:txBody>
          <a:bodyPr lIns="91306" tIns="45658" rIns="91306" bIns="45658"/>
          <a:lstStyle>
            <a:lvl1pPr marL="0" indent="0">
              <a:buNone/>
              <a:defRPr sz="1400"/>
            </a:lvl1pPr>
            <a:lvl2pPr marL="456531" indent="0">
              <a:buNone/>
              <a:defRPr sz="1200"/>
            </a:lvl2pPr>
            <a:lvl3pPr marL="913063" indent="0">
              <a:buNone/>
              <a:defRPr sz="1000"/>
            </a:lvl3pPr>
            <a:lvl4pPr marL="1369597" indent="0">
              <a:buNone/>
              <a:defRPr sz="900"/>
            </a:lvl4pPr>
            <a:lvl5pPr marL="1826127" indent="0">
              <a:buNone/>
              <a:defRPr sz="900"/>
            </a:lvl5pPr>
            <a:lvl6pPr marL="2282666" indent="0">
              <a:buNone/>
              <a:defRPr sz="900"/>
            </a:lvl6pPr>
            <a:lvl7pPr marL="2739200" indent="0">
              <a:buNone/>
              <a:defRPr sz="900"/>
            </a:lvl7pPr>
            <a:lvl8pPr marL="3195733" indent="0">
              <a:buNone/>
              <a:defRPr sz="900"/>
            </a:lvl8pPr>
            <a:lvl9pPr marL="3652269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 smtClean="0">
                <a:solidFill>
                  <a:prstClr val="white"/>
                </a:solidFill>
              </a:rPr>
              <a:t>Отчет за 2009 г.</a:t>
            </a:r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3326777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0"/>
            <a:ext cx="2286000" cy="161925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0" y="0"/>
            <a:ext cx="6705600" cy="16192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527D5BA-AD41-4AD0-A30F-B0DE79F94C29}" type="slidenum">
              <a:rPr lang="ru-RU" altLang="ru-RU"/>
              <a:pPr/>
              <a:t>‹#›</a:t>
            </a:fld>
            <a:endParaRPr lang="ru-RU" altLang="ru-RU" dirty="0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 smtClean="0"/>
              <a:t>СОВЕЩАНИЕ ПО РАССМОТРЕНИЮ РЕЗУЛЬТАТОВ ПХД ЗА 2013 Г.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93706344"/>
      </p:ext>
    </p:extLst>
  </p:cSld>
  <p:clrMapOvr>
    <a:masterClrMapping/>
  </p:clrMapOvr>
  <p:transition spd="med" advClick="0" advTm="1000">
    <p:wipe/>
  </p:transition>
</p:sldLayout>
</file>

<file path=ppt/slideLayouts/slideLayout44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880"/>
            <a:ext cx="5486400" cy="425054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  <a:prstGeom prst="rect">
            <a:avLst/>
          </a:prstGeom>
        </p:spPr>
        <p:txBody>
          <a:bodyPr lIns="91306" tIns="45658" rIns="91306" bIns="45658"/>
          <a:lstStyle>
            <a:lvl1pPr marL="0" indent="0">
              <a:buNone/>
              <a:defRPr sz="3200"/>
            </a:lvl1pPr>
            <a:lvl2pPr marL="456531" indent="0">
              <a:buNone/>
              <a:defRPr sz="2800"/>
            </a:lvl2pPr>
            <a:lvl3pPr marL="913063" indent="0">
              <a:buNone/>
              <a:defRPr sz="2400"/>
            </a:lvl3pPr>
            <a:lvl4pPr marL="1369597" indent="0">
              <a:buNone/>
              <a:defRPr sz="2000"/>
            </a:lvl4pPr>
            <a:lvl5pPr marL="1826127" indent="0">
              <a:buNone/>
              <a:defRPr sz="2000"/>
            </a:lvl5pPr>
            <a:lvl6pPr marL="2282666" indent="0">
              <a:buNone/>
              <a:defRPr sz="2000"/>
            </a:lvl6pPr>
            <a:lvl7pPr marL="2739200" indent="0">
              <a:buNone/>
              <a:defRPr sz="2000"/>
            </a:lvl7pPr>
            <a:lvl8pPr marL="3195733" indent="0">
              <a:buNone/>
              <a:defRPr sz="2000"/>
            </a:lvl8pPr>
            <a:lvl9pPr marL="3652269" indent="0">
              <a:buNone/>
              <a:defRPr sz="2000"/>
            </a:lvl9pPr>
          </a:lstStyle>
          <a:p>
            <a:pPr lvl="0"/>
            <a:endParaRPr lang="ru-RU" noProof="0" dirty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6039"/>
            <a:ext cx="5486400" cy="603647"/>
          </a:xfrm>
          <a:prstGeom prst="rect">
            <a:avLst/>
          </a:prstGeom>
        </p:spPr>
        <p:txBody>
          <a:bodyPr lIns="91306" tIns="45658" rIns="91306" bIns="45658"/>
          <a:lstStyle>
            <a:lvl1pPr marL="0" indent="0">
              <a:buNone/>
              <a:defRPr sz="1400"/>
            </a:lvl1pPr>
            <a:lvl2pPr marL="456531" indent="0">
              <a:buNone/>
              <a:defRPr sz="1200"/>
            </a:lvl2pPr>
            <a:lvl3pPr marL="913063" indent="0">
              <a:buNone/>
              <a:defRPr sz="1000"/>
            </a:lvl3pPr>
            <a:lvl4pPr marL="1369597" indent="0">
              <a:buNone/>
              <a:defRPr sz="900"/>
            </a:lvl4pPr>
            <a:lvl5pPr marL="1826127" indent="0">
              <a:buNone/>
              <a:defRPr sz="900"/>
            </a:lvl5pPr>
            <a:lvl6pPr marL="2282666" indent="0">
              <a:buNone/>
              <a:defRPr sz="900"/>
            </a:lvl6pPr>
            <a:lvl7pPr marL="2739200" indent="0">
              <a:buNone/>
              <a:defRPr sz="900"/>
            </a:lvl7pPr>
            <a:lvl8pPr marL="3195733" indent="0">
              <a:buNone/>
              <a:defRPr sz="900"/>
            </a:lvl8pPr>
            <a:lvl9pPr marL="3652269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 smtClean="0">
                <a:solidFill>
                  <a:prstClr val="white"/>
                </a:solidFill>
              </a:rPr>
              <a:t>Отчет за 2009 г.</a:t>
            </a:r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6751098"/>
      </p:ext>
    </p:extLst>
  </p:cSld>
  <p:clrMapOvr>
    <a:masterClrMapping/>
  </p:clrMapOvr>
</p:sldLayout>
</file>

<file path=ppt/slideLayouts/slideLayout44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200154"/>
            <a:ext cx="8229600" cy="3394472"/>
          </a:xfrm>
          <a:prstGeom prst="rect">
            <a:avLst/>
          </a:prstGeom>
        </p:spPr>
        <p:txBody>
          <a:bodyPr vert="eaVert" lIns="91306" tIns="45658" rIns="91306" bIns="45658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 smtClean="0">
                <a:solidFill>
                  <a:prstClr val="white"/>
                </a:solidFill>
              </a:rPr>
              <a:t>Отчет за 2009 г.</a:t>
            </a:r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6536062"/>
      </p:ext>
    </p:extLst>
  </p:cSld>
  <p:clrMapOvr>
    <a:masterClrMapping/>
  </p:clrMapOvr>
</p:sldLayout>
</file>

<file path=ppt/slideLayouts/slideLayout4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972300" y="1"/>
            <a:ext cx="2171700" cy="459462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"/>
            <a:ext cx="6362700" cy="4594622"/>
          </a:xfrm>
          <a:prstGeom prst="rect">
            <a:avLst/>
          </a:prstGeom>
        </p:spPr>
        <p:txBody>
          <a:bodyPr vert="eaVert" lIns="91306" tIns="45658" rIns="91306" bIns="45658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 smtClean="0">
                <a:solidFill>
                  <a:prstClr val="white"/>
                </a:solidFill>
              </a:rPr>
              <a:t>Отчет за 2009 г.</a:t>
            </a:r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8469059"/>
      </p:ext>
    </p:extLst>
  </p:cSld>
  <p:clrMapOvr>
    <a:masterClrMapping/>
  </p:clrMapOvr>
</p:sldLayout>
</file>

<file path=ppt/slideLayouts/slideLayout4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8423"/>
            <a:ext cx="7772400" cy="11025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  <a:prstGeom prst="rect">
            <a:avLst/>
          </a:prstGeom>
        </p:spPr>
        <p:txBody>
          <a:bodyPr lIns="91306" tIns="45658" rIns="91306" bIns="45658"/>
          <a:lstStyle>
            <a:lvl1pPr marL="0" indent="0" algn="ctr">
              <a:buNone/>
              <a:defRPr/>
            </a:lvl1pPr>
            <a:lvl2pPr marL="456531" indent="0" algn="ctr">
              <a:buNone/>
              <a:defRPr/>
            </a:lvl2pPr>
            <a:lvl3pPr marL="913063" indent="0" algn="ctr">
              <a:buNone/>
              <a:defRPr/>
            </a:lvl3pPr>
            <a:lvl4pPr marL="1369597" indent="0" algn="ctr">
              <a:buNone/>
              <a:defRPr/>
            </a:lvl4pPr>
            <a:lvl5pPr marL="1826127" indent="0" algn="ctr">
              <a:buNone/>
              <a:defRPr/>
            </a:lvl5pPr>
            <a:lvl6pPr marL="2282666" indent="0" algn="ctr">
              <a:buNone/>
              <a:defRPr/>
            </a:lvl6pPr>
            <a:lvl7pPr marL="2739200" indent="0" algn="ctr">
              <a:buNone/>
              <a:defRPr/>
            </a:lvl7pPr>
            <a:lvl8pPr marL="3195733" indent="0" algn="ctr">
              <a:buNone/>
              <a:defRPr/>
            </a:lvl8pPr>
            <a:lvl9pPr marL="3652269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 smtClean="0">
                <a:solidFill>
                  <a:srgbClr val="FFFFFF"/>
                </a:solidFill>
              </a:rPr>
              <a:t>СОВЕЩАНИЕ ПО РАССМОТРЕНИЮ РЕЗУЛЬТАТОВ ПХД ЗА 2013 Г.</a:t>
            </a:r>
            <a:endParaRPr lang="ru-R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7130031"/>
      </p:ext>
    </p:extLst>
  </p:cSld>
  <p:clrMapOvr>
    <a:masterClrMapping/>
  </p:clrMapOvr>
  <p:transition spd="med" advClick="0" advTm="1000">
    <p:wipe/>
  </p:transition>
</p:sldLayout>
</file>

<file path=ppt/slideLayouts/slideLayout44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00154"/>
            <a:ext cx="8229600" cy="3394472"/>
          </a:xfrm>
          <a:prstGeom prst="rect">
            <a:avLst/>
          </a:prstGeom>
        </p:spPr>
        <p:txBody>
          <a:bodyPr lIns="91306" tIns="45658" rIns="91306" bIns="45658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 smtClean="0">
                <a:solidFill>
                  <a:srgbClr val="FFFFFF"/>
                </a:solidFill>
              </a:rPr>
              <a:t>СОВЕЩАНИЕ ПО РАССМОТРЕНИЮ РЕЗУЛЬТАТОВ ПХД ЗА 2013 Г.</a:t>
            </a:r>
            <a:endParaRPr lang="ru-R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5182898"/>
      </p:ext>
    </p:extLst>
  </p:cSld>
  <p:clrMapOvr>
    <a:masterClrMapping/>
  </p:clrMapOvr>
  <p:transition spd="med" advClick="0" advTm="1000">
    <p:wipe/>
  </p:transition>
</p:sldLayout>
</file>

<file path=ppt/slideLayouts/slideLayout44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605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8"/>
            <a:ext cx="7772400" cy="1125140"/>
          </a:xfrm>
          <a:prstGeom prst="rect">
            <a:avLst/>
          </a:prstGeom>
        </p:spPr>
        <p:txBody>
          <a:bodyPr lIns="91306" tIns="45658" rIns="91306" bIns="45658" anchor="b"/>
          <a:lstStyle>
            <a:lvl1pPr marL="0" indent="0">
              <a:buNone/>
              <a:defRPr sz="2000"/>
            </a:lvl1pPr>
            <a:lvl2pPr marL="456531" indent="0">
              <a:buNone/>
              <a:defRPr sz="1800"/>
            </a:lvl2pPr>
            <a:lvl3pPr marL="913063" indent="0">
              <a:buNone/>
              <a:defRPr sz="1600"/>
            </a:lvl3pPr>
            <a:lvl4pPr marL="1369597" indent="0">
              <a:buNone/>
              <a:defRPr sz="1400"/>
            </a:lvl4pPr>
            <a:lvl5pPr marL="1826127" indent="0">
              <a:buNone/>
              <a:defRPr sz="1400"/>
            </a:lvl5pPr>
            <a:lvl6pPr marL="2282666" indent="0">
              <a:buNone/>
              <a:defRPr sz="1400"/>
            </a:lvl6pPr>
            <a:lvl7pPr marL="2739200" indent="0">
              <a:buNone/>
              <a:defRPr sz="1400"/>
            </a:lvl7pPr>
            <a:lvl8pPr marL="3195733" indent="0">
              <a:buNone/>
              <a:defRPr sz="1400"/>
            </a:lvl8pPr>
            <a:lvl9pPr marL="3652269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1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 smtClean="0">
                <a:solidFill>
                  <a:srgbClr val="FFFFFF"/>
                </a:solidFill>
              </a:rPr>
              <a:t>СОВЕЩАНИЕ ПО РАССМОТРЕНИЮ РЕЗУЛЬТАТОВ ПХД ЗА 2013 Г.</a:t>
            </a:r>
            <a:endParaRPr lang="ru-R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2641689"/>
      </p:ext>
    </p:extLst>
  </p:cSld>
  <p:clrMapOvr>
    <a:masterClrMapping/>
  </p:clrMapOvr>
  <p:transition spd="med" advClick="0" advTm="1000">
    <p:wipe/>
  </p:transition>
</p:sldLayout>
</file>

<file path=ppt/slideLayouts/slideLayout44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200154"/>
            <a:ext cx="4038600" cy="3394472"/>
          </a:xfrm>
          <a:prstGeom prst="rect">
            <a:avLst/>
          </a:prstGeom>
        </p:spPr>
        <p:txBody>
          <a:bodyPr lIns="91306" tIns="45658" rIns="91306" bIns="45658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200154"/>
            <a:ext cx="4038600" cy="3394472"/>
          </a:xfrm>
          <a:prstGeom prst="rect">
            <a:avLst/>
          </a:prstGeom>
        </p:spPr>
        <p:txBody>
          <a:bodyPr lIns="91306" tIns="45658" rIns="91306" bIns="45658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 smtClean="0">
                <a:solidFill>
                  <a:srgbClr val="FFFFFF"/>
                </a:solidFill>
              </a:rPr>
              <a:t>СОВЕЩАНИЕ ПО РАССМОТРЕНИЮ РЕЗУЛЬТАТОВ ПХД ЗА 2013 Г.</a:t>
            </a:r>
            <a:endParaRPr lang="ru-R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635209"/>
      </p:ext>
    </p:extLst>
  </p:cSld>
  <p:clrMapOvr>
    <a:masterClrMapping/>
  </p:clrMapOvr>
  <p:transition spd="med" advClick="0" advTm="1000">
    <p:wipe/>
  </p:transition>
</p:sldLayout>
</file>

<file path=ppt/slideLayouts/slideLayout44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41"/>
            <a:ext cx="4040188" cy="479822"/>
          </a:xfrm>
          <a:prstGeom prst="rect">
            <a:avLst/>
          </a:prstGeom>
        </p:spPr>
        <p:txBody>
          <a:bodyPr lIns="91306" tIns="45658" rIns="91306" bIns="45658" anchor="b"/>
          <a:lstStyle>
            <a:lvl1pPr marL="0" indent="0">
              <a:buNone/>
              <a:defRPr sz="2400" b="1"/>
            </a:lvl1pPr>
            <a:lvl2pPr marL="456531" indent="0">
              <a:buNone/>
              <a:defRPr sz="2000" b="1"/>
            </a:lvl2pPr>
            <a:lvl3pPr marL="913063" indent="0">
              <a:buNone/>
              <a:defRPr sz="1800" b="1"/>
            </a:lvl3pPr>
            <a:lvl4pPr marL="1369597" indent="0">
              <a:buNone/>
              <a:defRPr sz="1600" b="1"/>
            </a:lvl4pPr>
            <a:lvl5pPr marL="1826127" indent="0">
              <a:buNone/>
              <a:defRPr sz="1600" b="1"/>
            </a:lvl5pPr>
            <a:lvl6pPr marL="2282666" indent="0">
              <a:buNone/>
              <a:defRPr sz="1600" b="1"/>
            </a:lvl6pPr>
            <a:lvl7pPr marL="2739200" indent="0">
              <a:buNone/>
              <a:defRPr sz="1600" b="1"/>
            </a:lvl7pPr>
            <a:lvl8pPr marL="3195733" indent="0">
              <a:buNone/>
              <a:defRPr sz="1600" b="1"/>
            </a:lvl8pPr>
            <a:lvl9pPr marL="3652269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  <a:prstGeom prst="rect">
            <a:avLst/>
          </a:prstGeom>
        </p:spPr>
        <p:txBody>
          <a:bodyPr lIns="91306" tIns="45658" rIns="91306" bIns="45658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169" y="1151341"/>
            <a:ext cx="4041775" cy="479822"/>
          </a:xfrm>
          <a:prstGeom prst="rect">
            <a:avLst/>
          </a:prstGeom>
        </p:spPr>
        <p:txBody>
          <a:bodyPr lIns="91306" tIns="45658" rIns="91306" bIns="45658" anchor="b"/>
          <a:lstStyle>
            <a:lvl1pPr marL="0" indent="0">
              <a:buNone/>
              <a:defRPr sz="2400" b="1"/>
            </a:lvl1pPr>
            <a:lvl2pPr marL="456531" indent="0">
              <a:buNone/>
              <a:defRPr sz="2000" b="1"/>
            </a:lvl2pPr>
            <a:lvl3pPr marL="913063" indent="0">
              <a:buNone/>
              <a:defRPr sz="1800" b="1"/>
            </a:lvl3pPr>
            <a:lvl4pPr marL="1369597" indent="0">
              <a:buNone/>
              <a:defRPr sz="1600" b="1"/>
            </a:lvl4pPr>
            <a:lvl5pPr marL="1826127" indent="0">
              <a:buNone/>
              <a:defRPr sz="1600" b="1"/>
            </a:lvl5pPr>
            <a:lvl6pPr marL="2282666" indent="0">
              <a:buNone/>
              <a:defRPr sz="1600" b="1"/>
            </a:lvl6pPr>
            <a:lvl7pPr marL="2739200" indent="0">
              <a:buNone/>
              <a:defRPr sz="1600" b="1"/>
            </a:lvl7pPr>
            <a:lvl8pPr marL="3195733" indent="0">
              <a:buNone/>
              <a:defRPr sz="1600" b="1"/>
            </a:lvl8pPr>
            <a:lvl9pPr marL="3652269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169" y="1631156"/>
            <a:ext cx="4041775" cy="2963466"/>
          </a:xfrm>
          <a:prstGeom prst="rect">
            <a:avLst/>
          </a:prstGeom>
        </p:spPr>
        <p:txBody>
          <a:bodyPr lIns="91306" tIns="45658" rIns="91306" bIns="45658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 smtClean="0">
                <a:solidFill>
                  <a:srgbClr val="FFFFFF"/>
                </a:solidFill>
              </a:rPr>
              <a:t>СОВЕЩАНИЕ ПО РАССМОТРЕНИЮ РЕЗУЛЬТАТОВ ПХД ЗА 2013 Г.</a:t>
            </a:r>
            <a:endParaRPr lang="ru-R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0880236"/>
      </p:ext>
    </p:extLst>
  </p:cSld>
  <p:clrMapOvr>
    <a:masterClrMapping/>
  </p:clrMapOvr>
  <p:transition spd="med" advClick="0" advTm="1000">
    <p:wipe/>
  </p:transition>
</p:sldLayout>
</file>

<file path=ppt/slideLayouts/slideLayout4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1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 smtClean="0">
                <a:solidFill>
                  <a:srgbClr val="FFFFFF"/>
                </a:solidFill>
              </a:rPr>
              <a:t>СОВЕЩАНИЕ ПО РАССМОТРЕНИЮ РЕЗУЛЬТАТОВ ПХД ЗА 2013 Г.</a:t>
            </a:r>
            <a:endParaRPr lang="ru-R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9776883"/>
      </p:ext>
    </p:extLst>
  </p:cSld>
  <p:clrMapOvr>
    <a:masterClrMapping/>
  </p:clrMapOvr>
  <p:transition spd="med" advClick="0" advTm="1000">
    <p:wipe/>
  </p:transition>
  <p:timing>
    <p:tnLst>
      <p:par>
        <p:cTn id="1" dur="indefinite" restart="never" nodeType="tmRoot"/>
      </p:par>
    </p:tnLst>
  </p:timing>
</p:sldLayout>
</file>

<file path=ppt/slideLayouts/slideLayout44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 smtClean="0">
                <a:solidFill>
                  <a:srgbClr val="FFFFFF"/>
                </a:solidFill>
              </a:rPr>
              <a:t>СОВЕЩАНИЕ ПО РАССМОТРЕНИЮ РЕЗУЛЬТАТОВ ПХД ЗА 2013 Г.</a:t>
            </a:r>
            <a:endParaRPr lang="ru-R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52162"/>
      </p:ext>
    </p:extLst>
  </p:cSld>
  <p:clrMapOvr>
    <a:masterClrMapping/>
  </p:clrMapOvr>
  <p:transition spd="med" advClick="0" advTm="1000">
    <p:wipe/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8461"/>
            <a:ext cx="7772400" cy="11025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/>
            </a:lvl1pPr>
            <a:lvl2pPr marL="456531" indent="0" algn="ctr">
              <a:buNone/>
              <a:defRPr/>
            </a:lvl2pPr>
            <a:lvl3pPr marL="913063" indent="0" algn="ctr">
              <a:buNone/>
              <a:defRPr/>
            </a:lvl3pPr>
            <a:lvl4pPr marL="1369597" indent="0" algn="ctr">
              <a:buNone/>
              <a:defRPr/>
            </a:lvl4pPr>
            <a:lvl5pPr marL="1826127" indent="0" algn="ctr">
              <a:buNone/>
              <a:defRPr/>
            </a:lvl5pPr>
            <a:lvl6pPr marL="2282666" indent="0" algn="ctr">
              <a:buNone/>
              <a:defRPr/>
            </a:lvl6pPr>
            <a:lvl7pPr marL="2739200" indent="0" algn="ctr">
              <a:buNone/>
              <a:defRPr/>
            </a:lvl7pPr>
            <a:lvl8pPr marL="3195733" indent="0" algn="ctr">
              <a:buNone/>
              <a:defRPr/>
            </a:lvl8pPr>
            <a:lvl9pPr marL="3652269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AEEE49E-254B-4687-96E3-D51E0A13044D}" type="slidenum">
              <a:rPr lang="ru-RU" altLang="ru-RU"/>
              <a:pPr/>
              <a:t>‹#›</a:t>
            </a:fld>
            <a:endParaRPr lang="ru-RU" altLang="ru-RU" dirty="0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 smtClean="0"/>
              <a:t>СОВЕЩАНИЕ ПО РАССМОТРЕНИЮ РЕЗУЛЬТАТОВ ПХД ЗА 2013 Г.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27048575"/>
      </p:ext>
    </p:extLst>
  </p:cSld>
  <p:clrMapOvr>
    <a:masterClrMapping/>
  </p:clrMapOvr>
  <p:transition spd="med" advClick="0" advTm="1000">
    <p:wipe/>
  </p:transition>
</p:sldLayout>
</file>

<file path=ppt/slideLayouts/slideLayout45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6" y="204795"/>
            <a:ext cx="3008313" cy="8715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04797"/>
            <a:ext cx="5111750" cy="4389835"/>
          </a:xfrm>
          <a:prstGeom prst="rect">
            <a:avLst/>
          </a:prstGeom>
        </p:spPr>
        <p:txBody>
          <a:bodyPr lIns="91306" tIns="45658" rIns="91306" bIns="45658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6" y="1076328"/>
            <a:ext cx="3008313" cy="3518297"/>
          </a:xfrm>
          <a:prstGeom prst="rect">
            <a:avLst/>
          </a:prstGeom>
        </p:spPr>
        <p:txBody>
          <a:bodyPr lIns="91306" tIns="45658" rIns="91306" bIns="45658"/>
          <a:lstStyle>
            <a:lvl1pPr marL="0" indent="0">
              <a:buNone/>
              <a:defRPr sz="1400"/>
            </a:lvl1pPr>
            <a:lvl2pPr marL="456531" indent="0">
              <a:buNone/>
              <a:defRPr sz="1200"/>
            </a:lvl2pPr>
            <a:lvl3pPr marL="913063" indent="0">
              <a:buNone/>
              <a:defRPr sz="1000"/>
            </a:lvl3pPr>
            <a:lvl4pPr marL="1369597" indent="0">
              <a:buNone/>
              <a:defRPr sz="900"/>
            </a:lvl4pPr>
            <a:lvl5pPr marL="1826127" indent="0">
              <a:buNone/>
              <a:defRPr sz="900"/>
            </a:lvl5pPr>
            <a:lvl6pPr marL="2282666" indent="0">
              <a:buNone/>
              <a:defRPr sz="900"/>
            </a:lvl6pPr>
            <a:lvl7pPr marL="2739200" indent="0">
              <a:buNone/>
              <a:defRPr sz="900"/>
            </a:lvl7pPr>
            <a:lvl8pPr marL="3195733" indent="0">
              <a:buNone/>
              <a:defRPr sz="900"/>
            </a:lvl8pPr>
            <a:lvl9pPr marL="3652269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 smtClean="0">
                <a:solidFill>
                  <a:srgbClr val="FFFFFF"/>
                </a:solidFill>
              </a:rPr>
              <a:t>СОВЕЩАНИЕ ПО РАССМОТРЕНИЮ РЕЗУЛЬТАТОВ ПХД ЗА 2013 Г.</a:t>
            </a:r>
            <a:endParaRPr lang="ru-R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1156344"/>
      </p:ext>
    </p:extLst>
  </p:cSld>
  <p:clrMapOvr>
    <a:masterClrMapping/>
  </p:clrMapOvr>
  <p:transition spd="med" advClick="0" advTm="1000">
    <p:wipe/>
  </p:transition>
</p:sldLayout>
</file>

<file path=ppt/slideLayouts/slideLayout45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880"/>
            <a:ext cx="5486400" cy="425054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  <a:prstGeom prst="rect">
            <a:avLst/>
          </a:prstGeom>
        </p:spPr>
        <p:txBody>
          <a:bodyPr lIns="91306" tIns="45658" rIns="91306" bIns="45658"/>
          <a:lstStyle>
            <a:lvl1pPr marL="0" indent="0">
              <a:buNone/>
              <a:defRPr sz="3200"/>
            </a:lvl1pPr>
            <a:lvl2pPr marL="456531" indent="0">
              <a:buNone/>
              <a:defRPr sz="2800"/>
            </a:lvl2pPr>
            <a:lvl3pPr marL="913063" indent="0">
              <a:buNone/>
              <a:defRPr sz="2400"/>
            </a:lvl3pPr>
            <a:lvl4pPr marL="1369597" indent="0">
              <a:buNone/>
              <a:defRPr sz="2000"/>
            </a:lvl4pPr>
            <a:lvl5pPr marL="1826127" indent="0">
              <a:buNone/>
              <a:defRPr sz="2000"/>
            </a:lvl5pPr>
            <a:lvl6pPr marL="2282666" indent="0">
              <a:buNone/>
              <a:defRPr sz="2000"/>
            </a:lvl6pPr>
            <a:lvl7pPr marL="2739200" indent="0">
              <a:buNone/>
              <a:defRPr sz="2000"/>
            </a:lvl7pPr>
            <a:lvl8pPr marL="3195733" indent="0">
              <a:buNone/>
              <a:defRPr sz="2000"/>
            </a:lvl8pPr>
            <a:lvl9pPr marL="3652269" indent="0">
              <a:buNone/>
              <a:defRPr sz="2000"/>
            </a:lvl9pPr>
          </a:lstStyle>
          <a:p>
            <a:pPr lvl="0"/>
            <a:endParaRPr lang="ru-RU" noProof="0" dirty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6100"/>
            <a:ext cx="5486400" cy="603647"/>
          </a:xfrm>
          <a:prstGeom prst="rect">
            <a:avLst/>
          </a:prstGeom>
        </p:spPr>
        <p:txBody>
          <a:bodyPr lIns="91306" tIns="45658" rIns="91306" bIns="45658"/>
          <a:lstStyle>
            <a:lvl1pPr marL="0" indent="0">
              <a:buNone/>
              <a:defRPr sz="1400"/>
            </a:lvl1pPr>
            <a:lvl2pPr marL="456531" indent="0">
              <a:buNone/>
              <a:defRPr sz="1200"/>
            </a:lvl2pPr>
            <a:lvl3pPr marL="913063" indent="0">
              <a:buNone/>
              <a:defRPr sz="1000"/>
            </a:lvl3pPr>
            <a:lvl4pPr marL="1369597" indent="0">
              <a:buNone/>
              <a:defRPr sz="900"/>
            </a:lvl4pPr>
            <a:lvl5pPr marL="1826127" indent="0">
              <a:buNone/>
              <a:defRPr sz="900"/>
            </a:lvl5pPr>
            <a:lvl6pPr marL="2282666" indent="0">
              <a:buNone/>
              <a:defRPr sz="900"/>
            </a:lvl6pPr>
            <a:lvl7pPr marL="2739200" indent="0">
              <a:buNone/>
              <a:defRPr sz="900"/>
            </a:lvl7pPr>
            <a:lvl8pPr marL="3195733" indent="0">
              <a:buNone/>
              <a:defRPr sz="900"/>
            </a:lvl8pPr>
            <a:lvl9pPr marL="3652269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 smtClean="0">
                <a:solidFill>
                  <a:srgbClr val="FFFFFF"/>
                </a:solidFill>
              </a:rPr>
              <a:t>СОВЕЩАНИЕ ПО РАССМОТРЕНИЮ РЕЗУЛЬТАТОВ ПХД ЗА 2013 Г.</a:t>
            </a:r>
            <a:endParaRPr lang="ru-R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8815624"/>
      </p:ext>
    </p:extLst>
  </p:cSld>
  <p:clrMapOvr>
    <a:masterClrMapping/>
  </p:clrMapOvr>
  <p:transition spd="med" advClick="0" advTm="1000">
    <p:wipe/>
  </p:transition>
</p:sldLayout>
</file>

<file path=ppt/slideLayouts/slideLayout45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200154"/>
            <a:ext cx="8229600" cy="3394472"/>
          </a:xfrm>
          <a:prstGeom prst="rect">
            <a:avLst/>
          </a:prstGeom>
        </p:spPr>
        <p:txBody>
          <a:bodyPr vert="eaVert" lIns="91306" tIns="45658" rIns="91306" bIns="45658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 smtClean="0">
                <a:solidFill>
                  <a:srgbClr val="FFFFFF"/>
                </a:solidFill>
              </a:rPr>
              <a:t>СОВЕЩАНИЕ ПО РАССМОТРЕНИЮ РЕЗУЛЬТАТОВ ПХД ЗА 2013 Г.</a:t>
            </a:r>
            <a:endParaRPr lang="ru-R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029581"/>
      </p:ext>
    </p:extLst>
  </p:cSld>
  <p:clrMapOvr>
    <a:masterClrMapping/>
  </p:clrMapOvr>
  <p:transition spd="med" advClick="0" advTm="1000">
    <p:wipe/>
  </p:transition>
</p:sldLayout>
</file>

<file path=ppt/slideLayouts/slideLayout4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972300" y="1"/>
            <a:ext cx="2171700" cy="459462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"/>
            <a:ext cx="6362700" cy="4594622"/>
          </a:xfrm>
          <a:prstGeom prst="rect">
            <a:avLst/>
          </a:prstGeom>
        </p:spPr>
        <p:txBody>
          <a:bodyPr vert="eaVert" lIns="91306" tIns="45658" rIns="91306" bIns="45658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 smtClean="0">
                <a:solidFill>
                  <a:srgbClr val="FFFFFF"/>
                </a:solidFill>
              </a:rPr>
              <a:t>СОВЕЩАНИЕ ПО РАССМОТРЕНИЮ РЕЗУЛЬТАТОВ ПХД ЗА 2013 Г.</a:t>
            </a:r>
            <a:endParaRPr lang="ru-R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8776736"/>
      </p:ext>
    </p:extLst>
  </p:cSld>
  <p:clrMapOvr>
    <a:masterClrMapping/>
  </p:clrMapOvr>
  <p:transition spd="med" advClick="0" advTm="1000">
    <p:wipe/>
  </p:transition>
</p:sldLayout>
</file>

<file path=ppt/slideLayouts/slideLayout45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8361"/>
            <a:ext cx="7772400" cy="11025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/>
            </a:lvl1pPr>
            <a:lvl2pPr marL="456531" indent="0" algn="ctr">
              <a:buNone/>
              <a:defRPr/>
            </a:lvl2pPr>
            <a:lvl3pPr marL="913063" indent="0" algn="ctr">
              <a:buNone/>
              <a:defRPr/>
            </a:lvl3pPr>
            <a:lvl4pPr marL="1369597" indent="0" algn="ctr">
              <a:buNone/>
              <a:defRPr/>
            </a:lvl4pPr>
            <a:lvl5pPr marL="1826127" indent="0" algn="ctr">
              <a:buNone/>
              <a:defRPr/>
            </a:lvl5pPr>
            <a:lvl6pPr marL="2282666" indent="0" algn="ctr">
              <a:buNone/>
              <a:defRPr/>
            </a:lvl6pPr>
            <a:lvl7pPr marL="2739200" indent="0" algn="ctr">
              <a:buNone/>
              <a:defRPr/>
            </a:lvl7pPr>
            <a:lvl8pPr marL="3195733" indent="0" algn="ctr">
              <a:buNone/>
              <a:defRPr/>
            </a:lvl8pPr>
            <a:lvl9pPr marL="3652269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5A062F1-C63E-4DEE-93F9-DAC2138CD16F}" type="slidenum">
              <a:rPr lang="ru-RU" altLang="ru-RU">
                <a:solidFill>
                  <a:srgbClr val="FFFFFF"/>
                </a:solidFill>
              </a:rPr>
              <a:pPr/>
              <a:t>‹#›</a:t>
            </a:fld>
            <a:endParaRPr lang="ru-RU" altLang="ru-RU" dirty="0">
              <a:solidFill>
                <a:srgbClr val="FFFFFF"/>
              </a:solidFill>
            </a:endParaRPr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 smtClean="0">
                <a:solidFill>
                  <a:srgbClr val="FFFFFF"/>
                </a:solidFill>
              </a:rPr>
              <a:t>СОВЕЩАНИЕ ПО РАССМОТРЕНИЮ РЕЗУЛЬТАТОВ ПХД ЗА 2013 Г.</a:t>
            </a:r>
            <a:endParaRPr lang="ru-R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3323654"/>
      </p:ext>
    </p:extLst>
  </p:cSld>
  <p:clrMapOvr>
    <a:masterClrMapping/>
  </p:clrMapOvr>
</p:sldLayout>
</file>

<file path=ppt/slideLayouts/slideLayout45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CCC7D2F-167E-4020-BC78-B481D2D7DFBE}" type="slidenum">
              <a:rPr lang="ru-RU" altLang="ru-RU">
                <a:solidFill>
                  <a:srgbClr val="FFFFFF"/>
                </a:solidFill>
              </a:rPr>
              <a:pPr/>
              <a:t>‹#›</a:t>
            </a:fld>
            <a:endParaRPr lang="ru-RU" altLang="ru-RU" dirty="0">
              <a:solidFill>
                <a:srgbClr val="FFFFFF"/>
              </a:solidFill>
            </a:endParaRPr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 smtClean="0">
                <a:solidFill>
                  <a:srgbClr val="FFFFFF"/>
                </a:solidFill>
              </a:rPr>
              <a:t>СОВЕЩАНИЕ ПО РАССМОТРЕНИЮ РЕЗУЛЬТАТОВ ПХД ЗА 2013 Г.</a:t>
            </a:r>
            <a:endParaRPr lang="ru-R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604941"/>
      </p:ext>
    </p:extLst>
  </p:cSld>
  <p:clrMapOvr>
    <a:masterClrMapping/>
  </p:clrMapOvr>
</p:sldLayout>
</file>

<file path=ppt/slideLayouts/slideLayout45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605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8"/>
            <a:ext cx="7772400" cy="112514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6531" indent="0">
              <a:buNone/>
              <a:defRPr sz="1800"/>
            </a:lvl2pPr>
            <a:lvl3pPr marL="913063" indent="0">
              <a:buNone/>
              <a:defRPr sz="1600"/>
            </a:lvl3pPr>
            <a:lvl4pPr marL="1369597" indent="0">
              <a:buNone/>
              <a:defRPr sz="1400"/>
            </a:lvl4pPr>
            <a:lvl5pPr marL="1826127" indent="0">
              <a:buNone/>
              <a:defRPr sz="1400"/>
            </a:lvl5pPr>
            <a:lvl6pPr marL="2282666" indent="0">
              <a:buNone/>
              <a:defRPr sz="1400"/>
            </a:lvl6pPr>
            <a:lvl7pPr marL="2739200" indent="0">
              <a:buNone/>
              <a:defRPr sz="1400"/>
            </a:lvl7pPr>
            <a:lvl8pPr marL="3195733" indent="0">
              <a:buNone/>
              <a:defRPr sz="1400"/>
            </a:lvl8pPr>
            <a:lvl9pPr marL="3652269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0CA4466-E5C5-470F-B597-143B4F857A73}" type="slidenum">
              <a:rPr lang="ru-RU" altLang="ru-RU">
                <a:solidFill>
                  <a:srgbClr val="FFFFFF"/>
                </a:solidFill>
              </a:rPr>
              <a:pPr/>
              <a:t>‹#›</a:t>
            </a:fld>
            <a:endParaRPr lang="ru-RU" altLang="ru-RU" dirty="0">
              <a:solidFill>
                <a:srgbClr val="FFFFFF"/>
              </a:solidFill>
            </a:endParaRPr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 smtClean="0">
                <a:solidFill>
                  <a:srgbClr val="FFFFFF"/>
                </a:solidFill>
              </a:rPr>
              <a:t>СОВЕЩАНИЕ ПО РАССМОТРЕНИЮ РЕЗУЛЬТАТОВ ПХД ЗА 2013 Г.</a:t>
            </a:r>
            <a:endParaRPr lang="ru-R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2363407"/>
      </p:ext>
    </p:extLst>
  </p:cSld>
  <p:clrMapOvr>
    <a:masterClrMapping/>
  </p:clrMapOvr>
</p:sldLayout>
</file>

<file path=ppt/slideLayouts/slideLayout45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0" y="809631"/>
            <a:ext cx="4495800" cy="11465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809631"/>
            <a:ext cx="4495800" cy="11465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375AA68-ED1C-481B-8A1B-DB4FEBECB600}" type="slidenum">
              <a:rPr lang="ru-RU" altLang="ru-RU">
                <a:solidFill>
                  <a:srgbClr val="FFFFFF"/>
                </a:solidFill>
              </a:rPr>
              <a:pPr/>
              <a:t>‹#›</a:t>
            </a:fld>
            <a:endParaRPr lang="ru-RU" altLang="ru-RU" dirty="0">
              <a:solidFill>
                <a:srgbClr val="FFFFFF"/>
              </a:solidFill>
            </a:endParaRPr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 smtClean="0">
                <a:solidFill>
                  <a:srgbClr val="FFFFFF"/>
                </a:solidFill>
              </a:rPr>
              <a:t>СОВЕЩАНИЕ ПО РАССМОТРЕНИЮ РЕЗУЛЬТАТОВ ПХД ЗА 2013 Г.</a:t>
            </a:r>
            <a:endParaRPr lang="ru-R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7502740"/>
      </p:ext>
    </p:extLst>
  </p:cSld>
  <p:clrMapOvr>
    <a:masterClrMapping/>
  </p:clrMapOvr>
</p:sldLayout>
</file>

<file path=ppt/slideLayouts/slideLayout45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41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531" indent="0">
              <a:buNone/>
              <a:defRPr sz="2000" b="1"/>
            </a:lvl2pPr>
            <a:lvl3pPr marL="913063" indent="0">
              <a:buNone/>
              <a:defRPr sz="1800" b="1"/>
            </a:lvl3pPr>
            <a:lvl4pPr marL="1369597" indent="0">
              <a:buNone/>
              <a:defRPr sz="1600" b="1"/>
            </a:lvl4pPr>
            <a:lvl5pPr marL="1826127" indent="0">
              <a:buNone/>
              <a:defRPr sz="1600" b="1"/>
            </a:lvl5pPr>
            <a:lvl6pPr marL="2282666" indent="0">
              <a:buNone/>
              <a:defRPr sz="1600" b="1"/>
            </a:lvl6pPr>
            <a:lvl7pPr marL="2739200" indent="0">
              <a:buNone/>
              <a:defRPr sz="1600" b="1"/>
            </a:lvl7pPr>
            <a:lvl8pPr marL="3195733" indent="0">
              <a:buNone/>
              <a:defRPr sz="1600" b="1"/>
            </a:lvl8pPr>
            <a:lvl9pPr marL="3652269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169" y="1151341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531" indent="0">
              <a:buNone/>
              <a:defRPr sz="2000" b="1"/>
            </a:lvl2pPr>
            <a:lvl3pPr marL="913063" indent="0">
              <a:buNone/>
              <a:defRPr sz="1800" b="1"/>
            </a:lvl3pPr>
            <a:lvl4pPr marL="1369597" indent="0">
              <a:buNone/>
              <a:defRPr sz="1600" b="1"/>
            </a:lvl4pPr>
            <a:lvl5pPr marL="1826127" indent="0">
              <a:buNone/>
              <a:defRPr sz="1600" b="1"/>
            </a:lvl5pPr>
            <a:lvl6pPr marL="2282666" indent="0">
              <a:buNone/>
              <a:defRPr sz="1600" b="1"/>
            </a:lvl6pPr>
            <a:lvl7pPr marL="2739200" indent="0">
              <a:buNone/>
              <a:defRPr sz="1600" b="1"/>
            </a:lvl7pPr>
            <a:lvl8pPr marL="3195733" indent="0">
              <a:buNone/>
              <a:defRPr sz="1600" b="1"/>
            </a:lvl8pPr>
            <a:lvl9pPr marL="3652269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169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A8F0F32-CA70-44A8-BA9C-0E05EB728F06}" type="slidenum">
              <a:rPr lang="ru-RU" altLang="ru-RU">
                <a:solidFill>
                  <a:srgbClr val="FFFFFF"/>
                </a:solidFill>
              </a:rPr>
              <a:pPr/>
              <a:t>‹#›</a:t>
            </a:fld>
            <a:endParaRPr lang="ru-RU" altLang="ru-RU" dirty="0">
              <a:solidFill>
                <a:srgbClr val="FFFFFF"/>
              </a:solidFill>
            </a:endParaRPr>
          </a:p>
        </p:txBody>
      </p:sp>
      <p:sp>
        <p:nvSpPr>
          <p:cNvPr id="8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 smtClean="0">
                <a:solidFill>
                  <a:srgbClr val="FFFFFF"/>
                </a:solidFill>
              </a:rPr>
              <a:t>СОВЕЩАНИЕ ПО РАССМОТРЕНИЮ РЕЗУЛЬТАТОВ ПХД ЗА 2013 Г.</a:t>
            </a:r>
            <a:endParaRPr lang="ru-R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5273011"/>
      </p:ext>
    </p:extLst>
  </p:cSld>
  <p:clrMapOvr>
    <a:masterClrMapping/>
  </p:clrMapOvr>
</p:sldLayout>
</file>

<file path=ppt/slideLayouts/slideLayout45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4F94F65-0163-4A92-8D78-273FABA03F7E}" type="slidenum">
              <a:rPr lang="ru-RU" altLang="ru-RU">
                <a:solidFill>
                  <a:srgbClr val="FFFFFF"/>
                </a:solidFill>
              </a:rPr>
              <a:pPr/>
              <a:t>‹#›</a:t>
            </a:fld>
            <a:endParaRPr lang="ru-RU" altLang="ru-RU" dirty="0">
              <a:solidFill>
                <a:srgbClr val="FFFFFF"/>
              </a:solidFill>
            </a:endParaRPr>
          </a:p>
        </p:txBody>
      </p:sp>
      <p:sp>
        <p:nvSpPr>
          <p:cNvPr id="4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 smtClean="0">
                <a:solidFill>
                  <a:srgbClr val="FFFFFF"/>
                </a:solidFill>
              </a:rPr>
              <a:t>СОВЕЩАНИЕ ПО РАССМОТРЕНИЮ РЕЗУЛЬТАТОВ ПХД ЗА 2013 Г.</a:t>
            </a:r>
            <a:endParaRPr lang="ru-R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611000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4D7F744-A8BF-45E2-B8A8-24A2C3DA5DB4}" type="slidenum">
              <a:rPr lang="ru-RU" altLang="ru-RU"/>
              <a:pPr/>
              <a:t>‹#›</a:t>
            </a:fld>
            <a:endParaRPr lang="ru-RU" altLang="ru-RU" dirty="0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 smtClean="0"/>
              <a:t>СОВЕЩАНИЕ ПО РАССМОТРЕНИЮ РЕЗУЛЬТАТОВ ПХД ЗА 2013 Г.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59676974"/>
      </p:ext>
    </p:extLst>
  </p:cSld>
  <p:clrMapOvr>
    <a:masterClrMapping/>
  </p:clrMapOvr>
  <p:transition spd="med" advClick="0" advTm="1000">
    <p:wipe/>
  </p:transition>
</p:sldLayout>
</file>

<file path=ppt/slideLayouts/slideLayout46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0687980-3166-4B9C-88AB-ED6A5A47340C}" type="slidenum">
              <a:rPr lang="ru-RU" altLang="ru-RU">
                <a:solidFill>
                  <a:srgbClr val="FFFFFF"/>
                </a:solidFill>
              </a:rPr>
              <a:pPr/>
              <a:t>‹#›</a:t>
            </a:fld>
            <a:endParaRPr lang="ru-RU" altLang="ru-RU" dirty="0">
              <a:solidFill>
                <a:srgbClr val="FFFFFF"/>
              </a:solidFill>
            </a:endParaRPr>
          </a:p>
        </p:txBody>
      </p:sp>
      <p:sp>
        <p:nvSpPr>
          <p:cNvPr id="3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 smtClean="0">
                <a:solidFill>
                  <a:srgbClr val="FFFFFF"/>
                </a:solidFill>
              </a:rPr>
              <a:t>СОВЕЩАНИЕ ПО РАССМОТРЕНИЮ РЕЗУЛЬТАТОВ ПХД ЗА 2013 Г.</a:t>
            </a:r>
            <a:endParaRPr lang="ru-R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9509315"/>
      </p:ext>
    </p:extLst>
  </p:cSld>
  <p:clrMapOvr>
    <a:masterClrMapping/>
  </p:clrMapOvr>
</p:sldLayout>
</file>

<file path=ppt/slideLayouts/slideLayout46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6" y="204795"/>
            <a:ext cx="3008313" cy="8715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04797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6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6531" indent="0">
              <a:buNone/>
              <a:defRPr sz="1200"/>
            </a:lvl2pPr>
            <a:lvl3pPr marL="913063" indent="0">
              <a:buNone/>
              <a:defRPr sz="1000"/>
            </a:lvl3pPr>
            <a:lvl4pPr marL="1369597" indent="0">
              <a:buNone/>
              <a:defRPr sz="900"/>
            </a:lvl4pPr>
            <a:lvl5pPr marL="1826127" indent="0">
              <a:buNone/>
              <a:defRPr sz="900"/>
            </a:lvl5pPr>
            <a:lvl6pPr marL="2282666" indent="0">
              <a:buNone/>
              <a:defRPr sz="900"/>
            </a:lvl6pPr>
            <a:lvl7pPr marL="2739200" indent="0">
              <a:buNone/>
              <a:defRPr sz="900"/>
            </a:lvl7pPr>
            <a:lvl8pPr marL="3195733" indent="0">
              <a:buNone/>
              <a:defRPr sz="900"/>
            </a:lvl8pPr>
            <a:lvl9pPr marL="3652269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B219F36-441B-40EE-9473-A2674913DF3D}" type="slidenum">
              <a:rPr lang="ru-RU" altLang="ru-RU">
                <a:solidFill>
                  <a:srgbClr val="FFFFFF"/>
                </a:solidFill>
              </a:rPr>
              <a:pPr/>
              <a:t>‹#›</a:t>
            </a:fld>
            <a:endParaRPr lang="ru-RU" altLang="ru-RU" dirty="0">
              <a:solidFill>
                <a:srgbClr val="FFFFFF"/>
              </a:solidFill>
            </a:endParaRPr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 smtClean="0">
                <a:solidFill>
                  <a:srgbClr val="FFFFFF"/>
                </a:solidFill>
              </a:rPr>
              <a:t>СОВЕЩАНИЕ ПО РАССМОТРЕНИЮ РЕЗУЛЬТАТОВ ПХД ЗА 2013 Г.</a:t>
            </a:r>
            <a:endParaRPr lang="ru-R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0641035"/>
      </p:ext>
    </p:extLst>
  </p:cSld>
  <p:clrMapOvr>
    <a:masterClrMapping/>
  </p:clrMapOvr>
</p:sldLayout>
</file>

<file path=ppt/slideLayouts/slideLayout46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880"/>
            <a:ext cx="5486400" cy="425054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6531" indent="0">
              <a:buNone/>
              <a:defRPr sz="2800"/>
            </a:lvl2pPr>
            <a:lvl3pPr marL="913063" indent="0">
              <a:buNone/>
              <a:defRPr sz="2400"/>
            </a:lvl3pPr>
            <a:lvl4pPr marL="1369597" indent="0">
              <a:buNone/>
              <a:defRPr sz="2000"/>
            </a:lvl4pPr>
            <a:lvl5pPr marL="1826127" indent="0">
              <a:buNone/>
              <a:defRPr sz="2000"/>
            </a:lvl5pPr>
            <a:lvl6pPr marL="2282666" indent="0">
              <a:buNone/>
              <a:defRPr sz="2000"/>
            </a:lvl6pPr>
            <a:lvl7pPr marL="2739200" indent="0">
              <a:buNone/>
              <a:defRPr sz="2000"/>
            </a:lvl7pPr>
            <a:lvl8pPr marL="3195733" indent="0">
              <a:buNone/>
              <a:defRPr sz="2000"/>
            </a:lvl8pPr>
            <a:lvl9pPr marL="3652269" indent="0">
              <a:buNone/>
              <a:defRPr sz="2000"/>
            </a:lvl9pPr>
          </a:lstStyle>
          <a:p>
            <a:pPr lvl="0"/>
            <a:endParaRPr lang="ru-RU" noProof="0" dirty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6039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6531" indent="0">
              <a:buNone/>
              <a:defRPr sz="1200"/>
            </a:lvl2pPr>
            <a:lvl3pPr marL="913063" indent="0">
              <a:buNone/>
              <a:defRPr sz="1000"/>
            </a:lvl3pPr>
            <a:lvl4pPr marL="1369597" indent="0">
              <a:buNone/>
              <a:defRPr sz="900"/>
            </a:lvl4pPr>
            <a:lvl5pPr marL="1826127" indent="0">
              <a:buNone/>
              <a:defRPr sz="900"/>
            </a:lvl5pPr>
            <a:lvl6pPr marL="2282666" indent="0">
              <a:buNone/>
              <a:defRPr sz="900"/>
            </a:lvl6pPr>
            <a:lvl7pPr marL="2739200" indent="0">
              <a:buNone/>
              <a:defRPr sz="900"/>
            </a:lvl7pPr>
            <a:lvl8pPr marL="3195733" indent="0">
              <a:buNone/>
              <a:defRPr sz="900"/>
            </a:lvl8pPr>
            <a:lvl9pPr marL="3652269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FD4A08B-60EA-4A61-834B-BC73495AA740}" type="slidenum">
              <a:rPr lang="ru-RU" altLang="ru-RU">
                <a:solidFill>
                  <a:srgbClr val="FFFFFF"/>
                </a:solidFill>
              </a:rPr>
              <a:pPr/>
              <a:t>‹#›</a:t>
            </a:fld>
            <a:endParaRPr lang="ru-RU" altLang="ru-RU" dirty="0">
              <a:solidFill>
                <a:srgbClr val="FFFFFF"/>
              </a:solidFill>
            </a:endParaRPr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 smtClean="0">
                <a:solidFill>
                  <a:srgbClr val="FFFFFF"/>
                </a:solidFill>
              </a:rPr>
              <a:t>СОВЕЩАНИЕ ПО РАССМОТРЕНИЮ РЕЗУЛЬТАТОВ ПХД ЗА 2013 Г.</a:t>
            </a:r>
            <a:endParaRPr lang="ru-R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4104893"/>
      </p:ext>
    </p:extLst>
  </p:cSld>
  <p:clrMapOvr>
    <a:masterClrMapping/>
  </p:clrMapOvr>
</p:sldLayout>
</file>

<file path=ppt/slideLayouts/slideLayout46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1F1C59E-32D0-462D-9093-0CDF6B3AA270}" type="slidenum">
              <a:rPr lang="ru-RU" altLang="ru-RU">
                <a:solidFill>
                  <a:srgbClr val="FFFFFF"/>
                </a:solidFill>
              </a:rPr>
              <a:pPr/>
              <a:t>‹#›</a:t>
            </a:fld>
            <a:endParaRPr lang="ru-RU" altLang="ru-RU" dirty="0">
              <a:solidFill>
                <a:srgbClr val="FFFFFF"/>
              </a:solidFill>
            </a:endParaRPr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 smtClean="0">
                <a:solidFill>
                  <a:srgbClr val="FFFFFF"/>
                </a:solidFill>
              </a:rPr>
              <a:t>СОВЕЩАНИЕ ПО РАССМОТРЕНИЮ РЕЗУЛЬТАТОВ ПХД ЗА 2013 Г.</a:t>
            </a:r>
            <a:endParaRPr lang="ru-R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2032008"/>
      </p:ext>
    </p:extLst>
  </p:cSld>
  <p:clrMapOvr>
    <a:masterClrMapping/>
  </p:clrMapOvr>
</p:sldLayout>
</file>

<file path=ppt/slideLayouts/slideLayout46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6"/>
            <a:ext cx="2286000" cy="1956197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0" y="6"/>
            <a:ext cx="6705600" cy="195619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8C4D2A8-9DAD-4160-958E-47DE7FC45CAF}" type="slidenum">
              <a:rPr lang="ru-RU" altLang="ru-RU">
                <a:solidFill>
                  <a:srgbClr val="FFFFFF"/>
                </a:solidFill>
              </a:rPr>
              <a:pPr/>
              <a:t>‹#›</a:t>
            </a:fld>
            <a:endParaRPr lang="ru-RU" altLang="ru-RU" dirty="0">
              <a:solidFill>
                <a:srgbClr val="FFFFFF"/>
              </a:solidFill>
            </a:endParaRPr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 smtClean="0">
                <a:solidFill>
                  <a:srgbClr val="FFFFFF"/>
                </a:solidFill>
              </a:rPr>
              <a:t>СОВЕЩАНИЕ ПО РАССМОТРЕНИЮ РЕЗУЛЬТАТОВ ПХД ЗА 2013 Г.</a:t>
            </a:r>
            <a:endParaRPr lang="ru-R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430895"/>
      </p:ext>
    </p:extLst>
  </p:cSld>
  <p:clrMapOvr>
    <a:masterClrMapping/>
  </p:clrMapOvr>
</p:sldLayout>
</file>

<file path=ppt/slideLayouts/slideLayout46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8423"/>
            <a:ext cx="7772400" cy="11025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/>
            </a:lvl1pPr>
            <a:lvl2pPr marL="456531" indent="0" algn="ctr">
              <a:buNone/>
              <a:defRPr/>
            </a:lvl2pPr>
            <a:lvl3pPr marL="913063" indent="0" algn="ctr">
              <a:buNone/>
              <a:defRPr/>
            </a:lvl3pPr>
            <a:lvl4pPr marL="1369597" indent="0" algn="ctr">
              <a:buNone/>
              <a:defRPr/>
            </a:lvl4pPr>
            <a:lvl5pPr marL="1826127" indent="0" algn="ctr">
              <a:buNone/>
              <a:defRPr/>
            </a:lvl5pPr>
            <a:lvl6pPr marL="2282666" indent="0" algn="ctr">
              <a:buNone/>
              <a:defRPr/>
            </a:lvl6pPr>
            <a:lvl7pPr marL="2739200" indent="0" algn="ctr">
              <a:buNone/>
              <a:defRPr/>
            </a:lvl7pPr>
            <a:lvl8pPr marL="3195733" indent="0" algn="ctr">
              <a:buNone/>
              <a:defRPr/>
            </a:lvl8pPr>
            <a:lvl9pPr marL="3652269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5A062F1-C63E-4DEE-93F9-DAC2138CD16F}" type="slidenum">
              <a:rPr lang="ru-RU" altLang="ru-RU">
                <a:solidFill>
                  <a:srgbClr val="FFFFFF"/>
                </a:solidFill>
              </a:rPr>
              <a:pPr/>
              <a:t>‹#›</a:t>
            </a:fld>
            <a:endParaRPr lang="ru-RU" altLang="ru-RU" dirty="0">
              <a:solidFill>
                <a:srgbClr val="FFFFFF"/>
              </a:solidFill>
            </a:endParaRPr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 smtClean="0">
                <a:solidFill>
                  <a:srgbClr val="FFFFFF"/>
                </a:solidFill>
              </a:rPr>
              <a:t>СОВЕЩАНИЕ ПО РАССМОТРЕНИЮ РЕЗУЛЬТАТОВ ПХД ЗА 2013 Г.</a:t>
            </a:r>
            <a:endParaRPr lang="ru-R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0885340"/>
      </p:ext>
    </p:extLst>
  </p:cSld>
  <p:clrMapOvr>
    <a:masterClrMapping/>
  </p:clrMapOvr>
  <p:transition spd="med" advClick="0" advTm="1000">
    <p:wipe/>
  </p:transition>
</p:sldLayout>
</file>

<file path=ppt/slideLayouts/slideLayout46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CCC7D2F-167E-4020-BC78-B481D2D7DFBE}" type="slidenum">
              <a:rPr lang="ru-RU" altLang="ru-RU">
                <a:solidFill>
                  <a:srgbClr val="FFFFFF"/>
                </a:solidFill>
              </a:rPr>
              <a:pPr/>
              <a:t>‹#›</a:t>
            </a:fld>
            <a:endParaRPr lang="ru-RU" altLang="ru-RU" dirty="0">
              <a:solidFill>
                <a:srgbClr val="FFFFFF"/>
              </a:solidFill>
            </a:endParaRPr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 smtClean="0">
                <a:solidFill>
                  <a:srgbClr val="FFFFFF"/>
                </a:solidFill>
              </a:rPr>
              <a:t>СОВЕЩАНИЕ ПО РАССМОТРЕНИЮ РЕЗУЛЬТАТОВ ПХД ЗА 2013 Г.</a:t>
            </a:r>
            <a:endParaRPr lang="ru-R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7657808"/>
      </p:ext>
    </p:extLst>
  </p:cSld>
  <p:clrMapOvr>
    <a:masterClrMapping/>
  </p:clrMapOvr>
  <p:transition spd="med" advClick="0" advTm="1000">
    <p:wipe/>
  </p:transition>
</p:sldLayout>
</file>

<file path=ppt/slideLayouts/slideLayout46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605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8"/>
            <a:ext cx="7772400" cy="112514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6531" indent="0">
              <a:buNone/>
              <a:defRPr sz="1800"/>
            </a:lvl2pPr>
            <a:lvl3pPr marL="913063" indent="0">
              <a:buNone/>
              <a:defRPr sz="1600"/>
            </a:lvl3pPr>
            <a:lvl4pPr marL="1369597" indent="0">
              <a:buNone/>
              <a:defRPr sz="1400"/>
            </a:lvl4pPr>
            <a:lvl5pPr marL="1826127" indent="0">
              <a:buNone/>
              <a:defRPr sz="1400"/>
            </a:lvl5pPr>
            <a:lvl6pPr marL="2282666" indent="0">
              <a:buNone/>
              <a:defRPr sz="1400"/>
            </a:lvl6pPr>
            <a:lvl7pPr marL="2739200" indent="0">
              <a:buNone/>
              <a:defRPr sz="1400"/>
            </a:lvl7pPr>
            <a:lvl8pPr marL="3195733" indent="0">
              <a:buNone/>
              <a:defRPr sz="1400"/>
            </a:lvl8pPr>
            <a:lvl9pPr marL="3652269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0CA4466-E5C5-470F-B597-143B4F857A73}" type="slidenum">
              <a:rPr lang="ru-RU" altLang="ru-RU">
                <a:solidFill>
                  <a:srgbClr val="FFFFFF"/>
                </a:solidFill>
              </a:rPr>
              <a:pPr/>
              <a:t>‹#›</a:t>
            </a:fld>
            <a:endParaRPr lang="ru-RU" altLang="ru-RU" dirty="0">
              <a:solidFill>
                <a:srgbClr val="FFFFFF"/>
              </a:solidFill>
            </a:endParaRPr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 smtClean="0">
                <a:solidFill>
                  <a:srgbClr val="FFFFFF"/>
                </a:solidFill>
              </a:rPr>
              <a:t>СОВЕЩАНИЕ ПО РАССМОТРЕНИЮ РЕЗУЛЬТАТОВ ПХД ЗА 2013 Г.</a:t>
            </a:r>
            <a:endParaRPr lang="ru-R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1328991"/>
      </p:ext>
    </p:extLst>
  </p:cSld>
  <p:clrMapOvr>
    <a:masterClrMapping/>
  </p:clrMapOvr>
  <p:transition spd="med" advClick="0" advTm="1000">
    <p:wipe/>
  </p:transition>
</p:sldLayout>
</file>

<file path=ppt/slideLayouts/slideLayout46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0" y="809631"/>
            <a:ext cx="4495800" cy="11465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809631"/>
            <a:ext cx="4495800" cy="11465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375AA68-ED1C-481B-8A1B-DB4FEBECB600}" type="slidenum">
              <a:rPr lang="ru-RU" altLang="ru-RU">
                <a:solidFill>
                  <a:srgbClr val="FFFFFF"/>
                </a:solidFill>
              </a:rPr>
              <a:pPr/>
              <a:t>‹#›</a:t>
            </a:fld>
            <a:endParaRPr lang="ru-RU" altLang="ru-RU" dirty="0">
              <a:solidFill>
                <a:srgbClr val="FFFFFF"/>
              </a:solidFill>
            </a:endParaRPr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 smtClean="0">
                <a:solidFill>
                  <a:srgbClr val="FFFFFF"/>
                </a:solidFill>
              </a:rPr>
              <a:t>СОВЕЩАНИЕ ПО РАССМОТРЕНИЮ РЕЗУЛЬТАТОВ ПХД ЗА 2013 Г.</a:t>
            </a:r>
            <a:endParaRPr lang="ru-R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7065903"/>
      </p:ext>
    </p:extLst>
  </p:cSld>
  <p:clrMapOvr>
    <a:masterClrMapping/>
  </p:clrMapOvr>
  <p:transition spd="med" advClick="0" advTm="1000">
    <p:wipe/>
  </p:transition>
</p:sldLayout>
</file>

<file path=ppt/slideLayouts/slideLayout46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41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531" indent="0">
              <a:buNone/>
              <a:defRPr sz="2000" b="1"/>
            </a:lvl2pPr>
            <a:lvl3pPr marL="913063" indent="0">
              <a:buNone/>
              <a:defRPr sz="1800" b="1"/>
            </a:lvl3pPr>
            <a:lvl4pPr marL="1369597" indent="0">
              <a:buNone/>
              <a:defRPr sz="1600" b="1"/>
            </a:lvl4pPr>
            <a:lvl5pPr marL="1826127" indent="0">
              <a:buNone/>
              <a:defRPr sz="1600" b="1"/>
            </a:lvl5pPr>
            <a:lvl6pPr marL="2282666" indent="0">
              <a:buNone/>
              <a:defRPr sz="1600" b="1"/>
            </a:lvl6pPr>
            <a:lvl7pPr marL="2739200" indent="0">
              <a:buNone/>
              <a:defRPr sz="1600" b="1"/>
            </a:lvl7pPr>
            <a:lvl8pPr marL="3195733" indent="0">
              <a:buNone/>
              <a:defRPr sz="1600" b="1"/>
            </a:lvl8pPr>
            <a:lvl9pPr marL="3652269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169" y="1151341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531" indent="0">
              <a:buNone/>
              <a:defRPr sz="2000" b="1"/>
            </a:lvl2pPr>
            <a:lvl3pPr marL="913063" indent="0">
              <a:buNone/>
              <a:defRPr sz="1800" b="1"/>
            </a:lvl3pPr>
            <a:lvl4pPr marL="1369597" indent="0">
              <a:buNone/>
              <a:defRPr sz="1600" b="1"/>
            </a:lvl4pPr>
            <a:lvl5pPr marL="1826127" indent="0">
              <a:buNone/>
              <a:defRPr sz="1600" b="1"/>
            </a:lvl5pPr>
            <a:lvl6pPr marL="2282666" indent="0">
              <a:buNone/>
              <a:defRPr sz="1600" b="1"/>
            </a:lvl6pPr>
            <a:lvl7pPr marL="2739200" indent="0">
              <a:buNone/>
              <a:defRPr sz="1600" b="1"/>
            </a:lvl7pPr>
            <a:lvl8pPr marL="3195733" indent="0">
              <a:buNone/>
              <a:defRPr sz="1600" b="1"/>
            </a:lvl8pPr>
            <a:lvl9pPr marL="3652269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169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A8F0F32-CA70-44A8-BA9C-0E05EB728F06}" type="slidenum">
              <a:rPr lang="ru-RU" altLang="ru-RU">
                <a:solidFill>
                  <a:srgbClr val="FFFFFF"/>
                </a:solidFill>
              </a:rPr>
              <a:pPr/>
              <a:t>‹#›</a:t>
            </a:fld>
            <a:endParaRPr lang="ru-RU" altLang="ru-RU" dirty="0">
              <a:solidFill>
                <a:srgbClr val="FFFFFF"/>
              </a:solidFill>
            </a:endParaRPr>
          </a:p>
        </p:txBody>
      </p:sp>
      <p:sp>
        <p:nvSpPr>
          <p:cNvPr id="8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 smtClean="0">
                <a:solidFill>
                  <a:srgbClr val="FFFFFF"/>
                </a:solidFill>
              </a:rPr>
              <a:t>СОВЕЩАНИЕ ПО РАССМОТРЕНИЮ РЕЗУЛЬТАТОВ ПХД ЗА 2013 Г.</a:t>
            </a:r>
            <a:endParaRPr lang="ru-R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3657095"/>
      </p:ext>
    </p:extLst>
  </p:cSld>
  <p:clrMapOvr>
    <a:masterClrMapping/>
  </p:clrMapOvr>
  <p:transition spd="med" advClick="0" advTm="1000">
    <p:wipe/>
  </p:transition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605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8"/>
            <a:ext cx="7772400" cy="112514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6531" indent="0">
              <a:buNone/>
              <a:defRPr sz="1800"/>
            </a:lvl2pPr>
            <a:lvl3pPr marL="913063" indent="0">
              <a:buNone/>
              <a:defRPr sz="1600"/>
            </a:lvl3pPr>
            <a:lvl4pPr marL="1369597" indent="0">
              <a:buNone/>
              <a:defRPr sz="1400"/>
            </a:lvl4pPr>
            <a:lvl5pPr marL="1826127" indent="0">
              <a:buNone/>
              <a:defRPr sz="1400"/>
            </a:lvl5pPr>
            <a:lvl6pPr marL="2282666" indent="0">
              <a:buNone/>
              <a:defRPr sz="1400"/>
            </a:lvl6pPr>
            <a:lvl7pPr marL="2739200" indent="0">
              <a:buNone/>
              <a:defRPr sz="1400"/>
            </a:lvl7pPr>
            <a:lvl8pPr marL="3195733" indent="0">
              <a:buNone/>
              <a:defRPr sz="1400"/>
            </a:lvl8pPr>
            <a:lvl9pPr marL="3652269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BE7D8F7-2172-476C-A25A-CD17166A9DD9}" type="slidenum">
              <a:rPr lang="ru-RU" altLang="ru-RU"/>
              <a:pPr/>
              <a:t>‹#›</a:t>
            </a:fld>
            <a:endParaRPr lang="ru-RU" altLang="ru-RU" dirty="0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 smtClean="0"/>
              <a:t>СОВЕЩАНИЕ ПО РАССМОТРЕНИЮ РЕЗУЛЬТАТОВ ПХД ЗА 2013 Г.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13915497"/>
      </p:ext>
    </p:extLst>
  </p:cSld>
  <p:clrMapOvr>
    <a:masterClrMapping/>
  </p:clrMapOvr>
  <p:transition spd="med" advClick="0" advTm="1000">
    <p:wipe/>
  </p:transition>
</p:sldLayout>
</file>

<file path=ppt/slideLayouts/slideLayout47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4F94F65-0163-4A92-8D78-273FABA03F7E}" type="slidenum">
              <a:rPr lang="ru-RU" altLang="ru-RU">
                <a:solidFill>
                  <a:srgbClr val="FFFFFF"/>
                </a:solidFill>
              </a:rPr>
              <a:pPr/>
              <a:t>‹#›</a:t>
            </a:fld>
            <a:endParaRPr lang="ru-RU" altLang="ru-RU" dirty="0">
              <a:solidFill>
                <a:srgbClr val="FFFFFF"/>
              </a:solidFill>
            </a:endParaRPr>
          </a:p>
        </p:txBody>
      </p:sp>
      <p:sp>
        <p:nvSpPr>
          <p:cNvPr id="4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 smtClean="0">
                <a:solidFill>
                  <a:srgbClr val="FFFFFF"/>
                </a:solidFill>
              </a:rPr>
              <a:t>СОВЕЩАНИЕ ПО РАССМОТРЕНИЮ РЕЗУЛЬТАТОВ ПХД ЗА 2013 Г.</a:t>
            </a:r>
            <a:endParaRPr lang="ru-R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1435154"/>
      </p:ext>
    </p:extLst>
  </p:cSld>
  <p:clrMapOvr>
    <a:masterClrMapping/>
  </p:clrMapOvr>
  <p:transition spd="med" advClick="0" advTm="1000">
    <p:wipe/>
  </p:transition>
</p:sldLayout>
</file>

<file path=ppt/slideLayouts/slideLayout47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0687980-3166-4B9C-88AB-ED6A5A47340C}" type="slidenum">
              <a:rPr lang="ru-RU" altLang="ru-RU">
                <a:solidFill>
                  <a:srgbClr val="FFFFFF"/>
                </a:solidFill>
              </a:rPr>
              <a:pPr/>
              <a:t>‹#›</a:t>
            </a:fld>
            <a:endParaRPr lang="ru-RU" altLang="ru-RU" dirty="0">
              <a:solidFill>
                <a:srgbClr val="FFFFFF"/>
              </a:solidFill>
            </a:endParaRPr>
          </a:p>
        </p:txBody>
      </p:sp>
      <p:sp>
        <p:nvSpPr>
          <p:cNvPr id="3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 smtClean="0">
                <a:solidFill>
                  <a:srgbClr val="FFFFFF"/>
                </a:solidFill>
              </a:rPr>
              <a:t>СОВЕЩАНИЕ ПО РАССМОТРЕНИЮ РЕЗУЛЬТАТОВ ПХД ЗА 2013 Г.</a:t>
            </a:r>
            <a:endParaRPr lang="ru-R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488825"/>
      </p:ext>
    </p:extLst>
  </p:cSld>
  <p:clrMapOvr>
    <a:masterClrMapping/>
  </p:clrMapOvr>
  <p:transition spd="med" advClick="0" advTm="1000">
    <p:wipe/>
  </p:transition>
</p:sldLayout>
</file>

<file path=ppt/slideLayouts/slideLayout47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6" y="204795"/>
            <a:ext cx="3008313" cy="8715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04797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6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6531" indent="0">
              <a:buNone/>
              <a:defRPr sz="1200"/>
            </a:lvl2pPr>
            <a:lvl3pPr marL="913063" indent="0">
              <a:buNone/>
              <a:defRPr sz="1000"/>
            </a:lvl3pPr>
            <a:lvl4pPr marL="1369597" indent="0">
              <a:buNone/>
              <a:defRPr sz="900"/>
            </a:lvl4pPr>
            <a:lvl5pPr marL="1826127" indent="0">
              <a:buNone/>
              <a:defRPr sz="900"/>
            </a:lvl5pPr>
            <a:lvl6pPr marL="2282666" indent="0">
              <a:buNone/>
              <a:defRPr sz="900"/>
            </a:lvl6pPr>
            <a:lvl7pPr marL="2739200" indent="0">
              <a:buNone/>
              <a:defRPr sz="900"/>
            </a:lvl7pPr>
            <a:lvl8pPr marL="3195733" indent="0">
              <a:buNone/>
              <a:defRPr sz="900"/>
            </a:lvl8pPr>
            <a:lvl9pPr marL="3652269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B219F36-441B-40EE-9473-A2674913DF3D}" type="slidenum">
              <a:rPr lang="ru-RU" altLang="ru-RU">
                <a:solidFill>
                  <a:srgbClr val="FFFFFF"/>
                </a:solidFill>
              </a:rPr>
              <a:pPr/>
              <a:t>‹#›</a:t>
            </a:fld>
            <a:endParaRPr lang="ru-RU" altLang="ru-RU" dirty="0">
              <a:solidFill>
                <a:srgbClr val="FFFFFF"/>
              </a:solidFill>
            </a:endParaRPr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 smtClean="0">
                <a:solidFill>
                  <a:srgbClr val="FFFFFF"/>
                </a:solidFill>
              </a:rPr>
              <a:t>СОВЕЩАНИЕ ПО РАССМОТРЕНИЮ РЕЗУЛЬТАТОВ ПХД ЗА 2013 Г.</a:t>
            </a:r>
            <a:endParaRPr lang="ru-R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4767627"/>
      </p:ext>
    </p:extLst>
  </p:cSld>
  <p:clrMapOvr>
    <a:masterClrMapping/>
  </p:clrMapOvr>
  <p:transition spd="med" advClick="0" advTm="1000">
    <p:wipe/>
  </p:transition>
</p:sldLayout>
</file>

<file path=ppt/slideLayouts/slideLayout47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880"/>
            <a:ext cx="5486400" cy="425054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6531" indent="0">
              <a:buNone/>
              <a:defRPr sz="2800"/>
            </a:lvl2pPr>
            <a:lvl3pPr marL="913063" indent="0">
              <a:buNone/>
              <a:defRPr sz="2400"/>
            </a:lvl3pPr>
            <a:lvl4pPr marL="1369597" indent="0">
              <a:buNone/>
              <a:defRPr sz="2000"/>
            </a:lvl4pPr>
            <a:lvl5pPr marL="1826127" indent="0">
              <a:buNone/>
              <a:defRPr sz="2000"/>
            </a:lvl5pPr>
            <a:lvl6pPr marL="2282666" indent="0">
              <a:buNone/>
              <a:defRPr sz="2000"/>
            </a:lvl6pPr>
            <a:lvl7pPr marL="2739200" indent="0">
              <a:buNone/>
              <a:defRPr sz="2000"/>
            </a:lvl7pPr>
            <a:lvl8pPr marL="3195733" indent="0">
              <a:buNone/>
              <a:defRPr sz="2000"/>
            </a:lvl8pPr>
            <a:lvl9pPr marL="3652269" indent="0">
              <a:buNone/>
              <a:defRPr sz="2000"/>
            </a:lvl9pPr>
          </a:lstStyle>
          <a:p>
            <a:pPr lvl="0"/>
            <a:endParaRPr lang="ru-RU" noProof="0" dirty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6100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6531" indent="0">
              <a:buNone/>
              <a:defRPr sz="1200"/>
            </a:lvl2pPr>
            <a:lvl3pPr marL="913063" indent="0">
              <a:buNone/>
              <a:defRPr sz="1000"/>
            </a:lvl3pPr>
            <a:lvl4pPr marL="1369597" indent="0">
              <a:buNone/>
              <a:defRPr sz="900"/>
            </a:lvl4pPr>
            <a:lvl5pPr marL="1826127" indent="0">
              <a:buNone/>
              <a:defRPr sz="900"/>
            </a:lvl5pPr>
            <a:lvl6pPr marL="2282666" indent="0">
              <a:buNone/>
              <a:defRPr sz="900"/>
            </a:lvl6pPr>
            <a:lvl7pPr marL="2739200" indent="0">
              <a:buNone/>
              <a:defRPr sz="900"/>
            </a:lvl7pPr>
            <a:lvl8pPr marL="3195733" indent="0">
              <a:buNone/>
              <a:defRPr sz="900"/>
            </a:lvl8pPr>
            <a:lvl9pPr marL="3652269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FD4A08B-60EA-4A61-834B-BC73495AA740}" type="slidenum">
              <a:rPr lang="ru-RU" altLang="ru-RU">
                <a:solidFill>
                  <a:srgbClr val="FFFFFF"/>
                </a:solidFill>
              </a:rPr>
              <a:pPr/>
              <a:t>‹#›</a:t>
            </a:fld>
            <a:endParaRPr lang="ru-RU" altLang="ru-RU" dirty="0">
              <a:solidFill>
                <a:srgbClr val="FFFFFF"/>
              </a:solidFill>
            </a:endParaRPr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 smtClean="0">
                <a:solidFill>
                  <a:srgbClr val="FFFFFF"/>
                </a:solidFill>
              </a:rPr>
              <a:t>СОВЕЩАНИЕ ПО РАССМОТРЕНИЮ РЕЗУЛЬТАТОВ ПХД ЗА 2013 Г.</a:t>
            </a:r>
            <a:endParaRPr lang="ru-R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7274533"/>
      </p:ext>
    </p:extLst>
  </p:cSld>
  <p:clrMapOvr>
    <a:masterClrMapping/>
  </p:clrMapOvr>
  <p:transition spd="med" advClick="0" advTm="1000">
    <p:wipe/>
  </p:transition>
</p:sldLayout>
</file>

<file path=ppt/slideLayouts/slideLayout47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1F1C59E-32D0-462D-9093-0CDF6B3AA270}" type="slidenum">
              <a:rPr lang="ru-RU" altLang="ru-RU">
                <a:solidFill>
                  <a:srgbClr val="FFFFFF"/>
                </a:solidFill>
              </a:rPr>
              <a:pPr/>
              <a:t>‹#›</a:t>
            </a:fld>
            <a:endParaRPr lang="ru-RU" altLang="ru-RU" dirty="0">
              <a:solidFill>
                <a:srgbClr val="FFFFFF"/>
              </a:solidFill>
            </a:endParaRPr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 smtClean="0">
                <a:solidFill>
                  <a:srgbClr val="FFFFFF"/>
                </a:solidFill>
              </a:rPr>
              <a:t>СОВЕЩАНИЕ ПО РАССМОТРЕНИЮ РЕЗУЛЬТАТОВ ПХД ЗА 2013 Г.</a:t>
            </a:r>
            <a:endParaRPr lang="ru-R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743836"/>
      </p:ext>
    </p:extLst>
  </p:cSld>
  <p:clrMapOvr>
    <a:masterClrMapping/>
  </p:clrMapOvr>
  <p:transition spd="med" advClick="0" advTm="1000">
    <p:wipe/>
  </p:transition>
</p:sldLayout>
</file>

<file path=ppt/slideLayouts/slideLayout47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6"/>
            <a:ext cx="2286000" cy="1956197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0" y="6"/>
            <a:ext cx="6705600" cy="195619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8C4D2A8-9DAD-4160-958E-47DE7FC45CAF}" type="slidenum">
              <a:rPr lang="ru-RU" altLang="ru-RU">
                <a:solidFill>
                  <a:srgbClr val="FFFFFF"/>
                </a:solidFill>
              </a:rPr>
              <a:pPr/>
              <a:t>‹#›</a:t>
            </a:fld>
            <a:endParaRPr lang="ru-RU" altLang="ru-RU" dirty="0">
              <a:solidFill>
                <a:srgbClr val="FFFFFF"/>
              </a:solidFill>
            </a:endParaRPr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 smtClean="0">
                <a:solidFill>
                  <a:srgbClr val="FFFFFF"/>
                </a:solidFill>
              </a:rPr>
              <a:t>СОВЕЩАНИЕ ПО РАССМОТРЕНИЮ РЕЗУЛЬТАТОВ ПХД ЗА 2013 Г.</a:t>
            </a:r>
            <a:endParaRPr lang="ru-R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9807953"/>
      </p:ext>
    </p:extLst>
  </p:cSld>
  <p:clrMapOvr>
    <a:masterClrMapping/>
  </p:clrMapOvr>
  <p:transition spd="med" advClick="0" advTm="1000">
    <p:wipe/>
  </p:transition>
</p:sldLayout>
</file>

<file path=ppt/slideLayouts/slideLayout47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8461"/>
            <a:ext cx="7772400" cy="11025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  <a:prstGeom prst="rect">
            <a:avLst/>
          </a:prstGeom>
        </p:spPr>
        <p:txBody>
          <a:bodyPr lIns="91306" tIns="45658" rIns="91306" bIns="45658"/>
          <a:lstStyle>
            <a:lvl1pPr marL="0" indent="0" algn="ctr">
              <a:buNone/>
              <a:defRPr/>
            </a:lvl1pPr>
            <a:lvl2pPr marL="456531" indent="0" algn="ctr">
              <a:buNone/>
              <a:defRPr/>
            </a:lvl2pPr>
            <a:lvl3pPr marL="913063" indent="0" algn="ctr">
              <a:buNone/>
              <a:defRPr/>
            </a:lvl3pPr>
            <a:lvl4pPr marL="1369597" indent="0" algn="ctr">
              <a:buNone/>
              <a:defRPr/>
            </a:lvl4pPr>
            <a:lvl5pPr marL="1826127" indent="0" algn="ctr">
              <a:buNone/>
              <a:defRPr/>
            </a:lvl5pPr>
            <a:lvl6pPr marL="2282666" indent="0" algn="ctr">
              <a:buNone/>
              <a:defRPr/>
            </a:lvl6pPr>
            <a:lvl7pPr marL="2739200" indent="0" algn="ctr">
              <a:buNone/>
              <a:defRPr/>
            </a:lvl7pPr>
            <a:lvl8pPr marL="3195733" indent="0" algn="ctr">
              <a:buNone/>
              <a:defRPr/>
            </a:lvl8pPr>
            <a:lvl9pPr marL="3652269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 smtClean="0">
                <a:solidFill>
                  <a:srgbClr val="FFFFFF"/>
                </a:solidFill>
              </a:rPr>
              <a:t>СОВЕЩАНИЕ ПО РАССМОТРЕНИЮ РЕЗУЛЬТАТОВ ПХД ЗА 2013 Г.</a:t>
            </a:r>
            <a:endParaRPr lang="ru-R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6183778"/>
      </p:ext>
    </p:extLst>
  </p:cSld>
  <p:clrMapOvr>
    <a:masterClrMapping/>
  </p:clrMapOvr>
  <p:transition spd="med" advClick="0" advTm="1000">
    <p:wipe/>
  </p:transition>
</p:sldLayout>
</file>

<file path=ppt/slideLayouts/slideLayout47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00154"/>
            <a:ext cx="8229600" cy="3394472"/>
          </a:xfrm>
          <a:prstGeom prst="rect">
            <a:avLst/>
          </a:prstGeom>
        </p:spPr>
        <p:txBody>
          <a:bodyPr lIns="91306" tIns="45658" rIns="91306" bIns="45658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 smtClean="0">
                <a:solidFill>
                  <a:srgbClr val="FFFFFF"/>
                </a:solidFill>
              </a:rPr>
              <a:t>СОВЕЩАНИЕ ПО РАССМОТРЕНИЮ РЕЗУЛЬТАТОВ ПХД ЗА 2013 Г.</a:t>
            </a:r>
            <a:endParaRPr lang="ru-R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2015763"/>
      </p:ext>
    </p:extLst>
  </p:cSld>
  <p:clrMapOvr>
    <a:masterClrMapping/>
  </p:clrMapOvr>
  <p:transition spd="med" advClick="0" advTm="1000">
    <p:wipe/>
  </p:transition>
</p:sldLayout>
</file>

<file path=ppt/slideLayouts/slideLayout47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605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8"/>
            <a:ext cx="7772400" cy="1125140"/>
          </a:xfrm>
          <a:prstGeom prst="rect">
            <a:avLst/>
          </a:prstGeom>
        </p:spPr>
        <p:txBody>
          <a:bodyPr lIns="91306" tIns="45658" rIns="91306" bIns="45658" anchor="b"/>
          <a:lstStyle>
            <a:lvl1pPr marL="0" indent="0">
              <a:buNone/>
              <a:defRPr sz="2000"/>
            </a:lvl1pPr>
            <a:lvl2pPr marL="456531" indent="0">
              <a:buNone/>
              <a:defRPr sz="1800"/>
            </a:lvl2pPr>
            <a:lvl3pPr marL="913063" indent="0">
              <a:buNone/>
              <a:defRPr sz="1600"/>
            </a:lvl3pPr>
            <a:lvl4pPr marL="1369597" indent="0">
              <a:buNone/>
              <a:defRPr sz="1400"/>
            </a:lvl4pPr>
            <a:lvl5pPr marL="1826127" indent="0">
              <a:buNone/>
              <a:defRPr sz="1400"/>
            </a:lvl5pPr>
            <a:lvl6pPr marL="2282666" indent="0">
              <a:buNone/>
              <a:defRPr sz="1400"/>
            </a:lvl6pPr>
            <a:lvl7pPr marL="2739200" indent="0">
              <a:buNone/>
              <a:defRPr sz="1400"/>
            </a:lvl7pPr>
            <a:lvl8pPr marL="3195733" indent="0">
              <a:buNone/>
              <a:defRPr sz="1400"/>
            </a:lvl8pPr>
            <a:lvl9pPr marL="3652269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1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 smtClean="0">
                <a:solidFill>
                  <a:srgbClr val="FFFFFF"/>
                </a:solidFill>
              </a:rPr>
              <a:t>СОВЕЩАНИЕ ПО РАССМОТРЕНИЮ РЕЗУЛЬТАТОВ ПХД ЗА 2013 Г.</a:t>
            </a:r>
            <a:endParaRPr lang="ru-R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6679599"/>
      </p:ext>
    </p:extLst>
  </p:cSld>
  <p:clrMapOvr>
    <a:masterClrMapping/>
  </p:clrMapOvr>
  <p:transition spd="med" advClick="0" advTm="1000">
    <p:wipe/>
  </p:transition>
</p:sldLayout>
</file>

<file path=ppt/slideLayouts/slideLayout47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200154"/>
            <a:ext cx="4038600" cy="3394472"/>
          </a:xfrm>
          <a:prstGeom prst="rect">
            <a:avLst/>
          </a:prstGeom>
        </p:spPr>
        <p:txBody>
          <a:bodyPr lIns="91306" tIns="45658" rIns="91306" bIns="45658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200154"/>
            <a:ext cx="4038600" cy="3394472"/>
          </a:xfrm>
          <a:prstGeom prst="rect">
            <a:avLst/>
          </a:prstGeom>
        </p:spPr>
        <p:txBody>
          <a:bodyPr lIns="91306" tIns="45658" rIns="91306" bIns="45658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 smtClean="0">
                <a:solidFill>
                  <a:srgbClr val="FFFFFF"/>
                </a:solidFill>
              </a:rPr>
              <a:t>СОВЕЩАНИЕ ПО РАССМОТРЕНИЮ РЕЗУЛЬТАТОВ ПХД ЗА 2013 Г.</a:t>
            </a:r>
            <a:endParaRPr lang="ru-R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7911276"/>
      </p:ext>
    </p:extLst>
  </p:cSld>
  <p:clrMapOvr>
    <a:masterClrMapping/>
  </p:clrMapOvr>
  <p:transition spd="med" advClick="0" advTm="1000">
    <p:wipe/>
  </p:transition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7" y="812006"/>
            <a:ext cx="892175" cy="39195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1044622" y="812006"/>
            <a:ext cx="892175" cy="39195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06F7804-C293-465E-9328-CEDBF384D6F3}" type="slidenum">
              <a:rPr lang="ru-RU" altLang="ru-RU"/>
              <a:pPr/>
              <a:t>‹#›</a:t>
            </a:fld>
            <a:endParaRPr lang="ru-RU" altLang="ru-RU" dirty="0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 smtClean="0"/>
              <a:t>СОВЕЩАНИЕ ПО РАССМОТРЕНИЮ РЕЗУЛЬТАТОВ ПХД ЗА 2013 Г.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38141775"/>
      </p:ext>
    </p:extLst>
  </p:cSld>
  <p:clrMapOvr>
    <a:masterClrMapping/>
  </p:clrMapOvr>
  <p:transition spd="med" advClick="0" advTm="1000">
    <p:wipe/>
  </p:transition>
</p:sldLayout>
</file>

<file path=ppt/slideLayouts/slideLayout48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41"/>
            <a:ext cx="4040188" cy="479822"/>
          </a:xfrm>
          <a:prstGeom prst="rect">
            <a:avLst/>
          </a:prstGeom>
        </p:spPr>
        <p:txBody>
          <a:bodyPr lIns="91306" tIns="45658" rIns="91306" bIns="45658" anchor="b"/>
          <a:lstStyle>
            <a:lvl1pPr marL="0" indent="0">
              <a:buNone/>
              <a:defRPr sz="2400" b="1"/>
            </a:lvl1pPr>
            <a:lvl2pPr marL="456531" indent="0">
              <a:buNone/>
              <a:defRPr sz="2000" b="1"/>
            </a:lvl2pPr>
            <a:lvl3pPr marL="913063" indent="0">
              <a:buNone/>
              <a:defRPr sz="1800" b="1"/>
            </a:lvl3pPr>
            <a:lvl4pPr marL="1369597" indent="0">
              <a:buNone/>
              <a:defRPr sz="1600" b="1"/>
            </a:lvl4pPr>
            <a:lvl5pPr marL="1826127" indent="0">
              <a:buNone/>
              <a:defRPr sz="1600" b="1"/>
            </a:lvl5pPr>
            <a:lvl6pPr marL="2282666" indent="0">
              <a:buNone/>
              <a:defRPr sz="1600" b="1"/>
            </a:lvl6pPr>
            <a:lvl7pPr marL="2739200" indent="0">
              <a:buNone/>
              <a:defRPr sz="1600" b="1"/>
            </a:lvl7pPr>
            <a:lvl8pPr marL="3195733" indent="0">
              <a:buNone/>
              <a:defRPr sz="1600" b="1"/>
            </a:lvl8pPr>
            <a:lvl9pPr marL="3652269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  <a:prstGeom prst="rect">
            <a:avLst/>
          </a:prstGeom>
        </p:spPr>
        <p:txBody>
          <a:bodyPr lIns="91306" tIns="45658" rIns="91306" bIns="45658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169" y="1151341"/>
            <a:ext cx="4041775" cy="479822"/>
          </a:xfrm>
          <a:prstGeom prst="rect">
            <a:avLst/>
          </a:prstGeom>
        </p:spPr>
        <p:txBody>
          <a:bodyPr lIns="91306" tIns="45658" rIns="91306" bIns="45658" anchor="b"/>
          <a:lstStyle>
            <a:lvl1pPr marL="0" indent="0">
              <a:buNone/>
              <a:defRPr sz="2400" b="1"/>
            </a:lvl1pPr>
            <a:lvl2pPr marL="456531" indent="0">
              <a:buNone/>
              <a:defRPr sz="2000" b="1"/>
            </a:lvl2pPr>
            <a:lvl3pPr marL="913063" indent="0">
              <a:buNone/>
              <a:defRPr sz="1800" b="1"/>
            </a:lvl3pPr>
            <a:lvl4pPr marL="1369597" indent="0">
              <a:buNone/>
              <a:defRPr sz="1600" b="1"/>
            </a:lvl4pPr>
            <a:lvl5pPr marL="1826127" indent="0">
              <a:buNone/>
              <a:defRPr sz="1600" b="1"/>
            </a:lvl5pPr>
            <a:lvl6pPr marL="2282666" indent="0">
              <a:buNone/>
              <a:defRPr sz="1600" b="1"/>
            </a:lvl6pPr>
            <a:lvl7pPr marL="2739200" indent="0">
              <a:buNone/>
              <a:defRPr sz="1600" b="1"/>
            </a:lvl7pPr>
            <a:lvl8pPr marL="3195733" indent="0">
              <a:buNone/>
              <a:defRPr sz="1600" b="1"/>
            </a:lvl8pPr>
            <a:lvl9pPr marL="3652269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169" y="1631156"/>
            <a:ext cx="4041775" cy="2963466"/>
          </a:xfrm>
          <a:prstGeom prst="rect">
            <a:avLst/>
          </a:prstGeom>
        </p:spPr>
        <p:txBody>
          <a:bodyPr lIns="91306" tIns="45658" rIns="91306" bIns="45658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 smtClean="0">
                <a:solidFill>
                  <a:srgbClr val="FFFFFF"/>
                </a:solidFill>
              </a:rPr>
              <a:t>СОВЕЩАНИЕ ПО РАССМОТРЕНИЮ РЕЗУЛЬТАТОВ ПХД ЗА 2013 Г.</a:t>
            </a:r>
            <a:endParaRPr lang="ru-R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1923779"/>
      </p:ext>
    </p:extLst>
  </p:cSld>
  <p:clrMapOvr>
    <a:masterClrMapping/>
  </p:clrMapOvr>
  <p:transition spd="med" advClick="0" advTm="1000">
    <p:wipe/>
  </p:transition>
</p:sldLayout>
</file>

<file path=ppt/slideLayouts/slideLayout48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1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 smtClean="0">
                <a:solidFill>
                  <a:srgbClr val="FFFFFF"/>
                </a:solidFill>
              </a:rPr>
              <a:t>СОВЕЩАНИЕ ПО РАССМОТРЕНИЮ РЕЗУЛЬТАТОВ ПХД ЗА 2013 Г.</a:t>
            </a:r>
            <a:endParaRPr lang="ru-R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8434195"/>
      </p:ext>
    </p:extLst>
  </p:cSld>
  <p:clrMapOvr>
    <a:masterClrMapping/>
  </p:clrMapOvr>
  <p:transition spd="med" advClick="0" advTm="1000">
    <p:wipe/>
  </p:transition>
  <p:timing>
    <p:tnLst>
      <p:par>
        <p:cTn id="1" dur="indefinite" restart="never" nodeType="tmRoot"/>
      </p:par>
    </p:tnLst>
  </p:timing>
</p:sldLayout>
</file>

<file path=ppt/slideLayouts/slideLayout48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 smtClean="0">
                <a:solidFill>
                  <a:srgbClr val="FFFFFF"/>
                </a:solidFill>
              </a:rPr>
              <a:t>СОВЕЩАНИЕ ПО РАССМОТРЕНИЮ РЕЗУЛЬТАТОВ ПХД ЗА 2013 Г.</a:t>
            </a:r>
            <a:endParaRPr lang="ru-R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2685021"/>
      </p:ext>
    </p:extLst>
  </p:cSld>
  <p:clrMapOvr>
    <a:masterClrMapping/>
  </p:clrMapOvr>
  <p:transition spd="med" advClick="0" advTm="1000">
    <p:wipe/>
  </p:transition>
</p:sldLayout>
</file>

<file path=ppt/slideLayouts/slideLayout48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6" y="204795"/>
            <a:ext cx="3008313" cy="8715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04797"/>
            <a:ext cx="5111750" cy="4389835"/>
          </a:xfrm>
          <a:prstGeom prst="rect">
            <a:avLst/>
          </a:prstGeom>
        </p:spPr>
        <p:txBody>
          <a:bodyPr lIns="91306" tIns="45658" rIns="91306" bIns="45658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6" y="1076328"/>
            <a:ext cx="3008313" cy="3518297"/>
          </a:xfrm>
          <a:prstGeom prst="rect">
            <a:avLst/>
          </a:prstGeom>
        </p:spPr>
        <p:txBody>
          <a:bodyPr lIns="91306" tIns="45658" rIns="91306" bIns="45658"/>
          <a:lstStyle>
            <a:lvl1pPr marL="0" indent="0">
              <a:buNone/>
              <a:defRPr sz="1400"/>
            </a:lvl1pPr>
            <a:lvl2pPr marL="456531" indent="0">
              <a:buNone/>
              <a:defRPr sz="1200"/>
            </a:lvl2pPr>
            <a:lvl3pPr marL="913063" indent="0">
              <a:buNone/>
              <a:defRPr sz="1000"/>
            </a:lvl3pPr>
            <a:lvl4pPr marL="1369597" indent="0">
              <a:buNone/>
              <a:defRPr sz="900"/>
            </a:lvl4pPr>
            <a:lvl5pPr marL="1826127" indent="0">
              <a:buNone/>
              <a:defRPr sz="900"/>
            </a:lvl5pPr>
            <a:lvl6pPr marL="2282666" indent="0">
              <a:buNone/>
              <a:defRPr sz="900"/>
            </a:lvl6pPr>
            <a:lvl7pPr marL="2739200" indent="0">
              <a:buNone/>
              <a:defRPr sz="900"/>
            </a:lvl7pPr>
            <a:lvl8pPr marL="3195733" indent="0">
              <a:buNone/>
              <a:defRPr sz="900"/>
            </a:lvl8pPr>
            <a:lvl9pPr marL="3652269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 smtClean="0">
                <a:solidFill>
                  <a:srgbClr val="FFFFFF"/>
                </a:solidFill>
              </a:rPr>
              <a:t>СОВЕЩАНИЕ ПО РАССМОТРЕНИЮ РЕЗУЛЬТАТОВ ПХД ЗА 2013 Г.</a:t>
            </a:r>
            <a:endParaRPr lang="ru-R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1979404"/>
      </p:ext>
    </p:extLst>
  </p:cSld>
  <p:clrMapOvr>
    <a:masterClrMapping/>
  </p:clrMapOvr>
  <p:transition spd="med" advClick="0" advTm="1000">
    <p:wipe/>
  </p:transition>
</p:sldLayout>
</file>

<file path=ppt/slideLayouts/slideLayout48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880"/>
            <a:ext cx="5486400" cy="425054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  <a:prstGeom prst="rect">
            <a:avLst/>
          </a:prstGeom>
        </p:spPr>
        <p:txBody>
          <a:bodyPr lIns="91306" tIns="45658" rIns="91306" bIns="45658"/>
          <a:lstStyle>
            <a:lvl1pPr marL="0" indent="0">
              <a:buNone/>
              <a:defRPr sz="3200"/>
            </a:lvl1pPr>
            <a:lvl2pPr marL="456531" indent="0">
              <a:buNone/>
              <a:defRPr sz="2800"/>
            </a:lvl2pPr>
            <a:lvl3pPr marL="913063" indent="0">
              <a:buNone/>
              <a:defRPr sz="2400"/>
            </a:lvl3pPr>
            <a:lvl4pPr marL="1369597" indent="0">
              <a:buNone/>
              <a:defRPr sz="2000"/>
            </a:lvl4pPr>
            <a:lvl5pPr marL="1826127" indent="0">
              <a:buNone/>
              <a:defRPr sz="2000"/>
            </a:lvl5pPr>
            <a:lvl6pPr marL="2282666" indent="0">
              <a:buNone/>
              <a:defRPr sz="2000"/>
            </a:lvl6pPr>
            <a:lvl7pPr marL="2739200" indent="0">
              <a:buNone/>
              <a:defRPr sz="2000"/>
            </a:lvl7pPr>
            <a:lvl8pPr marL="3195733" indent="0">
              <a:buNone/>
              <a:defRPr sz="2000"/>
            </a:lvl8pPr>
            <a:lvl9pPr marL="3652269" indent="0">
              <a:buNone/>
              <a:defRPr sz="2000"/>
            </a:lvl9pPr>
          </a:lstStyle>
          <a:p>
            <a:pPr lvl="0"/>
            <a:endParaRPr lang="ru-RU" noProof="0" dirty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6138"/>
            <a:ext cx="5486400" cy="603647"/>
          </a:xfrm>
          <a:prstGeom prst="rect">
            <a:avLst/>
          </a:prstGeom>
        </p:spPr>
        <p:txBody>
          <a:bodyPr lIns="91306" tIns="45658" rIns="91306" bIns="45658"/>
          <a:lstStyle>
            <a:lvl1pPr marL="0" indent="0">
              <a:buNone/>
              <a:defRPr sz="1400"/>
            </a:lvl1pPr>
            <a:lvl2pPr marL="456531" indent="0">
              <a:buNone/>
              <a:defRPr sz="1200"/>
            </a:lvl2pPr>
            <a:lvl3pPr marL="913063" indent="0">
              <a:buNone/>
              <a:defRPr sz="1000"/>
            </a:lvl3pPr>
            <a:lvl4pPr marL="1369597" indent="0">
              <a:buNone/>
              <a:defRPr sz="900"/>
            </a:lvl4pPr>
            <a:lvl5pPr marL="1826127" indent="0">
              <a:buNone/>
              <a:defRPr sz="900"/>
            </a:lvl5pPr>
            <a:lvl6pPr marL="2282666" indent="0">
              <a:buNone/>
              <a:defRPr sz="900"/>
            </a:lvl6pPr>
            <a:lvl7pPr marL="2739200" indent="0">
              <a:buNone/>
              <a:defRPr sz="900"/>
            </a:lvl7pPr>
            <a:lvl8pPr marL="3195733" indent="0">
              <a:buNone/>
              <a:defRPr sz="900"/>
            </a:lvl8pPr>
            <a:lvl9pPr marL="3652269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 smtClean="0">
                <a:solidFill>
                  <a:srgbClr val="FFFFFF"/>
                </a:solidFill>
              </a:rPr>
              <a:t>СОВЕЩАНИЕ ПО РАССМОТРЕНИЮ РЕЗУЛЬТАТОВ ПХД ЗА 2013 Г.</a:t>
            </a:r>
            <a:endParaRPr lang="ru-R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3965027"/>
      </p:ext>
    </p:extLst>
  </p:cSld>
  <p:clrMapOvr>
    <a:masterClrMapping/>
  </p:clrMapOvr>
  <p:transition spd="med" advClick="0" advTm="1000">
    <p:wipe/>
  </p:transition>
</p:sldLayout>
</file>

<file path=ppt/slideLayouts/slideLayout48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200154"/>
            <a:ext cx="8229600" cy="3394472"/>
          </a:xfrm>
          <a:prstGeom prst="rect">
            <a:avLst/>
          </a:prstGeom>
        </p:spPr>
        <p:txBody>
          <a:bodyPr vert="eaVert" lIns="91306" tIns="45658" rIns="91306" bIns="45658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 smtClean="0">
                <a:solidFill>
                  <a:srgbClr val="FFFFFF"/>
                </a:solidFill>
              </a:rPr>
              <a:t>СОВЕЩАНИЕ ПО РАССМОТРЕНИЮ РЕЗУЛЬТАТОВ ПХД ЗА 2013 Г.</a:t>
            </a:r>
            <a:endParaRPr lang="ru-R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2980795"/>
      </p:ext>
    </p:extLst>
  </p:cSld>
  <p:clrMapOvr>
    <a:masterClrMapping/>
  </p:clrMapOvr>
  <p:transition spd="med" advClick="0" advTm="1000">
    <p:wipe/>
  </p:transition>
</p:sldLayout>
</file>

<file path=ppt/slideLayouts/slideLayout48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972300" y="1"/>
            <a:ext cx="2171700" cy="459462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"/>
            <a:ext cx="6362700" cy="4594622"/>
          </a:xfrm>
          <a:prstGeom prst="rect">
            <a:avLst/>
          </a:prstGeom>
        </p:spPr>
        <p:txBody>
          <a:bodyPr vert="eaVert" lIns="91306" tIns="45658" rIns="91306" bIns="45658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 smtClean="0">
                <a:solidFill>
                  <a:srgbClr val="FFFFFF"/>
                </a:solidFill>
              </a:rPr>
              <a:t>СОВЕЩАНИЕ ПО РАССМОТРЕНИЮ РЕЗУЛЬТАТОВ ПХД ЗА 2013 Г.</a:t>
            </a:r>
            <a:endParaRPr lang="ru-R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2065585"/>
      </p:ext>
    </p:extLst>
  </p:cSld>
  <p:clrMapOvr>
    <a:masterClrMapping/>
  </p:clrMapOvr>
  <p:transition spd="med" advClick="0" advTm="1000">
    <p:wipe/>
  </p:transition>
</p:sldLayout>
</file>

<file path=ppt/slideLayouts/slideLayout48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8361"/>
            <a:ext cx="7772400" cy="11025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  <a:prstGeom prst="rect">
            <a:avLst/>
          </a:prstGeom>
        </p:spPr>
        <p:txBody>
          <a:bodyPr lIns="91306" tIns="45658" rIns="91306" bIns="45658"/>
          <a:lstStyle>
            <a:lvl1pPr marL="0" indent="0" algn="ctr">
              <a:buNone/>
              <a:defRPr/>
            </a:lvl1pPr>
            <a:lvl2pPr marL="456531" indent="0" algn="ctr">
              <a:buNone/>
              <a:defRPr/>
            </a:lvl2pPr>
            <a:lvl3pPr marL="913063" indent="0" algn="ctr">
              <a:buNone/>
              <a:defRPr/>
            </a:lvl3pPr>
            <a:lvl4pPr marL="1369597" indent="0" algn="ctr">
              <a:buNone/>
              <a:defRPr/>
            </a:lvl4pPr>
            <a:lvl5pPr marL="1826127" indent="0" algn="ctr">
              <a:buNone/>
              <a:defRPr/>
            </a:lvl5pPr>
            <a:lvl6pPr marL="2282666" indent="0" algn="ctr">
              <a:buNone/>
              <a:defRPr/>
            </a:lvl6pPr>
            <a:lvl7pPr marL="2739200" indent="0" algn="ctr">
              <a:buNone/>
              <a:defRPr/>
            </a:lvl7pPr>
            <a:lvl8pPr marL="3195733" indent="0" algn="ctr">
              <a:buNone/>
              <a:defRPr/>
            </a:lvl8pPr>
            <a:lvl9pPr marL="3652269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 smtClean="0">
                <a:solidFill>
                  <a:srgbClr val="FFFFFF"/>
                </a:solidFill>
              </a:rPr>
              <a:t>СОВЕЩАНИЕ ПО РАССМОТРЕНИЮ РЕЗУЛЬТАТОВ ПХД ЗА 2013 Г.</a:t>
            </a:r>
            <a:endParaRPr lang="ru-R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4471577"/>
      </p:ext>
    </p:extLst>
  </p:cSld>
  <p:clrMapOvr>
    <a:masterClrMapping/>
  </p:clrMapOvr>
</p:sldLayout>
</file>

<file path=ppt/slideLayouts/slideLayout48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00154"/>
            <a:ext cx="8229600" cy="3394472"/>
          </a:xfrm>
          <a:prstGeom prst="rect">
            <a:avLst/>
          </a:prstGeom>
        </p:spPr>
        <p:txBody>
          <a:bodyPr lIns="91306" tIns="45658" rIns="91306" bIns="45658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 smtClean="0">
                <a:solidFill>
                  <a:srgbClr val="FFFFFF"/>
                </a:solidFill>
              </a:rPr>
              <a:t>СОВЕЩАНИЕ ПО РАССМОТРЕНИЮ РЕЗУЛЬТАТОВ ПХД ЗА 2013 Г.</a:t>
            </a:r>
            <a:endParaRPr lang="ru-R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0188347"/>
      </p:ext>
    </p:extLst>
  </p:cSld>
  <p:clrMapOvr>
    <a:masterClrMapping/>
  </p:clrMapOvr>
</p:sldLayout>
</file>

<file path=ppt/slideLayouts/slideLayout48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605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8"/>
            <a:ext cx="7772400" cy="1125140"/>
          </a:xfrm>
          <a:prstGeom prst="rect">
            <a:avLst/>
          </a:prstGeom>
        </p:spPr>
        <p:txBody>
          <a:bodyPr lIns="91306" tIns="45658" rIns="91306" bIns="45658" anchor="b"/>
          <a:lstStyle>
            <a:lvl1pPr marL="0" indent="0">
              <a:buNone/>
              <a:defRPr sz="2000"/>
            </a:lvl1pPr>
            <a:lvl2pPr marL="456531" indent="0">
              <a:buNone/>
              <a:defRPr sz="1800"/>
            </a:lvl2pPr>
            <a:lvl3pPr marL="913063" indent="0">
              <a:buNone/>
              <a:defRPr sz="1600"/>
            </a:lvl3pPr>
            <a:lvl4pPr marL="1369597" indent="0">
              <a:buNone/>
              <a:defRPr sz="1400"/>
            </a:lvl4pPr>
            <a:lvl5pPr marL="1826127" indent="0">
              <a:buNone/>
              <a:defRPr sz="1400"/>
            </a:lvl5pPr>
            <a:lvl6pPr marL="2282666" indent="0">
              <a:buNone/>
              <a:defRPr sz="1400"/>
            </a:lvl6pPr>
            <a:lvl7pPr marL="2739200" indent="0">
              <a:buNone/>
              <a:defRPr sz="1400"/>
            </a:lvl7pPr>
            <a:lvl8pPr marL="3195733" indent="0">
              <a:buNone/>
              <a:defRPr sz="1400"/>
            </a:lvl8pPr>
            <a:lvl9pPr marL="3652269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1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 smtClean="0">
                <a:solidFill>
                  <a:srgbClr val="FFFFFF"/>
                </a:solidFill>
              </a:rPr>
              <a:t>СОВЕЩАНИЕ ПО РАССМОТРЕНИЮ РЕЗУЛЬТАТОВ ПХД ЗА 2013 Г.</a:t>
            </a:r>
            <a:endParaRPr lang="ru-R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4321455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41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531" indent="0">
              <a:buNone/>
              <a:defRPr sz="2000" b="1"/>
            </a:lvl2pPr>
            <a:lvl3pPr marL="913063" indent="0">
              <a:buNone/>
              <a:defRPr sz="1800" b="1"/>
            </a:lvl3pPr>
            <a:lvl4pPr marL="1369597" indent="0">
              <a:buNone/>
              <a:defRPr sz="1600" b="1"/>
            </a:lvl4pPr>
            <a:lvl5pPr marL="1826127" indent="0">
              <a:buNone/>
              <a:defRPr sz="1600" b="1"/>
            </a:lvl5pPr>
            <a:lvl6pPr marL="2282666" indent="0">
              <a:buNone/>
              <a:defRPr sz="1600" b="1"/>
            </a:lvl6pPr>
            <a:lvl7pPr marL="2739200" indent="0">
              <a:buNone/>
              <a:defRPr sz="1600" b="1"/>
            </a:lvl7pPr>
            <a:lvl8pPr marL="3195733" indent="0">
              <a:buNone/>
              <a:defRPr sz="1600" b="1"/>
            </a:lvl8pPr>
            <a:lvl9pPr marL="3652269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169" y="1151341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531" indent="0">
              <a:buNone/>
              <a:defRPr sz="2000" b="1"/>
            </a:lvl2pPr>
            <a:lvl3pPr marL="913063" indent="0">
              <a:buNone/>
              <a:defRPr sz="1800" b="1"/>
            </a:lvl3pPr>
            <a:lvl4pPr marL="1369597" indent="0">
              <a:buNone/>
              <a:defRPr sz="1600" b="1"/>
            </a:lvl4pPr>
            <a:lvl5pPr marL="1826127" indent="0">
              <a:buNone/>
              <a:defRPr sz="1600" b="1"/>
            </a:lvl5pPr>
            <a:lvl6pPr marL="2282666" indent="0">
              <a:buNone/>
              <a:defRPr sz="1600" b="1"/>
            </a:lvl6pPr>
            <a:lvl7pPr marL="2739200" indent="0">
              <a:buNone/>
              <a:defRPr sz="1600" b="1"/>
            </a:lvl7pPr>
            <a:lvl8pPr marL="3195733" indent="0">
              <a:buNone/>
              <a:defRPr sz="1600" b="1"/>
            </a:lvl8pPr>
            <a:lvl9pPr marL="3652269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169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D15ECD1-67A2-4F29-B2F7-7F5398C1958A}" type="slidenum">
              <a:rPr lang="ru-RU" altLang="ru-RU"/>
              <a:pPr/>
              <a:t>‹#›</a:t>
            </a:fld>
            <a:endParaRPr lang="ru-RU" altLang="ru-RU" dirty="0"/>
          </a:p>
        </p:txBody>
      </p:sp>
      <p:sp>
        <p:nvSpPr>
          <p:cNvPr id="8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 smtClean="0"/>
              <a:t>СОВЕЩАНИЕ ПО РАССМОТРЕНИЮ РЕЗУЛЬТАТОВ ПХД ЗА 2013 Г.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41373306"/>
      </p:ext>
    </p:extLst>
  </p:cSld>
  <p:clrMapOvr>
    <a:masterClrMapping/>
  </p:clrMapOvr>
  <p:transition spd="med" advClick="0" advTm="1000">
    <p:wipe/>
  </p:transition>
</p:sldLayout>
</file>

<file path=ppt/slideLayouts/slideLayout49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200154"/>
            <a:ext cx="4038600" cy="3394472"/>
          </a:xfrm>
          <a:prstGeom prst="rect">
            <a:avLst/>
          </a:prstGeom>
        </p:spPr>
        <p:txBody>
          <a:bodyPr lIns="91306" tIns="45658" rIns="91306" bIns="45658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200154"/>
            <a:ext cx="4038600" cy="3394472"/>
          </a:xfrm>
          <a:prstGeom prst="rect">
            <a:avLst/>
          </a:prstGeom>
        </p:spPr>
        <p:txBody>
          <a:bodyPr lIns="91306" tIns="45658" rIns="91306" bIns="45658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 smtClean="0">
                <a:solidFill>
                  <a:srgbClr val="FFFFFF"/>
                </a:solidFill>
              </a:rPr>
              <a:t>СОВЕЩАНИЕ ПО РАССМОТРЕНИЮ РЕЗУЛЬТАТОВ ПХД ЗА 2013 Г.</a:t>
            </a:r>
            <a:endParaRPr lang="ru-R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5431487"/>
      </p:ext>
    </p:extLst>
  </p:cSld>
  <p:clrMapOvr>
    <a:masterClrMapping/>
  </p:clrMapOvr>
</p:sldLayout>
</file>

<file path=ppt/slideLayouts/slideLayout49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41"/>
            <a:ext cx="4040188" cy="479822"/>
          </a:xfrm>
          <a:prstGeom prst="rect">
            <a:avLst/>
          </a:prstGeom>
        </p:spPr>
        <p:txBody>
          <a:bodyPr lIns="91306" tIns="45658" rIns="91306" bIns="45658" anchor="b"/>
          <a:lstStyle>
            <a:lvl1pPr marL="0" indent="0">
              <a:buNone/>
              <a:defRPr sz="2400" b="1"/>
            </a:lvl1pPr>
            <a:lvl2pPr marL="456531" indent="0">
              <a:buNone/>
              <a:defRPr sz="2000" b="1"/>
            </a:lvl2pPr>
            <a:lvl3pPr marL="913063" indent="0">
              <a:buNone/>
              <a:defRPr sz="1800" b="1"/>
            </a:lvl3pPr>
            <a:lvl4pPr marL="1369597" indent="0">
              <a:buNone/>
              <a:defRPr sz="1600" b="1"/>
            </a:lvl4pPr>
            <a:lvl5pPr marL="1826127" indent="0">
              <a:buNone/>
              <a:defRPr sz="1600" b="1"/>
            </a:lvl5pPr>
            <a:lvl6pPr marL="2282666" indent="0">
              <a:buNone/>
              <a:defRPr sz="1600" b="1"/>
            </a:lvl6pPr>
            <a:lvl7pPr marL="2739200" indent="0">
              <a:buNone/>
              <a:defRPr sz="1600" b="1"/>
            </a:lvl7pPr>
            <a:lvl8pPr marL="3195733" indent="0">
              <a:buNone/>
              <a:defRPr sz="1600" b="1"/>
            </a:lvl8pPr>
            <a:lvl9pPr marL="3652269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  <a:prstGeom prst="rect">
            <a:avLst/>
          </a:prstGeom>
        </p:spPr>
        <p:txBody>
          <a:bodyPr lIns="91306" tIns="45658" rIns="91306" bIns="45658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169" y="1151341"/>
            <a:ext cx="4041775" cy="479822"/>
          </a:xfrm>
          <a:prstGeom prst="rect">
            <a:avLst/>
          </a:prstGeom>
        </p:spPr>
        <p:txBody>
          <a:bodyPr lIns="91306" tIns="45658" rIns="91306" bIns="45658" anchor="b"/>
          <a:lstStyle>
            <a:lvl1pPr marL="0" indent="0">
              <a:buNone/>
              <a:defRPr sz="2400" b="1"/>
            </a:lvl1pPr>
            <a:lvl2pPr marL="456531" indent="0">
              <a:buNone/>
              <a:defRPr sz="2000" b="1"/>
            </a:lvl2pPr>
            <a:lvl3pPr marL="913063" indent="0">
              <a:buNone/>
              <a:defRPr sz="1800" b="1"/>
            </a:lvl3pPr>
            <a:lvl4pPr marL="1369597" indent="0">
              <a:buNone/>
              <a:defRPr sz="1600" b="1"/>
            </a:lvl4pPr>
            <a:lvl5pPr marL="1826127" indent="0">
              <a:buNone/>
              <a:defRPr sz="1600" b="1"/>
            </a:lvl5pPr>
            <a:lvl6pPr marL="2282666" indent="0">
              <a:buNone/>
              <a:defRPr sz="1600" b="1"/>
            </a:lvl6pPr>
            <a:lvl7pPr marL="2739200" indent="0">
              <a:buNone/>
              <a:defRPr sz="1600" b="1"/>
            </a:lvl7pPr>
            <a:lvl8pPr marL="3195733" indent="0">
              <a:buNone/>
              <a:defRPr sz="1600" b="1"/>
            </a:lvl8pPr>
            <a:lvl9pPr marL="3652269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169" y="1631156"/>
            <a:ext cx="4041775" cy="2963466"/>
          </a:xfrm>
          <a:prstGeom prst="rect">
            <a:avLst/>
          </a:prstGeom>
        </p:spPr>
        <p:txBody>
          <a:bodyPr lIns="91306" tIns="45658" rIns="91306" bIns="45658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 smtClean="0">
                <a:solidFill>
                  <a:srgbClr val="FFFFFF"/>
                </a:solidFill>
              </a:rPr>
              <a:t>СОВЕЩАНИЕ ПО РАССМОТРЕНИЮ РЕЗУЛЬТАТОВ ПХД ЗА 2013 Г.</a:t>
            </a:r>
            <a:endParaRPr lang="ru-R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4068576"/>
      </p:ext>
    </p:extLst>
  </p:cSld>
  <p:clrMapOvr>
    <a:masterClrMapping/>
  </p:clrMapOvr>
</p:sldLayout>
</file>

<file path=ppt/slideLayouts/slideLayout49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1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 smtClean="0">
                <a:solidFill>
                  <a:srgbClr val="FFFFFF"/>
                </a:solidFill>
              </a:rPr>
              <a:t>СОВЕЩАНИЕ ПО РАССМОТРЕНИЮ РЕЗУЛЬТАТОВ ПХД ЗА 2013 Г.</a:t>
            </a:r>
            <a:endParaRPr lang="ru-R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44625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 smtClean="0">
                <a:solidFill>
                  <a:srgbClr val="FFFFFF"/>
                </a:solidFill>
              </a:rPr>
              <a:t>СОВЕЩАНИЕ ПО РАССМОТРЕНИЮ РЕЗУЛЬТАТОВ ПХД ЗА 2013 Г.</a:t>
            </a:r>
            <a:endParaRPr lang="ru-R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2186068"/>
      </p:ext>
    </p:extLst>
  </p:cSld>
  <p:clrMapOvr>
    <a:masterClrMapping/>
  </p:clrMapOvr>
</p:sldLayout>
</file>

<file path=ppt/slideLayouts/slideLayout49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6" y="204795"/>
            <a:ext cx="3008313" cy="8715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04797"/>
            <a:ext cx="5111750" cy="4389835"/>
          </a:xfrm>
          <a:prstGeom prst="rect">
            <a:avLst/>
          </a:prstGeom>
        </p:spPr>
        <p:txBody>
          <a:bodyPr lIns="91306" tIns="45658" rIns="91306" bIns="45658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6" y="1076328"/>
            <a:ext cx="3008313" cy="3518297"/>
          </a:xfrm>
          <a:prstGeom prst="rect">
            <a:avLst/>
          </a:prstGeom>
        </p:spPr>
        <p:txBody>
          <a:bodyPr lIns="91306" tIns="45658" rIns="91306" bIns="45658"/>
          <a:lstStyle>
            <a:lvl1pPr marL="0" indent="0">
              <a:buNone/>
              <a:defRPr sz="1400"/>
            </a:lvl1pPr>
            <a:lvl2pPr marL="456531" indent="0">
              <a:buNone/>
              <a:defRPr sz="1200"/>
            </a:lvl2pPr>
            <a:lvl3pPr marL="913063" indent="0">
              <a:buNone/>
              <a:defRPr sz="1000"/>
            </a:lvl3pPr>
            <a:lvl4pPr marL="1369597" indent="0">
              <a:buNone/>
              <a:defRPr sz="900"/>
            </a:lvl4pPr>
            <a:lvl5pPr marL="1826127" indent="0">
              <a:buNone/>
              <a:defRPr sz="900"/>
            </a:lvl5pPr>
            <a:lvl6pPr marL="2282666" indent="0">
              <a:buNone/>
              <a:defRPr sz="900"/>
            </a:lvl6pPr>
            <a:lvl7pPr marL="2739200" indent="0">
              <a:buNone/>
              <a:defRPr sz="900"/>
            </a:lvl7pPr>
            <a:lvl8pPr marL="3195733" indent="0">
              <a:buNone/>
              <a:defRPr sz="900"/>
            </a:lvl8pPr>
            <a:lvl9pPr marL="3652269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 smtClean="0">
                <a:solidFill>
                  <a:srgbClr val="FFFFFF"/>
                </a:solidFill>
              </a:rPr>
              <a:t>СОВЕЩАНИЕ ПО РАССМОТРЕНИЮ РЕЗУЛЬТАТОВ ПХД ЗА 2013 Г.</a:t>
            </a:r>
            <a:endParaRPr lang="ru-R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1863969"/>
      </p:ext>
    </p:extLst>
  </p:cSld>
  <p:clrMapOvr>
    <a:masterClrMapping/>
  </p:clrMapOvr>
</p:sldLayout>
</file>

<file path=ppt/slideLayouts/slideLayout49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880"/>
            <a:ext cx="5486400" cy="425054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  <a:prstGeom prst="rect">
            <a:avLst/>
          </a:prstGeom>
        </p:spPr>
        <p:txBody>
          <a:bodyPr lIns="91306" tIns="45658" rIns="91306" bIns="45658"/>
          <a:lstStyle>
            <a:lvl1pPr marL="0" indent="0">
              <a:buNone/>
              <a:defRPr sz="3200"/>
            </a:lvl1pPr>
            <a:lvl2pPr marL="456531" indent="0">
              <a:buNone/>
              <a:defRPr sz="2800"/>
            </a:lvl2pPr>
            <a:lvl3pPr marL="913063" indent="0">
              <a:buNone/>
              <a:defRPr sz="2400"/>
            </a:lvl3pPr>
            <a:lvl4pPr marL="1369597" indent="0">
              <a:buNone/>
              <a:defRPr sz="2000"/>
            </a:lvl4pPr>
            <a:lvl5pPr marL="1826127" indent="0">
              <a:buNone/>
              <a:defRPr sz="2000"/>
            </a:lvl5pPr>
            <a:lvl6pPr marL="2282666" indent="0">
              <a:buNone/>
              <a:defRPr sz="2000"/>
            </a:lvl6pPr>
            <a:lvl7pPr marL="2739200" indent="0">
              <a:buNone/>
              <a:defRPr sz="2000"/>
            </a:lvl7pPr>
            <a:lvl8pPr marL="3195733" indent="0">
              <a:buNone/>
              <a:defRPr sz="2000"/>
            </a:lvl8pPr>
            <a:lvl9pPr marL="3652269" indent="0">
              <a:buNone/>
              <a:defRPr sz="2000"/>
            </a:lvl9pPr>
          </a:lstStyle>
          <a:p>
            <a:pPr lvl="0"/>
            <a:endParaRPr lang="ru-RU" noProof="0" dirty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6039"/>
            <a:ext cx="5486400" cy="603647"/>
          </a:xfrm>
          <a:prstGeom prst="rect">
            <a:avLst/>
          </a:prstGeom>
        </p:spPr>
        <p:txBody>
          <a:bodyPr lIns="91306" tIns="45658" rIns="91306" bIns="45658"/>
          <a:lstStyle>
            <a:lvl1pPr marL="0" indent="0">
              <a:buNone/>
              <a:defRPr sz="1400"/>
            </a:lvl1pPr>
            <a:lvl2pPr marL="456531" indent="0">
              <a:buNone/>
              <a:defRPr sz="1200"/>
            </a:lvl2pPr>
            <a:lvl3pPr marL="913063" indent="0">
              <a:buNone/>
              <a:defRPr sz="1000"/>
            </a:lvl3pPr>
            <a:lvl4pPr marL="1369597" indent="0">
              <a:buNone/>
              <a:defRPr sz="900"/>
            </a:lvl4pPr>
            <a:lvl5pPr marL="1826127" indent="0">
              <a:buNone/>
              <a:defRPr sz="900"/>
            </a:lvl5pPr>
            <a:lvl6pPr marL="2282666" indent="0">
              <a:buNone/>
              <a:defRPr sz="900"/>
            </a:lvl6pPr>
            <a:lvl7pPr marL="2739200" indent="0">
              <a:buNone/>
              <a:defRPr sz="900"/>
            </a:lvl7pPr>
            <a:lvl8pPr marL="3195733" indent="0">
              <a:buNone/>
              <a:defRPr sz="900"/>
            </a:lvl8pPr>
            <a:lvl9pPr marL="3652269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 smtClean="0">
                <a:solidFill>
                  <a:srgbClr val="FFFFFF"/>
                </a:solidFill>
              </a:rPr>
              <a:t>СОВЕЩАНИЕ ПО РАССМОТРЕНИЮ РЕЗУЛЬТАТОВ ПХД ЗА 2013 Г.</a:t>
            </a:r>
            <a:endParaRPr lang="ru-R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7385009"/>
      </p:ext>
    </p:extLst>
  </p:cSld>
  <p:clrMapOvr>
    <a:masterClrMapping/>
  </p:clrMapOvr>
</p:sldLayout>
</file>

<file path=ppt/slideLayouts/slideLayout49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200154"/>
            <a:ext cx="8229600" cy="3394472"/>
          </a:xfrm>
          <a:prstGeom prst="rect">
            <a:avLst/>
          </a:prstGeom>
        </p:spPr>
        <p:txBody>
          <a:bodyPr vert="eaVert" lIns="91306" tIns="45658" rIns="91306" bIns="45658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 smtClean="0">
                <a:solidFill>
                  <a:srgbClr val="FFFFFF"/>
                </a:solidFill>
              </a:rPr>
              <a:t>СОВЕЩАНИЕ ПО РАССМОТРЕНИЮ РЕЗУЛЬТАТОВ ПХД ЗА 2013 Г.</a:t>
            </a:r>
            <a:endParaRPr lang="ru-R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9050622"/>
      </p:ext>
    </p:extLst>
  </p:cSld>
  <p:clrMapOvr>
    <a:masterClrMapping/>
  </p:clrMapOvr>
</p:sldLayout>
</file>

<file path=ppt/slideLayouts/slideLayout49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972300" y="1"/>
            <a:ext cx="2171700" cy="459462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"/>
            <a:ext cx="6362700" cy="4594622"/>
          </a:xfrm>
          <a:prstGeom prst="rect">
            <a:avLst/>
          </a:prstGeom>
        </p:spPr>
        <p:txBody>
          <a:bodyPr vert="eaVert" lIns="91306" tIns="45658" rIns="91306" bIns="45658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 smtClean="0">
                <a:solidFill>
                  <a:srgbClr val="FFFFFF"/>
                </a:solidFill>
              </a:rPr>
              <a:t>СОВЕЩАНИЕ ПО РАССМОТРЕНИЮ РЕЗУЛЬТАТОВ ПХД ЗА 2013 Г.</a:t>
            </a:r>
            <a:endParaRPr lang="ru-R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6949670"/>
      </p:ext>
    </p:extLst>
  </p:cSld>
  <p:clrMapOvr>
    <a:masterClrMapping/>
  </p:clrMapOvr>
</p:sldLayout>
</file>

<file path=ppt/slideLayouts/slideLayout49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8733"/>
            <a:ext cx="7772400" cy="11025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/>
            </a:lvl1pPr>
            <a:lvl2pPr marL="456531" indent="0" algn="ctr">
              <a:buNone/>
              <a:defRPr/>
            </a:lvl2pPr>
            <a:lvl3pPr marL="913063" indent="0" algn="ctr">
              <a:buNone/>
              <a:defRPr/>
            </a:lvl3pPr>
            <a:lvl4pPr marL="1369597" indent="0" algn="ctr">
              <a:buNone/>
              <a:defRPr/>
            </a:lvl4pPr>
            <a:lvl5pPr marL="1826127" indent="0" algn="ctr">
              <a:buNone/>
              <a:defRPr/>
            </a:lvl5pPr>
            <a:lvl6pPr marL="2282666" indent="0" algn="ctr">
              <a:buNone/>
              <a:defRPr/>
            </a:lvl6pPr>
            <a:lvl7pPr marL="2739200" indent="0" algn="ctr">
              <a:buNone/>
              <a:defRPr/>
            </a:lvl7pPr>
            <a:lvl8pPr marL="3195733" indent="0" algn="ctr">
              <a:buNone/>
              <a:defRPr/>
            </a:lvl8pPr>
            <a:lvl9pPr marL="3652269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5A062F1-C63E-4DEE-93F9-DAC2138CD16F}" type="slidenum">
              <a:rPr lang="ru-RU" altLang="ru-RU">
                <a:solidFill>
                  <a:srgbClr val="FFFFFF"/>
                </a:solidFill>
              </a:rPr>
              <a:pPr/>
              <a:t>‹#›</a:t>
            </a:fld>
            <a:endParaRPr lang="ru-RU" altLang="ru-RU" dirty="0">
              <a:solidFill>
                <a:srgbClr val="FFFFFF"/>
              </a:solidFill>
            </a:endParaRPr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 smtClean="0">
                <a:solidFill>
                  <a:srgbClr val="FFFFFF"/>
                </a:solidFill>
              </a:rPr>
              <a:t>СОВЕЩАНИЕ ПО РАССМОТРЕНИЮ РЕЗУЛЬТАТОВ ПХД ЗА 2013 Г.</a:t>
            </a:r>
            <a:endParaRPr lang="ru-R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8295526"/>
      </p:ext>
    </p:extLst>
  </p:cSld>
  <p:clrMapOvr>
    <a:masterClrMapping/>
  </p:clrMapOvr>
</p:sldLayout>
</file>

<file path=ppt/slideLayouts/slideLayout49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CCC7D2F-167E-4020-BC78-B481D2D7DFBE}" type="slidenum">
              <a:rPr lang="ru-RU" altLang="ru-RU">
                <a:solidFill>
                  <a:srgbClr val="FFFFFF"/>
                </a:solidFill>
              </a:rPr>
              <a:pPr/>
              <a:t>‹#›</a:t>
            </a:fld>
            <a:endParaRPr lang="ru-RU" altLang="ru-RU" dirty="0">
              <a:solidFill>
                <a:srgbClr val="FFFFFF"/>
              </a:solidFill>
            </a:endParaRPr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 smtClean="0">
                <a:solidFill>
                  <a:srgbClr val="FFFFFF"/>
                </a:solidFill>
              </a:rPr>
              <a:t>СОВЕЩАНИЕ ПО РАССМОТРЕНИЮ РЕЗУЛЬТАТОВ ПХД ЗА 2013 Г.</a:t>
            </a:r>
            <a:endParaRPr lang="ru-R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53385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41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531" indent="0">
              <a:buNone/>
              <a:defRPr sz="2000" b="1"/>
            </a:lvl2pPr>
            <a:lvl3pPr marL="913063" indent="0">
              <a:buNone/>
              <a:defRPr sz="1800" b="1"/>
            </a:lvl3pPr>
            <a:lvl4pPr marL="1369597" indent="0">
              <a:buNone/>
              <a:defRPr sz="1600" b="1"/>
            </a:lvl4pPr>
            <a:lvl5pPr marL="1826127" indent="0">
              <a:buNone/>
              <a:defRPr sz="1600" b="1"/>
            </a:lvl5pPr>
            <a:lvl6pPr marL="2282666" indent="0">
              <a:buNone/>
              <a:defRPr sz="1600" b="1"/>
            </a:lvl6pPr>
            <a:lvl7pPr marL="2739200" indent="0">
              <a:buNone/>
              <a:defRPr sz="1600" b="1"/>
            </a:lvl7pPr>
            <a:lvl8pPr marL="3195733" indent="0">
              <a:buNone/>
              <a:defRPr sz="1600" b="1"/>
            </a:lvl8pPr>
            <a:lvl9pPr marL="3652269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169" y="1151341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531" indent="0">
              <a:buNone/>
              <a:defRPr sz="2000" b="1"/>
            </a:lvl2pPr>
            <a:lvl3pPr marL="913063" indent="0">
              <a:buNone/>
              <a:defRPr sz="1800" b="1"/>
            </a:lvl3pPr>
            <a:lvl4pPr marL="1369597" indent="0">
              <a:buNone/>
              <a:defRPr sz="1600" b="1"/>
            </a:lvl4pPr>
            <a:lvl5pPr marL="1826127" indent="0">
              <a:buNone/>
              <a:defRPr sz="1600" b="1"/>
            </a:lvl5pPr>
            <a:lvl6pPr marL="2282666" indent="0">
              <a:buNone/>
              <a:defRPr sz="1600" b="1"/>
            </a:lvl6pPr>
            <a:lvl7pPr marL="2739200" indent="0">
              <a:buNone/>
              <a:defRPr sz="1600" b="1"/>
            </a:lvl7pPr>
            <a:lvl8pPr marL="3195733" indent="0">
              <a:buNone/>
              <a:defRPr sz="1600" b="1"/>
            </a:lvl8pPr>
            <a:lvl9pPr marL="3652269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169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&lt;#&gt;</a:t>
            </a:r>
            <a:endParaRPr lang="ru-RU" dirty="0"/>
          </a:p>
        </p:txBody>
      </p:sp>
      <p:sp>
        <p:nvSpPr>
          <p:cNvPr id="8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 smtClean="0"/>
              <a:t>СОВЕЩАНИЕ ПО РАССМОТРЕНИЮ РЕЗУЛЬТАТОВ ПХД ЗА 2013 Г.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2878233"/>
      </p:ext>
    </p:extLst>
  </p:cSld>
  <p:clrMapOvr>
    <a:masterClrMapping/>
  </p:clrMapOvr>
  <p:transition spd="med" advClick="0" advTm="1000">
    <p:wipe/>
  </p:transition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A2BF0BD-1FF6-4E87-8CC0-D04771B7A583}" type="slidenum">
              <a:rPr lang="ru-RU" altLang="ru-RU"/>
              <a:pPr/>
              <a:t>‹#›</a:t>
            </a:fld>
            <a:endParaRPr lang="ru-RU" altLang="ru-RU" dirty="0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 smtClean="0"/>
              <a:t>СОВЕЩАНИЕ ПО РАССМОТРЕНИЮ РЕЗУЛЬТАТОВ ПХД ЗА 2013 Г.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9919290"/>
      </p:ext>
    </p:extLst>
  </p:cSld>
  <p:clrMapOvr>
    <a:masterClrMapping/>
  </p:clrMapOvr>
  <p:transition spd="med" advClick="0" advTm="1000">
    <p:wipe/>
  </p:transition>
</p:sldLayout>
</file>

<file path=ppt/slideLayouts/slideLayout50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605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8"/>
            <a:ext cx="7772400" cy="112514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6531" indent="0">
              <a:buNone/>
              <a:defRPr sz="1800"/>
            </a:lvl2pPr>
            <a:lvl3pPr marL="913063" indent="0">
              <a:buNone/>
              <a:defRPr sz="1600"/>
            </a:lvl3pPr>
            <a:lvl4pPr marL="1369597" indent="0">
              <a:buNone/>
              <a:defRPr sz="1400"/>
            </a:lvl4pPr>
            <a:lvl5pPr marL="1826127" indent="0">
              <a:buNone/>
              <a:defRPr sz="1400"/>
            </a:lvl5pPr>
            <a:lvl6pPr marL="2282666" indent="0">
              <a:buNone/>
              <a:defRPr sz="1400"/>
            </a:lvl6pPr>
            <a:lvl7pPr marL="2739200" indent="0">
              <a:buNone/>
              <a:defRPr sz="1400"/>
            </a:lvl7pPr>
            <a:lvl8pPr marL="3195733" indent="0">
              <a:buNone/>
              <a:defRPr sz="1400"/>
            </a:lvl8pPr>
            <a:lvl9pPr marL="3652269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0CA4466-E5C5-470F-B597-143B4F857A73}" type="slidenum">
              <a:rPr lang="ru-RU" altLang="ru-RU">
                <a:solidFill>
                  <a:srgbClr val="FFFFFF"/>
                </a:solidFill>
              </a:rPr>
              <a:pPr/>
              <a:t>‹#›</a:t>
            </a:fld>
            <a:endParaRPr lang="ru-RU" altLang="ru-RU" dirty="0">
              <a:solidFill>
                <a:srgbClr val="FFFFFF"/>
              </a:solidFill>
            </a:endParaRPr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 smtClean="0">
                <a:solidFill>
                  <a:srgbClr val="FFFFFF"/>
                </a:solidFill>
              </a:rPr>
              <a:t>СОВЕЩАНИЕ ПО РАССМОТРЕНИЮ РЕЗУЛЬТАТОВ ПХД ЗА 2013 Г.</a:t>
            </a:r>
            <a:endParaRPr lang="ru-R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5759839"/>
      </p:ext>
    </p:extLst>
  </p:cSld>
  <p:clrMapOvr>
    <a:masterClrMapping/>
  </p:clrMapOvr>
</p:sldLayout>
</file>

<file path=ppt/slideLayouts/slideLayout50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0" y="809631"/>
            <a:ext cx="4495800" cy="11465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809631"/>
            <a:ext cx="4495800" cy="11465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375AA68-ED1C-481B-8A1B-DB4FEBECB600}" type="slidenum">
              <a:rPr lang="ru-RU" altLang="ru-RU">
                <a:solidFill>
                  <a:srgbClr val="FFFFFF"/>
                </a:solidFill>
              </a:rPr>
              <a:pPr/>
              <a:t>‹#›</a:t>
            </a:fld>
            <a:endParaRPr lang="ru-RU" altLang="ru-RU" dirty="0">
              <a:solidFill>
                <a:srgbClr val="FFFFFF"/>
              </a:solidFill>
            </a:endParaRPr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 smtClean="0">
                <a:solidFill>
                  <a:srgbClr val="FFFFFF"/>
                </a:solidFill>
              </a:rPr>
              <a:t>СОВЕЩАНИЕ ПО РАССМОТРЕНИЮ РЕЗУЛЬТАТОВ ПХД ЗА 2013 Г.</a:t>
            </a:r>
            <a:endParaRPr lang="ru-R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0505457"/>
      </p:ext>
    </p:extLst>
  </p:cSld>
  <p:clrMapOvr>
    <a:masterClrMapping/>
  </p:clrMapOvr>
</p:sldLayout>
</file>

<file path=ppt/slideLayouts/slideLayout50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41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531" indent="0">
              <a:buNone/>
              <a:defRPr sz="2000" b="1"/>
            </a:lvl2pPr>
            <a:lvl3pPr marL="913063" indent="0">
              <a:buNone/>
              <a:defRPr sz="1800" b="1"/>
            </a:lvl3pPr>
            <a:lvl4pPr marL="1369597" indent="0">
              <a:buNone/>
              <a:defRPr sz="1600" b="1"/>
            </a:lvl4pPr>
            <a:lvl5pPr marL="1826127" indent="0">
              <a:buNone/>
              <a:defRPr sz="1600" b="1"/>
            </a:lvl5pPr>
            <a:lvl6pPr marL="2282666" indent="0">
              <a:buNone/>
              <a:defRPr sz="1600" b="1"/>
            </a:lvl6pPr>
            <a:lvl7pPr marL="2739200" indent="0">
              <a:buNone/>
              <a:defRPr sz="1600" b="1"/>
            </a:lvl7pPr>
            <a:lvl8pPr marL="3195733" indent="0">
              <a:buNone/>
              <a:defRPr sz="1600" b="1"/>
            </a:lvl8pPr>
            <a:lvl9pPr marL="3652269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169" y="1151341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531" indent="0">
              <a:buNone/>
              <a:defRPr sz="2000" b="1"/>
            </a:lvl2pPr>
            <a:lvl3pPr marL="913063" indent="0">
              <a:buNone/>
              <a:defRPr sz="1800" b="1"/>
            </a:lvl3pPr>
            <a:lvl4pPr marL="1369597" indent="0">
              <a:buNone/>
              <a:defRPr sz="1600" b="1"/>
            </a:lvl4pPr>
            <a:lvl5pPr marL="1826127" indent="0">
              <a:buNone/>
              <a:defRPr sz="1600" b="1"/>
            </a:lvl5pPr>
            <a:lvl6pPr marL="2282666" indent="0">
              <a:buNone/>
              <a:defRPr sz="1600" b="1"/>
            </a:lvl6pPr>
            <a:lvl7pPr marL="2739200" indent="0">
              <a:buNone/>
              <a:defRPr sz="1600" b="1"/>
            </a:lvl7pPr>
            <a:lvl8pPr marL="3195733" indent="0">
              <a:buNone/>
              <a:defRPr sz="1600" b="1"/>
            </a:lvl8pPr>
            <a:lvl9pPr marL="3652269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169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A8F0F32-CA70-44A8-BA9C-0E05EB728F06}" type="slidenum">
              <a:rPr lang="ru-RU" altLang="ru-RU">
                <a:solidFill>
                  <a:srgbClr val="FFFFFF"/>
                </a:solidFill>
              </a:rPr>
              <a:pPr/>
              <a:t>‹#›</a:t>
            </a:fld>
            <a:endParaRPr lang="ru-RU" altLang="ru-RU" dirty="0">
              <a:solidFill>
                <a:srgbClr val="FFFFFF"/>
              </a:solidFill>
            </a:endParaRPr>
          </a:p>
        </p:txBody>
      </p:sp>
      <p:sp>
        <p:nvSpPr>
          <p:cNvPr id="8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 smtClean="0">
                <a:solidFill>
                  <a:srgbClr val="FFFFFF"/>
                </a:solidFill>
              </a:rPr>
              <a:t>СОВЕЩАНИЕ ПО РАССМОТРЕНИЮ РЕЗУЛЬТАТОВ ПХД ЗА 2013 Г.</a:t>
            </a:r>
            <a:endParaRPr lang="ru-R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4864145"/>
      </p:ext>
    </p:extLst>
  </p:cSld>
  <p:clrMapOvr>
    <a:masterClrMapping/>
  </p:clrMapOvr>
</p:sldLayout>
</file>

<file path=ppt/slideLayouts/slideLayout50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4F94F65-0163-4A92-8D78-273FABA03F7E}" type="slidenum">
              <a:rPr lang="ru-RU" altLang="ru-RU">
                <a:solidFill>
                  <a:srgbClr val="FFFFFF"/>
                </a:solidFill>
              </a:rPr>
              <a:pPr/>
              <a:t>‹#›</a:t>
            </a:fld>
            <a:endParaRPr lang="ru-RU" altLang="ru-RU" dirty="0">
              <a:solidFill>
                <a:srgbClr val="FFFFFF"/>
              </a:solidFill>
            </a:endParaRPr>
          </a:p>
        </p:txBody>
      </p:sp>
      <p:sp>
        <p:nvSpPr>
          <p:cNvPr id="4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 smtClean="0">
                <a:solidFill>
                  <a:srgbClr val="FFFFFF"/>
                </a:solidFill>
              </a:rPr>
              <a:t>СОВЕЩАНИЕ ПО РАССМОТРЕНИЮ РЕЗУЛЬТАТОВ ПХД ЗА 2013 Г.</a:t>
            </a:r>
            <a:endParaRPr lang="ru-R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2166432"/>
      </p:ext>
    </p:extLst>
  </p:cSld>
  <p:clrMapOvr>
    <a:masterClrMapping/>
  </p:clrMapOvr>
</p:sldLayout>
</file>

<file path=ppt/slideLayouts/slideLayout50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0687980-3166-4B9C-88AB-ED6A5A47340C}" type="slidenum">
              <a:rPr lang="ru-RU" altLang="ru-RU">
                <a:solidFill>
                  <a:srgbClr val="FFFFFF"/>
                </a:solidFill>
              </a:rPr>
              <a:pPr/>
              <a:t>‹#›</a:t>
            </a:fld>
            <a:endParaRPr lang="ru-RU" altLang="ru-RU" dirty="0">
              <a:solidFill>
                <a:srgbClr val="FFFFFF"/>
              </a:solidFill>
            </a:endParaRPr>
          </a:p>
        </p:txBody>
      </p:sp>
      <p:sp>
        <p:nvSpPr>
          <p:cNvPr id="3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 smtClean="0">
                <a:solidFill>
                  <a:srgbClr val="FFFFFF"/>
                </a:solidFill>
              </a:rPr>
              <a:t>СОВЕЩАНИЕ ПО РАССМОТРЕНИЮ РЕЗУЛЬТАТОВ ПХД ЗА 2013 Г.</a:t>
            </a:r>
            <a:endParaRPr lang="ru-R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4569525"/>
      </p:ext>
    </p:extLst>
  </p:cSld>
  <p:clrMapOvr>
    <a:masterClrMapping/>
  </p:clrMapOvr>
</p:sldLayout>
</file>

<file path=ppt/slideLayouts/slideLayout50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6" y="204795"/>
            <a:ext cx="3008313" cy="8715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04797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6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6531" indent="0">
              <a:buNone/>
              <a:defRPr sz="1200"/>
            </a:lvl2pPr>
            <a:lvl3pPr marL="913063" indent="0">
              <a:buNone/>
              <a:defRPr sz="1000"/>
            </a:lvl3pPr>
            <a:lvl4pPr marL="1369597" indent="0">
              <a:buNone/>
              <a:defRPr sz="900"/>
            </a:lvl4pPr>
            <a:lvl5pPr marL="1826127" indent="0">
              <a:buNone/>
              <a:defRPr sz="900"/>
            </a:lvl5pPr>
            <a:lvl6pPr marL="2282666" indent="0">
              <a:buNone/>
              <a:defRPr sz="900"/>
            </a:lvl6pPr>
            <a:lvl7pPr marL="2739200" indent="0">
              <a:buNone/>
              <a:defRPr sz="900"/>
            </a:lvl7pPr>
            <a:lvl8pPr marL="3195733" indent="0">
              <a:buNone/>
              <a:defRPr sz="900"/>
            </a:lvl8pPr>
            <a:lvl9pPr marL="3652269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B219F36-441B-40EE-9473-A2674913DF3D}" type="slidenum">
              <a:rPr lang="ru-RU" altLang="ru-RU">
                <a:solidFill>
                  <a:srgbClr val="FFFFFF"/>
                </a:solidFill>
              </a:rPr>
              <a:pPr/>
              <a:t>‹#›</a:t>
            </a:fld>
            <a:endParaRPr lang="ru-RU" altLang="ru-RU" dirty="0">
              <a:solidFill>
                <a:srgbClr val="FFFFFF"/>
              </a:solidFill>
            </a:endParaRPr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 smtClean="0">
                <a:solidFill>
                  <a:srgbClr val="FFFFFF"/>
                </a:solidFill>
              </a:rPr>
              <a:t>СОВЕЩАНИЕ ПО РАССМОТРЕНИЮ РЕЗУЛЬТАТОВ ПХД ЗА 2013 Г.</a:t>
            </a:r>
            <a:endParaRPr lang="ru-R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5695029"/>
      </p:ext>
    </p:extLst>
  </p:cSld>
  <p:clrMapOvr>
    <a:masterClrMapping/>
  </p:clrMapOvr>
</p:sldLayout>
</file>

<file path=ppt/slideLayouts/slideLayout50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880"/>
            <a:ext cx="5486400" cy="425054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6531" indent="0">
              <a:buNone/>
              <a:defRPr sz="2800"/>
            </a:lvl2pPr>
            <a:lvl3pPr marL="913063" indent="0">
              <a:buNone/>
              <a:defRPr sz="2400"/>
            </a:lvl3pPr>
            <a:lvl4pPr marL="1369597" indent="0">
              <a:buNone/>
              <a:defRPr sz="2000"/>
            </a:lvl4pPr>
            <a:lvl5pPr marL="1826127" indent="0">
              <a:buNone/>
              <a:defRPr sz="2000"/>
            </a:lvl5pPr>
            <a:lvl6pPr marL="2282666" indent="0">
              <a:buNone/>
              <a:defRPr sz="2000"/>
            </a:lvl6pPr>
            <a:lvl7pPr marL="2739200" indent="0">
              <a:buNone/>
              <a:defRPr sz="2000"/>
            </a:lvl7pPr>
            <a:lvl8pPr marL="3195733" indent="0">
              <a:buNone/>
              <a:defRPr sz="2000"/>
            </a:lvl8pPr>
            <a:lvl9pPr marL="3652269" indent="0">
              <a:buNone/>
              <a:defRPr sz="2000"/>
            </a:lvl9pPr>
          </a:lstStyle>
          <a:p>
            <a:pPr lvl="0"/>
            <a:endParaRPr lang="ru-RU" noProof="0" dirty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6408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6531" indent="0">
              <a:buNone/>
              <a:defRPr sz="1200"/>
            </a:lvl2pPr>
            <a:lvl3pPr marL="913063" indent="0">
              <a:buNone/>
              <a:defRPr sz="1000"/>
            </a:lvl3pPr>
            <a:lvl4pPr marL="1369597" indent="0">
              <a:buNone/>
              <a:defRPr sz="900"/>
            </a:lvl4pPr>
            <a:lvl5pPr marL="1826127" indent="0">
              <a:buNone/>
              <a:defRPr sz="900"/>
            </a:lvl5pPr>
            <a:lvl6pPr marL="2282666" indent="0">
              <a:buNone/>
              <a:defRPr sz="900"/>
            </a:lvl6pPr>
            <a:lvl7pPr marL="2739200" indent="0">
              <a:buNone/>
              <a:defRPr sz="900"/>
            </a:lvl7pPr>
            <a:lvl8pPr marL="3195733" indent="0">
              <a:buNone/>
              <a:defRPr sz="900"/>
            </a:lvl8pPr>
            <a:lvl9pPr marL="3652269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FD4A08B-60EA-4A61-834B-BC73495AA740}" type="slidenum">
              <a:rPr lang="ru-RU" altLang="ru-RU">
                <a:solidFill>
                  <a:srgbClr val="FFFFFF"/>
                </a:solidFill>
              </a:rPr>
              <a:pPr/>
              <a:t>‹#›</a:t>
            </a:fld>
            <a:endParaRPr lang="ru-RU" altLang="ru-RU" dirty="0">
              <a:solidFill>
                <a:srgbClr val="FFFFFF"/>
              </a:solidFill>
            </a:endParaRPr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 smtClean="0">
                <a:solidFill>
                  <a:srgbClr val="FFFFFF"/>
                </a:solidFill>
              </a:rPr>
              <a:t>СОВЕЩАНИЕ ПО РАССМОТРЕНИЮ РЕЗУЛЬТАТОВ ПХД ЗА 2013 Г.</a:t>
            </a:r>
            <a:endParaRPr lang="ru-R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5172905"/>
      </p:ext>
    </p:extLst>
  </p:cSld>
  <p:clrMapOvr>
    <a:masterClrMapping/>
  </p:clrMapOvr>
</p:sldLayout>
</file>

<file path=ppt/slideLayouts/slideLayout50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1F1C59E-32D0-462D-9093-0CDF6B3AA270}" type="slidenum">
              <a:rPr lang="ru-RU" altLang="ru-RU">
                <a:solidFill>
                  <a:srgbClr val="FFFFFF"/>
                </a:solidFill>
              </a:rPr>
              <a:pPr/>
              <a:t>‹#›</a:t>
            </a:fld>
            <a:endParaRPr lang="ru-RU" altLang="ru-RU" dirty="0">
              <a:solidFill>
                <a:srgbClr val="FFFFFF"/>
              </a:solidFill>
            </a:endParaRPr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 smtClean="0">
                <a:solidFill>
                  <a:srgbClr val="FFFFFF"/>
                </a:solidFill>
              </a:rPr>
              <a:t>СОВЕЩАНИЕ ПО РАССМОТРЕНИЮ РЕЗУЛЬТАТОВ ПХД ЗА 2013 Г.</a:t>
            </a:r>
            <a:endParaRPr lang="ru-R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7630287"/>
      </p:ext>
    </p:extLst>
  </p:cSld>
  <p:clrMapOvr>
    <a:masterClrMapping/>
  </p:clrMapOvr>
</p:sldLayout>
</file>

<file path=ppt/slideLayouts/slideLayout50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6"/>
            <a:ext cx="2286000" cy="1956197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0" y="6"/>
            <a:ext cx="6705600" cy="195619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8C4D2A8-9DAD-4160-958E-47DE7FC45CAF}" type="slidenum">
              <a:rPr lang="ru-RU" altLang="ru-RU">
                <a:solidFill>
                  <a:srgbClr val="FFFFFF"/>
                </a:solidFill>
              </a:rPr>
              <a:pPr/>
              <a:t>‹#›</a:t>
            </a:fld>
            <a:endParaRPr lang="ru-RU" altLang="ru-RU" dirty="0">
              <a:solidFill>
                <a:srgbClr val="FFFFFF"/>
              </a:solidFill>
            </a:endParaRPr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 smtClean="0">
                <a:solidFill>
                  <a:srgbClr val="FFFFFF"/>
                </a:solidFill>
              </a:rPr>
              <a:t>СОВЕЩАНИЕ ПО РАССМОТРЕНИЮ РЕЗУЛЬТАТОВ ПХД ЗА 2013 Г.</a:t>
            </a:r>
            <a:endParaRPr lang="ru-R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4100694"/>
      </p:ext>
    </p:extLst>
  </p:cSld>
  <p:clrMapOvr>
    <a:masterClrMapping/>
  </p:clrMapOvr>
</p:sldLayout>
</file>

<file path=ppt/slideLayouts/slideLayout50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8461"/>
            <a:ext cx="7772400" cy="11025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  <a:prstGeom prst="rect">
            <a:avLst/>
          </a:prstGeom>
        </p:spPr>
        <p:txBody>
          <a:bodyPr lIns="91306" tIns="45658" rIns="91306" bIns="45658"/>
          <a:lstStyle>
            <a:lvl1pPr marL="0" indent="0" algn="ctr">
              <a:buNone/>
              <a:defRPr/>
            </a:lvl1pPr>
            <a:lvl2pPr marL="456531" indent="0" algn="ctr">
              <a:buNone/>
              <a:defRPr/>
            </a:lvl2pPr>
            <a:lvl3pPr marL="913063" indent="0" algn="ctr">
              <a:buNone/>
              <a:defRPr/>
            </a:lvl3pPr>
            <a:lvl4pPr marL="1369597" indent="0" algn="ctr">
              <a:buNone/>
              <a:defRPr/>
            </a:lvl4pPr>
            <a:lvl5pPr marL="1826127" indent="0" algn="ctr">
              <a:buNone/>
              <a:defRPr/>
            </a:lvl5pPr>
            <a:lvl6pPr marL="2282666" indent="0" algn="ctr">
              <a:buNone/>
              <a:defRPr/>
            </a:lvl6pPr>
            <a:lvl7pPr marL="2739200" indent="0" algn="ctr">
              <a:buNone/>
              <a:defRPr/>
            </a:lvl7pPr>
            <a:lvl8pPr marL="3195733" indent="0" algn="ctr">
              <a:buNone/>
              <a:defRPr/>
            </a:lvl8pPr>
            <a:lvl9pPr marL="3652269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 smtClean="0">
                <a:solidFill>
                  <a:srgbClr val="FFFFFF"/>
                </a:solidFill>
              </a:rPr>
              <a:t>СОВЕЩАНИЕ ПО РАССМОТРЕНИЮ РЕЗУЛЬТАТОВ ПХД ЗА 2013 Г.</a:t>
            </a:r>
            <a:endParaRPr lang="ru-R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7397447"/>
      </p:ext>
    </p:extLst>
  </p:cSld>
  <p:clrMapOvr>
    <a:masterClrMapping/>
  </p:clrMapOvr>
  <p:transition spd="med" advClick="0" advTm="1000">
    <p:wipe/>
  </p:transition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2673A3B-53DD-4BB9-BDC9-B87073193917}" type="slidenum">
              <a:rPr lang="ru-RU" altLang="ru-RU"/>
              <a:pPr/>
              <a:t>‹#›</a:t>
            </a:fld>
            <a:endParaRPr lang="ru-RU" altLang="ru-RU" dirty="0"/>
          </a:p>
        </p:txBody>
      </p:sp>
      <p:sp>
        <p:nvSpPr>
          <p:cNvPr id="3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 smtClean="0"/>
              <a:t>СОВЕЩАНИЕ ПО РАССМОТРЕНИЮ РЕЗУЛЬТАТОВ ПХД ЗА 2013 Г.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87748235"/>
      </p:ext>
    </p:extLst>
  </p:cSld>
  <p:clrMapOvr>
    <a:masterClrMapping/>
  </p:clrMapOvr>
  <p:transition spd="med" advClick="0" advTm="1000">
    <p:wipe/>
  </p:transition>
</p:sldLayout>
</file>

<file path=ppt/slideLayouts/slideLayout5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00154"/>
            <a:ext cx="8229600" cy="3394472"/>
          </a:xfrm>
          <a:prstGeom prst="rect">
            <a:avLst/>
          </a:prstGeom>
        </p:spPr>
        <p:txBody>
          <a:bodyPr lIns="91306" tIns="45658" rIns="91306" bIns="45658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 smtClean="0">
                <a:solidFill>
                  <a:srgbClr val="FFFFFF"/>
                </a:solidFill>
              </a:rPr>
              <a:t>СОВЕЩАНИЕ ПО РАССМОТРЕНИЮ РЕЗУЛЬТАТОВ ПХД ЗА 2013 Г.</a:t>
            </a:r>
            <a:endParaRPr lang="ru-R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7312571"/>
      </p:ext>
    </p:extLst>
  </p:cSld>
  <p:clrMapOvr>
    <a:masterClrMapping/>
  </p:clrMapOvr>
  <p:transition spd="med" advClick="0" advTm="1000">
    <p:wipe/>
  </p:transition>
</p:sldLayout>
</file>

<file path=ppt/slideLayouts/slideLayout51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605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8"/>
            <a:ext cx="7772400" cy="1125140"/>
          </a:xfrm>
          <a:prstGeom prst="rect">
            <a:avLst/>
          </a:prstGeom>
        </p:spPr>
        <p:txBody>
          <a:bodyPr lIns="91306" tIns="45658" rIns="91306" bIns="45658" anchor="b"/>
          <a:lstStyle>
            <a:lvl1pPr marL="0" indent="0">
              <a:buNone/>
              <a:defRPr sz="2000"/>
            </a:lvl1pPr>
            <a:lvl2pPr marL="456531" indent="0">
              <a:buNone/>
              <a:defRPr sz="1800"/>
            </a:lvl2pPr>
            <a:lvl3pPr marL="913063" indent="0">
              <a:buNone/>
              <a:defRPr sz="1600"/>
            </a:lvl3pPr>
            <a:lvl4pPr marL="1369597" indent="0">
              <a:buNone/>
              <a:defRPr sz="1400"/>
            </a:lvl4pPr>
            <a:lvl5pPr marL="1826127" indent="0">
              <a:buNone/>
              <a:defRPr sz="1400"/>
            </a:lvl5pPr>
            <a:lvl6pPr marL="2282666" indent="0">
              <a:buNone/>
              <a:defRPr sz="1400"/>
            </a:lvl6pPr>
            <a:lvl7pPr marL="2739200" indent="0">
              <a:buNone/>
              <a:defRPr sz="1400"/>
            </a:lvl7pPr>
            <a:lvl8pPr marL="3195733" indent="0">
              <a:buNone/>
              <a:defRPr sz="1400"/>
            </a:lvl8pPr>
            <a:lvl9pPr marL="3652269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1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 smtClean="0">
                <a:solidFill>
                  <a:srgbClr val="FFFFFF"/>
                </a:solidFill>
              </a:rPr>
              <a:t>СОВЕЩАНИЕ ПО РАССМОТРЕНИЮ РЕЗУЛЬТАТОВ ПХД ЗА 2013 Г.</a:t>
            </a:r>
            <a:endParaRPr lang="ru-R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0807167"/>
      </p:ext>
    </p:extLst>
  </p:cSld>
  <p:clrMapOvr>
    <a:masterClrMapping/>
  </p:clrMapOvr>
  <p:transition spd="med" advClick="0" advTm="1000">
    <p:wipe/>
  </p:transition>
</p:sldLayout>
</file>

<file path=ppt/slideLayouts/slideLayout5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200154"/>
            <a:ext cx="4038600" cy="3394472"/>
          </a:xfrm>
          <a:prstGeom prst="rect">
            <a:avLst/>
          </a:prstGeom>
        </p:spPr>
        <p:txBody>
          <a:bodyPr lIns="91306" tIns="45658" rIns="91306" bIns="45658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200154"/>
            <a:ext cx="4038600" cy="3394472"/>
          </a:xfrm>
          <a:prstGeom prst="rect">
            <a:avLst/>
          </a:prstGeom>
        </p:spPr>
        <p:txBody>
          <a:bodyPr lIns="91306" tIns="45658" rIns="91306" bIns="45658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 smtClean="0">
                <a:solidFill>
                  <a:srgbClr val="FFFFFF"/>
                </a:solidFill>
              </a:rPr>
              <a:t>СОВЕЩАНИЕ ПО РАССМОТРЕНИЮ РЕЗУЛЬТАТОВ ПХД ЗА 2013 Г.</a:t>
            </a:r>
            <a:endParaRPr lang="ru-R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4478765"/>
      </p:ext>
    </p:extLst>
  </p:cSld>
  <p:clrMapOvr>
    <a:masterClrMapping/>
  </p:clrMapOvr>
  <p:transition spd="med" advClick="0" advTm="1000">
    <p:wipe/>
  </p:transition>
</p:sldLayout>
</file>

<file path=ppt/slideLayouts/slideLayout51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41"/>
            <a:ext cx="4040188" cy="479822"/>
          </a:xfrm>
          <a:prstGeom prst="rect">
            <a:avLst/>
          </a:prstGeom>
        </p:spPr>
        <p:txBody>
          <a:bodyPr lIns="91306" tIns="45658" rIns="91306" bIns="45658" anchor="b"/>
          <a:lstStyle>
            <a:lvl1pPr marL="0" indent="0">
              <a:buNone/>
              <a:defRPr sz="2400" b="1"/>
            </a:lvl1pPr>
            <a:lvl2pPr marL="456531" indent="0">
              <a:buNone/>
              <a:defRPr sz="2000" b="1"/>
            </a:lvl2pPr>
            <a:lvl3pPr marL="913063" indent="0">
              <a:buNone/>
              <a:defRPr sz="1800" b="1"/>
            </a:lvl3pPr>
            <a:lvl4pPr marL="1369597" indent="0">
              <a:buNone/>
              <a:defRPr sz="1600" b="1"/>
            </a:lvl4pPr>
            <a:lvl5pPr marL="1826127" indent="0">
              <a:buNone/>
              <a:defRPr sz="1600" b="1"/>
            </a:lvl5pPr>
            <a:lvl6pPr marL="2282666" indent="0">
              <a:buNone/>
              <a:defRPr sz="1600" b="1"/>
            </a:lvl6pPr>
            <a:lvl7pPr marL="2739200" indent="0">
              <a:buNone/>
              <a:defRPr sz="1600" b="1"/>
            </a:lvl7pPr>
            <a:lvl8pPr marL="3195733" indent="0">
              <a:buNone/>
              <a:defRPr sz="1600" b="1"/>
            </a:lvl8pPr>
            <a:lvl9pPr marL="3652269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  <a:prstGeom prst="rect">
            <a:avLst/>
          </a:prstGeom>
        </p:spPr>
        <p:txBody>
          <a:bodyPr lIns="91306" tIns="45658" rIns="91306" bIns="45658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169" y="1151341"/>
            <a:ext cx="4041775" cy="479822"/>
          </a:xfrm>
          <a:prstGeom prst="rect">
            <a:avLst/>
          </a:prstGeom>
        </p:spPr>
        <p:txBody>
          <a:bodyPr lIns="91306" tIns="45658" rIns="91306" bIns="45658" anchor="b"/>
          <a:lstStyle>
            <a:lvl1pPr marL="0" indent="0">
              <a:buNone/>
              <a:defRPr sz="2400" b="1"/>
            </a:lvl1pPr>
            <a:lvl2pPr marL="456531" indent="0">
              <a:buNone/>
              <a:defRPr sz="2000" b="1"/>
            </a:lvl2pPr>
            <a:lvl3pPr marL="913063" indent="0">
              <a:buNone/>
              <a:defRPr sz="1800" b="1"/>
            </a:lvl3pPr>
            <a:lvl4pPr marL="1369597" indent="0">
              <a:buNone/>
              <a:defRPr sz="1600" b="1"/>
            </a:lvl4pPr>
            <a:lvl5pPr marL="1826127" indent="0">
              <a:buNone/>
              <a:defRPr sz="1600" b="1"/>
            </a:lvl5pPr>
            <a:lvl6pPr marL="2282666" indent="0">
              <a:buNone/>
              <a:defRPr sz="1600" b="1"/>
            </a:lvl6pPr>
            <a:lvl7pPr marL="2739200" indent="0">
              <a:buNone/>
              <a:defRPr sz="1600" b="1"/>
            </a:lvl7pPr>
            <a:lvl8pPr marL="3195733" indent="0">
              <a:buNone/>
              <a:defRPr sz="1600" b="1"/>
            </a:lvl8pPr>
            <a:lvl9pPr marL="3652269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169" y="1631156"/>
            <a:ext cx="4041775" cy="2963466"/>
          </a:xfrm>
          <a:prstGeom prst="rect">
            <a:avLst/>
          </a:prstGeom>
        </p:spPr>
        <p:txBody>
          <a:bodyPr lIns="91306" tIns="45658" rIns="91306" bIns="45658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 smtClean="0">
                <a:solidFill>
                  <a:srgbClr val="FFFFFF"/>
                </a:solidFill>
              </a:rPr>
              <a:t>СОВЕЩАНИЕ ПО РАССМОТРЕНИЮ РЕЗУЛЬТАТОВ ПХД ЗА 2013 Г.</a:t>
            </a:r>
            <a:endParaRPr lang="ru-R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253222"/>
      </p:ext>
    </p:extLst>
  </p:cSld>
  <p:clrMapOvr>
    <a:masterClrMapping/>
  </p:clrMapOvr>
  <p:transition spd="med" advClick="0" advTm="1000">
    <p:wipe/>
  </p:transition>
</p:sldLayout>
</file>

<file path=ppt/slideLayouts/slideLayout5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1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 smtClean="0">
                <a:solidFill>
                  <a:srgbClr val="FFFFFF"/>
                </a:solidFill>
              </a:rPr>
              <a:t>СОВЕЩАНИЕ ПО РАССМОТРЕНИЮ РЕЗУЛЬТАТОВ ПХД ЗА 2013 Г.</a:t>
            </a:r>
            <a:endParaRPr lang="ru-R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5399781"/>
      </p:ext>
    </p:extLst>
  </p:cSld>
  <p:clrMapOvr>
    <a:masterClrMapping/>
  </p:clrMapOvr>
  <p:transition spd="med" advClick="0" advTm="1000">
    <p:wipe/>
  </p:transition>
  <p:timing>
    <p:tnLst>
      <p:par>
        <p:cTn id="1" dur="indefinite" restart="never" nodeType="tmRoot"/>
      </p:par>
    </p:tnLst>
  </p:timing>
</p:sldLayout>
</file>

<file path=ppt/slideLayouts/slideLayout5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 smtClean="0">
                <a:solidFill>
                  <a:srgbClr val="FFFFFF"/>
                </a:solidFill>
              </a:rPr>
              <a:t>СОВЕЩАНИЕ ПО РАССМОТРЕНИЮ РЕЗУЛЬТАТОВ ПХД ЗА 2013 Г.</a:t>
            </a:r>
            <a:endParaRPr lang="ru-R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8009097"/>
      </p:ext>
    </p:extLst>
  </p:cSld>
  <p:clrMapOvr>
    <a:masterClrMapping/>
  </p:clrMapOvr>
  <p:transition spd="med" advClick="0" advTm="1000">
    <p:wipe/>
  </p:transition>
</p:sldLayout>
</file>

<file path=ppt/slideLayouts/slideLayout51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6" y="204795"/>
            <a:ext cx="3008313" cy="8715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04797"/>
            <a:ext cx="5111750" cy="4389835"/>
          </a:xfrm>
          <a:prstGeom prst="rect">
            <a:avLst/>
          </a:prstGeom>
        </p:spPr>
        <p:txBody>
          <a:bodyPr lIns="91306" tIns="45658" rIns="91306" bIns="45658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6" y="1076328"/>
            <a:ext cx="3008313" cy="3518297"/>
          </a:xfrm>
          <a:prstGeom prst="rect">
            <a:avLst/>
          </a:prstGeom>
        </p:spPr>
        <p:txBody>
          <a:bodyPr lIns="91306" tIns="45658" rIns="91306" bIns="45658"/>
          <a:lstStyle>
            <a:lvl1pPr marL="0" indent="0">
              <a:buNone/>
              <a:defRPr sz="1400"/>
            </a:lvl1pPr>
            <a:lvl2pPr marL="456531" indent="0">
              <a:buNone/>
              <a:defRPr sz="1200"/>
            </a:lvl2pPr>
            <a:lvl3pPr marL="913063" indent="0">
              <a:buNone/>
              <a:defRPr sz="1000"/>
            </a:lvl3pPr>
            <a:lvl4pPr marL="1369597" indent="0">
              <a:buNone/>
              <a:defRPr sz="900"/>
            </a:lvl4pPr>
            <a:lvl5pPr marL="1826127" indent="0">
              <a:buNone/>
              <a:defRPr sz="900"/>
            </a:lvl5pPr>
            <a:lvl6pPr marL="2282666" indent="0">
              <a:buNone/>
              <a:defRPr sz="900"/>
            </a:lvl6pPr>
            <a:lvl7pPr marL="2739200" indent="0">
              <a:buNone/>
              <a:defRPr sz="900"/>
            </a:lvl7pPr>
            <a:lvl8pPr marL="3195733" indent="0">
              <a:buNone/>
              <a:defRPr sz="900"/>
            </a:lvl8pPr>
            <a:lvl9pPr marL="3652269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 smtClean="0">
                <a:solidFill>
                  <a:srgbClr val="FFFFFF"/>
                </a:solidFill>
              </a:rPr>
              <a:t>СОВЕЩАНИЕ ПО РАССМОТРЕНИЮ РЕЗУЛЬТАТОВ ПХД ЗА 2013 Г.</a:t>
            </a:r>
            <a:endParaRPr lang="ru-R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0678949"/>
      </p:ext>
    </p:extLst>
  </p:cSld>
  <p:clrMapOvr>
    <a:masterClrMapping/>
  </p:clrMapOvr>
  <p:transition spd="med" advClick="0" advTm="1000">
    <p:wipe/>
  </p:transition>
</p:sldLayout>
</file>

<file path=ppt/slideLayouts/slideLayout51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880"/>
            <a:ext cx="5486400" cy="425054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  <a:prstGeom prst="rect">
            <a:avLst/>
          </a:prstGeom>
        </p:spPr>
        <p:txBody>
          <a:bodyPr lIns="91306" tIns="45658" rIns="91306" bIns="45658"/>
          <a:lstStyle>
            <a:lvl1pPr marL="0" indent="0">
              <a:buNone/>
              <a:defRPr sz="3200"/>
            </a:lvl1pPr>
            <a:lvl2pPr marL="456531" indent="0">
              <a:buNone/>
              <a:defRPr sz="2800"/>
            </a:lvl2pPr>
            <a:lvl3pPr marL="913063" indent="0">
              <a:buNone/>
              <a:defRPr sz="2400"/>
            </a:lvl3pPr>
            <a:lvl4pPr marL="1369597" indent="0">
              <a:buNone/>
              <a:defRPr sz="2000"/>
            </a:lvl4pPr>
            <a:lvl5pPr marL="1826127" indent="0">
              <a:buNone/>
              <a:defRPr sz="2000"/>
            </a:lvl5pPr>
            <a:lvl6pPr marL="2282666" indent="0">
              <a:buNone/>
              <a:defRPr sz="2000"/>
            </a:lvl6pPr>
            <a:lvl7pPr marL="2739200" indent="0">
              <a:buNone/>
              <a:defRPr sz="2000"/>
            </a:lvl7pPr>
            <a:lvl8pPr marL="3195733" indent="0">
              <a:buNone/>
              <a:defRPr sz="2000"/>
            </a:lvl8pPr>
            <a:lvl9pPr marL="3652269" indent="0">
              <a:buNone/>
              <a:defRPr sz="2000"/>
            </a:lvl9pPr>
          </a:lstStyle>
          <a:p>
            <a:pPr lvl="0"/>
            <a:endParaRPr lang="ru-RU" noProof="0" dirty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6138"/>
            <a:ext cx="5486400" cy="603647"/>
          </a:xfrm>
          <a:prstGeom prst="rect">
            <a:avLst/>
          </a:prstGeom>
        </p:spPr>
        <p:txBody>
          <a:bodyPr lIns="91306" tIns="45658" rIns="91306" bIns="45658"/>
          <a:lstStyle>
            <a:lvl1pPr marL="0" indent="0">
              <a:buNone/>
              <a:defRPr sz="1400"/>
            </a:lvl1pPr>
            <a:lvl2pPr marL="456531" indent="0">
              <a:buNone/>
              <a:defRPr sz="1200"/>
            </a:lvl2pPr>
            <a:lvl3pPr marL="913063" indent="0">
              <a:buNone/>
              <a:defRPr sz="1000"/>
            </a:lvl3pPr>
            <a:lvl4pPr marL="1369597" indent="0">
              <a:buNone/>
              <a:defRPr sz="900"/>
            </a:lvl4pPr>
            <a:lvl5pPr marL="1826127" indent="0">
              <a:buNone/>
              <a:defRPr sz="900"/>
            </a:lvl5pPr>
            <a:lvl6pPr marL="2282666" indent="0">
              <a:buNone/>
              <a:defRPr sz="900"/>
            </a:lvl6pPr>
            <a:lvl7pPr marL="2739200" indent="0">
              <a:buNone/>
              <a:defRPr sz="900"/>
            </a:lvl7pPr>
            <a:lvl8pPr marL="3195733" indent="0">
              <a:buNone/>
              <a:defRPr sz="900"/>
            </a:lvl8pPr>
            <a:lvl9pPr marL="3652269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 smtClean="0">
                <a:solidFill>
                  <a:srgbClr val="FFFFFF"/>
                </a:solidFill>
              </a:rPr>
              <a:t>СОВЕЩАНИЕ ПО РАССМОТРЕНИЮ РЕЗУЛЬТАТОВ ПХД ЗА 2013 Г.</a:t>
            </a:r>
            <a:endParaRPr lang="ru-R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5185458"/>
      </p:ext>
    </p:extLst>
  </p:cSld>
  <p:clrMapOvr>
    <a:masterClrMapping/>
  </p:clrMapOvr>
  <p:transition spd="med" advClick="0" advTm="1000">
    <p:wipe/>
  </p:transition>
</p:sldLayout>
</file>

<file path=ppt/slideLayouts/slideLayout5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200154"/>
            <a:ext cx="8229600" cy="3394472"/>
          </a:xfrm>
          <a:prstGeom prst="rect">
            <a:avLst/>
          </a:prstGeom>
        </p:spPr>
        <p:txBody>
          <a:bodyPr vert="eaVert" lIns="91306" tIns="45658" rIns="91306" bIns="45658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 smtClean="0">
                <a:solidFill>
                  <a:srgbClr val="FFFFFF"/>
                </a:solidFill>
              </a:rPr>
              <a:t>СОВЕЩАНИЕ ПО РАССМОТРЕНИЮ РЕЗУЛЬТАТОВ ПХД ЗА 2013 Г.</a:t>
            </a:r>
            <a:endParaRPr lang="ru-R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071214"/>
      </p:ext>
    </p:extLst>
  </p:cSld>
  <p:clrMapOvr>
    <a:masterClrMapping/>
  </p:clrMapOvr>
  <p:transition spd="med" advClick="0" advTm="1000">
    <p:wipe/>
  </p:transition>
</p:sldLayout>
</file>

<file path=ppt/slideLayouts/slideLayout5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972300" y="1"/>
            <a:ext cx="2171700" cy="459462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"/>
            <a:ext cx="6362700" cy="4594622"/>
          </a:xfrm>
          <a:prstGeom prst="rect">
            <a:avLst/>
          </a:prstGeom>
        </p:spPr>
        <p:txBody>
          <a:bodyPr vert="eaVert" lIns="91306" tIns="45658" rIns="91306" bIns="45658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 smtClean="0">
                <a:solidFill>
                  <a:srgbClr val="FFFFFF"/>
                </a:solidFill>
              </a:rPr>
              <a:t>СОВЕЩАНИЕ ПО РАССМОТРЕНИЮ РЕЗУЛЬТАТОВ ПХД ЗА 2013 Г.</a:t>
            </a:r>
            <a:endParaRPr lang="ru-R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5770608"/>
      </p:ext>
    </p:extLst>
  </p:cSld>
  <p:clrMapOvr>
    <a:masterClrMapping/>
  </p:clrMapOvr>
  <p:transition spd="med" advClick="0" advTm="1000">
    <p:wipe/>
  </p:transition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6" y="204795"/>
            <a:ext cx="3008313" cy="8715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04797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6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6531" indent="0">
              <a:buNone/>
              <a:defRPr sz="1200"/>
            </a:lvl2pPr>
            <a:lvl3pPr marL="913063" indent="0">
              <a:buNone/>
              <a:defRPr sz="1000"/>
            </a:lvl3pPr>
            <a:lvl4pPr marL="1369597" indent="0">
              <a:buNone/>
              <a:defRPr sz="900"/>
            </a:lvl4pPr>
            <a:lvl5pPr marL="1826127" indent="0">
              <a:buNone/>
              <a:defRPr sz="900"/>
            </a:lvl5pPr>
            <a:lvl6pPr marL="2282666" indent="0">
              <a:buNone/>
              <a:defRPr sz="900"/>
            </a:lvl6pPr>
            <a:lvl7pPr marL="2739200" indent="0">
              <a:buNone/>
              <a:defRPr sz="900"/>
            </a:lvl7pPr>
            <a:lvl8pPr marL="3195733" indent="0">
              <a:buNone/>
              <a:defRPr sz="900"/>
            </a:lvl8pPr>
            <a:lvl9pPr marL="3652269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5296A99-5B7F-4759-A0C4-FEF002F06C49}" type="slidenum">
              <a:rPr lang="ru-RU" altLang="ru-RU"/>
              <a:pPr/>
              <a:t>‹#›</a:t>
            </a:fld>
            <a:endParaRPr lang="ru-RU" altLang="ru-RU" dirty="0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 smtClean="0"/>
              <a:t>СОВЕЩАНИЕ ПО РАССМОТРЕНИЮ РЕЗУЛЬТАТОВ ПХД ЗА 2013 Г.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28542925"/>
      </p:ext>
    </p:extLst>
  </p:cSld>
  <p:clrMapOvr>
    <a:masterClrMapping/>
  </p:clrMapOvr>
  <p:transition spd="med" advClick="0" advTm="1000">
    <p:wipe/>
  </p:transition>
</p:sldLayout>
</file>

<file path=ppt/slideLayouts/slideLayout5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8361"/>
            <a:ext cx="7772400" cy="11025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  <a:prstGeom prst="rect">
            <a:avLst/>
          </a:prstGeom>
        </p:spPr>
        <p:txBody>
          <a:bodyPr lIns="91306" tIns="45658" rIns="91306" bIns="45658"/>
          <a:lstStyle>
            <a:lvl1pPr marL="0" indent="0" algn="ctr">
              <a:buNone/>
              <a:defRPr/>
            </a:lvl1pPr>
            <a:lvl2pPr marL="456531" indent="0" algn="ctr">
              <a:buNone/>
              <a:defRPr/>
            </a:lvl2pPr>
            <a:lvl3pPr marL="913063" indent="0" algn="ctr">
              <a:buNone/>
              <a:defRPr/>
            </a:lvl3pPr>
            <a:lvl4pPr marL="1369597" indent="0" algn="ctr">
              <a:buNone/>
              <a:defRPr/>
            </a:lvl4pPr>
            <a:lvl5pPr marL="1826127" indent="0" algn="ctr">
              <a:buNone/>
              <a:defRPr/>
            </a:lvl5pPr>
            <a:lvl6pPr marL="2282666" indent="0" algn="ctr">
              <a:buNone/>
              <a:defRPr/>
            </a:lvl6pPr>
            <a:lvl7pPr marL="2739200" indent="0" algn="ctr">
              <a:buNone/>
              <a:defRPr/>
            </a:lvl7pPr>
            <a:lvl8pPr marL="3195733" indent="0" algn="ctr">
              <a:buNone/>
              <a:defRPr/>
            </a:lvl8pPr>
            <a:lvl9pPr marL="3652269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 smtClean="0">
                <a:solidFill>
                  <a:srgbClr val="FFFFFF"/>
                </a:solidFill>
              </a:rPr>
              <a:t>СОВЕЩАНИЕ ПО РАССМОТРЕНИЮ РЕЗУЛЬТАТОВ ПХД ЗА 2013 Г.</a:t>
            </a:r>
            <a:endParaRPr lang="ru-R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2473115"/>
      </p:ext>
    </p:extLst>
  </p:cSld>
  <p:clrMapOvr>
    <a:masterClrMapping/>
  </p:clrMapOvr>
</p:sldLayout>
</file>

<file path=ppt/slideLayouts/slideLayout5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00154"/>
            <a:ext cx="8229600" cy="3394472"/>
          </a:xfrm>
          <a:prstGeom prst="rect">
            <a:avLst/>
          </a:prstGeom>
        </p:spPr>
        <p:txBody>
          <a:bodyPr lIns="91306" tIns="45658" rIns="91306" bIns="45658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 smtClean="0">
                <a:solidFill>
                  <a:srgbClr val="FFFFFF"/>
                </a:solidFill>
              </a:rPr>
              <a:t>СОВЕЩАНИЕ ПО РАССМОТРЕНИЮ РЕЗУЛЬТАТОВ ПХД ЗА 2013 Г.</a:t>
            </a:r>
            <a:endParaRPr lang="ru-R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7783405"/>
      </p:ext>
    </p:extLst>
  </p:cSld>
  <p:clrMapOvr>
    <a:masterClrMapping/>
  </p:clrMapOvr>
</p:sldLayout>
</file>

<file path=ppt/slideLayouts/slideLayout52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605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8"/>
            <a:ext cx="7772400" cy="1125140"/>
          </a:xfrm>
          <a:prstGeom prst="rect">
            <a:avLst/>
          </a:prstGeom>
        </p:spPr>
        <p:txBody>
          <a:bodyPr lIns="91306" tIns="45658" rIns="91306" bIns="45658" anchor="b"/>
          <a:lstStyle>
            <a:lvl1pPr marL="0" indent="0">
              <a:buNone/>
              <a:defRPr sz="2000"/>
            </a:lvl1pPr>
            <a:lvl2pPr marL="456531" indent="0">
              <a:buNone/>
              <a:defRPr sz="1800"/>
            </a:lvl2pPr>
            <a:lvl3pPr marL="913063" indent="0">
              <a:buNone/>
              <a:defRPr sz="1600"/>
            </a:lvl3pPr>
            <a:lvl4pPr marL="1369597" indent="0">
              <a:buNone/>
              <a:defRPr sz="1400"/>
            </a:lvl4pPr>
            <a:lvl5pPr marL="1826127" indent="0">
              <a:buNone/>
              <a:defRPr sz="1400"/>
            </a:lvl5pPr>
            <a:lvl6pPr marL="2282666" indent="0">
              <a:buNone/>
              <a:defRPr sz="1400"/>
            </a:lvl6pPr>
            <a:lvl7pPr marL="2739200" indent="0">
              <a:buNone/>
              <a:defRPr sz="1400"/>
            </a:lvl7pPr>
            <a:lvl8pPr marL="3195733" indent="0">
              <a:buNone/>
              <a:defRPr sz="1400"/>
            </a:lvl8pPr>
            <a:lvl9pPr marL="3652269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1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 smtClean="0">
                <a:solidFill>
                  <a:srgbClr val="FFFFFF"/>
                </a:solidFill>
              </a:rPr>
              <a:t>СОВЕЩАНИЕ ПО РАССМОТРЕНИЮ РЕЗУЛЬТАТОВ ПХД ЗА 2013 Г.</a:t>
            </a:r>
            <a:endParaRPr lang="ru-R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9595524"/>
      </p:ext>
    </p:extLst>
  </p:cSld>
  <p:clrMapOvr>
    <a:masterClrMapping/>
  </p:clrMapOvr>
</p:sldLayout>
</file>

<file path=ppt/slideLayouts/slideLayout52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200154"/>
            <a:ext cx="4038600" cy="3394472"/>
          </a:xfrm>
          <a:prstGeom prst="rect">
            <a:avLst/>
          </a:prstGeom>
        </p:spPr>
        <p:txBody>
          <a:bodyPr lIns="91306" tIns="45658" rIns="91306" bIns="45658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200154"/>
            <a:ext cx="4038600" cy="3394472"/>
          </a:xfrm>
          <a:prstGeom prst="rect">
            <a:avLst/>
          </a:prstGeom>
        </p:spPr>
        <p:txBody>
          <a:bodyPr lIns="91306" tIns="45658" rIns="91306" bIns="45658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 smtClean="0">
                <a:solidFill>
                  <a:srgbClr val="FFFFFF"/>
                </a:solidFill>
              </a:rPr>
              <a:t>СОВЕЩАНИЕ ПО РАССМОТРЕНИЮ РЕЗУЛЬТАТОВ ПХД ЗА 2013 Г.</a:t>
            </a:r>
            <a:endParaRPr lang="ru-R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2449096"/>
      </p:ext>
    </p:extLst>
  </p:cSld>
  <p:clrMapOvr>
    <a:masterClrMapping/>
  </p:clrMapOvr>
</p:sldLayout>
</file>

<file path=ppt/slideLayouts/slideLayout52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41"/>
            <a:ext cx="4040188" cy="479822"/>
          </a:xfrm>
          <a:prstGeom prst="rect">
            <a:avLst/>
          </a:prstGeom>
        </p:spPr>
        <p:txBody>
          <a:bodyPr lIns="91306" tIns="45658" rIns="91306" bIns="45658" anchor="b"/>
          <a:lstStyle>
            <a:lvl1pPr marL="0" indent="0">
              <a:buNone/>
              <a:defRPr sz="2400" b="1"/>
            </a:lvl1pPr>
            <a:lvl2pPr marL="456531" indent="0">
              <a:buNone/>
              <a:defRPr sz="2000" b="1"/>
            </a:lvl2pPr>
            <a:lvl3pPr marL="913063" indent="0">
              <a:buNone/>
              <a:defRPr sz="1800" b="1"/>
            </a:lvl3pPr>
            <a:lvl4pPr marL="1369597" indent="0">
              <a:buNone/>
              <a:defRPr sz="1600" b="1"/>
            </a:lvl4pPr>
            <a:lvl5pPr marL="1826127" indent="0">
              <a:buNone/>
              <a:defRPr sz="1600" b="1"/>
            </a:lvl5pPr>
            <a:lvl6pPr marL="2282666" indent="0">
              <a:buNone/>
              <a:defRPr sz="1600" b="1"/>
            </a:lvl6pPr>
            <a:lvl7pPr marL="2739200" indent="0">
              <a:buNone/>
              <a:defRPr sz="1600" b="1"/>
            </a:lvl7pPr>
            <a:lvl8pPr marL="3195733" indent="0">
              <a:buNone/>
              <a:defRPr sz="1600" b="1"/>
            </a:lvl8pPr>
            <a:lvl9pPr marL="3652269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  <a:prstGeom prst="rect">
            <a:avLst/>
          </a:prstGeom>
        </p:spPr>
        <p:txBody>
          <a:bodyPr lIns="91306" tIns="45658" rIns="91306" bIns="45658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169" y="1151341"/>
            <a:ext cx="4041775" cy="479822"/>
          </a:xfrm>
          <a:prstGeom prst="rect">
            <a:avLst/>
          </a:prstGeom>
        </p:spPr>
        <p:txBody>
          <a:bodyPr lIns="91306" tIns="45658" rIns="91306" bIns="45658" anchor="b"/>
          <a:lstStyle>
            <a:lvl1pPr marL="0" indent="0">
              <a:buNone/>
              <a:defRPr sz="2400" b="1"/>
            </a:lvl1pPr>
            <a:lvl2pPr marL="456531" indent="0">
              <a:buNone/>
              <a:defRPr sz="2000" b="1"/>
            </a:lvl2pPr>
            <a:lvl3pPr marL="913063" indent="0">
              <a:buNone/>
              <a:defRPr sz="1800" b="1"/>
            </a:lvl3pPr>
            <a:lvl4pPr marL="1369597" indent="0">
              <a:buNone/>
              <a:defRPr sz="1600" b="1"/>
            </a:lvl4pPr>
            <a:lvl5pPr marL="1826127" indent="0">
              <a:buNone/>
              <a:defRPr sz="1600" b="1"/>
            </a:lvl5pPr>
            <a:lvl6pPr marL="2282666" indent="0">
              <a:buNone/>
              <a:defRPr sz="1600" b="1"/>
            </a:lvl6pPr>
            <a:lvl7pPr marL="2739200" indent="0">
              <a:buNone/>
              <a:defRPr sz="1600" b="1"/>
            </a:lvl7pPr>
            <a:lvl8pPr marL="3195733" indent="0">
              <a:buNone/>
              <a:defRPr sz="1600" b="1"/>
            </a:lvl8pPr>
            <a:lvl9pPr marL="3652269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169" y="1631156"/>
            <a:ext cx="4041775" cy="2963466"/>
          </a:xfrm>
          <a:prstGeom prst="rect">
            <a:avLst/>
          </a:prstGeom>
        </p:spPr>
        <p:txBody>
          <a:bodyPr lIns="91306" tIns="45658" rIns="91306" bIns="45658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 smtClean="0">
                <a:solidFill>
                  <a:srgbClr val="FFFFFF"/>
                </a:solidFill>
              </a:rPr>
              <a:t>СОВЕЩАНИЕ ПО РАССМОТРЕНИЮ РЕЗУЛЬТАТОВ ПХД ЗА 2013 Г.</a:t>
            </a:r>
            <a:endParaRPr lang="ru-R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7953735"/>
      </p:ext>
    </p:extLst>
  </p:cSld>
  <p:clrMapOvr>
    <a:masterClrMapping/>
  </p:clrMapOvr>
</p:sldLayout>
</file>

<file path=ppt/slideLayouts/slideLayout5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1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 smtClean="0">
                <a:solidFill>
                  <a:srgbClr val="FFFFFF"/>
                </a:solidFill>
              </a:rPr>
              <a:t>СОВЕЩАНИЕ ПО РАССМОТРЕНИЮ РЕЗУЛЬТАТОВ ПХД ЗА 2013 Г.</a:t>
            </a:r>
            <a:endParaRPr lang="ru-R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72480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 smtClean="0">
                <a:solidFill>
                  <a:srgbClr val="FFFFFF"/>
                </a:solidFill>
              </a:rPr>
              <a:t>СОВЕЩАНИЕ ПО РАССМОТРЕНИЮ РЕЗУЛЬТАТОВ ПХД ЗА 2013 Г.</a:t>
            </a:r>
            <a:endParaRPr lang="ru-R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0494039"/>
      </p:ext>
    </p:extLst>
  </p:cSld>
  <p:clrMapOvr>
    <a:masterClrMapping/>
  </p:clrMapOvr>
</p:sldLayout>
</file>

<file path=ppt/slideLayouts/slideLayout52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6" y="204795"/>
            <a:ext cx="3008313" cy="8715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04797"/>
            <a:ext cx="5111750" cy="4389835"/>
          </a:xfrm>
          <a:prstGeom prst="rect">
            <a:avLst/>
          </a:prstGeom>
        </p:spPr>
        <p:txBody>
          <a:bodyPr lIns="91306" tIns="45658" rIns="91306" bIns="45658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6" y="1076328"/>
            <a:ext cx="3008313" cy="3518297"/>
          </a:xfrm>
          <a:prstGeom prst="rect">
            <a:avLst/>
          </a:prstGeom>
        </p:spPr>
        <p:txBody>
          <a:bodyPr lIns="91306" tIns="45658" rIns="91306" bIns="45658"/>
          <a:lstStyle>
            <a:lvl1pPr marL="0" indent="0">
              <a:buNone/>
              <a:defRPr sz="1400"/>
            </a:lvl1pPr>
            <a:lvl2pPr marL="456531" indent="0">
              <a:buNone/>
              <a:defRPr sz="1200"/>
            </a:lvl2pPr>
            <a:lvl3pPr marL="913063" indent="0">
              <a:buNone/>
              <a:defRPr sz="1000"/>
            </a:lvl3pPr>
            <a:lvl4pPr marL="1369597" indent="0">
              <a:buNone/>
              <a:defRPr sz="900"/>
            </a:lvl4pPr>
            <a:lvl5pPr marL="1826127" indent="0">
              <a:buNone/>
              <a:defRPr sz="900"/>
            </a:lvl5pPr>
            <a:lvl6pPr marL="2282666" indent="0">
              <a:buNone/>
              <a:defRPr sz="900"/>
            </a:lvl6pPr>
            <a:lvl7pPr marL="2739200" indent="0">
              <a:buNone/>
              <a:defRPr sz="900"/>
            </a:lvl7pPr>
            <a:lvl8pPr marL="3195733" indent="0">
              <a:buNone/>
              <a:defRPr sz="900"/>
            </a:lvl8pPr>
            <a:lvl9pPr marL="3652269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 smtClean="0">
                <a:solidFill>
                  <a:srgbClr val="FFFFFF"/>
                </a:solidFill>
              </a:rPr>
              <a:t>СОВЕЩАНИЕ ПО РАССМОТРЕНИЮ РЕЗУЛЬТАТОВ ПХД ЗА 2013 Г.</a:t>
            </a:r>
            <a:endParaRPr lang="ru-R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0419553"/>
      </p:ext>
    </p:extLst>
  </p:cSld>
  <p:clrMapOvr>
    <a:masterClrMapping/>
  </p:clrMapOvr>
</p:sldLayout>
</file>

<file path=ppt/slideLayouts/slideLayout52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880"/>
            <a:ext cx="5486400" cy="425054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  <a:prstGeom prst="rect">
            <a:avLst/>
          </a:prstGeom>
        </p:spPr>
        <p:txBody>
          <a:bodyPr lIns="91306" tIns="45658" rIns="91306" bIns="45658"/>
          <a:lstStyle>
            <a:lvl1pPr marL="0" indent="0">
              <a:buNone/>
              <a:defRPr sz="3200"/>
            </a:lvl1pPr>
            <a:lvl2pPr marL="456531" indent="0">
              <a:buNone/>
              <a:defRPr sz="2800"/>
            </a:lvl2pPr>
            <a:lvl3pPr marL="913063" indent="0">
              <a:buNone/>
              <a:defRPr sz="2400"/>
            </a:lvl3pPr>
            <a:lvl4pPr marL="1369597" indent="0">
              <a:buNone/>
              <a:defRPr sz="2000"/>
            </a:lvl4pPr>
            <a:lvl5pPr marL="1826127" indent="0">
              <a:buNone/>
              <a:defRPr sz="2000"/>
            </a:lvl5pPr>
            <a:lvl6pPr marL="2282666" indent="0">
              <a:buNone/>
              <a:defRPr sz="2000"/>
            </a:lvl6pPr>
            <a:lvl7pPr marL="2739200" indent="0">
              <a:buNone/>
              <a:defRPr sz="2000"/>
            </a:lvl7pPr>
            <a:lvl8pPr marL="3195733" indent="0">
              <a:buNone/>
              <a:defRPr sz="2000"/>
            </a:lvl8pPr>
            <a:lvl9pPr marL="3652269" indent="0">
              <a:buNone/>
              <a:defRPr sz="2000"/>
            </a:lvl9pPr>
          </a:lstStyle>
          <a:p>
            <a:pPr lvl="0"/>
            <a:endParaRPr lang="ru-RU" noProof="0" dirty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6039"/>
            <a:ext cx="5486400" cy="603647"/>
          </a:xfrm>
          <a:prstGeom prst="rect">
            <a:avLst/>
          </a:prstGeom>
        </p:spPr>
        <p:txBody>
          <a:bodyPr lIns="91306" tIns="45658" rIns="91306" bIns="45658"/>
          <a:lstStyle>
            <a:lvl1pPr marL="0" indent="0">
              <a:buNone/>
              <a:defRPr sz="1400"/>
            </a:lvl1pPr>
            <a:lvl2pPr marL="456531" indent="0">
              <a:buNone/>
              <a:defRPr sz="1200"/>
            </a:lvl2pPr>
            <a:lvl3pPr marL="913063" indent="0">
              <a:buNone/>
              <a:defRPr sz="1000"/>
            </a:lvl3pPr>
            <a:lvl4pPr marL="1369597" indent="0">
              <a:buNone/>
              <a:defRPr sz="900"/>
            </a:lvl4pPr>
            <a:lvl5pPr marL="1826127" indent="0">
              <a:buNone/>
              <a:defRPr sz="900"/>
            </a:lvl5pPr>
            <a:lvl6pPr marL="2282666" indent="0">
              <a:buNone/>
              <a:defRPr sz="900"/>
            </a:lvl6pPr>
            <a:lvl7pPr marL="2739200" indent="0">
              <a:buNone/>
              <a:defRPr sz="900"/>
            </a:lvl7pPr>
            <a:lvl8pPr marL="3195733" indent="0">
              <a:buNone/>
              <a:defRPr sz="900"/>
            </a:lvl8pPr>
            <a:lvl9pPr marL="3652269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 smtClean="0">
                <a:solidFill>
                  <a:srgbClr val="FFFFFF"/>
                </a:solidFill>
              </a:rPr>
              <a:t>СОВЕЩАНИЕ ПО РАССМОТРЕНИЮ РЕЗУЛЬТАТОВ ПХД ЗА 2013 Г.</a:t>
            </a:r>
            <a:endParaRPr lang="ru-R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2885807"/>
      </p:ext>
    </p:extLst>
  </p:cSld>
  <p:clrMapOvr>
    <a:masterClrMapping/>
  </p:clrMapOvr>
</p:sldLayout>
</file>

<file path=ppt/slideLayouts/slideLayout5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200154"/>
            <a:ext cx="8229600" cy="3394472"/>
          </a:xfrm>
          <a:prstGeom prst="rect">
            <a:avLst/>
          </a:prstGeom>
        </p:spPr>
        <p:txBody>
          <a:bodyPr vert="eaVert" lIns="91306" tIns="45658" rIns="91306" bIns="45658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 smtClean="0">
                <a:solidFill>
                  <a:srgbClr val="FFFFFF"/>
                </a:solidFill>
              </a:rPr>
              <a:t>СОВЕЩАНИЕ ПО РАССМОТРЕНИЮ РЕЗУЛЬТАТОВ ПХД ЗА 2013 Г.</a:t>
            </a:r>
            <a:endParaRPr lang="ru-R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129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880"/>
            <a:ext cx="5486400" cy="425054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6531" indent="0">
              <a:buNone/>
              <a:defRPr sz="2800"/>
            </a:lvl2pPr>
            <a:lvl3pPr marL="913063" indent="0">
              <a:buNone/>
              <a:defRPr sz="2400"/>
            </a:lvl3pPr>
            <a:lvl4pPr marL="1369597" indent="0">
              <a:buNone/>
              <a:defRPr sz="2000"/>
            </a:lvl4pPr>
            <a:lvl5pPr marL="1826127" indent="0">
              <a:buNone/>
              <a:defRPr sz="2000"/>
            </a:lvl5pPr>
            <a:lvl6pPr marL="2282666" indent="0">
              <a:buNone/>
              <a:defRPr sz="2000"/>
            </a:lvl6pPr>
            <a:lvl7pPr marL="2739200" indent="0">
              <a:buNone/>
              <a:defRPr sz="2000"/>
            </a:lvl7pPr>
            <a:lvl8pPr marL="3195733" indent="0">
              <a:buNone/>
              <a:defRPr sz="2000"/>
            </a:lvl8pPr>
            <a:lvl9pPr marL="3652269" indent="0">
              <a:buNone/>
              <a:defRPr sz="2000"/>
            </a:lvl9pPr>
          </a:lstStyle>
          <a:p>
            <a:pPr lvl="0"/>
            <a:endParaRPr lang="ru-RU" noProof="0" dirty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6138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6531" indent="0">
              <a:buNone/>
              <a:defRPr sz="1200"/>
            </a:lvl2pPr>
            <a:lvl3pPr marL="913063" indent="0">
              <a:buNone/>
              <a:defRPr sz="1000"/>
            </a:lvl3pPr>
            <a:lvl4pPr marL="1369597" indent="0">
              <a:buNone/>
              <a:defRPr sz="900"/>
            </a:lvl4pPr>
            <a:lvl5pPr marL="1826127" indent="0">
              <a:buNone/>
              <a:defRPr sz="900"/>
            </a:lvl5pPr>
            <a:lvl6pPr marL="2282666" indent="0">
              <a:buNone/>
              <a:defRPr sz="900"/>
            </a:lvl6pPr>
            <a:lvl7pPr marL="2739200" indent="0">
              <a:buNone/>
              <a:defRPr sz="900"/>
            </a:lvl7pPr>
            <a:lvl8pPr marL="3195733" indent="0">
              <a:buNone/>
              <a:defRPr sz="900"/>
            </a:lvl8pPr>
            <a:lvl9pPr marL="3652269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7CAFC93-190F-407F-BF2D-6C1E607841D0}" type="slidenum">
              <a:rPr lang="ru-RU" altLang="ru-RU"/>
              <a:pPr/>
              <a:t>‹#›</a:t>
            </a:fld>
            <a:endParaRPr lang="ru-RU" altLang="ru-RU" dirty="0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 smtClean="0"/>
              <a:t>СОВЕЩАНИЕ ПО РАССМОТРЕНИЮ РЕЗУЛЬТАТОВ ПХД ЗА 2013 Г.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93346490"/>
      </p:ext>
    </p:extLst>
  </p:cSld>
  <p:clrMapOvr>
    <a:masterClrMapping/>
  </p:clrMapOvr>
  <p:transition spd="med" advClick="0" advTm="1000">
    <p:wipe/>
  </p:transition>
</p:sldLayout>
</file>

<file path=ppt/slideLayouts/slideLayout5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972300" y="1"/>
            <a:ext cx="2171700" cy="459462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"/>
            <a:ext cx="6362700" cy="4594622"/>
          </a:xfrm>
          <a:prstGeom prst="rect">
            <a:avLst/>
          </a:prstGeom>
        </p:spPr>
        <p:txBody>
          <a:bodyPr vert="eaVert" lIns="91306" tIns="45658" rIns="91306" bIns="45658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 smtClean="0">
                <a:solidFill>
                  <a:srgbClr val="FFFFFF"/>
                </a:solidFill>
              </a:rPr>
              <a:t>СОВЕЩАНИЕ ПО РАССМОТРЕНИЮ РЕЗУЛЬТАТОВ ПХД ЗА 2013 Г.</a:t>
            </a:r>
            <a:endParaRPr lang="ru-R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2801327"/>
      </p:ext>
    </p:extLst>
  </p:cSld>
  <p:clrMapOvr>
    <a:masterClrMapping/>
  </p:clrMapOvr>
</p:sldLayout>
</file>

<file path=ppt/slideLayouts/slideLayout5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8385"/>
            <a:ext cx="7772400" cy="11025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/>
            </a:lvl1pPr>
            <a:lvl2pPr marL="456531" indent="0" algn="ctr">
              <a:buNone/>
              <a:defRPr/>
            </a:lvl2pPr>
            <a:lvl3pPr marL="913063" indent="0" algn="ctr">
              <a:buNone/>
              <a:defRPr/>
            </a:lvl3pPr>
            <a:lvl4pPr marL="1369597" indent="0" algn="ctr">
              <a:buNone/>
              <a:defRPr/>
            </a:lvl4pPr>
            <a:lvl5pPr marL="1826127" indent="0" algn="ctr">
              <a:buNone/>
              <a:defRPr/>
            </a:lvl5pPr>
            <a:lvl6pPr marL="2282666" indent="0" algn="ctr">
              <a:buNone/>
              <a:defRPr/>
            </a:lvl6pPr>
            <a:lvl7pPr marL="2739200" indent="0" algn="ctr">
              <a:buNone/>
              <a:defRPr/>
            </a:lvl7pPr>
            <a:lvl8pPr marL="3195733" indent="0" algn="ctr">
              <a:buNone/>
              <a:defRPr/>
            </a:lvl8pPr>
            <a:lvl9pPr marL="3652269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5A062F1-C63E-4DEE-93F9-DAC2138CD16F}" type="slidenum">
              <a:rPr lang="ru-RU" altLang="ru-RU">
                <a:solidFill>
                  <a:srgbClr val="FFFFFF"/>
                </a:solidFill>
              </a:rPr>
              <a:pPr/>
              <a:t>‹#›</a:t>
            </a:fld>
            <a:endParaRPr lang="ru-RU" altLang="ru-RU" dirty="0">
              <a:solidFill>
                <a:srgbClr val="FFFFFF"/>
              </a:solidFill>
            </a:endParaRPr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 smtClean="0">
                <a:solidFill>
                  <a:srgbClr val="FFFFFF"/>
                </a:solidFill>
              </a:rPr>
              <a:t>СОВЕЩАНИЕ ПО РАССМОТРЕНИЮ РЕЗУЛЬТАТОВ ПХД ЗА 2013 Г.</a:t>
            </a:r>
            <a:endParaRPr lang="ru-R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2151920"/>
      </p:ext>
    </p:extLst>
  </p:cSld>
  <p:clrMapOvr>
    <a:masterClrMapping/>
  </p:clrMapOvr>
</p:sldLayout>
</file>

<file path=ppt/slideLayouts/slideLayout53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CCC7D2F-167E-4020-BC78-B481D2D7DFBE}" type="slidenum">
              <a:rPr lang="ru-RU" altLang="ru-RU">
                <a:solidFill>
                  <a:srgbClr val="FFFFFF"/>
                </a:solidFill>
              </a:rPr>
              <a:pPr/>
              <a:t>‹#›</a:t>
            </a:fld>
            <a:endParaRPr lang="ru-RU" altLang="ru-RU" dirty="0">
              <a:solidFill>
                <a:srgbClr val="FFFFFF"/>
              </a:solidFill>
            </a:endParaRPr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 smtClean="0">
                <a:solidFill>
                  <a:srgbClr val="FFFFFF"/>
                </a:solidFill>
              </a:rPr>
              <a:t>СОВЕЩАНИЕ ПО РАССМОТРЕНИЮ РЕЗУЛЬТАТОВ ПХД ЗА 2013 Г.</a:t>
            </a:r>
            <a:endParaRPr lang="ru-R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706597"/>
      </p:ext>
    </p:extLst>
  </p:cSld>
  <p:clrMapOvr>
    <a:masterClrMapping/>
  </p:clrMapOvr>
</p:sldLayout>
</file>

<file path=ppt/slideLayouts/slideLayout53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605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8"/>
            <a:ext cx="7772400" cy="112514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6531" indent="0">
              <a:buNone/>
              <a:defRPr sz="1800"/>
            </a:lvl2pPr>
            <a:lvl3pPr marL="913063" indent="0">
              <a:buNone/>
              <a:defRPr sz="1600"/>
            </a:lvl3pPr>
            <a:lvl4pPr marL="1369597" indent="0">
              <a:buNone/>
              <a:defRPr sz="1400"/>
            </a:lvl4pPr>
            <a:lvl5pPr marL="1826127" indent="0">
              <a:buNone/>
              <a:defRPr sz="1400"/>
            </a:lvl5pPr>
            <a:lvl6pPr marL="2282666" indent="0">
              <a:buNone/>
              <a:defRPr sz="1400"/>
            </a:lvl6pPr>
            <a:lvl7pPr marL="2739200" indent="0">
              <a:buNone/>
              <a:defRPr sz="1400"/>
            </a:lvl7pPr>
            <a:lvl8pPr marL="3195733" indent="0">
              <a:buNone/>
              <a:defRPr sz="1400"/>
            </a:lvl8pPr>
            <a:lvl9pPr marL="3652269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0CA4466-E5C5-470F-B597-143B4F857A73}" type="slidenum">
              <a:rPr lang="ru-RU" altLang="ru-RU">
                <a:solidFill>
                  <a:srgbClr val="FFFFFF"/>
                </a:solidFill>
              </a:rPr>
              <a:pPr/>
              <a:t>‹#›</a:t>
            </a:fld>
            <a:endParaRPr lang="ru-RU" altLang="ru-RU" dirty="0">
              <a:solidFill>
                <a:srgbClr val="FFFFFF"/>
              </a:solidFill>
            </a:endParaRPr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 smtClean="0">
                <a:solidFill>
                  <a:srgbClr val="FFFFFF"/>
                </a:solidFill>
              </a:rPr>
              <a:t>СОВЕЩАНИЕ ПО РАССМОТРЕНИЮ РЕЗУЛЬТАТОВ ПХД ЗА 2013 Г.</a:t>
            </a:r>
            <a:endParaRPr lang="ru-R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789846"/>
      </p:ext>
    </p:extLst>
  </p:cSld>
  <p:clrMapOvr>
    <a:masterClrMapping/>
  </p:clrMapOvr>
</p:sldLayout>
</file>

<file path=ppt/slideLayouts/slideLayout53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0" y="809631"/>
            <a:ext cx="4495800" cy="11465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809631"/>
            <a:ext cx="4495800" cy="11465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375AA68-ED1C-481B-8A1B-DB4FEBECB600}" type="slidenum">
              <a:rPr lang="ru-RU" altLang="ru-RU">
                <a:solidFill>
                  <a:srgbClr val="FFFFFF"/>
                </a:solidFill>
              </a:rPr>
              <a:pPr/>
              <a:t>‹#›</a:t>
            </a:fld>
            <a:endParaRPr lang="ru-RU" altLang="ru-RU" dirty="0">
              <a:solidFill>
                <a:srgbClr val="FFFFFF"/>
              </a:solidFill>
            </a:endParaRPr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 smtClean="0">
                <a:solidFill>
                  <a:srgbClr val="FFFFFF"/>
                </a:solidFill>
              </a:rPr>
              <a:t>СОВЕЩАНИЕ ПО РАССМОТРЕНИЮ РЕЗУЛЬТАТОВ ПХД ЗА 2013 Г.</a:t>
            </a:r>
            <a:endParaRPr lang="ru-R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5068744"/>
      </p:ext>
    </p:extLst>
  </p:cSld>
  <p:clrMapOvr>
    <a:masterClrMapping/>
  </p:clrMapOvr>
</p:sldLayout>
</file>

<file path=ppt/slideLayouts/slideLayout53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41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531" indent="0">
              <a:buNone/>
              <a:defRPr sz="2000" b="1"/>
            </a:lvl2pPr>
            <a:lvl3pPr marL="913063" indent="0">
              <a:buNone/>
              <a:defRPr sz="1800" b="1"/>
            </a:lvl3pPr>
            <a:lvl4pPr marL="1369597" indent="0">
              <a:buNone/>
              <a:defRPr sz="1600" b="1"/>
            </a:lvl4pPr>
            <a:lvl5pPr marL="1826127" indent="0">
              <a:buNone/>
              <a:defRPr sz="1600" b="1"/>
            </a:lvl5pPr>
            <a:lvl6pPr marL="2282666" indent="0">
              <a:buNone/>
              <a:defRPr sz="1600" b="1"/>
            </a:lvl6pPr>
            <a:lvl7pPr marL="2739200" indent="0">
              <a:buNone/>
              <a:defRPr sz="1600" b="1"/>
            </a:lvl7pPr>
            <a:lvl8pPr marL="3195733" indent="0">
              <a:buNone/>
              <a:defRPr sz="1600" b="1"/>
            </a:lvl8pPr>
            <a:lvl9pPr marL="3652269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169" y="1151341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531" indent="0">
              <a:buNone/>
              <a:defRPr sz="2000" b="1"/>
            </a:lvl2pPr>
            <a:lvl3pPr marL="913063" indent="0">
              <a:buNone/>
              <a:defRPr sz="1800" b="1"/>
            </a:lvl3pPr>
            <a:lvl4pPr marL="1369597" indent="0">
              <a:buNone/>
              <a:defRPr sz="1600" b="1"/>
            </a:lvl4pPr>
            <a:lvl5pPr marL="1826127" indent="0">
              <a:buNone/>
              <a:defRPr sz="1600" b="1"/>
            </a:lvl5pPr>
            <a:lvl6pPr marL="2282666" indent="0">
              <a:buNone/>
              <a:defRPr sz="1600" b="1"/>
            </a:lvl6pPr>
            <a:lvl7pPr marL="2739200" indent="0">
              <a:buNone/>
              <a:defRPr sz="1600" b="1"/>
            </a:lvl7pPr>
            <a:lvl8pPr marL="3195733" indent="0">
              <a:buNone/>
              <a:defRPr sz="1600" b="1"/>
            </a:lvl8pPr>
            <a:lvl9pPr marL="3652269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169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A8F0F32-CA70-44A8-BA9C-0E05EB728F06}" type="slidenum">
              <a:rPr lang="ru-RU" altLang="ru-RU">
                <a:solidFill>
                  <a:srgbClr val="FFFFFF"/>
                </a:solidFill>
              </a:rPr>
              <a:pPr/>
              <a:t>‹#›</a:t>
            </a:fld>
            <a:endParaRPr lang="ru-RU" altLang="ru-RU" dirty="0">
              <a:solidFill>
                <a:srgbClr val="FFFFFF"/>
              </a:solidFill>
            </a:endParaRPr>
          </a:p>
        </p:txBody>
      </p:sp>
      <p:sp>
        <p:nvSpPr>
          <p:cNvPr id="8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 smtClean="0">
                <a:solidFill>
                  <a:srgbClr val="FFFFFF"/>
                </a:solidFill>
              </a:rPr>
              <a:t>СОВЕЩАНИЕ ПО РАССМОТРЕНИЮ РЕЗУЛЬТАТОВ ПХД ЗА 2013 Г.</a:t>
            </a:r>
            <a:endParaRPr lang="ru-R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9162424"/>
      </p:ext>
    </p:extLst>
  </p:cSld>
  <p:clrMapOvr>
    <a:masterClrMapping/>
  </p:clrMapOvr>
</p:sldLayout>
</file>

<file path=ppt/slideLayouts/slideLayout5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4F94F65-0163-4A92-8D78-273FABA03F7E}" type="slidenum">
              <a:rPr lang="ru-RU" altLang="ru-RU">
                <a:solidFill>
                  <a:srgbClr val="FFFFFF"/>
                </a:solidFill>
              </a:rPr>
              <a:pPr/>
              <a:t>‹#›</a:t>
            </a:fld>
            <a:endParaRPr lang="ru-RU" altLang="ru-RU" dirty="0">
              <a:solidFill>
                <a:srgbClr val="FFFFFF"/>
              </a:solidFill>
            </a:endParaRPr>
          </a:p>
        </p:txBody>
      </p:sp>
      <p:sp>
        <p:nvSpPr>
          <p:cNvPr id="4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 smtClean="0">
                <a:solidFill>
                  <a:srgbClr val="FFFFFF"/>
                </a:solidFill>
              </a:rPr>
              <a:t>СОВЕЩАНИЕ ПО РАССМОТРЕНИЮ РЕЗУЛЬТАТОВ ПХД ЗА 2013 Г.</a:t>
            </a:r>
            <a:endParaRPr lang="ru-R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4370867"/>
      </p:ext>
    </p:extLst>
  </p:cSld>
  <p:clrMapOvr>
    <a:masterClrMapping/>
  </p:clrMapOvr>
</p:sldLayout>
</file>

<file path=ppt/slideLayouts/slideLayout5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0687980-3166-4B9C-88AB-ED6A5A47340C}" type="slidenum">
              <a:rPr lang="ru-RU" altLang="ru-RU">
                <a:solidFill>
                  <a:srgbClr val="FFFFFF"/>
                </a:solidFill>
              </a:rPr>
              <a:pPr/>
              <a:t>‹#›</a:t>
            </a:fld>
            <a:endParaRPr lang="ru-RU" altLang="ru-RU" dirty="0">
              <a:solidFill>
                <a:srgbClr val="FFFFFF"/>
              </a:solidFill>
            </a:endParaRPr>
          </a:p>
        </p:txBody>
      </p:sp>
      <p:sp>
        <p:nvSpPr>
          <p:cNvPr id="3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 smtClean="0">
                <a:solidFill>
                  <a:srgbClr val="FFFFFF"/>
                </a:solidFill>
              </a:rPr>
              <a:t>СОВЕЩАНИЕ ПО РАССМОТРЕНИЮ РЕЗУЛЬТАТОВ ПХД ЗА 2013 Г.</a:t>
            </a:r>
            <a:endParaRPr lang="ru-R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5680136"/>
      </p:ext>
    </p:extLst>
  </p:cSld>
  <p:clrMapOvr>
    <a:masterClrMapping/>
  </p:clrMapOvr>
</p:sldLayout>
</file>

<file path=ppt/slideLayouts/slideLayout53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6" y="204795"/>
            <a:ext cx="3008313" cy="8715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04797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6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6531" indent="0">
              <a:buNone/>
              <a:defRPr sz="1200"/>
            </a:lvl2pPr>
            <a:lvl3pPr marL="913063" indent="0">
              <a:buNone/>
              <a:defRPr sz="1000"/>
            </a:lvl3pPr>
            <a:lvl4pPr marL="1369597" indent="0">
              <a:buNone/>
              <a:defRPr sz="900"/>
            </a:lvl4pPr>
            <a:lvl5pPr marL="1826127" indent="0">
              <a:buNone/>
              <a:defRPr sz="900"/>
            </a:lvl5pPr>
            <a:lvl6pPr marL="2282666" indent="0">
              <a:buNone/>
              <a:defRPr sz="900"/>
            </a:lvl6pPr>
            <a:lvl7pPr marL="2739200" indent="0">
              <a:buNone/>
              <a:defRPr sz="900"/>
            </a:lvl7pPr>
            <a:lvl8pPr marL="3195733" indent="0">
              <a:buNone/>
              <a:defRPr sz="900"/>
            </a:lvl8pPr>
            <a:lvl9pPr marL="3652269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B219F36-441B-40EE-9473-A2674913DF3D}" type="slidenum">
              <a:rPr lang="ru-RU" altLang="ru-RU">
                <a:solidFill>
                  <a:srgbClr val="FFFFFF"/>
                </a:solidFill>
              </a:rPr>
              <a:pPr/>
              <a:t>‹#›</a:t>
            </a:fld>
            <a:endParaRPr lang="ru-RU" altLang="ru-RU" dirty="0">
              <a:solidFill>
                <a:srgbClr val="FFFFFF"/>
              </a:solidFill>
            </a:endParaRPr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 smtClean="0">
                <a:solidFill>
                  <a:srgbClr val="FFFFFF"/>
                </a:solidFill>
              </a:rPr>
              <a:t>СОВЕЩАНИЕ ПО РАССМОТРЕНИЮ РЕЗУЛЬТАТОВ ПХД ЗА 2013 Г.</a:t>
            </a:r>
            <a:endParaRPr lang="ru-R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3891572"/>
      </p:ext>
    </p:extLst>
  </p:cSld>
  <p:clrMapOvr>
    <a:masterClrMapping/>
  </p:clrMapOvr>
</p:sldLayout>
</file>

<file path=ppt/slideLayouts/slideLayout53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880"/>
            <a:ext cx="5486400" cy="425054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6531" indent="0">
              <a:buNone/>
              <a:defRPr sz="2800"/>
            </a:lvl2pPr>
            <a:lvl3pPr marL="913063" indent="0">
              <a:buNone/>
              <a:defRPr sz="2400"/>
            </a:lvl3pPr>
            <a:lvl4pPr marL="1369597" indent="0">
              <a:buNone/>
              <a:defRPr sz="2000"/>
            </a:lvl4pPr>
            <a:lvl5pPr marL="1826127" indent="0">
              <a:buNone/>
              <a:defRPr sz="2000"/>
            </a:lvl5pPr>
            <a:lvl6pPr marL="2282666" indent="0">
              <a:buNone/>
              <a:defRPr sz="2000"/>
            </a:lvl6pPr>
            <a:lvl7pPr marL="2739200" indent="0">
              <a:buNone/>
              <a:defRPr sz="2000"/>
            </a:lvl7pPr>
            <a:lvl8pPr marL="3195733" indent="0">
              <a:buNone/>
              <a:defRPr sz="2000"/>
            </a:lvl8pPr>
            <a:lvl9pPr marL="3652269" indent="0">
              <a:buNone/>
              <a:defRPr sz="2000"/>
            </a:lvl9pPr>
          </a:lstStyle>
          <a:p>
            <a:pPr lvl="0"/>
            <a:endParaRPr lang="ru-RU" noProof="0" dirty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606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6531" indent="0">
              <a:buNone/>
              <a:defRPr sz="1200"/>
            </a:lvl2pPr>
            <a:lvl3pPr marL="913063" indent="0">
              <a:buNone/>
              <a:defRPr sz="1000"/>
            </a:lvl3pPr>
            <a:lvl4pPr marL="1369597" indent="0">
              <a:buNone/>
              <a:defRPr sz="900"/>
            </a:lvl4pPr>
            <a:lvl5pPr marL="1826127" indent="0">
              <a:buNone/>
              <a:defRPr sz="900"/>
            </a:lvl5pPr>
            <a:lvl6pPr marL="2282666" indent="0">
              <a:buNone/>
              <a:defRPr sz="900"/>
            </a:lvl6pPr>
            <a:lvl7pPr marL="2739200" indent="0">
              <a:buNone/>
              <a:defRPr sz="900"/>
            </a:lvl7pPr>
            <a:lvl8pPr marL="3195733" indent="0">
              <a:buNone/>
              <a:defRPr sz="900"/>
            </a:lvl8pPr>
            <a:lvl9pPr marL="3652269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FD4A08B-60EA-4A61-834B-BC73495AA740}" type="slidenum">
              <a:rPr lang="ru-RU" altLang="ru-RU">
                <a:solidFill>
                  <a:srgbClr val="FFFFFF"/>
                </a:solidFill>
              </a:rPr>
              <a:pPr/>
              <a:t>‹#›</a:t>
            </a:fld>
            <a:endParaRPr lang="ru-RU" altLang="ru-RU" dirty="0">
              <a:solidFill>
                <a:srgbClr val="FFFFFF"/>
              </a:solidFill>
            </a:endParaRPr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 smtClean="0">
                <a:solidFill>
                  <a:srgbClr val="FFFFFF"/>
                </a:solidFill>
              </a:rPr>
              <a:t>СОВЕЩАНИЕ ПО РАССМОТРЕНИЮ РЕЗУЛЬТАТОВ ПХД ЗА 2013 Г.</a:t>
            </a:r>
            <a:endParaRPr lang="ru-R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241728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5D00131-2CA8-4D4F-A1A3-73623CB59561}" type="slidenum">
              <a:rPr lang="ru-RU" altLang="ru-RU"/>
              <a:pPr/>
              <a:t>‹#›</a:t>
            </a:fld>
            <a:endParaRPr lang="ru-RU" altLang="ru-RU" dirty="0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 smtClean="0"/>
              <a:t>СОВЕЩАНИЕ ПО РАССМОТРЕНИЮ РЕЗУЛЬТАТОВ ПХД ЗА 2013 Г.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16822077"/>
      </p:ext>
    </p:extLst>
  </p:cSld>
  <p:clrMapOvr>
    <a:masterClrMapping/>
  </p:clrMapOvr>
  <p:transition spd="med" advClick="0" advTm="1000">
    <p:wipe/>
  </p:transition>
</p:sldLayout>
</file>

<file path=ppt/slideLayouts/slideLayout54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1F1C59E-32D0-462D-9093-0CDF6B3AA270}" type="slidenum">
              <a:rPr lang="ru-RU" altLang="ru-RU">
                <a:solidFill>
                  <a:srgbClr val="FFFFFF"/>
                </a:solidFill>
              </a:rPr>
              <a:pPr/>
              <a:t>‹#›</a:t>
            </a:fld>
            <a:endParaRPr lang="ru-RU" altLang="ru-RU" dirty="0">
              <a:solidFill>
                <a:srgbClr val="FFFFFF"/>
              </a:solidFill>
            </a:endParaRPr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 smtClean="0">
                <a:solidFill>
                  <a:srgbClr val="FFFFFF"/>
                </a:solidFill>
              </a:rPr>
              <a:t>СОВЕЩАНИЕ ПО РАССМОТРЕНИЮ РЕЗУЛЬТАТОВ ПХД ЗА 2013 Г.</a:t>
            </a:r>
            <a:endParaRPr lang="ru-R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0760147"/>
      </p:ext>
    </p:extLst>
  </p:cSld>
  <p:clrMapOvr>
    <a:masterClrMapping/>
  </p:clrMapOvr>
</p:sldLayout>
</file>

<file path=ppt/slideLayouts/slideLayout54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6"/>
            <a:ext cx="2286000" cy="1956197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0" y="6"/>
            <a:ext cx="6705600" cy="195619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8C4D2A8-9DAD-4160-958E-47DE7FC45CAF}" type="slidenum">
              <a:rPr lang="ru-RU" altLang="ru-RU">
                <a:solidFill>
                  <a:srgbClr val="FFFFFF"/>
                </a:solidFill>
              </a:rPr>
              <a:pPr/>
              <a:t>‹#›</a:t>
            </a:fld>
            <a:endParaRPr lang="ru-RU" altLang="ru-RU" dirty="0">
              <a:solidFill>
                <a:srgbClr val="FFFFFF"/>
              </a:solidFill>
            </a:endParaRPr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 smtClean="0">
                <a:solidFill>
                  <a:srgbClr val="FFFFFF"/>
                </a:solidFill>
              </a:rPr>
              <a:t>СОВЕЩАНИЕ ПО РАССМОТРЕНИЮ РЕЗУЛЬТАТОВ ПХД ЗА 2013 Г.</a:t>
            </a:r>
            <a:endParaRPr lang="ru-R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1115544"/>
      </p:ext>
    </p:extLst>
  </p:cSld>
  <p:clrMapOvr>
    <a:masterClrMapping/>
  </p:clrMapOvr>
</p:sldLayout>
</file>

<file path=ppt/slideLayouts/slideLayout54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Основно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Rectangle 12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>
                <a:solidFill>
                  <a:srgbClr val="FFFFFF"/>
                </a:solidFill>
              </a:rPr>
              <a:t>Выполнение целевых показателей по АСУ ТП за 1-ое полугодие 2014 года.  Задачи на 2-ое полугодие </a:t>
            </a:r>
          </a:p>
        </p:txBody>
      </p:sp>
    </p:spTree>
    <p:extLst>
      <p:ext uri="{BB962C8B-B14F-4D97-AF65-F5344CB8AC3E}">
        <p14:creationId xmlns:p14="http://schemas.microsoft.com/office/powerpoint/2010/main" val="2612625713"/>
      </p:ext>
    </p:extLst>
  </p:cSld>
  <p:clrMapOvr>
    <a:masterClrMapping/>
  </p:clrMapOvr>
</p:sldLayout>
</file>

<file path=ppt/slideLayouts/slideLayout5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8461"/>
            <a:ext cx="7772400" cy="11025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  <a:prstGeom prst="rect">
            <a:avLst/>
          </a:prstGeom>
        </p:spPr>
        <p:txBody>
          <a:bodyPr lIns="91306" tIns="45658" rIns="91306" bIns="45658"/>
          <a:lstStyle>
            <a:lvl1pPr marL="0" indent="0" algn="ctr">
              <a:buNone/>
              <a:defRPr/>
            </a:lvl1pPr>
            <a:lvl2pPr marL="456531" indent="0" algn="ctr">
              <a:buNone/>
              <a:defRPr/>
            </a:lvl2pPr>
            <a:lvl3pPr marL="913063" indent="0" algn="ctr">
              <a:buNone/>
              <a:defRPr/>
            </a:lvl3pPr>
            <a:lvl4pPr marL="1369597" indent="0" algn="ctr">
              <a:buNone/>
              <a:defRPr/>
            </a:lvl4pPr>
            <a:lvl5pPr marL="1826127" indent="0" algn="ctr">
              <a:buNone/>
              <a:defRPr/>
            </a:lvl5pPr>
            <a:lvl6pPr marL="2282666" indent="0" algn="ctr">
              <a:buNone/>
              <a:defRPr/>
            </a:lvl6pPr>
            <a:lvl7pPr marL="2739200" indent="0" algn="ctr">
              <a:buNone/>
              <a:defRPr/>
            </a:lvl7pPr>
            <a:lvl8pPr marL="3195733" indent="0" algn="ctr">
              <a:buNone/>
              <a:defRPr/>
            </a:lvl8pPr>
            <a:lvl9pPr marL="3652269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 smtClean="0">
                <a:solidFill>
                  <a:srgbClr val="FFFFFF"/>
                </a:solidFill>
              </a:rPr>
              <a:t>СОВЕЩАНИЕ ПО РАССМОТРЕНИЮ РЕЗУЛЬТАТОВ ПХД ЗА 2013 Г.</a:t>
            </a:r>
            <a:endParaRPr lang="ru-R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1816754"/>
      </p:ext>
    </p:extLst>
  </p:cSld>
  <p:clrMapOvr>
    <a:masterClrMapping/>
  </p:clrMapOvr>
  <p:transition spd="med" advClick="0" advTm="1000">
    <p:wipe/>
  </p:transition>
</p:sldLayout>
</file>

<file path=ppt/slideLayouts/slideLayout54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00154"/>
            <a:ext cx="8229600" cy="3394472"/>
          </a:xfrm>
          <a:prstGeom prst="rect">
            <a:avLst/>
          </a:prstGeom>
        </p:spPr>
        <p:txBody>
          <a:bodyPr lIns="91306" tIns="45658" rIns="91306" bIns="45658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 smtClean="0">
                <a:solidFill>
                  <a:srgbClr val="FFFFFF"/>
                </a:solidFill>
              </a:rPr>
              <a:t>СОВЕЩАНИЕ ПО РАССМОТРЕНИЮ РЕЗУЛЬТАТОВ ПХД ЗА 2013 Г.</a:t>
            </a:r>
            <a:endParaRPr lang="ru-R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8899455"/>
      </p:ext>
    </p:extLst>
  </p:cSld>
  <p:clrMapOvr>
    <a:masterClrMapping/>
  </p:clrMapOvr>
  <p:transition spd="med" advClick="0" advTm="1000">
    <p:wipe/>
  </p:transition>
  <p:timing>
    <p:tnLst>
      <p:par>
        <p:cTn id="1" dur="indefinite" restart="never" nodeType="tmRoot"/>
      </p:par>
    </p:tnLst>
  </p:timing>
</p:sldLayout>
</file>

<file path=ppt/slideLayouts/slideLayout54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605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8"/>
            <a:ext cx="7772400" cy="1125140"/>
          </a:xfrm>
          <a:prstGeom prst="rect">
            <a:avLst/>
          </a:prstGeom>
        </p:spPr>
        <p:txBody>
          <a:bodyPr lIns="91306" tIns="45658" rIns="91306" bIns="45658" anchor="b"/>
          <a:lstStyle>
            <a:lvl1pPr marL="0" indent="0">
              <a:buNone/>
              <a:defRPr sz="2000"/>
            </a:lvl1pPr>
            <a:lvl2pPr marL="456531" indent="0">
              <a:buNone/>
              <a:defRPr sz="1800"/>
            </a:lvl2pPr>
            <a:lvl3pPr marL="913063" indent="0">
              <a:buNone/>
              <a:defRPr sz="1600"/>
            </a:lvl3pPr>
            <a:lvl4pPr marL="1369597" indent="0">
              <a:buNone/>
              <a:defRPr sz="1400"/>
            </a:lvl4pPr>
            <a:lvl5pPr marL="1826127" indent="0">
              <a:buNone/>
              <a:defRPr sz="1400"/>
            </a:lvl5pPr>
            <a:lvl6pPr marL="2282666" indent="0">
              <a:buNone/>
              <a:defRPr sz="1400"/>
            </a:lvl6pPr>
            <a:lvl7pPr marL="2739200" indent="0">
              <a:buNone/>
              <a:defRPr sz="1400"/>
            </a:lvl7pPr>
            <a:lvl8pPr marL="3195733" indent="0">
              <a:buNone/>
              <a:defRPr sz="1400"/>
            </a:lvl8pPr>
            <a:lvl9pPr marL="3652269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1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 smtClean="0">
                <a:solidFill>
                  <a:srgbClr val="FFFFFF"/>
                </a:solidFill>
              </a:rPr>
              <a:t>СОВЕЩАНИЕ ПО РАССМОТРЕНИЮ РЕЗУЛЬТАТОВ ПХД ЗА 2013 Г.</a:t>
            </a:r>
            <a:endParaRPr lang="ru-R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7351307"/>
      </p:ext>
    </p:extLst>
  </p:cSld>
  <p:clrMapOvr>
    <a:masterClrMapping/>
  </p:clrMapOvr>
  <p:transition spd="med" advClick="0" advTm="1000">
    <p:wipe/>
  </p:transition>
</p:sldLayout>
</file>

<file path=ppt/slideLayouts/slideLayout54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200154"/>
            <a:ext cx="4038600" cy="3394472"/>
          </a:xfrm>
          <a:prstGeom prst="rect">
            <a:avLst/>
          </a:prstGeom>
        </p:spPr>
        <p:txBody>
          <a:bodyPr lIns="91306" tIns="45658" rIns="91306" bIns="45658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200154"/>
            <a:ext cx="4038600" cy="3394472"/>
          </a:xfrm>
          <a:prstGeom prst="rect">
            <a:avLst/>
          </a:prstGeom>
        </p:spPr>
        <p:txBody>
          <a:bodyPr lIns="91306" tIns="45658" rIns="91306" bIns="45658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 smtClean="0">
                <a:solidFill>
                  <a:srgbClr val="FFFFFF"/>
                </a:solidFill>
              </a:rPr>
              <a:t>СОВЕЩАНИЕ ПО РАССМОТРЕНИЮ РЕЗУЛЬТАТОВ ПХД ЗА 2013 Г.</a:t>
            </a:r>
            <a:endParaRPr lang="ru-R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3370355"/>
      </p:ext>
    </p:extLst>
  </p:cSld>
  <p:clrMapOvr>
    <a:masterClrMapping/>
  </p:clrMapOvr>
  <p:transition spd="med" advClick="0" advTm="1000">
    <p:wipe/>
  </p:transition>
</p:sldLayout>
</file>

<file path=ppt/slideLayouts/slideLayout54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41"/>
            <a:ext cx="4040188" cy="479822"/>
          </a:xfrm>
          <a:prstGeom prst="rect">
            <a:avLst/>
          </a:prstGeom>
        </p:spPr>
        <p:txBody>
          <a:bodyPr lIns="91306" tIns="45658" rIns="91306" bIns="45658" anchor="b"/>
          <a:lstStyle>
            <a:lvl1pPr marL="0" indent="0">
              <a:buNone/>
              <a:defRPr sz="2400" b="1"/>
            </a:lvl1pPr>
            <a:lvl2pPr marL="456531" indent="0">
              <a:buNone/>
              <a:defRPr sz="2000" b="1"/>
            </a:lvl2pPr>
            <a:lvl3pPr marL="913063" indent="0">
              <a:buNone/>
              <a:defRPr sz="1800" b="1"/>
            </a:lvl3pPr>
            <a:lvl4pPr marL="1369597" indent="0">
              <a:buNone/>
              <a:defRPr sz="1600" b="1"/>
            </a:lvl4pPr>
            <a:lvl5pPr marL="1826127" indent="0">
              <a:buNone/>
              <a:defRPr sz="1600" b="1"/>
            </a:lvl5pPr>
            <a:lvl6pPr marL="2282666" indent="0">
              <a:buNone/>
              <a:defRPr sz="1600" b="1"/>
            </a:lvl6pPr>
            <a:lvl7pPr marL="2739200" indent="0">
              <a:buNone/>
              <a:defRPr sz="1600" b="1"/>
            </a:lvl7pPr>
            <a:lvl8pPr marL="3195733" indent="0">
              <a:buNone/>
              <a:defRPr sz="1600" b="1"/>
            </a:lvl8pPr>
            <a:lvl9pPr marL="3652269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  <a:prstGeom prst="rect">
            <a:avLst/>
          </a:prstGeom>
        </p:spPr>
        <p:txBody>
          <a:bodyPr lIns="91306" tIns="45658" rIns="91306" bIns="45658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169" y="1151341"/>
            <a:ext cx="4041775" cy="479822"/>
          </a:xfrm>
          <a:prstGeom prst="rect">
            <a:avLst/>
          </a:prstGeom>
        </p:spPr>
        <p:txBody>
          <a:bodyPr lIns="91306" tIns="45658" rIns="91306" bIns="45658" anchor="b"/>
          <a:lstStyle>
            <a:lvl1pPr marL="0" indent="0">
              <a:buNone/>
              <a:defRPr sz="2400" b="1"/>
            </a:lvl1pPr>
            <a:lvl2pPr marL="456531" indent="0">
              <a:buNone/>
              <a:defRPr sz="2000" b="1"/>
            </a:lvl2pPr>
            <a:lvl3pPr marL="913063" indent="0">
              <a:buNone/>
              <a:defRPr sz="1800" b="1"/>
            </a:lvl3pPr>
            <a:lvl4pPr marL="1369597" indent="0">
              <a:buNone/>
              <a:defRPr sz="1600" b="1"/>
            </a:lvl4pPr>
            <a:lvl5pPr marL="1826127" indent="0">
              <a:buNone/>
              <a:defRPr sz="1600" b="1"/>
            </a:lvl5pPr>
            <a:lvl6pPr marL="2282666" indent="0">
              <a:buNone/>
              <a:defRPr sz="1600" b="1"/>
            </a:lvl6pPr>
            <a:lvl7pPr marL="2739200" indent="0">
              <a:buNone/>
              <a:defRPr sz="1600" b="1"/>
            </a:lvl7pPr>
            <a:lvl8pPr marL="3195733" indent="0">
              <a:buNone/>
              <a:defRPr sz="1600" b="1"/>
            </a:lvl8pPr>
            <a:lvl9pPr marL="3652269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169" y="1631156"/>
            <a:ext cx="4041775" cy="2963466"/>
          </a:xfrm>
          <a:prstGeom prst="rect">
            <a:avLst/>
          </a:prstGeom>
        </p:spPr>
        <p:txBody>
          <a:bodyPr lIns="91306" tIns="45658" rIns="91306" bIns="45658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 smtClean="0">
                <a:solidFill>
                  <a:srgbClr val="FFFFFF"/>
                </a:solidFill>
              </a:rPr>
              <a:t>СОВЕЩАНИЕ ПО РАССМОТРЕНИЮ РЕЗУЛЬТАТОВ ПХД ЗА 2013 Г.</a:t>
            </a:r>
            <a:endParaRPr lang="ru-R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4118231"/>
      </p:ext>
    </p:extLst>
  </p:cSld>
  <p:clrMapOvr>
    <a:masterClrMapping/>
  </p:clrMapOvr>
  <p:transition spd="med" advClick="0" advTm="1000">
    <p:wipe/>
  </p:transition>
</p:sldLayout>
</file>

<file path=ppt/slideLayouts/slideLayout5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1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 smtClean="0">
                <a:solidFill>
                  <a:srgbClr val="FFFFFF"/>
                </a:solidFill>
              </a:rPr>
              <a:t>СОВЕЩАНИЕ ПО РАССМОТРЕНИЮ РЕЗУЛЬТАТОВ ПХД ЗА 2013 Г.</a:t>
            </a:r>
            <a:endParaRPr lang="ru-R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7288398"/>
      </p:ext>
    </p:extLst>
  </p:cSld>
  <p:clrMapOvr>
    <a:masterClrMapping/>
  </p:clrMapOvr>
  <p:transition spd="med" advClick="0" advTm="1000">
    <p:wipe/>
  </p:transition>
  <p:timing>
    <p:tnLst>
      <p:par>
        <p:cTn id="1" dur="indefinite" restart="never" nodeType="tmRoot"/>
      </p:par>
    </p:tnLst>
  </p:timing>
</p:sldLayout>
</file>

<file path=ppt/slideLayouts/slideLayout54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 smtClean="0">
                <a:solidFill>
                  <a:srgbClr val="FFFFFF"/>
                </a:solidFill>
              </a:rPr>
              <a:t>СОВЕЩАНИЕ ПО РАССМОТРЕНИЮ РЕЗУЛЬТАТОВ ПХД ЗА 2013 Г.</a:t>
            </a:r>
            <a:endParaRPr lang="ru-R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9749056"/>
      </p:ext>
    </p:extLst>
  </p:cSld>
  <p:clrMapOvr>
    <a:masterClrMapping/>
  </p:clrMapOvr>
  <p:transition spd="med" advClick="0" advTm="1000">
    <p:wipe/>
  </p:transition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8"/>
            <a:ext cx="2286000" cy="4731544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0" y="8"/>
            <a:ext cx="6705600" cy="47315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1E2C1EC-60D1-49B2-89FC-8B802AACF09C}" type="slidenum">
              <a:rPr lang="ru-RU" altLang="ru-RU"/>
              <a:pPr/>
              <a:t>‹#›</a:t>
            </a:fld>
            <a:endParaRPr lang="ru-RU" altLang="ru-RU" dirty="0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 smtClean="0"/>
              <a:t>СОВЕЩАНИЕ ПО РАССМОТРЕНИЮ РЕЗУЛЬТАТОВ ПХД ЗА 2013 Г.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13674773"/>
      </p:ext>
    </p:extLst>
  </p:cSld>
  <p:clrMapOvr>
    <a:masterClrMapping/>
  </p:clrMapOvr>
  <p:transition spd="med" advClick="0" advTm="1000">
    <p:wipe/>
  </p:transition>
</p:sldLayout>
</file>

<file path=ppt/slideLayouts/slideLayout55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6" y="204795"/>
            <a:ext cx="3008313" cy="8715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04797"/>
            <a:ext cx="5111750" cy="4389835"/>
          </a:xfrm>
          <a:prstGeom prst="rect">
            <a:avLst/>
          </a:prstGeom>
        </p:spPr>
        <p:txBody>
          <a:bodyPr lIns="91306" tIns="45658" rIns="91306" bIns="45658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6" y="1076328"/>
            <a:ext cx="3008313" cy="3518297"/>
          </a:xfrm>
          <a:prstGeom prst="rect">
            <a:avLst/>
          </a:prstGeom>
        </p:spPr>
        <p:txBody>
          <a:bodyPr lIns="91306" tIns="45658" rIns="91306" bIns="45658"/>
          <a:lstStyle>
            <a:lvl1pPr marL="0" indent="0">
              <a:buNone/>
              <a:defRPr sz="1400"/>
            </a:lvl1pPr>
            <a:lvl2pPr marL="456531" indent="0">
              <a:buNone/>
              <a:defRPr sz="1200"/>
            </a:lvl2pPr>
            <a:lvl3pPr marL="913063" indent="0">
              <a:buNone/>
              <a:defRPr sz="1000"/>
            </a:lvl3pPr>
            <a:lvl4pPr marL="1369597" indent="0">
              <a:buNone/>
              <a:defRPr sz="900"/>
            </a:lvl4pPr>
            <a:lvl5pPr marL="1826127" indent="0">
              <a:buNone/>
              <a:defRPr sz="900"/>
            </a:lvl5pPr>
            <a:lvl6pPr marL="2282666" indent="0">
              <a:buNone/>
              <a:defRPr sz="900"/>
            </a:lvl6pPr>
            <a:lvl7pPr marL="2739200" indent="0">
              <a:buNone/>
              <a:defRPr sz="900"/>
            </a:lvl7pPr>
            <a:lvl8pPr marL="3195733" indent="0">
              <a:buNone/>
              <a:defRPr sz="900"/>
            </a:lvl8pPr>
            <a:lvl9pPr marL="3652269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 smtClean="0">
                <a:solidFill>
                  <a:srgbClr val="FFFFFF"/>
                </a:solidFill>
              </a:rPr>
              <a:t>СОВЕЩАНИЕ ПО РАССМОТРЕНИЮ РЕЗУЛЬТАТОВ ПХД ЗА 2013 Г.</a:t>
            </a:r>
            <a:endParaRPr lang="ru-R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1882095"/>
      </p:ext>
    </p:extLst>
  </p:cSld>
  <p:clrMapOvr>
    <a:masterClrMapping/>
  </p:clrMapOvr>
  <p:transition spd="med" advClick="0" advTm="1000">
    <p:wipe/>
  </p:transition>
</p:sldLayout>
</file>

<file path=ppt/slideLayouts/slideLayout55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880"/>
            <a:ext cx="5486400" cy="425054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  <a:prstGeom prst="rect">
            <a:avLst/>
          </a:prstGeom>
        </p:spPr>
        <p:txBody>
          <a:bodyPr lIns="91306" tIns="45658" rIns="91306" bIns="45658"/>
          <a:lstStyle>
            <a:lvl1pPr marL="0" indent="0">
              <a:buNone/>
              <a:defRPr sz="3200"/>
            </a:lvl1pPr>
            <a:lvl2pPr marL="456531" indent="0">
              <a:buNone/>
              <a:defRPr sz="2800"/>
            </a:lvl2pPr>
            <a:lvl3pPr marL="913063" indent="0">
              <a:buNone/>
              <a:defRPr sz="2400"/>
            </a:lvl3pPr>
            <a:lvl4pPr marL="1369597" indent="0">
              <a:buNone/>
              <a:defRPr sz="2000"/>
            </a:lvl4pPr>
            <a:lvl5pPr marL="1826127" indent="0">
              <a:buNone/>
              <a:defRPr sz="2000"/>
            </a:lvl5pPr>
            <a:lvl6pPr marL="2282666" indent="0">
              <a:buNone/>
              <a:defRPr sz="2000"/>
            </a:lvl6pPr>
            <a:lvl7pPr marL="2739200" indent="0">
              <a:buNone/>
              <a:defRPr sz="2000"/>
            </a:lvl7pPr>
            <a:lvl8pPr marL="3195733" indent="0">
              <a:buNone/>
              <a:defRPr sz="2000"/>
            </a:lvl8pPr>
            <a:lvl9pPr marL="3652269" indent="0">
              <a:buNone/>
              <a:defRPr sz="2000"/>
            </a:lvl9pPr>
          </a:lstStyle>
          <a:p>
            <a:pPr lvl="0"/>
            <a:endParaRPr lang="ru-RU" noProof="0" dirty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6138"/>
            <a:ext cx="5486400" cy="603647"/>
          </a:xfrm>
          <a:prstGeom prst="rect">
            <a:avLst/>
          </a:prstGeom>
        </p:spPr>
        <p:txBody>
          <a:bodyPr lIns="91306" tIns="45658" rIns="91306" bIns="45658"/>
          <a:lstStyle>
            <a:lvl1pPr marL="0" indent="0">
              <a:buNone/>
              <a:defRPr sz="1400"/>
            </a:lvl1pPr>
            <a:lvl2pPr marL="456531" indent="0">
              <a:buNone/>
              <a:defRPr sz="1200"/>
            </a:lvl2pPr>
            <a:lvl3pPr marL="913063" indent="0">
              <a:buNone/>
              <a:defRPr sz="1000"/>
            </a:lvl3pPr>
            <a:lvl4pPr marL="1369597" indent="0">
              <a:buNone/>
              <a:defRPr sz="900"/>
            </a:lvl4pPr>
            <a:lvl5pPr marL="1826127" indent="0">
              <a:buNone/>
              <a:defRPr sz="900"/>
            </a:lvl5pPr>
            <a:lvl6pPr marL="2282666" indent="0">
              <a:buNone/>
              <a:defRPr sz="900"/>
            </a:lvl6pPr>
            <a:lvl7pPr marL="2739200" indent="0">
              <a:buNone/>
              <a:defRPr sz="900"/>
            </a:lvl7pPr>
            <a:lvl8pPr marL="3195733" indent="0">
              <a:buNone/>
              <a:defRPr sz="900"/>
            </a:lvl8pPr>
            <a:lvl9pPr marL="3652269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 smtClean="0">
                <a:solidFill>
                  <a:srgbClr val="FFFFFF"/>
                </a:solidFill>
              </a:rPr>
              <a:t>СОВЕЩАНИЕ ПО РАССМОТРЕНИЮ РЕЗУЛЬТАТОВ ПХД ЗА 2013 Г.</a:t>
            </a:r>
            <a:endParaRPr lang="ru-R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0821412"/>
      </p:ext>
    </p:extLst>
  </p:cSld>
  <p:clrMapOvr>
    <a:masterClrMapping/>
  </p:clrMapOvr>
  <p:transition spd="med" advClick="0" advTm="1000">
    <p:wipe/>
  </p:transition>
</p:sldLayout>
</file>

<file path=ppt/slideLayouts/slideLayout55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200154"/>
            <a:ext cx="8229600" cy="3394472"/>
          </a:xfrm>
          <a:prstGeom prst="rect">
            <a:avLst/>
          </a:prstGeom>
        </p:spPr>
        <p:txBody>
          <a:bodyPr vert="eaVert" lIns="91306" tIns="45658" rIns="91306" bIns="45658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 smtClean="0">
                <a:solidFill>
                  <a:srgbClr val="FFFFFF"/>
                </a:solidFill>
              </a:rPr>
              <a:t>СОВЕЩАНИЕ ПО РАССМОТРЕНИЮ РЕЗУЛЬТАТОВ ПХД ЗА 2013 Г.</a:t>
            </a:r>
            <a:endParaRPr lang="ru-R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5216704"/>
      </p:ext>
    </p:extLst>
  </p:cSld>
  <p:clrMapOvr>
    <a:masterClrMapping/>
  </p:clrMapOvr>
  <p:transition spd="med" advClick="0" advTm="1000">
    <p:wipe/>
  </p:transition>
</p:sldLayout>
</file>

<file path=ppt/slideLayouts/slideLayout5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972300" y="1"/>
            <a:ext cx="2171700" cy="459462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"/>
            <a:ext cx="6362700" cy="4594622"/>
          </a:xfrm>
          <a:prstGeom prst="rect">
            <a:avLst/>
          </a:prstGeom>
        </p:spPr>
        <p:txBody>
          <a:bodyPr vert="eaVert" lIns="91306" tIns="45658" rIns="91306" bIns="45658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 smtClean="0">
                <a:solidFill>
                  <a:srgbClr val="FFFFFF"/>
                </a:solidFill>
              </a:rPr>
              <a:t>СОВЕЩАНИЕ ПО РАССМОТРЕНИЮ РЕЗУЛЬТАТОВ ПХД ЗА 2013 Г.</a:t>
            </a:r>
            <a:endParaRPr lang="ru-R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1810144"/>
      </p:ext>
    </p:extLst>
  </p:cSld>
  <p:clrMapOvr>
    <a:masterClrMapping/>
  </p:clrMapOvr>
  <p:transition spd="med" advClick="0" advTm="1000">
    <p:wipe/>
  </p:transition>
</p:sldLayout>
</file>

<file path=ppt/slideLayouts/slideLayout55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8461"/>
            <a:ext cx="7772400" cy="11025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  <a:prstGeom prst="rect">
            <a:avLst/>
          </a:prstGeom>
        </p:spPr>
        <p:txBody>
          <a:bodyPr lIns="91306" tIns="45658" rIns="91306" bIns="45658"/>
          <a:lstStyle>
            <a:lvl1pPr marL="0" indent="0" algn="ctr">
              <a:buNone/>
              <a:defRPr/>
            </a:lvl1pPr>
            <a:lvl2pPr marL="456531" indent="0" algn="ctr">
              <a:buNone/>
              <a:defRPr/>
            </a:lvl2pPr>
            <a:lvl3pPr marL="913063" indent="0" algn="ctr">
              <a:buNone/>
              <a:defRPr/>
            </a:lvl3pPr>
            <a:lvl4pPr marL="1369597" indent="0" algn="ctr">
              <a:buNone/>
              <a:defRPr/>
            </a:lvl4pPr>
            <a:lvl5pPr marL="1826127" indent="0" algn="ctr">
              <a:buNone/>
              <a:defRPr/>
            </a:lvl5pPr>
            <a:lvl6pPr marL="2282666" indent="0" algn="ctr">
              <a:buNone/>
              <a:defRPr/>
            </a:lvl6pPr>
            <a:lvl7pPr marL="2739200" indent="0" algn="ctr">
              <a:buNone/>
              <a:defRPr/>
            </a:lvl7pPr>
            <a:lvl8pPr marL="3195733" indent="0" algn="ctr">
              <a:buNone/>
              <a:defRPr/>
            </a:lvl8pPr>
            <a:lvl9pPr marL="3652269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 smtClean="0">
                <a:solidFill>
                  <a:srgbClr val="FFFFFF"/>
                </a:solidFill>
              </a:rPr>
              <a:t>СОВЕЩАНИЕ ПО РАССМОТРЕНИЮ РЕЗУЛЬТАТОВ ПХД ЗА 2013 Г.</a:t>
            </a:r>
            <a:endParaRPr lang="ru-R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1125988"/>
      </p:ext>
    </p:extLst>
  </p:cSld>
  <p:clrMapOvr>
    <a:masterClrMapping/>
  </p:clrMapOvr>
  <p:transition spd="med" advClick="0" advTm="1000">
    <p:wipe/>
  </p:transition>
</p:sldLayout>
</file>

<file path=ppt/slideLayouts/slideLayout55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00154"/>
            <a:ext cx="8229600" cy="3394472"/>
          </a:xfrm>
          <a:prstGeom prst="rect">
            <a:avLst/>
          </a:prstGeom>
        </p:spPr>
        <p:txBody>
          <a:bodyPr lIns="91306" tIns="45658" rIns="91306" bIns="45658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 smtClean="0">
                <a:solidFill>
                  <a:srgbClr val="FFFFFF"/>
                </a:solidFill>
              </a:rPr>
              <a:t>СОВЕЩАНИЕ ПО РАССМОТРЕНИЮ РЕЗУЛЬТАТОВ ПХД ЗА 2013 Г.</a:t>
            </a:r>
            <a:endParaRPr lang="ru-R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9708359"/>
      </p:ext>
    </p:extLst>
  </p:cSld>
  <p:clrMapOvr>
    <a:masterClrMapping/>
  </p:clrMapOvr>
  <p:transition spd="med" advClick="0" advTm="1000">
    <p:wipe/>
  </p:transition>
  <p:timing>
    <p:tnLst>
      <p:par>
        <p:cTn id="1" dur="indefinite" restart="never" nodeType="tmRoot"/>
      </p:par>
    </p:tnLst>
  </p:timing>
</p:sldLayout>
</file>

<file path=ppt/slideLayouts/slideLayout55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605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8"/>
            <a:ext cx="7772400" cy="1125140"/>
          </a:xfrm>
          <a:prstGeom prst="rect">
            <a:avLst/>
          </a:prstGeom>
        </p:spPr>
        <p:txBody>
          <a:bodyPr lIns="91306" tIns="45658" rIns="91306" bIns="45658" anchor="b"/>
          <a:lstStyle>
            <a:lvl1pPr marL="0" indent="0">
              <a:buNone/>
              <a:defRPr sz="2000"/>
            </a:lvl1pPr>
            <a:lvl2pPr marL="456531" indent="0">
              <a:buNone/>
              <a:defRPr sz="1800"/>
            </a:lvl2pPr>
            <a:lvl3pPr marL="913063" indent="0">
              <a:buNone/>
              <a:defRPr sz="1600"/>
            </a:lvl3pPr>
            <a:lvl4pPr marL="1369597" indent="0">
              <a:buNone/>
              <a:defRPr sz="1400"/>
            </a:lvl4pPr>
            <a:lvl5pPr marL="1826127" indent="0">
              <a:buNone/>
              <a:defRPr sz="1400"/>
            </a:lvl5pPr>
            <a:lvl6pPr marL="2282666" indent="0">
              <a:buNone/>
              <a:defRPr sz="1400"/>
            </a:lvl6pPr>
            <a:lvl7pPr marL="2739200" indent="0">
              <a:buNone/>
              <a:defRPr sz="1400"/>
            </a:lvl7pPr>
            <a:lvl8pPr marL="3195733" indent="0">
              <a:buNone/>
              <a:defRPr sz="1400"/>
            </a:lvl8pPr>
            <a:lvl9pPr marL="3652269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1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 smtClean="0">
                <a:solidFill>
                  <a:srgbClr val="FFFFFF"/>
                </a:solidFill>
              </a:rPr>
              <a:t>СОВЕЩАНИЕ ПО РАССМОТРЕНИЮ РЕЗУЛЬТАТОВ ПХД ЗА 2013 Г.</a:t>
            </a:r>
            <a:endParaRPr lang="ru-R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1068773"/>
      </p:ext>
    </p:extLst>
  </p:cSld>
  <p:clrMapOvr>
    <a:masterClrMapping/>
  </p:clrMapOvr>
  <p:transition spd="med" advClick="0" advTm="1000">
    <p:wipe/>
  </p:transition>
</p:sldLayout>
</file>

<file path=ppt/slideLayouts/slideLayout55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200154"/>
            <a:ext cx="4038600" cy="3394472"/>
          </a:xfrm>
          <a:prstGeom prst="rect">
            <a:avLst/>
          </a:prstGeom>
        </p:spPr>
        <p:txBody>
          <a:bodyPr lIns="91306" tIns="45658" rIns="91306" bIns="45658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200154"/>
            <a:ext cx="4038600" cy="3394472"/>
          </a:xfrm>
          <a:prstGeom prst="rect">
            <a:avLst/>
          </a:prstGeom>
        </p:spPr>
        <p:txBody>
          <a:bodyPr lIns="91306" tIns="45658" rIns="91306" bIns="45658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 smtClean="0">
                <a:solidFill>
                  <a:srgbClr val="FFFFFF"/>
                </a:solidFill>
              </a:rPr>
              <a:t>СОВЕЩАНИЕ ПО РАССМОТРЕНИЮ РЕЗУЛЬТАТОВ ПХД ЗА 2013 Г.</a:t>
            </a:r>
            <a:endParaRPr lang="ru-R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6652075"/>
      </p:ext>
    </p:extLst>
  </p:cSld>
  <p:clrMapOvr>
    <a:masterClrMapping/>
  </p:clrMapOvr>
  <p:transition spd="med" advClick="0" advTm="1000">
    <p:wipe/>
  </p:transition>
</p:sldLayout>
</file>

<file path=ppt/slideLayouts/slideLayout55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41"/>
            <a:ext cx="4040188" cy="479822"/>
          </a:xfrm>
          <a:prstGeom prst="rect">
            <a:avLst/>
          </a:prstGeom>
        </p:spPr>
        <p:txBody>
          <a:bodyPr lIns="91306" tIns="45658" rIns="91306" bIns="45658" anchor="b"/>
          <a:lstStyle>
            <a:lvl1pPr marL="0" indent="0">
              <a:buNone/>
              <a:defRPr sz="2400" b="1"/>
            </a:lvl1pPr>
            <a:lvl2pPr marL="456531" indent="0">
              <a:buNone/>
              <a:defRPr sz="2000" b="1"/>
            </a:lvl2pPr>
            <a:lvl3pPr marL="913063" indent="0">
              <a:buNone/>
              <a:defRPr sz="1800" b="1"/>
            </a:lvl3pPr>
            <a:lvl4pPr marL="1369597" indent="0">
              <a:buNone/>
              <a:defRPr sz="1600" b="1"/>
            </a:lvl4pPr>
            <a:lvl5pPr marL="1826127" indent="0">
              <a:buNone/>
              <a:defRPr sz="1600" b="1"/>
            </a:lvl5pPr>
            <a:lvl6pPr marL="2282666" indent="0">
              <a:buNone/>
              <a:defRPr sz="1600" b="1"/>
            </a:lvl6pPr>
            <a:lvl7pPr marL="2739200" indent="0">
              <a:buNone/>
              <a:defRPr sz="1600" b="1"/>
            </a:lvl7pPr>
            <a:lvl8pPr marL="3195733" indent="0">
              <a:buNone/>
              <a:defRPr sz="1600" b="1"/>
            </a:lvl8pPr>
            <a:lvl9pPr marL="3652269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  <a:prstGeom prst="rect">
            <a:avLst/>
          </a:prstGeom>
        </p:spPr>
        <p:txBody>
          <a:bodyPr lIns="91306" tIns="45658" rIns="91306" bIns="45658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169" y="1151341"/>
            <a:ext cx="4041775" cy="479822"/>
          </a:xfrm>
          <a:prstGeom prst="rect">
            <a:avLst/>
          </a:prstGeom>
        </p:spPr>
        <p:txBody>
          <a:bodyPr lIns="91306" tIns="45658" rIns="91306" bIns="45658" anchor="b"/>
          <a:lstStyle>
            <a:lvl1pPr marL="0" indent="0">
              <a:buNone/>
              <a:defRPr sz="2400" b="1"/>
            </a:lvl1pPr>
            <a:lvl2pPr marL="456531" indent="0">
              <a:buNone/>
              <a:defRPr sz="2000" b="1"/>
            </a:lvl2pPr>
            <a:lvl3pPr marL="913063" indent="0">
              <a:buNone/>
              <a:defRPr sz="1800" b="1"/>
            </a:lvl3pPr>
            <a:lvl4pPr marL="1369597" indent="0">
              <a:buNone/>
              <a:defRPr sz="1600" b="1"/>
            </a:lvl4pPr>
            <a:lvl5pPr marL="1826127" indent="0">
              <a:buNone/>
              <a:defRPr sz="1600" b="1"/>
            </a:lvl5pPr>
            <a:lvl6pPr marL="2282666" indent="0">
              <a:buNone/>
              <a:defRPr sz="1600" b="1"/>
            </a:lvl6pPr>
            <a:lvl7pPr marL="2739200" indent="0">
              <a:buNone/>
              <a:defRPr sz="1600" b="1"/>
            </a:lvl7pPr>
            <a:lvl8pPr marL="3195733" indent="0">
              <a:buNone/>
              <a:defRPr sz="1600" b="1"/>
            </a:lvl8pPr>
            <a:lvl9pPr marL="3652269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169" y="1631156"/>
            <a:ext cx="4041775" cy="2963466"/>
          </a:xfrm>
          <a:prstGeom prst="rect">
            <a:avLst/>
          </a:prstGeom>
        </p:spPr>
        <p:txBody>
          <a:bodyPr lIns="91306" tIns="45658" rIns="91306" bIns="45658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 smtClean="0">
                <a:solidFill>
                  <a:srgbClr val="FFFFFF"/>
                </a:solidFill>
              </a:rPr>
              <a:t>СОВЕЩАНИЕ ПО РАССМОТРЕНИЮ РЕЗУЛЬТАТОВ ПХД ЗА 2013 Г.</a:t>
            </a:r>
            <a:endParaRPr lang="ru-R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2194364"/>
      </p:ext>
    </p:extLst>
  </p:cSld>
  <p:clrMapOvr>
    <a:masterClrMapping/>
  </p:clrMapOvr>
  <p:transition spd="med" advClick="0" advTm="1000">
    <p:wipe/>
  </p:transition>
</p:sldLayout>
</file>

<file path=ppt/slideLayouts/slideLayout55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1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 smtClean="0">
                <a:solidFill>
                  <a:srgbClr val="FFFFFF"/>
                </a:solidFill>
              </a:rPr>
              <a:t>СОВЕЩАНИЕ ПО РАССМОТРЕНИЮ РЕЗУЛЬТАТОВ ПХД ЗА 2013 Г.</a:t>
            </a:r>
            <a:endParaRPr lang="ru-R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9988429"/>
      </p:ext>
    </p:extLst>
  </p:cSld>
  <p:clrMapOvr>
    <a:masterClrMapping/>
  </p:clrMapOvr>
  <p:transition spd="med" advClick="0" advTm="1000">
    <p:wipe/>
  </p:transition>
  <p:timing>
    <p:tnLst>
      <p:par>
        <p:cTn id="1" dur="indefinite" restart="never" nodeType="tmRoot"/>
      </p:par>
    </p:tnLst>
  </p:timing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8461"/>
            <a:ext cx="7772400" cy="11025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/>
            </a:lvl1pPr>
            <a:lvl2pPr marL="456531" indent="0" algn="ctr">
              <a:buNone/>
              <a:defRPr/>
            </a:lvl2pPr>
            <a:lvl3pPr marL="913063" indent="0" algn="ctr">
              <a:buNone/>
              <a:defRPr/>
            </a:lvl3pPr>
            <a:lvl4pPr marL="1369597" indent="0" algn="ctr">
              <a:buNone/>
              <a:defRPr/>
            </a:lvl4pPr>
            <a:lvl5pPr marL="1826127" indent="0" algn="ctr">
              <a:buNone/>
              <a:defRPr/>
            </a:lvl5pPr>
            <a:lvl6pPr marL="2282666" indent="0" algn="ctr">
              <a:buNone/>
              <a:defRPr/>
            </a:lvl6pPr>
            <a:lvl7pPr marL="2739200" indent="0" algn="ctr">
              <a:buNone/>
              <a:defRPr/>
            </a:lvl7pPr>
            <a:lvl8pPr marL="3195733" indent="0" algn="ctr">
              <a:buNone/>
              <a:defRPr/>
            </a:lvl8pPr>
            <a:lvl9pPr marL="3652269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6EC3E21-E529-427B-BC97-86B7100FD869}" type="slidenum">
              <a:rPr lang="ru-RU" altLang="ru-RU"/>
              <a:pPr/>
              <a:t>‹#›</a:t>
            </a:fld>
            <a:endParaRPr lang="ru-RU" altLang="ru-RU" dirty="0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 smtClean="0"/>
              <a:t>СОВЕЩАНИЕ ПО РАССМОТРЕНИЮ РЕЗУЛЬТАТОВ ПХД ЗА 2013 Г.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83128037"/>
      </p:ext>
    </p:extLst>
  </p:cSld>
  <p:clrMapOvr>
    <a:masterClrMapping/>
  </p:clrMapOvr>
  <p:transition spd="med" advClick="0" advTm="1000">
    <p:wipe/>
  </p:transition>
</p:sldLayout>
</file>

<file path=ppt/slideLayouts/slideLayout56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 smtClean="0">
                <a:solidFill>
                  <a:srgbClr val="FFFFFF"/>
                </a:solidFill>
              </a:rPr>
              <a:t>СОВЕЩАНИЕ ПО РАССМОТРЕНИЮ РЕЗУЛЬТАТОВ ПХД ЗА 2013 Г.</a:t>
            </a:r>
            <a:endParaRPr lang="ru-R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5750552"/>
      </p:ext>
    </p:extLst>
  </p:cSld>
  <p:clrMapOvr>
    <a:masterClrMapping/>
  </p:clrMapOvr>
  <p:transition spd="med" advClick="0" advTm="1000">
    <p:wipe/>
  </p:transition>
</p:sldLayout>
</file>

<file path=ppt/slideLayouts/slideLayout56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6" y="204795"/>
            <a:ext cx="3008313" cy="8715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04797"/>
            <a:ext cx="5111750" cy="4389835"/>
          </a:xfrm>
          <a:prstGeom prst="rect">
            <a:avLst/>
          </a:prstGeom>
        </p:spPr>
        <p:txBody>
          <a:bodyPr lIns="91306" tIns="45658" rIns="91306" bIns="45658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6" y="1076328"/>
            <a:ext cx="3008313" cy="3518297"/>
          </a:xfrm>
          <a:prstGeom prst="rect">
            <a:avLst/>
          </a:prstGeom>
        </p:spPr>
        <p:txBody>
          <a:bodyPr lIns="91306" tIns="45658" rIns="91306" bIns="45658"/>
          <a:lstStyle>
            <a:lvl1pPr marL="0" indent="0">
              <a:buNone/>
              <a:defRPr sz="1400"/>
            </a:lvl1pPr>
            <a:lvl2pPr marL="456531" indent="0">
              <a:buNone/>
              <a:defRPr sz="1200"/>
            </a:lvl2pPr>
            <a:lvl3pPr marL="913063" indent="0">
              <a:buNone/>
              <a:defRPr sz="1000"/>
            </a:lvl3pPr>
            <a:lvl4pPr marL="1369597" indent="0">
              <a:buNone/>
              <a:defRPr sz="900"/>
            </a:lvl4pPr>
            <a:lvl5pPr marL="1826127" indent="0">
              <a:buNone/>
              <a:defRPr sz="900"/>
            </a:lvl5pPr>
            <a:lvl6pPr marL="2282666" indent="0">
              <a:buNone/>
              <a:defRPr sz="900"/>
            </a:lvl6pPr>
            <a:lvl7pPr marL="2739200" indent="0">
              <a:buNone/>
              <a:defRPr sz="900"/>
            </a:lvl7pPr>
            <a:lvl8pPr marL="3195733" indent="0">
              <a:buNone/>
              <a:defRPr sz="900"/>
            </a:lvl8pPr>
            <a:lvl9pPr marL="3652269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 smtClean="0">
                <a:solidFill>
                  <a:srgbClr val="FFFFFF"/>
                </a:solidFill>
              </a:rPr>
              <a:t>СОВЕЩАНИЕ ПО РАССМОТРЕНИЮ РЕЗУЛЬТАТОВ ПХД ЗА 2013 Г.</a:t>
            </a:r>
            <a:endParaRPr lang="ru-R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0536890"/>
      </p:ext>
    </p:extLst>
  </p:cSld>
  <p:clrMapOvr>
    <a:masterClrMapping/>
  </p:clrMapOvr>
  <p:transition spd="med" advClick="0" advTm="1000">
    <p:wipe/>
  </p:transition>
</p:sldLayout>
</file>

<file path=ppt/slideLayouts/slideLayout56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880"/>
            <a:ext cx="5486400" cy="425054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  <a:prstGeom prst="rect">
            <a:avLst/>
          </a:prstGeom>
        </p:spPr>
        <p:txBody>
          <a:bodyPr lIns="91306" tIns="45658" rIns="91306" bIns="45658"/>
          <a:lstStyle>
            <a:lvl1pPr marL="0" indent="0">
              <a:buNone/>
              <a:defRPr sz="3200"/>
            </a:lvl1pPr>
            <a:lvl2pPr marL="456531" indent="0">
              <a:buNone/>
              <a:defRPr sz="2800"/>
            </a:lvl2pPr>
            <a:lvl3pPr marL="913063" indent="0">
              <a:buNone/>
              <a:defRPr sz="2400"/>
            </a:lvl3pPr>
            <a:lvl4pPr marL="1369597" indent="0">
              <a:buNone/>
              <a:defRPr sz="2000"/>
            </a:lvl4pPr>
            <a:lvl5pPr marL="1826127" indent="0">
              <a:buNone/>
              <a:defRPr sz="2000"/>
            </a:lvl5pPr>
            <a:lvl6pPr marL="2282666" indent="0">
              <a:buNone/>
              <a:defRPr sz="2000"/>
            </a:lvl6pPr>
            <a:lvl7pPr marL="2739200" indent="0">
              <a:buNone/>
              <a:defRPr sz="2000"/>
            </a:lvl7pPr>
            <a:lvl8pPr marL="3195733" indent="0">
              <a:buNone/>
              <a:defRPr sz="2000"/>
            </a:lvl8pPr>
            <a:lvl9pPr marL="3652269" indent="0">
              <a:buNone/>
              <a:defRPr sz="2000"/>
            </a:lvl9pPr>
          </a:lstStyle>
          <a:p>
            <a:pPr lvl="0"/>
            <a:endParaRPr lang="ru-RU" noProof="0" dirty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6138"/>
            <a:ext cx="5486400" cy="603647"/>
          </a:xfrm>
          <a:prstGeom prst="rect">
            <a:avLst/>
          </a:prstGeom>
        </p:spPr>
        <p:txBody>
          <a:bodyPr lIns="91306" tIns="45658" rIns="91306" bIns="45658"/>
          <a:lstStyle>
            <a:lvl1pPr marL="0" indent="0">
              <a:buNone/>
              <a:defRPr sz="1400"/>
            </a:lvl1pPr>
            <a:lvl2pPr marL="456531" indent="0">
              <a:buNone/>
              <a:defRPr sz="1200"/>
            </a:lvl2pPr>
            <a:lvl3pPr marL="913063" indent="0">
              <a:buNone/>
              <a:defRPr sz="1000"/>
            </a:lvl3pPr>
            <a:lvl4pPr marL="1369597" indent="0">
              <a:buNone/>
              <a:defRPr sz="900"/>
            </a:lvl4pPr>
            <a:lvl5pPr marL="1826127" indent="0">
              <a:buNone/>
              <a:defRPr sz="900"/>
            </a:lvl5pPr>
            <a:lvl6pPr marL="2282666" indent="0">
              <a:buNone/>
              <a:defRPr sz="900"/>
            </a:lvl6pPr>
            <a:lvl7pPr marL="2739200" indent="0">
              <a:buNone/>
              <a:defRPr sz="900"/>
            </a:lvl7pPr>
            <a:lvl8pPr marL="3195733" indent="0">
              <a:buNone/>
              <a:defRPr sz="900"/>
            </a:lvl8pPr>
            <a:lvl9pPr marL="3652269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 smtClean="0">
                <a:solidFill>
                  <a:srgbClr val="FFFFFF"/>
                </a:solidFill>
              </a:rPr>
              <a:t>СОВЕЩАНИЕ ПО РАССМОТРЕНИЮ РЕЗУЛЬТАТОВ ПХД ЗА 2013 Г.</a:t>
            </a:r>
            <a:endParaRPr lang="ru-R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4130567"/>
      </p:ext>
    </p:extLst>
  </p:cSld>
  <p:clrMapOvr>
    <a:masterClrMapping/>
  </p:clrMapOvr>
  <p:transition spd="med" advClick="0" advTm="1000">
    <p:wipe/>
  </p:transition>
</p:sldLayout>
</file>

<file path=ppt/slideLayouts/slideLayout56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200154"/>
            <a:ext cx="8229600" cy="3394472"/>
          </a:xfrm>
          <a:prstGeom prst="rect">
            <a:avLst/>
          </a:prstGeom>
        </p:spPr>
        <p:txBody>
          <a:bodyPr vert="eaVert" lIns="91306" tIns="45658" rIns="91306" bIns="45658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 smtClean="0">
                <a:solidFill>
                  <a:srgbClr val="FFFFFF"/>
                </a:solidFill>
              </a:rPr>
              <a:t>СОВЕЩАНИЕ ПО РАССМОТРЕНИЮ РЕЗУЛЬТАТОВ ПХД ЗА 2013 Г.</a:t>
            </a:r>
            <a:endParaRPr lang="ru-R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1878804"/>
      </p:ext>
    </p:extLst>
  </p:cSld>
  <p:clrMapOvr>
    <a:masterClrMapping/>
  </p:clrMapOvr>
  <p:transition spd="med" advClick="0" advTm="1000">
    <p:wipe/>
  </p:transition>
</p:sldLayout>
</file>

<file path=ppt/slideLayouts/slideLayout56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972300" y="1"/>
            <a:ext cx="2171700" cy="459462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"/>
            <a:ext cx="6362700" cy="4594622"/>
          </a:xfrm>
          <a:prstGeom prst="rect">
            <a:avLst/>
          </a:prstGeom>
        </p:spPr>
        <p:txBody>
          <a:bodyPr vert="eaVert" lIns="91306" tIns="45658" rIns="91306" bIns="45658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 smtClean="0">
                <a:solidFill>
                  <a:srgbClr val="FFFFFF"/>
                </a:solidFill>
              </a:rPr>
              <a:t>СОВЕЩАНИЕ ПО РАССМОТРЕНИЮ РЕЗУЛЬТАТОВ ПХД ЗА 2013 Г.</a:t>
            </a:r>
            <a:endParaRPr lang="ru-R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1427289"/>
      </p:ext>
    </p:extLst>
  </p:cSld>
  <p:clrMapOvr>
    <a:masterClrMapping/>
  </p:clrMapOvr>
  <p:transition spd="med" advClick="0" advTm="1000">
    <p:wipe/>
  </p:transition>
</p:sldLayout>
</file>

<file path=ppt/slideLayouts/slideLayout56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8461"/>
            <a:ext cx="7772400" cy="11025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  <a:prstGeom prst="rect">
            <a:avLst/>
          </a:prstGeom>
        </p:spPr>
        <p:txBody>
          <a:bodyPr lIns="91306" tIns="45658" rIns="91306" bIns="45658"/>
          <a:lstStyle>
            <a:lvl1pPr marL="0" indent="0" algn="ctr">
              <a:buNone/>
              <a:defRPr/>
            </a:lvl1pPr>
            <a:lvl2pPr marL="456531" indent="0" algn="ctr">
              <a:buNone/>
              <a:defRPr/>
            </a:lvl2pPr>
            <a:lvl3pPr marL="913063" indent="0" algn="ctr">
              <a:buNone/>
              <a:defRPr/>
            </a:lvl3pPr>
            <a:lvl4pPr marL="1369597" indent="0" algn="ctr">
              <a:buNone/>
              <a:defRPr/>
            </a:lvl4pPr>
            <a:lvl5pPr marL="1826127" indent="0" algn="ctr">
              <a:buNone/>
              <a:defRPr/>
            </a:lvl5pPr>
            <a:lvl6pPr marL="2282666" indent="0" algn="ctr">
              <a:buNone/>
              <a:defRPr/>
            </a:lvl6pPr>
            <a:lvl7pPr marL="2739200" indent="0" algn="ctr">
              <a:buNone/>
              <a:defRPr/>
            </a:lvl7pPr>
            <a:lvl8pPr marL="3195733" indent="0" algn="ctr">
              <a:buNone/>
              <a:defRPr/>
            </a:lvl8pPr>
            <a:lvl9pPr marL="3652269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 smtClean="0">
                <a:solidFill>
                  <a:srgbClr val="FFFFFF"/>
                </a:solidFill>
              </a:rPr>
              <a:t>СОВЕЩАНИЕ ПО РАССМОТРЕНИЮ РЕЗУЛЬТАТОВ ПХД ЗА 2013 Г.</a:t>
            </a:r>
            <a:endParaRPr lang="ru-R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1880211"/>
      </p:ext>
    </p:extLst>
  </p:cSld>
  <p:clrMapOvr>
    <a:masterClrMapping/>
  </p:clrMapOvr>
  <p:transition spd="med" advClick="0" advTm="1000">
    <p:wipe/>
  </p:transition>
</p:sldLayout>
</file>

<file path=ppt/slideLayouts/slideLayout56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00154"/>
            <a:ext cx="8229600" cy="3394472"/>
          </a:xfrm>
          <a:prstGeom prst="rect">
            <a:avLst/>
          </a:prstGeom>
        </p:spPr>
        <p:txBody>
          <a:bodyPr lIns="91306" tIns="45658" rIns="91306" bIns="45658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 smtClean="0">
                <a:solidFill>
                  <a:srgbClr val="FFFFFF"/>
                </a:solidFill>
              </a:rPr>
              <a:t>СОВЕЩАНИЕ ПО РАССМОТРЕНИЮ РЕЗУЛЬТАТОВ ПХД ЗА 2013 Г.</a:t>
            </a:r>
            <a:endParaRPr lang="ru-R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1138384"/>
      </p:ext>
    </p:extLst>
  </p:cSld>
  <p:clrMapOvr>
    <a:masterClrMapping/>
  </p:clrMapOvr>
  <p:transition spd="med" advClick="0" advTm="1000">
    <p:wipe/>
  </p:transition>
  <p:timing>
    <p:tnLst>
      <p:par>
        <p:cTn id="1" dur="indefinite" restart="never" nodeType="tmRoot"/>
      </p:par>
    </p:tnLst>
  </p:timing>
</p:sldLayout>
</file>

<file path=ppt/slideLayouts/slideLayout56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605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8"/>
            <a:ext cx="7772400" cy="1125140"/>
          </a:xfrm>
          <a:prstGeom prst="rect">
            <a:avLst/>
          </a:prstGeom>
        </p:spPr>
        <p:txBody>
          <a:bodyPr lIns="91306" tIns="45658" rIns="91306" bIns="45658" anchor="b"/>
          <a:lstStyle>
            <a:lvl1pPr marL="0" indent="0">
              <a:buNone/>
              <a:defRPr sz="2000"/>
            </a:lvl1pPr>
            <a:lvl2pPr marL="456531" indent="0">
              <a:buNone/>
              <a:defRPr sz="1800"/>
            </a:lvl2pPr>
            <a:lvl3pPr marL="913063" indent="0">
              <a:buNone/>
              <a:defRPr sz="1600"/>
            </a:lvl3pPr>
            <a:lvl4pPr marL="1369597" indent="0">
              <a:buNone/>
              <a:defRPr sz="1400"/>
            </a:lvl4pPr>
            <a:lvl5pPr marL="1826127" indent="0">
              <a:buNone/>
              <a:defRPr sz="1400"/>
            </a:lvl5pPr>
            <a:lvl6pPr marL="2282666" indent="0">
              <a:buNone/>
              <a:defRPr sz="1400"/>
            </a:lvl6pPr>
            <a:lvl7pPr marL="2739200" indent="0">
              <a:buNone/>
              <a:defRPr sz="1400"/>
            </a:lvl7pPr>
            <a:lvl8pPr marL="3195733" indent="0">
              <a:buNone/>
              <a:defRPr sz="1400"/>
            </a:lvl8pPr>
            <a:lvl9pPr marL="3652269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1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 smtClean="0">
                <a:solidFill>
                  <a:srgbClr val="FFFFFF"/>
                </a:solidFill>
              </a:rPr>
              <a:t>СОВЕЩАНИЕ ПО РАССМОТРЕНИЮ РЕЗУЛЬТАТОВ ПХД ЗА 2013 Г.</a:t>
            </a:r>
            <a:endParaRPr lang="ru-R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1209790"/>
      </p:ext>
    </p:extLst>
  </p:cSld>
  <p:clrMapOvr>
    <a:masterClrMapping/>
  </p:clrMapOvr>
  <p:transition spd="med" advClick="0" advTm="1000">
    <p:wipe/>
  </p:transition>
</p:sldLayout>
</file>

<file path=ppt/slideLayouts/slideLayout56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200154"/>
            <a:ext cx="4038600" cy="3394472"/>
          </a:xfrm>
          <a:prstGeom prst="rect">
            <a:avLst/>
          </a:prstGeom>
        </p:spPr>
        <p:txBody>
          <a:bodyPr lIns="91306" tIns="45658" rIns="91306" bIns="45658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200154"/>
            <a:ext cx="4038600" cy="3394472"/>
          </a:xfrm>
          <a:prstGeom prst="rect">
            <a:avLst/>
          </a:prstGeom>
        </p:spPr>
        <p:txBody>
          <a:bodyPr lIns="91306" tIns="45658" rIns="91306" bIns="45658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 smtClean="0">
                <a:solidFill>
                  <a:srgbClr val="FFFFFF"/>
                </a:solidFill>
              </a:rPr>
              <a:t>СОВЕЩАНИЕ ПО РАССМОТРЕНИЮ РЕЗУЛЬТАТОВ ПХД ЗА 2013 Г.</a:t>
            </a:r>
            <a:endParaRPr lang="ru-R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2417276"/>
      </p:ext>
    </p:extLst>
  </p:cSld>
  <p:clrMapOvr>
    <a:masterClrMapping/>
  </p:clrMapOvr>
  <p:transition spd="med" advClick="0" advTm="1000">
    <p:wipe/>
  </p:transition>
</p:sldLayout>
</file>

<file path=ppt/slideLayouts/slideLayout56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41"/>
            <a:ext cx="4040188" cy="479822"/>
          </a:xfrm>
          <a:prstGeom prst="rect">
            <a:avLst/>
          </a:prstGeom>
        </p:spPr>
        <p:txBody>
          <a:bodyPr lIns="91306" tIns="45658" rIns="91306" bIns="45658" anchor="b"/>
          <a:lstStyle>
            <a:lvl1pPr marL="0" indent="0">
              <a:buNone/>
              <a:defRPr sz="2400" b="1"/>
            </a:lvl1pPr>
            <a:lvl2pPr marL="456531" indent="0">
              <a:buNone/>
              <a:defRPr sz="2000" b="1"/>
            </a:lvl2pPr>
            <a:lvl3pPr marL="913063" indent="0">
              <a:buNone/>
              <a:defRPr sz="1800" b="1"/>
            </a:lvl3pPr>
            <a:lvl4pPr marL="1369597" indent="0">
              <a:buNone/>
              <a:defRPr sz="1600" b="1"/>
            </a:lvl4pPr>
            <a:lvl5pPr marL="1826127" indent="0">
              <a:buNone/>
              <a:defRPr sz="1600" b="1"/>
            </a:lvl5pPr>
            <a:lvl6pPr marL="2282666" indent="0">
              <a:buNone/>
              <a:defRPr sz="1600" b="1"/>
            </a:lvl6pPr>
            <a:lvl7pPr marL="2739200" indent="0">
              <a:buNone/>
              <a:defRPr sz="1600" b="1"/>
            </a:lvl7pPr>
            <a:lvl8pPr marL="3195733" indent="0">
              <a:buNone/>
              <a:defRPr sz="1600" b="1"/>
            </a:lvl8pPr>
            <a:lvl9pPr marL="3652269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  <a:prstGeom prst="rect">
            <a:avLst/>
          </a:prstGeom>
        </p:spPr>
        <p:txBody>
          <a:bodyPr lIns="91306" tIns="45658" rIns="91306" bIns="45658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169" y="1151341"/>
            <a:ext cx="4041775" cy="479822"/>
          </a:xfrm>
          <a:prstGeom prst="rect">
            <a:avLst/>
          </a:prstGeom>
        </p:spPr>
        <p:txBody>
          <a:bodyPr lIns="91306" tIns="45658" rIns="91306" bIns="45658" anchor="b"/>
          <a:lstStyle>
            <a:lvl1pPr marL="0" indent="0">
              <a:buNone/>
              <a:defRPr sz="2400" b="1"/>
            </a:lvl1pPr>
            <a:lvl2pPr marL="456531" indent="0">
              <a:buNone/>
              <a:defRPr sz="2000" b="1"/>
            </a:lvl2pPr>
            <a:lvl3pPr marL="913063" indent="0">
              <a:buNone/>
              <a:defRPr sz="1800" b="1"/>
            </a:lvl3pPr>
            <a:lvl4pPr marL="1369597" indent="0">
              <a:buNone/>
              <a:defRPr sz="1600" b="1"/>
            </a:lvl4pPr>
            <a:lvl5pPr marL="1826127" indent="0">
              <a:buNone/>
              <a:defRPr sz="1600" b="1"/>
            </a:lvl5pPr>
            <a:lvl6pPr marL="2282666" indent="0">
              <a:buNone/>
              <a:defRPr sz="1600" b="1"/>
            </a:lvl6pPr>
            <a:lvl7pPr marL="2739200" indent="0">
              <a:buNone/>
              <a:defRPr sz="1600" b="1"/>
            </a:lvl7pPr>
            <a:lvl8pPr marL="3195733" indent="0">
              <a:buNone/>
              <a:defRPr sz="1600" b="1"/>
            </a:lvl8pPr>
            <a:lvl9pPr marL="3652269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169" y="1631156"/>
            <a:ext cx="4041775" cy="2963466"/>
          </a:xfrm>
          <a:prstGeom prst="rect">
            <a:avLst/>
          </a:prstGeom>
        </p:spPr>
        <p:txBody>
          <a:bodyPr lIns="91306" tIns="45658" rIns="91306" bIns="45658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 smtClean="0">
                <a:solidFill>
                  <a:srgbClr val="FFFFFF"/>
                </a:solidFill>
              </a:rPr>
              <a:t>СОВЕЩАНИЕ ПО РАССМОТРЕНИЮ РЕЗУЛЬТАТОВ ПХД ЗА 2013 Г.</a:t>
            </a:r>
            <a:endParaRPr lang="ru-R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8146851"/>
      </p:ext>
    </p:extLst>
  </p:cSld>
  <p:clrMapOvr>
    <a:masterClrMapping/>
  </p:clrMapOvr>
  <p:transition spd="med" advClick="0" advTm="1000">
    <p:wipe/>
  </p:transition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DA0519D-4A37-4220-9485-C82731C412D0}" type="slidenum">
              <a:rPr lang="ru-RU" altLang="ru-RU"/>
              <a:pPr/>
              <a:t>‹#›</a:t>
            </a:fld>
            <a:endParaRPr lang="ru-RU" altLang="ru-RU" dirty="0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 smtClean="0"/>
              <a:t>СОВЕЩАНИЕ ПО РАССМОТРЕНИЮ РЕЗУЛЬТАТОВ ПХД ЗА 2013 Г.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82550154"/>
      </p:ext>
    </p:extLst>
  </p:cSld>
  <p:clrMapOvr>
    <a:masterClrMapping/>
  </p:clrMapOvr>
  <p:transition spd="med" advClick="0" advTm="1000">
    <p:wipe/>
  </p:transition>
</p:sldLayout>
</file>

<file path=ppt/slideLayouts/slideLayout57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1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 smtClean="0">
                <a:solidFill>
                  <a:srgbClr val="FFFFFF"/>
                </a:solidFill>
              </a:rPr>
              <a:t>СОВЕЩАНИЕ ПО РАССМОТРЕНИЮ РЕЗУЛЬТАТОВ ПХД ЗА 2013 Г.</a:t>
            </a:r>
            <a:endParaRPr lang="ru-R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9832190"/>
      </p:ext>
    </p:extLst>
  </p:cSld>
  <p:clrMapOvr>
    <a:masterClrMapping/>
  </p:clrMapOvr>
  <p:transition spd="med" advClick="0" advTm="1000">
    <p:wipe/>
  </p:transition>
  <p:timing>
    <p:tnLst>
      <p:par>
        <p:cTn id="1" dur="indefinite" restart="never" nodeType="tmRoot"/>
      </p:par>
    </p:tnLst>
  </p:timing>
</p:sldLayout>
</file>

<file path=ppt/slideLayouts/slideLayout57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 smtClean="0">
                <a:solidFill>
                  <a:srgbClr val="FFFFFF"/>
                </a:solidFill>
              </a:rPr>
              <a:t>СОВЕЩАНИЕ ПО РАССМОТРЕНИЮ РЕЗУЛЬТАТОВ ПХД ЗА 2013 Г.</a:t>
            </a:r>
            <a:endParaRPr lang="ru-R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3792012"/>
      </p:ext>
    </p:extLst>
  </p:cSld>
  <p:clrMapOvr>
    <a:masterClrMapping/>
  </p:clrMapOvr>
  <p:transition spd="med" advClick="0" advTm="1000">
    <p:wipe/>
  </p:transition>
</p:sldLayout>
</file>

<file path=ppt/slideLayouts/slideLayout57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6" y="204795"/>
            <a:ext cx="3008313" cy="8715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04797"/>
            <a:ext cx="5111750" cy="4389835"/>
          </a:xfrm>
          <a:prstGeom prst="rect">
            <a:avLst/>
          </a:prstGeom>
        </p:spPr>
        <p:txBody>
          <a:bodyPr lIns="91306" tIns="45658" rIns="91306" bIns="45658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6" y="1076328"/>
            <a:ext cx="3008313" cy="3518297"/>
          </a:xfrm>
          <a:prstGeom prst="rect">
            <a:avLst/>
          </a:prstGeom>
        </p:spPr>
        <p:txBody>
          <a:bodyPr lIns="91306" tIns="45658" rIns="91306" bIns="45658"/>
          <a:lstStyle>
            <a:lvl1pPr marL="0" indent="0">
              <a:buNone/>
              <a:defRPr sz="1400"/>
            </a:lvl1pPr>
            <a:lvl2pPr marL="456531" indent="0">
              <a:buNone/>
              <a:defRPr sz="1200"/>
            </a:lvl2pPr>
            <a:lvl3pPr marL="913063" indent="0">
              <a:buNone/>
              <a:defRPr sz="1000"/>
            </a:lvl3pPr>
            <a:lvl4pPr marL="1369597" indent="0">
              <a:buNone/>
              <a:defRPr sz="900"/>
            </a:lvl4pPr>
            <a:lvl5pPr marL="1826127" indent="0">
              <a:buNone/>
              <a:defRPr sz="900"/>
            </a:lvl5pPr>
            <a:lvl6pPr marL="2282666" indent="0">
              <a:buNone/>
              <a:defRPr sz="900"/>
            </a:lvl6pPr>
            <a:lvl7pPr marL="2739200" indent="0">
              <a:buNone/>
              <a:defRPr sz="900"/>
            </a:lvl7pPr>
            <a:lvl8pPr marL="3195733" indent="0">
              <a:buNone/>
              <a:defRPr sz="900"/>
            </a:lvl8pPr>
            <a:lvl9pPr marL="3652269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 smtClean="0">
                <a:solidFill>
                  <a:srgbClr val="FFFFFF"/>
                </a:solidFill>
              </a:rPr>
              <a:t>СОВЕЩАНИЕ ПО РАССМОТРЕНИЮ РЕЗУЛЬТАТОВ ПХД ЗА 2013 Г.</a:t>
            </a:r>
            <a:endParaRPr lang="ru-R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7438754"/>
      </p:ext>
    </p:extLst>
  </p:cSld>
  <p:clrMapOvr>
    <a:masterClrMapping/>
  </p:clrMapOvr>
  <p:transition spd="med" advClick="0" advTm="1000">
    <p:wipe/>
  </p:transition>
</p:sldLayout>
</file>

<file path=ppt/slideLayouts/slideLayout57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880"/>
            <a:ext cx="5486400" cy="425054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  <a:prstGeom prst="rect">
            <a:avLst/>
          </a:prstGeom>
        </p:spPr>
        <p:txBody>
          <a:bodyPr lIns="91306" tIns="45658" rIns="91306" bIns="45658"/>
          <a:lstStyle>
            <a:lvl1pPr marL="0" indent="0">
              <a:buNone/>
              <a:defRPr sz="3200"/>
            </a:lvl1pPr>
            <a:lvl2pPr marL="456531" indent="0">
              <a:buNone/>
              <a:defRPr sz="2800"/>
            </a:lvl2pPr>
            <a:lvl3pPr marL="913063" indent="0">
              <a:buNone/>
              <a:defRPr sz="2400"/>
            </a:lvl3pPr>
            <a:lvl4pPr marL="1369597" indent="0">
              <a:buNone/>
              <a:defRPr sz="2000"/>
            </a:lvl4pPr>
            <a:lvl5pPr marL="1826127" indent="0">
              <a:buNone/>
              <a:defRPr sz="2000"/>
            </a:lvl5pPr>
            <a:lvl6pPr marL="2282666" indent="0">
              <a:buNone/>
              <a:defRPr sz="2000"/>
            </a:lvl6pPr>
            <a:lvl7pPr marL="2739200" indent="0">
              <a:buNone/>
              <a:defRPr sz="2000"/>
            </a:lvl7pPr>
            <a:lvl8pPr marL="3195733" indent="0">
              <a:buNone/>
              <a:defRPr sz="2000"/>
            </a:lvl8pPr>
            <a:lvl9pPr marL="3652269" indent="0">
              <a:buNone/>
              <a:defRPr sz="2000"/>
            </a:lvl9pPr>
          </a:lstStyle>
          <a:p>
            <a:pPr lvl="0"/>
            <a:endParaRPr lang="ru-RU" noProof="0" dirty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6138"/>
            <a:ext cx="5486400" cy="603647"/>
          </a:xfrm>
          <a:prstGeom prst="rect">
            <a:avLst/>
          </a:prstGeom>
        </p:spPr>
        <p:txBody>
          <a:bodyPr lIns="91306" tIns="45658" rIns="91306" bIns="45658"/>
          <a:lstStyle>
            <a:lvl1pPr marL="0" indent="0">
              <a:buNone/>
              <a:defRPr sz="1400"/>
            </a:lvl1pPr>
            <a:lvl2pPr marL="456531" indent="0">
              <a:buNone/>
              <a:defRPr sz="1200"/>
            </a:lvl2pPr>
            <a:lvl3pPr marL="913063" indent="0">
              <a:buNone/>
              <a:defRPr sz="1000"/>
            </a:lvl3pPr>
            <a:lvl4pPr marL="1369597" indent="0">
              <a:buNone/>
              <a:defRPr sz="900"/>
            </a:lvl4pPr>
            <a:lvl5pPr marL="1826127" indent="0">
              <a:buNone/>
              <a:defRPr sz="900"/>
            </a:lvl5pPr>
            <a:lvl6pPr marL="2282666" indent="0">
              <a:buNone/>
              <a:defRPr sz="900"/>
            </a:lvl6pPr>
            <a:lvl7pPr marL="2739200" indent="0">
              <a:buNone/>
              <a:defRPr sz="900"/>
            </a:lvl7pPr>
            <a:lvl8pPr marL="3195733" indent="0">
              <a:buNone/>
              <a:defRPr sz="900"/>
            </a:lvl8pPr>
            <a:lvl9pPr marL="3652269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 smtClean="0">
                <a:solidFill>
                  <a:srgbClr val="FFFFFF"/>
                </a:solidFill>
              </a:rPr>
              <a:t>СОВЕЩАНИЕ ПО РАССМОТРЕНИЮ РЕЗУЛЬТАТОВ ПХД ЗА 2013 Г.</a:t>
            </a:r>
            <a:endParaRPr lang="ru-R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72419"/>
      </p:ext>
    </p:extLst>
  </p:cSld>
  <p:clrMapOvr>
    <a:masterClrMapping/>
  </p:clrMapOvr>
  <p:transition spd="med" advClick="0" advTm="1000">
    <p:wipe/>
  </p:transition>
</p:sldLayout>
</file>

<file path=ppt/slideLayouts/slideLayout57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200154"/>
            <a:ext cx="8229600" cy="3394472"/>
          </a:xfrm>
          <a:prstGeom prst="rect">
            <a:avLst/>
          </a:prstGeom>
        </p:spPr>
        <p:txBody>
          <a:bodyPr vert="eaVert" lIns="91306" tIns="45658" rIns="91306" bIns="45658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 smtClean="0">
                <a:solidFill>
                  <a:srgbClr val="FFFFFF"/>
                </a:solidFill>
              </a:rPr>
              <a:t>СОВЕЩАНИЕ ПО РАССМОТРЕНИЮ РЕЗУЛЬТАТОВ ПХД ЗА 2013 Г.</a:t>
            </a:r>
            <a:endParaRPr lang="ru-R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4495596"/>
      </p:ext>
    </p:extLst>
  </p:cSld>
  <p:clrMapOvr>
    <a:masterClrMapping/>
  </p:clrMapOvr>
  <p:transition spd="med" advClick="0" advTm="1000">
    <p:wipe/>
  </p:transition>
</p:sldLayout>
</file>

<file path=ppt/slideLayouts/slideLayout57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972300" y="1"/>
            <a:ext cx="2171700" cy="459462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"/>
            <a:ext cx="6362700" cy="4594622"/>
          </a:xfrm>
          <a:prstGeom prst="rect">
            <a:avLst/>
          </a:prstGeom>
        </p:spPr>
        <p:txBody>
          <a:bodyPr vert="eaVert" lIns="91306" tIns="45658" rIns="91306" bIns="45658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 smtClean="0">
                <a:solidFill>
                  <a:srgbClr val="FFFFFF"/>
                </a:solidFill>
              </a:rPr>
              <a:t>СОВЕЩАНИЕ ПО РАССМОТРЕНИЮ РЕЗУЛЬТАТОВ ПХД ЗА 2013 Г.</a:t>
            </a:r>
            <a:endParaRPr lang="ru-R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8313552"/>
      </p:ext>
    </p:extLst>
  </p:cSld>
  <p:clrMapOvr>
    <a:masterClrMapping/>
  </p:clrMapOvr>
  <p:transition spd="med" advClick="0" advTm="1000">
    <p:wipe/>
  </p:transition>
</p:sldLayout>
</file>

<file path=ppt/slideLayouts/slideLayout57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8461"/>
            <a:ext cx="7772400" cy="11025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  <a:prstGeom prst="rect">
            <a:avLst/>
          </a:prstGeom>
        </p:spPr>
        <p:txBody>
          <a:bodyPr lIns="91306" tIns="45658" rIns="91306" bIns="45658"/>
          <a:lstStyle>
            <a:lvl1pPr marL="0" indent="0" algn="ctr">
              <a:buNone/>
              <a:defRPr/>
            </a:lvl1pPr>
            <a:lvl2pPr marL="456531" indent="0" algn="ctr">
              <a:buNone/>
              <a:defRPr/>
            </a:lvl2pPr>
            <a:lvl3pPr marL="913063" indent="0" algn="ctr">
              <a:buNone/>
              <a:defRPr/>
            </a:lvl3pPr>
            <a:lvl4pPr marL="1369597" indent="0" algn="ctr">
              <a:buNone/>
              <a:defRPr/>
            </a:lvl4pPr>
            <a:lvl5pPr marL="1826127" indent="0" algn="ctr">
              <a:buNone/>
              <a:defRPr/>
            </a:lvl5pPr>
            <a:lvl6pPr marL="2282666" indent="0" algn="ctr">
              <a:buNone/>
              <a:defRPr/>
            </a:lvl6pPr>
            <a:lvl7pPr marL="2739200" indent="0" algn="ctr">
              <a:buNone/>
              <a:defRPr/>
            </a:lvl7pPr>
            <a:lvl8pPr marL="3195733" indent="0" algn="ctr">
              <a:buNone/>
              <a:defRPr/>
            </a:lvl8pPr>
            <a:lvl9pPr marL="3652269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 smtClean="0">
                <a:solidFill>
                  <a:srgbClr val="FFFFFF"/>
                </a:solidFill>
              </a:rPr>
              <a:t>СОВЕЩАНИЕ ПО РАССМОТРЕНИЮ РЕЗУЛЬТАТОВ ПХД ЗА 2013 Г.</a:t>
            </a:r>
            <a:endParaRPr lang="ru-R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2351050"/>
      </p:ext>
    </p:extLst>
  </p:cSld>
  <p:clrMapOvr>
    <a:masterClrMapping/>
  </p:clrMapOvr>
  <p:transition spd="med" advClick="0" advTm="1000">
    <p:wipe/>
  </p:transition>
</p:sldLayout>
</file>

<file path=ppt/slideLayouts/slideLayout57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00154"/>
            <a:ext cx="8229600" cy="3394472"/>
          </a:xfrm>
          <a:prstGeom prst="rect">
            <a:avLst/>
          </a:prstGeom>
        </p:spPr>
        <p:txBody>
          <a:bodyPr lIns="91306" tIns="45658" rIns="91306" bIns="45658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 smtClean="0">
                <a:solidFill>
                  <a:srgbClr val="FFFFFF"/>
                </a:solidFill>
              </a:rPr>
              <a:t>СОВЕЩАНИЕ ПО РАССМОТРЕНИЮ РЕЗУЛЬТАТОВ ПХД ЗА 2013 Г.</a:t>
            </a:r>
            <a:endParaRPr lang="ru-R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9211969"/>
      </p:ext>
    </p:extLst>
  </p:cSld>
  <p:clrMapOvr>
    <a:masterClrMapping/>
  </p:clrMapOvr>
  <p:transition spd="med" advClick="0" advTm="1000">
    <p:wipe/>
  </p:transition>
  <p:timing>
    <p:tnLst>
      <p:par>
        <p:cTn id="1" dur="indefinite" restart="never" nodeType="tmRoot"/>
      </p:par>
    </p:tnLst>
  </p:timing>
</p:sldLayout>
</file>

<file path=ppt/slideLayouts/slideLayout57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605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8"/>
            <a:ext cx="7772400" cy="1125140"/>
          </a:xfrm>
          <a:prstGeom prst="rect">
            <a:avLst/>
          </a:prstGeom>
        </p:spPr>
        <p:txBody>
          <a:bodyPr lIns="91306" tIns="45658" rIns="91306" bIns="45658" anchor="b"/>
          <a:lstStyle>
            <a:lvl1pPr marL="0" indent="0">
              <a:buNone/>
              <a:defRPr sz="2000"/>
            </a:lvl1pPr>
            <a:lvl2pPr marL="456531" indent="0">
              <a:buNone/>
              <a:defRPr sz="1800"/>
            </a:lvl2pPr>
            <a:lvl3pPr marL="913063" indent="0">
              <a:buNone/>
              <a:defRPr sz="1600"/>
            </a:lvl3pPr>
            <a:lvl4pPr marL="1369597" indent="0">
              <a:buNone/>
              <a:defRPr sz="1400"/>
            </a:lvl4pPr>
            <a:lvl5pPr marL="1826127" indent="0">
              <a:buNone/>
              <a:defRPr sz="1400"/>
            </a:lvl5pPr>
            <a:lvl6pPr marL="2282666" indent="0">
              <a:buNone/>
              <a:defRPr sz="1400"/>
            </a:lvl6pPr>
            <a:lvl7pPr marL="2739200" indent="0">
              <a:buNone/>
              <a:defRPr sz="1400"/>
            </a:lvl7pPr>
            <a:lvl8pPr marL="3195733" indent="0">
              <a:buNone/>
              <a:defRPr sz="1400"/>
            </a:lvl8pPr>
            <a:lvl9pPr marL="3652269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1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 smtClean="0">
                <a:solidFill>
                  <a:srgbClr val="FFFFFF"/>
                </a:solidFill>
              </a:rPr>
              <a:t>СОВЕЩАНИЕ ПО РАССМОТРЕНИЮ РЕЗУЛЬТАТОВ ПХД ЗА 2013 Г.</a:t>
            </a:r>
            <a:endParaRPr lang="ru-R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7440724"/>
      </p:ext>
    </p:extLst>
  </p:cSld>
  <p:clrMapOvr>
    <a:masterClrMapping/>
  </p:clrMapOvr>
  <p:transition spd="med" advClick="0" advTm="1000">
    <p:wipe/>
  </p:transition>
</p:sldLayout>
</file>

<file path=ppt/slideLayouts/slideLayout57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200154"/>
            <a:ext cx="4038600" cy="3394472"/>
          </a:xfrm>
          <a:prstGeom prst="rect">
            <a:avLst/>
          </a:prstGeom>
        </p:spPr>
        <p:txBody>
          <a:bodyPr lIns="91306" tIns="45658" rIns="91306" bIns="45658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200154"/>
            <a:ext cx="4038600" cy="3394472"/>
          </a:xfrm>
          <a:prstGeom prst="rect">
            <a:avLst/>
          </a:prstGeom>
        </p:spPr>
        <p:txBody>
          <a:bodyPr lIns="91306" tIns="45658" rIns="91306" bIns="45658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 smtClean="0">
                <a:solidFill>
                  <a:srgbClr val="FFFFFF"/>
                </a:solidFill>
              </a:rPr>
              <a:t>СОВЕЩАНИЕ ПО РАССМОТРЕНИЮ РЕЗУЛЬТАТОВ ПХД ЗА 2013 Г.</a:t>
            </a:r>
            <a:endParaRPr lang="ru-R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4038473"/>
      </p:ext>
    </p:extLst>
  </p:cSld>
  <p:clrMapOvr>
    <a:masterClrMapping/>
  </p:clrMapOvr>
  <p:transition spd="med" advClick="0" advTm="1000">
    <p:wipe/>
  </p:transition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605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8"/>
            <a:ext cx="7772400" cy="112514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6531" indent="0">
              <a:buNone/>
              <a:defRPr sz="1800"/>
            </a:lvl2pPr>
            <a:lvl3pPr marL="913063" indent="0">
              <a:buNone/>
              <a:defRPr sz="1600"/>
            </a:lvl3pPr>
            <a:lvl4pPr marL="1369597" indent="0">
              <a:buNone/>
              <a:defRPr sz="1400"/>
            </a:lvl4pPr>
            <a:lvl5pPr marL="1826127" indent="0">
              <a:buNone/>
              <a:defRPr sz="1400"/>
            </a:lvl5pPr>
            <a:lvl6pPr marL="2282666" indent="0">
              <a:buNone/>
              <a:defRPr sz="1400"/>
            </a:lvl6pPr>
            <a:lvl7pPr marL="2739200" indent="0">
              <a:buNone/>
              <a:defRPr sz="1400"/>
            </a:lvl7pPr>
            <a:lvl8pPr marL="3195733" indent="0">
              <a:buNone/>
              <a:defRPr sz="1400"/>
            </a:lvl8pPr>
            <a:lvl9pPr marL="3652269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BDB7DFB-5A71-4C49-9BEB-0C2FBCA22378}" type="slidenum">
              <a:rPr lang="ru-RU" altLang="ru-RU"/>
              <a:pPr/>
              <a:t>‹#›</a:t>
            </a:fld>
            <a:endParaRPr lang="ru-RU" altLang="ru-RU" dirty="0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 smtClean="0"/>
              <a:t>СОВЕЩАНИЕ ПО РАССМОТРЕНИЮ РЕЗУЛЬТАТОВ ПХД ЗА 2013 Г.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20295505"/>
      </p:ext>
    </p:extLst>
  </p:cSld>
  <p:clrMapOvr>
    <a:masterClrMapping/>
  </p:clrMapOvr>
  <p:transition spd="med" advClick="0" advTm="1000">
    <p:wipe/>
  </p:transition>
</p:sldLayout>
</file>

<file path=ppt/slideLayouts/slideLayout58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41"/>
            <a:ext cx="4040188" cy="479822"/>
          </a:xfrm>
          <a:prstGeom prst="rect">
            <a:avLst/>
          </a:prstGeom>
        </p:spPr>
        <p:txBody>
          <a:bodyPr lIns="91306" tIns="45658" rIns="91306" bIns="45658" anchor="b"/>
          <a:lstStyle>
            <a:lvl1pPr marL="0" indent="0">
              <a:buNone/>
              <a:defRPr sz="2400" b="1"/>
            </a:lvl1pPr>
            <a:lvl2pPr marL="456531" indent="0">
              <a:buNone/>
              <a:defRPr sz="2000" b="1"/>
            </a:lvl2pPr>
            <a:lvl3pPr marL="913063" indent="0">
              <a:buNone/>
              <a:defRPr sz="1800" b="1"/>
            </a:lvl3pPr>
            <a:lvl4pPr marL="1369597" indent="0">
              <a:buNone/>
              <a:defRPr sz="1600" b="1"/>
            </a:lvl4pPr>
            <a:lvl5pPr marL="1826127" indent="0">
              <a:buNone/>
              <a:defRPr sz="1600" b="1"/>
            </a:lvl5pPr>
            <a:lvl6pPr marL="2282666" indent="0">
              <a:buNone/>
              <a:defRPr sz="1600" b="1"/>
            </a:lvl6pPr>
            <a:lvl7pPr marL="2739200" indent="0">
              <a:buNone/>
              <a:defRPr sz="1600" b="1"/>
            </a:lvl7pPr>
            <a:lvl8pPr marL="3195733" indent="0">
              <a:buNone/>
              <a:defRPr sz="1600" b="1"/>
            </a:lvl8pPr>
            <a:lvl9pPr marL="3652269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  <a:prstGeom prst="rect">
            <a:avLst/>
          </a:prstGeom>
        </p:spPr>
        <p:txBody>
          <a:bodyPr lIns="91306" tIns="45658" rIns="91306" bIns="45658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169" y="1151341"/>
            <a:ext cx="4041775" cy="479822"/>
          </a:xfrm>
          <a:prstGeom prst="rect">
            <a:avLst/>
          </a:prstGeom>
        </p:spPr>
        <p:txBody>
          <a:bodyPr lIns="91306" tIns="45658" rIns="91306" bIns="45658" anchor="b"/>
          <a:lstStyle>
            <a:lvl1pPr marL="0" indent="0">
              <a:buNone/>
              <a:defRPr sz="2400" b="1"/>
            </a:lvl1pPr>
            <a:lvl2pPr marL="456531" indent="0">
              <a:buNone/>
              <a:defRPr sz="2000" b="1"/>
            </a:lvl2pPr>
            <a:lvl3pPr marL="913063" indent="0">
              <a:buNone/>
              <a:defRPr sz="1800" b="1"/>
            </a:lvl3pPr>
            <a:lvl4pPr marL="1369597" indent="0">
              <a:buNone/>
              <a:defRPr sz="1600" b="1"/>
            </a:lvl4pPr>
            <a:lvl5pPr marL="1826127" indent="0">
              <a:buNone/>
              <a:defRPr sz="1600" b="1"/>
            </a:lvl5pPr>
            <a:lvl6pPr marL="2282666" indent="0">
              <a:buNone/>
              <a:defRPr sz="1600" b="1"/>
            </a:lvl6pPr>
            <a:lvl7pPr marL="2739200" indent="0">
              <a:buNone/>
              <a:defRPr sz="1600" b="1"/>
            </a:lvl7pPr>
            <a:lvl8pPr marL="3195733" indent="0">
              <a:buNone/>
              <a:defRPr sz="1600" b="1"/>
            </a:lvl8pPr>
            <a:lvl9pPr marL="3652269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169" y="1631156"/>
            <a:ext cx="4041775" cy="2963466"/>
          </a:xfrm>
          <a:prstGeom prst="rect">
            <a:avLst/>
          </a:prstGeom>
        </p:spPr>
        <p:txBody>
          <a:bodyPr lIns="91306" tIns="45658" rIns="91306" bIns="45658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 smtClean="0">
                <a:solidFill>
                  <a:srgbClr val="FFFFFF"/>
                </a:solidFill>
              </a:rPr>
              <a:t>СОВЕЩАНИЕ ПО РАССМОТРЕНИЮ РЕЗУЛЬТАТОВ ПХД ЗА 2013 Г.</a:t>
            </a:r>
            <a:endParaRPr lang="ru-R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2501717"/>
      </p:ext>
    </p:extLst>
  </p:cSld>
  <p:clrMapOvr>
    <a:masterClrMapping/>
  </p:clrMapOvr>
  <p:transition spd="med" advClick="0" advTm="1000">
    <p:wipe/>
  </p:transition>
</p:sldLayout>
</file>

<file path=ppt/slideLayouts/slideLayout58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1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 smtClean="0">
                <a:solidFill>
                  <a:srgbClr val="FFFFFF"/>
                </a:solidFill>
              </a:rPr>
              <a:t>СОВЕЩАНИЕ ПО РАССМОТРЕНИЮ РЕЗУЛЬТАТОВ ПХД ЗА 2013 Г.</a:t>
            </a:r>
            <a:endParaRPr lang="ru-R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9323955"/>
      </p:ext>
    </p:extLst>
  </p:cSld>
  <p:clrMapOvr>
    <a:masterClrMapping/>
  </p:clrMapOvr>
  <p:transition spd="med" advClick="0" advTm="1000">
    <p:wipe/>
  </p:transition>
  <p:timing>
    <p:tnLst>
      <p:par>
        <p:cTn id="1" dur="indefinite" restart="never" nodeType="tmRoot"/>
      </p:par>
    </p:tnLst>
  </p:timing>
</p:sldLayout>
</file>

<file path=ppt/slideLayouts/slideLayout58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 smtClean="0">
                <a:solidFill>
                  <a:srgbClr val="FFFFFF"/>
                </a:solidFill>
              </a:rPr>
              <a:t>СОВЕЩАНИЕ ПО РАССМОТРЕНИЮ РЕЗУЛЬТАТОВ ПХД ЗА 2013 Г.</a:t>
            </a:r>
            <a:endParaRPr lang="ru-R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3982949"/>
      </p:ext>
    </p:extLst>
  </p:cSld>
  <p:clrMapOvr>
    <a:masterClrMapping/>
  </p:clrMapOvr>
  <p:transition spd="med" advClick="0" advTm="1000">
    <p:wipe/>
  </p:transition>
</p:sldLayout>
</file>

<file path=ppt/slideLayouts/slideLayout58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6" y="204795"/>
            <a:ext cx="3008313" cy="8715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04797"/>
            <a:ext cx="5111750" cy="4389835"/>
          </a:xfrm>
          <a:prstGeom prst="rect">
            <a:avLst/>
          </a:prstGeom>
        </p:spPr>
        <p:txBody>
          <a:bodyPr lIns="91306" tIns="45658" rIns="91306" bIns="45658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6" y="1076328"/>
            <a:ext cx="3008313" cy="3518297"/>
          </a:xfrm>
          <a:prstGeom prst="rect">
            <a:avLst/>
          </a:prstGeom>
        </p:spPr>
        <p:txBody>
          <a:bodyPr lIns="91306" tIns="45658" rIns="91306" bIns="45658"/>
          <a:lstStyle>
            <a:lvl1pPr marL="0" indent="0">
              <a:buNone/>
              <a:defRPr sz="1400"/>
            </a:lvl1pPr>
            <a:lvl2pPr marL="456531" indent="0">
              <a:buNone/>
              <a:defRPr sz="1200"/>
            </a:lvl2pPr>
            <a:lvl3pPr marL="913063" indent="0">
              <a:buNone/>
              <a:defRPr sz="1000"/>
            </a:lvl3pPr>
            <a:lvl4pPr marL="1369597" indent="0">
              <a:buNone/>
              <a:defRPr sz="900"/>
            </a:lvl4pPr>
            <a:lvl5pPr marL="1826127" indent="0">
              <a:buNone/>
              <a:defRPr sz="900"/>
            </a:lvl5pPr>
            <a:lvl6pPr marL="2282666" indent="0">
              <a:buNone/>
              <a:defRPr sz="900"/>
            </a:lvl6pPr>
            <a:lvl7pPr marL="2739200" indent="0">
              <a:buNone/>
              <a:defRPr sz="900"/>
            </a:lvl7pPr>
            <a:lvl8pPr marL="3195733" indent="0">
              <a:buNone/>
              <a:defRPr sz="900"/>
            </a:lvl8pPr>
            <a:lvl9pPr marL="3652269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 smtClean="0">
                <a:solidFill>
                  <a:srgbClr val="FFFFFF"/>
                </a:solidFill>
              </a:rPr>
              <a:t>СОВЕЩАНИЕ ПО РАССМОТРЕНИЮ РЕЗУЛЬТАТОВ ПХД ЗА 2013 Г.</a:t>
            </a:r>
            <a:endParaRPr lang="ru-R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1731452"/>
      </p:ext>
    </p:extLst>
  </p:cSld>
  <p:clrMapOvr>
    <a:masterClrMapping/>
  </p:clrMapOvr>
  <p:transition spd="med" advClick="0" advTm="1000">
    <p:wipe/>
  </p:transition>
</p:sldLayout>
</file>

<file path=ppt/slideLayouts/slideLayout58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880"/>
            <a:ext cx="5486400" cy="425054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  <a:prstGeom prst="rect">
            <a:avLst/>
          </a:prstGeom>
        </p:spPr>
        <p:txBody>
          <a:bodyPr lIns="91306" tIns="45658" rIns="91306" bIns="45658"/>
          <a:lstStyle>
            <a:lvl1pPr marL="0" indent="0">
              <a:buNone/>
              <a:defRPr sz="3200"/>
            </a:lvl1pPr>
            <a:lvl2pPr marL="456531" indent="0">
              <a:buNone/>
              <a:defRPr sz="2800"/>
            </a:lvl2pPr>
            <a:lvl3pPr marL="913063" indent="0">
              <a:buNone/>
              <a:defRPr sz="2400"/>
            </a:lvl3pPr>
            <a:lvl4pPr marL="1369597" indent="0">
              <a:buNone/>
              <a:defRPr sz="2000"/>
            </a:lvl4pPr>
            <a:lvl5pPr marL="1826127" indent="0">
              <a:buNone/>
              <a:defRPr sz="2000"/>
            </a:lvl5pPr>
            <a:lvl6pPr marL="2282666" indent="0">
              <a:buNone/>
              <a:defRPr sz="2000"/>
            </a:lvl6pPr>
            <a:lvl7pPr marL="2739200" indent="0">
              <a:buNone/>
              <a:defRPr sz="2000"/>
            </a:lvl7pPr>
            <a:lvl8pPr marL="3195733" indent="0">
              <a:buNone/>
              <a:defRPr sz="2000"/>
            </a:lvl8pPr>
            <a:lvl9pPr marL="3652269" indent="0">
              <a:buNone/>
              <a:defRPr sz="2000"/>
            </a:lvl9pPr>
          </a:lstStyle>
          <a:p>
            <a:pPr lvl="0"/>
            <a:endParaRPr lang="ru-RU" noProof="0" dirty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6138"/>
            <a:ext cx="5486400" cy="603647"/>
          </a:xfrm>
          <a:prstGeom prst="rect">
            <a:avLst/>
          </a:prstGeom>
        </p:spPr>
        <p:txBody>
          <a:bodyPr lIns="91306" tIns="45658" rIns="91306" bIns="45658"/>
          <a:lstStyle>
            <a:lvl1pPr marL="0" indent="0">
              <a:buNone/>
              <a:defRPr sz="1400"/>
            </a:lvl1pPr>
            <a:lvl2pPr marL="456531" indent="0">
              <a:buNone/>
              <a:defRPr sz="1200"/>
            </a:lvl2pPr>
            <a:lvl3pPr marL="913063" indent="0">
              <a:buNone/>
              <a:defRPr sz="1000"/>
            </a:lvl3pPr>
            <a:lvl4pPr marL="1369597" indent="0">
              <a:buNone/>
              <a:defRPr sz="900"/>
            </a:lvl4pPr>
            <a:lvl5pPr marL="1826127" indent="0">
              <a:buNone/>
              <a:defRPr sz="900"/>
            </a:lvl5pPr>
            <a:lvl6pPr marL="2282666" indent="0">
              <a:buNone/>
              <a:defRPr sz="900"/>
            </a:lvl6pPr>
            <a:lvl7pPr marL="2739200" indent="0">
              <a:buNone/>
              <a:defRPr sz="900"/>
            </a:lvl7pPr>
            <a:lvl8pPr marL="3195733" indent="0">
              <a:buNone/>
              <a:defRPr sz="900"/>
            </a:lvl8pPr>
            <a:lvl9pPr marL="3652269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 smtClean="0">
                <a:solidFill>
                  <a:srgbClr val="FFFFFF"/>
                </a:solidFill>
              </a:rPr>
              <a:t>СОВЕЩАНИЕ ПО РАССМОТРЕНИЮ РЕЗУЛЬТАТОВ ПХД ЗА 2013 Г.</a:t>
            </a:r>
            <a:endParaRPr lang="ru-R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4386484"/>
      </p:ext>
    </p:extLst>
  </p:cSld>
  <p:clrMapOvr>
    <a:masterClrMapping/>
  </p:clrMapOvr>
  <p:transition spd="med" advClick="0" advTm="1000">
    <p:wipe/>
  </p:transition>
</p:sldLayout>
</file>

<file path=ppt/slideLayouts/slideLayout58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200154"/>
            <a:ext cx="8229600" cy="3394472"/>
          </a:xfrm>
          <a:prstGeom prst="rect">
            <a:avLst/>
          </a:prstGeom>
        </p:spPr>
        <p:txBody>
          <a:bodyPr vert="eaVert" lIns="91306" tIns="45658" rIns="91306" bIns="45658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 smtClean="0">
                <a:solidFill>
                  <a:srgbClr val="FFFFFF"/>
                </a:solidFill>
              </a:rPr>
              <a:t>СОВЕЩАНИЕ ПО РАССМОТРЕНИЮ РЕЗУЛЬТАТОВ ПХД ЗА 2013 Г.</a:t>
            </a:r>
            <a:endParaRPr lang="ru-R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5196554"/>
      </p:ext>
    </p:extLst>
  </p:cSld>
  <p:clrMapOvr>
    <a:masterClrMapping/>
  </p:clrMapOvr>
  <p:transition spd="med" advClick="0" advTm="1000">
    <p:wipe/>
  </p:transition>
</p:sldLayout>
</file>

<file path=ppt/slideLayouts/slideLayout58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972300" y="1"/>
            <a:ext cx="2171700" cy="459462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"/>
            <a:ext cx="6362700" cy="4594622"/>
          </a:xfrm>
          <a:prstGeom prst="rect">
            <a:avLst/>
          </a:prstGeom>
        </p:spPr>
        <p:txBody>
          <a:bodyPr vert="eaVert" lIns="91306" tIns="45658" rIns="91306" bIns="45658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 smtClean="0">
                <a:solidFill>
                  <a:srgbClr val="FFFFFF"/>
                </a:solidFill>
              </a:rPr>
              <a:t>СОВЕЩАНИЕ ПО РАССМОТРЕНИЮ РЕЗУЛЬТАТОВ ПХД ЗА 2013 Г.</a:t>
            </a:r>
            <a:endParaRPr lang="ru-R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7688520"/>
      </p:ext>
    </p:extLst>
  </p:cSld>
  <p:clrMapOvr>
    <a:masterClrMapping/>
  </p:clrMapOvr>
  <p:transition spd="med" advClick="0" advTm="1000">
    <p:wipe/>
  </p:transition>
</p:sldLayout>
</file>

<file path=ppt/slideLayouts/slideLayout58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8461"/>
            <a:ext cx="7772400" cy="11025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  <a:prstGeom prst="rect">
            <a:avLst/>
          </a:prstGeom>
        </p:spPr>
        <p:txBody>
          <a:bodyPr lIns="91306" tIns="45658" rIns="91306" bIns="45658"/>
          <a:lstStyle>
            <a:lvl1pPr marL="0" indent="0" algn="ctr">
              <a:buNone/>
              <a:defRPr/>
            </a:lvl1pPr>
            <a:lvl2pPr marL="456531" indent="0" algn="ctr">
              <a:buNone/>
              <a:defRPr/>
            </a:lvl2pPr>
            <a:lvl3pPr marL="913063" indent="0" algn="ctr">
              <a:buNone/>
              <a:defRPr/>
            </a:lvl3pPr>
            <a:lvl4pPr marL="1369597" indent="0" algn="ctr">
              <a:buNone/>
              <a:defRPr/>
            </a:lvl4pPr>
            <a:lvl5pPr marL="1826127" indent="0" algn="ctr">
              <a:buNone/>
              <a:defRPr/>
            </a:lvl5pPr>
            <a:lvl6pPr marL="2282666" indent="0" algn="ctr">
              <a:buNone/>
              <a:defRPr/>
            </a:lvl6pPr>
            <a:lvl7pPr marL="2739200" indent="0" algn="ctr">
              <a:buNone/>
              <a:defRPr/>
            </a:lvl7pPr>
            <a:lvl8pPr marL="3195733" indent="0" algn="ctr">
              <a:buNone/>
              <a:defRPr/>
            </a:lvl8pPr>
            <a:lvl9pPr marL="3652269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 smtClean="0">
                <a:solidFill>
                  <a:srgbClr val="FFFFFF"/>
                </a:solidFill>
              </a:rPr>
              <a:t>СОВЕЩАНИЕ ПО РАССМОТРЕНИЮ РЕЗУЛЬТАТОВ ПХД ЗА 2013 Г.</a:t>
            </a:r>
            <a:endParaRPr lang="ru-R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3175016"/>
      </p:ext>
    </p:extLst>
  </p:cSld>
  <p:clrMapOvr>
    <a:masterClrMapping/>
  </p:clrMapOvr>
  <p:transition spd="med" advClick="0" advTm="1000">
    <p:wipe/>
  </p:transition>
</p:sldLayout>
</file>

<file path=ppt/slideLayouts/slideLayout58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00154"/>
            <a:ext cx="8229600" cy="3394472"/>
          </a:xfrm>
          <a:prstGeom prst="rect">
            <a:avLst/>
          </a:prstGeom>
        </p:spPr>
        <p:txBody>
          <a:bodyPr lIns="91306" tIns="45658" rIns="91306" bIns="45658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 smtClean="0">
                <a:solidFill>
                  <a:srgbClr val="FFFFFF"/>
                </a:solidFill>
              </a:rPr>
              <a:t>СОВЕЩАНИЕ ПО РАССМОТРЕНИЮ РЕЗУЛЬТАТОВ ПХД ЗА 2013 Г.</a:t>
            </a:r>
            <a:endParaRPr lang="ru-R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6711129"/>
      </p:ext>
    </p:extLst>
  </p:cSld>
  <p:clrMapOvr>
    <a:masterClrMapping/>
  </p:clrMapOvr>
  <p:transition spd="med" advClick="0" advTm="1000">
    <p:wipe/>
  </p:transition>
  <p:timing>
    <p:tnLst>
      <p:par>
        <p:cTn id="1" dur="indefinite" restart="never" nodeType="tmRoot"/>
      </p:par>
    </p:tnLst>
  </p:timing>
</p:sldLayout>
</file>

<file path=ppt/slideLayouts/slideLayout58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605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8"/>
            <a:ext cx="7772400" cy="1125140"/>
          </a:xfrm>
          <a:prstGeom prst="rect">
            <a:avLst/>
          </a:prstGeom>
        </p:spPr>
        <p:txBody>
          <a:bodyPr lIns="91306" tIns="45658" rIns="91306" bIns="45658" anchor="b"/>
          <a:lstStyle>
            <a:lvl1pPr marL="0" indent="0">
              <a:buNone/>
              <a:defRPr sz="2000"/>
            </a:lvl1pPr>
            <a:lvl2pPr marL="456531" indent="0">
              <a:buNone/>
              <a:defRPr sz="1800"/>
            </a:lvl2pPr>
            <a:lvl3pPr marL="913063" indent="0">
              <a:buNone/>
              <a:defRPr sz="1600"/>
            </a:lvl3pPr>
            <a:lvl4pPr marL="1369597" indent="0">
              <a:buNone/>
              <a:defRPr sz="1400"/>
            </a:lvl4pPr>
            <a:lvl5pPr marL="1826127" indent="0">
              <a:buNone/>
              <a:defRPr sz="1400"/>
            </a:lvl5pPr>
            <a:lvl6pPr marL="2282666" indent="0">
              <a:buNone/>
              <a:defRPr sz="1400"/>
            </a:lvl6pPr>
            <a:lvl7pPr marL="2739200" indent="0">
              <a:buNone/>
              <a:defRPr sz="1400"/>
            </a:lvl7pPr>
            <a:lvl8pPr marL="3195733" indent="0">
              <a:buNone/>
              <a:defRPr sz="1400"/>
            </a:lvl8pPr>
            <a:lvl9pPr marL="3652269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1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 smtClean="0">
                <a:solidFill>
                  <a:srgbClr val="FFFFFF"/>
                </a:solidFill>
              </a:rPr>
              <a:t>СОВЕЩАНИЕ ПО РАССМОТРЕНИЮ РЕЗУЛЬТАТОВ ПХД ЗА 2013 Г.</a:t>
            </a:r>
            <a:endParaRPr lang="ru-R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0844077"/>
      </p:ext>
    </p:extLst>
  </p:cSld>
  <p:clrMapOvr>
    <a:masterClrMapping/>
  </p:clrMapOvr>
  <p:transition spd="med" advClick="0" advTm="1000">
    <p:wipe/>
  </p:transition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" y="825105"/>
            <a:ext cx="1452563" cy="39195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1604963" y="825105"/>
            <a:ext cx="1454150" cy="39195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0F4043A-CAC5-4FF3-9E4C-88E41DEDAB50}" type="slidenum">
              <a:rPr lang="ru-RU" altLang="ru-RU"/>
              <a:pPr/>
              <a:t>‹#›</a:t>
            </a:fld>
            <a:endParaRPr lang="ru-RU" altLang="ru-RU" dirty="0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 smtClean="0"/>
              <a:t>СОВЕЩАНИЕ ПО РАССМОТРЕНИЮ РЕЗУЛЬТАТОВ ПХД ЗА 2013 Г.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24430910"/>
      </p:ext>
    </p:extLst>
  </p:cSld>
  <p:clrMapOvr>
    <a:masterClrMapping/>
  </p:clrMapOvr>
  <p:transition spd="med" advClick="0" advTm="1000">
    <p:wipe/>
  </p:transition>
</p:sldLayout>
</file>

<file path=ppt/slideLayouts/slideLayout59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200154"/>
            <a:ext cx="4038600" cy="3394472"/>
          </a:xfrm>
          <a:prstGeom prst="rect">
            <a:avLst/>
          </a:prstGeom>
        </p:spPr>
        <p:txBody>
          <a:bodyPr lIns="91306" tIns="45658" rIns="91306" bIns="45658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200154"/>
            <a:ext cx="4038600" cy="3394472"/>
          </a:xfrm>
          <a:prstGeom prst="rect">
            <a:avLst/>
          </a:prstGeom>
        </p:spPr>
        <p:txBody>
          <a:bodyPr lIns="91306" tIns="45658" rIns="91306" bIns="45658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 smtClean="0">
                <a:solidFill>
                  <a:srgbClr val="FFFFFF"/>
                </a:solidFill>
              </a:rPr>
              <a:t>СОВЕЩАНИЕ ПО РАССМОТРЕНИЮ РЕЗУЛЬТАТОВ ПХД ЗА 2013 Г.</a:t>
            </a:r>
            <a:endParaRPr lang="ru-R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8722996"/>
      </p:ext>
    </p:extLst>
  </p:cSld>
  <p:clrMapOvr>
    <a:masterClrMapping/>
  </p:clrMapOvr>
  <p:transition spd="med" advClick="0" advTm="1000">
    <p:wipe/>
  </p:transition>
</p:sldLayout>
</file>

<file path=ppt/slideLayouts/slideLayout59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41"/>
            <a:ext cx="4040188" cy="479822"/>
          </a:xfrm>
          <a:prstGeom prst="rect">
            <a:avLst/>
          </a:prstGeom>
        </p:spPr>
        <p:txBody>
          <a:bodyPr lIns="91306" tIns="45658" rIns="91306" bIns="45658" anchor="b"/>
          <a:lstStyle>
            <a:lvl1pPr marL="0" indent="0">
              <a:buNone/>
              <a:defRPr sz="2400" b="1"/>
            </a:lvl1pPr>
            <a:lvl2pPr marL="456531" indent="0">
              <a:buNone/>
              <a:defRPr sz="2000" b="1"/>
            </a:lvl2pPr>
            <a:lvl3pPr marL="913063" indent="0">
              <a:buNone/>
              <a:defRPr sz="1800" b="1"/>
            </a:lvl3pPr>
            <a:lvl4pPr marL="1369597" indent="0">
              <a:buNone/>
              <a:defRPr sz="1600" b="1"/>
            </a:lvl4pPr>
            <a:lvl5pPr marL="1826127" indent="0">
              <a:buNone/>
              <a:defRPr sz="1600" b="1"/>
            </a:lvl5pPr>
            <a:lvl6pPr marL="2282666" indent="0">
              <a:buNone/>
              <a:defRPr sz="1600" b="1"/>
            </a:lvl6pPr>
            <a:lvl7pPr marL="2739200" indent="0">
              <a:buNone/>
              <a:defRPr sz="1600" b="1"/>
            </a:lvl7pPr>
            <a:lvl8pPr marL="3195733" indent="0">
              <a:buNone/>
              <a:defRPr sz="1600" b="1"/>
            </a:lvl8pPr>
            <a:lvl9pPr marL="3652269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  <a:prstGeom prst="rect">
            <a:avLst/>
          </a:prstGeom>
        </p:spPr>
        <p:txBody>
          <a:bodyPr lIns="91306" tIns="45658" rIns="91306" bIns="45658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169" y="1151341"/>
            <a:ext cx="4041775" cy="479822"/>
          </a:xfrm>
          <a:prstGeom prst="rect">
            <a:avLst/>
          </a:prstGeom>
        </p:spPr>
        <p:txBody>
          <a:bodyPr lIns="91306" tIns="45658" rIns="91306" bIns="45658" anchor="b"/>
          <a:lstStyle>
            <a:lvl1pPr marL="0" indent="0">
              <a:buNone/>
              <a:defRPr sz="2400" b="1"/>
            </a:lvl1pPr>
            <a:lvl2pPr marL="456531" indent="0">
              <a:buNone/>
              <a:defRPr sz="2000" b="1"/>
            </a:lvl2pPr>
            <a:lvl3pPr marL="913063" indent="0">
              <a:buNone/>
              <a:defRPr sz="1800" b="1"/>
            </a:lvl3pPr>
            <a:lvl4pPr marL="1369597" indent="0">
              <a:buNone/>
              <a:defRPr sz="1600" b="1"/>
            </a:lvl4pPr>
            <a:lvl5pPr marL="1826127" indent="0">
              <a:buNone/>
              <a:defRPr sz="1600" b="1"/>
            </a:lvl5pPr>
            <a:lvl6pPr marL="2282666" indent="0">
              <a:buNone/>
              <a:defRPr sz="1600" b="1"/>
            </a:lvl6pPr>
            <a:lvl7pPr marL="2739200" indent="0">
              <a:buNone/>
              <a:defRPr sz="1600" b="1"/>
            </a:lvl7pPr>
            <a:lvl8pPr marL="3195733" indent="0">
              <a:buNone/>
              <a:defRPr sz="1600" b="1"/>
            </a:lvl8pPr>
            <a:lvl9pPr marL="3652269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169" y="1631156"/>
            <a:ext cx="4041775" cy="2963466"/>
          </a:xfrm>
          <a:prstGeom prst="rect">
            <a:avLst/>
          </a:prstGeom>
        </p:spPr>
        <p:txBody>
          <a:bodyPr lIns="91306" tIns="45658" rIns="91306" bIns="45658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 smtClean="0">
                <a:solidFill>
                  <a:srgbClr val="FFFFFF"/>
                </a:solidFill>
              </a:rPr>
              <a:t>СОВЕЩАНИЕ ПО РАССМОТРЕНИЮ РЕЗУЛЬТАТОВ ПХД ЗА 2013 Г.</a:t>
            </a:r>
            <a:endParaRPr lang="ru-R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688362"/>
      </p:ext>
    </p:extLst>
  </p:cSld>
  <p:clrMapOvr>
    <a:masterClrMapping/>
  </p:clrMapOvr>
  <p:transition spd="med" advClick="0" advTm="1000">
    <p:wipe/>
  </p:transition>
</p:sldLayout>
</file>

<file path=ppt/slideLayouts/slideLayout59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1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 smtClean="0">
                <a:solidFill>
                  <a:srgbClr val="FFFFFF"/>
                </a:solidFill>
              </a:rPr>
              <a:t>СОВЕЩАНИЕ ПО РАССМОТРЕНИЮ РЕЗУЛЬТАТОВ ПХД ЗА 2013 Г.</a:t>
            </a:r>
            <a:endParaRPr lang="ru-R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7600514"/>
      </p:ext>
    </p:extLst>
  </p:cSld>
  <p:clrMapOvr>
    <a:masterClrMapping/>
  </p:clrMapOvr>
  <p:transition spd="med" advClick="0" advTm="1000">
    <p:wipe/>
  </p:transition>
  <p:timing>
    <p:tnLst>
      <p:par>
        <p:cTn id="1" dur="indefinite" restart="never" nodeType="tmRoot"/>
      </p:par>
    </p:tnLst>
  </p:timing>
</p:sldLayout>
</file>

<file path=ppt/slideLayouts/slideLayout59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 smtClean="0">
                <a:solidFill>
                  <a:srgbClr val="FFFFFF"/>
                </a:solidFill>
              </a:rPr>
              <a:t>СОВЕЩАНИЕ ПО РАССМОТРЕНИЮ РЕЗУЛЬТАТОВ ПХД ЗА 2013 Г.</a:t>
            </a:r>
            <a:endParaRPr lang="ru-R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9449334"/>
      </p:ext>
    </p:extLst>
  </p:cSld>
  <p:clrMapOvr>
    <a:masterClrMapping/>
  </p:clrMapOvr>
  <p:transition spd="med" advClick="0" advTm="1000">
    <p:wipe/>
  </p:transition>
</p:sldLayout>
</file>

<file path=ppt/slideLayouts/slideLayout59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6" y="204795"/>
            <a:ext cx="3008313" cy="8715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04797"/>
            <a:ext cx="5111750" cy="4389835"/>
          </a:xfrm>
          <a:prstGeom prst="rect">
            <a:avLst/>
          </a:prstGeom>
        </p:spPr>
        <p:txBody>
          <a:bodyPr lIns="91306" tIns="45658" rIns="91306" bIns="45658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6" y="1076328"/>
            <a:ext cx="3008313" cy="3518297"/>
          </a:xfrm>
          <a:prstGeom prst="rect">
            <a:avLst/>
          </a:prstGeom>
        </p:spPr>
        <p:txBody>
          <a:bodyPr lIns="91306" tIns="45658" rIns="91306" bIns="45658"/>
          <a:lstStyle>
            <a:lvl1pPr marL="0" indent="0">
              <a:buNone/>
              <a:defRPr sz="1400"/>
            </a:lvl1pPr>
            <a:lvl2pPr marL="456531" indent="0">
              <a:buNone/>
              <a:defRPr sz="1200"/>
            </a:lvl2pPr>
            <a:lvl3pPr marL="913063" indent="0">
              <a:buNone/>
              <a:defRPr sz="1000"/>
            </a:lvl3pPr>
            <a:lvl4pPr marL="1369597" indent="0">
              <a:buNone/>
              <a:defRPr sz="900"/>
            </a:lvl4pPr>
            <a:lvl5pPr marL="1826127" indent="0">
              <a:buNone/>
              <a:defRPr sz="900"/>
            </a:lvl5pPr>
            <a:lvl6pPr marL="2282666" indent="0">
              <a:buNone/>
              <a:defRPr sz="900"/>
            </a:lvl6pPr>
            <a:lvl7pPr marL="2739200" indent="0">
              <a:buNone/>
              <a:defRPr sz="900"/>
            </a:lvl7pPr>
            <a:lvl8pPr marL="3195733" indent="0">
              <a:buNone/>
              <a:defRPr sz="900"/>
            </a:lvl8pPr>
            <a:lvl9pPr marL="3652269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 smtClean="0">
                <a:solidFill>
                  <a:srgbClr val="FFFFFF"/>
                </a:solidFill>
              </a:rPr>
              <a:t>СОВЕЩАНИЕ ПО РАССМОТРЕНИЮ РЕЗУЛЬТАТОВ ПХД ЗА 2013 Г.</a:t>
            </a:r>
            <a:endParaRPr lang="ru-R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2329797"/>
      </p:ext>
    </p:extLst>
  </p:cSld>
  <p:clrMapOvr>
    <a:masterClrMapping/>
  </p:clrMapOvr>
  <p:transition spd="med" advClick="0" advTm="1000">
    <p:wipe/>
  </p:transition>
</p:sldLayout>
</file>

<file path=ppt/slideLayouts/slideLayout59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880"/>
            <a:ext cx="5486400" cy="425054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  <a:prstGeom prst="rect">
            <a:avLst/>
          </a:prstGeom>
        </p:spPr>
        <p:txBody>
          <a:bodyPr lIns="91306" tIns="45658" rIns="91306" bIns="45658"/>
          <a:lstStyle>
            <a:lvl1pPr marL="0" indent="0">
              <a:buNone/>
              <a:defRPr sz="3200"/>
            </a:lvl1pPr>
            <a:lvl2pPr marL="456531" indent="0">
              <a:buNone/>
              <a:defRPr sz="2800"/>
            </a:lvl2pPr>
            <a:lvl3pPr marL="913063" indent="0">
              <a:buNone/>
              <a:defRPr sz="2400"/>
            </a:lvl3pPr>
            <a:lvl4pPr marL="1369597" indent="0">
              <a:buNone/>
              <a:defRPr sz="2000"/>
            </a:lvl4pPr>
            <a:lvl5pPr marL="1826127" indent="0">
              <a:buNone/>
              <a:defRPr sz="2000"/>
            </a:lvl5pPr>
            <a:lvl6pPr marL="2282666" indent="0">
              <a:buNone/>
              <a:defRPr sz="2000"/>
            </a:lvl6pPr>
            <a:lvl7pPr marL="2739200" indent="0">
              <a:buNone/>
              <a:defRPr sz="2000"/>
            </a:lvl7pPr>
            <a:lvl8pPr marL="3195733" indent="0">
              <a:buNone/>
              <a:defRPr sz="2000"/>
            </a:lvl8pPr>
            <a:lvl9pPr marL="3652269" indent="0">
              <a:buNone/>
              <a:defRPr sz="2000"/>
            </a:lvl9pPr>
          </a:lstStyle>
          <a:p>
            <a:pPr lvl="0"/>
            <a:endParaRPr lang="ru-RU" noProof="0" dirty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6138"/>
            <a:ext cx="5486400" cy="603647"/>
          </a:xfrm>
          <a:prstGeom prst="rect">
            <a:avLst/>
          </a:prstGeom>
        </p:spPr>
        <p:txBody>
          <a:bodyPr lIns="91306" tIns="45658" rIns="91306" bIns="45658"/>
          <a:lstStyle>
            <a:lvl1pPr marL="0" indent="0">
              <a:buNone/>
              <a:defRPr sz="1400"/>
            </a:lvl1pPr>
            <a:lvl2pPr marL="456531" indent="0">
              <a:buNone/>
              <a:defRPr sz="1200"/>
            </a:lvl2pPr>
            <a:lvl3pPr marL="913063" indent="0">
              <a:buNone/>
              <a:defRPr sz="1000"/>
            </a:lvl3pPr>
            <a:lvl4pPr marL="1369597" indent="0">
              <a:buNone/>
              <a:defRPr sz="900"/>
            </a:lvl4pPr>
            <a:lvl5pPr marL="1826127" indent="0">
              <a:buNone/>
              <a:defRPr sz="900"/>
            </a:lvl5pPr>
            <a:lvl6pPr marL="2282666" indent="0">
              <a:buNone/>
              <a:defRPr sz="900"/>
            </a:lvl6pPr>
            <a:lvl7pPr marL="2739200" indent="0">
              <a:buNone/>
              <a:defRPr sz="900"/>
            </a:lvl7pPr>
            <a:lvl8pPr marL="3195733" indent="0">
              <a:buNone/>
              <a:defRPr sz="900"/>
            </a:lvl8pPr>
            <a:lvl9pPr marL="3652269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 smtClean="0">
                <a:solidFill>
                  <a:srgbClr val="FFFFFF"/>
                </a:solidFill>
              </a:rPr>
              <a:t>СОВЕЩАНИЕ ПО РАССМОТРЕНИЮ РЕЗУЛЬТАТОВ ПХД ЗА 2013 Г.</a:t>
            </a:r>
            <a:endParaRPr lang="ru-R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673549"/>
      </p:ext>
    </p:extLst>
  </p:cSld>
  <p:clrMapOvr>
    <a:masterClrMapping/>
  </p:clrMapOvr>
  <p:transition spd="med" advClick="0" advTm="1000">
    <p:wipe/>
  </p:transition>
</p:sldLayout>
</file>

<file path=ppt/slideLayouts/slideLayout59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200154"/>
            <a:ext cx="8229600" cy="3394472"/>
          </a:xfrm>
          <a:prstGeom prst="rect">
            <a:avLst/>
          </a:prstGeom>
        </p:spPr>
        <p:txBody>
          <a:bodyPr vert="eaVert" lIns="91306" tIns="45658" rIns="91306" bIns="45658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 smtClean="0">
                <a:solidFill>
                  <a:srgbClr val="FFFFFF"/>
                </a:solidFill>
              </a:rPr>
              <a:t>СОВЕЩАНИЕ ПО РАССМОТРЕНИЮ РЕЗУЛЬТАТОВ ПХД ЗА 2013 Г.</a:t>
            </a:r>
            <a:endParaRPr lang="ru-R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6001014"/>
      </p:ext>
    </p:extLst>
  </p:cSld>
  <p:clrMapOvr>
    <a:masterClrMapping/>
  </p:clrMapOvr>
  <p:transition spd="med" advClick="0" advTm="1000">
    <p:wipe/>
  </p:transition>
</p:sldLayout>
</file>

<file path=ppt/slideLayouts/slideLayout59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972300" y="1"/>
            <a:ext cx="2171700" cy="459462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"/>
            <a:ext cx="6362700" cy="4594622"/>
          </a:xfrm>
          <a:prstGeom prst="rect">
            <a:avLst/>
          </a:prstGeom>
        </p:spPr>
        <p:txBody>
          <a:bodyPr vert="eaVert" lIns="91306" tIns="45658" rIns="91306" bIns="45658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 smtClean="0">
                <a:solidFill>
                  <a:srgbClr val="FFFFFF"/>
                </a:solidFill>
              </a:rPr>
              <a:t>СОВЕЩАНИЕ ПО РАССМОТРЕНИЮ РЕЗУЛЬТАТОВ ПХД ЗА 2013 Г.</a:t>
            </a:r>
            <a:endParaRPr lang="ru-R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5231619"/>
      </p:ext>
    </p:extLst>
  </p:cSld>
  <p:clrMapOvr>
    <a:masterClrMapping/>
  </p:clrMapOvr>
  <p:transition spd="med" advClick="0" advTm="1000">
    <p:wipe/>
  </p:transition>
</p:sldLayout>
</file>

<file path=ppt/slideLayouts/slideLayout59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600025"/>
            <a:ext cx="7772400" cy="11025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/>
            </a:lvl1pPr>
            <a:lvl2pPr marL="456522" indent="0" algn="ctr">
              <a:buNone/>
              <a:defRPr/>
            </a:lvl2pPr>
            <a:lvl3pPr marL="913041" indent="0" algn="ctr">
              <a:buNone/>
              <a:defRPr/>
            </a:lvl3pPr>
            <a:lvl4pPr marL="1369561" indent="0" algn="ctr">
              <a:buNone/>
              <a:defRPr/>
            </a:lvl4pPr>
            <a:lvl5pPr marL="1826083" indent="0" algn="ctr">
              <a:buNone/>
              <a:defRPr/>
            </a:lvl5pPr>
            <a:lvl6pPr marL="2282611" indent="0" algn="ctr">
              <a:buNone/>
              <a:defRPr/>
            </a:lvl6pPr>
            <a:lvl7pPr marL="2739130" indent="0" algn="ctr">
              <a:buNone/>
              <a:defRPr/>
            </a:lvl7pPr>
            <a:lvl8pPr marL="3195653" indent="0" algn="ctr">
              <a:buNone/>
              <a:defRPr/>
            </a:lvl8pPr>
            <a:lvl9pPr marL="3652175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738159-9025-49CC-8ED2-F9655558E1A3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>
                <a:solidFill>
                  <a:srgbClr val="FFFFFF"/>
                </a:solidFill>
              </a:rPr>
              <a:t>Защита планов ДТОиР УАМОиИТ 2016-2018</a:t>
            </a:r>
            <a:endParaRPr lang="ru-R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24923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59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BEFC17-074D-40B0-8D38-273E356A1801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>
                <a:solidFill>
                  <a:srgbClr val="FFFFFF"/>
                </a:solidFill>
              </a:rPr>
              <a:t>Защита планов ДТОиР УАМОиИТ 2016-2018</a:t>
            </a:r>
            <a:endParaRPr lang="ru-R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86396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1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&lt;#&gt;</a:t>
            </a:r>
            <a:endParaRPr lang="ru-RU" dirty="0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 smtClean="0"/>
              <a:t>СОВЕЩАНИЕ ПО РАССМОТРЕНИЮ РЕЗУЛЬТАТОВ ПХД ЗА 2013 Г.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50611961"/>
      </p:ext>
    </p:extLst>
  </p:cSld>
  <p:clrMapOvr>
    <a:masterClrMapping/>
  </p:clrMapOvr>
  <p:transition spd="med" advClick="0" advTm="1000">
    <p:wipe/>
  </p:transition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41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531" indent="0">
              <a:buNone/>
              <a:defRPr sz="2000" b="1"/>
            </a:lvl2pPr>
            <a:lvl3pPr marL="913063" indent="0">
              <a:buNone/>
              <a:defRPr sz="1800" b="1"/>
            </a:lvl3pPr>
            <a:lvl4pPr marL="1369597" indent="0">
              <a:buNone/>
              <a:defRPr sz="1600" b="1"/>
            </a:lvl4pPr>
            <a:lvl5pPr marL="1826127" indent="0">
              <a:buNone/>
              <a:defRPr sz="1600" b="1"/>
            </a:lvl5pPr>
            <a:lvl6pPr marL="2282666" indent="0">
              <a:buNone/>
              <a:defRPr sz="1600" b="1"/>
            </a:lvl6pPr>
            <a:lvl7pPr marL="2739200" indent="0">
              <a:buNone/>
              <a:defRPr sz="1600" b="1"/>
            </a:lvl7pPr>
            <a:lvl8pPr marL="3195733" indent="0">
              <a:buNone/>
              <a:defRPr sz="1600" b="1"/>
            </a:lvl8pPr>
            <a:lvl9pPr marL="3652269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169" y="1151341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531" indent="0">
              <a:buNone/>
              <a:defRPr sz="2000" b="1"/>
            </a:lvl2pPr>
            <a:lvl3pPr marL="913063" indent="0">
              <a:buNone/>
              <a:defRPr sz="1800" b="1"/>
            </a:lvl3pPr>
            <a:lvl4pPr marL="1369597" indent="0">
              <a:buNone/>
              <a:defRPr sz="1600" b="1"/>
            </a:lvl4pPr>
            <a:lvl5pPr marL="1826127" indent="0">
              <a:buNone/>
              <a:defRPr sz="1600" b="1"/>
            </a:lvl5pPr>
            <a:lvl6pPr marL="2282666" indent="0">
              <a:buNone/>
              <a:defRPr sz="1600" b="1"/>
            </a:lvl6pPr>
            <a:lvl7pPr marL="2739200" indent="0">
              <a:buNone/>
              <a:defRPr sz="1600" b="1"/>
            </a:lvl7pPr>
            <a:lvl8pPr marL="3195733" indent="0">
              <a:buNone/>
              <a:defRPr sz="1600" b="1"/>
            </a:lvl8pPr>
            <a:lvl9pPr marL="3652269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169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1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16A4A1A-D306-4A4F-BC93-7D4951369E45}" type="slidenum">
              <a:rPr lang="ru-RU" altLang="ru-RU"/>
              <a:pPr/>
              <a:t>‹#›</a:t>
            </a:fld>
            <a:endParaRPr lang="ru-RU" altLang="ru-RU" dirty="0"/>
          </a:p>
        </p:txBody>
      </p:sp>
      <p:sp>
        <p:nvSpPr>
          <p:cNvPr id="8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 smtClean="0"/>
              <a:t>СОВЕЩАНИЕ ПО РАССМОТРЕНИЮ РЕЗУЛЬТАТОВ ПХД ЗА 2013 Г.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46901251"/>
      </p:ext>
    </p:extLst>
  </p:cSld>
  <p:clrMapOvr>
    <a:masterClrMapping/>
  </p:clrMapOvr>
  <p:transition spd="med" advClick="0" advTm="1000">
    <p:wipe/>
  </p:transition>
</p:sldLayout>
</file>

<file path=ppt/slideLayouts/slideLayout60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7375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8"/>
            <a:ext cx="7772400" cy="112514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6522" indent="0">
              <a:buNone/>
              <a:defRPr sz="1900"/>
            </a:lvl2pPr>
            <a:lvl3pPr marL="913041" indent="0">
              <a:buNone/>
              <a:defRPr sz="1600"/>
            </a:lvl3pPr>
            <a:lvl4pPr marL="1369561" indent="0">
              <a:buNone/>
              <a:defRPr sz="1500"/>
            </a:lvl4pPr>
            <a:lvl5pPr marL="1826083" indent="0">
              <a:buNone/>
              <a:defRPr sz="1500"/>
            </a:lvl5pPr>
            <a:lvl6pPr marL="2282611" indent="0">
              <a:buNone/>
              <a:defRPr sz="1500"/>
            </a:lvl6pPr>
            <a:lvl7pPr marL="2739130" indent="0">
              <a:buNone/>
              <a:defRPr sz="1500"/>
            </a:lvl7pPr>
            <a:lvl8pPr marL="3195653" indent="0">
              <a:buNone/>
              <a:defRPr sz="1500"/>
            </a:lvl8pPr>
            <a:lvl9pPr marL="3652175" indent="0">
              <a:buNone/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3D02C7-9706-4C97-AF1E-ED98A5B9F312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>
                <a:solidFill>
                  <a:srgbClr val="FFFFFF"/>
                </a:solidFill>
              </a:rPr>
              <a:t>Защита планов ДТОиР УАМОиИТ 2016-2018</a:t>
            </a:r>
            <a:endParaRPr lang="ru-R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45735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60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0" y="809631"/>
            <a:ext cx="4495800" cy="11465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809631"/>
            <a:ext cx="4495800" cy="11465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E8B553-BD56-4CCE-99E1-77105C19732E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>
                <a:solidFill>
                  <a:srgbClr val="FFFFFF"/>
                </a:solidFill>
              </a:rPr>
              <a:t>Защита планов ДТОиР УАМОиИТ 2016-2018</a:t>
            </a:r>
            <a:endParaRPr lang="ru-R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18961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60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41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522" indent="0">
              <a:buNone/>
              <a:defRPr sz="2000" b="1"/>
            </a:lvl2pPr>
            <a:lvl3pPr marL="913041" indent="0">
              <a:buNone/>
              <a:defRPr sz="1900" b="1"/>
            </a:lvl3pPr>
            <a:lvl4pPr marL="1369561" indent="0">
              <a:buNone/>
              <a:defRPr sz="1600" b="1"/>
            </a:lvl4pPr>
            <a:lvl5pPr marL="1826083" indent="0">
              <a:buNone/>
              <a:defRPr sz="1600" b="1"/>
            </a:lvl5pPr>
            <a:lvl6pPr marL="2282611" indent="0">
              <a:buNone/>
              <a:defRPr sz="1600" b="1"/>
            </a:lvl6pPr>
            <a:lvl7pPr marL="2739130" indent="0">
              <a:buNone/>
              <a:defRPr sz="1600" b="1"/>
            </a:lvl7pPr>
            <a:lvl8pPr marL="3195653" indent="0">
              <a:buNone/>
              <a:defRPr sz="1600" b="1"/>
            </a:lvl8pPr>
            <a:lvl9pPr marL="3652175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9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202" y="1151341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522" indent="0">
              <a:buNone/>
              <a:defRPr sz="2000" b="1"/>
            </a:lvl2pPr>
            <a:lvl3pPr marL="913041" indent="0">
              <a:buNone/>
              <a:defRPr sz="1900" b="1"/>
            </a:lvl3pPr>
            <a:lvl4pPr marL="1369561" indent="0">
              <a:buNone/>
              <a:defRPr sz="1600" b="1"/>
            </a:lvl4pPr>
            <a:lvl5pPr marL="1826083" indent="0">
              <a:buNone/>
              <a:defRPr sz="1600" b="1"/>
            </a:lvl5pPr>
            <a:lvl6pPr marL="2282611" indent="0">
              <a:buNone/>
              <a:defRPr sz="1600" b="1"/>
            </a:lvl6pPr>
            <a:lvl7pPr marL="2739130" indent="0">
              <a:buNone/>
              <a:defRPr sz="1600" b="1"/>
            </a:lvl7pPr>
            <a:lvl8pPr marL="3195653" indent="0">
              <a:buNone/>
              <a:defRPr sz="1600" b="1"/>
            </a:lvl8pPr>
            <a:lvl9pPr marL="3652175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202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9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AAE551-2537-4519-AE27-1F0904C3E931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8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>
                <a:solidFill>
                  <a:srgbClr val="FFFFFF"/>
                </a:solidFill>
              </a:rPr>
              <a:t>Защита планов ДТОиР УАМОиИТ 2016-2018</a:t>
            </a:r>
            <a:endParaRPr lang="ru-R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85503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60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0D0EBA-AC1B-4D03-99A6-85E31331E484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4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>
                <a:solidFill>
                  <a:srgbClr val="FFFFFF"/>
                </a:solidFill>
              </a:rPr>
              <a:t>Защита планов ДТОиР УАМОиИТ 2016-2018</a:t>
            </a:r>
            <a:endParaRPr lang="ru-R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7071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60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C2DF07-89B8-41D7-A970-AF0AF70AAA5F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3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>
                <a:solidFill>
                  <a:srgbClr val="FFFFFF"/>
                </a:solidFill>
              </a:rPr>
              <a:t>Защита планов ДТОиР УАМОиИТ 2016-2018</a:t>
            </a:r>
            <a:endParaRPr lang="ru-R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39052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60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8" y="204795"/>
            <a:ext cx="3008313" cy="8715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04797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8" y="1076328"/>
            <a:ext cx="3008313" cy="3518297"/>
          </a:xfrm>
        </p:spPr>
        <p:txBody>
          <a:bodyPr/>
          <a:lstStyle>
            <a:lvl1pPr marL="0" indent="0">
              <a:buNone/>
              <a:defRPr sz="1500"/>
            </a:lvl1pPr>
            <a:lvl2pPr marL="456522" indent="0">
              <a:buNone/>
              <a:defRPr sz="1200"/>
            </a:lvl2pPr>
            <a:lvl3pPr marL="913041" indent="0">
              <a:buNone/>
              <a:defRPr sz="1100"/>
            </a:lvl3pPr>
            <a:lvl4pPr marL="1369561" indent="0">
              <a:buNone/>
              <a:defRPr sz="900"/>
            </a:lvl4pPr>
            <a:lvl5pPr marL="1826083" indent="0">
              <a:buNone/>
              <a:defRPr sz="900"/>
            </a:lvl5pPr>
            <a:lvl6pPr marL="2282611" indent="0">
              <a:buNone/>
              <a:defRPr sz="900"/>
            </a:lvl6pPr>
            <a:lvl7pPr marL="2739130" indent="0">
              <a:buNone/>
              <a:defRPr sz="900"/>
            </a:lvl7pPr>
            <a:lvl8pPr marL="3195653" indent="0">
              <a:buNone/>
              <a:defRPr sz="900"/>
            </a:lvl8pPr>
            <a:lvl9pPr marL="3652175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30BA7B-DDAB-4238-AF37-D07F74D53C89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>
                <a:solidFill>
                  <a:srgbClr val="FFFFFF"/>
                </a:solidFill>
              </a:rPr>
              <a:t>Защита планов ДТОиР УАМОиИТ 2016-2018</a:t>
            </a:r>
            <a:endParaRPr lang="ru-R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64695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60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2650"/>
            <a:ext cx="5486400" cy="425054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6522" indent="0">
              <a:buNone/>
              <a:defRPr sz="2800"/>
            </a:lvl2pPr>
            <a:lvl3pPr marL="913041" indent="0">
              <a:buNone/>
              <a:defRPr sz="2400"/>
            </a:lvl3pPr>
            <a:lvl4pPr marL="1369561" indent="0">
              <a:buNone/>
              <a:defRPr sz="2000"/>
            </a:lvl4pPr>
            <a:lvl5pPr marL="1826083" indent="0">
              <a:buNone/>
              <a:defRPr sz="2000"/>
            </a:lvl5pPr>
            <a:lvl6pPr marL="2282611" indent="0">
              <a:buNone/>
              <a:defRPr sz="2000"/>
            </a:lvl6pPr>
            <a:lvl7pPr marL="2739130" indent="0">
              <a:buNone/>
              <a:defRPr sz="2000"/>
            </a:lvl7pPr>
            <a:lvl8pPr marL="3195653" indent="0">
              <a:buNone/>
              <a:defRPr sz="2000"/>
            </a:lvl8pPr>
            <a:lvl9pPr marL="3652175" indent="0">
              <a:buNone/>
              <a:defRPr sz="2000"/>
            </a:lvl9pPr>
          </a:lstStyle>
          <a:p>
            <a:pPr lvl="0"/>
            <a:endParaRPr lang="ru-RU" noProof="0" dirty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7698"/>
            <a:ext cx="5486400" cy="603647"/>
          </a:xfrm>
        </p:spPr>
        <p:txBody>
          <a:bodyPr/>
          <a:lstStyle>
            <a:lvl1pPr marL="0" indent="0">
              <a:buNone/>
              <a:defRPr sz="1500"/>
            </a:lvl1pPr>
            <a:lvl2pPr marL="456522" indent="0">
              <a:buNone/>
              <a:defRPr sz="1200"/>
            </a:lvl2pPr>
            <a:lvl3pPr marL="913041" indent="0">
              <a:buNone/>
              <a:defRPr sz="1100"/>
            </a:lvl3pPr>
            <a:lvl4pPr marL="1369561" indent="0">
              <a:buNone/>
              <a:defRPr sz="900"/>
            </a:lvl4pPr>
            <a:lvl5pPr marL="1826083" indent="0">
              <a:buNone/>
              <a:defRPr sz="900"/>
            </a:lvl5pPr>
            <a:lvl6pPr marL="2282611" indent="0">
              <a:buNone/>
              <a:defRPr sz="900"/>
            </a:lvl6pPr>
            <a:lvl7pPr marL="2739130" indent="0">
              <a:buNone/>
              <a:defRPr sz="900"/>
            </a:lvl7pPr>
            <a:lvl8pPr marL="3195653" indent="0">
              <a:buNone/>
              <a:defRPr sz="900"/>
            </a:lvl8pPr>
            <a:lvl9pPr marL="3652175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F61FED-85E0-4799-9EF3-F7DEC6423E1E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>
                <a:solidFill>
                  <a:srgbClr val="FFFFFF"/>
                </a:solidFill>
              </a:rPr>
              <a:t>Защита планов ДТОиР УАМОиИТ 2016-2018</a:t>
            </a:r>
            <a:endParaRPr lang="ru-R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52585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60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1E1346-4B5F-4194-8B48-2E58EA1F499C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>
                <a:solidFill>
                  <a:srgbClr val="FFFFFF"/>
                </a:solidFill>
              </a:rPr>
              <a:t>Защита планов ДТОиР УАМОиИТ 2016-2018</a:t>
            </a:r>
            <a:endParaRPr lang="ru-R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49619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60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6"/>
            <a:ext cx="2286000" cy="1956197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0" y="6"/>
            <a:ext cx="6705600" cy="195619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9FC70C-7D6B-44D9-A6E3-63C08B9089FE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>
                <a:solidFill>
                  <a:srgbClr val="FFFFFF"/>
                </a:solidFill>
              </a:rPr>
              <a:t>Защита планов ДТОиР УАМОиИТ 2016-2018</a:t>
            </a:r>
            <a:endParaRPr lang="ru-R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76681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60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600024"/>
            <a:ext cx="7772400" cy="11025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/>
            </a:lvl1pPr>
            <a:lvl2pPr marL="456522" indent="0" algn="ctr">
              <a:buNone/>
              <a:defRPr/>
            </a:lvl2pPr>
            <a:lvl3pPr marL="913041" indent="0" algn="ctr">
              <a:buNone/>
              <a:defRPr/>
            </a:lvl3pPr>
            <a:lvl4pPr marL="1369561" indent="0" algn="ctr">
              <a:buNone/>
              <a:defRPr/>
            </a:lvl4pPr>
            <a:lvl5pPr marL="1826083" indent="0" algn="ctr">
              <a:buNone/>
              <a:defRPr/>
            </a:lvl5pPr>
            <a:lvl6pPr marL="2282611" indent="0" algn="ctr">
              <a:buNone/>
              <a:defRPr/>
            </a:lvl6pPr>
            <a:lvl7pPr marL="2739130" indent="0" algn="ctr">
              <a:buNone/>
              <a:defRPr/>
            </a:lvl7pPr>
            <a:lvl8pPr marL="3195653" indent="0" algn="ctr">
              <a:buNone/>
              <a:defRPr/>
            </a:lvl8pPr>
            <a:lvl9pPr marL="3652175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6DF204-AABF-4153-B889-4D319AB97C33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>
                <a:solidFill>
                  <a:srgbClr val="FFFFFF"/>
                </a:solidFill>
              </a:rPr>
              <a:t>Защита планов ДТОиР УАМОиИТ 2016-2018</a:t>
            </a:r>
            <a:endParaRPr lang="ru-R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82719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1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833D1F9-69B4-480D-BF75-1BA6CD901306}" type="slidenum">
              <a:rPr lang="ru-RU" altLang="ru-RU"/>
              <a:pPr/>
              <a:t>‹#›</a:t>
            </a:fld>
            <a:endParaRPr lang="ru-RU" altLang="ru-RU" dirty="0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 smtClean="0"/>
              <a:t>СОВЕЩАНИЕ ПО РАССМОТРЕНИЮ РЕЗУЛЬТАТОВ ПХД ЗА 2013 Г.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0065683"/>
      </p:ext>
    </p:extLst>
  </p:cSld>
  <p:clrMapOvr>
    <a:masterClrMapping/>
  </p:clrMapOvr>
  <p:transition spd="med" advClick="0" advTm="1000">
    <p:wipe/>
  </p:transition>
</p:sldLayout>
</file>

<file path=ppt/slideLayouts/slideLayout6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BA1ADC-6B45-40A2-8F7D-78C47B66CF06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>
                <a:solidFill>
                  <a:srgbClr val="FFFFFF"/>
                </a:solidFill>
              </a:rPr>
              <a:t>Защита планов ДТОиР УАМОиИТ 2016-2018</a:t>
            </a:r>
            <a:endParaRPr lang="ru-R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77371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61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7375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8"/>
            <a:ext cx="7772400" cy="112514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6522" indent="0">
              <a:buNone/>
              <a:defRPr sz="1900"/>
            </a:lvl2pPr>
            <a:lvl3pPr marL="913041" indent="0">
              <a:buNone/>
              <a:defRPr sz="1600"/>
            </a:lvl3pPr>
            <a:lvl4pPr marL="1369561" indent="0">
              <a:buNone/>
              <a:defRPr sz="1500"/>
            </a:lvl4pPr>
            <a:lvl5pPr marL="1826083" indent="0">
              <a:buNone/>
              <a:defRPr sz="1500"/>
            </a:lvl5pPr>
            <a:lvl6pPr marL="2282611" indent="0">
              <a:buNone/>
              <a:defRPr sz="1500"/>
            </a:lvl6pPr>
            <a:lvl7pPr marL="2739130" indent="0">
              <a:buNone/>
              <a:defRPr sz="1500"/>
            </a:lvl7pPr>
            <a:lvl8pPr marL="3195653" indent="0">
              <a:buNone/>
              <a:defRPr sz="1500"/>
            </a:lvl8pPr>
            <a:lvl9pPr marL="3652175" indent="0">
              <a:buNone/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173972-FC81-44F6-8554-B9CEB2FBFC0B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>
                <a:solidFill>
                  <a:srgbClr val="FFFFFF"/>
                </a:solidFill>
              </a:rPr>
              <a:t>Защита планов ДТОиР УАМОиИТ 2016-2018</a:t>
            </a:r>
            <a:endParaRPr lang="ru-R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68977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6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0" y="809629"/>
            <a:ext cx="4495800" cy="8096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809629"/>
            <a:ext cx="4495800" cy="8096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CE0553-CB3D-46EA-B2E4-55165B07A2CD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>
                <a:solidFill>
                  <a:srgbClr val="FFFFFF"/>
                </a:solidFill>
              </a:rPr>
              <a:t>Защита планов ДТОиР УАМОиИТ 2016-2018</a:t>
            </a:r>
            <a:endParaRPr lang="ru-R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49911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61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41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522" indent="0">
              <a:buNone/>
              <a:defRPr sz="2000" b="1"/>
            </a:lvl2pPr>
            <a:lvl3pPr marL="913041" indent="0">
              <a:buNone/>
              <a:defRPr sz="1900" b="1"/>
            </a:lvl3pPr>
            <a:lvl4pPr marL="1369561" indent="0">
              <a:buNone/>
              <a:defRPr sz="1600" b="1"/>
            </a:lvl4pPr>
            <a:lvl5pPr marL="1826083" indent="0">
              <a:buNone/>
              <a:defRPr sz="1600" b="1"/>
            </a:lvl5pPr>
            <a:lvl6pPr marL="2282611" indent="0">
              <a:buNone/>
              <a:defRPr sz="1600" b="1"/>
            </a:lvl6pPr>
            <a:lvl7pPr marL="2739130" indent="0">
              <a:buNone/>
              <a:defRPr sz="1600" b="1"/>
            </a:lvl7pPr>
            <a:lvl8pPr marL="3195653" indent="0">
              <a:buNone/>
              <a:defRPr sz="1600" b="1"/>
            </a:lvl8pPr>
            <a:lvl9pPr marL="3652175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9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202" y="1151341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522" indent="0">
              <a:buNone/>
              <a:defRPr sz="2000" b="1"/>
            </a:lvl2pPr>
            <a:lvl3pPr marL="913041" indent="0">
              <a:buNone/>
              <a:defRPr sz="1900" b="1"/>
            </a:lvl3pPr>
            <a:lvl4pPr marL="1369561" indent="0">
              <a:buNone/>
              <a:defRPr sz="1600" b="1"/>
            </a:lvl4pPr>
            <a:lvl5pPr marL="1826083" indent="0">
              <a:buNone/>
              <a:defRPr sz="1600" b="1"/>
            </a:lvl5pPr>
            <a:lvl6pPr marL="2282611" indent="0">
              <a:buNone/>
              <a:defRPr sz="1600" b="1"/>
            </a:lvl6pPr>
            <a:lvl7pPr marL="2739130" indent="0">
              <a:buNone/>
              <a:defRPr sz="1600" b="1"/>
            </a:lvl7pPr>
            <a:lvl8pPr marL="3195653" indent="0">
              <a:buNone/>
              <a:defRPr sz="1600" b="1"/>
            </a:lvl8pPr>
            <a:lvl9pPr marL="3652175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202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9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CA6F2F-E818-4B7D-A725-7D229A45886B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8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>
                <a:solidFill>
                  <a:srgbClr val="FFFFFF"/>
                </a:solidFill>
              </a:rPr>
              <a:t>Защита планов ДТОиР УАМОиИТ 2016-2018</a:t>
            </a:r>
            <a:endParaRPr lang="ru-R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03534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6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0991DA-A1F9-4EDA-808B-6FCBFAC4C1FB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4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>
                <a:solidFill>
                  <a:srgbClr val="FFFFFF"/>
                </a:solidFill>
              </a:rPr>
              <a:t>Защита планов ДТОиР УАМОиИТ 2016-2018</a:t>
            </a:r>
            <a:endParaRPr lang="ru-R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33429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6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BF36D2-C55D-4657-B58A-739ED6D3220B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3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>
                <a:solidFill>
                  <a:srgbClr val="FFFFFF"/>
                </a:solidFill>
              </a:rPr>
              <a:t>Защита планов ДТОиР УАМОиИТ 2016-2018</a:t>
            </a:r>
            <a:endParaRPr lang="ru-R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08673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61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8" y="204795"/>
            <a:ext cx="3008313" cy="8715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04797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8" y="1076328"/>
            <a:ext cx="3008313" cy="3518297"/>
          </a:xfrm>
        </p:spPr>
        <p:txBody>
          <a:bodyPr/>
          <a:lstStyle>
            <a:lvl1pPr marL="0" indent="0">
              <a:buNone/>
              <a:defRPr sz="1500"/>
            </a:lvl1pPr>
            <a:lvl2pPr marL="456522" indent="0">
              <a:buNone/>
              <a:defRPr sz="1200"/>
            </a:lvl2pPr>
            <a:lvl3pPr marL="913041" indent="0">
              <a:buNone/>
              <a:defRPr sz="1100"/>
            </a:lvl3pPr>
            <a:lvl4pPr marL="1369561" indent="0">
              <a:buNone/>
              <a:defRPr sz="900"/>
            </a:lvl4pPr>
            <a:lvl5pPr marL="1826083" indent="0">
              <a:buNone/>
              <a:defRPr sz="900"/>
            </a:lvl5pPr>
            <a:lvl6pPr marL="2282611" indent="0">
              <a:buNone/>
              <a:defRPr sz="900"/>
            </a:lvl6pPr>
            <a:lvl7pPr marL="2739130" indent="0">
              <a:buNone/>
              <a:defRPr sz="900"/>
            </a:lvl7pPr>
            <a:lvl8pPr marL="3195653" indent="0">
              <a:buNone/>
              <a:defRPr sz="900"/>
            </a:lvl8pPr>
            <a:lvl9pPr marL="3652175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EE5C68-30E5-4EEB-8CA8-308A6A933208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>
                <a:solidFill>
                  <a:srgbClr val="FFFFFF"/>
                </a:solidFill>
              </a:rPr>
              <a:t>Защита планов ДТОиР УАМОиИТ 2016-2018</a:t>
            </a:r>
            <a:endParaRPr lang="ru-R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6816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61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2650"/>
            <a:ext cx="5486400" cy="425054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6522" indent="0">
              <a:buNone/>
              <a:defRPr sz="2800"/>
            </a:lvl2pPr>
            <a:lvl3pPr marL="913041" indent="0">
              <a:buNone/>
              <a:defRPr sz="2400"/>
            </a:lvl3pPr>
            <a:lvl4pPr marL="1369561" indent="0">
              <a:buNone/>
              <a:defRPr sz="2000"/>
            </a:lvl4pPr>
            <a:lvl5pPr marL="1826083" indent="0">
              <a:buNone/>
              <a:defRPr sz="2000"/>
            </a:lvl5pPr>
            <a:lvl6pPr marL="2282611" indent="0">
              <a:buNone/>
              <a:defRPr sz="2000"/>
            </a:lvl6pPr>
            <a:lvl7pPr marL="2739130" indent="0">
              <a:buNone/>
              <a:defRPr sz="2000"/>
            </a:lvl7pPr>
            <a:lvl8pPr marL="3195653" indent="0">
              <a:buNone/>
              <a:defRPr sz="2000"/>
            </a:lvl8pPr>
            <a:lvl9pPr marL="3652175" indent="0">
              <a:buNone/>
              <a:defRPr sz="2000"/>
            </a:lvl9pPr>
          </a:lstStyle>
          <a:p>
            <a:pPr lvl="0"/>
            <a:endParaRPr lang="ru-RU" noProof="0" dirty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7698"/>
            <a:ext cx="5486400" cy="603647"/>
          </a:xfrm>
        </p:spPr>
        <p:txBody>
          <a:bodyPr/>
          <a:lstStyle>
            <a:lvl1pPr marL="0" indent="0">
              <a:buNone/>
              <a:defRPr sz="1500"/>
            </a:lvl1pPr>
            <a:lvl2pPr marL="456522" indent="0">
              <a:buNone/>
              <a:defRPr sz="1200"/>
            </a:lvl2pPr>
            <a:lvl3pPr marL="913041" indent="0">
              <a:buNone/>
              <a:defRPr sz="1100"/>
            </a:lvl3pPr>
            <a:lvl4pPr marL="1369561" indent="0">
              <a:buNone/>
              <a:defRPr sz="900"/>
            </a:lvl4pPr>
            <a:lvl5pPr marL="1826083" indent="0">
              <a:buNone/>
              <a:defRPr sz="900"/>
            </a:lvl5pPr>
            <a:lvl6pPr marL="2282611" indent="0">
              <a:buNone/>
              <a:defRPr sz="900"/>
            </a:lvl6pPr>
            <a:lvl7pPr marL="2739130" indent="0">
              <a:buNone/>
              <a:defRPr sz="900"/>
            </a:lvl7pPr>
            <a:lvl8pPr marL="3195653" indent="0">
              <a:buNone/>
              <a:defRPr sz="900"/>
            </a:lvl8pPr>
            <a:lvl9pPr marL="3652175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9757F5-E485-406F-9496-8DA26576740F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>
                <a:solidFill>
                  <a:srgbClr val="FFFFFF"/>
                </a:solidFill>
              </a:rPr>
              <a:t>Защита планов ДТОиР УАМОиИТ 2016-2018</a:t>
            </a:r>
            <a:endParaRPr lang="ru-R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02131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6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782510-1F3B-4320-BE3C-34C048297E80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>
                <a:solidFill>
                  <a:srgbClr val="FFFFFF"/>
                </a:solidFill>
              </a:rPr>
              <a:t>Защита планов ДТОиР УАМОиИТ 2016-2018</a:t>
            </a:r>
            <a:endParaRPr lang="ru-R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29658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6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0"/>
            <a:ext cx="2286000" cy="161925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0" y="0"/>
            <a:ext cx="6705600" cy="16192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249F15-53D2-4088-9928-659976145697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>
                <a:solidFill>
                  <a:srgbClr val="FFFFFF"/>
                </a:solidFill>
              </a:rPr>
              <a:t>Защита планов ДТОиР УАМОиИТ 2016-2018</a:t>
            </a:r>
            <a:endParaRPr lang="ru-R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33244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89A4E8F-BF02-4686-8026-47B503CA8949}" type="slidenum">
              <a:rPr lang="ru-RU" altLang="ru-RU"/>
              <a:pPr/>
              <a:t>‹#›</a:t>
            </a:fld>
            <a:endParaRPr lang="ru-RU" altLang="ru-RU" dirty="0"/>
          </a:p>
        </p:txBody>
      </p:sp>
      <p:sp>
        <p:nvSpPr>
          <p:cNvPr id="3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 smtClean="0"/>
              <a:t>СОВЕЩАНИЕ ПО РАССМОТРЕНИЮ РЕЗУЛЬТАТОВ ПХД ЗА 2013 Г.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53949668"/>
      </p:ext>
    </p:extLst>
  </p:cSld>
  <p:clrMapOvr>
    <a:masterClrMapping/>
  </p:clrMapOvr>
  <p:transition spd="med" advClick="0" advTm="1000">
    <p:wipe/>
  </p:transition>
</p:sldLayout>
</file>

<file path=ppt/slideLayouts/slideLayout6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Основно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>
                <a:solidFill>
                  <a:srgbClr val="FFFFFF"/>
                </a:solidFill>
              </a:rPr>
              <a:t>Защита планов ДТОиР УАМОиИТ 2016-2018</a:t>
            </a:r>
            <a:endParaRPr lang="ru-R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47420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6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9940"/>
            <a:ext cx="7772400" cy="11025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/>
            </a:lvl1pPr>
            <a:lvl2pPr marL="456522" indent="0" algn="ctr">
              <a:buNone/>
              <a:defRPr/>
            </a:lvl2pPr>
            <a:lvl3pPr marL="913041" indent="0" algn="ctr">
              <a:buNone/>
              <a:defRPr/>
            </a:lvl3pPr>
            <a:lvl4pPr marL="1369561" indent="0" algn="ctr">
              <a:buNone/>
              <a:defRPr/>
            </a:lvl4pPr>
            <a:lvl5pPr marL="1826083" indent="0" algn="ctr">
              <a:buNone/>
              <a:defRPr/>
            </a:lvl5pPr>
            <a:lvl6pPr marL="2282611" indent="0" algn="ctr">
              <a:buNone/>
              <a:defRPr/>
            </a:lvl6pPr>
            <a:lvl7pPr marL="2739130" indent="0" algn="ctr">
              <a:buNone/>
              <a:defRPr/>
            </a:lvl7pPr>
            <a:lvl8pPr marL="3195653" indent="0" algn="ctr">
              <a:buNone/>
              <a:defRPr/>
            </a:lvl8pPr>
            <a:lvl9pPr marL="3652175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6DF204-AABF-4153-B889-4D319AB97C33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>
                <a:solidFill>
                  <a:srgbClr val="FFFFFF"/>
                </a:solidFill>
              </a:rPr>
              <a:t>Защита планов ДТОиР УАМОиИТ 2016-2018</a:t>
            </a:r>
            <a:endParaRPr lang="ru-R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20576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6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BA1ADC-6B45-40A2-8F7D-78C47B66CF06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>
                <a:solidFill>
                  <a:srgbClr val="FFFFFF"/>
                </a:solidFill>
              </a:rPr>
              <a:t>Защита планов ДТОиР УАМОиИТ 2016-2018</a:t>
            </a:r>
            <a:endParaRPr lang="ru-R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68991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62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7291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8"/>
            <a:ext cx="7772400" cy="112514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6522" indent="0">
              <a:buNone/>
              <a:defRPr sz="1900"/>
            </a:lvl2pPr>
            <a:lvl3pPr marL="913041" indent="0">
              <a:buNone/>
              <a:defRPr sz="1600"/>
            </a:lvl3pPr>
            <a:lvl4pPr marL="1369561" indent="0">
              <a:buNone/>
              <a:defRPr sz="1500"/>
            </a:lvl4pPr>
            <a:lvl5pPr marL="1826083" indent="0">
              <a:buNone/>
              <a:defRPr sz="1500"/>
            </a:lvl5pPr>
            <a:lvl6pPr marL="2282611" indent="0">
              <a:buNone/>
              <a:defRPr sz="1500"/>
            </a:lvl6pPr>
            <a:lvl7pPr marL="2739130" indent="0">
              <a:buNone/>
              <a:defRPr sz="1500"/>
            </a:lvl7pPr>
            <a:lvl8pPr marL="3195653" indent="0">
              <a:buNone/>
              <a:defRPr sz="1500"/>
            </a:lvl8pPr>
            <a:lvl9pPr marL="3652175" indent="0">
              <a:buNone/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173972-FC81-44F6-8554-B9CEB2FBFC0B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>
                <a:solidFill>
                  <a:srgbClr val="FFFFFF"/>
                </a:solidFill>
              </a:rPr>
              <a:t>Защита планов ДТОиР УАМОиИТ 2016-2018</a:t>
            </a:r>
            <a:endParaRPr lang="ru-R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27423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6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0" y="809629"/>
            <a:ext cx="4495800" cy="8096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809629"/>
            <a:ext cx="4495800" cy="8096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CE0553-CB3D-46EA-B2E4-55165B07A2CD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>
                <a:solidFill>
                  <a:srgbClr val="FFFFFF"/>
                </a:solidFill>
              </a:rPr>
              <a:t>Защита планов ДТОиР УАМОиИТ 2016-2018</a:t>
            </a:r>
            <a:endParaRPr lang="ru-R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00365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62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41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522" indent="0">
              <a:buNone/>
              <a:defRPr sz="2000" b="1"/>
            </a:lvl2pPr>
            <a:lvl3pPr marL="913041" indent="0">
              <a:buNone/>
              <a:defRPr sz="1900" b="1"/>
            </a:lvl3pPr>
            <a:lvl4pPr marL="1369561" indent="0">
              <a:buNone/>
              <a:defRPr sz="1600" b="1"/>
            </a:lvl4pPr>
            <a:lvl5pPr marL="1826083" indent="0">
              <a:buNone/>
              <a:defRPr sz="1600" b="1"/>
            </a:lvl5pPr>
            <a:lvl6pPr marL="2282611" indent="0">
              <a:buNone/>
              <a:defRPr sz="1600" b="1"/>
            </a:lvl6pPr>
            <a:lvl7pPr marL="2739130" indent="0">
              <a:buNone/>
              <a:defRPr sz="1600" b="1"/>
            </a:lvl7pPr>
            <a:lvl8pPr marL="3195653" indent="0">
              <a:buNone/>
              <a:defRPr sz="1600" b="1"/>
            </a:lvl8pPr>
            <a:lvl9pPr marL="3652175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9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202" y="1151341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522" indent="0">
              <a:buNone/>
              <a:defRPr sz="2000" b="1"/>
            </a:lvl2pPr>
            <a:lvl3pPr marL="913041" indent="0">
              <a:buNone/>
              <a:defRPr sz="1900" b="1"/>
            </a:lvl3pPr>
            <a:lvl4pPr marL="1369561" indent="0">
              <a:buNone/>
              <a:defRPr sz="1600" b="1"/>
            </a:lvl4pPr>
            <a:lvl5pPr marL="1826083" indent="0">
              <a:buNone/>
              <a:defRPr sz="1600" b="1"/>
            </a:lvl5pPr>
            <a:lvl6pPr marL="2282611" indent="0">
              <a:buNone/>
              <a:defRPr sz="1600" b="1"/>
            </a:lvl6pPr>
            <a:lvl7pPr marL="2739130" indent="0">
              <a:buNone/>
              <a:defRPr sz="1600" b="1"/>
            </a:lvl7pPr>
            <a:lvl8pPr marL="3195653" indent="0">
              <a:buNone/>
              <a:defRPr sz="1600" b="1"/>
            </a:lvl8pPr>
            <a:lvl9pPr marL="3652175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202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9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CA6F2F-E818-4B7D-A725-7D229A45886B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8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>
                <a:solidFill>
                  <a:srgbClr val="FFFFFF"/>
                </a:solidFill>
              </a:rPr>
              <a:t>Защита планов ДТОиР УАМОиИТ 2016-2018</a:t>
            </a:r>
            <a:endParaRPr lang="ru-R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94968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6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0991DA-A1F9-4EDA-808B-6FCBFAC4C1FB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4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>
                <a:solidFill>
                  <a:srgbClr val="FFFFFF"/>
                </a:solidFill>
              </a:rPr>
              <a:t>Защита планов ДТОиР УАМОиИТ 2016-2018</a:t>
            </a:r>
            <a:endParaRPr lang="ru-R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37825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6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BF36D2-C55D-4657-B58A-739ED6D3220B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3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>
                <a:solidFill>
                  <a:srgbClr val="FFFFFF"/>
                </a:solidFill>
              </a:rPr>
              <a:t>Защита планов ДТОиР УАМОиИТ 2016-2018</a:t>
            </a:r>
            <a:endParaRPr lang="ru-R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84971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62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8" y="204795"/>
            <a:ext cx="3008313" cy="8715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04797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8" y="1076328"/>
            <a:ext cx="3008313" cy="3518297"/>
          </a:xfrm>
        </p:spPr>
        <p:txBody>
          <a:bodyPr/>
          <a:lstStyle>
            <a:lvl1pPr marL="0" indent="0">
              <a:buNone/>
              <a:defRPr sz="1500"/>
            </a:lvl1pPr>
            <a:lvl2pPr marL="456522" indent="0">
              <a:buNone/>
              <a:defRPr sz="1200"/>
            </a:lvl2pPr>
            <a:lvl3pPr marL="913041" indent="0">
              <a:buNone/>
              <a:defRPr sz="1100"/>
            </a:lvl3pPr>
            <a:lvl4pPr marL="1369561" indent="0">
              <a:buNone/>
              <a:defRPr sz="900"/>
            </a:lvl4pPr>
            <a:lvl5pPr marL="1826083" indent="0">
              <a:buNone/>
              <a:defRPr sz="900"/>
            </a:lvl5pPr>
            <a:lvl6pPr marL="2282611" indent="0">
              <a:buNone/>
              <a:defRPr sz="900"/>
            </a:lvl6pPr>
            <a:lvl7pPr marL="2739130" indent="0">
              <a:buNone/>
              <a:defRPr sz="900"/>
            </a:lvl7pPr>
            <a:lvl8pPr marL="3195653" indent="0">
              <a:buNone/>
              <a:defRPr sz="900"/>
            </a:lvl8pPr>
            <a:lvl9pPr marL="3652175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EE5C68-30E5-4EEB-8CA8-308A6A933208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>
                <a:solidFill>
                  <a:srgbClr val="FFFFFF"/>
                </a:solidFill>
              </a:rPr>
              <a:t>Защита планов ДТОиР УАМОиИТ 2016-2018</a:t>
            </a:r>
            <a:endParaRPr lang="ru-R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21905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62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2565"/>
            <a:ext cx="5486400" cy="425054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6522" indent="0">
              <a:buNone/>
              <a:defRPr sz="2800"/>
            </a:lvl2pPr>
            <a:lvl3pPr marL="913041" indent="0">
              <a:buNone/>
              <a:defRPr sz="2400"/>
            </a:lvl3pPr>
            <a:lvl4pPr marL="1369561" indent="0">
              <a:buNone/>
              <a:defRPr sz="2000"/>
            </a:lvl4pPr>
            <a:lvl5pPr marL="1826083" indent="0">
              <a:buNone/>
              <a:defRPr sz="2000"/>
            </a:lvl5pPr>
            <a:lvl6pPr marL="2282611" indent="0">
              <a:buNone/>
              <a:defRPr sz="2000"/>
            </a:lvl6pPr>
            <a:lvl7pPr marL="2739130" indent="0">
              <a:buNone/>
              <a:defRPr sz="2000"/>
            </a:lvl7pPr>
            <a:lvl8pPr marL="3195653" indent="0">
              <a:buNone/>
              <a:defRPr sz="2000"/>
            </a:lvl8pPr>
            <a:lvl9pPr marL="3652175" indent="0">
              <a:buNone/>
              <a:defRPr sz="2000"/>
            </a:lvl9pPr>
          </a:lstStyle>
          <a:p>
            <a:pPr lvl="0"/>
            <a:endParaRPr lang="ru-RU" noProof="0" dirty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7615"/>
            <a:ext cx="5486400" cy="603647"/>
          </a:xfrm>
        </p:spPr>
        <p:txBody>
          <a:bodyPr/>
          <a:lstStyle>
            <a:lvl1pPr marL="0" indent="0">
              <a:buNone/>
              <a:defRPr sz="1500"/>
            </a:lvl1pPr>
            <a:lvl2pPr marL="456522" indent="0">
              <a:buNone/>
              <a:defRPr sz="1200"/>
            </a:lvl2pPr>
            <a:lvl3pPr marL="913041" indent="0">
              <a:buNone/>
              <a:defRPr sz="1100"/>
            </a:lvl3pPr>
            <a:lvl4pPr marL="1369561" indent="0">
              <a:buNone/>
              <a:defRPr sz="900"/>
            </a:lvl4pPr>
            <a:lvl5pPr marL="1826083" indent="0">
              <a:buNone/>
              <a:defRPr sz="900"/>
            </a:lvl5pPr>
            <a:lvl6pPr marL="2282611" indent="0">
              <a:buNone/>
              <a:defRPr sz="900"/>
            </a:lvl6pPr>
            <a:lvl7pPr marL="2739130" indent="0">
              <a:buNone/>
              <a:defRPr sz="900"/>
            </a:lvl7pPr>
            <a:lvl8pPr marL="3195653" indent="0">
              <a:buNone/>
              <a:defRPr sz="900"/>
            </a:lvl8pPr>
            <a:lvl9pPr marL="3652175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9757F5-E485-406F-9496-8DA26576740F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>
                <a:solidFill>
                  <a:srgbClr val="FFFFFF"/>
                </a:solidFill>
              </a:rPr>
              <a:t>Защита планов ДТОиР УАМОиИТ 2016-2018</a:t>
            </a:r>
            <a:endParaRPr lang="ru-R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88845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6" y="204795"/>
            <a:ext cx="3008313" cy="8715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04797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6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6531" indent="0">
              <a:buNone/>
              <a:defRPr sz="1200"/>
            </a:lvl2pPr>
            <a:lvl3pPr marL="913063" indent="0">
              <a:buNone/>
              <a:defRPr sz="1000"/>
            </a:lvl3pPr>
            <a:lvl4pPr marL="1369597" indent="0">
              <a:buNone/>
              <a:defRPr sz="900"/>
            </a:lvl4pPr>
            <a:lvl5pPr marL="1826127" indent="0">
              <a:buNone/>
              <a:defRPr sz="900"/>
            </a:lvl5pPr>
            <a:lvl6pPr marL="2282666" indent="0">
              <a:buNone/>
              <a:defRPr sz="900"/>
            </a:lvl6pPr>
            <a:lvl7pPr marL="2739200" indent="0">
              <a:buNone/>
              <a:defRPr sz="900"/>
            </a:lvl7pPr>
            <a:lvl8pPr marL="3195733" indent="0">
              <a:buNone/>
              <a:defRPr sz="900"/>
            </a:lvl8pPr>
            <a:lvl9pPr marL="3652269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A9EB846-ABBD-40B5-AA06-BEE7DB35545F}" type="slidenum">
              <a:rPr lang="ru-RU" altLang="ru-RU"/>
              <a:pPr/>
              <a:t>‹#›</a:t>
            </a:fld>
            <a:endParaRPr lang="ru-RU" altLang="ru-RU" dirty="0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 smtClean="0"/>
              <a:t>СОВЕЩАНИЕ ПО РАССМОТРЕНИЮ РЕЗУЛЬТАТОВ ПХД ЗА 2013 Г.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62087874"/>
      </p:ext>
    </p:extLst>
  </p:cSld>
  <p:clrMapOvr>
    <a:masterClrMapping/>
  </p:clrMapOvr>
  <p:transition spd="med" advClick="0" advTm="1000">
    <p:wipe/>
  </p:transition>
</p:sldLayout>
</file>

<file path=ppt/slideLayouts/slideLayout6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782510-1F3B-4320-BE3C-34C048297E80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>
                <a:solidFill>
                  <a:srgbClr val="FFFFFF"/>
                </a:solidFill>
              </a:rPr>
              <a:t>Защита планов ДТОиР УАМОиИТ 2016-2018</a:t>
            </a:r>
            <a:endParaRPr lang="ru-R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5278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6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0"/>
            <a:ext cx="2286000" cy="161925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0" y="0"/>
            <a:ext cx="6705600" cy="16192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249F15-53D2-4088-9928-659976145697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>
                <a:solidFill>
                  <a:srgbClr val="FFFFFF"/>
                </a:solidFill>
              </a:rPr>
              <a:t>Защита планов ДТОиР УАМОиИТ 2016-2018</a:t>
            </a:r>
            <a:endParaRPr lang="ru-R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00205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63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Основно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>
                <a:solidFill>
                  <a:srgbClr val="FFFFFF"/>
                </a:solidFill>
              </a:rPr>
              <a:t>Защита планов ДТОиР УАМОиИТ 2016-2018</a:t>
            </a:r>
            <a:endParaRPr lang="ru-R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14084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6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9856"/>
            <a:ext cx="7772400" cy="11025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  <a:prstGeom prst="rect">
            <a:avLst/>
          </a:prstGeom>
        </p:spPr>
        <p:txBody>
          <a:bodyPr lIns="91304" tIns="45657" rIns="91304" bIns="45657"/>
          <a:lstStyle>
            <a:lvl1pPr marL="0" indent="0" algn="ctr">
              <a:buNone/>
              <a:defRPr/>
            </a:lvl1pPr>
            <a:lvl2pPr marL="456522" indent="0" algn="ctr">
              <a:buNone/>
              <a:defRPr/>
            </a:lvl2pPr>
            <a:lvl3pPr marL="913041" indent="0" algn="ctr">
              <a:buNone/>
              <a:defRPr/>
            </a:lvl3pPr>
            <a:lvl4pPr marL="1369561" indent="0" algn="ctr">
              <a:buNone/>
              <a:defRPr/>
            </a:lvl4pPr>
            <a:lvl5pPr marL="1826083" indent="0" algn="ctr">
              <a:buNone/>
              <a:defRPr/>
            </a:lvl5pPr>
            <a:lvl6pPr marL="2282611" indent="0" algn="ctr">
              <a:buNone/>
              <a:defRPr/>
            </a:lvl6pPr>
            <a:lvl7pPr marL="2739130" indent="0" algn="ctr">
              <a:buNone/>
              <a:defRPr/>
            </a:lvl7pPr>
            <a:lvl8pPr marL="3195653" indent="0" algn="ctr">
              <a:buNone/>
              <a:defRPr/>
            </a:lvl8pPr>
            <a:lvl9pPr marL="3652175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>
                <a:solidFill>
                  <a:prstClr val="white"/>
                </a:solidFill>
              </a:rPr>
              <a:t>Защита планов ДТОиР УАМОиИТ 2016-2018</a:t>
            </a:r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88505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6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00155"/>
            <a:ext cx="8229600" cy="3394472"/>
          </a:xfrm>
          <a:prstGeom prst="rect">
            <a:avLst/>
          </a:prstGeom>
        </p:spPr>
        <p:txBody>
          <a:bodyPr lIns="91304" tIns="45657" rIns="91304" bIns="45657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>
                <a:solidFill>
                  <a:prstClr val="white"/>
                </a:solidFill>
              </a:rPr>
              <a:t>Защита планов ДТОиР УАМОиИТ 2016-2018</a:t>
            </a:r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7095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63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7207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8"/>
            <a:ext cx="7772400" cy="1125140"/>
          </a:xfrm>
          <a:prstGeom prst="rect">
            <a:avLst/>
          </a:prstGeom>
        </p:spPr>
        <p:txBody>
          <a:bodyPr lIns="91304" tIns="45657" rIns="91304" bIns="45657" anchor="b"/>
          <a:lstStyle>
            <a:lvl1pPr marL="0" indent="0">
              <a:buNone/>
              <a:defRPr sz="2000"/>
            </a:lvl1pPr>
            <a:lvl2pPr marL="456522" indent="0">
              <a:buNone/>
              <a:defRPr sz="1900"/>
            </a:lvl2pPr>
            <a:lvl3pPr marL="913041" indent="0">
              <a:buNone/>
              <a:defRPr sz="1600"/>
            </a:lvl3pPr>
            <a:lvl4pPr marL="1369561" indent="0">
              <a:buNone/>
              <a:defRPr sz="1500"/>
            </a:lvl4pPr>
            <a:lvl5pPr marL="1826083" indent="0">
              <a:buNone/>
              <a:defRPr sz="1500"/>
            </a:lvl5pPr>
            <a:lvl6pPr marL="2282611" indent="0">
              <a:buNone/>
              <a:defRPr sz="1500"/>
            </a:lvl6pPr>
            <a:lvl7pPr marL="2739130" indent="0">
              <a:buNone/>
              <a:defRPr sz="1500"/>
            </a:lvl7pPr>
            <a:lvl8pPr marL="3195653" indent="0">
              <a:buNone/>
              <a:defRPr sz="1500"/>
            </a:lvl8pPr>
            <a:lvl9pPr marL="3652175" indent="0">
              <a:buNone/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1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>
                <a:solidFill>
                  <a:prstClr val="white"/>
                </a:solidFill>
              </a:rPr>
              <a:t>Защита планов ДТОиР УАМОиИТ 2016-2018</a:t>
            </a:r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87313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6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200155"/>
            <a:ext cx="4038600" cy="3394472"/>
          </a:xfrm>
          <a:prstGeom prst="rect">
            <a:avLst/>
          </a:prstGeom>
        </p:spPr>
        <p:txBody>
          <a:bodyPr lIns="91304" tIns="45657" rIns="91304" bIns="45657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200155"/>
            <a:ext cx="4038600" cy="3394472"/>
          </a:xfrm>
          <a:prstGeom prst="rect">
            <a:avLst/>
          </a:prstGeom>
        </p:spPr>
        <p:txBody>
          <a:bodyPr lIns="91304" tIns="45657" rIns="91304" bIns="45657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>
                <a:solidFill>
                  <a:prstClr val="white"/>
                </a:solidFill>
              </a:rPr>
              <a:t>Защита планов ДТОиР УАМОиИТ 2016-2018</a:t>
            </a:r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58673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63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41"/>
            <a:ext cx="4040188" cy="479822"/>
          </a:xfrm>
          <a:prstGeom prst="rect">
            <a:avLst/>
          </a:prstGeom>
        </p:spPr>
        <p:txBody>
          <a:bodyPr lIns="91304" tIns="45657" rIns="91304" bIns="45657" anchor="b"/>
          <a:lstStyle>
            <a:lvl1pPr marL="0" indent="0">
              <a:buNone/>
              <a:defRPr sz="2400" b="1"/>
            </a:lvl1pPr>
            <a:lvl2pPr marL="456522" indent="0">
              <a:buNone/>
              <a:defRPr sz="2000" b="1"/>
            </a:lvl2pPr>
            <a:lvl3pPr marL="913041" indent="0">
              <a:buNone/>
              <a:defRPr sz="1900" b="1"/>
            </a:lvl3pPr>
            <a:lvl4pPr marL="1369561" indent="0">
              <a:buNone/>
              <a:defRPr sz="1600" b="1"/>
            </a:lvl4pPr>
            <a:lvl5pPr marL="1826083" indent="0">
              <a:buNone/>
              <a:defRPr sz="1600" b="1"/>
            </a:lvl5pPr>
            <a:lvl6pPr marL="2282611" indent="0">
              <a:buNone/>
              <a:defRPr sz="1600" b="1"/>
            </a:lvl6pPr>
            <a:lvl7pPr marL="2739130" indent="0">
              <a:buNone/>
              <a:defRPr sz="1600" b="1"/>
            </a:lvl7pPr>
            <a:lvl8pPr marL="3195653" indent="0">
              <a:buNone/>
              <a:defRPr sz="1600" b="1"/>
            </a:lvl8pPr>
            <a:lvl9pPr marL="3652175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  <a:prstGeom prst="rect">
            <a:avLst/>
          </a:prstGeom>
        </p:spPr>
        <p:txBody>
          <a:bodyPr lIns="91304" tIns="45657" rIns="91304" bIns="45657"/>
          <a:lstStyle>
            <a:lvl1pPr>
              <a:defRPr sz="2400"/>
            </a:lvl1pPr>
            <a:lvl2pPr>
              <a:defRPr sz="2000"/>
            </a:lvl2pPr>
            <a:lvl3pPr>
              <a:defRPr sz="19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202" y="1151341"/>
            <a:ext cx="4041775" cy="479822"/>
          </a:xfrm>
          <a:prstGeom prst="rect">
            <a:avLst/>
          </a:prstGeom>
        </p:spPr>
        <p:txBody>
          <a:bodyPr lIns="91304" tIns="45657" rIns="91304" bIns="45657" anchor="b"/>
          <a:lstStyle>
            <a:lvl1pPr marL="0" indent="0">
              <a:buNone/>
              <a:defRPr sz="2400" b="1"/>
            </a:lvl1pPr>
            <a:lvl2pPr marL="456522" indent="0">
              <a:buNone/>
              <a:defRPr sz="2000" b="1"/>
            </a:lvl2pPr>
            <a:lvl3pPr marL="913041" indent="0">
              <a:buNone/>
              <a:defRPr sz="1900" b="1"/>
            </a:lvl3pPr>
            <a:lvl4pPr marL="1369561" indent="0">
              <a:buNone/>
              <a:defRPr sz="1600" b="1"/>
            </a:lvl4pPr>
            <a:lvl5pPr marL="1826083" indent="0">
              <a:buNone/>
              <a:defRPr sz="1600" b="1"/>
            </a:lvl5pPr>
            <a:lvl6pPr marL="2282611" indent="0">
              <a:buNone/>
              <a:defRPr sz="1600" b="1"/>
            </a:lvl6pPr>
            <a:lvl7pPr marL="2739130" indent="0">
              <a:buNone/>
              <a:defRPr sz="1600" b="1"/>
            </a:lvl7pPr>
            <a:lvl8pPr marL="3195653" indent="0">
              <a:buNone/>
              <a:defRPr sz="1600" b="1"/>
            </a:lvl8pPr>
            <a:lvl9pPr marL="3652175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202" y="1631156"/>
            <a:ext cx="4041775" cy="2963466"/>
          </a:xfrm>
          <a:prstGeom prst="rect">
            <a:avLst/>
          </a:prstGeom>
        </p:spPr>
        <p:txBody>
          <a:bodyPr lIns="91304" tIns="45657" rIns="91304" bIns="45657"/>
          <a:lstStyle>
            <a:lvl1pPr>
              <a:defRPr sz="2400"/>
            </a:lvl1pPr>
            <a:lvl2pPr>
              <a:defRPr sz="2000"/>
            </a:lvl2pPr>
            <a:lvl3pPr>
              <a:defRPr sz="19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>
                <a:solidFill>
                  <a:prstClr val="white"/>
                </a:solidFill>
              </a:rPr>
              <a:t>Защита планов ДТОиР УАМОиИТ 2016-2018</a:t>
            </a:r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02842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6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1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>
                <a:solidFill>
                  <a:prstClr val="white"/>
                </a:solidFill>
              </a:rPr>
              <a:t>Защита планов ДТОиР УАМОиИТ 2016-2018</a:t>
            </a:r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72128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6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>
                <a:solidFill>
                  <a:prstClr val="white"/>
                </a:solidFill>
              </a:rPr>
              <a:t>Защита планов ДТОиР УАМОиИТ 2016-2018</a:t>
            </a:r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71907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880"/>
            <a:ext cx="5486400" cy="425054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6531" indent="0">
              <a:buNone/>
              <a:defRPr sz="2800"/>
            </a:lvl2pPr>
            <a:lvl3pPr marL="913063" indent="0">
              <a:buNone/>
              <a:defRPr sz="2400"/>
            </a:lvl3pPr>
            <a:lvl4pPr marL="1369597" indent="0">
              <a:buNone/>
              <a:defRPr sz="2000"/>
            </a:lvl4pPr>
            <a:lvl5pPr marL="1826127" indent="0">
              <a:buNone/>
              <a:defRPr sz="2000"/>
            </a:lvl5pPr>
            <a:lvl6pPr marL="2282666" indent="0">
              <a:buNone/>
              <a:defRPr sz="2000"/>
            </a:lvl6pPr>
            <a:lvl7pPr marL="2739200" indent="0">
              <a:buNone/>
              <a:defRPr sz="2000"/>
            </a:lvl7pPr>
            <a:lvl8pPr marL="3195733" indent="0">
              <a:buNone/>
              <a:defRPr sz="2000"/>
            </a:lvl8pPr>
            <a:lvl9pPr marL="3652269" indent="0">
              <a:buNone/>
              <a:defRPr sz="2000"/>
            </a:lvl9pPr>
          </a:lstStyle>
          <a:p>
            <a:pPr lvl="0"/>
            <a:endParaRPr lang="ru-RU" noProof="0" dirty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6138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6531" indent="0">
              <a:buNone/>
              <a:defRPr sz="1200"/>
            </a:lvl2pPr>
            <a:lvl3pPr marL="913063" indent="0">
              <a:buNone/>
              <a:defRPr sz="1000"/>
            </a:lvl3pPr>
            <a:lvl4pPr marL="1369597" indent="0">
              <a:buNone/>
              <a:defRPr sz="900"/>
            </a:lvl4pPr>
            <a:lvl5pPr marL="1826127" indent="0">
              <a:buNone/>
              <a:defRPr sz="900"/>
            </a:lvl5pPr>
            <a:lvl6pPr marL="2282666" indent="0">
              <a:buNone/>
              <a:defRPr sz="900"/>
            </a:lvl6pPr>
            <a:lvl7pPr marL="2739200" indent="0">
              <a:buNone/>
              <a:defRPr sz="900"/>
            </a:lvl7pPr>
            <a:lvl8pPr marL="3195733" indent="0">
              <a:buNone/>
              <a:defRPr sz="900"/>
            </a:lvl8pPr>
            <a:lvl9pPr marL="3652269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2CF977C-A8E8-47FE-B1D9-2043FAEC4709}" type="slidenum">
              <a:rPr lang="ru-RU" altLang="ru-RU"/>
              <a:pPr/>
              <a:t>‹#›</a:t>
            </a:fld>
            <a:endParaRPr lang="ru-RU" altLang="ru-RU" dirty="0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 smtClean="0"/>
              <a:t>СОВЕЩАНИЕ ПО РАССМОТРЕНИЮ РЕЗУЛЬТАТОВ ПХД ЗА 2013 Г.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34331304"/>
      </p:ext>
    </p:extLst>
  </p:cSld>
  <p:clrMapOvr>
    <a:masterClrMapping/>
  </p:clrMapOvr>
  <p:transition spd="med" advClick="0" advTm="1000">
    <p:wipe/>
  </p:transition>
</p:sldLayout>
</file>

<file path=ppt/slideLayouts/slideLayout64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8" y="204795"/>
            <a:ext cx="3008313" cy="8715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04797"/>
            <a:ext cx="5111750" cy="4389835"/>
          </a:xfrm>
          <a:prstGeom prst="rect">
            <a:avLst/>
          </a:prstGeom>
        </p:spPr>
        <p:txBody>
          <a:bodyPr lIns="91304" tIns="45657" rIns="91304" bIns="45657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8" y="1076328"/>
            <a:ext cx="3008313" cy="3518297"/>
          </a:xfrm>
          <a:prstGeom prst="rect">
            <a:avLst/>
          </a:prstGeom>
        </p:spPr>
        <p:txBody>
          <a:bodyPr lIns="91304" tIns="45657" rIns="91304" bIns="45657"/>
          <a:lstStyle>
            <a:lvl1pPr marL="0" indent="0">
              <a:buNone/>
              <a:defRPr sz="1500"/>
            </a:lvl1pPr>
            <a:lvl2pPr marL="456522" indent="0">
              <a:buNone/>
              <a:defRPr sz="1200"/>
            </a:lvl2pPr>
            <a:lvl3pPr marL="913041" indent="0">
              <a:buNone/>
              <a:defRPr sz="1100"/>
            </a:lvl3pPr>
            <a:lvl4pPr marL="1369561" indent="0">
              <a:buNone/>
              <a:defRPr sz="900"/>
            </a:lvl4pPr>
            <a:lvl5pPr marL="1826083" indent="0">
              <a:buNone/>
              <a:defRPr sz="900"/>
            </a:lvl5pPr>
            <a:lvl6pPr marL="2282611" indent="0">
              <a:buNone/>
              <a:defRPr sz="900"/>
            </a:lvl6pPr>
            <a:lvl7pPr marL="2739130" indent="0">
              <a:buNone/>
              <a:defRPr sz="900"/>
            </a:lvl7pPr>
            <a:lvl8pPr marL="3195653" indent="0">
              <a:buNone/>
              <a:defRPr sz="900"/>
            </a:lvl8pPr>
            <a:lvl9pPr marL="3652175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>
                <a:solidFill>
                  <a:prstClr val="white"/>
                </a:solidFill>
              </a:rPr>
              <a:t>Защита планов ДТОиР УАМОиИТ 2016-2018</a:t>
            </a:r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24266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64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2482"/>
            <a:ext cx="5486400" cy="425054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  <a:prstGeom prst="rect">
            <a:avLst/>
          </a:prstGeom>
        </p:spPr>
        <p:txBody>
          <a:bodyPr lIns="91304" tIns="45657" rIns="91304" bIns="45657"/>
          <a:lstStyle>
            <a:lvl1pPr marL="0" indent="0">
              <a:buNone/>
              <a:defRPr sz="3200"/>
            </a:lvl1pPr>
            <a:lvl2pPr marL="456522" indent="0">
              <a:buNone/>
              <a:defRPr sz="2800"/>
            </a:lvl2pPr>
            <a:lvl3pPr marL="913041" indent="0">
              <a:buNone/>
              <a:defRPr sz="2400"/>
            </a:lvl3pPr>
            <a:lvl4pPr marL="1369561" indent="0">
              <a:buNone/>
              <a:defRPr sz="2000"/>
            </a:lvl4pPr>
            <a:lvl5pPr marL="1826083" indent="0">
              <a:buNone/>
              <a:defRPr sz="2000"/>
            </a:lvl5pPr>
            <a:lvl6pPr marL="2282611" indent="0">
              <a:buNone/>
              <a:defRPr sz="2000"/>
            </a:lvl6pPr>
            <a:lvl7pPr marL="2739130" indent="0">
              <a:buNone/>
              <a:defRPr sz="2000"/>
            </a:lvl7pPr>
            <a:lvl8pPr marL="3195653" indent="0">
              <a:buNone/>
              <a:defRPr sz="2000"/>
            </a:lvl8pPr>
            <a:lvl9pPr marL="3652175" indent="0">
              <a:buNone/>
              <a:defRPr sz="2000"/>
            </a:lvl9pPr>
          </a:lstStyle>
          <a:p>
            <a:pPr lvl="0"/>
            <a:endParaRPr lang="ru-RU" noProof="0" dirty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7528"/>
            <a:ext cx="5486400" cy="603647"/>
          </a:xfrm>
          <a:prstGeom prst="rect">
            <a:avLst/>
          </a:prstGeom>
        </p:spPr>
        <p:txBody>
          <a:bodyPr lIns="91304" tIns="45657" rIns="91304" bIns="45657"/>
          <a:lstStyle>
            <a:lvl1pPr marL="0" indent="0">
              <a:buNone/>
              <a:defRPr sz="1500"/>
            </a:lvl1pPr>
            <a:lvl2pPr marL="456522" indent="0">
              <a:buNone/>
              <a:defRPr sz="1200"/>
            </a:lvl2pPr>
            <a:lvl3pPr marL="913041" indent="0">
              <a:buNone/>
              <a:defRPr sz="1100"/>
            </a:lvl3pPr>
            <a:lvl4pPr marL="1369561" indent="0">
              <a:buNone/>
              <a:defRPr sz="900"/>
            </a:lvl4pPr>
            <a:lvl5pPr marL="1826083" indent="0">
              <a:buNone/>
              <a:defRPr sz="900"/>
            </a:lvl5pPr>
            <a:lvl6pPr marL="2282611" indent="0">
              <a:buNone/>
              <a:defRPr sz="900"/>
            </a:lvl6pPr>
            <a:lvl7pPr marL="2739130" indent="0">
              <a:buNone/>
              <a:defRPr sz="900"/>
            </a:lvl7pPr>
            <a:lvl8pPr marL="3195653" indent="0">
              <a:buNone/>
              <a:defRPr sz="900"/>
            </a:lvl8pPr>
            <a:lvl9pPr marL="3652175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>
                <a:solidFill>
                  <a:prstClr val="white"/>
                </a:solidFill>
              </a:rPr>
              <a:t>Защита планов ДТОиР УАМОиИТ 2016-2018</a:t>
            </a:r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36730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6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200155"/>
            <a:ext cx="8229600" cy="3394472"/>
          </a:xfrm>
          <a:prstGeom prst="rect">
            <a:avLst/>
          </a:prstGeom>
        </p:spPr>
        <p:txBody>
          <a:bodyPr vert="eaVert" lIns="91304" tIns="45657" rIns="91304" bIns="45657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>
                <a:solidFill>
                  <a:prstClr val="white"/>
                </a:solidFill>
              </a:rPr>
              <a:t>Защита планов ДТОиР УАМОиИТ 2016-2018</a:t>
            </a:r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15170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6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972301" y="4"/>
            <a:ext cx="2171700" cy="459462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1" y="4"/>
            <a:ext cx="6362700" cy="4594622"/>
          </a:xfrm>
          <a:prstGeom prst="rect">
            <a:avLst/>
          </a:prstGeom>
        </p:spPr>
        <p:txBody>
          <a:bodyPr vert="eaVert" lIns="91304" tIns="45657" rIns="91304" bIns="45657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>
                <a:solidFill>
                  <a:prstClr val="white"/>
                </a:solidFill>
              </a:rPr>
              <a:t>Защита планов ДТОиР УАМОиИТ 2016-2018</a:t>
            </a:r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40673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6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9770"/>
            <a:ext cx="7772400" cy="11025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/>
            </a:lvl1pPr>
            <a:lvl2pPr marL="456522" indent="0" algn="ctr">
              <a:buNone/>
              <a:defRPr/>
            </a:lvl2pPr>
            <a:lvl3pPr marL="913041" indent="0" algn="ctr">
              <a:buNone/>
              <a:defRPr/>
            </a:lvl3pPr>
            <a:lvl4pPr marL="1369561" indent="0" algn="ctr">
              <a:buNone/>
              <a:defRPr/>
            </a:lvl4pPr>
            <a:lvl5pPr marL="1826083" indent="0" algn="ctr">
              <a:buNone/>
              <a:defRPr/>
            </a:lvl5pPr>
            <a:lvl6pPr marL="2282611" indent="0" algn="ctr">
              <a:buNone/>
              <a:defRPr/>
            </a:lvl6pPr>
            <a:lvl7pPr marL="2739130" indent="0" algn="ctr">
              <a:buNone/>
              <a:defRPr/>
            </a:lvl7pPr>
            <a:lvl8pPr marL="3195653" indent="0" algn="ctr">
              <a:buNone/>
              <a:defRPr/>
            </a:lvl8pPr>
            <a:lvl9pPr marL="3652175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6DF204-AABF-4153-B889-4D319AB97C33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>
                <a:solidFill>
                  <a:srgbClr val="FFFFFF"/>
                </a:solidFill>
              </a:rPr>
              <a:t>Защита планов ДТОиР УАМОиИТ 2016-2018</a:t>
            </a:r>
            <a:endParaRPr lang="ru-R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78582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64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BA1ADC-6B45-40A2-8F7D-78C47B66CF06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>
                <a:solidFill>
                  <a:srgbClr val="FFFFFF"/>
                </a:solidFill>
              </a:rPr>
              <a:t>Защита планов ДТОиР УАМОиИТ 2016-2018</a:t>
            </a:r>
            <a:endParaRPr lang="ru-R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6731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64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7120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8"/>
            <a:ext cx="7772400" cy="112514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6522" indent="0">
              <a:buNone/>
              <a:defRPr sz="1900"/>
            </a:lvl2pPr>
            <a:lvl3pPr marL="913041" indent="0">
              <a:buNone/>
              <a:defRPr sz="1600"/>
            </a:lvl3pPr>
            <a:lvl4pPr marL="1369561" indent="0">
              <a:buNone/>
              <a:defRPr sz="1500"/>
            </a:lvl4pPr>
            <a:lvl5pPr marL="1826083" indent="0">
              <a:buNone/>
              <a:defRPr sz="1500"/>
            </a:lvl5pPr>
            <a:lvl6pPr marL="2282611" indent="0">
              <a:buNone/>
              <a:defRPr sz="1500"/>
            </a:lvl6pPr>
            <a:lvl7pPr marL="2739130" indent="0">
              <a:buNone/>
              <a:defRPr sz="1500"/>
            </a:lvl7pPr>
            <a:lvl8pPr marL="3195653" indent="0">
              <a:buNone/>
              <a:defRPr sz="1500"/>
            </a:lvl8pPr>
            <a:lvl9pPr marL="3652175" indent="0">
              <a:buNone/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173972-FC81-44F6-8554-B9CEB2FBFC0B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>
                <a:solidFill>
                  <a:srgbClr val="FFFFFF"/>
                </a:solidFill>
              </a:rPr>
              <a:t>Защита планов ДТОиР УАМОиИТ 2016-2018</a:t>
            </a:r>
            <a:endParaRPr lang="ru-R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91790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64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0" y="809629"/>
            <a:ext cx="4495800" cy="8096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809629"/>
            <a:ext cx="4495800" cy="8096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CE0553-CB3D-46EA-B2E4-55165B07A2CD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>
                <a:solidFill>
                  <a:srgbClr val="FFFFFF"/>
                </a:solidFill>
              </a:rPr>
              <a:t>Защита планов ДТОиР УАМОиИТ 2016-2018</a:t>
            </a:r>
            <a:endParaRPr lang="ru-R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07098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64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41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522" indent="0">
              <a:buNone/>
              <a:defRPr sz="2000" b="1"/>
            </a:lvl2pPr>
            <a:lvl3pPr marL="913041" indent="0">
              <a:buNone/>
              <a:defRPr sz="1900" b="1"/>
            </a:lvl3pPr>
            <a:lvl4pPr marL="1369561" indent="0">
              <a:buNone/>
              <a:defRPr sz="1600" b="1"/>
            </a:lvl4pPr>
            <a:lvl5pPr marL="1826083" indent="0">
              <a:buNone/>
              <a:defRPr sz="1600" b="1"/>
            </a:lvl5pPr>
            <a:lvl6pPr marL="2282611" indent="0">
              <a:buNone/>
              <a:defRPr sz="1600" b="1"/>
            </a:lvl6pPr>
            <a:lvl7pPr marL="2739130" indent="0">
              <a:buNone/>
              <a:defRPr sz="1600" b="1"/>
            </a:lvl7pPr>
            <a:lvl8pPr marL="3195653" indent="0">
              <a:buNone/>
              <a:defRPr sz="1600" b="1"/>
            </a:lvl8pPr>
            <a:lvl9pPr marL="3652175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9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202" y="1151341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522" indent="0">
              <a:buNone/>
              <a:defRPr sz="2000" b="1"/>
            </a:lvl2pPr>
            <a:lvl3pPr marL="913041" indent="0">
              <a:buNone/>
              <a:defRPr sz="1900" b="1"/>
            </a:lvl3pPr>
            <a:lvl4pPr marL="1369561" indent="0">
              <a:buNone/>
              <a:defRPr sz="1600" b="1"/>
            </a:lvl4pPr>
            <a:lvl5pPr marL="1826083" indent="0">
              <a:buNone/>
              <a:defRPr sz="1600" b="1"/>
            </a:lvl5pPr>
            <a:lvl6pPr marL="2282611" indent="0">
              <a:buNone/>
              <a:defRPr sz="1600" b="1"/>
            </a:lvl6pPr>
            <a:lvl7pPr marL="2739130" indent="0">
              <a:buNone/>
              <a:defRPr sz="1600" b="1"/>
            </a:lvl7pPr>
            <a:lvl8pPr marL="3195653" indent="0">
              <a:buNone/>
              <a:defRPr sz="1600" b="1"/>
            </a:lvl8pPr>
            <a:lvl9pPr marL="3652175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202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9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CA6F2F-E818-4B7D-A725-7D229A45886B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8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>
                <a:solidFill>
                  <a:srgbClr val="FFFFFF"/>
                </a:solidFill>
              </a:rPr>
              <a:t>Защита планов ДТОиР УАМОиИТ 2016-2018</a:t>
            </a:r>
            <a:endParaRPr lang="ru-R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78563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6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0991DA-A1F9-4EDA-808B-6FCBFAC4C1FB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4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>
                <a:solidFill>
                  <a:srgbClr val="FFFFFF"/>
                </a:solidFill>
              </a:rPr>
              <a:t>Защита планов ДТОиР УАМОиИТ 2016-2018</a:t>
            </a:r>
            <a:endParaRPr lang="ru-R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67054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A433C21-E44E-4D00-9931-6FC10F7860B5}" type="slidenum">
              <a:rPr lang="ru-RU" altLang="ru-RU"/>
              <a:pPr/>
              <a:t>‹#›</a:t>
            </a:fld>
            <a:endParaRPr lang="ru-RU" altLang="ru-RU" dirty="0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 smtClean="0"/>
              <a:t>СОВЕЩАНИЕ ПО РАССМОТРЕНИЮ РЕЗУЛЬТАТОВ ПХД ЗА 2013 Г.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70049781"/>
      </p:ext>
    </p:extLst>
  </p:cSld>
  <p:clrMapOvr>
    <a:masterClrMapping/>
  </p:clrMapOvr>
  <p:transition spd="med" advClick="0" advTm="1000">
    <p:wipe/>
  </p:transition>
</p:sldLayout>
</file>

<file path=ppt/slideLayouts/slideLayout65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BF36D2-C55D-4657-B58A-739ED6D3220B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3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>
                <a:solidFill>
                  <a:srgbClr val="FFFFFF"/>
                </a:solidFill>
              </a:rPr>
              <a:t>Защита планов ДТОиР УАМОиИТ 2016-2018</a:t>
            </a:r>
            <a:endParaRPr lang="ru-R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7348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65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8" y="204795"/>
            <a:ext cx="3008313" cy="8715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04797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8" y="1076328"/>
            <a:ext cx="3008313" cy="3518297"/>
          </a:xfrm>
        </p:spPr>
        <p:txBody>
          <a:bodyPr/>
          <a:lstStyle>
            <a:lvl1pPr marL="0" indent="0">
              <a:buNone/>
              <a:defRPr sz="1500"/>
            </a:lvl1pPr>
            <a:lvl2pPr marL="456522" indent="0">
              <a:buNone/>
              <a:defRPr sz="1200"/>
            </a:lvl2pPr>
            <a:lvl3pPr marL="913041" indent="0">
              <a:buNone/>
              <a:defRPr sz="1100"/>
            </a:lvl3pPr>
            <a:lvl4pPr marL="1369561" indent="0">
              <a:buNone/>
              <a:defRPr sz="900"/>
            </a:lvl4pPr>
            <a:lvl5pPr marL="1826083" indent="0">
              <a:buNone/>
              <a:defRPr sz="900"/>
            </a:lvl5pPr>
            <a:lvl6pPr marL="2282611" indent="0">
              <a:buNone/>
              <a:defRPr sz="900"/>
            </a:lvl6pPr>
            <a:lvl7pPr marL="2739130" indent="0">
              <a:buNone/>
              <a:defRPr sz="900"/>
            </a:lvl7pPr>
            <a:lvl8pPr marL="3195653" indent="0">
              <a:buNone/>
              <a:defRPr sz="900"/>
            </a:lvl8pPr>
            <a:lvl9pPr marL="3652175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EE5C68-30E5-4EEB-8CA8-308A6A933208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>
                <a:solidFill>
                  <a:srgbClr val="FFFFFF"/>
                </a:solidFill>
              </a:rPr>
              <a:t>Защита планов ДТОиР УАМОиИТ 2016-2018</a:t>
            </a:r>
            <a:endParaRPr lang="ru-R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35741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65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2395"/>
            <a:ext cx="5486400" cy="425054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6522" indent="0">
              <a:buNone/>
              <a:defRPr sz="2800"/>
            </a:lvl2pPr>
            <a:lvl3pPr marL="913041" indent="0">
              <a:buNone/>
              <a:defRPr sz="2400"/>
            </a:lvl3pPr>
            <a:lvl4pPr marL="1369561" indent="0">
              <a:buNone/>
              <a:defRPr sz="2000"/>
            </a:lvl4pPr>
            <a:lvl5pPr marL="1826083" indent="0">
              <a:buNone/>
              <a:defRPr sz="2000"/>
            </a:lvl5pPr>
            <a:lvl6pPr marL="2282611" indent="0">
              <a:buNone/>
              <a:defRPr sz="2000"/>
            </a:lvl6pPr>
            <a:lvl7pPr marL="2739130" indent="0">
              <a:buNone/>
              <a:defRPr sz="2000"/>
            </a:lvl7pPr>
            <a:lvl8pPr marL="3195653" indent="0">
              <a:buNone/>
              <a:defRPr sz="2000"/>
            </a:lvl8pPr>
            <a:lvl9pPr marL="3652175" indent="0">
              <a:buNone/>
              <a:defRPr sz="2000"/>
            </a:lvl9pPr>
          </a:lstStyle>
          <a:p>
            <a:pPr lvl="0"/>
            <a:endParaRPr lang="ru-RU" noProof="0" dirty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7443"/>
            <a:ext cx="5486400" cy="603647"/>
          </a:xfrm>
        </p:spPr>
        <p:txBody>
          <a:bodyPr/>
          <a:lstStyle>
            <a:lvl1pPr marL="0" indent="0">
              <a:buNone/>
              <a:defRPr sz="1500"/>
            </a:lvl1pPr>
            <a:lvl2pPr marL="456522" indent="0">
              <a:buNone/>
              <a:defRPr sz="1200"/>
            </a:lvl2pPr>
            <a:lvl3pPr marL="913041" indent="0">
              <a:buNone/>
              <a:defRPr sz="1100"/>
            </a:lvl3pPr>
            <a:lvl4pPr marL="1369561" indent="0">
              <a:buNone/>
              <a:defRPr sz="900"/>
            </a:lvl4pPr>
            <a:lvl5pPr marL="1826083" indent="0">
              <a:buNone/>
              <a:defRPr sz="900"/>
            </a:lvl5pPr>
            <a:lvl6pPr marL="2282611" indent="0">
              <a:buNone/>
              <a:defRPr sz="900"/>
            </a:lvl6pPr>
            <a:lvl7pPr marL="2739130" indent="0">
              <a:buNone/>
              <a:defRPr sz="900"/>
            </a:lvl7pPr>
            <a:lvl8pPr marL="3195653" indent="0">
              <a:buNone/>
              <a:defRPr sz="900"/>
            </a:lvl8pPr>
            <a:lvl9pPr marL="3652175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9757F5-E485-406F-9496-8DA26576740F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>
                <a:solidFill>
                  <a:srgbClr val="FFFFFF"/>
                </a:solidFill>
              </a:rPr>
              <a:t>Защита планов ДТОиР УАМОиИТ 2016-2018</a:t>
            </a:r>
            <a:endParaRPr lang="ru-R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97680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6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782510-1F3B-4320-BE3C-34C048297E80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>
                <a:solidFill>
                  <a:srgbClr val="FFFFFF"/>
                </a:solidFill>
              </a:rPr>
              <a:t>Защита планов ДТОиР УАМОиИТ 2016-2018</a:t>
            </a:r>
            <a:endParaRPr lang="ru-R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55537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6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0"/>
            <a:ext cx="2286000" cy="161925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0" y="0"/>
            <a:ext cx="6705600" cy="16192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249F15-53D2-4088-9928-659976145697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>
                <a:solidFill>
                  <a:srgbClr val="FFFFFF"/>
                </a:solidFill>
              </a:rPr>
              <a:t>Защита планов ДТОиР УАМОиИТ 2016-2018</a:t>
            </a:r>
            <a:endParaRPr lang="ru-R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4141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65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Основно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>
                <a:solidFill>
                  <a:srgbClr val="FFFFFF"/>
                </a:solidFill>
              </a:rPr>
              <a:t>Защита планов ДТОиР УАМОиИТ 2016-2018</a:t>
            </a:r>
            <a:endParaRPr lang="ru-R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39879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6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9683"/>
            <a:ext cx="7772400" cy="11025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/>
            </a:lvl1pPr>
            <a:lvl2pPr marL="456522" indent="0" algn="ctr">
              <a:buNone/>
              <a:defRPr/>
            </a:lvl2pPr>
            <a:lvl3pPr marL="913041" indent="0" algn="ctr">
              <a:buNone/>
              <a:defRPr/>
            </a:lvl3pPr>
            <a:lvl4pPr marL="1369561" indent="0" algn="ctr">
              <a:buNone/>
              <a:defRPr/>
            </a:lvl4pPr>
            <a:lvl5pPr marL="1826083" indent="0" algn="ctr">
              <a:buNone/>
              <a:defRPr/>
            </a:lvl5pPr>
            <a:lvl6pPr marL="2282611" indent="0" algn="ctr">
              <a:buNone/>
              <a:defRPr/>
            </a:lvl6pPr>
            <a:lvl7pPr marL="2739130" indent="0" algn="ctr">
              <a:buNone/>
              <a:defRPr/>
            </a:lvl7pPr>
            <a:lvl8pPr marL="3195653" indent="0" algn="ctr">
              <a:buNone/>
              <a:defRPr/>
            </a:lvl8pPr>
            <a:lvl9pPr marL="3652175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6DF204-AABF-4153-B889-4D319AB97C33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>
                <a:solidFill>
                  <a:srgbClr val="FFFFFF"/>
                </a:solidFill>
              </a:rPr>
              <a:t>Защита планов ДТОиР УАМОиИТ 2016-2018</a:t>
            </a:r>
            <a:endParaRPr lang="ru-R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35625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6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BA1ADC-6B45-40A2-8F7D-78C47B66CF06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>
                <a:solidFill>
                  <a:srgbClr val="FFFFFF"/>
                </a:solidFill>
              </a:rPr>
              <a:t>Защита планов ДТОиР УАМОиИТ 2016-2018</a:t>
            </a:r>
            <a:endParaRPr lang="ru-R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74332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6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7033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8"/>
            <a:ext cx="7772400" cy="112514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6522" indent="0">
              <a:buNone/>
              <a:defRPr sz="1900"/>
            </a:lvl2pPr>
            <a:lvl3pPr marL="913041" indent="0">
              <a:buNone/>
              <a:defRPr sz="1600"/>
            </a:lvl3pPr>
            <a:lvl4pPr marL="1369561" indent="0">
              <a:buNone/>
              <a:defRPr sz="1500"/>
            </a:lvl4pPr>
            <a:lvl5pPr marL="1826083" indent="0">
              <a:buNone/>
              <a:defRPr sz="1500"/>
            </a:lvl5pPr>
            <a:lvl6pPr marL="2282611" indent="0">
              <a:buNone/>
              <a:defRPr sz="1500"/>
            </a:lvl6pPr>
            <a:lvl7pPr marL="2739130" indent="0">
              <a:buNone/>
              <a:defRPr sz="1500"/>
            </a:lvl7pPr>
            <a:lvl8pPr marL="3195653" indent="0">
              <a:buNone/>
              <a:defRPr sz="1500"/>
            </a:lvl8pPr>
            <a:lvl9pPr marL="3652175" indent="0">
              <a:buNone/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173972-FC81-44F6-8554-B9CEB2FBFC0B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>
                <a:solidFill>
                  <a:srgbClr val="FFFFFF"/>
                </a:solidFill>
              </a:rPr>
              <a:t>Защита планов ДТОиР УАМОиИТ 2016-2018</a:t>
            </a:r>
            <a:endParaRPr lang="ru-R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3091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6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0" y="809629"/>
            <a:ext cx="4495800" cy="8096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809629"/>
            <a:ext cx="4495800" cy="8096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CE0553-CB3D-46EA-B2E4-55165B07A2CD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>
                <a:solidFill>
                  <a:srgbClr val="FFFFFF"/>
                </a:solidFill>
              </a:rPr>
              <a:t>Защита планов ДТОиР УАМОиИТ 2016-2018</a:t>
            </a:r>
            <a:endParaRPr lang="ru-R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08475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4"/>
            <a:ext cx="2286000" cy="4744641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0" y="4"/>
            <a:ext cx="6705600" cy="474464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CCBD16A-E16C-4A88-8240-A1BBB3966ECB}" type="slidenum">
              <a:rPr lang="ru-RU" altLang="ru-RU"/>
              <a:pPr/>
              <a:t>‹#›</a:t>
            </a:fld>
            <a:endParaRPr lang="ru-RU" altLang="ru-RU" dirty="0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 smtClean="0"/>
              <a:t>СОВЕЩАНИЕ ПО РАССМОТРЕНИЮ РЕЗУЛЬТАТОВ ПХД ЗА 2013 Г.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54695928"/>
      </p:ext>
    </p:extLst>
  </p:cSld>
  <p:clrMapOvr>
    <a:masterClrMapping/>
  </p:clrMapOvr>
  <p:transition spd="med" advClick="0" advTm="1000">
    <p:wipe/>
  </p:transition>
</p:sldLayout>
</file>

<file path=ppt/slideLayouts/slideLayout6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41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522" indent="0">
              <a:buNone/>
              <a:defRPr sz="2000" b="1"/>
            </a:lvl2pPr>
            <a:lvl3pPr marL="913041" indent="0">
              <a:buNone/>
              <a:defRPr sz="1900" b="1"/>
            </a:lvl3pPr>
            <a:lvl4pPr marL="1369561" indent="0">
              <a:buNone/>
              <a:defRPr sz="1600" b="1"/>
            </a:lvl4pPr>
            <a:lvl5pPr marL="1826083" indent="0">
              <a:buNone/>
              <a:defRPr sz="1600" b="1"/>
            </a:lvl5pPr>
            <a:lvl6pPr marL="2282611" indent="0">
              <a:buNone/>
              <a:defRPr sz="1600" b="1"/>
            </a:lvl6pPr>
            <a:lvl7pPr marL="2739130" indent="0">
              <a:buNone/>
              <a:defRPr sz="1600" b="1"/>
            </a:lvl7pPr>
            <a:lvl8pPr marL="3195653" indent="0">
              <a:buNone/>
              <a:defRPr sz="1600" b="1"/>
            </a:lvl8pPr>
            <a:lvl9pPr marL="3652175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9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202" y="1151341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522" indent="0">
              <a:buNone/>
              <a:defRPr sz="2000" b="1"/>
            </a:lvl2pPr>
            <a:lvl3pPr marL="913041" indent="0">
              <a:buNone/>
              <a:defRPr sz="1900" b="1"/>
            </a:lvl3pPr>
            <a:lvl4pPr marL="1369561" indent="0">
              <a:buNone/>
              <a:defRPr sz="1600" b="1"/>
            </a:lvl4pPr>
            <a:lvl5pPr marL="1826083" indent="0">
              <a:buNone/>
              <a:defRPr sz="1600" b="1"/>
            </a:lvl5pPr>
            <a:lvl6pPr marL="2282611" indent="0">
              <a:buNone/>
              <a:defRPr sz="1600" b="1"/>
            </a:lvl6pPr>
            <a:lvl7pPr marL="2739130" indent="0">
              <a:buNone/>
              <a:defRPr sz="1600" b="1"/>
            </a:lvl7pPr>
            <a:lvl8pPr marL="3195653" indent="0">
              <a:buNone/>
              <a:defRPr sz="1600" b="1"/>
            </a:lvl8pPr>
            <a:lvl9pPr marL="3652175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202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9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CA6F2F-E818-4B7D-A725-7D229A45886B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8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>
                <a:solidFill>
                  <a:srgbClr val="FFFFFF"/>
                </a:solidFill>
              </a:rPr>
              <a:t>Защита планов ДТОиР УАМОиИТ 2016-2018</a:t>
            </a:r>
            <a:endParaRPr lang="ru-R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23067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6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0991DA-A1F9-4EDA-808B-6FCBFAC4C1FB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4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>
                <a:solidFill>
                  <a:srgbClr val="FFFFFF"/>
                </a:solidFill>
              </a:rPr>
              <a:t>Защита планов ДТОиР УАМОиИТ 2016-2018</a:t>
            </a:r>
            <a:endParaRPr lang="ru-R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58691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6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BF36D2-C55D-4657-B58A-739ED6D3220B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3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>
                <a:solidFill>
                  <a:srgbClr val="FFFFFF"/>
                </a:solidFill>
              </a:rPr>
              <a:t>Защита планов ДТОиР УАМОиИТ 2016-2018</a:t>
            </a:r>
            <a:endParaRPr lang="ru-R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49650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6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8" y="204795"/>
            <a:ext cx="3008313" cy="8715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04797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8" y="1076328"/>
            <a:ext cx="3008313" cy="3518297"/>
          </a:xfrm>
        </p:spPr>
        <p:txBody>
          <a:bodyPr/>
          <a:lstStyle>
            <a:lvl1pPr marL="0" indent="0">
              <a:buNone/>
              <a:defRPr sz="1500"/>
            </a:lvl1pPr>
            <a:lvl2pPr marL="456522" indent="0">
              <a:buNone/>
              <a:defRPr sz="1200"/>
            </a:lvl2pPr>
            <a:lvl3pPr marL="913041" indent="0">
              <a:buNone/>
              <a:defRPr sz="1100"/>
            </a:lvl3pPr>
            <a:lvl4pPr marL="1369561" indent="0">
              <a:buNone/>
              <a:defRPr sz="900"/>
            </a:lvl4pPr>
            <a:lvl5pPr marL="1826083" indent="0">
              <a:buNone/>
              <a:defRPr sz="900"/>
            </a:lvl5pPr>
            <a:lvl6pPr marL="2282611" indent="0">
              <a:buNone/>
              <a:defRPr sz="900"/>
            </a:lvl6pPr>
            <a:lvl7pPr marL="2739130" indent="0">
              <a:buNone/>
              <a:defRPr sz="900"/>
            </a:lvl7pPr>
            <a:lvl8pPr marL="3195653" indent="0">
              <a:buNone/>
              <a:defRPr sz="900"/>
            </a:lvl8pPr>
            <a:lvl9pPr marL="3652175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EE5C68-30E5-4EEB-8CA8-308A6A933208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>
                <a:solidFill>
                  <a:srgbClr val="FFFFFF"/>
                </a:solidFill>
              </a:rPr>
              <a:t>Защита планов ДТОиР УАМОиИТ 2016-2018</a:t>
            </a:r>
            <a:endParaRPr lang="ru-R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59749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6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2307"/>
            <a:ext cx="5486400" cy="425054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6522" indent="0">
              <a:buNone/>
              <a:defRPr sz="2800"/>
            </a:lvl2pPr>
            <a:lvl3pPr marL="913041" indent="0">
              <a:buNone/>
              <a:defRPr sz="2400"/>
            </a:lvl3pPr>
            <a:lvl4pPr marL="1369561" indent="0">
              <a:buNone/>
              <a:defRPr sz="2000"/>
            </a:lvl4pPr>
            <a:lvl5pPr marL="1826083" indent="0">
              <a:buNone/>
              <a:defRPr sz="2000"/>
            </a:lvl5pPr>
            <a:lvl6pPr marL="2282611" indent="0">
              <a:buNone/>
              <a:defRPr sz="2000"/>
            </a:lvl6pPr>
            <a:lvl7pPr marL="2739130" indent="0">
              <a:buNone/>
              <a:defRPr sz="2000"/>
            </a:lvl7pPr>
            <a:lvl8pPr marL="3195653" indent="0">
              <a:buNone/>
              <a:defRPr sz="2000"/>
            </a:lvl8pPr>
            <a:lvl9pPr marL="3652175" indent="0">
              <a:buNone/>
              <a:defRPr sz="2000"/>
            </a:lvl9pPr>
          </a:lstStyle>
          <a:p>
            <a:pPr lvl="0"/>
            <a:endParaRPr lang="ru-RU" noProof="0" dirty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7359"/>
            <a:ext cx="5486400" cy="603647"/>
          </a:xfrm>
        </p:spPr>
        <p:txBody>
          <a:bodyPr/>
          <a:lstStyle>
            <a:lvl1pPr marL="0" indent="0">
              <a:buNone/>
              <a:defRPr sz="1500"/>
            </a:lvl1pPr>
            <a:lvl2pPr marL="456522" indent="0">
              <a:buNone/>
              <a:defRPr sz="1200"/>
            </a:lvl2pPr>
            <a:lvl3pPr marL="913041" indent="0">
              <a:buNone/>
              <a:defRPr sz="1100"/>
            </a:lvl3pPr>
            <a:lvl4pPr marL="1369561" indent="0">
              <a:buNone/>
              <a:defRPr sz="900"/>
            </a:lvl4pPr>
            <a:lvl5pPr marL="1826083" indent="0">
              <a:buNone/>
              <a:defRPr sz="900"/>
            </a:lvl5pPr>
            <a:lvl6pPr marL="2282611" indent="0">
              <a:buNone/>
              <a:defRPr sz="900"/>
            </a:lvl6pPr>
            <a:lvl7pPr marL="2739130" indent="0">
              <a:buNone/>
              <a:defRPr sz="900"/>
            </a:lvl7pPr>
            <a:lvl8pPr marL="3195653" indent="0">
              <a:buNone/>
              <a:defRPr sz="900"/>
            </a:lvl8pPr>
            <a:lvl9pPr marL="3652175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9757F5-E485-406F-9496-8DA26576740F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>
                <a:solidFill>
                  <a:srgbClr val="FFFFFF"/>
                </a:solidFill>
              </a:rPr>
              <a:t>Защита планов ДТОиР УАМОиИТ 2016-2018</a:t>
            </a:r>
            <a:endParaRPr lang="ru-R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51669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6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782510-1F3B-4320-BE3C-34C048297E80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>
                <a:solidFill>
                  <a:srgbClr val="FFFFFF"/>
                </a:solidFill>
              </a:rPr>
              <a:t>Защита планов ДТОиР УАМОиИТ 2016-2018</a:t>
            </a:r>
            <a:endParaRPr lang="ru-R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59370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6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0"/>
            <a:ext cx="2286000" cy="161925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0" y="0"/>
            <a:ext cx="6705600" cy="16192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249F15-53D2-4088-9928-659976145697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>
                <a:solidFill>
                  <a:srgbClr val="FFFFFF"/>
                </a:solidFill>
              </a:rPr>
              <a:t>Защита планов ДТОиР УАМОиИТ 2016-2018</a:t>
            </a:r>
            <a:endParaRPr lang="ru-R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07284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66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Основно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>
                <a:solidFill>
                  <a:srgbClr val="FFFFFF"/>
                </a:solidFill>
              </a:rPr>
              <a:t>Защита планов ДТОиР УАМОиИТ 2016-2018</a:t>
            </a:r>
            <a:endParaRPr lang="ru-R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02195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66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32"/>
            <a:ext cx="7772400" cy="11025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/>
            </a:lvl1pPr>
            <a:lvl2pPr marL="456531" indent="0" algn="ctr">
              <a:buNone/>
              <a:defRPr/>
            </a:lvl2pPr>
            <a:lvl3pPr marL="913063" indent="0" algn="ctr">
              <a:buNone/>
              <a:defRPr/>
            </a:lvl3pPr>
            <a:lvl4pPr marL="1369597" indent="0" algn="ctr">
              <a:buNone/>
              <a:defRPr/>
            </a:lvl4pPr>
            <a:lvl5pPr marL="1826127" indent="0" algn="ctr">
              <a:buNone/>
              <a:defRPr/>
            </a:lvl5pPr>
            <a:lvl6pPr marL="2282666" indent="0" algn="ctr">
              <a:buNone/>
              <a:defRPr/>
            </a:lvl6pPr>
            <a:lvl7pPr marL="2739200" indent="0" algn="ctr">
              <a:buNone/>
              <a:defRPr/>
            </a:lvl7pPr>
            <a:lvl8pPr marL="3195733" indent="0" algn="ctr">
              <a:buNone/>
              <a:defRPr/>
            </a:lvl8pPr>
            <a:lvl9pPr marL="3652269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FFFFFF"/>
                </a:solidFill>
              </a:rPr>
              <a:t>&lt;#&gt;</a:t>
            </a: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>
                <a:solidFill>
                  <a:srgbClr val="FFFFFF"/>
                </a:solidFill>
              </a:rPr>
              <a:t>Совет руководителей ООО «Газпром трансгаз Нижний Новгород»                                 21  – 23 мая 2013 года.</a:t>
            </a:r>
          </a:p>
        </p:txBody>
      </p:sp>
    </p:spTree>
    <p:extLst>
      <p:ext uri="{BB962C8B-B14F-4D97-AF65-F5344CB8AC3E}">
        <p14:creationId xmlns:p14="http://schemas.microsoft.com/office/powerpoint/2010/main" val="2521878209"/>
      </p:ext>
    </p:extLst>
  </p:cSld>
  <p:clrMapOvr>
    <a:masterClrMapping/>
  </p:clrMapOvr>
</p:sldLayout>
</file>

<file path=ppt/slideLayouts/slideLayout66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FFFFFF"/>
                </a:solidFill>
              </a:rPr>
              <a:t>&lt;#&gt;</a:t>
            </a: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>
                <a:solidFill>
                  <a:srgbClr val="FFFFFF"/>
                </a:solidFill>
              </a:rPr>
              <a:t>Совет руководителей ООО «Газпром трансгаз Нижний Новгород»                                 21  – 23 мая 2013 года.</a:t>
            </a:r>
          </a:p>
        </p:txBody>
      </p:sp>
    </p:spTree>
    <p:extLst>
      <p:ext uri="{BB962C8B-B14F-4D97-AF65-F5344CB8AC3E}">
        <p14:creationId xmlns:p14="http://schemas.microsoft.com/office/powerpoint/2010/main" val="814029412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8461"/>
            <a:ext cx="7772400" cy="11025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  <a:prstGeom prst="rect">
            <a:avLst/>
          </a:prstGeom>
        </p:spPr>
        <p:txBody>
          <a:bodyPr lIns="91306" tIns="45658" rIns="91306" bIns="45658"/>
          <a:lstStyle>
            <a:lvl1pPr marL="0" indent="0" algn="ctr">
              <a:buNone/>
              <a:defRPr/>
            </a:lvl1pPr>
            <a:lvl2pPr marL="456531" indent="0" algn="ctr">
              <a:buNone/>
              <a:defRPr/>
            </a:lvl2pPr>
            <a:lvl3pPr marL="913063" indent="0" algn="ctr">
              <a:buNone/>
              <a:defRPr/>
            </a:lvl3pPr>
            <a:lvl4pPr marL="1369597" indent="0" algn="ctr">
              <a:buNone/>
              <a:defRPr/>
            </a:lvl4pPr>
            <a:lvl5pPr marL="1826127" indent="0" algn="ctr">
              <a:buNone/>
              <a:defRPr/>
            </a:lvl5pPr>
            <a:lvl6pPr marL="2282666" indent="0" algn="ctr">
              <a:buNone/>
              <a:defRPr/>
            </a:lvl6pPr>
            <a:lvl7pPr marL="2739200" indent="0" algn="ctr">
              <a:buNone/>
              <a:defRPr/>
            </a:lvl7pPr>
            <a:lvl8pPr marL="3195733" indent="0" algn="ctr">
              <a:buNone/>
              <a:defRPr/>
            </a:lvl8pPr>
            <a:lvl9pPr marL="3652269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 smtClean="0"/>
              <a:t>СОВЕЩАНИЕ ПО РАССМОТРЕНИЮ РЕЗУЛЬТАТОВ ПХД ЗА 2013 Г.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36562954"/>
      </p:ext>
    </p:extLst>
  </p:cSld>
  <p:clrMapOvr>
    <a:masterClrMapping/>
  </p:clrMapOvr>
  <p:transition spd="med" advClick="0" advTm="1000">
    <p:wipe/>
  </p:transition>
</p:sldLayout>
</file>

<file path=ppt/slideLayouts/slideLayout67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85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8"/>
            <a:ext cx="7772400" cy="112514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6531" indent="0">
              <a:buNone/>
              <a:defRPr sz="1800"/>
            </a:lvl2pPr>
            <a:lvl3pPr marL="913063" indent="0">
              <a:buNone/>
              <a:defRPr sz="1600"/>
            </a:lvl3pPr>
            <a:lvl4pPr marL="1369597" indent="0">
              <a:buNone/>
              <a:defRPr sz="1400"/>
            </a:lvl4pPr>
            <a:lvl5pPr marL="1826127" indent="0">
              <a:buNone/>
              <a:defRPr sz="1400"/>
            </a:lvl5pPr>
            <a:lvl6pPr marL="2282666" indent="0">
              <a:buNone/>
              <a:defRPr sz="1400"/>
            </a:lvl6pPr>
            <a:lvl7pPr marL="2739200" indent="0">
              <a:buNone/>
              <a:defRPr sz="1400"/>
            </a:lvl7pPr>
            <a:lvl8pPr marL="3195733" indent="0">
              <a:buNone/>
              <a:defRPr sz="1400"/>
            </a:lvl8pPr>
            <a:lvl9pPr marL="3652269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FFFFFF"/>
                </a:solidFill>
              </a:rPr>
              <a:t>&lt;#&gt;</a:t>
            </a: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>
                <a:solidFill>
                  <a:srgbClr val="FFFFFF"/>
                </a:solidFill>
              </a:rPr>
              <a:t>Совет руководителей ООО «Газпром трансгаз Нижний Новгород»                                 21  – 23 мая 2013 года.</a:t>
            </a:r>
          </a:p>
        </p:txBody>
      </p:sp>
    </p:spTree>
    <p:extLst>
      <p:ext uri="{BB962C8B-B14F-4D97-AF65-F5344CB8AC3E}">
        <p14:creationId xmlns:p14="http://schemas.microsoft.com/office/powerpoint/2010/main" val="414439694"/>
      </p:ext>
    </p:extLst>
  </p:cSld>
  <p:clrMapOvr>
    <a:masterClrMapping/>
  </p:clrMapOvr>
</p:sldLayout>
</file>

<file path=ppt/slideLayouts/slideLayout67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0" y="809626"/>
            <a:ext cx="4495800" cy="11465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809626"/>
            <a:ext cx="4495800" cy="11465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FFFFFF"/>
                </a:solidFill>
              </a:rPr>
              <a:t>&lt;#&gt;</a:t>
            </a: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>
                <a:solidFill>
                  <a:srgbClr val="FFFFFF"/>
                </a:solidFill>
              </a:rPr>
              <a:t>Совет руководителей ООО «Газпром трансгаз Нижний Новгород»                                 21  – 23 мая 2013 года.</a:t>
            </a:r>
          </a:p>
        </p:txBody>
      </p:sp>
    </p:spTree>
    <p:extLst>
      <p:ext uri="{BB962C8B-B14F-4D97-AF65-F5344CB8AC3E}">
        <p14:creationId xmlns:p14="http://schemas.microsoft.com/office/powerpoint/2010/main" val="3901380118"/>
      </p:ext>
    </p:extLst>
  </p:cSld>
  <p:clrMapOvr>
    <a:masterClrMapping/>
  </p:clrMapOvr>
</p:sldLayout>
</file>

<file path=ppt/slideLayouts/slideLayout67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531" indent="0">
              <a:buNone/>
              <a:defRPr sz="2000" b="1"/>
            </a:lvl2pPr>
            <a:lvl3pPr marL="913063" indent="0">
              <a:buNone/>
              <a:defRPr sz="1800" b="1"/>
            </a:lvl3pPr>
            <a:lvl4pPr marL="1369597" indent="0">
              <a:buNone/>
              <a:defRPr sz="1600" b="1"/>
            </a:lvl4pPr>
            <a:lvl5pPr marL="1826127" indent="0">
              <a:buNone/>
              <a:defRPr sz="1600" b="1"/>
            </a:lvl5pPr>
            <a:lvl6pPr marL="2282666" indent="0">
              <a:buNone/>
              <a:defRPr sz="1600" b="1"/>
            </a:lvl6pPr>
            <a:lvl7pPr marL="2739200" indent="0">
              <a:buNone/>
              <a:defRPr sz="1600" b="1"/>
            </a:lvl7pPr>
            <a:lvl8pPr marL="3195733" indent="0">
              <a:buNone/>
              <a:defRPr sz="1600" b="1"/>
            </a:lvl8pPr>
            <a:lvl9pPr marL="3652269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43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531" indent="0">
              <a:buNone/>
              <a:defRPr sz="2000" b="1"/>
            </a:lvl2pPr>
            <a:lvl3pPr marL="913063" indent="0">
              <a:buNone/>
              <a:defRPr sz="1800" b="1"/>
            </a:lvl3pPr>
            <a:lvl4pPr marL="1369597" indent="0">
              <a:buNone/>
              <a:defRPr sz="1600" b="1"/>
            </a:lvl4pPr>
            <a:lvl5pPr marL="1826127" indent="0">
              <a:buNone/>
              <a:defRPr sz="1600" b="1"/>
            </a:lvl5pPr>
            <a:lvl6pPr marL="2282666" indent="0">
              <a:buNone/>
              <a:defRPr sz="1600" b="1"/>
            </a:lvl6pPr>
            <a:lvl7pPr marL="2739200" indent="0">
              <a:buNone/>
              <a:defRPr sz="1600" b="1"/>
            </a:lvl7pPr>
            <a:lvl8pPr marL="3195733" indent="0">
              <a:buNone/>
              <a:defRPr sz="1600" b="1"/>
            </a:lvl8pPr>
            <a:lvl9pPr marL="3652269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43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FFFFFF"/>
                </a:solidFill>
              </a:rPr>
              <a:t>&lt;#&gt;</a:t>
            </a:r>
            <a:endParaRPr lang="ru-RU">
              <a:solidFill>
                <a:srgbClr val="FFFFFF"/>
              </a:solidFill>
            </a:endParaRPr>
          </a:p>
        </p:txBody>
      </p:sp>
      <p:sp>
        <p:nvSpPr>
          <p:cNvPr id="8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>
                <a:solidFill>
                  <a:srgbClr val="FFFFFF"/>
                </a:solidFill>
              </a:rPr>
              <a:t>Совет руководителей ООО «Газпром трансгаз Нижний Новгород»                                 21  – 23 мая 2013 года.</a:t>
            </a:r>
          </a:p>
        </p:txBody>
      </p:sp>
    </p:spTree>
    <p:extLst>
      <p:ext uri="{BB962C8B-B14F-4D97-AF65-F5344CB8AC3E}">
        <p14:creationId xmlns:p14="http://schemas.microsoft.com/office/powerpoint/2010/main" val="1007007069"/>
      </p:ext>
    </p:extLst>
  </p:cSld>
  <p:clrMapOvr>
    <a:masterClrMapping/>
  </p:clrMapOvr>
</p:sldLayout>
</file>

<file path=ppt/slideLayouts/slideLayout67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1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FFFFFF"/>
                </a:solidFill>
              </a:rPr>
              <a:t>&lt;#&gt;</a:t>
            </a:r>
            <a:endParaRPr lang="ru-RU">
              <a:solidFill>
                <a:srgbClr val="FFFFFF"/>
              </a:solidFill>
            </a:endParaRP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>
                <a:solidFill>
                  <a:srgbClr val="FFFFFF"/>
                </a:solidFill>
              </a:rPr>
              <a:t>Совет руководителей ООО «Газпром трансгаз Нижний Новгород»                                 21  – 23 мая 2013 года.</a:t>
            </a:r>
          </a:p>
        </p:txBody>
      </p:sp>
    </p:spTree>
    <p:extLst>
      <p:ext uri="{BB962C8B-B14F-4D97-AF65-F5344CB8AC3E}">
        <p14:creationId xmlns:p14="http://schemas.microsoft.com/office/powerpoint/2010/main" val="55690340"/>
      </p:ext>
    </p:extLst>
  </p:cSld>
  <p:clrMapOvr>
    <a:masterClrMapping/>
  </p:clrMapOvr>
</p:sldLayout>
</file>

<file path=ppt/slideLayouts/slideLayout67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FFFFFF"/>
                </a:solidFill>
              </a:rPr>
              <a:t>&lt;#&gt;</a:t>
            </a:r>
            <a:endParaRPr lang="ru-RU">
              <a:solidFill>
                <a:srgbClr val="FFFFFF"/>
              </a:solidFill>
            </a:endParaRPr>
          </a:p>
        </p:txBody>
      </p:sp>
      <p:sp>
        <p:nvSpPr>
          <p:cNvPr id="3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>
                <a:solidFill>
                  <a:srgbClr val="FFFFFF"/>
                </a:solidFill>
              </a:rPr>
              <a:t>Совет руководителей ООО «Газпром трансгаз Нижний Новгород»                                 21  – 23 мая 2013 года.</a:t>
            </a:r>
          </a:p>
        </p:txBody>
      </p:sp>
    </p:spTree>
    <p:extLst>
      <p:ext uri="{BB962C8B-B14F-4D97-AF65-F5344CB8AC3E}">
        <p14:creationId xmlns:p14="http://schemas.microsoft.com/office/powerpoint/2010/main" val="1119047400"/>
      </p:ext>
    </p:extLst>
  </p:cSld>
  <p:clrMapOvr>
    <a:masterClrMapping/>
  </p:clrMapOvr>
</p:sldLayout>
</file>

<file path=ppt/slideLayouts/slideLayout67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4" y="204787"/>
            <a:ext cx="3008313" cy="8715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04794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4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6531" indent="0">
              <a:buNone/>
              <a:defRPr sz="1200"/>
            </a:lvl2pPr>
            <a:lvl3pPr marL="913063" indent="0">
              <a:buNone/>
              <a:defRPr sz="1000"/>
            </a:lvl3pPr>
            <a:lvl4pPr marL="1369597" indent="0">
              <a:buNone/>
              <a:defRPr sz="900"/>
            </a:lvl4pPr>
            <a:lvl5pPr marL="1826127" indent="0">
              <a:buNone/>
              <a:defRPr sz="900"/>
            </a:lvl5pPr>
            <a:lvl6pPr marL="2282666" indent="0">
              <a:buNone/>
              <a:defRPr sz="900"/>
            </a:lvl6pPr>
            <a:lvl7pPr marL="2739200" indent="0">
              <a:buNone/>
              <a:defRPr sz="900"/>
            </a:lvl7pPr>
            <a:lvl8pPr marL="3195733" indent="0">
              <a:buNone/>
              <a:defRPr sz="900"/>
            </a:lvl8pPr>
            <a:lvl9pPr marL="3652269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FFFFFF"/>
                </a:solidFill>
              </a:rPr>
              <a:t>&lt;#&gt;</a:t>
            </a: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>
                <a:solidFill>
                  <a:srgbClr val="FFFFFF"/>
                </a:solidFill>
              </a:rPr>
              <a:t>Совет руководителей ООО «Газпром трансгаз Нижний Новгород»                                 21  – 23 мая 2013 года.</a:t>
            </a:r>
          </a:p>
        </p:txBody>
      </p:sp>
    </p:spTree>
    <p:extLst>
      <p:ext uri="{BB962C8B-B14F-4D97-AF65-F5344CB8AC3E}">
        <p14:creationId xmlns:p14="http://schemas.microsoft.com/office/powerpoint/2010/main" val="2551945312"/>
      </p:ext>
    </p:extLst>
  </p:cSld>
  <p:clrMapOvr>
    <a:masterClrMapping/>
  </p:clrMapOvr>
</p:sldLayout>
</file>

<file path=ppt/slideLayouts/slideLayout67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6531" indent="0">
              <a:buNone/>
              <a:defRPr sz="2800"/>
            </a:lvl2pPr>
            <a:lvl3pPr marL="913063" indent="0">
              <a:buNone/>
              <a:defRPr sz="2400"/>
            </a:lvl3pPr>
            <a:lvl4pPr marL="1369597" indent="0">
              <a:buNone/>
              <a:defRPr sz="2000"/>
            </a:lvl4pPr>
            <a:lvl5pPr marL="1826127" indent="0">
              <a:buNone/>
              <a:defRPr sz="2000"/>
            </a:lvl5pPr>
            <a:lvl6pPr marL="2282666" indent="0">
              <a:buNone/>
              <a:defRPr sz="2000"/>
            </a:lvl6pPr>
            <a:lvl7pPr marL="2739200" indent="0">
              <a:buNone/>
              <a:defRPr sz="2000"/>
            </a:lvl7pPr>
            <a:lvl8pPr marL="3195733" indent="0">
              <a:buNone/>
              <a:defRPr sz="2000"/>
            </a:lvl8pPr>
            <a:lvl9pPr marL="3652269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8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6531" indent="0">
              <a:buNone/>
              <a:defRPr sz="1200"/>
            </a:lvl2pPr>
            <a:lvl3pPr marL="913063" indent="0">
              <a:buNone/>
              <a:defRPr sz="1000"/>
            </a:lvl3pPr>
            <a:lvl4pPr marL="1369597" indent="0">
              <a:buNone/>
              <a:defRPr sz="900"/>
            </a:lvl4pPr>
            <a:lvl5pPr marL="1826127" indent="0">
              <a:buNone/>
              <a:defRPr sz="900"/>
            </a:lvl5pPr>
            <a:lvl6pPr marL="2282666" indent="0">
              <a:buNone/>
              <a:defRPr sz="900"/>
            </a:lvl6pPr>
            <a:lvl7pPr marL="2739200" indent="0">
              <a:buNone/>
              <a:defRPr sz="900"/>
            </a:lvl7pPr>
            <a:lvl8pPr marL="3195733" indent="0">
              <a:buNone/>
              <a:defRPr sz="900"/>
            </a:lvl8pPr>
            <a:lvl9pPr marL="3652269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FFFFFF"/>
                </a:solidFill>
              </a:rPr>
              <a:t>&lt;#&gt;</a:t>
            </a: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>
                <a:solidFill>
                  <a:srgbClr val="FFFFFF"/>
                </a:solidFill>
              </a:rPr>
              <a:t>Совет руководителей ООО «Газпром трансгаз Нижний Новгород»                                 21  – 23 мая 2013 года.</a:t>
            </a:r>
          </a:p>
        </p:txBody>
      </p:sp>
    </p:spTree>
    <p:extLst>
      <p:ext uri="{BB962C8B-B14F-4D97-AF65-F5344CB8AC3E}">
        <p14:creationId xmlns:p14="http://schemas.microsoft.com/office/powerpoint/2010/main" val="430486175"/>
      </p:ext>
    </p:extLst>
  </p:cSld>
  <p:clrMapOvr>
    <a:masterClrMapping/>
  </p:clrMapOvr>
</p:sldLayout>
</file>

<file path=ppt/slideLayouts/slideLayout6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FFFFFF"/>
                </a:solidFill>
              </a:rPr>
              <a:t>&lt;#&gt;</a:t>
            </a: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>
                <a:solidFill>
                  <a:srgbClr val="FFFFFF"/>
                </a:solidFill>
              </a:rPr>
              <a:t>Совет руководителей ООО «Газпром трансгаз Нижний Новгород»                                 21  – 23 мая 2013 года.</a:t>
            </a:r>
          </a:p>
        </p:txBody>
      </p:sp>
    </p:spTree>
    <p:extLst>
      <p:ext uri="{BB962C8B-B14F-4D97-AF65-F5344CB8AC3E}">
        <p14:creationId xmlns:p14="http://schemas.microsoft.com/office/powerpoint/2010/main" val="11796097"/>
      </p:ext>
    </p:extLst>
  </p:cSld>
  <p:clrMapOvr>
    <a:masterClrMapping/>
  </p:clrMapOvr>
</p:sldLayout>
</file>

<file path=ppt/slideLayouts/slideLayout67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3"/>
            <a:ext cx="2286000" cy="1956197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0" y="3"/>
            <a:ext cx="6705600" cy="195619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FFFFFF"/>
                </a:solidFill>
              </a:rPr>
              <a:t>&lt;#&gt;</a:t>
            </a: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>
                <a:solidFill>
                  <a:srgbClr val="FFFFFF"/>
                </a:solidFill>
              </a:rPr>
              <a:t>Совет руководителей ООО «Газпром трансгаз Нижний Новгород»                                 21  – 23 мая 2013 года.</a:t>
            </a:r>
          </a:p>
        </p:txBody>
      </p:sp>
    </p:spTree>
    <p:extLst>
      <p:ext uri="{BB962C8B-B14F-4D97-AF65-F5344CB8AC3E}">
        <p14:creationId xmlns:p14="http://schemas.microsoft.com/office/powerpoint/2010/main" val="120741602"/>
      </p:ext>
    </p:extLst>
  </p:cSld>
  <p:clrMapOvr>
    <a:masterClrMapping/>
  </p:clrMapOvr>
</p:sldLayout>
</file>

<file path=ppt/slideLayouts/slideLayout67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8461"/>
            <a:ext cx="7772400" cy="11025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/>
            </a:lvl1pPr>
            <a:lvl2pPr marL="456531" indent="0" algn="ctr">
              <a:buNone/>
              <a:defRPr/>
            </a:lvl2pPr>
            <a:lvl3pPr marL="913063" indent="0" algn="ctr">
              <a:buNone/>
              <a:defRPr/>
            </a:lvl3pPr>
            <a:lvl4pPr marL="1369597" indent="0" algn="ctr">
              <a:buNone/>
              <a:defRPr/>
            </a:lvl4pPr>
            <a:lvl5pPr marL="1826127" indent="0" algn="ctr">
              <a:buNone/>
              <a:defRPr/>
            </a:lvl5pPr>
            <a:lvl6pPr marL="2282666" indent="0" algn="ctr">
              <a:buNone/>
              <a:defRPr/>
            </a:lvl6pPr>
            <a:lvl7pPr marL="2739200" indent="0" algn="ctr">
              <a:buNone/>
              <a:defRPr/>
            </a:lvl7pPr>
            <a:lvl8pPr marL="3195733" indent="0" algn="ctr">
              <a:buNone/>
              <a:defRPr/>
            </a:lvl8pPr>
            <a:lvl9pPr marL="3652269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>
                <a:solidFill>
                  <a:srgbClr val="FFFFFF"/>
                </a:solidFill>
              </a:rPr>
              <a:t>&lt;#&gt;</a:t>
            </a:r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 smtClean="0">
                <a:solidFill>
                  <a:srgbClr val="FFFFFF"/>
                </a:solidFill>
              </a:rPr>
              <a:t>СОВЕЩАНИЕ ПО РАССМОТРЕНИЮ РЕЗУЛЬТАТОВ ПХД ЗА 2013 Г.</a:t>
            </a:r>
            <a:endParaRPr lang="ru-R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9778719"/>
      </p:ext>
    </p:extLst>
  </p:cSld>
  <p:clrMapOvr>
    <a:masterClrMapping/>
  </p:clrMapOvr>
  <p:transition spd="med" advClick="0" advTm="1000">
    <p:wipe/>
  </p:transition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00154"/>
            <a:ext cx="8229600" cy="3394472"/>
          </a:xfrm>
          <a:prstGeom prst="rect">
            <a:avLst/>
          </a:prstGeom>
        </p:spPr>
        <p:txBody>
          <a:bodyPr lIns="91306" tIns="45658" rIns="91306" bIns="45658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 smtClean="0"/>
              <a:t>СОВЕЩАНИЕ ПО РАССМОТРЕНИЮ РЕЗУЛЬТАТОВ ПХД ЗА 2013 Г.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20536340"/>
      </p:ext>
    </p:extLst>
  </p:cSld>
  <p:clrMapOvr>
    <a:masterClrMapping/>
  </p:clrMapOvr>
  <p:transition spd="med" advClick="0" advTm="1000">
    <p:wipe/>
  </p:transition>
</p:sldLayout>
</file>

<file path=ppt/slideLayouts/slideLayout68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>
                <a:solidFill>
                  <a:srgbClr val="FFFFFF"/>
                </a:solidFill>
              </a:rPr>
              <a:t>&lt;#&gt;</a:t>
            </a:r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 smtClean="0">
                <a:solidFill>
                  <a:srgbClr val="FFFFFF"/>
                </a:solidFill>
              </a:rPr>
              <a:t>СОВЕЩАНИЕ ПО РАССМОТРЕНИЮ РЕЗУЛЬТАТОВ ПХД ЗА 2013 Г.</a:t>
            </a:r>
            <a:endParaRPr lang="ru-R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5406248"/>
      </p:ext>
    </p:extLst>
  </p:cSld>
  <p:clrMapOvr>
    <a:masterClrMapping/>
  </p:clrMapOvr>
  <p:transition spd="med" advClick="0" advTm="1000">
    <p:wipe/>
  </p:transition>
</p:sldLayout>
</file>

<file path=ppt/slideLayouts/slideLayout68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605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8"/>
            <a:ext cx="7772400" cy="112514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6531" indent="0">
              <a:buNone/>
              <a:defRPr sz="1800"/>
            </a:lvl2pPr>
            <a:lvl3pPr marL="913063" indent="0">
              <a:buNone/>
              <a:defRPr sz="1600"/>
            </a:lvl3pPr>
            <a:lvl4pPr marL="1369597" indent="0">
              <a:buNone/>
              <a:defRPr sz="1400"/>
            </a:lvl4pPr>
            <a:lvl5pPr marL="1826127" indent="0">
              <a:buNone/>
              <a:defRPr sz="1400"/>
            </a:lvl5pPr>
            <a:lvl6pPr marL="2282666" indent="0">
              <a:buNone/>
              <a:defRPr sz="1400"/>
            </a:lvl6pPr>
            <a:lvl7pPr marL="2739200" indent="0">
              <a:buNone/>
              <a:defRPr sz="1400"/>
            </a:lvl7pPr>
            <a:lvl8pPr marL="3195733" indent="0">
              <a:buNone/>
              <a:defRPr sz="1400"/>
            </a:lvl8pPr>
            <a:lvl9pPr marL="3652269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>
                <a:solidFill>
                  <a:srgbClr val="FFFFFF"/>
                </a:solidFill>
              </a:rPr>
              <a:t>&lt;#&gt;</a:t>
            </a:r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 smtClean="0">
                <a:solidFill>
                  <a:srgbClr val="FFFFFF"/>
                </a:solidFill>
              </a:rPr>
              <a:t>СОВЕЩАНИЕ ПО РАССМОТРЕНИЮ РЕЗУЛЬТАТОВ ПХД ЗА 2013 Г.</a:t>
            </a:r>
            <a:endParaRPr lang="ru-R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1493709"/>
      </p:ext>
    </p:extLst>
  </p:cSld>
  <p:clrMapOvr>
    <a:masterClrMapping/>
  </p:clrMapOvr>
  <p:transition spd="med" advClick="0" advTm="1000">
    <p:wipe/>
  </p:transition>
</p:sldLayout>
</file>

<file path=ppt/slideLayouts/slideLayout68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0" y="809631"/>
            <a:ext cx="4495800" cy="11465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809631"/>
            <a:ext cx="4495800" cy="11465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>
                <a:solidFill>
                  <a:srgbClr val="FFFFFF"/>
                </a:solidFill>
              </a:rPr>
              <a:t>&lt;#&gt;</a:t>
            </a:r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 smtClean="0">
                <a:solidFill>
                  <a:srgbClr val="FFFFFF"/>
                </a:solidFill>
              </a:rPr>
              <a:t>СОВЕЩАНИЕ ПО РАССМОТРЕНИЮ РЕЗУЛЬТАТОВ ПХД ЗА 2013 Г.</a:t>
            </a:r>
            <a:endParaRPr lang="ru-R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4060858"/>
      </p:ext>
    </p:extLst>
  </p:cSld>
  <p:clrMapOvr>
    <a:masterClrMapping/>
  </p:clrMapOvr>
  <p:transition spd="med" advClick="0" advTm="1000">
    <p:wipe/>
  </p:transition>
</p:sldLayout>
</file>

<file path=ppt/slideLayouts/slideLayout68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41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531" indent="0">
              <a:buNone/>
              <a:defRPr sz="2000" b="1"/>
            </a:lvl2pPr>
            <a:lvl3pPr marL="913063" indent="0">
              <a:buNone/>
              <a:defRPr sz="1800" b="1"/>
            </a:lvl3pPr>
            <a:lvl4pPr marL="1369597" indent="0">
              <a:buNone/>
              <a:defRPr sz="1600" b="1"/>
            </a:lvl4pPr>
            <a:lvl5pPr marL="1826127" indent="0">
              <a:buNone/>
              <a:defRPr sz="1600" b="1"/>
            </a:lvl5pPr>
            <a:lvl6pPr marL="2282666" indent="0">
              <a:buNone/>
              <a:defRPr sz="1600" b="1"/>
            </a:lvl6pPr>
            <a:lvl7pPr marL="2739200" indent="0">
              <a:buNone/>
              <a:defRPr sz="1600" b="1"/>
            </a:lvl7pPr>
            <a:lvl8pPr marL="3195733" indent="0">
              <a:buNone/>
              <a:defRPr sz="1600" b="1"/>
            </a:lvl8pPr>
            <a:lvl9pPr marL="3652269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169" y="1151341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531" indent="0">
              <a:buNone/>
              <a:defRPr sz="2000" b="1"/>
            </a:lvl2pPr>
            <a:lvl3pPr marL="913063" indent="0">
              <a:buNone/>
              <a:defRPr sz="1800" b="1"/>
            </a:lvl3pPr>
            <a:lvl4pPr marL="1369597" indent="0">
              <a:buNone/>
              <a:defRPr sz="1600" b="1"/>
            </a:lvl4pPr>
            <a:lvl5pPr marL="1826127" indent="0">
              <a:buNone/>
              <a:defRPr sz="1600" b="1"/>
            </a:lvl5pPr>
            <a:lvl6pPr marL="2282666" indent="0">
              <a:buNone/>
              <a:defRPr sz="1600" b="1"/>
            </a:lvl6pPr>
            <a:lvl7pPr marL="2739200" indent="0">
              <a:buNone/>
              <a:defRPr sz="1600" b="1"/>
            </a:lvl7pPr>
            <a:lvl8pPr marL="3195733" indent="0">
              <a:buNone/>
              <a:defRPr sz="1600" b="1"/>
            </a:lvl8pPr>
            <a:lvl9pPr marL="3652269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169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>
                <a:solidFill>
                  <a:srgbClr val="FFFFFF"/>
                </a:solidFill>
              </a:rPr>
              <a:t>&lt;#&gt;</a:t>
            </a:r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8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 smtClean="0">
                <a:solidFill>
                  <a:srgbClr val="FFFFFF"/>
                </a:solidFill>
              </a:rPr>
              <a:t>СОВЕЩАНИЕ ПО РАССМОТРЕНИЮ РЕЗУЛЬТАТОВ ПХД ЗА 2013 Г.</a:t>
            </a:r>
            <a:endParaRPr lang="ru-R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2253752"/>
      </p:ext>
    </p:extLst>
  </p:cSld>
  <p:clrMapOvr>
    <a:masterClrMapping/>
  </p:clrMapOvr>
  <p:transition spd="med" advClick="0" advTm="1000">
    <p:wipe/>
  </p:transition>
</p:sldLayout>
</file>

<file path=ppt/slideLayouts/slideLayout68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1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>
                <a:solidFill>
                  <a:srgbClr val="FFFFFF"/>
                </a:solidFill>
              </a:rPr>
              <a:t>&lt;#&gt;</a:t>
            </a:r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 smtClean="0">
                <a:solidFill>
                  <a:srgbClr val="FFFFFF"/>
                </a:solidFill>
              </a:rPr>
              <a:t>СОВЕЩАНИЕ ПО РАССМОТРЕНИЮ РЕЗУЛЬТАТОВ ПХД ЗА 2013 Г.</a:t>
            </a:r>
            <a:endParaRPr lang="ru-R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5629896"/>
      </p:ext>
    </p:extLst>
  </p:cSld>
  <p:clrMapOvr>
    <a:masterClrMapping/>
  </p:clrMapOvr>
  <p:transition spd="med" advClick="0" advTm="1000">
    <p:wipe/>
  </p:transition>
</p:sldLayout>
</file>

<file path=ppt/slideLayouts/slideLayout68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>
                <a:solidFill>
                  <a:srgbClr val="FFFFFF"/>
                </a:solidFill>
              </a:rPr>
              <a:t>&lt;#&gt;</a:t>
            </a:r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3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 smtClean="0">
                <a:solidFill>
                  <a:srgbClr val="FFFFFF"/>
                </a:solidFill>
              </a:rPr>
              <a:t>СОВЕЩАНИЕ ПО РАССМОТРЕНИЮ РЕЗУЛЬТАТОВ ПХД ЗА 2013 Г.</a:t>
            </a:r>
            <a:endParaRPr lang="ru-R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1377274"/>
      </p:ext>
    </p:extLst>
  </p:cSld>
  <p:clrMapOvr>
    <a:masterClrMapping/>
  </p:clrMapOvr>
  <p:transition spd="med" advClick="0" advTm="1000">
    <p:wipe/>
  </p:transition>
</p:sldLayout>
</file>

<file path=ppt/slideLayouts/slideLayout68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6" y="204795"/>
            <a:ext cx="3008313" cy="8715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04797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6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6531" indent="0">
              <a:buNone/>
              <a:defRPr sz="1200"/>
            </a:lvl2pPr>
            <a:lvl3pPr marL="913063" indent="0">
              <a:buNone/>
              <a:defRPr sz="1000"/>
            </a:lvl3pPr>
            <a:lvl4pPr marL="1369597" indent="0">
              <a:buNone/>
              <a:defRPr sz="900"/>
            </a:lvl4pPr>
            <a:lvl5pPr marL="1826127" indent="0">
              <a:buNone/>
              <a:defRPr sz="900"/>
            </a:lvl5pPr>
            <a:lvl6pPr marL="2282666" indent="0">
              <a:buNone/>
              <a:defRPr sz="900"/>
            </a:lvl6pPr>
            <a:lvl7pPr marL="2739200" indent="0">
              <a:buNone/>
              <a:defRPr sz="900"/>
            </a:lvl7pPr>
            <a:lvl8pPr marL="3195733" indent="0">
              <a:buNone/>
              <a:defRPr sz="900"/>
            </a:lvl8pPr>
            <a:lvl9pPr marL="3652269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>
                <a:solidFill>
                  <a:srgbClr val="FFFFFF"/>
                </a:solidFill>
              </a:rPr>
              <a:t>&lt;#&gt;</a:t>
            </a:r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 smtClean="0">
                <a:solidFill>
                  <a:srgbClr val="FFFFFF"/>
                </a:solidFill>
              </a:rPr>
              <a:t>СОВЕЩАНИЕ ПО РАССМОТРЕНИЮ РЕЗУЛЬТАТОВ ПХД ЗА 2013 Г.</a:t>
            </a:r>
            <a:endParaRPr lang="ru-R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5133029"/>
      </p:ext>
    </p:extLst>
  </p:cSld>
  <p:clrMapOvr>
    <a:masterClrMapping/>
  </p:clrMapOvr>
  <p:transition spd="med" advClick="0" advTm="1000">
    <p:wipe/>
  </p:transition>
</p:sldLayout>
</file>

<file path=ppt/slideLayouts/slideLayout68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880"/>
            <a:ext cx="5486400" cy="425054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6531" indent="0">
              <a:buNone/>
              <a:defRPr sz="2800"/>
            </a:lvl2pPr>
            <a:lvl3pPr marL="913063" indent="0">
              <a:buNone/>
              <a:defRPr sz="2400"/>
            </a:lvl3pPr>
            <a:lvl4pPr marL="1369597" indent="0">
              <a:buNone/>
              <a:defRPr sz="2000"/>
            </a:lvl4pPr>
            <a:lvl5pPr marL="1826127" indent="0">
              <a:buNone/>
              <a:defRPr sz="2000"/>
            </a:lvl5pPr>
            <a:lvl6pPr marL="2282666" indent="0">
              <a:buNone/>
              <a:defRPr sz="2000"/>
            </a:lvl6pPr>
            <a:lvl7pPr marL="2739200" indent="0">
              <a:buNone/>
              <a:defRPr sz="2000"/>
            </a:lvl7pPr>
            <a:lvl8pPr marL="3195733" indent="0">
              <a:buNone/>
              <a:defRPr sz="2000"/>
            </a:lvl8pPr>
            <a:lvl9pPr marL="3652269" indent="0">
              <a:buNone/>
              <a:defRPr sz="2000"/>
            </a:lvl9pPr>
          </a:lstStyle>
          <a:p>
            <a:pPr lvl="0"/>
            <a:r>
              <a:rPr lang="ru-RU" noProof="0" dirty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6138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6531" indent="0">
              <a:buNone/>
              <a:defRPr sz="1200"/>
            </a:lvl2pPr>
            <a:lvl3pPr marL="913063" indent="0">
              <a:buNone/>
              <a:defRPr sz="1000"/>
            </a:lvl3pPr>
            <a:lvl4pPr marL="1369597" indent="0">
              <a:buNone/>
              <a:defRPr sz="900"/>
            </a:lvl4pPr>
            <a:lvl5pPr marL="1826127" indent="0">
              <a:buNone/>
              <a:defRPr sz="900"/>
            </a:lvl5pPr>
            <a:lvl6pPr marL="2282666" indent="0">
              <a:buNone/>
              <a:defRPr sz="900"/>
            </a:lvl6pPr>
            <a:lvl7pPr marL="2739200" indent="0">
              <a:buNone/>
              <a:defRPr sz="900"/>
            </a:lvl7pPr>
            <a:lvl8pPr marL="3195733" indent="0">
              <a:buNone/>
              <a:defRPr sz="900"/>
            </a:lvl8pPr>
            <a:lvl9pPr marL="3652269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>
                <a:solidFill>
                  <a:srgbClr val="FFFFFF"/>
                </a:solidFill>
              </a:rPr>
              <a:t>&lt;#&gt;</a:t>
            </a:r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 smtClean="0">
                <a:solidFill>
                  <a:srgbClr val="FFFFFF"/>
                </a:solidFill>
              </a:rPr>
              <a:t>СОВЕЩАНИЕ ПО РАССМОТРЕНИЮ РЕЗУЛЬТАТОВ ПХД ЗА 2013 Г.</a:t>
            </a:r>
            <a:endParaRPr lang="ru-R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0853335"/>
      </p:ext>
    </p:extLst>
  </p:cSld>
  <p:clrMapOvr>
    <a:masterClrMapping/>
  </p:clrMapOvr>
  <p:transition spd="med" advClick="0" advTm="1000">
    <p:wipe/>
  </p:transition>
</p:sldLayout>
</file>

<file path=ppt/slideLayouts/slideLayout6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>
                <a:solidFill>
                  <a:srgbClr val="FFFFFF"/>
                </a:solidFill>
              </a:rPr>
              <a:t>&lt;#&gt;</a:t>
            </a:r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 smtClean="0">
                <a:solidFill>
                  <a:srgbClr val="FFFFFF"/>
                </a:solidFill>
              </a:rPr>
              <a:t>СОВЕЩАНИЕ ПО РАССМОТРЕНИЮ РЕЗУЛЬТАТОВ ПХД ЗА 2013 Г.</a:t>
            </a:r>
            <a:endParaRPr lang="ru-R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5433811"/>
      </p:ext>
    </p:extLst>
  </p:cSld>
  <p:clrMapOvr>
    <a:masterClrMapping/>
  </p:clrMapOvr>
  <p:transition spd="med" advClick="0" advTm="1000">
    <p:wipe/>
  </p:transition>
</p:sldLayout>
</file>

<file path=ppt/slideLayouts/slideLayout68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6"/>
            <a:ext cx="2286000" cy="1956197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0" y="6"/>
            <a:ext cx="6705600" cy="195619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>
                <a:solidFill>
                  <a:srgbClr val="FFFFFF"/>
                </a:solidFill>
              </a:rPr>
              <a:t>&lt;#&gt;</a:t>
            </a:r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 smtClean="0">
                <a:solidFill>
                  <a:srgbClr val="FFFFFF"/>
                </a:solidFill>
              </a:rPr>
              <a:t>СОВЕЩАНИЕ ПО РАССМОТРЕНИЮ РЕЗУЛЬТАТОВ ПХД ЗА 2013 Г.</a:t>
            </a:r>
            <a:endParaRPr lang="ru-R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7297655"/>
      </p:ext>
    </p:extLst>
  </p:cSld>
  <p:clrMapOvr>
    <a:masterClrMapping/>
  </p:clrMapOvr>
  <p:transition spd="med" advClick="0" advTm="1000">
    <p:wipe/>
  </p:transition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605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8"/>
            <a:ext cx="7772400" cy="1125140"/>
          </a:xfrm>
          <a:prstGeom prst="rect">
            <a:avLst/>
          </a:prstGeom>
        </p:spPr>
        <p:txBody>
          <a:bodyPr lIns="91306" tIns="45658" rIns="91306" bIns="45658" anchor="b"/>
          <a:lstStyle>
            <a:lvl1pPr marL="0" indent="0">
              <a:buNone/>
              <a:defRPr sz="2000"/>
            </a:lvl1pPr>
            <a:lvl2pPr marL="456531" indent="0">
              <a:buNone/>
              <a:defRPr sz="1800"/>
            </a:lvl2pPr>
            <a:lvl3pPr marL="913063" indent="0">
              <a:buNone/>
              <a:defRPr sz="1600"/>
            </a:lvl3pPr>
            <a:lvl4pPr marL="1369597" indent="0">
              <a:buNone/>
              <a:defRPr sz="1400"/>
            </a:lvl4pPr>
            <a:lvl5pPr marL="1826127" indent="0">
              <a:buNone/>
              <a:defRPr sz="1400"/>
            </a:lvl5pPr>
            <a:lvl6pPr marL="2282666" indent="0">
              <a:buNone/>
              <a:defRPr sz="1400"/>
            </a:lvl6pPr>
            <a:lvl7pPr marL="2739200" indent="0">
              <a:buNone/>
              <a:defRPr sz="1400"/>
            </a:lvl7pPr>
            <a:lvl8pPr marL="3195733" indent="0">
              <a:buNone/>
              <a:defRPr sz="1400"/>
            </a:lvl8pPr>
            <a:lvl9pPr marL="3652269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1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 smtClean="0"/>
              <a:t>СОВЕЩАНИЕ ПО РАССМОТРЕНИЮ РЕЗУЛЬТАТОВ ПХД ЗА 2013 Г.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4521003"/>
      </p:ext>
    </p:extLst>
  </p:cSld>
  <p:clrMapOvr>
    <a:masterClrMapping/>
  </p:clrMapOvr>
  <p:transition spd="med" advClick="0" advTm="1000">
    <p:wipe/>
  </p:transition>
</p:sldLayout>
</file>

<file path=ppt/slideLayouts/slideLayout69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Основно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>
                <a:solidFill>
                  <a:srgbClr val="FFFFFF"/>
                </a:solidFill>
              </a:rPr>
              <a:t>Защита планов ДТОиР УАМОиИТ 2016-2018</a:t>
            </a:r>
            <a:endParaRPr lang="ru-R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64837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69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32"/>
            <a:ext cx="7772400" cy="11025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/>
            </a:lvl1pPr>
            <a:lvl2pPr marL="456531" indent="0" algn="ctr">
              <a:buNone/>
              <a:defRPr/>
            </a:lvl2pPr>
            <a:lvl3pPr marL="913063" indent="0" algn="ctr">
              <a:buNone/>
              <a:defRPr/>
            </a:lvl3pPr>
            <a:lvl4pPr marL="1369597" indent="0" algn="ctr">
              <a:buNone/>
              <a:defRPr/>
            </a:lvl4pPr>
            <a:lvl5pPr marL="1826127" indent="0" algn="ctr">
              <a:buNone/>
              <a:defRPr/>
            </a:lvl5pPr>
            <a:lvl6pPr marL="2282666" indent="0" algn="ctr">
              <a:buNone/>
              <a:defRPr/>
            </a:lvl6pPr>
            <a:lvl7pPr marL="2739200" indent="0" algn="ctr">
              <a:buNone/>
              <a:defRPr/>
            </a:lvl7pPr>
            <a:lvl8pPr marL="3195733" indent="0" algn="ctr">
              <a:buNone/>
              <a:defRPr/>
            </a:lvl8pPr>
            <a:lvl9pPr marL="3652269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6D72C7-7709-4800-8F78-F60C7FA1D7A0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>
                <a:solidFill>
                  <a:srgbClr val="FFFFFF"/>
                </a:solidFill>
              </a:rPr>
              <a:t>НАЗВАНИЕ ПРЕЗЕНТАЦИИ</a:t>
            </a:r>
          </a:p>
        </p:txBody>
      </p:sp>
    </p:spTree>
    <p:extLst>
      <p:ext uri="{BB962C8B-B14F-4D97-AF65-F5344CB8AC3E}">
        <p14:creationId xmlns:p14="http://schemas.microsoft.com/office/powerpoint/2010/main" val="1734925893"/>
      </p:ext>
    </p:extLst>
  </p:cSld>
  <p:clrMapOvr>
    <a:masterClrMapping/>
  </p:clrMapOvr>
</p:sldLayout>
</file>

<file path=ppt/slideLayouts/slideLayout69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C52D8C-F67A-4AE9-9547-5F3F43FC6ED9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>
                <a:solidFill>
                  <a:srgbClr val="FFFFFF"/>
                </a:solidFill>
              </a:rPr>
              <a:t>НАЗВАНИЕ ПРЕЗЕНТАЦИИ</a:t>
            </a:r>
          </a:p>
        </p:txBody>
      </p:sp>
    </p:spTree>
    <p:extLst>
      <p:ext uri="{BB962C8B-B14F-4D97-AF65-F5344CB8AC3E}">
        <p14:creationId xmlns:p14="http://schemas.microsoft.com/office/powerpoint/2010/main" val="687126856"/>
      </p:ext>
    </p:extLst>
  </p:cSld>
  <p:clrMapOvr>
    <a:masterClrMapping/>
  </p:clrMapOvr>
</p:sldLayout>
</file>

<file path=ppt/slideLayouts/slideLayout69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85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8"/>
            <a:ext cx="7772400" cy="112514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6531" indent="0">
              <a:buNone/>
              <a:defRPr sz="1800"/>
            </a:lvl2pPr>
            <a:lvl3pPr marL="913063" indent="0">
              <a:buNone/>
              <a:defRPr sz="1600"/>
            </a:lvl3pPr>
            <a:lvl4pPr marL="1369597" indent="0">
              <a:buNone/>
              <a:defRPr sz="1400"/>
            </a:lvl4pPr>
            <a:lvl5pPr marL="1826127" indent="0">
              <a:buNone/>
              <a:defRPr sz="1400"/>
            </a:lvl5pPr>
            <a:lvl6pPr marL="2282666" indent="0">
              <a:buNone/>
              <a:defRPr sz="1400"/>
            </a:lvl6pPr>
            <a:lvl7pPr marL="2739200" indent="0">
              <a:buNone/>
              <a:defRPr sz="1400"/>
            </a:lvl7pPr>
            <a:lvl8pPr marL="3195733" indent="0">
              <a:buNone/>
              <a:defRPr sz="1400"/>
            </a:lvl8pPr>
            <a:lvl9pPr marL="3652269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2CA4A5-88F9-415A-AD73-80038B8261F7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>
                <a:solidFill>
                  <a:srgbClr val="FFFFFF"/>
                </a:solidFill>
              </a:rPr>
              <a:t>НАЗВАНИЕ ПРЕЗЕНТАЦИИ</a:t>
            </a:r>
          </a:p>
        </p:txBody>
      </p:sp>
    </p:spTree>
    <p:extLst>
      <p:ext uri="{BB962C8B-B14F-4D97-AF65-F5344CB8AC3E}">
        <p14:creationId xmlns:p14="http://schemas.microsoft.com/office/powerpoint/2010/main" val="2527985881"/>
      </p:ext>
    </p:extLst>
  </p:cSld>
  <p:clrMapOvr>
    <a:masterClrMapping/>
  </p:clrMapOvr>
</p:sldLayout>
</file>

<file path=ppt/slideLayouts/slideLayout69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0" y="809629"/>
            <a:ext cx="4495800" cy="8096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809629"/>
            <a:ext cx="4495800" cy="8096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FEAB02-BC6B-4B65-9F9A-F868DC0B6E3B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>
                <a:solidFill>
                  <a:srgbClr val="FFFFFF"/>
                </a:solidFill>
              </a:rPr>
              <a:t>НАЗВАНИЕ ПРЕЗЕНТАЦИИ</a:t>
            </a:r>
          </a:p>
        </p:txBody>
      </p:sp>
    </p:spTree>
    <p:extLst>
      <p:ext uri="{BB962C8B-B14F-4D97-AF65-F5344CB8AC3E}">
        <p14:creationId xmlns:p14="http://schemas.microsoft.com/office/powerpoint/2010/main" val="2597679577"/>
      </p:ext>
    </p:extLst>
  </p:cSld>
  <p:clrMapOvr>
    <a:masterClrMapping/>
  </p:clrMapOvr>
</p:sldLayout>
</file>

<file path=ppt/slideLayouts/slideLayout69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531" indent="0">
              <a:buNone/>
              <a:defRPr sz="2000" b="1"/>
            </a:lvl2pPr>
            <a:lvl3pPr marL="913063" indent="0">
              <a:buNone/>
              <a:defRPr sz="1800" b="1"/>
            </a:lvl3pPr>
            <a:lvl4pPr marL="1369597" indent="0">
              <a:buNone/>
              <a:defRPr sz="1600" b="1"/>
            </a:lvl4pPr>
            <a:lvl5pPr marL="1826127" indent="0">
              <a:buNone/>
              <a:defRPr sz="1600" b="1"/>
            </a:lvl5pPr>
            <a:lvl6pPr marL="2282666" indent="0">
              <a:buNone/>
              <a:defRPr sz="1600" b="1"/>
            </a:lvl6pPr>
            <a:lvl7pPr marL="2739200" indent="0">
              <a:buNone/>
              <a:defRPr sz="1600" b="1"/>
            </a:lvl7pPr>
            <a:lvl8pPr marL="3195733" indent="0">
              <a:buNone/>
              <a:defRPr sz="1600" b="1"/>
            </a:lvl8pPr>
            <a:lvl9pPr marL="3652269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43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531" indent="0">
              <a:buNone/>
              <a:defRPr sz="2000" b="1"/>
            </a:lvl2pPr>
            <a:lvl3pPr marL="913063" indent="0">
              <a:buNone/>
              <a:defRPr sz="1800" b="1"/>
            </a:lvl3pPr>
            <a:lvl4pPr marL="1369597" indent="0">
              <a:buNone/>
              <a:defRPr sz="1600" b="1"/>
            </a:lvl4pPr>
            <a:lvl5pPr marL="1826127" indent="0">
              <a:buNone/>
              <a:defRPr sz="1600" b="1"/>
            </a:lvl5pPr>
            <a:lvl6pPr marL="2282666" indent="0">
              <a:buNone/>
              <a:defRPr sz="1600" b="1"/>
            </a:lvl6pPr>
            <a:lvl7pPr marL="2739200" indent="0">
              <a:buNone/>
              <a:defRPr sz="1600" b="1"/>
            </a:lvl7pPr>
            <a:lvl8pPr marL="3195733" indent="0">
              <a:buNone/>
              <a:defRPr sz="1600" b="1"/>
            </a:lvl8pPr>
            <a:lvl9pPr marL="3652269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43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7DBE1D-6943-4DA6-B4EB-35D798CE63AF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  <p:sp>
        <p:nvSpPr>
          <p:cNvPr id="8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>
                <a:solidFill>
                  <a:srgbClr val="FFFFFF"/>
                </a:solidFill>
              </a:rPr>
              <a:t>НАЗВАНИЕ ПРЕЗЕНТАЦИИ</a:t>
            </a:r>
          </a:p>
        </p:txBody>
      </p:sp>
    </p:spTree>
    <p:extLst>
      <p:ext uri="{BB962C8B-B14F-4D97-AF65-F5344CB8AC3E}">
        <p14:creationId xmlns:p14="http://schemas.microsoft.com/office/powerpoint/2010/main" val="3935651710"/>
      </p:ext>
    </p:extLst>
  </p:cSld>
  <p:clrMapOvr>
    <a:masterClrMapping/>
  </p:clrMapOvr>
</p:sldLayout>
</file>

<file path=ppt/slideLayouts/slideLayout69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EF80E9-20F1-4D8B-BD41-C971741A10B2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  <p:sp>
        <p:nvSpPr>
          <p:cNvPr id="4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>
                <a:solidFill>
                  <a:srgbClr val="FFFFFF"/>
                </a:solidFill>
              </a:rPr>
              <a:t>НАЗВАНИЕ ПРЕЗЕНТАЦИИ</a:t>
            </a:r>
          </a:p>
        </p:txBody>
      </p:sp>
    </p:spTree>
    <p:extLst>
      <p:ext uri="{BB962C8B-B14F-4D97-AF65-F5344CB8AC3E}">
        <p14:creationId xmlns:p14="http://schemas.microsoft.com/office/powerpoint/2010/main" val="4070306597"/>
      </p:ext>
    </p:extLst>
  </p:cSld>
  <p:clrMapOvr>
    <a:masterClrMapping/>
  </p:clrMapOvr>
</p:sldLayout>
</file>

<file path=ppt/slideLayouts/slideLayout69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AAFBC0-BF96-4086-A5C1-025E858B0D49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  <p:sp>
        <p:nvSpPr>
          <p:cNvPr id="3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>
                <a:solidFill>
                  <a:srgbClr val="FFFFFF"/>
                </a:solidFill>
              </a:rPr>
              <a:t>НАЗВАНИЕ ПРЕЗЕНТАЦИИ</a:t>
            </a:r>
          </a:p>
        </p:txBody>
      </p:sp>
    </p:spTree>
    <p:extLst>
      <p:ext uri="{BB962C8B-B14F-4D97-AF65-F5344CB8AC3E}">
        <p14:creationId xmlns:p14="http://schemas.microsoft.com/office/powerpoint/2010/main" val="2573850875"/>
      </p:ext>
    </p:extLst>
  </p:cSld>
  <p:clrMapOvr>
    <a:masterClrMapping/>
  </p:clrMapOvr>
</p:sldLayout>
</file>

<file path=ppt/slideLayouts/slideLayout69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4" y="204787"/>
            <a:ext cx="3008313" cy="8715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04794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4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6531" indent="0">
              <a:buNone/>
              <a:defRPr sz="1200"/>
            </a:lvl2pPr>
            <a:lvl3pPr marL="913063" indent="0">
              <a:buNone/>
              <a:defRPr sz="1000"/>
            </a:lvl3pPr>
            <a:lvl4pPr marL="1369597" indent="0">
              <a:buNone/>
              <a:defRPr sz="900"/>
            </a:lvl4pPr>
            <a:lvl5pPr marL="1826127" indent="0">
              <a:buNone/>
              <a:defRPr sz="900"/>
            </a:lvl5pPr>
            <a:lvl6pPr marL="2282666" indent="0">
              <a:buNone/>
              <a:defRPr sz="900"/>
            </a:lvl6pPr>
            <a:lvl7pPr marL="2739200" indent="0">
              <a:buNone/>
              <a:defRPr sz="900"/>
            </a:lvl7pPr>
            <a:lvl8pPr marL="3195733" indent="0">
              <a:buNone/>
              <a:defRPr sz="900"/>
            </a:lvl8pPr>
            <a:lvl9pPr marL="3652269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824485-35A6-423A-966B-226EB0ED1FA5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>
                <a:solidFill>
                  <a:srgbClr val="FFFFFF"/>
                </a:solidFill>
              </a:rPr>
              <a:t>НАЗВАНИЕ ПРЕЗЕНТАЦИИ</a:t>
            </a:r>
          </a:p>
        </p:txBody>
      </p:sp>
    </p:spTree>
    <p:extLst>
      <p:ext uri="{BB962C8B-B14F-4D97-AF65-F5344CB8AC3E}">
        <p14:creationId xmlns:p14="http://schemas.microsoft.com/office/powerpoint/2010/main" val="2246303396"/>
      </p:ext>
    </p:extLst>
  </p:cSld>
  <p:clrMapOvr>
    <a:masterClrMapping/>
  </p:clrMapOvr>
</p:sldLayout>
</file>

<file path=ppt/slideLayouts/slideLayout69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6531" indent="0">
              <a:buNone/>
              <a:defRPr sz="2800"/>
            </a:lvl2pPr>
            <a:lvl3pPr marL="913063" indent="0">
              <a:buNone/>
              <a:defRPr sz="2400"/>
            </a:lvl3pPr>
            <a:lvl4pPr marL="1369597" indent="0">
              <a:buNone/>
              <a:defRPr sz="2000"/>
            </a:lvl4pPr>
            <a:lvl5pPr marL="1826127" indent="0">
              <a:buNone/>
              <a:defRPr sz="2000"/>
            </a:lvl5pPr>
            <a:lvl6pPr marL="2282666" indent="0">
              <a:buNone/>
              <a:defRPr sz="2000"/>
            </a:lvl6pPr>
            <a:lvl7pPr marL="2739200" indent="0">
              <a:buNone/>
              <a:defRPr sz="2000"/>
            </a:lvl7pPr>
            <a:lvl8pPr marL="3195733" indent="0">
              <a:buNone/>
              <a:defRPr sz="2000"/>
            </a:lvl8pPr>
            <a:lvl9pPr marL="3652269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8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6531" indent="0">
              <a:buNone/>
              <a:defRPr sz="1200"/>
            </a:lvl2pPr>
            <a:lvl3pPr marL="913063" indent="0">
              <a:buNone/>
              <a:defRPr sz="1000"/>
            </a:lvl3pPr>
            <a:lvl4pPr marL="1369597" indent="0">
              <a:buNone/>
              <a:defRPr sz="900"/>
            </a:lvl4pPr>
            <a:lvl5pPr marL="1826127" indent="0">
              <a:buNone/>
              <a:defRPr sz="900"/>
            </a:lvl5pPr>
            <a:lvl6pPr marL="2282666" indent="0">
              <a:buNone/>
              <a:defRPr sz="900"/>
            </a:lvl6pPr>
            <a:lvl7pPr marL="2739200" indent="0">
              <a:buNone/>
              <a:defRPr sz="900"/>
            </a:lvl7pPr>
            <a:lvl8pPr marL="3195733" indent="0">
              <a:buNone/>
              <a:defRPr sz="900"/>
            </a:lvl8pPr>
            <a:lvl9pPr marL="3652269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EE10CE-B13F-42A0-A900-FE911F96EC0D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>
                <a:solidFill>
                  <a:srgbClr val="FFFFFF"/>
                </a:solidFill>
              </a:rPr>
              <a:t>НАЗВАНИЕ ПРЕЗЕНТАЦИИ</a:t>
            </a:r>
          </a:p>
        </p:txBody>
      </p:sp>
    </p:spTree>
    <p:extLst>
      <p:ext uri="{BB962C8B-B14F-4D97-AF65-F5344CB8AC3E}">
        <p14:creationId xmlns:p14="http://schemas.microsoft.com/office/powerpoint/2010/main" val="15594904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&lt;#&gt;</a:t>
            </a:r>
            <a:endParaRPr lang="ru-RU" dirty="0"/>
          </a:p>
        </p:txBody>
      </p:sp>
      <p:sp>
        <p:nvSpPr>
          <p:cNvPr id="3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 smtClean="0"/>
              <a:t>СОВЕЩАНИЕ ПО РАССМОТРЕНИЮ РЕЗУЛЬТАТОВ ПХД ЗА 2013 Г.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39960959"/>
      </p:ext>
    </p:extLst>
  </p:cSld>
  <p:clrMapOvr>
    <a:masterClrMapping/>
  </p:clrMapOvr>
  <p:transition spd="med" advClick="0" advTm="1000">
    <p:wipe/>
  </p:transition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200154"/>
            <a:ext cx="4038600" cy="3394472"/>
          </a:xfrm>
          <a:prstGeom prst="rect">
            <a:avLst/>
          </a:prstGeom>
        </p:spPr>
        <p:txBody>
          <a:bodyPr lIns="91306" tIns="45658" rIns="91306" bIns="45658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200154"/>
            <a:ext cx="4038600" cy="3394472"/>
          </a:xfrm>
          <a:prstGeom prst="rect">
            <a:avLst/>
          </a:prstGeom>
        </p:spPr>
        <p:txBody>
          <a:bodyPr lIns="91306" tIns="45658" rIns="91306" bIns="45658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 smtClean="0"/>
              <a:t>СОВЕЩАНИЕ ПО РАССМОТРЕНИЮ РЕЗУЛЬТАТОВ ПХД ЗА 2013 Г.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84519683"/>
      </p:ext>
    </p:extLst>
  </p:cSld>
  <p:clrMapOvr>
    <a:masterClrMapping/>
  </p:clrMapOvr>
  <p:transition spd="med" advClick="0" advTm="1000">
    <p:wipe/>
  </p:transition>
</p:sldLayout>
</file>

<file path=ppt/slideLayouts/slideLayout70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98548D-C9DC-4908-A680-B1BB440E6643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>
                <a:solidFill>
                  <a:srgbClr val="FFFFFF"/>
                </a:solidFill>
              </a:rPr>
              <a:t>НАЗВАНИЕ ПРЕЗЕНТАЦИИ</a:t>
            </a:r>
          </a:p>
        </p:txBody>
      </p:sp>
    </p:spTree>
    <p:extLst>
      <p:ext uri="{BB962C8B-B14F-4D97-AF65-F5344CB8AC3E}">
        <p14:creationId xmlns:p14="http://schemas.microsoft.com/office/powerpoint/2010/main" val="583685739"/>
      </p:ext>
    </p:extLst>
  </p:cSld>
  <p:clrMapOvr>
    <a:masterClrMapping/>
  </p:clrMapOvr>
</p:sldLayout>
</file>

<file path=ppt/slideLayouts/slideLayout70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0"/>
            <a:ext cx="2286000" cy="161925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0" y="0"/>
            <a:ext cx="6705600" cy="16192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E15A0A-C285-4391-A584-F59F4C1629CD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>
                <a:solidFill>
                  <a:srgbClr val="FFFFFF"/>
                </a:solidFill>
              </a:rPr>
              <a:t>НАЗВАНИЕ ПРЕЗЕНТАЦИИ</a:t>
            </a:r>
          </a:p>
        </p:txBody>
      </p:sp>
    </p:spTree>
    <p:extLst>
      <p:ext uri="{BB962C8B-B14F-4D97-AF65-F5344CB8AC3E}">
        <p14:creationId xmlns:p14="http://schemas.microsoft.com/office/powerpoint/2010/main" val="1729277786"/>
      </p:ext>
    </p:extLst>
  </p:cSld>
  <p:clrMapOvr>
    <a:masterClrMapping/>
  </p:clrMapOvr>
</p:sldLayout>
</file>

<file path=ppt/slideLayouts/slideLayout70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ctrTitle"/>
          </p:nvPr>
        </p:nvSpPr>
        <p:spPr>
          <a:xfrm>
            <a:off x="685800" y="1597832"/>
            <a:ext cx="7772400" cy="11025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65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30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695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61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26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39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573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226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8CD5F5-6E8F-4D0A-B02A-B49026B9CA75}" type="datetime1">
              <a:rPr lang="ru-RU" smtClean="0">
                <a:solidFill>
                  <a:srgbClr val="1A62BA">
                    <a:tint val="75000"/>
                  </a:srgbClr>
                </a:solidFill>
              </a:rPr>
              <a:pPr/>
              <a:t>22.10.2017</a:t>
            </a:fld>
            <a:endParaRPr lang="ru-RU">
              <a:solidFill>
                <a:srgbClr val="1A62BA">
                  <a:tint val="75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FFFFFF"/>
                </a:solidFill>
              </a:rPr>
              <a:t>&lt;#&gt;</a:t>
            </a:r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0845414"/>
      </p:ext>
    </p:extLst>
  </p:cSld>
  <p:clrMapOvr>
    <a:masterClrMapping/>
  </p:clrMapOvr>
</p:sldLayout>
</file>

<file path=ppt/slideLayouts/slideLayout70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8BAE4A-B383-4E69-B2F8-BB521AE987DF}" type="datetime1">
              <a:rPr lang="ru-RU" smtClean="0">
                <a:solidFill>
                  <a:srgbClr val="1A62BA">
                    <a:tint val="75000"/>
                  </a:srgbClr>
                </a:solidFill>
              </a:rPr>
              <a:pPr/>
              <a:t>22.10.2017</a:t>
            </a:fld>
            <a:endParaRPr lang="ru-RU">
              <a:solidFill>
                <a:srgbClr val="1A62BA">
                  <a:tint val="75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FFFFFF"/>
                </a:solidFill>
              </a:rPr>
              <a:t>&lt;#&gt;</a:t>
            </a:r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8028132"/>
      </p:ext>
    </p:extLst>
  </p:cSld>
  <p:clrMapOvr>
    <a:masterClrMapping/>
  </p:clrMapOvr>
</p:sldLayout>
</file>

<file path=ppt/slideLayouts/slideLayout70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722313" y="3305185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8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6531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306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6959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612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266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39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573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226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06A51B-250B-47E9-BCE9-1CE6BBA9EDAE}" type="datetime1">
              <a:rPr lang="ru-RU" smtClean="0">
                <a:solidFill>
                  <a:srgbClr val="1A62BA">
                    <a:tint val="75000"/>
                  </a:srgbClr>
                </a:solidFill>
              </a:rPr>
              <a:pPr/>
              <a:t>22.10.2017</a:t>
            </a:fld>
            <a:endParaRPr lang="ru-RU">
              <a:solidFill>
                <a:srgbClr val="1A62BA">
                  <a:tint val="75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FFFFFF"/>
                </a:solidFill>
              </a:rPr>
              <a:t>&lt;#&gt;</a:t>
            </a:r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4671698"/>
      </p:ext>
    </p:extLst>
  </p:cSld>
  <p:clrMapOvr>
    <a:masterClrMapping/>
  </p:clrMapOvr>
</p:sldLayout>
</file>

<file path=ppt/slideLayouts/slideLayout70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0E667-45D6-4E92-BA0E-498CD2BE9B7D}" type="datetime1">
              <a:rPr lang="ru-RU" smtClean="0">
                <a:solidFill>
                  <a:srgbClr val="1A62BA">
                    <a:tint val="75000"/>
                  </a:srgbClr>
                </a:solidFill>
              </a:rPr>
              <a:pPr/>
              <a:t>22.10.2017</a:t>
            </a:fld>
            <a:endParaRPr lang="ru-RU">
              <a:solidFill>
                <a:srgbClr val="1A62BA">
                  <a:tint val="75000"/>
                </a:srgb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FFFFFF"/>
                </a:solidFill>
              </a:rPr>
              <a:t>&lt;#&gt;</a:t>
            </a:r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6978639"/>
      </p:ext>
    </p:extLst>
  </p:cSld>
  <p:clrMapOvr>
    <a:masterClrMapping/>
  </p:clrMapOvr>
</p:sldLayout>
</file>

<file path=ppt/slideLayouts/slideLayout70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531" indent="0">
              <a:buNone/>
              <a:defRPr sz="2000" b="1"/>
            </a:lvl2pPr>
            <a:lvl3pPr marL="913063" indent="0">
              <a:buNone/>
              <a:defRPr sz="1800" b="1"/>
            </a:lvl3pPr>
            <a:lvl4pPr marL="1369597" indent="0">
              <a:buNone/>
              <a:defRPr sz="1600" b="1"/>
            </a:lvl4pPr>
            <a:lvl5pPr marL="1826127" indent="0">
              <a:buNone/>
              <a:defRPr sz="1600" b="1"/>
            </a:lvl5pPr>
            <a:lvl6pPr marL="2282666" indent="0">
              <a:buNone/>
              <a:defRPr sz="1600" b="1"/>
            </a:lvl6pPr>
            <a:lvl7pPr marL="2739200" indent="0">
              <a:buNone/>
              <a:defRPr sz="1600" b="1"/>
            </a:lvl7pPr>
            <a:lvl8pPr marL="3195733" indent="0">
              <a:buNone/>
              <a:defRPr sz="1600" b="1"/>
            </a:lvl8pPr>
            <a:lvl9pPr marL="3652269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43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531" indent="0">
              <a:buNone/>
              <a:defRPr sz="2000" b="1"/>
            </a:lvl2pPr>
            <a:lvl3pPr marL="913063" indent="0">
              <a:buNone/>
              <a:defRPr sz="1800" b="1"/>
            </a:lvl3pPr>
            <a:lvl4pPr marL="1369597" indent="0">
              <a:buNone/>
              <a:defRPr sz="1600" b="1"/>
            </a:lvl4pPr>
            <a:lvl5pPr marL="1826127" indent="0">
              <a:buNone/>
              <a:defRPr sz="1600" b="1"/>
            </a:lvl5pPr>
            <a:lvl6pPr marL="2282666" indent="0">
              <a:buNone/>
              <a:defRPr sz="1600" b="1"/>
            </a:lvl6pPr>
            <a:lvl7pPr marL="2739200" indent="0">
              <a:buNone/>
              <a:defRPr sz="1600" b="1"/>
            </a:lvl7pPr>
            <a:lvl8pPr marL="3195733" indent="0">
              <a:buNone/>
              <a:defRPr sz="1600" b="1"/>
            </a:lvl8pPr>
            <a:lvl9pPr marL="3652269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43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178FC5-0ACB-4901-AB2A-28FC8D0B8ED7}" type="datetime1">
              <a:rPr lang="ru-RU" smtClean="0">
                <a:solidFill>
                  <a:srgbClr val="1A62BA">
                    <a:tint val="75000"/>
                  </a:srgbClr>
                </a:solidFill>
              </a:rPr>
              <a:pPr/>
              <a:t>22.10.2017</a:t>
            </a:fld>
            <a:endParaRPr lang="ru-RU">
              <a:solidFill>
                <a:srgbClr val="1A62BA">
                  <a:tint val="75000"/>
                </a:srgb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FFFFFF"/>
                </a:solidFill>
              </a:rPr>
              <a:t>&lt;#&gt;</a:t>
            </a:r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1959043"/>
      </p:ext>
    </p:extLst>
  </p:cSld>
  <p:clrMapOvr>
    <a:masterClrMapping/>
  </p:clrMapOvr>
</p:sldLayout>
</file>

<file path=ppt/slideLayouts/slideLayout70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385F9A-BB66-46F0-983F-F12331D7D5F6}" type="datetime1">
              <a:rPr lang="ru-RU" smtClean="0">
                <a:solidFill>
                  <a:srgbClr val="1A62BA">
                    <a:tint val="75000"/>
                  </a:srgbClr>
                </a:solidFill>
              </a:rPr>
              <a:pPr/>
              <a:t>22.10.2017</a:t>
            </a:fld>
            <a:endParaRPr lang="ru-RU">
              <a:solidFill>
                <a:srgbClr val="1A62BA">
                  <a:tint val="75000"/>
                </a:srgb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FFFFFF"/>
                </a:solidFill>
              </a:rPr>
              <a:t>&lt;#&gt;</a:t>
            </a:r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7914411"/>
      </p:ext>
    </p:extLst>
  </p:cSld>
  <p:clrMapOvr>
    <a:masterClrMapping/>
  </p:clrMapOvr>
</p:sldLayout>
</file>

<file path=ppt/slideLayouts/slideLayout70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C2935F-0A4B-4469-A7A2-E8FEE5F3A949}" type="datetime1">
              <a:rPr lang="ru-RU" smtClean="0">
                <a:solidFill>
                  <a:srgbClr val="1A62BA">
                    <a:tint val="75000"/>
                  </a:srgbClr>
                </a:solidFill>
              </a:rPr>
              <a:pPr/>
              <a:t>22.10.2017</a:t>
            </a:fld>
            <a:endParaRPr lang="ru-RU">
              <a:solidFill>
                <a:srgbClr val="1A62BA">
                  <a:tint val="75000"/>
                </a:srgb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FFFFFF"/>
                </a:solidFill>
              </a:rPr>
              <a:t>&lt;#&gt;</a:t>
            </a:r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356723"/>
      </p:ext>
    </p:extLst>
  </p:cSld>
  <p:clrMapOvr>
    <a:masterClrMapping/>
  </p:clrMapOvr>
</p:sldLayout>
</file>

<file path=ppt/slideLayouts/slideLayout70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457204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04794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4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6531" indent="0">
              <a:buNone/>
              <a:defRPr sz="1200"/>
            </a:lvl2pPr>
            <a:lvl3pPr marL="913063" indent="0">
              <a:buNone/>
              <a:defRPr sz="1000"/>
            </a:lvl3pPr>
            <a:lvl4pPr marL="1369597" indent="0">
              <a:buNone/>
              <a:defRPr sz="900"/>
            </a:lvl4pPr>
            <a:lvl5pPr marL="1826127" indent="0">
              <a:buNone/>
              <a:defRPr sz="900"/>
            </a:lvl5pPr>
            <a:lvl6pPr marL="2282666" indent="0">
              <a:buNone/>
              <a:defRPr sz="900"/>
            </a:lvl6pPr>
            <a:lvl7pPr marL="2739200" indent="0">
              <a:buNone/>
              <a:defRPr sz="900"/>
            </a:lvl7pPr>
            <a:lvl8pPr marL="3195733" indent="0">
              <a:buNone/>
              <a:defRPr sz="900"/>
            </a:lvl8pPr>
            <a:lvl9pPr marL="3652269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118516-CC24-4C86-91A5-B0955A66E5ED}" type="datetime1">
              <a:rPr lang="ru-RU" smtClean="0">
                <a:solidFill>
                  <a:srgbClr val="1A62BA">
                    <a:tint val="75000"/>
                  </a:srgbClr>
                </a:solidFill>
              </a:rPr>
              <a:pPr/>
              <a:t>22.10.2017</a:t>
            </a:fld>
            <a:endParaRPr lang="ru-RU">
              <a:solidFill>
                <a:srgbClr val="1A62BA">
                  <a:tint val="75000"/>
                </a:srgb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FFFFFF"/>
                </a:solidFill>
              </a:rPr>
              <a:t>&lt;#&gt;</a:t>
            </a:r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6714379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41"/>
            <a:ext cx="4040188" cy="479822"/>
          </a:xfrm>
          <a:prstGeom prst="rect">
            <a:avLst/>
          </a:prstGeom>
        </p:spPr>
        <p:txBody>
          <a:bodyPr lIns="91306" tIns="45658" rIns="91306" bIns="45658" anchor="b"/>
          <a:lstStyle>
            <a:lvl1pPr marL="0" indent="0">
              <a:buNone/>
              <a:defRPr sz="2400" b="1"/>
            </a:lvl1pPr>
            <a:lvl2pPr marL="456531" indent="0">
              <a:buNone/>
              <a:defRPr sz="2000" b="1"/>
            </a:lvl2pPr>
            <a:lvl3pPr marL="913063" indent="0">
              <a:buNone/>
              <a:defRPr sz="1800" b="1"/>
            </a:lvl3pPr>
            <a:lvl4pPr marL="1369597" indent="0">
              <a:buNone/>
              <a:defRPr sz="1600" b="1"/>
            </a:lvl4pPr>
            <a:lvl5pPr marL="1826127" indent="0">
              <a:buNone/>
              <a:defRPr sz="1600" b="1"/>
            </a:lvl5pPr>
            <a:lvl6pPr marL="2282666" indent="0">
              <a:buNone/>
              <a:defRPr sz="1600" b="1"/>
            </a:lvl6pPr>
            <a:lvl7pPr marL="2739200" indent="0">
              <a:buNone/>
              <a:defRPr sz="1600" b="1"/>
            </a:lvl7pPr>
            <a:lvl8pPr marL="3195733" indent="0">
              <a:buNone/>
              <a:defRPr sz="1600" b="1"/>
            </a:lvl8pPr>
            <a:lvl9pPr marL="3652269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  <a:prstGeom prst="rect">
            <a:avLst/>
          </a:prstGeom>
        </p:spPr>
        <p:txBody>
          <a:bodyPr lIns="91306" tIns="45658" rIns="91306" bIns="45658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169" y="1151341"/>
            <a:ext cx="4041775" cy="479822"/>
          </a:xfrm>
          <a:prstGeom prst="rect">
            <a:avLst/>
          </a:prstGeom>
        </p:spPr>
        <p:txBody>
          <a:bodyPr lIns="91306" tIns="45658" rIns="91306" bIns="45658" anchor="b"/>
          <a:lstStyle>
            <a:lvl1pPr marL="0" indent="0">
              <a:buNone/>
              <a:defRPr sz="2400" b="1"/>
            </a:lvl1pPr>
            <a:lvl2pPr marL="456531" indent="0">
              <a:buNone/>
              <a:defRPr sz="2000" b="1"/>
            </a:lvl2pPr>
            <a:lvl3pPr marL="913063" indent="0">
              <a:buNone/>
              <a:defRPr sz="1800" b="1"/>
            </a:lvl3pPr>
            <a:lvl4pPr marL="1369597" indent="0">
              <a:buNone/>
              <a:defRPr sz="1600" b="1"/>
            </a:lvl4pPr>
            <a:lvl5pPr marL="1826127" indent="0">
              <a:buNone/>
              <a:defRPr sz="1600" b="1"/>
            </a:lvl5pPr>
            <a:lvl6pPr marL="2282666" indent="0">
              <a:buNone/>
              <a:defRPr sz="1600" b="1"/>
            </a:lvl6pPr>
            <a:lvl7pPr marL="2739200" indent="0">
              <a:buNone/>
              <a:defRPr sz="1600" b="1"/>
            </a:lvl7pPr>
            <a:lvl8pPr marL="3195733" indent="0">
              <a:buNone/>
              <a:defRPr sz="1600" b="1"/>
            </a:lvl8pPr>
            <a:lvl9pPr marL="3652269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169" y="1631156"/>
            <a:ext cx="4041775" cy="2963466"/>
          </a:xfrm>
          <a:prstGeom prst="rect">
            <a:avLst/>
          </a:prstGeom>
        </p:spPr>
        <p:txBody>
          <a:bodyPr lIns="91306" tIns="45658" rIns="91306" bIns="45658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 smtClean="0"/>
              <a:t>СОВЕЩАНИЕ ПО РАССМОТРЕНИЮ РЕЗУЛЬТАТОВ ПХД ЗА 2013 Г.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35509029"/>
      </p:ext>
    </p:extLst>
  </p:cSld>
  <p:clrMapOvr>
    <a:masterClrMapping/>
  </p:clrMapOvr>
  <p:transition spd="med" advClick="0" advTm="1000">
    <p:wipe/>
  </p:transition>
</p:sldLayout>
</file>

<file path=ppt/slideLayouts/slideLayout7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6531" indent="0">
              <a:buNone/>
              <a:defRPr sz="2800"/>
            </a:lvl2pPr>
            <a:lvl3pPr marL="913063" indent="0">
              <a:buNone/>
              <a:defRPr sz="2400"/>
            </a:lvl3pPr>
            <a:lvl4pPr marL="1369597" indent="0">
              <a:buNone/>
              <a:defRPr sz="2000"/>
            </a:lvl4pPr>
            <a:lvl5pPr marL="1826127" indent="0">
              <a:buNone/>
              <a:defRPr sz="2000"/>
            </a:lvl5pPr>
            <a:lvl6pPr marL="2282666" indent="0">
              <a:buNone/>
              <a:defRPr sz="2000"/>
            </a:lvl6pPr>
            <a:lvl7pPr marL="2739200" indent="0">
              <a:buNone/>
              <a:defRPr sz="2000"/>
            </a:lvl7pPr>
            <a:lvl8pPr marL="3195733" indent="0">
              <a:buNone/>
              <a:defRPr sz="2000"/>
            </a:lvl8pPr>
            <a:lvl9pPr marL="3652269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8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6531" indent="0">
              <a:buNone/>
              <a:defRPr sz="1200"/>
            </a:lvl2pPr>
            <a:lvl3pPr marL="913063" indent="0">
              <a:buNone/>
              <a:defRPr sz="1000"/>
            </a:lvl3pPr>
            <a:lvl4pPr marL="1369597" indent="0">
              <a:buNone/>
              <a:defRPr sz="900"/>
            </a:lvl4pPr>
            <a:lvl5pPr marL="1826127" indent="0">
              <a:buNone/>
              <a:defRPr sz="900"/>
            </a:lvl5pPr>
            <a:lvl6pPr marL="2282666" indent="0">
              <a:buNone/>
              <a:defRPr sz="900"/>
            </a:lvl6pPr>
            <a:lvl7pPr marL="2739200" indent="0">
              <a:buNone/>
              <a:defRPr sz="900"/>
            </a:lvl7pPr>
            <a:lvl8pPr marL="3195733" indent="0">
              <a:buNone/>
              <a:defRPr sz="900"/>
            </a:lvl8pPr>
            <a:lvl9pPr marL="3652269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FCC9EA-D3AA-4D13-B7D5-66F6F5F3C24A}" type="datetime1">
              <a:rPr lang="ru-RU" smtClean="0">
                <a:solidFill>
                  <a:srgbClr val="1A62BA">
                    <a:tint val="75000"/>
                  </a:srgbClr>
                </a:solidFill>
              </a:rPr>
              <a:pPr/>
              <a:t>22.10.2017</a:t>
            </a:fld>
            <a:endParaRPr lang="ru-RU">
              <a:solidFill>
                <a:srgbClr val="1A62BA">
                  <a:tint val="75000"/>
                </a:srgb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FFFFFF"/>
                </a:solidFill>
              </a:rPr>
              <a:t>&lt;#&gt;</a:t>
            </a:r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2990846"/>
      </p:ext>
    </p:extLst>
  </p:cSld>
  <p:clrMapOvr>
    <a:masterClrMapping/>
  </p:clrMapOvr>
</p:sldLayout>
</file>

<file path=ppt/slideLayouts/slideLayout7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97BA9-13E3-456A-9EAC-6A406CF0D07E}" type="datetime1">
              <a:rPr lang="ru-RU" smtClean="0">
                <a:solidFill>
                  <a:srgbClr val="1A62BA">
                    <a:tint val="75000"/>
                  </a:srgbClr>
                </a:solidFill>
              </a:rPr>
              <a:pPr/>
              <a:t>22.10.2017</a:t>
            </a:fld>
            <a:endParaRPr lang="ru-RU">
              <a:solidFill>
                <a:srgbClr val="1A62BA">
                  <a:tint val="75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FFFFFF"/>
                </a:solidFill>
              </a:rPr>
              <a:t>&lt;#&gt;</a:t>
            </a:r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8291208"/>
      </p:ext>
    </p:extLst>
  </p:cSld>
  <p:clrMapOvr>
    <a:masterClrMapping/>
  </p:clrMapOvr>
</p:sldLayout>
</file>

<file path=ppt/slideLayouts/slideLayout7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5986"/>
            <a:ext cx="2057400" cy="4388644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5986"/>
            <a:ext cx="6019800" cy="43886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60CCEF-4601-41CC-93F6-A38DC5C6EF16}" type="datetime1">
              <a:rPr lang="ru-RU" smtClean="0">
                <a:solidFill>
                  <a:srgbClr val="1A62BA">
                    <a:tint val="75000"/>
                  </a:srgbClr>
                </a:solidFill>
              </a:rPr>
              <a:pPr/>
              <a:t>22.10.2017</a:t>
            </a:fld>
            <a:endParaRPr lang="ru-RU">
              <a:solidFill>
                <a:srgbClr val="1A62BA">
                  <a:tint val="75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FFFFFF"/>
                </a:solidFill>
              </a:rPr>
              <a:t>&lt;#&gt;</a:t>
            </a:r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9994199"/>
      </p:ext>
    </p:extLst>
  </p:cSld>
  <p:clrMapOvr>
    <a:masterClrMapping/>
  </p:clrMapOvr>
</p:sldLayout>
</file>

<file path=ppt/slideLayouts/slideLayout7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ctrTitle"/>
          </p:nvPr>
        </p:nvSpPr>
        <p:spPr>
          <a:xfrm>
            <a:off x="685800" y="1597847"/>
            <a:ext cx="7772400" cy="11025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65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30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695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61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26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39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573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226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95BCB6-BA11-49B4-88E8-581D8834C6C4}" type="datetime1">
              <a:rPr lang="ru-RU" smtClean="0">
                <a:solidFill>
                  <a:srgbClr val="1A62BA">
                    <a:tint val="75000"/>
                  </a:srgbClr>
                </a:solidFill>
              </a:rPr>
              <a:pPr/>
              <a:t>22.10.2017</a:t>
            </a:fld>
            <a:endParaRPr lang="ru-RU">
              <a:solidFill>
                <a:srgbClr val="1A62BA">
                  <a:tint val="75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>
                <a:solidFill>
                  <a:srgbClr val="FFFFFF"/>
                </a:solidFill>
              </a:rPr>
              <a:t>О РЕЗУЛЬТАТАХ ВЫПОЛНЕНИЯ ПОЭГРС ПРОГРАММ ПО НАДЕЖНОСТИ, БЕЗОПАСНОСТИ И ЭНЕРГОСБЕРЕЖЕНИЮ. ЗАДАЧИ ДО КОНЦА 2016 ГОДА, ПЛАНЫ НА 2017 ГОД.</a:t>
            </a: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FFFFFF"/>
                </a:solidFill>
              </a:rPr>
              <a:t>&lt;#&gt;</a:t>
            </a:r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4951772"/>
      </p:ext>
    </p:extLst>
  </p:cSld>
  <p:clrMapOvr>
    <a:masterClrMapping/>
  </p:clrMapOvr>
</p:sldLayout>
</file>

<file path=ppt/slideLayouts/slideLayout7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AAAC59-B3F4-4014-BE59-50B16D594131}" type="datetime1">
              <a:rPr lang="ru-RU" smtClean="0">
                <a:solidFill>
                  <a:srgbClr val="1A62BA">
                    <a:tint val="75000"/>
                  </a:srgbClr>
                </a:solidFill>
              </a:rPr>
              <a:pPr/>
              <a:t>22.10.2017</a:t>
            </a:fld>
            <a:endParaRPr lang="ru-RU">
              <a:solidFill>
                <a:srgbClr val="1A62BA">
                  <a:tint val="75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>
                <a:solidFill>
                  <a:srgbClr val="FFFFFF"/>
                </a:solidFill>
              </a:rPr>
              <a:t>О РЕЗУЛЬТАТАХ ВЫПОЛНЕНИЯ ПОЭГРС ПРОГРАММ ПО НАДЕЖНОСТИ, БЕЗОПАСНОСТИ И ЭНЕРГОСБЕРЕЖЕНИЮ. ЗАДАЧИ ДО КОНЦА 2016 ГОДА, ПЛАНЫ НА 2017 ГОД.</a:t>
            </a: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FFFFFF"/>
                </a:solidFill>
              </a:rPr>
              <a:t>&lt;#&gt;</a:t>
            </a:r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7424621"/>
      </p:ext>
    </p:extLst>
  </p:cSld>
  <p:clrMapOvr>
    <a:masterClrMapping/>
  </p:clrMapOvr>
</p:sldLayout>
</file>

<file path=ppt/slideLayouts/slideLayout7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722313" y="3305185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8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6531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306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6959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612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266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39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573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226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7B0249-DD57-454A-A138-9F06049B9894}" type="datetime1">
              <a:rPr lang="ru-RU" smtClean="0">
                <a:solidFill>
                  <a:srgbClr val="1A62BA">
                    <a:tint val="75000"/>
                  </a:srgbClr>
                </a:solidFill>
              </a:rPr>
              <a:pPr/>
              <a:t>22.10.2017</a:t>
            </a:fld>
            <a:endParaRPr lang="ru-RU">
              <a:solidFill>
                <a:srgbClr val="1A62BA">
                  <a:tint val="75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>
                <a:solidFill>
                  <a:srgbClr val="FFFFFF"/>
                </a:solidFill>
              </a:rPr>
              <a:t>О РЕЗУЛЬТАТАХ ВЫПОЛНЕНИЯ ПОЭГРС ПРОГРАММ ПО НАДЕЖНОСТИ, БЕЗОПАСНОСТИ И ЭНЕРГОСБЕРЕЖЕНИЮ. ЗАДАЧИ ДО КОНЦА 2016 ГОДА, ПЛАНЫ НА 2017 ГОД.</a:t>
            </a: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FFFFFF"/>
                </a:solidFill>
              </a:rPr>
              <a:t>&lt;#&gt;</a:t>
            </a:r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0013739"/>
      </p:ext>
    </p:extLst>
  </p:cSld>
  <p:clrMapOvr>
    <a:masterClrMapping/>
  </p:clrMapOvr>
</p:sldLayout>
</file>

<file path=ppt/slideLayouts/slideLayout7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BBF0D-C308-465D-95D5-19EA016D6849}" type="datetime1">
              <a:rPr lang="ru-RU" smtClean="0">
                <a:solidFill>
                  <a:srgbClr val="1A62BA">
                    <a:tint val="75000"/>
                  </a:srgbClr>
                </a:solidFill>
              </a:rPr>
              <a:pPr/>
              <a:t>22.10.2017</a:t>
            </a:fld>
            <a:endParaRPr lang="ru-RU">
              <a:solidFill>
                <a:srgbClr val="1A62BA">
                  <a:tint val="75000"/>
                </a:srgb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>
                <a:solidFill>
                  <a:srgbClr val="FFFFFF"/>
                </a:solidFill>
              </a:rPr>
              <a:t>О РЕЗУЛЬТАТАХ ВЫПОЛНЕНИЯ ПОЭГРС ПРОГРАММ ПО НАДЕЖНОСТИ, БЕЗОПАСНОСТИ И ЭНЕРГОСБЕРЕЖЕНИЮ. ЗАДАЧИ ДО КОНЦА 2016 ГОДА, ПЛАНЫ НА 2017 ГОД.</a:t>
            </a:r>
            <a:endParaRPr lang="ru-RU">
              <a:solidFill>
                <a:srgbClr val="FFFFFF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FFFFFF"/>
                </a:solidFill>
              </a:rPr>
              <a:t>&lt;#&gt;</a:t>
            </a:r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8509511"/>
      </p:ext>
    </p:extLst>
  </p:cSld>
  <p:clrMapOvr>
    <a:masterClrMapping/>
  </p:clrMapOvr>
</p:sldLayout>
</file>

<file path=ppt/slideLayouts/slideLayout7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531" indent="0">
              <a:buNone/>
              <a:defRPr sz="2000" b="1"/>
            </a:lvl2pPr>
            <a:lvl3pPr marL="913063" indent="0">
              <a:buNone/>
              <a:defRPr sz="1800" b="1"/>
            </a:lvl3pPr>
            <a:lvl4pPr marL="1369597" indent="0">
              <a:buNone/>
              <a:defRPr sz="1600" b="1"/>
            </a:lvl4pPr>
            <a:lvl5pPr marL="1826127" indent="0">
              <a:buNone/>
              <a:defRPr sz="1600" b="1"/>
            </a:lvl5pPr>
            <a:lvl6pPr marL="2282666" indent="0">
              <a:buNone/>
              <a:defRPr sz="1600" b="1"/>
            </a:lvl6pPr>
            <a:lvl7pPr marL="2739200" indent="0">
              <a:buNone/>
              <a:defRPr sz="1600" b="1"/>
            </a:lvl7pPr>
            <a:lvl8pPr marL="3195733" indent="0">
              <a:buNone/>
              <a:defRPr sz="1600" b="1"/>
            </a:lvl8pPr>
            <a:lvl9pPr marL="3652269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69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531" indent="0">
              <a:buNone/>
              <a:defRPr sz="2000" b="1"/>
            </a:lvl2pPr>
            <a:lvl3pPr marL="913063" indent="0">
              <a:buNone/>
              <a:defRPr sz="1800" b="1"/>
            </a:lvl3pPr>
            <a:lvl4pPr marL="1369597" indent="0">
              <a:buNone/>
              <a:defRPr sz="1600" b="1"/>
            </a:lvl4pPr>
            <a:lvl5pPr marL="1826127" indent="0">
              <a:buNone/>
              <a:defRPr sz="1600" b="1"/>
            </a:lvl5pPr>
            <a:lvl6pPr marL="2282666" indent="0">
              <a:buNone/>
              <a:defRPr sz="1600" b="1"/>
            </a:lvl6pPr>
            <a:lvl7pPr marL="2739200" indent="0">
              <a:buNone/>
              <a:defRPr sz="1600" b="1"/>
            </a:lvl7pPr>
            <a:lvl8pPr marL="3195733" indent="0">
              <a:buNone/>
              <a:defRPr sz="1600" b="1"/>
            </a:lvl8pPr>
            <a:lvl9pPr marL="3652269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69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C17475-06D9-4DAD-987D-7939700BFBB0}" type="datetime1">
              <a:rPr lang="ru-RU" smtClean="0">
                <a:solidFill>
                  <a:srgbClr val="1A62BA">
                    <a:tint val="75000"/>
                  </a:srgbClr>
                </a:solidFill>
              </a:rPr>
              <a:pPr/>
              <a:t>22.10.2017</a:t>
            </a:fld>
            <a:endParaRPr lang="ru-RU">
              <a:solidFill>
                <a:srgbClr val="1A62BA">
                  <a:tint val="75000"/>
                </a:srgb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>
                <a:solidFill>
                  <a:srgbClr val="FFFFFF"/>
                </a:solidFill>
              </a:rPr>
              <a:t>О РЕЗУЛЬТАТАХ ВЫПОЛНЕНИЯ ПОЭГРС ПРОГРАММ ПО НАДЕЖНОСТИ, БЕЗОПАСНОСТИ И ЭНЕРГОСБЕРЕЖЕНИЮ. ЗАДАЧИ ДО КОНЦА 2016 ГОДА, ПЛАНЫ НА 2017 ГОД.</a:t>
            </a:r>
            <a:endParaRPr lang="ru-RU">
              <a:solidFill>
                <a:srgbClr val="FFFFFF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FFFFFF"/>
                </a:solidFill>
              </a:rPr>
              <a:t>&lt;#&gt;</a:t>
            </a:r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7719984"/>
      </p:ext>
    </p:extLst>
  </p:cSld>
  <p:clrMapOvr>
    <a:masterClrMapping/>
  </p:clrMapOvr>
</p:sldLayout>
</file>

<file path=ppt/slideLayouts/slideLayout7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2C4ECA-B885-4D85-8692-6BA8926176FE}" type="datetime1">
              <a:rPr lang="ru-RU" smtClean="0">
                <a:solidFill>
                  <a:srgbClr val="1A62BA">
                    <a:tint val="75000"/>
                  </a:srgbClr>
                </a:solidFill>
              </a:rPr>
              <a:pPr/>
              <a:t>22.10.2017</a:t>
            </a:fld>
            <a:endParaRPr lang="ru-RU">
              <a:solidFill>
                <a:srgbClr val="1A62BA">
                  <a:tint val="75000"/>
                </a:srgb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>
                <a:solidFill>
                  <a:srgbClr val="FFFFFF"/>
                </a:solidFill>
              </a:rPr>
              <a:t>О РЕЗУЛЬТАТАХ ВЫПОЛНЕНИЯ ПОЭГРС ПРОГРАММ ПО НАДЕЖНОСТИ, БЕЗОПАСНОСТИ И ЭНЕРГОСБЕРЕЖЕНИЮ. ЗАДАЧИ ДО КОНЦА 2016 ГОДА, ПЛАНЫ НА 2017 ГОД.</a:t>
            </a: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FFFFFF"/>
                </a:solidFill>
              </a:rPr>
              <a:t>&lt;#&gt;</a:t>
            </a:r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833794"/>
      </p:ext>
    </p:extLst>
  </p:cSld>
  <p:clrMapOvr>
    <a:masterClrMapping/>
  </p:clrMapOvr>
</p:sldLayout>
</file>

<file path=ppt/slideLayouts/slideLayout7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BEB640-6454-4035-9DA4-0F599311388D}" type="datetime1">
              <a:rPr lang="ru-RU" smtClean="0">
                <a:solidFill>
                  <a:srgbClr val="1A62BA">
                    <a:tint val="75000"/>
                  </a:srgbClr>
                </a:solidFill>
              </a:rPr>
              <a:pPr/>
              <a:t>22.10.2017</a:t>
            </a:fld>
            <a:endParaRPr lang="ru-RU">
              <a:solidFill>
                <a:srgbClr val="1A62BA">
                  <a:tint val="75000"/>
                </a:srgb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>
                <a:solidFill>
                  <a:srgbClr val="FFFFFF"/>
                </a:solidFill>
              </a:rPr>
              <a:t>О РЕЗУЛЬТАТАХ ВЫПОЛНЕНИЯ ПОЭГРС ПРОГРАММ ПО НАДЕЖНОСТИ, БЕЗОПАСНОСТИ И ЭНЕРГОСБЕРЕЖЕНИЮ. ЗАДАЧИ ДО КОНЦА 2016 ГОДА, ПЛАНЫ НА 2017 ГОД.</a:t>
            </a:r>
            <a:endParaRPr lang="ru-RU">
              <a:solidFill>
                <a:srgbClr val="FFFFFF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FFFFFF"/>
                </a:solidFill>
              </a:rPr>
              <a:t>&lt;#&gt;</a:t>
            </a:r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2768598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1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 smtClean="0"/>
              <a:t>СОВЕЩАНИЕ ПО РАССМОТРЕНИЮ РЕЗУЛЬТАТОВ ПХД ЗА 2013 Г.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07124537"/>
      </p:ext>
    </p:extLst>
  </p:cSld>
  <p:clrMapOvr>
    <a:masterClrMapping/>
  </p:clrMapOvr>
  <p:transition spd="med" advClick="0" advTm="1000">
    <p:wipe/>
  </p:transition>
  <p:timing>
    <p:tnLst>
      <p:par>
        <p:cTn id="1" dur="indefinite" restart="never" nodeType="tmRoot"/>
      </p:par>
    </p:tnLst>
  </p:timing>
</p:sldLayout>
</file>

<file path=ppt/slideLayouts/slideLayout7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457204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04797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4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6531" indent="0">
              <a:buNone/>
              <a:defRPr sz="1200"/>
            </a:lvl2pPr>
            <a:lvl3pPr marL="913063" indent="0">
              <a:buNone/>
              <a:defRPr sz="1000"/>
            </a:lvl3pPr>
            <a:lvl4pPr marL="1369597" indent="0">
              <a:buNone/>
              <a:defRPr sz="900"/>
            </a:lvl4pPr>
            <a:lvl5pPr marL="1826127" indent="0">
              <a:buNone/>
              <a:defRPr sz="900"/>
            </a:lvl5pPr>
            <a:lvl6pPr marL="2282666" indent="0">
              <a:buNone/>
              <a:defRPr sz="900"/>
            </a:lvl6pPr>
            <a:lvl7pPr marL="2739200" indent="0">
              <a:buNone/>
              <a:defRPr sz="900"/>
            </a:lvl7pPr>
            <a:lvl8pPr marL="3195733" indent="0">
              <a:buNone/>
              <a:defRPr sz="900"/>
            </a:lvl8pPr>
            <a:lvl9pPr marL="3652269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FAEC90-8212-4405-9EEE-778B1D3FA3C1}" type="datetime1">
              <a:rPr lang="ru-RU" smtClean="0">
                <a:solidFill>
                  <a:srgbClr val="1A62BA">
                    <a:tint val="75000"/>
                  </a:srgbClr>
                </a:solidFill>
              </a:rPr>
              <a:pPr/>
              <a:t>22.10.2017</a:t>
            </a:fld>
            <a:endParaRPr lang="ru-RU">
              <a:solidFill>
                <a:srgbClr val="1A62BA">
                  <a:tint val="75000"/>
                </a:srgb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>
                <a:solidFill>
                  <a:srgbClr val="FFFFFF"/>
                </a:solidFill>
              </a:rPr>
              <a:t>О РЕЗУЛЬТАТАХ ВЫПОЛНЕНИЯ ПОЭГРС ПРОГРАММ ПО НАДЕЖНОСТИ, БЕЗОПАСНОСТИ И ЭНЕРГОСБЕРЕЖЕНИЮ. ЗАДАЧИ ДО КОНЦА 2016 ГОДА, ПЛАНЫ НА 2017 ГОД.</a:t>
            </a:r>
            <a:endParaRPr lang="ru-RU">
              <a:solidFill>
                <a:srgbClr val="FFFFFF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FFFFFF"/>
                </a:solidFill>
              </a:rPr>
              <a:t>&lt;#&gt;</a:t>
            </a:r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2588096"/>
      </p:ext>
    </p:extLst>
  </p:cSld>
  <p:clrMapOvr>
    <a:masterClrMapping/>
  </p:clrMapOvr>
</p:sldLayout>
</file>

<file path=ppt/slideLayouts/slideLayout7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6531" indent="0">
              <a:buNone/>
              <a:defRPr sz="2800"/>
            </a:lvl2pPr>
            <a:lvl3pPr marL="913063" indent="0">
              <a:buNone/>
              <a:defRPr sz="2400"/>
            </a:lvl3pPr>
            <a:lvl4pPr marL="1369597" indent="0">
              <a:buNone/>
              <a:defRPr sz="2000"/>
            </a:lvl4pPr>
            <a:lvl5pPr marL="1826127" indent="0">
              <a:buNone/>
              <a:defRPr sz="2000"/>
            </a:lvl5pPr>
            <a:lvl6pPr marL="2282666" indent="0">
              <a:buNone/>
              <a:defRPr sz="2000"/>
            </a:lvl6pPr>
            <a:lvl7pPr marL="2739200" indent="0">
              <a:buNone/>
              <a:defRPr sz="2000"/>
            </a:lvl7pPr>
            <a:lvl8pPr marL="3195733" indent="0">
              <a:buNone/>
              <a:defRPr sz="2000"/>
            </a:lvl8pPr>
            <a:lvl9pPr marL="3652269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2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6531" indent="0">
              <a:buNone/>
              <a:defRPr sz="1200"/>
            </a:lvl2pPr>
            <a:lvl3pPr marL="913063" indent="0">
              <a:buNone/>
              <a:defRPr sz="1000"/>
            </a:lvl3pPr>
            <a:lvl4pPr marL="1369597" indent="0">
              <a:buNone/>
              <a:defRPr sz="900"/>
            </a:lvl4pPr>
            <a:lvl5pPr marL="1826127" indent="0">
              <a:buNone/>
              <a:defRPr sz="900"/>
            </a:lvl5pPr>
            <a:lvl6pPr marL="2282666" indent="0">
              <a:buNone/>
              <a:defRPr sz="900"/>
            </a:lvl6pPr>
            <a:lvl7pPr marL="2739200" indent="0">
              <a:buNone/>
              <a:defRPr sz="900"/>
            </a:lvl7pPr>
            <a:lvl8pPr marL="3195733" indent="0">
              <a:buNone/>
              <a:defRPr sz="900"/>
            </a:lvl8pPr>
            <a:lvl9pPr marL="3652269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62B7FD-A619-4AC6-918E-C80DEDF96C05}" type="datetime1">
              <a:rPr lang="ru-RU" smtClean="0">
                <a:solidFill>
                  <a:srgbClr val="1A62BA">
                    <a:tint val="75000"/>
                  </a:srgbClr>
                </a:solidFill>
              </a:rPr>
              <a:pPr/>
              <a:t>22.10.2017</a:t>
            </a:fld>
            <a:endParaRPr lang="ru-RU">
              <a:solidFill>
                <a:srgbClr val="1A62BA">
                  <a:tint val="75000"/>
                </a:srgb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>
                <a:solidFill>
                  <a:srgbClr val="FFFFFF"/>
                </a:solidFill>
              </a:rPr>
              <a:t>О РЕЗУЛЬТАТАХ ВЫПОЛНЕНИЯ ПОЭГРС ПРОГРАММ ПО НАДЕЖНОСТИ, БЕЗОПАСНОСТИ И ЭНЕРГОСБЕРЕЖЕНИЮ. ЗАДАЧИ ДО КОНЦА 2016 ГОДА, ПЛАНЫ НА 2017 ГОД.</a:t>
            </a:r>
            <a:endParaRPr lang="ru-RU">
              <a:solidFill>
                <a:srgbClr val="FFFFFF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FFFFFF"/>
                </a:solidFill>
              </a:rPr>
              <a:t>&lt;#&gt;</a:t>
            </a:r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2157267"/>
      </p:ext>
    </p:extLst>
  </p:cSld>
  <p:clrMapOvr>
    <a:masterClrMapping/>
  </p:clrMapOvr>
</p:sldLayout>
</file>

<file path=ppt/slideLayouts/slideLayout7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3B5AEF-60AD-479E-90DD-D01F07878B03}" type="datetime1">
              <a:rPr lang="ru-RU" smtClean="0">
                <a:solidFill>
                  <a:srgbClr val="1A62BA">
                    <a:tint val="75000"/>
                  </a:srgbClr>
                </a:solidFill>
              </a:rPr>
              <a:pPr/>
              <a:t>22.10.2017</a:t>
            </a:fld>
            <a:endParaRPr lang="ru-RU">
              <a:solidFill>
                <a:srgbClr val="1A62BA">
                  <a:tint val="75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>
                <a:solidFill>
                  <a:srgbClr val="FFFFFF"/>
                </a:solidFill>
              </a:rPr>
              <a:t>О РЕЗУЛЬТАТАХ ВЫПОЛНЕНИЯ ПОЭГРС ПРОГРАММ ПО НАДЕЖНОСТИ, БЕЗОПАСНОСТИ И ЭНЕРГОСБЕРЕЖЕНИЮ. ЗАДАЧИ ДО КОНЦА 2016 ГОДА, ПЛАНЫ НА 2017 ГОД.</a:t>
            </a: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FFFFFF"/>
                </a:solidFill>
              </a:rPr>
              <a:t>&lt;#&gt;</a:t>
            </a:r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8397884"/>
      </p:ext>
    </p:extLst>
  </p:cSld>
  <p:clrMapOvr>
    <a:masterClrMapping/>
  </p:clrMapOvr>
</p:sldLayout>
</file>

<file path=ppt/slideLayouts/slideLayout7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5986"/>
            <a:ext cx="2057400" cy="4388644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5986"/>
            <a:ext cx="6019800" cy="43886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6A2FB3-B307-4597-B8FB-BE49A6787040}" type="datetime1">
              <a:rPr lang="ru-RU" smtClean="0">
                <a:solidFill>
                  <a:srgbClr val="1A62BA">
                    <a:tint val="75000"/>
                  </a:srgbClr>
                </a:solidFill>
              </a:rPr>
              <a:pPr/>
              <a:t>22.10.2017</a:t>
            </a:fld>
            <a:endParaRPr lang="ru-RU">
              <a:solidFill>
                <a:srgbClr val="1A62BA">
                  <a:tint val="75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>
                <a:solidFill>
                  <a:srgbClr val="FFFFFF"/>
                </a:solidFill>
              </a:rPr>
              <a:t>О РЕЗУЛЬТАТАХ ВЫПОЛНЕНИЯ ПОЭГРС ПРОГРАММ ПО НАДЕЖНОСТИ, БЕЗОПАСНОСТИ И ЭНЕРГОСБЕРЕЖЕНИЮ. ЗАДАЧИ ДО КОНЦА 2016 ГОДА, ПЛАНЫ НА 2017 ГОД.</a:t>
            </a: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FFFFFF"/>
                </a:solidFill>
              </a:rPr>
              <a:t>&lt;#&gt;</a:t>
            </a:r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1104866"/>
      </p:ext>
    </p:extLst>
  </p:cSld>
  <p:clrMapOvr>
    <a:masterClrMapping/>
  </p:clrMapOvr>
</p:sldLayout>
</file>

<file path=ppt/slideLayouts/slideLayout7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ctrTitle"/>
          </p:nvPr>
        </p:nvSpPr>
        <p:spPr>
          <a:xfrm>
            <a:off x="685800" y="1597825"/>
            <a:ext cx="7772400" cy="11025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078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156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2235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63134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0391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4470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8548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2626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8CD5F5-6E8F-4D0A-B02A-B49026B9CA75}" type="datetime1">
              <a:rPr lang="ru-RU" smtClean="0">
                <a:solidFill>
                  <a:srgbClr val="1A62BA">
                    <a:tint val="75000"/>
                  </a:srgbClr>
                </a:solidFill>
              </a:rPr>
              <a:pPr/>
              <a:t>22.10.2017</a:t>
            </a:fld>
            <a:endParaRPr lang="ru-RU">
              <a:solidFill>
                <a:srgbClr val="1A62BA">
                  <a:tint val="75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FFFFFF"/>
                </a:solidFill>
              </a:rPr>
              <a:t>&lt;#&gt;</a:t>
            </a:r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0039576"/>
      </p:ext>
    </p:extLst>
  </p:cSld>
  <p:clrMapOvr>
    <a:masterClrMapping/>
  </p:clrMapOvr>
</p:sldLayout>
</file>

<file path=ppt/slideLayouts/slideLayout7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8BAE4A-B383-4E69-B2F8-BB521AE987DF}" type="datetime1">
              <a:rPr lang="ru-RU" smtClean="0">
                <a:solidFill>
                  <a:srgbClr val="1A62BA">
                    <a:tint val="75000"/>
                  </a:srgbClr>
                </a:solidFill>
              </a:rPr>
              <a:pPr/>
              <a:t>22.10.2017</a:t>
            </a:fld>
            <a:endParaRPr lang="ru-RU">
              <a:solidFill>
                <a:srgbClr val="1A62BA">
                  <a:tint val="75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FFFFFF"/>
                </a:solidFill>
              </a:rPr>
              <a:t>&lt;#&gt;</a:t>
            </a:r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2581985"/>
      </p:ext>
    </p:extLst>
  </p:cSld>
  <p:clrMapOvr>
    <a:masterClrMapping/>
  </p:clrMapOvr>
</p:sldLayout>
</file>

<file path=ppt/slideLayouts/slideLayout7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722313" y="3305181"/>
            <a:ext cx="7772400" cy="1021556"/>
          </a:xfrm>
        </p:spPr>
        <p:txBody>
          <a:bodyPr anchor="t"/>
          <a:lstStyle>
            <a:lvl1pPr algn="l">
              <a:defRPr sz="36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6"/>
            <a:ext cx="7772400" cy="1125140"/>
          </a:xfrm>
        </p:spPr>
        <p:txBody>
          <a:bodyPr anchor="b"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0783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81567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3pPr>
            <a:lvl4pPr marL="1223507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4pPr>
            <a:lvl5pPr marL="1631342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5pPr>
            <a:lvl6pPr marL="2039180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6pPr>
            <a:lvl7pPr marL="2447018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7pPr>
            <a:lvl8pPr marL="2854853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8pPr>
            <a:lvl9pPr marL="3262691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06A51B-250B-47E9-BCE9-1CE6BBA9EDAE}" type="datetime1">
              <a:rPr lang="ru-RU" smtClean="0">
                <a:solidFill>
                  <a:srgbClr val="1A62BA">
                    <a:tint val="75000"/>
                  </a:srgbClr>
                </a:solidFill>
              </a:rPr>
              <a:pPr/>
              <a:t>22.10.2017</a:t>
            </a:fld>
            <a:endParaRPr lang="ru-RU">
              <a:solidFill>
                <a:srgbClr val="1A62BA">
                  <a:tint val="75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FFFFFF"/>
                </a:solidFill>
              </a:rPr>
              <a:t>&lt;#&gt;</a:t>
            </a:r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1845281"/>
      </p:ext>
    </p:extLst>
  </p:cSld>
  <p:clrMapOvr>
    <a:masterClrMapping/>
  </p:clrMapOvr>
</p:sldLayout>
</file>

<file path=ppt/slideLayouts/slideLayout7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0E667-45D6-4E92-BA0E-498CD2BE9B7D}" type="datetime1">
              <a:rPr lang="ru-RU" smtClean="0">
                <a:solidFill>
                  <a:srgbClr val="1A62BA">
                    <a:tint val="75000"/>
                  </a:srgbClr>
                </a:solidFill>
              </a:rPr>
              <a:pPr/>
              <a:t>22.10.2017</a:t>
            </a:fld>
            <a:endParaRPr lang="ru-RU">
              <a:solidFill>
                <a:srgbClr val="1A62BA">
                  <a:tint val="75000"/>
                </a:srgb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FFFFFF"/>
                </a:solidFill>
              </a:rPr>
              <a:t>&lt;#&gt;</a:t>
            </a:r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9469409"/>
      </p:ext>
    </p:extLst>
  </p:cSld>
  <p:clrMapOvr>
    <a:masterClrMapping/>
  </p:clrMapOvr>
</p:sldLayout>
</file>

<file path=ppt/slideLayouts/slideLayout7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407835" indent="0">
              <a:buNone/>
              <a:defRPr sz="1800" b="1"/>
            </a:lvl2pPr>
            <a:lvl3pPr marL="815671" indent="0">
              <a:buNone/>
              <a:defRPr sz="1600" b="1"/>
            </a:lvl3pPr>
            <a:lvl4pPr marL="1223507" indent="0">
              <a:buNone/>
              <a:defRPr sz="1400" b="1"/>
            </a:lvl4pPr>
            <a:lvl5pPr marL="1631342" indent="0">
              <a:buNone/>
              <a:defRPr sz="1400" b="1"/>
            </a:lvl5pPr>
            <a:lvl6pPr marL="2039180" indent="0">
              <a:buNone/>
              <a:defRPr sz="1400" b="1"/>
            </a:lvl6pPr>
            <a:lvl7pPr marL="2447018" indent="0">
              <a:buNone/>
              <a:defRPr sz="1400" b="1"/>
            </a:lvl7pPr>
            <a:lvl8pPr marL="2854853" indent="0">
              <a:buNone/>
              <a:defRPr sz="1400" b="1"/>
            </a:lvl8pPr>
            <a:lvl9pPr marL="3262691" indent="0">
              <a:buNone/>
              <a:defRPr sz="14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33" y="1151335"/>
            <a:ext cx="4041775" cy="479822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407835" indent="0">
              <a:buNone/>
              <a:defRPr sz="1800" b="1"/>
            </a:lvl2pPr>
            <a:lvl3pPr marL="815671" indent="0">
              <a:buNone/>
              <a:defRPr sz="1600" b="1"/>
            </a:lvl3pPr>
            <a:lvl4pPr marL="1223507" indent="0">
              <a:buNone/>
              <a:defRPr sz="1400" b="1"/>
            </a:lvl4pPr>
            <a:lvl5pPr marL="1631342" indent="0">
              <a:buNone/>
              <a:defRPr sz="1400" b="1"/>
            </a:lvl5pPr>
            <a:lvl6pPr marL="2039180" indent="0">
              <a:buNone/>
              <a:defRPr sz="1400" b="1"/>
            </a:lvl6pPr>
            <a:lvl7pPr marL="2447018" indent="0">
              <a:buNone/>
              <a:defRPr sz="1400" b="1"/>
            </a:lvl7pPr>
            <a:lvl8pPr marL="2854853" indent="0">
              <a:buNone/>
              <a:defRPr sz="1400" b="1"/>
            </a:lvl8pPr>
            <a:lvl9pPr marL="3262691" indent="0">
              <a:buNone/>
              <a:defRPr sz="14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33" y="1631156"/>
            <a:ext cx="4041775" cy="2963466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178FC5-0ACB-4901-AB2A-28FC8D0B8ED7}" type="datetime1">
              <a:rPr lang="ru-RU" smtClean="0">
                <a:solidFill>
                  <a:srgbClr val="1A62BA">
                    <a:tint val="75000"/>
                  </a:srgbClr>
                </a:solidFill>
              </a:rPr>
              <a:pPr/>
              <a:t>22.10.2017</a:t>
            </a:fld>
            <a:endParaRPr lang="ru-RU">
              <a:solidFill>
                <a:srgbClr val="1A62BA">
                  <a:tint val="75000"/>
                </a:srgb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FFFFFF"/>
                </a:solidFill>
              </a:rPr>
              <a:t>&lt;#&gt;</a:t>
            </a:r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8239828"/>
      </p:ext>
    </p:extLst>
  </p:cSld>
  <p:clrMapOvr>
    <a:masterClrMapping/>
  </p:clrMapOvr>
</p:sldLayout>
</file>

<file path=ppt/slideLayouts/slideLayout7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385F9A-BB66-46F0-983F-F12331D7D5F6}" type="datetime1">
              <a:rPr lang="ru-RU" smtClean="0">
                <a:solidFill>
                  <a:srgbClr val="1A62BA">
                    <a:tint val="75000"/>
                  </a:srgbClr>
                </a:solidFill>
              </a:rPr>
              <a:pPr/>
              <a:t>22.10.2017</a:t>
            </a:fld>
            <a:endParaRPr lang="ru-RU">
              <a:solidFill>
                <a:srgbClr val="1A62BA">
                  <a:tint val="75000"/>
                </a:srgb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FFFFFF"/>
                </a:solidFill>
              </a:rPr>
              <a:t>&lt;#&gt;</a:t>
            </a:r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0760765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 smtClean="0"/>
              <a:t>СОВЕЩАНИЕ ПО РАССМОТРЕНИЮ РЕЗУЛЬТАТОВ ПХД ЗА 2013 Г.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75214527"/>
      </p:ext>
    </p:extLst>
  </p:cSld>
  <p:clrMapOvr>
    <a:masterClrMapping/>
  </p:clrMapOvr>
  <p:transition spd="med" advClick="0" advTm="1000">
    <p:wipe/>
  </p:transition>
</p:sldLayout>
</file>

<file path=ppt/slideLayouts/slideLayout7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C2935F-0A4B-4469-A7A2-E8FEE5F3A949}" type="datetime1">
              <a:rPr lang="ru-RU" smtClean="0">
                <a:solidFill>
                  <a:srgbClr val="1A62BA">
                    <a:tint val="75000"/>
                  </a:srgbClr>
                </a:solidFill>
              </a:rPr>
              <a:pPr/>
              <a:t>22.10.2017</a:t>
            </a:fld>
            <a:endParaRPr lang="ru-RU">
              <a:solidFill>
                <a:srgbClr val="1A62BA">
                  <a:tint val="75000"/>
                </a:srgb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FFFFFF"/>
                </a:solidFill>
              </a:rPr>
              <a:t>&lt;#&gt;</a:t>
            </a:r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0472808"/>
      </p:ext>
    </p:extLst>
  </p:cSld>
  <p:clrMapOvr>
    <a:masterClrMapping/>
  </p:clrMapOvr>
</p:sldLayout>
</file>

<file path=ppt/slideLayouts/slideLayout7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2900"/>
            </a:lvl1pPr>
            <a:lvl2pPr>
              <a:defRPr sz="2500"/>
            </a:lvl2pPr>
            <a:lvl3pPr>
              <a:defRPr sz="22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300"/>
            </a:lvl1pPr>
            <a:lvl2pPr marL="407835" indent="0">
              <a:buNone/>
              <a:defRPr sz="1100"/>
            </a:lvl2pPr>
            <a:lvl3pPr marL="815671" indent="0">
              <a:buNone/>
              <a:defRPr sz="900"/>
            </a:lvl3pPr>
            <a:lvl4pPr marL="1223507" indent="0">
              <a:buNone/>
              <a:defRPr sz="800"/>
            </a:lvl4pPr>
            <a:lvl5pPr marL="1631342" indent="0">
              <a:buNone/>
              <a:defRPr sz="800"/>
            </a:lvl5pPr>
            <a:lvl6pPr marL="2039180" indent="0">
              <a:buNone/>
              <a:defRPr sz="800"/>
            </a:lvl6pPr>
            <a:lvl7pPr marL="2447018" indent="0">
              <a:buNone/>
              <a:defRPr sz="800"/>
            </a:lvl7pPr>
            <a:lvl8pPr marL="2854853" indent="0">
              <a:buNone/>
              <a:defRPr sz="800"/>
            </a:lvl8pPr>
            <a:lvl9pPr marL="3262691" indent="0">
              <a:buNone/>
              <a:defRPr sz="8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118516-CC24-4C86-91A5-B0955A66E5ED}" type="datetime1">
              <a:rPr lang="ru-RU" smtClean="0">
                <a:solidFill>
                  <a:srgbClr val="1A62BA">
                    <a:tint val="75000"/>
                  </a:srgbClr>
                </a:solidFill>
              </a:rPr>
              <a:pPr/>
              <a:t>22.10.2017</a:t>
            </a:fld>
            <a:endParaRPr lang="ru-RU">
              <a:solidFill>
                <a:srgbClr val="1A62BA">
                  <a:tint val="75000"/>
                </a:srgb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FFFFFF"/>
                </a:solidFill>
              </a:rPr>
              <a:t>&lt;#&gt;</a:t>
            </a:r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5852209"/>
      </p:ext>
    </p:extLst>
  </p:cSld>
  <p:clrMapOvr>
    <a:masterClrMapping/>
  </p:clrMapOvr>
</p:sldLayout>
</file>

<file path=ppt/slideLayouts/slideLayout7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3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2900"/>
            </a:lvl1pPr>
            <a:lvl2pPr marL="407835" indent="0">
              <a:buNone/>
              <a:defRPr sz="2500"/>
            </a:lvl2pPr>
            <a:lvl3pPr marL="815671" indent="0">
              <a:buNone/>
              <a:defRPr sz="2200"/>
            </a:lvl3pPr>
            <a:lvl4pPr marL="1223507" indent="0">
              <a:buNone/>
              <a:defRPr sz="1800"/>
            </a:lvl4pPr>
            <a:lvl5pPr marL="1631342" indent="0">
              <a:buNone/>
              <a:defRPr sz="1800"/>
            </a:lvl5pPr>
            <a:lvl6pPr marL="2039180" indent="0">
              <a:buNone/>
              <a:defRPr sz="1800"/>
            </a:lvl6pPr>
            <a:lvl7pPr marL="2447018" indent="0">
              <a:buNone/>
              <a:defRPr sz="1800"/>
            </a:lvl7pPr>
            <a:lvl8pPr marL="2854853" indent="0">
              <a:buNone/>
              <a:defRPr sz="1800"/>
            </a:lvl8pPr>
            <a:lvl9pPr marL="3262691" indent="0">
              <a:buNone/>
              <a:defRPr sz="18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300"/>
            </a:lvl1pPr>
            <a:lvl2pPr marL="407835" indent="0">
              <a:buNone/>
              <a:defRPr sz="1100"/>
            </a:lvl2pPr>
            <a:lvl3pPr marL="815671" indent="0">
              <a:buNone/>
              <a:defRPr sz="900"/>
            </a:lvl3pPr>
            <a:lvl4pPr marL="1223507" indent="0">
              <a:buNone/>
              <a:defRPr sz="800"/>
            </a:lvl4pPr>
            <a:lvl5pPr marL="1631342" indent="0">
              <a:buNone/>
              <a:defRPr sz="800"/>
            </a:lvl5pPr>
            <a:lvl6pPr marL="2039180" indent="0">
              <a:buNone/>
              <a:defRPr sz="800"/>
            </a:lvl6pPr>
            <a:lvl7pPr marL="2447018" indent="0">
              <a:buNone/>
              <a:defRPr sz="800"/>
            </a:lvl7pPr>
            <a:lvl8pPr marL="2854853" indent="0">
              <a:buNone/>
              <a:defRPr sz="800"/>
            </a:lvl8pPr>
            <a:lvl9pPr marL="3262691" indent="0">
              <a:buNone/>
              <a:defRPr sz="8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FCC9EA-D3AA-4D13-B7D5-66F6F5F3C24A}" type="datetime1">
              <a:rPr lang="ru-RU" smtClean="0">
                <a:solidFill>
                  <a:srgbClr val="1A62BA">
                    <a:tint val="75000"/>
                  </a:srgbClr>
                </a:solidFill>
              </a:rPr>
              <a:pPr/>
              <a:t>22.10.2017</a:t>
            </a:fld>
            <a:endParaRPr lang="ru-RU">
              <a:solidFill>
                <a:srgbClr val="1A62BA">
                  <a:tint val="75000"/>
                </a:srgb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FFFFFF"/>
                </a:solidFill>
              </a:rPr>
              <a:t>&lt;#&gt;</a:t>
            </a:r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895636"/>
      </p:ext>
    </p:extLst>
  </p:cSld>
  <p:clrMapOvr>
    <a:masterClrMapping/>
  </p:clrMapOvr>
</p:sldLayout>
</file>

<file path=ppt/slideLayouts/slideLayout7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97BA9-13E3-456A-9EAC-6A406CF0D07E}" type="datetime1">
              <a:rPr lang="ru-RU" smtClean="0">
                <a:solidFill>
                  <a:srgbClr val="1A62BA">
                    <a:tint val="75000"/>
                  </a:srgbClr>
                </a:solidFill>
              </a:rPr>
              <a:pPr/>
              <a:t>22.10.2017</a:t>
            </a:fld>
            <a:endParaRPr lang="ru-RU">
              <a:solidFill>
                <a:srgbClr val="1A62BA">
                  <a:tint val="75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FFFFFF"/>
                </a:solidFill>
              </a:rPr>
              <a:t>&lt;#&gt;</a:t>
            </a:r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342073"/>
      </p:ext>
    </p:extLst>
  </p:cSld>
  <p:clrMapOvr>
    <a:masterClrMapping/>
  </p:clrMapOvr>
</p:sldLayout>
</file>

<file path=ppt/slideLayouts/slideLayout7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5984"/>
            <a:ext cx="2057400" cy="4388644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5984"/>
            <a:ext cx="6019800" cy="43886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60CCEF-4601-41CC-93F6-A38DC5C6EF16}" type="datetime1">
              <a:rPr lang="ru-RU" smtClean="0">
                <a:solidFill>
                  <a:srgbClr val="1A62BA">
                    <a:tint val="75000"/>
                  </a:srgbClr>
                </a:solidFill>
              </a:rPr>
              <a:pPr/>
              <a:t>22.10.2017</a:t>
            </a:fld>
            <a:endParaRPr lang="ru-RU">
              <a:solidFill>
                <a:srgbClr val="1A62BA">
                  <a:tint val="75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FFFFFF"/>
                </a:solidFill>
              </a:rPr>
              <a:t>&lt;#&gt;</a:t>
            </a:r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0716117"/>
      </p:ext>
    </p:extLst>
  </p:cSld>
  <p:clrMapOvr>
    <a:masterClrMapping/>
  </p:clrMapOvr>
</p:sldLayout>
</file>

<file path=ppt/slideLayouts/slideLayout7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885D3A-89BD-4F49-A5BB-075306B3BF8C}" type="datetime1">
              <a:rPr lang="ru-RU" smtClean="0">
                <a:solidFill>
                  <a:srgbClr val="1A62BA">
                    <a:tint val="75000"/>
                  </a:srgbClr>
                </a:solidFill>
              </a:rPr>
              <a:pPr/>
              <a:t>22.10.2017</a:t>
            </a:fld>
            <a:endParaRPr lang="ru-RU">
              <a:solidFill>
                <a:srgbClr val="1A62BA">
                  <a:tint val="75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>
                <a:solidFill>
                  <a:srgbClr val="FFFFFF"/>
                </a:solidFill>
              </a:rPr>
              <a:t>Отчет по результатам ПХД ПОЭГРС в 2016 году</a:t>
            </a: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FFFFFF"/>
                </a:solidFill>
              </a:rPr>
              <a:t>&lt;#&gt;</a:t>
            </a:r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2378813"/>
      </p:ext>
    </p:extLst>
  </p:cSld>
  <p:clrMapOvr>
    <a:masterClrMapping/>
  </p:clrMapOvr>
</p:sldLayout>
</file>

<file path=ppt/slideLayouts/slideLayout7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AACCA7-9A6D-41D4-B6C2-0195C94243D3}" type="datetime1">
              <a:rPr lang="ru-RU" smtClean="0">
                <a:solidFill>
                  <a:srgbClr val="1A62BA">
                    <a:tint val="75000"/>
                  </a:srgbClr>
                </a:solidFill>
              </a:rPr>
              <a:pPr/>
              <a:t>22.10.2017</a:t>
            </a:fld>
            <a:endParaRPr lang="ru-RU">
              <a:solidFill>
                <a:srgbClr val="1A62BA">
                  <a:tint val="75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>
                <a:solidFill>
                  <a:srgbClr val="FFFFFF"/>
                </a:solidFill>
              </a:rPr>
              <a:t>Отчет по результатам ПХД ПОЭГРС в 2016 году</a:t>
            </a: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FFFFFF"/>
                </a:solidFill>
              </a:rPr>
              <a:t>&lt;#&gt;</a:t>
            </a:r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6344573"/>
      </p:ext>
    </p:extLst>
  </p:cSld>
  <p:clrMapOvr>
    <a:masterClrMapping/>
  </p:clrMapOvr>
</p:sldLayout>
</file>

<file path=ppt/slideLayouts/slideLayout7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9F0C74-B6C9-4FE0-B281-A26FC9F384B0}" type="datetime1">
              <a:rPr lang="ru-RU" smtClean="0">
                <a:solidFill>
                  <a:srgbClr val="1A62BA">
                    <a:tint val="75000"/>
                  </a:srgbClr>
                </a:solidFill>
              </a:rPr>
              <a:pPr/>
              <a:t>22.10.2017</a:t>
            </a:fld>
            <a:endParaRPr lang="ru-RU">
              <a:solidFill>
                <a:srgbClr val="1A62BA">
                  <a:tint val="75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>
                <a:solidFill>
                  <a:srgbClr val="FFFFFF"/>
                </a:solidFill>
              </a:rPr>
              <a:t>Отчет по результатам ПХД ПОЭГРС в 2016 году</a:t>
            </a: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FFFFFF"/>
                </a:solidFill>
              </a:rPr>
              <a:t>&lt;#&gt;</a:t>
            </a:r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9043396"/>
      </p:ext>
    </p:extLst>
  </p:cSld>
  <p:clrMapOvr>
    <a:masterClrMapping/>
  </p:clrMapOvr>
</p:sldLayout>
</file>

<file path=ppt/slideLayouts/slideLayout7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63BF3E-8D6E-401F-99FA-4F53200DAFD2}" type="datetime1">
              <a:rPr lang="ru-RU" smtClean="0">
                <a:solidFill>
                  <a:srgbClr val="1A62BA">
                    <a:tint val="75000"/>
                  </a:srgbClr>
                </a:solidFill>
              </a:rPr>
              <a:pPr/>
              <a:t>22.10.2017</a:t>
            </a:fld>
            <a:endParaRPr lang="ru-RU">
              <a:solidFill>
                <a:srgbClr val="1A62BA">
                  <a:tint val="75000"/>
                </a:srgb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>
                <a:solidFill>
                  <a:srgbClr val="FFFFFF"/>
                </a:solidFill>
              </a:rPr>
              <a:t>Отчет по результатам ПХД ПОЭГРС в 2016 году</a:t>
            </a:r>
            <a:endParaRPr lang="ru-RU">
              <a:solidFill>
                <a:srgbClr val="FFFFFF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FFFFFF"/>
                </a:solidFill>
              </a:rPr>
              <a:t>&lt;#&gt;</a:t>
            </a:r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4705755"/>
      </p:ext>
    </p:extLst>
  </p:cSld>
  <p:clrMapOvr>
    <a:masterClrMapping/>
  </p:clrMapOvr>
</p:sldLayout>
</file>

<file path=ppt/slideLayouts/slideLayout7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C75EA8-7086-4855-B366-FD6433962C9F}" type="datetime1">
              <a:rPr lang="ru-RU" smtClean="0">
                <a:solidFill>
                  <a:srgbClr val="1A62BA">
                    <a:tint val="75000"/>
                  </a:srgbClr>
                </a:solidFill>
              </a:rPr>
              <a:pPr/>
              <a:t>22.10.2017</a:t>
            </a:fld>
            <a:endParaRPr lang="ru-RU">
              <a:solidFill>
                <a:srgbClr val="1A62BA">
                  <a:tint val="75000"/>
                </a:srgb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>
                <a:solidFill>
                  <a:srgbClr val="FFFFFF"/>
                </a:solidFill>
              </a:rPr>
              <a:t>Отчет по результатам ПХД ПОЭГРС в 2016 году</a:t>
            </a:r>
            <a:endParaRPr lang="ru-RU">
              <a:solidFill>
                <a:srgbClr val="FFFFFF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FFFFFF"/>
                </a:solidFill>
              </a:rPr>
              <a:t>&lt;#&gt;</a:t>
            </a:r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9263360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6" y="204795"/>
            <a:ext cx="3008313" cy="8715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04797"/>
            <a:ext cx="5111750" cy="4389835"/>
          </a:xfrm>
          <a:prstGeom prst="rect">
            <a:avLst/>
          </a:prstGeom>
        </p:spPr>
        <p:txBody>
          <a:bodyPr lIns="91306" tIns="45658" rIns="91306" bIns="45658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6" y="1076328"/>
            <a:ext cx="3008313" cy="3518297"/>
          </a:xfrm>
          <a:prstGeom prst="rect">
            <a:avLst/>
          </a:prstGeom>
        </p:spPr>
        <p:txBody>
          <a:bodyPr lIns="91306" tIns="45658" rIns="91306" bIns="45658"/>
          <a:lstStyle>
            <a:lvl1pPr marL="0" indent="0">
              <a:buNone/>
              <a:defRPr sz="1400"/>
            </a:lvl1pPr>
            <a:lvl2pPr marL="456531" indent="0">
              <a:buNone/>
              <a:defRPr sz="1200"/>
            </a:lvl2pPr>
            <a:lvl3pPr marL="913063" indent="0">
              <a:buNone/>
              <a:defRPr sz="1000"/>
            </a:lvl3pPr>
            <a:lvl4pPr marL="1369597" indent="0">
              <a:buNone/>
              <a:defRPr sz="900"/>
            </a:lvl4pPr>
            <a:lvl5pPr marL="1826127" indent="0">
              <a:buNone/>
              <a:defRPr sz="900"/>
            </a:lvl5pPr>
            <a:lvl6pPr marL="2282666" indent="0">
              <a:buNone/>
              <a:defRPr sz="900"/>
            </a:lvl6pPr>
            <a:lvl7pPr marL="2739200" indent="0">
              <a:buNone/>
              <a:defRPr sz="900"/>
            </a:lvl7pPr>
            <a:lvl8pPr marL="3195733" indent="0">
              <a:buNone/>
              <a:defRPr sz="900"/>
            </a:lvl8pPr>
            <a:lvl9pPr marL="3652269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 smtClean="0"/>
              <a:t>СОВЕЩАНИЕ ПО РАССМОТРЕНИЮ РЕЗУЛЬТАТОВ ПХД ЗА 2013 Г.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87045062"/>
      </p:ext>
    </p:extLst>
  </p:cSld>
  <p:clrMapOvr>
    <a:masterClrMapping/>
  </p:clrMapOvr>
  <p:transition spd="med" advClick="0" advTm="1000">
    <p:wipe/>
  </p:transition>
</p:sldLayout>
</file>

<file path=ppt/slideLayouts/slideLayout7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CAB00-C805-47C6-9A70-92A7C92811A8}" type="datetime1">
              <a:rPr lang="ru-RU" smtClean="0">
                <a:solidFill>
                  <a:srgbClr val="1A62BA">
                    <a:tint val="75000"/>
                  </a:srgbClr>
                </a:solidFill>
              </a:rPr>
              <a:pPr/>
              <a:t>22.10.2017</a:t>
            </a:fld>
            <a:endParaRPr lang="ru-RU">
              <a:solidFill>
                <a:srgbClr val="1A62BA">
                  <a:tint val="75000"/>
                </a:srgb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>
                <a:solidFill>
                  <a:srgbClr val="FFFFFF"/>
                </a:solidFill>
              </a:rPr>
              <a:t>Отчет по результатам ПХД ПОЭГРС в 2016 году</a:t>
            </a: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FFFFFF"/>
                </a:solidFill>
              </a:rPr>
              <a:t>&lt;#&gt;</a:t>
            </a:r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0020248"/>
      </p:ext>
    </p:extLst>
  </p:cSld>
  <p:clrMapOvr>
    <a:masterClrMapping/>
  </p:clrMapOvr>
</p:sldLayout>
</file>

<file path=ppt/slideLayouts/slideLayout7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3DDC31-0FB7-4219-A65B-3CC0536550BC}" type="datetime1">
              <a:rPr lang="ru-RU" smtClean="0">
                <a:solidFill>
                  <a:srgbClr val="1A62BA">
                    <a:tint val="75000"/>
                  </a:srgbClr>
                </a:solidFill>
              </a:rPr>
              <a:pPr/>
              <a:t>22.10.2017</a:t>
            </a:fld>
            <a:endParaRPr lang="ru-RU">
              <a:solidFill>
                <a:srgbClr val="1A62BA">
                  <a:tint val="75000"/>
                </a:srgb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>
                <a:solidFill>
                  <a:srgbClr val="FFFFFF"/>
                </a:solidFill>
              </a:rPr>
              <a:t>Отчет по результатам ПХД ПОЭГРС в 2016 году</a:t>
            </a:r>
            <a:endParaRPr lang="ru-RU">
              <a:solidFill>
                <a:srgbClr val="FFFFFF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FFFFFF"/>
                </a:solidFill>
              </a:rPr>
              <a:t>&lt;#&gt;</a:t>
            </a:r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5798013"/>
      </p:ext>
    </p:extLst>
  </p:cSld>
  <p:clrMapOvr>
    <a:masterClrMapping/>
  </p:clrMapOvr>
</p:sldLayout>
</file>

<file path=ppt/slideLayouts/slideLayout7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0CEC46-C05A-4587-86B4-98D69359646E}" type="datetime1">
              <a:rPr lang="ru-RU" smtClean="0">
                <a:solidFill>
                  <a:srgbClr val="1A62BA">
                    <a:tint val="75000"/>
                  </a:srgbClr>
                </a:solidFill>
              </a:rPr>
              <a:pPr/>
              <a:t>22.10.2017</a:t>
            </a:fld>
            <a:endParaRPr lang="ru-RU">
              <a:solidFill>
                <a:srgbClr val="1A62BA">
                  <a:tint val="75000"/>
                </a:srgb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>
                <a:solidFill>
                  <a:srgbClr val="FFFFFF"/>
                </a:solidFill>
              </a:rPr>
              <a:t>Отчет по результатам ПХД ПОЭГРС в 2016 году</a:t>
            </a:r>
            <a:endParaRPr lang="ru-RU">
              <a:solidFill>
                <a:srgbClr val="FFFFFF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FFFFFF"/>
                </a:solidFill>
              </a:rPr>
              <a:t>&lt;#&gt;</a:t>
            </a:r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5307903"/>
      </p:ext>
    </p:extLst>
  </p:cSld>
  <p:clrMapOvr>
    <a:masterClrMapping/>
  </p:clrMapOvr>
</p:sldLayout>
</file>

<file path=ppt/slideLayouts/slideLayout7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AB565C-2EF9-4551-96AD-B5424F3465FB}" type="datetime1">
              <a:rPr lang="ru-RU" smtClean="0">
                <a:solidFill>
                  <a:srgbClr val="1A62BA">
                    <a:tint val="75000"/>
                  </a:srgbClr>
                </a:solidFill>
              </a:rPr>
              <a:pPr/>
              <a:t>22.10.2017</a:t>
            </a:fld>
            <a:endParaRPr lang="ru-RU">
              <a:solidFill>
                <a:srgbClr val="1A62BA">
                  <a:tint val="75000"/>
                </a:srgb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>
                <a:solidFill>
                  <a:srgbClr val="FFFFFF"/>
                </a:solidFill>
              </a:rPr>
              <a:t>Отчет по результатам ПХД ПОЭГРС в 2016 году</a:t>
            </a:r>
            <a:endParaRPr lang="ru-RU">
              <a:solidFill>
                <a:srgbClr val="FFFFFF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FFFFFF"/>
                </a:solidFill>
              </a:rPr>
              <a:t>&lt;#&gt;</a:t>
            </a:r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5065736"/>
      </p:ext>
    </p:extLst>
  </p:cSld>
  <p:clrMapOvr>
    <a:masterClrMapping/>
  </p:clrMapOvr>
</p:sldLayout>
</file>

<file path=ppt/slideLayouts/slideLayout7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4131FE-B3CA-4B77-BB98-C88447D4E6EF}" type="datetime1">
              <a:rPr lang="ru-RU" smtClean="0">
                <a:solidFill>
                  <a:srgbClr val="1A62BA">
                    <a:tint val="75000"/>
                  </a:srgbClr>
                </a:solidFill>
              </a:rPr>
              <a:pPr/>
              <a:t>22.10.2017</a:t>
            </a:fld>
            <a:endParaRPr lang="ru-RU">
              <a:solidFill>
                <a:srgbClr val="1A62BA">
                  <a:tint val="75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>
                <a:solidFill>
                  <a:srgbClr val="FFFFFF"/>
                </a:solidFill>
              </a:rPr>
              <a:t>Отчет по результатам ПХД ПОЭГРС в 2016 году</a:t>
            </a: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FFFFFF"/>
                </a:solidFill>
              </a:rPr>
              <a:t>&lt;#&gt;</a:t>
            </a:r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4665979"/>
      </p:ext>
    </p:extLst>
  </p:cSld>
  <p:clrMapOvr>
    <a:masterClrMapping/>
  </p:clrMapOvr>
</p:sldLayout>
</file>

<file path=ppt/slideLayouts/slideLayout7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868F6C-3662-4EF7-8D3D-887877452FD9}" type="datetime1">
              <a:rPr lang="ru-RU" smtClean="0">
                <a:solidFill>
                  <a:srgbClr val="1A62BA">
                    <a:tint val="75000"/>
                  </a:srgbClr>
                </a:solidFill>
              </a:rPr>
              <a:pPr/>
              <a:t>22.10.2017</a:t>
            </a:fld>
            <a:endParaRPr lang="ru-RU">
              <a:solidFill>
                <a:srgbClr val="1A62BA">
                  <a:tint val="75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>
                <a:solidFill>
                  <a:srgbClr val="FFFFFF"/>
                </a:solidFill>
              </a:rPr>
              <a:t>Отчет по результатам ПХД ПОЭГРС в 2016 году</a:t>
            </a: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FFFFFF"/>
                </a:solidFill>
              </a:rPr>
              <a:t>&lt;#&gt;</a:t>
            </a:r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8449649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880"/>
            <a:ext cx="5486400" cy="425054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  <a:prstGeom prst="rect">
            <a:avLst/>
          </a:prstGeom>
        </p:spPr>
        <p:txBody>
          <a:bodyPr lIns="91306" tIns="45658" rIns="91306" bIns="45658"/>
          <a:lstStyle>
            <a:lvl1pPr marL="0" indent="0">
              <a:buNone/>
              <a:defRPr sz="3200"/>
            </a:lvl1pPr>
            <a:lvl2pPr marL="456531" indent="0">
              <a:buNone/>
              <a:defRPr sz="2800"/>
            </a:lvl2pPr>
            <a:lvl3pPr marL="913063" indent="0">
              <a:buNone/>
              <a:defRPr sz="2400"/>
            </a:lvl3pPr>
            <a:lvl4pPr marL="1369597" indent="0">
              <a:buNone/>
              <a:defRPr sz="2000"/>
            </a:lvl4pPr>
            <a:lvl5pPr marL="1826127" indent="0">
              <a:buNone/>
              <a:defRPr sz="2000"/>
            </a:lvl5pPr>
            <a:lvl6pPr marL="2282666" indent="0">
              <a:buNone/>
              <a:defRPr sz="2000"/>
            </a:lvl6pPr>
            <a:lvl7pPr marL="2739200" indent="0">
              <a:buNone/>
              <a:defRPr sz="2000"/>
            </a:lvl7pPr>
            <a:lvl8pPr marL="3195733" indent="0">
              <a:buNone/>
              <a:defRPr sz="2000"/>
            </a:lvl8pPr>
            <a:lvl9pPr marL="3652269" indent="0">
              <a:buNone/>
              <a:defRPr sz="2000"/>
            </a:lvl9pPr>
          </a:lstStyle>
          <a:p>
            <a:pPr lvl="0"/>
            <a:endParaRPr lang="ru-RU" noProof="0" dirty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6138"/>
            <a:ext cx="5486400" cy="603647"/>
          </a:xfrm>
          <a:prstGeom prst="rect">
            <a:avLst/>
          </a:prstGeom>
        </p:spPr>
        <p:txBody>
          <a:bodyPr lIns="91306" tIns="45658" rIns="91306" bIns="45658"/>
          <a:lstStyle>
            <a:lvl1pPr marL="0" indent="0">
              <a:buNone/>
              <a:defRPr sz="1400"/>
            </a:lvl1pPr>
            <a:lvl2pPr marL="456531" indent="0">
              <a:buNone/>
              <a:defRPr sz="1200"/>
            </a:lvl2pPr>
            <a:lvl3pPr marL="913063" indent="0">
              <a:buNone/>
              <a:defRPr sz="1000"/>
            </a:lvl3pPr>
            <a:lvl4pPr marL="1369597" indent="0">
              <a:buNone/>
              <a:defRPr sz="900"/>
            </a:lvl4pPr>
            <a:lvl5pPr marL="1826127" indent="0">
              <a:buNone/>
              <a:defRPr sz="900"/>
            </a:lvl5pPr>
            <a:lvl6pPr marL="2282666" indent="0">
              <a:buNone/>
              <a:defRPr sz="900"/>
            </a:lvl6pPr>
            <a:lvl7pPr marL="2739200" indent="0">
              <a:buNone/>
              <a:defRPr sz="900"/>
            </a:lvl7pPr>
            <a:lvl8pPr marL="3195733" indent="0">
              <a:buNone/>
              <a:defRPr sz="900"/>
            </a:lvl8pPr>
            <a:lvl9pPr marL="3652269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 smtClean="0"/>
              <a:t>СОВЕЩАНИЕ ПО РАССМОТРЕНИЮ РЕЗУЛЬТАТОВ ПХД ЗА 2013 Г.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41319928"/>
      </p:ext>
    </p:extLst>
  </p:cSld>
  <p:clrMapOvr>
    <a:masterClrMapping/>
  </p:clrMapOvr>
  <p:transition spd="med" advClick="0" advTm="1000">
    <p:wipe/>
  </p:transition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200154"/>
            <a:ext cx="8229600" cy="3394472"/>
          </a:xfrm>
          <a:prstGeom prst="rect">
            <a:avLst/>
          </a:prstGeom>
        </p:spPr>
        <p:txBody>
          <a:bodyPr vert="eaVert" lIns="91306" tIns="45658" rIns="91306" bIns="45658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 smtClean="0"/>
              <a:t>СОВЕЩАНИЕ ПО РАССМОТРЕНИЮ РЕЗУЛЬТАТОВ ПХД ЗА 2013 Г.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46390111"/>
      </p:ext>
    </p:extLst>
  </p:cSld>
  <p:clrMapOvr>
    <a:masterClrMapping/>
  </p:clrMapOvr>
  <p:transition spd="med" advClick="0" advTm="1000">
    <p:wipe/>
  </p:transition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972300" y="1"/>
            <a:ext cx="2171700" cy="459462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"/>
            <a:ext cx="6362700" cy="4594622"/>
          </a:xfrm>
          <a:prstGeom prst="rect">
            <a:avLst/>
          </a:prstGeom>
        </p:spPr>
        <p:txBody>
          <a:bodyPr vert="eaVert" lIns="91306" tIns="45658" rIns="91306" bIns="45658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 smtClean="0"/>
              <a:t>СОВЕЩАНИЕ ПО РАССМОТРЕНИЮ РЕЗУЛЬТАТОВ ПХД ЗА 2013 Г.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66700689"/>
      </p:ext>
    </p:extLst>
  </p:cSld>
  <p:clrMapOvr>
    <a:masterClrMapping/>
  </p:clrMapOvr>
  <p:transition spd="med" advClick="0" advTm="1000">
    <p:wipe/>
  </p:transition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8461"/>
            <a:ext cx="7772400" cy="1102519"/>
          </a:xfrm>
          <a:prstGeom prst="rect">
            <a:avLst/>
          </a:prstGeom>
        </p:spPr>
        <p:txBody>
          <a:bodyPr lIns="91306" tIns="45658" rIns="91306" bIns="45658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  <a:prstGeom prst="rect">
            <a:avLst/>
          </a:prstGeom>
        </p:spPr>
        <p:txBody>
          <a:bodyPr lIns="91306" tIns="45658" rIns="91306" bIns="45658"/>
          <a:lstStyle>
            <a:lvl1pPr marL="0" indent="0" algn="ctr">
              <a:buNone/>
              <a:defRPr/>
            </a:lvl1pPr>
            <a:lvl2pPr marL="456531" indent="0" algn="ctr">
              <a:buNone/>
              <a:defRPr/>
            </a:lvl2pPr>
            <a:lvl3pPr marL="913063" indent="0" algn="ctr">
              <a:buNone/>
              <a:defRPr/>
            </a:lvl3pPr>
            <a:lvl4pPr marL="1369597" indent="0" algn="ctr">
              <a:buNone/>
              <a:defRPr/>
            </a:lvl4pPr>
            <a:lvl5pPr marL="1826127" indent="0" algn="ctr">
              <a:buNone/>
              <a:defRPr/>
            </a:lvl5pPr>
            <a:lvl6pPr marL="2282666" indent="0" algn="ctr">
              <a:buNone/>
              <a:defRPr/>
            </a:lvl6pPr>
            <a:lvl7pPr marL="2739200" indent="0" algn="ctr">
              <a:buNone/>
              <a:defRPr/>
            </a:lvl7pPr>
            <a:lvl8pPr marL="3195733" indent="0" algn="ctr">
              <a:buNone/>
              <a:defRPr/>
            </a:lvl8pPr>
            <a:lvl9pPr marL="3652269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63994429"/>
      </p:ext>
    </p:extLst>
  </p:cSld>
  <p:clrMapOvr>
    <a:masterClrMapping/>
  </p:clrMapOvr>
  <p:transition spd="med" advClick="0" advTm="1000">
    <p:wipe/>
  </p:transition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 lIns="91306" tIns="45658" rIns="91306" bIns="45658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00154"/>
            <a:ext cx="8229600" cy="3394472"/>
          </a:xfrm>
          <a:prstGeom prst="rect">
            <a:avLst/>
          </a:prstGeom>
        </p:spPr>
        <p:txBody>
          <a:bodyPr lIns="91306" tIns="45658" rIns="91306" bIns="45658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7395412"/>
      </p:ext>
    </p:extLst>
  </p:cSld>
  <p:clrMapOvr>
    <a:masterClrMapping/>
  </p:clrMapOvr>
  <p:transition spd="med" advClick="0" advTm="1000">
    <p:wip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6" y="204795"/>
            <a:ext cx="3008313" cy="8715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04797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6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6531" indent="0">
              <a:buNone/>
              <a:defRPr sz="1200"/>
            </a:lvl2pPr>
            <a:lvl3pPr marL="913063" indent="0">
              <a:buNone/>
              <a:defRPr sz="1000"/>
            </a:lvl3pPr>
            <a:lvl4pPr marL="1369597" indent="0">
              <a:buNone/>
              <a:defRPr sz="900"/>
            </a:lvl4pPr>
            <a:lvl5pPr marL="1826127" indent="0">
              <a:buNone/>
              <a:defRPr sz="900"/>
            </a:lvl5pPr>
            <a:lvl6pPr marL="2282666" indent="0">
              <a:buNone/>
              <a:defRPr sz="900"/>
            </a:lvl6pPr>
            <a:lvl7pPr marL="2739200" indent="0">
              <a:buNone/>
              <a:defRPr sz="900"/>
            </a:lvl7pPr>
            <a:lvl8pPr marL="3195733" indent="0">
              <a:buNone/>
              <a:defRPr sz="900"/>
            </a:lvl8pPr>
            <a:lvl9pPr marL="3652269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&lt;#&gt;</a:t>
            </a:r>
            <a:endParaRPr lang="ru-RU" dirty="0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 smtClean="0"/>
              <a:t>СОВЕЩАНИЕ ПО РАССМОТРЕНИЮ РЕЗУЛЬТАТОВ ПХД ЗА 2013 Г.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8993240"/>
      </p:ext>
    </p:extLst>
  </p:cSld>
  <p:clrMapOvr>
    <a:masterClrMapping/>
  </p:clrMapOvr>
  <p:transition spd="med" advClick="0" advTm="1000">
    <p:wipe/>
  </p:transition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605"/>
            <a:ext cx="7772400" cy="1021556"/>
          </a:xfrm>
          <a:prstGeom prst="rect">
            <a:avLst/>
          </a:prstGeom>
        </p:spPr>
        <p:txBody>
          <a:bodyPr lIns="91306" tIns="45658" rIns="91306" bIns="45658"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8"/>
            <a:ext cx="7772400" cy="1125140"/>
          </a:xfrm>
          <a:prstGeom prst="rect">
            <a:avLst/>
          </a:prstGeom>
        </p:spPr>
        <p:txBody>
          <a:bodyPr lIns="91306" tIns="45658" rIns="91306" bIns="45658" anchor="b"/>
          <a:lstStyle>
            <a:lvl1pPr marL="0" indent="0">
              <a:buNone/>
              <a:defRPr sz="2000"/>
            </a:lvl1pPr>
            <a:lvl2pPr marL="456531" indent="0">
              <a:buNone/>
              <a:defRPr sz="1800"/>
            </a:lvl2pPr>
            <a:lvl3pPr marL="913063" indent="0">
              <a:buNone/>
              <a:defRPr sz="1600"/>
            </a:lvl3pPr>
            <a:lvl4pPr marL="1369597" indent="0">
              <a:buNone/>
              <a:defRPr sz="1400"/>
            </a:lvl4pPr>
            <a:lvl5pPr marL="1826127" indent="0">
              <a:buNone/>
              <a:defRPr sz="1400"/>
            </a:lvl5pPr>
            <a:lvl6pPr marL="2282666" indent="0">
              <a:buNone/>
              <a:defRPr sz="1400"/>
            </a:lvl6pPr>
            <a:lvl7pPr marL="2739200" indent="0">
              <a:buNone/>
              <a:defRPr sz="1400"/>
            </a:lvl7pPr>
            <a:lvl8pPr marL="3195733" indent="0">
              <a:buNone/>
              <a:defRPr sz="1400"/>
            </a:lvl8pPr>
            <a:lvl9pPr marL="3652269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01072008"/>
      </p:ext>
    </p:extLst>
  </p:cSld>
  <p:clrMapOvr>
    <a:masterClrMapping/>
  </p:clrMapOvr>
  <p:transition spd="med" advClick="0" advTm="1000">
    <p:wipe/>
  </p:transition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 lIns="91306" tIns="45658" rIns="91306" bIns="45658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200154"/>
            <a:ext cx="4038600" cy="3394472"/>
          </a:xfrm>
          <a:prstGeom prst="rect">
            <a:avLst/>
          </a:prstGeom>
        </p:spPr>
        <p:txBody>
          <a:bodyPr lIns="91306" tIns="45658" rIns="91306" bIns="45658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200154"/>
            <a:ext cx="4038600" cy="3394472"/>
          </a:xfrm>
          <a:prstGeom prst="rect">
            <a:avLst/>
          </a:prstGeom>
        </p:spPr>
        <p:txBody>
          <a:bodyPr lIns="91306" tIns="45658" rIns="91306" bIns="45658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27589089"/>
      </p:ext>
    </p:extLst>
  </p:cSld>
  <p:clrMapOvr>
    <a:masterClrMapping/>
  </p:clrMapOvr>
  <p:transition spd="med" advClick="0" advTm="1000">
    <p:wipe/>
  </p:transition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 lIns="91306" tIns="45658" rIns="91306" bIns="45658"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41"/>
            <a:ext cx="4040188" cy="479822"/>
          </a:xfrm>
          <a:prstGeom prst="rect">
            <a:avLst/>
          </a:prstGeom>
        </p:spPr>
        <p:txBody>
          <a:bodyPr lIns="91306" tIns="45658" rIns="91306" bIns="45658" anchor="b"/>
          <a:lstStyle>
            <a:lvl1pPr marL="0" indent="0">
              <a:buNone/>
              <a:defRPr sz="2400" b="1"/>
            </a:lvl1pPr>
            <a:lvl2pPr marL="456531" indent="0">
              <a:buNone/>
              <a:defRPr sz="2000" b="1"/>
            </a:lvl2pPr>
            <a:lvl3pPr marL="913063" indent="0">
              <a:buNone/>
              <a:defRPr sz="1800" b="1"/>
            </a:lvl3pPr>
            <a:lvl4pPr marL="1369597" indent="0">
              <a:buNone/>
              <a:defRPr sz="1600" b="1"/>
            </a:lvl4pPr>
            <a:lvl5pPr marL="1826127" indent="0">
              <a:buNone/>
              <a:defRPr sz="1600" b="1"/>
            </a:lvl5pPr>
            <a:lvl6pPr marL="2282666" indent="0">
              <a:buNone/>
              <a:defRPr sz="1600" b="1"/>
            </a:lvl6pPr>
            <a:lvl7pPr marL="2739200" indent="0">
              <a:buNone/>
              <a:defRPr sz="1600" b="1"/>
            </a:lvl7pPr>
            <a:lvl8pPr marL="3195733" indent="0">
              <a:buNone/>
              <a:defRPr sz="1600" b="1"/>
            </a:lvl8pPr>
            <a:lvl9pPr marL="3652269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  <a:prstGeom prst="rect">
            <a:avLst/>
          </a:prstGeom>
        </p:spPr>
        <p:txBody>
          <a:bodyPr lIns="91306" tIns="45658" rIns="91306" bIns="45658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169" y="1151341"/>
            <a:ext cx="4041775" cy="479822"/>
          </a:xfrm>
          <a:prstGeom prst="rect">
            <a:avLst/>
          </a:prstGeom>
        </p:spPr>
        <p:txBody>
          <a:bodyPr lIns="91306" tIns="45658" rIns="91306" bIns="45658" anchor="b"/>
          <a:lstStyle>
            <a:lvl1pPr marL="0" indent="0">
              <a:buNone/>
              <a:defRPr sz="2400" b="1"/>
            </a:lvl1pPr>
            <a:lvl2pPr marL="456531" indent="0">
              <a:buNone/>
              <a:defRPr sz="2000" b="1"/>
            </a:lvl2pPr>
            <a:lvl3pPr marL="913063" indent="0">
              <a:buNone/>
              <a:defRPr sz="1800" b="1"/>
            </a:lvl3pPr>
            <a:lvl4pPr marL="1369597" indent="0">
              <a:buNone/>
              <a:defRPr sz="1600" b="1"/>
            </a:lvl4pPr>
            <a:lvl5pPr marL="1826127" indent="0">
              <a:buNone/>
              <a:defRPr sz="1600" b="1"/>
            </a:lvl5pPr>
            <a:lvl6pPr marL="2282666" indent="0">
              <a:buNone/>
              <a:defRPr sz="1600" b="1"/>
            </a:lvl6pPr>
            <a:lvl7pPr marL="2739200" indent="0">
              <a:buNone/>
              <a:defRPr sz="1600" b="1"/>
            </a:lvl7pPr>
            <a:lvl8pPr marL="3195733" indent="0">
              <a:buNone/>
              <a:defRPr sz="1600" b="1"/>
            </a:lvl8pPr>
            <a:lvl9pPr marL="3652269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169" y="1631156"/>
            <a:ext cx="4041775" cy="2963466"/>
          </a:xfrm>
          <a:prstGeom prst="rect">
            <a:avLst/>
          </a:prstGeom>
        </p:spPr>
        <p:txBody>
          <a:bodyPr lIns="91306" tIns="45658" rIns="91306" bIns="45658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2929663"/>
      </p:ext>
    </p:extLst>
  </p:cSld>
  <p:clrMapOvr>
    <a:masterClrMapping/>
  </p:clrMapOvr>
  <p:transition spd="med" advClick="0" advTm="1000">
    <p:wipe/>
  </p:transition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 lIns="91306" tIns="45658" rIns="91306" bIns="45658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3024641"/>
      </p:ext>
    </p:extLst>
  </p:cSld>
  <p:clrMapOvr>
    <a:masterClrMapping/>
  </p:clrMapOvr>
  <p:transition spd="med" advClick="0" advTm="1000">
    <p:wipe/>
  </p:transition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53079123"/>
      </p:ext>
    </p:extLst>
  </p:cSld>
  <p:clrMapOvr>
    <a:masterClrMapping/>
  </p:clrMapOvr>
  <p:transition spd="med" advClick="0" advTm="1000">
    <p:wipe/>
  </p:transition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6" y="204795"/>
            <a:ext cx="3008313" cy="871538"/>
          </a:xfrm>
          <a:prstGeom prst="rect">
            <a:avLst/>
          </a:prstGeom>
        </p:spPr>
        <p:txBody>
          <a:bodyPr lIns="91306" tIns="45658" rIns="91306" bIns="45658"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04797"/>
            <a:ext cx="5111750" cy="4389835"/>
          </a:xfrm>
          <a:prstGeom prst="rect">
            <a:avLst/>
          </a:prstGeom>
        </p:spPr>
        <p:txBody>
          <a:bodyPr lIns="91306" tIns="45658" rIns="91306" bIns="45658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6" y="1076328"/>
            <a:ext cx="3008313" cy="3518297"/>
          </a:xfrm>
          <a:prstGeom prst="rect">
            <a:avLst/>
          </a:prstGeom>
        </p:spPr>
        <p:txBody>
          <a:bodyPr lIns="91306" tIns="45658" rIns="91306" bIns="45658"/>
          <a:lstStyle>
            <a:lvl1pPr marL="0" indent="0">
              <a:buNone/>
              <a:defRPr sz="1400"/>
            </a:lvl1pPr>
            <a:lvl2pPr marL="456531" indent="0">
              <a:buNone/>
              <a:defRPr sz="1200"/>
            </a:lvl2pPr>
            <a:lvl3pPr marL="913063" indent="0">
              <a:buNone/>
              <a:defRPr sz="1000"/>
            </a:lvl3pPr>
            <a:lvl4pPr marL="1369597" indent="0">
              <a:buNone/>
              <a:defRPr sz="900"/>
            </a:lvl4pPr>
            <a:lvl5pPr marL="1826127" indent="0">
              <a:buNone/>
              <a:defRPr sz="900"/>
            </a:lvl5pPr>
            <a:lvl6pPr marL="2282666" indent="0">
              <a:buNone/>
              <a:defRPr sz="900"/>
            </a:lvl6pPr>
            <a:lvl7pPr marL="2739200" indent="0">
              <a:buNone/>
              <a:defRPr sz="900"/>
            </a:lvl7pPr>
            <a:lvl8pPr marL="3195733" indent="0">
              <a:buNone/>
              <a:defRPr sz="900"/>
            </a:lvl8pPr>
            <a:lvl9pPr marL="3652269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443746595"/>
      </p:ext>
    </p:extLst>
  </p:cSld>
  <p:clrMapOvr>
    <a:masterClrMapping/>
  </p:clrMapOvr>
  <p:transition spd="med" advClick="0" advTm="1000">
    <p:wipe/>
  </p:transition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880"/>
            <a:ext cx="5486400" cy="425054"/>
          </a:xfrm>
          <a:prstGeom prst="rect">
            <a:avLst/>
          </a:prstGeom>
        </p:spPr>
        <p:txBody>
          <a:bodyPr lIns="91306" tIns="45658" rIns="91306" bIns="45658"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  <a:prstGeom prst="rect">
            <a:avLst/>
          </a:prstGeom>
        </p:spPr>
        <p:txBody>
          <a:bodyPr lIns="91306" tIns="45658" rIns="91306" bIns="45658"/>
          <a:lstStyle>
            <a:lvl1pPr marL="0" indent="0">
              <a:buNone/>
              <a:defRPr sz="3200"/>
            </a:lvl1pPr>
            <a:lvl2pPr marL="456531" indent="0">
              <a:buNone/>
              <a:defRPr sz="2800"/>
            </a:lvl2pPr>
            <a:lvl3pPr marL="913063" indent="0">
              <a:buNone/>
              <a:defRPr sz="2400"/>
            </a:lvl3pPr>
            <a:lvl4pPr marL="1369597" indent="0">
              <a:buNone/>
              <a:defRPr sz="2000"/>
            </a:lvl4pPr>
            <a:lvl5pPr marL="1826127" indent="0">
              <a:buNone/>
              <a:defRPr sz="2000"/>
            </a:lvl5pPr>
            <a:lvl6pPr marL="2282666" indent="0">
              <a:buNone/>
              <a:defRPr sz="2000"/>
            </a:lvl6pPr>
            <a:lvl7pPr marL="2739200" indent="0">
              <a:buNone/>
              <a:defRPr sz="2000"/>
            </a:lvl7pPr>
            <a:lvl8pPr marL="3195733" indent="0">
              <a:buNone/>
              <a:defRPr sz="2000"/>
            </a:lvl8pPr>
            <a:lvl9pPr marL="3652269" indent="0">
              <a:buNone/>
              <a:defRPr sz="2000"/>
            </a:lvl9pPr>
          </a:lstStyle>
          <a:p>
            <a:pPr lvl="0"/>
            <a:endParaRPr lang="ru-RU" noProof="0" dirty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6138"/>
            <a:ext cx="5486400" cy="603647"/>
          </a:xfrm>
          <a:prstGeom prst="rect">
            <a:avLst/>
          </a:prstGeom>
        </p:spPr>
        <p:txBody>
          <a:bodyPr lIns="91306" tIns="45658" rIns="91306" bIns="45658"/>
          <a:lstStyle>
            <a:lvl1pPr marL="0" indent="0">
              <a:buNone/>
              <a:defRPr sz="1400"/>
            </a:lvl1pPr>
            <a:lvl2pPr marL="456531" indent="0">
              <a:buNone/>
              <a:defRPr sz="1200"/>
            </a:lvl2pPr>
            <a:lvl3pPr marL="913063" indent="0">
              <a:buNone/>
              <a:defRPr sz="1000"/>
            </a:lvl3pPr>
            <a:lvl4pPr marL="1369597" indent="0">
              <a:buNone/>
              <a:defRPr sz="900"/>
            </a:lvl4pPr>
            <a:lvl5pPr marL="1826127" indent="0">
              <a:buNone/>
              <a:defRPr sz="900"/>
            </a:lvl5pPr>
            <a:lvl6pPr marL="2282666" indent="0">
              <a:buNone/>
              <a:defRPr sz="900"/>
            </a:lvl6pPr>
            <a:lvl7pPr marL="2739200" indent="0">
              <a:buNone/>
              <a:defRPr sz="900"/>
            </a:lvl7pPr>
            <a:lvl8pPr marL="3195733" indent="0">
              <a:buNone/>
              <a:defRPr sz="900"/>
            </a:lvl8pPr>
            <a:lvl9pPr marL="3652269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358036352"/>
      </p:ext>
    </p:extLst>
  </p:cSld>
  <p:clrMapOvr>
    <a:masterClrMapping/>
  </p:clrMapOvr>
  <p:transition spd="med" advClick="0" advTm="1000">
    <p:wipe/>
  </p:transition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 lIns="91306" tIns="45658" rIns="91306" bIns="45658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200154"/>
            <a:ext cx="8229600" cy="3394472"/>
          </a:xfrm>
          <a:prstGeom prst="rect">
            <a:avLst/>
          </a:prstGeom>
        </p:spPr>
        <p:txBody>
          <a:bodyPr vert="eaVert" lIns="91306" tIns="45658" rIns="91306" bIns="45658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587259"/>
      </p:ext>
    </p:extLst>
  </p:cSld>
  <p:clrMapOvr>
    <a:masterClrMapping/>
  </p:clrMapOvr>
  <p:transition spd="med" advClick="0" advTm="1000">
    <p:wipe/>
  </p:transition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5987"/>
            <a:ext cx="2057400" cy="4388644"/>
          </a:xfrm>
          <a:prstGeom prst="rect">
            <a:avLst/>
          </a:prstGeom>
        </p:spPr>
        <p:txBody>
          <a:bodyPr vert="eaVert" lIns="91306" tIns="45658" rIns="91306" bIns="45658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5987"/>
            <a:ext cx="6019800" cy="4388644"/>
          </a:xfrm>
          <a:prstGeom prst="rect">
            <a:avLst/>
          </a:prstGeom>
        </p:spPr>
        <p:txBody>
          <a:bodyPr vert="eaVert" lIns="91306" tIns="45658" rIns="91306" bIns="45658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90230253"/>
      </p:ext>
    </p:extLst>
  </p:cSld>
  <p:clrMapOvr>
    <a:masterClrMapping/>
  </p:clrMapOvr>
  <p:transition spd="med" advClick="0" advTm="1000">
    <p:wipe/>
  </p:transition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8461"/>
            <a:ext cx="7772400" cy="11025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/>
            </a:lvl1pPr>
            <a:lvl2pPr marL="456531" indent="0" algn="ctr">
              <a:buNone/>
              <a:defRPr/>
            </a:lvl2pPr>
            <a:lvl3pPr marL="913063" indent="0" algn="ctr">
              <a:buNone/>
              <a:defRPr/>
            </a:lvl3pPr>
            <a:lvl4pPr marL="1369597" indent="0" algn="ctr">
              <a:buNone/>
              <a:defRPr/>
            </a:lvl4pPr>
            <a:lvl5pPr marL="1826127" indent="0" algn="ctr">
              <a:buNone/>
              <a:defRPr/>
            </a:lvl5pPr>
            <a:lvl6pPr marL="2282666" indent="0" algn="ctr">
              <a:buNone/>
              <a:defRPr/>
            </a:lvl6pPr>
            <a:lvl7pPr marL="2739200" indent="0" algn="ctr">
              <a:buNone/>
              <a:defRPr/>
            </a:lvl7pPr>
            <a:lvl8pPr marL="3195733" indent="0" algn="ctr">
              <a:buNone/>
              <a:defRPr/>
            </a:lvl8pPr>
            <a:lvl9pPr marL="3652269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AEAC2D3-819D-450F-8B14-E1B4784EBB68}" type="slidenum">
              <a:rPr lang="ru-RU" altLang="ru-RU"/>
              <a:pPr/>
              <a:t>‹#›</a:t>
            </a:fld>
            <a:endParaRPr lang="ru-RU" altLang="ru-RU" dirty="0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 smtClean="0"/>
              <a:t>СОВЕЩАНИЕ ПО РАССМОТРЕНИЮ РЕЗУЛЬТАТОВ ПХД ЗА 2013 Г.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91891376"/>
      </p:ext>
    </p:extLst>
  </p:cSld>
  <p:clrMapOvr>
    <a:masterClrMapping/>
  </p:clrMapOvr>
  <p:transition spd="med" advClick="0" advTm="1000">
    <p:wip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880"/>
            <a:ext cx="5486400" cy="425054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6531" indent="0">
              <a:buNone/>
              <a:defRPr sz="2800"/>
            </a:lvl2pPr>
            <a:lvl3pPr marL="913063" indent="0">
              <a:buNone/>
              <a:defRPr sz="2400"/>
            </a:lvl3pPr>
            <a:lvl4pPr marL="1369597" indent="0">
              <a:buNone/>
              <a:defRPr sz="2000"/>
            </a:lvl4pPr>
            <a:lvl5pPr marL="1826127" indent="0">
              <a:buNone/>
              <a:defRPr sz="2000"/>
            </a:lvl5pPr>
            <a:lvl6pPr marL="2282666" indent="0">
              <a:buNone/>
              <a:defRPr sz="2000"/>
            </a:lvl6pPr>
            <a:lvl7pPr marL="2739200" indent="0">
              <a:buNone/>
              <a:defRPr sz="2000"/>
            </a:lvl7pPr>
            <a:lvl8pPr marL="3195733" indent="0">
              <a:buNone/>
              <a:defRPr sz="2000"/>
            </a:lvl8pPr>
            <a:lvl9pPr marL="3652269" indent="0">
              <a:buNone/>
              <a:defRPr sz="2000"/>
            </a:lvl9pPr>
          </a:lstStyle>
          <a:p>
            <a:pPr lvl="0"/>
            <a:r>
              <a:rPr lang="ru-RU" noProof="0" dirty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6138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6531" indent="0">
              <a:buNone/>
              <a:defRPr sz="1200"/>
            </a:lvl2pPr>
            <a:lvl3pPr marL="913063" indent="0">
              <a:buNone/>
              <a:defRPr sz="1000"/>
            </a:lvl3pPr>
            <a:lvl4pPr marL="1369597" indent="0">
              <a:buNone/>
              <a:defRPr sz="900"/>
            </a:lvl4pPr>
            <a:lvl5pPr marL="1826127" indent="0">
              <a:buNone/>
              <a:defRPr sz="900"/>
            </a:lvl5pPr>
            <a:lvl6pPr marL="2282666" indent="0">
              <a:buNone/>
              <a:defRPr sz="900"/>
            </a:lvl6pPr>
            <a:lvl7pPr marL="2739200" indent="0">
              <a:buNone/>
              <a:defRPr sz="900"/>
            </a:lvl7pPr>
            <a:lvl8pPr marL="3195733" indent="0">
              <a:buNone/>
              <a:defRPr sz="900"/>
            </a:lvl8pPr>
            <a:lvl9pPr marL="3652269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&lt;#&gt;</a:t>
            </a:r>
            <a:endParaRPr lang="ru-RU" dirty="0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 smtClean="0"/>
              <a:t>СОВЕЩАНИЕ ПО РАССМОТРЕНИЮ РЕЗУЛЬТАТОВ ПХД ЗА 2013 Г.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84982246"/>
      </p:ext>
    </p:extLst>
  </p:cSld>
  <p:clrMapOvr>
    <a:masterClrMapping/>
  </p:clrMapOvr>
  <p:transition spd="med" advClick="0" advTm="1000">
    <p:wipe/>
  </p:transition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AE98319-9891-4BF6-9D36-C0CA840E245A}" type="slidenum">
              <a:rPr lang="ru-RU" altLang="ru-RU"/>
              <a:pPr/>
              <a:t>‹#›</a:t>
            </a:fld>
            <a:endParaRPr lang="ru-RU" altLang="ru-RU" dirty="0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 smtClean="0"/>
              <a:t>СОВЕЩАНИЕ ПО РАССМОТРЕНИЮ РЕЗУЛЬТАТОВ ПХД ЗА 2013 Г.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69134450"/>
      </p:ext>
    </p:extLst>
  </p:cSld>
  <p:clrMapOvr>
    <a:masterClrMapping/>
  </p:clrMapOvr>
  <p:transition spd="med" advClick="0" advTm="1000">
    <p:wipe/>
  </p:transition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605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8"/>
            <a:ext cx="7772400" cy="112514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6531" indent="0">
              <a:buNone/>
              <a:defRPr sz="1800"/>
            </a:lvl2pPr>
            <a:lvl3pPr marL="913063" indent="0">
              <a:buNone/>
              <a:defRPr sz="1600"/>
            </a:lvl3pPr>
            <a:lvl4pPr marL="1369597" indent="0">
              <a:buNone/>
              <a:defRPr sz="1400"/>
            </a:lvl4pPr>
            <a:lvl5pPr marL="1826127" indent="0">
              <a:buNone/>
              <a:defRPr sz="1400"/>
            </a:lvl5pPr>
            <a:lvl6pPr marL="2282666" indent="0">
              <a:buNone/>
              <a:defRPr sz="1400"/>
            </a:lvl6pPr>
            <a:lvl7pPr marL="2739200" indent="0">
              <a:buNone/>
              <a:defRPr sz="1400"/>
            </a:lvl7pPr>
            <a:lvl8pPr marL="3195733" indent="0">
              <a:buNone/>
              <a:defRPr sz="1400"/>
            </a:lvl8pPr>
            <a:lvl9pPr marL="3652269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ACCF97A-4C5D-47A7-8807-D2008E76397E}" type="slidenum">
              <a:rPr lang="ru-RU" altLang="ru-RU"/>
              <a:pPr/>
              <a:t>‹#›</a:t>
            </a:fld>
            <a:endParaRPr lang="ru-RU" altLang="ru-RU" dirty="0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 smtClean="0"/>
              <a:t>СОВЕЩАНИЕ ПО РАССМОТРЕНИЮ РЕЗУЛЬТАТОВ ПХД ЗА 2013 Г.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79360069"/>
      </p:ext>
    </p:extLst>
  </p:cSld>
  <p:clrMapOvr>
    <a:masterClrMapping/>
  </p:clrMapOvr>
  <p:transition spd="med" advClick="0" advTm="1000">
    <p:wipe/>
  </p:transition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0" y="809631"/>
            <a:ext cx="4495800" cy="11465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809631"/>
            <a:ext cx="4495800" cy="11465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815C78A-9B1A-4428-B7E6-A6853FCF21D8}" type="slidenum">
              <a:rPr lang="ru-RU" altLang="ru-RU"/>
              <a:pPr/>
              <a:t>‹#›</a:t>
            </a:fld>
            <a:endParaRPr lang="ru-RU" altLang="ru-RU" dirty="0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 smtClean="0"/>
              <a:t>СОВЕЩАНИЕ ПО РАССМОТРЕНИЮ РЕЗУЛЬТАТОВ ПХД ЗА 2013 Г.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6275804"/>
      </p:ext>
    </p:extLst>
  </p:cSld>
  <p:clrMapOvr>
    <a:masterClrMapping/>
  </p:clrMapOvr>
  <p:transition spd="med" advClick="0" advTm="1000">
    <p:wipe/>
  </p:transition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41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531" indent="0">
              <a:buNone/>
              <a:defRPr sz="2000" b="1"/>
            </a:lvl2pPr>
            <a:lvl3pPr marL="913063" indent="0">
              <a:buNone/>
              <a:defRPr sz="1800" b="1"/>
            </a:lvl3pPr>
            <a:lvl4pPr marL="1369597" indent="0">
              <a:buNone/>
              <a:defRPr sz="1600" b="1"/>
            </a:lvl4pPr>
            <a:lvl5pPr marL="1826127" indent="0">
              <a:buNone/>
              <a:defRPr sz="1600" b="1"/>
            </a:lvl5pPr>
            <a:lvl6pPr marL="2282666" indent="0">
              <a:buNone/>
              <a:defRPr sz="1600" b="1"/>
            </a:lvl6pPr>
            <a:lvl7pPr marL="2739200" indent="0">
              <a:buNone/>
              <a:defRPr sz="1600" b="1"/>
            </a:lvl7pPr>
            <a:lvl8pPr marL="3195733" indent="0">
              <a:buNone/>
              <a:defRPr sz="1600" b="1"/>
            </a:lvl8pPr>
            <a:lvl9pPr marL="3652269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169" y="1151341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531" indent="0">
              <a:buNone/>
              <a:defRPr sz="2000" b="1"/>
            </a:lvl2pPr>
            <a:lvl3pPr marL="913063" indent="0">
              <a:buNone/>
              <a:defRPr sz="1800" b="1"/>
            </a:lvl3pPr>
            <a:lvl4pPr marL="1369597" indent="0">
              <a:buNone/>
              <a:defRPr sz="1600" b="1"/>
            </a:lvl4pPr>
            <a:lvl5pPr marL="1826127" indent="0">
              <a:buNone/>
              <a:defRPr sz="1600" b="1"/>
            </a:lvl5pPr>
            <a:lvl6pPr marL="2282666" indent="0">
              <a:buNone/>
              <a:defRPr sz="1600" b="1"/>
            </a:lvl6pPr>
            <a:lvl7pPr marL="2739200" indent="0">
              <a:buNone/>
              <a:defRPr sz="1600" b="1"/>
            </a:lvl7pPr>
            <a:lvl8pPr marL="3195733" indent="0">
              <a:buNone/>
              <a:defRPr sz="1600" b="1"/>
            </a:lvl8pPr>
            <a:lvl9pPr marL="3652269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169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B8268B8-0C77-4BF8-A016-DFF3F3258724}" type="slidenum">
              <a:rPr lang="ru-RU" altLang="ru-RU"/>
              <a:pPr/>
              <a:t>‹#›</a:t>
            </a:fld>
            <a:endParaRPr lang="ru-RU" altLang="ru-RU" dirty="0"/>
          </a:p>
        </p:txBody>
      </p:sp>
      <p:sp>
        <p:nvSpPr>
          <p:cNvPr id="8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 smtClean="0"/>
              <a:t>СОВЕЩАНИЕ ПО РАССМОТРЕНИЮ РЕЗУЛЬТАТОВ ПХД ЗА 2013 Г.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62111993"/>
      </p:ext>
    </p:extLst>
  </p:cSld>
  <p:clrMapOvr>
    <a:masterClrMapping/>
  </p:clrMapOvr>
  <p:transition spd="med" advClick="0" advTm="1000">
    <p:wipe/>
  </p:transition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B5B1D9B-72EB-4494-9C2F-B01DB0EFD2D7}" type="slidenum">
              <a:rPr lang="ru-RU" altLang="ru-RU"/>
              <a:pPr/>
              <a:t>‹#›</a:t>
            </a:fld>
            <a:endParaRPr lang="ru-RU" altLang="ru-RU" dirty="0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 smtClean="0"/>
              <a:t>СОВЕЩАНИЕ ПО РАССМОТРЕНИЮ РЕЗУЛЬТАТОВ ПХД ЗА 2013 Г.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72822491"/>
      </p:ext>
    </p:extLst>
  </p:cSld>
  <p:clrMapOvr>
    <a:masterClrMapping/>
  </p:clrMapOvr>
  <p:transition spd="med" advClick="0" advTm="1000">
    <p:wipe/>
  </p:transition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5C22413-456C-4417-BE6E-1AED72D60E98}" type="slidenum">
              <a:rPr lang="ru-RU" altLang="ru-RU"/>
              <a:pPr/>
              <a:t>‹#›</a:t>
            </a:fld>
            <a:endParaRPr lang="ru-RU" altLang="ru-RU" dirty="0"/>
          </a:p>
        </p:txBody>
      </p:sp>
      <p:sp>
        <p:nvSpPr>
          <p:cNvPr id="3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 smtClean="0"/>
              <a:t>СОВЕЩАНИЕ ПО РАССМОТРЕНИЮ РЕЗУЛЬТАТОВ ПХД ЗА 2013 Г.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57267626"/>
      </p:ext>
    </p:extLst>
  </p:cSld>
  <p:clrMapOvr>
    <a:masterClrMapping/>
  </p:clrMapOvr>
  <p:transition spd="med" advClick="0" advTm="1000">
    <p:wipe/>
  </p:transition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6" y="204795"/>
            <a:ext cx="3008313" cy="8715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04797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6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6531" indent="0">
              <a:buNone/>
              <a:defRPr sz="1200"/>
            </a:lvl2pPr>
            <a:lvl3pPr marL="913063" indent="0">
              <a:buNone/>
              <a:defRPr sz="1000"/>
            </a:lvl3pPr>
            <a:lvl4pPr marL="1369597" indent="0">
              <a:buNone/>
              <a:defRPr sz="900"/>
            </a:lvl4pPr>
            <a:lvl5pPr marL="1826127" indent="0">
              <a:buNone/>
              <a:defRPr sz="900"/>
            </a:lvl5pPr>
            <a:lvl6pPr marL="2282666" indent="0">
              <a:buNone/>
              <a:defRPr sz="900"/>
            </a:lvl6pPr>
            <a:lvl7pPr marL="2739200" indent="0">
              <a:buNone/>
              <a:defRPr sz="900"/>
            </a:lvl7pPr>
            <a:lvl8pPr marL="3195733" indent="0">
              <a:buNone/>
              <a:defRPr sz="900"/>
            </a:lvl8pPr>
            <a:lvl9pPr marL="3652269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C8DA683-B6DE-40F5-A6E2-B3CDADB73D24}" type="slidenum">
              <a:rPr lang="ru-RU" altLang="ru-RU"/>
              <a:pPr/>
              <a:t>‹#›</a:t>
            </a:fld>
            <a:endParaRPr lang="ru-RU" altLang="ru-RU" dirty="0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 smtClean="0"/>
              <a:t>СОВЕЩАНИЕ ПО РАССМОТРЕНИЮ РЕЗУЛЬТАТОВ ПХД ЗА 2013 Г.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74109765"/>
      </p:ext>
    </p:extLst>
  </p:cSld>
  <p:clrMapOvr>
    <a:masterClrMapping/>
  </p:clrMapOvr>
  <p:transition spd="med" advClick="0" advTm="1000">
    <p:wipe/>
  </p:transition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880"/>
            <a:ext cx="5486400" cy="425054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6531" indent="0">
              <a:buNone/>
              <a:defRPr sz="2800"/>
            </a:lvl2pPr>
            <a:lvl3pPr marL="913063" indent="0">
              <a:buNone/>
              <a:defRPr sz="2400"/>
            </a:lvl3pPr>
            <a:lvl4pPr marL="1369597" indent="0">
              <a:buNone/>
              <a:defRPr sz="2000"/>
            </a:lvl4pPr>
            <a:lvl5pPr marL="1826127" indent="0">
              <a:buNone/>
              <a:defRPr sz="2000"/>
            </a:lvl5pPr>
            <a:lvl6pPr marL="2282666" indent="0">
              <a:buNone/>
              <a:defRPr sz="2000"/>
            </a:lvl6pPr>
            <a:lvl7pPr marL="2739200" indent="0">
              <a:buNone/>
              <a:defRPr sz="2000"/>
            </a:lvl7pPr>
            <a:lvl8pPr marL="3195733" indent="0">
              <a:buNone/>
              <a:defRPr sz="2000"/>
            </a:lvl8pPr>
            <a:lvl9pPr marL="3652269" indent="0">
              <a:buNone/>
              <a:defRPr sz="2000"/>
            </a:lvl9pPr>
          </a:lstStyle>
          <a:p>
            <a:pPr lvl="0"/>
            <a:r>
              <a:rPr lang="ru-RU" noProof="0" dirty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6138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6531" indent="0">
              <a:buNone/>
              <a:defRPr sz="1200"/>
            </a:lvl2pPr>
            <a:lvl3pPr marL="913063" indent="0">
              <a:buNone/>
              <a:defRPr sz="1000"/>
            </a:lvl3pPr>
            <a:lvl4pPr marL="1369597" indent="0">
              <a:buNone/>
              <a:defRPr sz="900"/>
            </a:lvl4pPr>
            <a:lvl5pPr marL="1826127" indent="0">
              <a:buNone/>
              <a:defRPr sz="900"/>
            </a:lvl5pPr>
            <a:lvl6pPr marL="2282666" indent="0">
              <a:buNone/>
              <a:defRPr sz="900"/>
            </a:lvl6pPr>
            <a:lvl7pPr marL="2739200" indent="0">
              <a:buNone/>
              <a:defRPr sz="900"/>
            </a:lvl7pPr>
            <a:lvl8pPr marL="3195733" indent="0">
              <a:buNone/>
              <a:defRPr sz="900"/>
            </a:lvl8pPr>
            <a:lvl9pPr marL="3652269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47DE594-385E-4A24-92F9-E93BBB8E3D96}" type="slidenum">
              <a:rPr lang="ru-RU" altLang="ru-RU"/>
              <a:pPr/>
              <a:t>‹#›</a:t>
            </a:fld>
            <a:endParaRPr lang="ru-RU" altLang="ru-RU" dirty="0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 smtClean="0"/>
              <a:t>СОВЕЩАНИЕ ПО РАССМОТРЕНИЮ РЕЗУЛЬТАТОВ ПХД ЗА 2013 Г.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96485418"/>
      </p:ext>
    </p:extLst>
  </p:cSld>
  <p:clrMapOvr>
    <a:masterClrMapping/>
  </p:clrMapOvr>
  <p:transition spd="med" advClick="0" advTm="1000">
    <p:wipe/>
  </p:transition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51C8739-1754-424E-A346-499813092276}" type="slidenum">
              <a:rPr lang="ru-RU" altLang="ru-RU"/>
              <a:pPr/>
              <a:t>‹#›</a:t>
            </a:fld>
            <a:endParaRPr lang="ru-RU" altLang="ru-RU" dirty="0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 smtClean="0"/>
              <a:t>СОВЕЩАНИЕ ПО РАССМОТРЕНИЮ РЕЗУЛЬТАТОВ ПХД ЗА 2013 Г.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3009060"/>
      </p:ext>
    </p:extLst>
  </p:cSld>
  <p:clrMapOvr>
    <a:masterClrMapping/>
  </p:clrMapOvr>
  <p:transition spd="med" advClick="0" advTm="1000">
    <p:wipe/>
  </p:transition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6"/>
            <a:ext cx="2286000" cy="1956197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0" y="6"/>
            <a:ext cx="6705600" cy="195619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0FEF7E4-A2DF-4A71-912A-2AE478D6145A}" type="slidenum">
              <a:rPr lang="ru-RU" altLang="ru-RU"/>
              <a:pPr/>
              <a:t>‹#›</a:t>
            </a:fld>
            <a:endParaRPr lang="ru-RU" altLang="ru-RU" dirty="0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 smtClean="0"/>
              <a:t>СОВЕЩАНИЕ ПО РАССМОТРЕНИЮ РЕЗУЛЬТАТОВ ПХД ЗА 2013 Г.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84123675"/>
      </p:ext>
    </p:extLst>
  </p:cSld>
  <p:clrMapOvr>
    <a:masterClrMapping/>
  </p:clrMapOvr>
  <p:transition spd="med" advClick="0" advTm="1000">
    <p:wip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w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7.xml"/><Relationship Id="rId13" Type="http://schemas.openxmlformats.org/officeDocument/2006/relationships/image" Target="../media/image1.wmf"/><Relationship Id="rId3" Type="http://schemas.openxmlformats.org/officeDocument/2006/relationships/slideLayout" Target="../slideLayouts/slideLayout102.xml"/><Relationship Id="rId7" Type="http://schemas.openxmlformats.org/officeDocument/2006/relationships/slideLayout" Target="../slideLayouts/slideLayout106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1.xml"/><Relationship Id="rId1" Type="http://schemas.openxmlformats.org/officeDocument/2006/relationships/slideLayout" Target="../slideLayouts/slideLayout100.xml"/><Relationship Id="rId6" Type="http://schemas.openxmlformats.org/officeDocument/2006/relationships/slideLayout" Target="../slideLayouts/slideLayout105.xml"/><Relationship Id="rId11" Type="http://schemas.openxmlformats.org/officeDocument/2006/relationships/slideLayout" Target="../slideLayouts/slideLayout110.xml"/><Relationship Id="rId5" Type="http://schemas.openxmlformats.org/officeDocument/2006/relationships/slideLayout" Target="../slideLayouts/slideLayout104.xml"/><Relationship Id="rId10" Type="http://schemas.openxmlformats.org/officeDocument/2006/relationships/slideLayout" Target="../slideLayouts/slideLayout109.xml"/><Relationship Id="rId4" Type="http://schemas.openxmlformats.org/officeDocument/2006/relationships/slideLayout" Target="../slideLayouts/slideLayout103.xml"/><Relationship Id="rId9" Type="http://schemas.openxmlformats.org/officeDocument/2006/relationships/slideLayout" Target="../slideLayouts/slideLayout108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8.xml"/><Relationship Id="rId13" Type="http://schemas.openxmlformats.org/officeDocument/2006/relationships/image" Target="../media/image1.wmf"/><Relationship Id="rId3" Type="http://schemas.openxmlformats.org/officeDocument/2006/relationships/slideLayout" Target="../slideLayouts/slideLayout113.xml"/><Relationship Id="rId7" Type="http://schemas.openxmlformats.org/officeDocument/2006/relationships/slideLayout" Target="../slideLayouts/slideLayout117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12.xml"/><Relationship Id="rId1" Type="http://schemas.openxmlformats.org/officeDocument/2006/relationships/slideLayout" Target="../slideLayouts/slideLayout111.xml"/><Relationship Id="rId6" Type="http://schemas.openxmlformats.org/officeDocument/2006/relationships/slideLayout" Target="../slideLayouts/slideLayout116.xml"/><Relationship Id="rId11" Type="http://schemas.openxmlformats.org/officeDocument/2006/relationships/slideLayout" Target="../slideLayouts/slideLayout121.xml"/><Relationship Id="rId5" Type="http://schemas.openxmlformats.org/officeDocument/2006/relationships/slideLayout" Target="../slideLayouts/slideLayout115.xml"/><Relationship Id="rId10" Type="http://schemas.openxmlformats.org/officeDocument/2006/relationships/slideLayout" Target="../slideLayouts/slideLayout120.xml"/><Relationship Id="rId4" Type="http://schemas.openxmlformats.org/officeDocument/2006/relationships/slideLayout" Target="../slideLayouts/slideLayout114.xml"/><Relationship Id="rId9" Type="http://schemas.openxmlformats.org/officeDocument/2006/relationships/slideLayout" Target="../slideLayouts/slideLayout119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9.xml"/><Relationship Id="rId13" Type="http://schemas.openxmlformats.org/officeDocument/2006/relationships/image" Target="../media/image1.wmf"/><Relationship Id="rId3" Type="http://schemas.openxmlformats.org/officeDocument/2006/relationships/slideLayout" Target="../slideLayouts/slideLayout124.xml"/><Relationship Id="rId7" Type="http://schemas.openxmlformats.org/officeDocument/2006/relationships/slideLayout" Target="../slideLayouts/slideLayout128.xml"/><Relationship Id="rId12" Type="http://schemas.openxmlformats.org/officeDocument/2006/relationships/theme" Target="../theme/theme12.xml"/><Relationship Id="rId2" Type="http://schemas.openxmlformats.org/officeDocument/2006/relationships/slideLayout" Target="../slideLayouts/slideLayout123.xml"/><Relationship Id="rId1" Type="http://schemas.openxmlformats.org/officeDocument/2006/relationships/slideLayout" Target="../slideLayouts/slideLayout122.xml"/><Relationship Id="rId6" Type="http://schemas.openxmlformats.org/officeDocument/2006/relationships/slideLayout" Target="../slideLayouts/slideLayout127.xml"/><Relationship Id="rId11" Type="http://schemas.openxmlformats.org/officeDocument/2006/relationships/slideLayout" Target="../slideLayouts/slideLayout132.xml"/><Relationship Id="rId5" Type="http://schemas.openxmlformats.org/officeDocument/2006/relationships/slideLayout" Target="../slideLayouts/slideLayout126.xml"/><Relationship Id="rId10" Type="http://schemas.openxmlformats.org/officeDocument/2006/relationships/slideLayout" Target="../slideLayouts/slideLayout131.xml"/><Relationship Id="rId4" Type="http://schemas.openxmlformats.org/officeDocument/2006/relationships/slideLayout" Target="../slideLayouts/slideLayout125.xml"/><Relationship Id="rId9" Type="http://schemas.openxmlformats.org/officeDocument/2006/relationships/slideLayout" Target="../slideLayouts/slideLayout130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0.xml"/><Relationship Id="rId13" Type="http://schemas.openxmlformats.org/officeDocument/2006/relationships/image" Target="../media/image1.wmf"/><Relationship Id="rId3" Type="http://schemas.openxmlformats.org/officeDocument/2006/relationships/slideLayout" Target="../slideLayouts/slideLayout135.xml"/><Relationship Id="rId7" Type="http://schemas.openxmlformats.org/officeDocument/2006/relationships/slideLayout" Target="../slideLayouts/slideLayout139.xml"/><Relationship Id="rId12" Type="http://schemas.openxmlformats.org/officeDocument/2006/relationships/theme" Target="../theme/theme13.xml"/><Relationship Id="rId2" Type="http://schemas.openxmlformats.org/officeDocument/2006/relationships/slideLayout" Target="../slideLayouts/slideLayout134.xml"/><Relationship Id="rId1" Type="http://schemas.openxmlformats.org/officeDocument/2006/relationships/slideLayout" Target="../slideLayouts/slideLayout133.xml"/><Relationship Id="rId6" Type="http://schemas.openxmlformats.org/officeDocument/2006/relationships/slideLayout" Target="../slideLayouts/slideLayout138.xml"/><Relationship Id="rId11" Type="http://schemas.openxmlformats.org/officeDocument/2006/relationships/slideLayout" Target="../slideLayouts/slideLayout143.xml"/><Relationship Id="rId5" Type="http://schemas.openxmlformats.org/officeDocument/2006/relationships/slideLayout" Target="../slideLayouts/slideLayout137.xml"/><Relationship Id="rId10" Type="http://schemas.openxmlformats.org/officeDocument/2006/relationships/slideLayout" Target="../slideLayouts/slideLayout142.xml"/><Relationship Id="rId4" Type="http://schemas.openxmlformats.org/officeDocument/2006/relationships/slideLayout" Target="../slideLayouts/slideLayout136.xml"/><Relationship Id="rId9" Type="http://schemas.openxmlformats.org/officeDocument/2006/relationships/slideLayout" Target="../slideLayouts/slideLayout141.xml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1.xml"/><Relationship Id="rId13" Type="http://schemas.openxmlformats.org/officeDocument/2006/relationships/image" Target="../media/image1.wmf"/><Relationship Id="rId3" Type="http://schemas.openxmlformats.org/officeDocument/2006/relationships/slideLayout" Target="../slideLayouts/slideLayout146.xml"/><Relationship Id="rId7" Type="http://schemas.openxmlformats.org/officeDocument/2006/relationships/slideLayout" Target="../slideLayouts/slideLayout150.xml"/><Relationship Id="rId12" Type="http://schemas.openxmlformats.org/officeDocument/2006/relationships/theme" Target="../theme/theme14.xml"/><Relationship Id="rId2" Type="http://schemas.openxmlformats.org/officeDocument/2006/relationships/slideLayout" Target="../slideLayouts/slideLayout145.xml"/><Relationship Id="rId1" Type="http://schemas.openxmlformats.org/officeDocument/2006/relationships/slideLayout" Target="../slideLayouts/slideLayout144.xml"/><Relationship Id="rId6" Type="http://schemas.openxmlformats.org/officeDocument/2006/relationships/slideLayout" Target="../slideLayouts/slideLayout149.xml"/><Relationship Id="rId11" Type="http://schemas.openxmlformats.org/officeDocument/2006/relationships/slideLayout" Target="../slideLayouts/slideLayout154.xml"/><Relationship Id="rId5" Type="http://schemas.openxmlformats.org/officeDocument/2006/relationships/slideLayout" Target="../slideLayouts/slideLayout148.xml"/><Relationship Id="rId10" Type="http://schemas.openxmlformats.org/officeDocument/2006/relationships/slideLayout" Target="../slideLayouts/slideLayout153.xml"/><Relationship Id="rId4" Type="http://schemas.openxmlformats.org/officeDocument/2006/relationships/slideLayout" Target="../slideLayouts/slideLayout147.xml"/><Relationship Id="rId9" Type="http://schemas.openxmlformats.org/officeDocument/2006/relationships/slideLayout" Target="../slideLayouts/slideLayout152.xml"/></Relationships>
</file>

<file path=ppt/slideMasters/_rels/slideMaster1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2.xml"/><Relationship Id="rId13" Type="http://schemas.openxmlformats.org/officeDocument/2006/relationships/image" Target="../media/image1.wmf"/><Relationship Id="rId3" Type="http://schemas.openxmlformats.org/officeDocument/2006/relationships/slideLayout" Target="../slideLayouts/slideLayout157.xml"/><Relationship Id="rId7" Type="http://schemas.openxmlformats.org/officeDocument/2006/relationships/slideLayout" Target="../slideLayouts/slideLayout161.xml"/><Relationship Id="rId12" Type="http://schemas.openxmlformats.org/officeDocument/2006/relationships/theme" Target="../theme/theme15.xml"/><Relationship Id="rId2" Type="http://schemas.openxmlformats.org/officeDocument/2006/relationships/slideLayout" Target="../slideLayouts/slideLayout156.xml"/><Relationship Id="rId1" Type="http://schemas.openxmlformats.org/officeDocument/2006/relationships/slideLayout" Target="../slideLayouts/slideLayout155.xml"/><Relationship Id="rId6" Type="http://schemas.openxmlformats.org/officeDocument/2006/relationships/slideLayout" Target="../slideLayouts/slideLayout160.xml"/><Relationship Id="rId11" Type="http://schemas.openxmlformats.org/officeDocument/2006/relationships/slideLayout" Target="../slideLayouts/slideLayout165.xml"/><Relationship Id="rId5" Type="http://schemas.openxmlformats.org/officeDocument/2006/relationships/slideLayout" Target="../slideLayouts/slideLayout159.xml"/><Relationship Id="rId10" Type="http://schemas.openxmlformats.org/officeDocument/2006/relationships/slideLayout" Target="../slideLayouts/slideLayout164.xml"/><Relationship Id="rId4" Type="http://schemas.openxmlformats.org/officeDocument/2006/relationships/slideLayout" Target="../slideLayouts/slideLayout158.xml"/><Relationship Id="rId9" Type="http://schemas.openxmlformats.org/officeDocument/2006/relationships/slideLayout" Target="../slideLayouts/slideLayout163.xml"/></Relationships>
</file>

<file path=ppt/slideMasters/_rels/slideMaster1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3.xml"/><Relationship Id="rId13" Type="http://schemas.openxmlformats.org/officeDocument/2006/relationships/image" Target="../media/image1.wmf"/><Relationship Id="rId3" Type="http://schemas.openxmlformats.org/officeDocument/2006/relationships/slideLayout" Target="../slideLayouts/slideLayout168.xml"/><Relationship Id="rId7" Type="http://schemas.openxmlformats.org/officeDocument/2006/relationships/slideLayout" Target="../slideLayouts/slideLayout172.xml"/><Relationship Id="rId12" Type="http://schemas.openxmlformats.org/officeDocument/2006/relationships/theme" Target="../theme/theme16.xml"/><Relationship Id="rId2" Type="http://schemas.openxmlformats.org/officeDocument/2006/relationships/slideLayout" Target="../slideLayouts/slideLayout167.xml"/><Relationship Id="rId1" Type="http://schemas.openxmlformats.org/officeDocument/2006/relationships/slideLayout" Target="../slideLayouts/slideLayout166.xml"/><Relationship Id="rId6" Type="http://schemas.openxmlformats.org/officeDocument/2006/relationships/slideLayout" Target="../slideLayouts/slideLayout171.xml"/><Relationship Id="rId11" Type="http://schemas.openxmlformats.org/officeDocument/2006/relationships/slideLayout" Target="../slideLayouts/slideLayout176.xml"/><Relationship Id="rId5" Type="http://schemas.openxmlformats.org/officeDocument/2006/relationships/slideLayout" Target="../slideLayouts/slideLayout170.xml"/><Relationship Id="rId10" Type="http://schemas.openxmlformats.org/officeDocument/2006/relationships/slideLayout" Target="../slideLayouts/slideLayout175.xml"/><Relationship Id="rId4" Type="http://schemas.openxmlformats.org/officeDocument/2006/relationships/slideLayout" Target="../slideLayouts/slideLayout169.xml"/><Relationship Id="rId9" Type="http://schemas.openxmlformats.org/officeDocument/2006/relationships/slideLayout" Target="../slideLayouts/slideLayout174.xml"/></Relationships>
</file>

<file path=ppt/slideMasters/_rels/slideMaster1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4.xml"/><Relationship Id="rId13" Type="http://schemas.openxmlformats.org/officeDocument/2006/relationships/image" Target="../media/image1.wmf"/><Relationship Id="rId3" Type="http://schemas.openxmlformats.org/officeDocument/2006/relationships/slideLayout" Target="../slideLayouts/slideLayout179.xml"/><Relationship Id="rId7" Type="http://schemas.openxmlformats.org/officeDocument/2006/relationships/slideLayout" Target="../slideLayouts/slideLayout183.xml"/><Relationship Id="rId12" Type="http://schemas.openxmlformats.org/officeDocument/2006/relationships/theme" Target="../theme/theme17.xml"/><Relationship Id="rId2" Type="http://schemas.openxmlformats.org/officeDocument/2006/relationships/slideLayout" Target="../slideLayouts/slideLayout178.xml"/><Relationship Id="rId1" Type="http://schemas.openxmlformats.org/officeDocument/2006/relationships/slideLayout" Target="../slideLayouts/slideLayout177.xml"/><Relationship Id="rId6" Type="http://schemas.openxmlformats.org/officeDocument/2006/relationships/slideLayout" Target="../slideLayouts/slideLayout182.xml"/><Relationship Id="rId11" Type="http://schemas.openxmlformats.org/officeDocument/2006/relationships/slideLayout" Target="../slideLayouts/slideLayout187.xml"/><Relationship Id="rId5" Type="http://schemas.openxmlformats.org/officeDocument/2006/relationships/slideLayout" Target="../slideLayouts/slideLayout181.xml"/><Relationship Id="rId10" Type="http://schemas.openxmlformats.org/officeDocument/2006/relationships/slideLayout" Target="../slideLayouts/slideLayout186.xml"/><Relationship Id="rId4" Type="http://schemas.openxmlformats.org/officeDocument/2006/relationships/slideLayout" Target="../slideLayouts/slideLayout180.xml"/><Relationship Id="rId9" Type="http://schemas.openxmlformats.org/officeDocument/2006/relationships/slideLayout" Target="../slideLayouts/slideLayout185.xml"/></Relationships>
</file>

<file path=ppt/slideMasters/_rels/slideMaster1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5.xml"/><Relationship Id="rId13" Type="http://schemas.openxmlformats.org/officeDocument/2006/relationships/image" Target="../media/image1.wmf"/><Relationship Id="rId3" Type="http://schemas.openxmlformats.org/officeDocument/2006/relationships/slideLayout" Target="../slideLayouts/slideLayout190.xml"/><Relationship Id="rId7" Type="http://schemas.openxmlformats.org/officeDocument/2006/relationships/slideLayout" Target="../slideLayouts/slideLayout194.xml"/><Relationship Id="rId12" Type="http://schemas.openxmlformats.org/officeDocument/2006/relationships/theme" Target="../theme/theme18.xml"/><Relationship Id="rId2" Type="http://schemas.openxmlformats.org/officeDocument/2006/relationships/slideLayout" Target="../slideLayouts/slideLayout189.xml"/><Relationship Id="rId1" Type="http://schemas.openxmlformats.org/officeDocument/2006/relationships/slideLayout" Target="../slideLayouts/slideLayout188.xml"/><Relationship Id="rId6" Type="http://schemas.openxmlformats.org/officeDocument/2006/relationships/slideLayout" Target="../slideLayouts/slideLayout193.xml"/><Relationship Id="rId11" Type="http://schemas.openxmlformats.org/officeDocument/2006/relationships/slideLayout" Target="../slideLayouts/slideLayout198.xml"/><Relationship Id="rId5" Type="http://schemas.openxmlformats.org/officeDocument/2006/relationships/slideLayout" Target="../slideLayouts/slideLayout192.xml"/><Relationship Id="rId10" Type="http://schemas.openxmlformats.org/officeDocument/2006/relationships/slideLayout" Target="../slideLayouts/slideLayout197.xml"/><Relationship Id="rId4" Type="http://schemas.openxmlformats.org/officeDocument/2006/relationships/slideLayout" Target="../slideLayouts/slideLayout191.xml"/><Relationship Id="rId9" Type="http://schemas.openxmlformats.org/officeDocument/2006/relationships/slideLayout" Target="../slideLayouts/slideLayout196.xml"/></Relationships>
</file>

<file path=ppt/slideMasters/_rels/slideMaster1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6.xml"/><Relationship Id="rId13" Type="http://schemas.openxmlformats.org/officeDocument/2006/relationships/theme" Target="../theme/theme19.xml"/><Relationship Id="rId3" Type="http://schemas.openxmlformats.org/officeDocument/2006/relationships/slideLayout" Target="../slideLayouts/slideLayout201.xml"/><Relationship Id="rId7" Type="http://schemas.openxmlformats.org/officeDocument/2006/relationships/slideLayout" Target="../slideLayouts/slideLayout205.xml"/><Relationship Id="rId12" Type="http://schemas.openxmlformats.org/officeDocument/2006/relationships/slideLayout" Target="../slideLayouts/slideLayout210.xml"/><Relationship Id="rId2" Type="http://schemas.openxmlformats.org/officeDocument/2006/relationships/slideLayout" Target="../slideLayouts/slideLayout200.xml"/><Relationship Id="rId1" Type="http://schemas.openxmlformats.org/officeDocument/2006/relationships/slideLayout" Target="../slideLayouts/slideLayout199.xml"/><Relationship Id="rId6" Type="http://schemas.openxmlformats.org/officeDocument/2006/relationships/slideLayout" Target="../slideLayouts/slideLayout204.xml"/><Relationship Id="rId11" Type="http://schemas.openxmlformats.org/officeDocument/2006/relationships/slideLayout" Target="../slideLayouts/slideLayout209.xml"/><Relationship Id="rId5" Type="http://schemas.openxmlformats.org/officeDocument/2006/relationships/slideLayout" Target="../slideLayouts/slideLayout203.xml"/><Relationship Id="rId10" Type="http://schemas.openxmlformats.org/officeDocument/2006/relationships/slideLayout" Target="../slideLayouts/slideLayout208.xml"/><Relationship Id="rId4" Type="http://schemas.openxmlformats.org/officeDocument/2006/relationships/slideLayout" Target="../slideLayouts/slideLayout202.xml"/><Relationship Id="rId9" Type="http://schemas.openxmlformats.org/officeDocument/2006/relationships/slideLayout" Target="../slideLayouts/slideLayout207.xml"/><Relationship Id="rId14" Type="http://schemas.openxmlformats.org/officeDocument/2006/relationships/image" Target="../media/image1.wmf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wmf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2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8.xml"/><Relationship Id="rId13" Type="http://schemas.openxmlformats.org/officeDocument/2006/relationships/image" Target="../media/image1.wmf"/><Relationship Id="rId3" Type="http://schemas.openxmlformats.org/officeDocument/2006/relationships/slideLayout" Target="../slideLayouts/slideLayout213.xml"/><Relationship Id="rId7" Type="http://schemas.openxmlformats.org/officeDocument/2006/relationships/slideLayout" Target="../slideLayouts/slideLayout217.xml"/><Relationship Id="rId12" Type="http://schemas.openxmlformats.org/officeDocument/2006/relationships/theme" Target="../theme/theme20.xml"/><Relationship Id="rId2" Type="http://schemas.openxmlformats.org/officeDocument/2006/relationships/slideLayout" Target="../slideLayouts/slideLayout212.xml"/><Relationship Id="rId1" Type="http://schemas.openxmlformats.org/officeDocument/2006/relationships/slideLayout" Target="../slideLayouts/slideLayout211.xml"/><Relationship Id="rId6" Type="http://schemas.openxmlformats.org/officeDocument/2006/relationships/slideLayout" Target="../slideLayouts/slideLayout216.xml"/><Relationship Id="rId11" Type="http://schemas.openxmlformats.org/officeDocument/2006/relationships/slideLayout" Target="../slideLayouts/slideLayout221.xml"/><Relationship Id="rId5" Type="http://schemas.openxmlformats.org/officeDocument/2006/relationships/slideLayout" Target="../slideLayouts/slideLayout215.xml"/><Relationship Id="rId10" Type="http://schemas.openxmlformats.org/officeDocument/2006/relationships/slideLayout" Target="../slideLayouts/slideLayout220.xml"/><Relationship Id="rId4" Type="http://schemas.openxmlformats.org/officeDocument/2006/relationships/slideLayout" Target="../slideLayouts/slideLayout214.xml"/><Relationship Id="rId9" Type="http://schemas.openxmlformats.org/officeDocument/2006/relationships/slideLayout" Target="../slideLayouts/slideLayout219.xml"/></Relationships>
</file>

<file path=ppt/slideMasters/_rels/slideMaster2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9.xml"/><Relationship Id="rId13" Type="http://schemas.openxmlformats.org/officeDocument/2006/relationships/image" Target="../media/image1.wmf"/><Relationship Id="rId3" Type="http://schemas.openxmlformats.org/officeDocument/2006/relationships/slideLayout" Target="../slideLayouts/slideLayout224.xml"/><Relationship Id="rId7" Type="http://schemas.openxmlformats.org/officeDocument/2006/relationships/slideLayout" Target="../slideLayouts/slideLayout228.xml"/><Relationship Id="rId12" Type="http://schemas.openxmlformats.org/officeDocument/2006/relationships/theme" Target="../theme/theme21.xml"/><Relationship Id="rId2" Type="http://schemas.openxmlformats.org/officeDocument/2006/relationships/slideLayout" Target="../slideLayouts/slideLayout223.xml"/><Relationship Id="rId1" Type="http://schemas.openxmlformats.org/officeDocument/2006/relationships/slideLayout" Target="../slideLayouts/slideLayout222.xml"/><Relationship Id="rId6" Type="http://schemas.openxmlformats.org/officeDocument/2006/relationships/slideLayout" Target="../slideLayouts/slideLayout227.xml"/><Relationship Id="rId11" Type="http://schemas.openxmlformats.org/officeDocument/2006/relationships/slideLayout" Target="../slideLayouts/slideLayout232.xml"/><Relationship Id="rId5" Type="http://schemas.openxmlformats.org/officeDocument/2006/relationships/slideLayout" Target="../slideLayouts/slideLayout226.xml"/><Relationship Id="rId10" Type="http://schemas.openxmlformats.org/officeDocument/2006/relationships/slideLayout" Target="../slideLayouts/slideLayout231.xml"/><Relationship Id="rId4" Type="http://schemas.openxmlformats.org/officeDocument/2006/relationships/slideLayout" Target="../slideLayouts/slideLayout225.xml"/><Relationship Id="rId9" Type="http://schemas.openxmlformats.org/officeDocument/2006/relationships/slideLayout" Target="../slideLayouts/slideLayout230.xml"/></Relationships>
</file>

<file path=ppt/slideMasters/_rels/slideMaster2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0.xml"/><Relationship Id="rId13" Type="http://schemas.openxmlformats.org/officeDocument/2006/relationships/image" Target="../media/image1.wmf"/><Relationship Id="rId3" Type="http://schemas.openxmlformats.org/officeDocument/2006/relationships/slideLayout" Target="../slideLayouts/slideLayout235.xml"/><Relationship Id="rId7" Type="http://schemas.openxmlformats.org/officeDocument/2006/relationships/slideLayout" Target="../slideLayouts/slideLayout239.xml"/><Relationship Id="rId12" Type="http://schemas.openxmlformats.org/officeDocument/2006/relationships/theme" Target="../theme/theme22.xml"/><Relationship Id="rId2" Type="http://schemas.openxmlformats.org/officeDocument/2006/relationships/slideLayout" Target="../slideLayouts/slideLayout234.xml"/><Relationship Id="rId1" Type="http://schemas.openxmlformats.org/officeDocument/2006/relationships/slideLayout" Target="../slideLayouts/slideLayout233.xml"/><Relationship Id="rId6" Type="http://schemas.openxmlformats.org/officeDocument/2006/relationships/slideLayout" Target="../slideLayouts/slideLayout238.xml"/><Relationship Id="rId11" Type="http://schemas.openxmlformats.org/officeDocument/2006/relationships/slideLayout" Target="../slideLayouts/slideLayout243.xml"/><Relationship Id="rId5" Type="http://schemas.openxmlformats.org/officeDocument/2006/relationships/slideLayout" Target="../slideLayouts/slideLayout237.xml"/><Relationship Id="rId10" Type="http://schemas.openxmlformats.org/officeDocument/2006/relationships/slideLayout" Target="../slideLayouts/slideLayout242.xml"/><Relationship Id="rId4" Type="http://schemas.openxmlformats.org/officeDocument/2006/relationships/slideLayout" Target="../slideLayouts/slideLayout236.xml"/><Relationship Id="rId9" Type="http://schemas.openxmlformats.org/officeDocument/2006/relationships/slideLayout" Target="../slideLayouts/slideLayout241.xml"/></Relationships>
</file>

<file path=ppt/slideMasters/_rels/slideMaster2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1.xml"/><Relationship Id="rId13" Type="http://schemas.openxmlformats.org/officeDocument/2006/relationships/image" Target="../media/image1.wmf"/><Relationship Id="rId3" Type="http://schemas.openxmlformats.org/officeDocument/2006/relationships/slideLayout" Target="../slideLayouts/slideLayout246.xml"/><Relationship Id="rId7" Type="http://schemas.openxmlformats.org/officeDocument/2006/relationships/slideLayout" Target="../slideLayouts/slideLayout250.xml"/><Relationship Id="rId12" Type="http://schemas.openxmlformats.org/officeDocument/2006/relationships/theme" Target="../theme/theme23.xml"/><Relationship Id="rId2" Type="http://schemas.openxmlformats.org/officeDocument/2006/relationships/slideLayout" Target="../slideLayouts/slideLayout245.xml"/><Relationship Id="rId1" Type="http://schemas.openxmlformats.org/officeDocument/2006/relationships/slideLayout" Target="../slideLayouts/slideLayout244.xml"/><Relationship Id="rId6" Type="http://schemas.openxmlformats.org/officeDocument/2006/relationships/slideLayout" Target="../slideLayouts/slideLayout249.xml"/><Relationship Id="rId11" Type="http://schemas.openxmlformats.org/officeDocument/2006/relationships/slideLayout" Target="../slideLayouts/slideLayout254.xml"/><Relationship Id="rId5" Type="http://schemas.openxmlformats.org/officeDocument/2006/relationships/slideLayout" Target="../slideLayouts/slideLayout248.xml"/><Relationship Id="rId10" Type="http://schemas.openxmlformats.org/officeDocument/2006/relationships/slideLayout" Target="../slideLayouts/slideLayout253.xml"/><Relationship Id="rId4" Type="http://schemas.openxmlformats.org/officeDocument/2006/relationships/slideLayout" Target="../slideLayouts/slideLayout247.xml"/><Relationship Id="rId9" Type="http://schemas.openxmlformats.org/officeDocument/2006/relationships/slideLayout" Target="../slideLayouts/slideLayout252.xml"/></Relationships>
</file>

<file path=ppt/slideMasters/_rels/slideMaster2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2.xml"/><Relationship Id="rId13" Type="http://schemas.openxmlformats.org/officeDocument/2006/relationships/theme" Target="../theme/theme24.xml"/><Relationship Id="rId3" Type="http://schemas.openxmlformats.org/officeDocument/2006/relationships/slideLayout" Target="../slideLayouts/slideLayout257.xml"/><Relationship Id="rId7" Type="http://schemas.openxmlformats.org/officeDocument/2006/relationships/slideLayout" Target="../slideLayouts/slideLayout261.xml"/><Relationship Id="rId12" Type="http://schemas.openxmlformats.org/officeDocument/2006/relationships/slideLayout" Target="../slideLayouts/slideLayout266.xml"/><Relationship Id="rId2" Type="http://schemas.openxmlformats.org/officeDocument/2006/relationships/slideLayout" Target="../slideLayouts/slideLayout256.xml"/><Relationship Id="rId1" Type="http://schemas.openxmlformats.org/officeDocument/2006/relationships/slideLayout" Target="../slideLayouts/slideLayout255.xml"/><Relationship Id="rId6" Type="http://schemas.openxmlformats.org/officeDocument/2006/relationships/slideLayout" Target="../slideLayouts/slideLayout260.xml"/><Relationship Id="rId11" Type="http://schemas.openxmlformats.org/officeDocument/2006/relationships/slideLayout" Target="../slideLayouts/slideLayout265.xml"/><Relationship Id="rId5" Type="http://schemas.openxmlformats.org/officeDocument/2006/relationships/slideLayout" Target="../slideLayouts/slideLayout259.xml"/><Relationship Id="rId10" Type="http://schemas.openxmlformats.org/officeDocument/2006/relationships/slideLayout" Target="../slideLayouts/slideLayout264.xml"/><Relationship Id="rId4" Type="http://schemas.openxmlformats.org/officeDocument/2006/relationships/slideLayout" Target="../slideLayouts/slideLayout258.xml"/><Relationship Id="rId9" Type="http://schemas.openxmlformats.org/officeDocument/2006/relationships/slideLayout" Target="../slideLayouts/slideLayout263.xml"/><Relationship Id="rId14" Type="http://schemas.openxmlformats.org/officeDocument/2006/relationships/image" Target="../media/image1.wmf"/></Relationships>
</file>

<file path=ppt/slideMasters/_rels/slideMaster2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74.xml"/><Relationship Id="rId13" Type="http://schemas.openxmlformats.org/officeDocument/2006/relationships/image" Target="../media/image1.wmf"/><Relationship Id="rId3" Type="http://schemas.openxmlformats.org/officeDocument/2006/relationships/slideLayout" Target="../slideLayouts/slideLayout269.xml"/><Relationship Id="rId7" Type="http://schemas.openxmlformats.org/officeDocument/2006/relationships/slideLayout" Target="../slideLayouts/slideLayout273.xml"/><Relationship Id="rId12" Type="http://schemas.openxmlformats.org/officeDocument/2006/relationships/theme" Target="../theme/theme25.xml"/><Relationship Id="rId2" Type="http://schemas.openxmlformats.org/officeDocument/2006/relationships/slideLayout" Target="../slideLayouts/slideLayout268.xml"/><Relationship Id="rId1" Type="http://schemas.openxmlformats.org/officeDocument/2006/relationships/slideLayout" Target="../slideLayouts/slideLayout267.xml"/><Relationship Id="rId6" Type="http://schemas.openxmlformats.org/officeDocument/2006/relationships/slideLayout" Target="../slideLayouts/slideLayout272.xml"/><Relationship Id="rId11" Type="http://schemas.openxmlformats.org/officeDocument/2006/relationships/slideLayout" Target="../slideLayouts/slideLayout277.xml"/><Relationship Id="rId5" Type="http://schemas.openxmlformats.org/officeDocument/2006/relationships/slideLayout" Target="../slideLayouts/slideLayout271.xml"/><Relationship Id="rId10" Type="http://schemas.openxmlformats.org/officeDocument/2006/relationships/slideLayout" Target="../slideLayouts/slideLayout276.xml"/><Relationship Id="rId4" Type="http://schemas.openxmlformats.org/officeDocument/2006/relationships/slideLayout" Target="../slideLayouts/slideLayout270.xml"/><Relationship Id="rId9" Type="http://schemas.openxmlformats.org/officeDocument/2006/relationships/slideLayout" Target="../slideLayouts/slideLayout275.xml"/></Relationships>
</file>

<file path=ppt/slideMasters/_rels/slideMaster2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85.xml"/><Relationship Id="rId13" Type="http://schemas.openxmlformats.org/officeDocument/2006/relationships/image" Target="../media/image1.wmf"/><Relationship Id="rId3" Type="http://schemas.openxmlformats.org/officeDocument/2006/relationships/slideLayout" Target="../slideLayouts/slideLayout280.xml"/><Relationship Id="rId7" Type="http://schemas.openxmlformats.org/officeDocument/2006/relationships/slideLayout" Target="../slideLayouts/slideLayout284.xml"/><Relationship Id="rId12" Type="http://schemas.openxmlformats.org/officeDocument/2006/relationships/theme" Target="../theme/theme26.xml"/><Relationship Id="rId2" Type="http://schemas.openxmlformats.org/officeDocument/2006/relationships/slideLayout" Target="../slideLayouts/slideLayout279.xml"/><Relationship Id="rId1" Type="http://schemas.openxmlformats.org/officeDocument/2006/relationships/slideLayout" Target="../slideLayouts/slideLayout278.xml"/><Relationship Id="rId6" Type="http://schemas.openxmlformats.org/officeDocument/2006/relationships/slideLayout" Target="../slideLayouts/slideLayout283.xml"/><Relationship Id="rId11" Type="http://schemas.openxmlformats.org/officeDocument/2006/relationships/slideLayout" Target="../slideLayouts/slideLayout288.xml"/><Relationship Id="rId5" Type="http://schemas.openxmlformats.org/officeDocument/2006/relationships/slideLayout" Target="../slideLayouts/slideLayout282.xml"/><Relationship Id="rId10" Type="http://schemas.openxmlformats.org/officeDocument/2006/relationships/slideLayout" Target="../slideLayouts/slideLayout287.xml"/><Relationship Id="rId4" Type="http://schemas.openxmlformats.org/officeDocument/2006/relationships/slideLayout" Target="../slideLayouts/slideLayout281.xml"/><Relationship Id="rId9" Type="http://schemas.openxmlformats.org/officeDocument/2006/relationships/slideLayout" Target="../slideLayouts/slideLayout286.xml"/></Relationships>
</file>

<file path=ppt/slideMasters/_rels/slideMaster2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96.xml"/><Relationship Id="rId13" Type="http://schemas.openxmlformats.org/officeDocument/2006/relationships/image" Target="../media/image1.wmf"/><Relationship Id="rId3" Type="http://schemas.openxmlformats.org/officeDocument/2006/relationships/slideLayout" Target="../slideLayouts/slideLayout291.xml"/><Relationship Id="rId7" Type="http://schemas.openxmlformats.org/officeDocument/2006/relationships/slideLayout" Target="../slideLayouts/slideLayout295.xml"/><Relationship Id="rId12" Type="http://schemas.openxmlformats.org/officeDocument/2006/relationships/theme" Target="../theme/theme27.xml"/><Relationship Id="rId2" Type="http://schemas.openxmlformats.org/officeDocument/2006/relationships/slideLayout" Target="../slideLayouts/slideLayout290.xml"/><Relationship Id="rId1" Type="http://schemas.openxmlformats.org/officeDocument/2006/relationships/slideLayout" Target="../slideLayouts/slideLayout289.xml"/><Relationship Id="rId6" Type="http://schemas.openxmlformats.org/officeDocument/2006/relationships/slideLayout" Target="../slideLayouts/slideLayout294.xml"/><Relationship Id="rId11" Type="http://schemas.openxmlformats.org/officeDocument/2006/relationships/slideLayout" Target="../slideLayouts/slideLayout299.xml"/><Relationship Id="rId5" Type="http://schemas.openxmlformats.org/officeDocument/2006/relationships/slideLayout" Target="../slideLayouts/slideLayout293.xml"/><Relationship Id="rId10" Type="http://schemas.openxmlformats.org/officeDocument/2006/relationships/slideLayout" Target="../slideLayouts/slideLayout298.xml"/><Relationship Id="rId4" Type="http://schemas.openxmlformats.org/officeDocument/2006/relationships/slideLayout" Target="../slideLayouts/slideLayout292.xml"/><Relationship Id="rId9" Type="http://schemas.openxmlformats.org/officeDocument/2006/relationships/slideLayout" Target="../slideLayouts/slideLayout297.xml"/></Relationships>
</file>

<file path=ppt/slideMasters/_rels/slideMaster2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7.xml"/><Relationship Id="rId13" Type="http://schemas.openxmlformats.org/officeDocument/2006/relationships/image" Target="../media/image1.wmf"/><Relationship Id="rId3" Type="http://schemas.openxmlformats.org/officeDocument/2006/relationships/slideLayout" Target="../slideLayouts/slideLayout302.xml"/><Relationship Id="rId7" Type="http://schemas.openxmlformats.org/officeDocument/2006/relationships/slideLayout" Target="../slideLayouts/slideLayout306.xml"/><Relationship Id="rId12" Type="http://schemas.openxmlformats.org/officeDocument/2006/relationships/theme" Target="../theme/theme28.xml"/><Relationship Id="rId2" Type="http://schemas.openxmlformats.org/officeDocument/2006/relationships/slideLayout" Target="../slideLayouts/slideLayout301.xml"/><Relationship Id="rId1" Type="http://schemas.openxmlformats.org/officeDocument/2006/relationships/slideLayout" Target="../slideLayouts/slideLayout300.xml"/><Relationship Id="rId6" Type="http://schemas.openxmlformats.org/officeDocument/2006/relationships/slideLayout" Target="../slideLayouts/slideLayout305.xml"/><Relationship Id="rId11" Type="http://schemas.openxmlformats.org/officeDocument/2006/relationships/slideLayout" Target="../slideLayouts/slideLayout310.xml"/><Relationship Id="rId5" Type="http://schemas.openxmlformats.org/officeDocument/2006/relationships/slideLayout" Target="../slideLayouts/slideLayout304.xml"/><Relationship Id="rId10" Type="http://schemas.openxmlformats.org/officeDocument/2006/relationships/slideLayout" Target="../slideLayouts/slideLayout309.xml"/><Relationship Id="rId4" Type="http://schemas.openxmlformats.org/officeDocument/2006/relationships/slideLayout" Target="../slideLayouts/slideLayout303.xml"/><Relationship Id="rId9" Type="http://schemas.openxmlformats.org/officeDocument/2006/relationships/slideLayout" Target="../slideLayouts/slideLayout308.xml"/></Relationships>
</file>

<file path=ppt/slideMasters/_rels/slideMaster2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8.xml"/><Relationship Id="rId13" Type="http://schemas.openxmlformats.org/officeDocument/2006/relationships/image" Target="../media/image1.wmf"/><Relationship Id="rId3" Type="http://schemas.openxmlformats.org/officeDocument/2006/relationships/slideLayout" Target="../slideLayouts/slideLayout313.xml"/><Relationship Id="rId7" Type="http://schemas.openxmlformats.org/officeDocument/2006/relationships/slideLayout" Target="../slideLayouts/slideLayout317.xml"/><Relationship Id="rId12" Type="http://schemas.openxmlformats.org/officeDocument/2006/relationships/theme" Target="../theme/theme29.xml"/><Relationship Id="rId2" Type="http://schemas.openxmlformats.org/officeDocument/2006/relationships/slideLayout" Target="../slideLayouts/slideLayout312.xml"/><Relationship Id="rId1" Type="http://schemas.openxmlformats.org/officeDocument/2006/relationships/slideLayout" Target="../slideLayouts/slideLayout311.xml"/><Relationship Id="rId6" Type="http://schemas.openxmlformats.org/officeDocument/2006/relationships/slideLayout" Target="../slideLayouts/slideLayout316.xml"/><Relationship Id="rId11" Type="http://schemas.openxmlformats.org/officeDocument/2006/relationships/slideLayout" Target="../slideLayouts/slideLayout321.xml"/><Relationship Id="rId5" Type="http://schemas.openxmlformats.org/officeDocument/2006/relationships/slideLayout" Target="../slideLayouts/slideLayout315.xml"/><Relationship Id="rId10" Type="http://schemas.openxmlformats.org/officeDocument/2006/relationships/slideLayout" Target="../slideLayouts/slideLayout320.xml"/><Relationship Id="rId4" Type="http://schemas.openxmlformats.org/officeDocument/2006/relationships/slideLayout" Target="../slideLayouts/slideLayout314.xml"/><Relationship Id="rId9" Type="http://schemas.openxmlformats.org/officeDocument/2006/relationships/slideLayout" Target="../slideLayouts/slideLayout319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wmf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3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9.xml"/><Relationship Id="rId13" Type="http://schemas.openxmlformats.org/officeDocument/2006/relationships/image" Target="../media/image1.wmf"/><Relationship Id="rId3" Type="http://schemas.openxmlformats.org/officeDocument/2006/relationships/slideLayout" Target="../slideLayouts/slideLayout324.xml"/><Relationship Id="rId7" Type="http://schemas.openxmlformats.org/officeDocument/2006/relationships/slideLayout" Target="../slideLayouts/slideLayout328.xml"/><Relationship Id="rId12" Type="http://schemas.openxmlformats.org/officeDocument/2006/relationships/theme" Target="../theme/theme30.xml"/><Relationship Id="rId2" Type="http://schemas.openxmlformats.org/officeDocument/2006/relationships/slideLayout" Target="../slideLayouts/slideLayout323.xml"/><Relationship Id="rId1" Type="http://schemas.openxmlformats.org/officeDocument/2006/relationships/slideLayout" Target="../slideLayouts/slideLayout322.xml"/><Relationship Id="rId6" Type="http://schemas.openxmlformats.org/officeDocument/2006/relationships/slideLayout" Target="../slideLayouts/slideLayout327.xml"/><Relationship Id="rId11" Type="http://schemas.openxmlformats.org/officeDocument/2006/relationships/slideLayout" Target="../slideLayouts/slideLayout332.xml"/><Relationship Id="rId5" Type="http://schemas.openxmlformats.org/officeDocument/2006/relationships/slideLayout" Target="../slideLayouts/slideLayout326.xml"/><Relationship Id="rId10" Type="http://schemas.openxmlformats.org/officeDocument/2006/relationships/slideLayout" Target="../slideLayouts/slideLayout331.xml"/><Relationship Id="rId4" Type="http://schemas.openxmlformats.org/officeDocument/2006/relationships/slideLayout" Target="../slideLayouts/slideLayout325.xml"/><Relationship Id="rId9" Type="http://schemas.openxmlformats.org/officeDocument/2006/relationships/slideLayout" Target="../slideLayouts/slideLayout330.xml"/></Relationships>
</file>

<file path=ppt/slideMasters/_rels/slideMaster3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0.xml"/><Relationship Id="rId13" Type="http://schemas.openxmlformats.org/officeDocument/2006/relationships/image" Target="../media/image1.wmf"/><Relationship Id="rId3" Type="http://schemas.openxmlformats.org/officeDocument/2006/relationships/slideLayout" Target="../slideLayouts/slideLayout335.xml"/><Relationship Id="rId7" Type="http://schemas.openxmlformats.org/officeDocument/2006/relationships/slideLayout" Target="../slideLayouts/slideLayout339.xml"/><Relationship Id="rId12" Type="http://schemas.openxmlformats.org/officeDocument/2006/relationships/theme" Target="../theme/theme31.xml"/><Relationship Id="rId2" Type="http://schemas.openxmlformats.org/officeDocument/2006/relationships/slideLayout" Target="../slideLayouts/slideLayout334.xml"/><Relationship Id="rId1" Type="http://schemas.openxmlformats.org/officeDocument/2006/relationships/slideLayout" Target="../slideLayouts/slideLayout333.xml"/><Relationship Id="rId6" Type="http://schemas.openxmlformats.org/officeDocument/2006/relationships/slideLayout" Target="../slideLayouts/slideLayout338.xml"/><Relationship Id="rId11" Type="http://schemas.openxmlformats.org/officeDocument/2006/relationships/slideLayout" Target="../slideLayouts/slideLayout343.xml"/><Relationship Id="rId5" Type="http://schemas.openxmlformats.org/officeDocument/2006/relationships/slideLayout" Target="../slideLayouts/slideLayout337.xml"/><Relationship Id="rId10" Type="http://schemas.openxmlformats.org/officeDocument/2006/relationships/slideLayout" Target="../slideLayouts/slideLayout342.xml"/><Relationship Id="rId4" Type="http://schemas.openxmlformats.org/officeDocument/2006/relationships/slideLayout" Target="../slideLayouts/slideLayout336.xml"/><Relationship Id="rId9" Type="http://schemas.openxmlformats.org/officeDocument/2006/relationships/slideLayout" Target="../slideLayouts/slideLayout341.xml"/></Relationships>
</file>

<file path=ppt/slideMasters/_rels/slideMaster3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51.xml"/><Relationship Id="rId13" Type="http://schemas.openxmlformats.org/officeDocument/2006/relationships/image" Target="../media/image1.wmf"/><Relationship Id="rId3" Type="http://schemas.openxmlformats.org/officeDocument/2006/relationships/slideLayout" Target="../slideLayouts/slideLayout346.xml"/><Relationship Id="rId7" Type="http://schemas.openxmlformats.org/officeDocument/2006/relationships/slideLayout" Target="../slideLayouts/slideLayout350.xml"/><Relationship Id="rId12" Type="http://schemas.openxmlformats.org/officeDocument/2006/relationships/theme" Target="../theme/theme32.xml"/><Relationship Id="rId2" Type="http://schemas.openxmlformats.org/officeDocument/2006/relationships/slideLayout" Target="../slideLayouts/slideLayout345.xml"/><Relationship Id="rId1" Type="http://schemas.openxmlformats.org/officeDocument/2006/relationships/slideLayout" Target="../slideLayouts/slideLayout344.xml"/><Relationship Id="rId6" Type="http://schemas.openxmlformats.org/officeDocument/2006/relationships/slideLayout" Target="../slideLayouts/slideLayout349.xml"/><Relationship Id="rId11" Type="http://schemas.openxmlformats.org/officeDocument/2006/relationships/slideLayout" Target="../slideLayouts/slideLayout354.xml"/><Relationship Id="rId5" Type="http://schemas.openxmlformats.org/officeDocument/2006/relationships/slideLayout" Target="../slideLayouts/slideLayout348.xml"/><Relationship Id="rId10" Type="http://schemas.openxmlformats.org/officeDocument/2006/relationships/slideLayout" Target="../slideLayouts/slideLayout353.xml"/><Relationship Id="rId4" Type="http://schemas.openxmlformats.org/officeDocument/2006/relationships/slideLayout" Target="../slideLayouts/slideLayout347.xml"/><Relationship Id="rId9" Type="http://schemas.openxmlformats.org/officeDocument/2006/relationships/slideLayout" Target="../slideLayouts/slideLayout352.xml"/></Relationships>
</file>

<file path=ppt/slideMasters/_rels/slideMaster3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62.xml"/><Relationship Id="rId13" Type="http://schemas.openxmlformats.org/officeDocument/2006/relationships/image" Target="../media/image1.wmf"/><Relationship Id="rId3" Type="http://schemas.openxmlformats.org/officeDocument/2006/relationships/slideLayout" Target="../slideLayouts/slideLayout357.xml"/><Relationship Id="rId7" Type="http://schemas.openxmlformats.org/officeDocument/2006/relationships/slideLayout" Target="../slideLayouts/slideLayout361.xml"/><Relationship Id="rId12" Type="http://schemas.openxmlformats.org/officeDocument/2006/relationships/theme" Target="../theme/theme33.xml"/><Relationship Id="rId2" Type="http://schemas.openxmlformats.org/officeDocument/2006/relationships/slideLayout" Target="../slideLayouts/slideLayout356.xml"/><Relationship Id="rId1" Type="http://schemas.openxmlformats.org/officeDocument/2006/relationships/slideLayout" Target="../slideLayouts/slideLayout355.xml"/><Relationship Id="rId6" Type="http://schemas.openxmlformats.org/officeDocument/2006/relationships/slideLayout" Target="../slideLayouts/slideLayout360.xml"/><Relationship Id="rId11" Type="http://schemas.openxmlformats.org/officeDocument/2006/relationships/slideLayout" Target="../slideLayouts/slideLayout365.xml"/><Relationship Id="rId5" Type="http://schemas.openxmlformats.org/officeDocument/2006/relationships/slideLayout" Target="../slideLayouts/slideLayout359.xml"/><Relationship Id="rId10" Type="http://schemas.openxmlformats.org/officeDocument/2006/relationships/slideLayout" Target="../slideLayouts/slideLayout364.xml"/><Relationship Id="rId4" Type="http://schemas.openxmlformats.org/officeDocument/2006/relationships/slideLayout" Target="../slideLayouts/slideLayout358.xml"/><Relationship Id="rId9" Type="http://schemas.openxmlformats.org/officeDocument/2006/relationships/slideLayout" Target="../slideLayouts/slideLayout363.xml"/></Relationships>
</file>

<file path=ppt/slideMasters/_rels/slideMaster3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73.xml"/><Relationship Id="rId13" Type="http://schemas.openxmlformats.org/officeDocument/2006/relationships/image" Target="../media/image1.wmf"/><Relationship Id="rId3" Type="http://schemas.openxmlformats.org/officeDocument/2006/relationships/slideLayout" Target="../slideLayouts/slideLayout368.xml"/><Relationship Id="rId7" Type="http://schemas.openxmlformats.org/officeDocument/2006/relationships/slideLayout" Target="../slideLayouts/slideLayout372.xml"/><Relationship Id="rId12" Type="http://schemas.openxmlformats.org/officeDocument/2006/relationships/theme" Target="../theme/theme34.xml"/><Relationship Id="rId2" Type="http://schemas.openxmlformats.org/officeDocument/2006/relationships/slideLayout" Target="../slideLayouts/slideLayout367.xml"/><Relationship Id="rId1" Type="http://schemas.openxmlformats.org/officeDocument/2006/relationships/slideLayout" Target="../slideLayouts/slideLayout366.xml"/><Relationship Id="rId6" Type="http://schemas.openxmlformats.org/officeDocument/2006/relationships/slideLayout" Target="../slideLayouts/slideLayout371.xml"/><Relationship Id="rId11" Type="http://schemas.openxmlformats.org/officeDocument/2006/relationships/slideLayout" Target="../slideLayouts/slideLayout376.xml"/><Relationship Id="rId5" Type="http://schemas.openxmlformats.org/officeDocument/2006/relationships/slideLayout" Target="../slideLayouts/slideLayout370.xml"/><Relationship Id="rId10" Type="http://schemas.openxmlformats.org/officeDocument/2006/relationships/slideLayout" Target="../slideLayouts/slideLayout375.xml"/><Relationship Id="rId4" Type="http://schemas.openxmlformats.org/officeDocument/2006/relationships/slideLayout" Target="../slideLayouts/slideLayout369.xml"/><Relationship Id="rId9" Type="http://schemas.openxmlformats.org/officeDocument/2006/relationships/slideLayout" Target="../slideLayouts/slideLayout374.xml"/></Relationships>
</file>

<file path=ppt/slideMasters/_rels/slideMaster3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84.xml"/><Relationship Id="rId13" Type="http://schemas.openxmlformats.org/officeDocument/2006/relationships/image" Target="../media/image1.wmf"/><Relationship Id="rId3" Type="http://schemas.openxmlformats.org/officeDocument/2006/relationships/slideLayout" Target="../slideLayouts/slideLayout379.xml"/><Relationship Id="rId7" Type="http://schemas.openxmlformats.org/officeDocument/2006/relationships/slideLayout" Target="../slideLayouts/slideLayout383.xml"/><Relationship Id="rId12" Type="http://schemas.openxmlformats.org/officeDocument/2006/relationships/theme" Target="../theme/theme35.xml"/><Relationship Id="rId2" Type="http://schemas.openxmlformats.org/officeDocument/2006/relationships/slideLayout" Target="../slideLayouts/slideLayout378.xml"/><Relationship Id="rId1" Type="http://schemas.openxmlformats.org/officeDocument/2006/relationships/slideLayout" Target="../slideLayouts/slideLayout377.xml"/><Relationship Id="rId6" Type="http://schemas.openxmlformats.org/officeDocument/2006/relationships/slideLayout" Target="../slideLayouts/slideLayout382.xml"/><Relationship Id="rId11" Type="http://schemas.openxmlformats.org/officeDocument/2006/relationships/slideLayout" Target="../slideLayouts/slideLayout387.xml"/><Relationship Id="rId5" Type="http://schemas.openxmlformats.org/officeDocument/2006/relationships/slideLayout" Target="../slideLayouts/slideLayout381.xml"/><Relationship Id="rId10" Type="http://schemas.openxmlformats.org/officeDocument/2006/relationships/slideLayout" Target="../slideLayouts/slideLayout386.xml"/><Relationship Id="rId4" Type="http://schemas.openxmlformats.org/officeDocument/2006/relationships/slideLayout" Target="../slideLayouts/slideLayout380.xml"/><Relationship Id="rId9" Type="http://schemas.openxmlformats.org/officeDocument/2006/relationships/slideLayout" Target="../slideLayouts/slideLayout385.xml"/></Relationships>
</file>

<file path=ppt/slideMasters/_rels/slideMaster3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95.xml"/><Relationship Id="rId13" Type="http://schemas.openxmlformats.org/officeDocument/2006/relationships/image" Target="../media/image1.wmf"/><Relationship Id="rId3" Type="http://schemas.openxmlformats.org/officeDocument/2006/relationships/slideLayout" Target="../slideLayouts/slideLayout390.xml"/><Relationship Id="rId7" Type="http://schemas.openxmlformats.org/officeDocument/2006/relationships/slideLayout" Target="../slideLayouts/slideLayout394.xml"/><Relationship Id="rId12" Type="http://schemas.openxmlformats.org/officeDocument/2006/relationships/theme" Target="../theme/theme36.xml"/><Relationship Id="rId2" Type="http://schemas.openxmlformats.org/officeDocument/2006/relationships/slideLayout" Target="../slideLayouts/slideLayout389.xml"/><Relationship Id="rId1" Type="http://schemas.openxmlformats.org/officeDocument/2006/relationships/slideLayout" Target="../slideLayouts/slideLayout388.xml"/><Relationship Id="rId6" Type="http://schemas.openxmlformats.org/officeDocument/2006/relationships/slideLayout" Target="../slideLayouts/slideLayout393.xml"/><Relationship Id="rId11" Type="http://schemas.openxmlformats.org/officeDocument/2006/relationships/slideLayout" Target="../slideLayouts/slideLayout398.xml"/><Relationship Id="rId5" Type="http://schemas.openxmlformats.org/officeDocument/2006/relationships/slideLayout" Target="../slideLayouts/slideLayout392.xml"/><Relationship Id="rId10" Type="http://schemas.openxmlformats.org/officeDocument/2006/relationships/slideLayout" Target="../slideLayouts/slideLayout397.xml"/><Relationship Id="rId4" Type="http://schemas.openxmlformats.org/officeDocument/2006/relationships/slideLayout" Target="../slideLayouts/slideLayout391.xml"/><Relationship Id="rId9" Type="http://schemas.openxmlformats.org/officeDocument/2006/relationships/slideLayout" Target="../slideLayouts/slideLayout396.xml"/></Relationships>
</file>

<file path=ppt/slideMasters/_rels/slideMaster3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06.xml"/><Relationship Id="rId13" Type="http://schemas.openxmlformats.org/officeDocument/2006/relationships/image" Target="../media/image1.wmf"/><Relationship Id="rId3" Type="http://schemas.openxmlformats.org/officeDocument/2006/relationships/slideLayout" Target="../slideLayouts/slideLayout401.xml"/><Relationship Id="rId7" Type="http://schemas.openxmlformats.org/officeDocument/2006/relationships/slideLayout" Target="../slideLayouts/slideLayout405.xml"/><Relationship Id="rId12" Type="http://schemas.openxmlformats.org/officeDocument/2006/relationships/theme" Target="../theme/theme37.xml"/><Relationship Id="rId2" Type="http://schemas.openxmlformats.org/officeDocument/2006/relationships/slideLayout" Target="../slideLayouts/slideLayout400.xml"/><Relationship Id="rId1" Type="http://schemas.openxmlformats.org/officeDocument/2006/relationships/slideLayout" Target="../slideLayouts/slideLayout399.xml"/><Relationship Id="rId6" Type="http://schemas.openxmlformats.org/officeDocument/2006/relationships/slideLayout" Target="../slideLayouts/slideLayout404.xml"/><Relationship Id="rId11" Type="http://schemas.openxmlformats.org/officeDocument/2006/relationships/slideLayout" Target="../slideLayouts/slideLayout409.xml"/><Relationship Id="rId5" Type="http://schemas.openxmlformats.org/officeDocument/2006/relationships/slideLayout" Target="../slideLayouts/slideLayout403.xml"/><Relationship Id="rId10" Type="http://schemas.openxmlformats.org/officeDocument/2006/relationships/slideLayout" Target="../slideLayouts/slideLayout408.xml"/><Relationship Id="rId4" Type="http://schemas.openxmlformats.org/officeDocument/2006/relationships/slideLayout" Target="../slideLayouts/slideLayout402.xml"/><Relationship Id="rId9" Type="http://schemas.openxmlformats.org/officeDocument/2006/relationships/slideLayout" Target="../slideLayouts/slideLayout407.xml"/></Relationships>
</file>

<file path=ppt/slideMasters/_rels/slideMaster3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7.xml"/><Relationship Id="rId13" Type="http://schemas.openxmlformats.org/officeDocument/2006/relationships/image" Target="../media/image1.wmf"/><Relationship Id="rId3" Type="http://schemas.openxmlformats.org/officeDocument/2006/relationships/slideLayout" Target="../slideLayouts/slideLayout412.xml"/><Relationship Id="rId7" Type="http://schemas.openxmlformats.org/officeDocument/2006/relationships/slideLayout" Target="../slideLayouts/slideLayout416.xml"/><Relationship Id="rId12" Type="http://schemas.openxmlformats.org/officeDocument/2006/relationships/theme" Target="../theme/theme38.xml"/><Relationship Id="rId2" Type="http://schemas.openxmlformats.org/officeDocument/2006/relationships/slideLayout" Target="../slideLayouts/slideLayout411.xml"/><Relationship Id="rId1" Type="http://schemas.openxmlformats.org/officeDocument/2006/relationships/slideLayout" Target="../slideLayouts/slideLayout410.xml"/><Relationship Id="rId6" Type="http://schemas.openxmlformats.org/officeDocument/2006/relationships/slideLayout" Target="../slideLayouts/slideLayout415.xml"/><Relationship Id="rId11" Type="http://schemas.openxmlformats.org/officeDocument/2006/relationships/slideLayout" Target="../slideLayouts/slideLayout420.xml"/><Relationship Id="rId5" Type="http://schemas.openxmlformats.org/officeDocument/2006/relationships/slideLayout" Target="../slideLayouts/slideLayout414.xml"/><Relationship Id="rId10" Type="http://schemas.openxmlformats.org/officeDocument/2006/relationships/slideLayout" Target="../slideLayouts/slideLayout419.xml"/><Relationship Id="rId4" Type="http://schemas.openxmlformats.org/officeDocument/2006/relationships/slideLayout" Target="../slideLayouts/slideLayout413.xml"/><Relationship Id="rId9" Type="http://schemas.openxmlformats.org/officeDocument/2006/relationships/slideLayout" Target="../slideLayouts/slideLayout418.xml"/></Relationships>
</file>

<file path=ppt/slideMasters/_rels/slideMaster3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8.xml"/><Relationship Id="rId13" Type="http://schemas.openxmlformats.org/officeDocument/2006/relationships/image" Target="../media/image1.wmf"/><Relationship Id="rId3" Type="http://schemas.openxmlformats.org/officeDocument/2006/relationships/slideLayout" Target="../slideLayouts/slideLayout423.xml"/><Relationship Id="rId7" Type="http://schemas.openxmlformats.org/officeDocument/2006/relationships/slideLayout" Target="../slideLayouts/slideLayout427.xml"/><Relationship Id="rId12" Type="http://schemas.openxmlformats.org/officeDocument/2006/relationships/theme" Target="../theme/theme39.xml"/><Relationship Id="rId2" Type="http://schemas.openxmlformats.org/officeDocument/2006/relationships/slideLayout" Target="../slideLayouts/slideLayout422.xml"/><Relationship Id="rId1" Type="http://schemas.openxmlformats.org/officeDocument/2006/relationships/slideLayout" Target="../slideLayouts/slideLayout421.xml"/><Relationship Id="rId6" Type="http://schemas.openxmlformats.org/officeDocument/2006/relationships/slideLayout" Target="../slideLayouts/slideLayout426.xml"/><Relationship Id="rId11" Type="http://schemas.openxmlformats.org/officeDocument/2006/relationships/slideLayout" Target="../slideLayouts/slideLayout431.xml"/><Relationship Id="rId5" Type="http://schemas.openxmlformats.org/officeDocument/2006/relationships/slideLayout" Target="../slideLayouts/slideLayout425.xml"/><Relationship Id="rId10" Type="http://schemas.openxmlformats.org/officeDocument/2006/relationships/slideLayout" Target="../slideLayouts/slideLayout430.xml"/><Relationship Id="rId4" Type="http://schemas.openxmlformats.org/officeDocument/2006/relationships/slideLayout" Target="../slideLayouts/slideLayout424.xml"/><Relationship Id="rId9" Type="http://schemas.openxmlformats.org/officeDocument/2006/relationships/slideLayout" Target="../slideLayouts/slideLayout429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1.wmf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4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9.xml"/><Relationship Id="rId13" Type="http://schemas.openxmlformats.org/officeDocument/2006/relationships/image" Target="../media/image1.wmf"/><Relationship Id="rId3" Type="http://schemas.openxmlformats.org/officeDocument/2006/relationships/slideLayout" Target="../slideLayouts/slideLayout434.xml"/><Relationship Id="rId7" Type="http://schemas.openxmlformats.org/officeDocument/2006/relationships/slideLayout" Target="../slideLayouts/slideLayout438.xml"/><Relationship Id="rId12" Type="http://schemas.openxmlformats.org/officeDocument/2006/relationships/theme" Target="../theme/theme40.xml"/><Relationship Id="rId2" Type="http://schemas.openxmlformats.org/officeDocument/2006/relationships/slideLayout" Target="../slideLayouts/slideLayout433.xml"/><Relationship Id="rId1" Type="http://schemas.openxmlformats.org/officeDocument/2006/relationships/slideLayout" Target="../slideLayouts/slideLayout432.xml"/><Relationship Id="rId6" Type="http://schemas.openxmlformats.org/officeDocument/2006/relationships/slideLayout" Target="../slideLayouts/slideLayout437.xml"/><Relationship Id="rId11" Type="http://schemas.openxmlformats.org/officeDocument/2006/relationships/slideLayout" Target="../slideLayouts/slideLayout442.xml"/><Relationship Id="rId5" Type="http://schemas.openxmlformats.org/officeDocument/2006/relationships/slideLayout" Target="../slideLayouts/slideLayout436.xml"/><Relationship Id="rId10" Type="http://schemas.openxmlformats.org/officeDocument/2006/relationships/slideLayout" Target="../slideLayouts/slideLayout441.xml"/><Relationship Id="rId4" Type="http://schemas.openxmlformats.org/officeDocument/2006/relationships/slideLayout" Target="../slideLayouts/slideLayout435.xml"/><Relationship Id="rId9" Type="http://schemas.openxmlformats.org/officeDocument/2006/relationships/slideLayout" Target="../slideLayouts/slideLayout440.xml"/></Relationships>
</file>

<file path=ppt/slideMasters/_rels/slideMaster4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50.xml"/><Relationship Id="rId13" Type="http://schemas.openxmlformats.org/officeDocument/2006/relationships/image" Target="../media/image1.wmf"/><Relationship Id="rId3" Type="http://schemas.openxmlformats.org/officeDocument/2006/relationships/slideLayout" Target="../slideLayouts/slideLayout445.xml"/><Relationship Id="rId7" Type="http://schemas.openxmlformats.org/officeDocument/2006/relationships/slideLayout" Target="../slideLayouts/slideLayout449.xml"/><Relationship Id="rId12" Type="http://schemas.openxmlformats.org/officeDocument/2006/relationships/theme" Target="../theme/theme41.xml"/><Relationship Id="rId2" Type="http://schemas.openxmlformats.org/officeDocument/2006/relationships/slideLayout" Target="../slideLayouts/slideLayout444.xml"/><Relationship Id="rId1" Type="http://schemas.openxmlformats.org/officeDocument/2006/relationships/slideLayout" Target="../slideLayouts/slideLayout443.xml"/><Relationship Id="rId6" Type="http://schemas.openxmlformats.org/officeDocument/2006/relationships/slideLayout" Target="../slideLayouts/slideLayout448.xml"/><Relationship Id="rId11" Type="http://schemas.openxmlformats.org/officeDocument/2006/relationships/slideLayout" Target="../slideLayouts/slideLayout453.xml"/><Relationship Id="rId5" Type="http://schemas.openxmlformats.org/officeDocument/2006/relationships/slideLayout" Target="../slideLayouts/slideLayout447.xml"/><Relationship Id="rId10" Type="http://schemas.openxmlformats.org/officeDocument/2006/relationships/slideLayout" Target="../slideLayouts/slideLayout452.xml"/><Relationship Id="rId4" Type="http://schemas.openxmlformats.org/officeDocument/2006/relationships/slideLayout" Target="../slideLayouts/slideLayout446.xml"/><Relationship Id="rId9" Type="http://schemas.openxmlformats.org/officeDocument/2006/relationships/slideLayout" Target="../slideLayouts/slideLayout451.xml"/></Relationships>
</file>

<file path=ppt/slideMasters/_rels/slideMaster4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61.xml"/><Relationship Id="rId13" Type="http://schemas.openxmlformats.org/officeDocument/2006/relationships/image" Target="../media/image1.wmf"/><Relationship Id="rId3" Type="http://schemas.openxmlformats.org/officeDocument/2006/relationships/slideLayout" Target="../slideLayouts/slideLayout456.xml"/><Relationship Id="rId7" Type="http://schemas.openxmlformats.org/officeDocument/2006/relationships/slideLayout" Target="../slideLayouts/slideLayout460.xml"/><Relationship Id="rId12" Type="http://schemas.openxmlformats.org/officeDocument/2006/relationships/theme" Target="../theme/theme42.xml"/><Relationship Id="rId2" Type="http://schemas.openxmlformats.org/officeDocument/2006/relationships/slideLayout" Target="../slideLayouts/slideLayout455.xml"/><Relationship Id="rId1" Type="http://schemas.openxmlformats.org/officeDocument/2006/relationships/slideLayout" Target="../slideLayouts/slideLayout454.xml"/><Relationship Id="rId6" Type="http://schemas.openxmlformats.org/officeDocument/2006/relationships/slideLayout" Target="../slideLayouts/slideLayout459.xml"/><Relationship Id="rId11" Type="http://schemas.openxmlformats.org/officeDocument/2006/relationships/slideLayout" Target="../slideLayouts/slideLayout464.xml"/><Relationship Id="rId5" Type="http://schemas.openxmlformats.org/officeDocument/2006/relationships/slideLayout" Target="../slideLayouts/slideLayout458.xml"/><Relationship Id="rId10" Type="http://schemas.openxmlformats.org/officeDocument/2006/relationships/slideLayout" Target="../slideLayouts/slideLayout463.xml"/><Relationship Id="rId4" Type="http://schemas.openxmlformats.org/officeDocument/2006/relationships/slideLayout" Target="../slideLayouts/slideLayout457.xml"/><Relationship Id="rId9" Type="http://schemas.openxmlformats.org/officeDocument/2006/relationships/slideLayout" Target="../slideLayouts/slideLayout462.xml"/></Relationships>
</file>

<file path=ppt/slideMasters/_rels/slideMaster4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72.xml"/><Relationship Id="rId13" Type="http://schemas.openxmlformats.org/officeDocument/2006/relationships/image" Target="../media/image1.wmf"/><Relationship Id="rId3" Type="http://schemas.openxmlformats.org/officeDocument/2006/relationships/slideLayout" Target="../slideLayouts/slideLayout467.xml"/><Relationship Id="rId7" Type="http://schemas.openxmlformats.org/officeDocument/2006/relationships/slideLayout" Target="../slideLayouts/slideLayout471.xml"/><Relationship Id="rId12" Type="http://schemas.openxmlformats.org/officeDocument/2006/relationships/theme" Target="../theme/theme43.xml"/><Relationship Id="rId2" Type="http://schemas.openxmlformats.org/officeDocument/2006/relationships/slideLayout" Target="../slideLayouts/slideLayout466.xml"/><Relationship Id="rId1" Type="http://schemas.openxmlformats.org/officeDocument/2006/relationships/slideLayout" Target="../slideLayouts/slideLayout465.xml"/><Relationship Id="rId6" Type="http://schemas.openxmlformats.org/officeDocument/2006/relationships/slideLayout" Target="../slideLayouts/slideLayout470.xml"/><Relationship Id="rId11" Type="http://schemas.openxmlformats.org/officeDocument/2006/relationships/slideLayout" Target="../slideLayouts/slideLayout475.xml"/><Relationship Id="rId5" Type="http://schemas.openxmlformats.org/officeDocument/2006/relationships/slideLayout" Target="../slideLayouts/slideLayout469.xml"/><Relationship Id="rId10" Type="http://schemas.openxmlformats.org/officeDocument/2006/relationships/slideLayout" Target="../slideLayouts/slideLayout474.xml"/><Relationship Id="rId4" Type="http://schemas.openxmlformats.org/officeDocument/2006/relationships/slideLayout" Target="../slideLayouts/slideLayout468.xml"/><Relationship Id="rId9" Type="http://schemas.openxmlformats.org/officeDocument/2006/relationships/slideLayout" Target="../slideLayouts/slideLayout473.xml"/></Relationships>
</file>

<file path=ppt/slideMasters/_rels/slideMaster4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83.xml"/><Relationship Id="rId13" Type="http://schemas.openxmlformats.org/officeDocument/2006/relationships/image" Target="../media/image1.wmf"/><Relationship Id="rId3" Type="http://schemas.openxmlformats.org/officeDocument/2006/relationships/slideLayout" Target="../slideLayouts/slideLayout478.xml"/><Relationship Id="rId7" Type="http://schemas.openxmlformats.org/officeDocument/2006/relationships/slideLayout" Target="../slideLayouts/slideLayout482.xml"/><Relationship Id="rId12" Type="http://schemas.openxmlformats.org/officeDocument/2006/relationships/theme" Target="../theme/theme44.xml"/><Relationship Id="rId2" Type="http://schemas.openxmlformats.org/officeDocument/2006/relationships/slideLayout" Target="../slideLayouts/slideLayout477.xml"/><Relationship Id="rId1" Type="http://schemas.openxmlformats.org/officeDocument/2006/relationships/slideLayout" Target="../slideLayouts/slideLayout476.xml"/><Relationship Id="rId6" Type="http://schemas.openxmlformats.org/officeDocument/2006/relationships/slideLayout" Target="../slideLayouts/slideLayout481.xml"/><Relationship Id="rId11" Type="http://schemas.openxmlformats.org/officeDocument/2006/relationships/slideLayout" Target="../slideLayouts/slideLayout486.xml"/><Relationship Id="rId5" Type="http://schemas.openxmlformats.org/officeDocument/2006/relationships/slideLayout" Target="../slideLayouts/slideLayout480.xml"/><Relationship Id="rId10" Type="http://schemas.openxmlformats.org/officeDocument/2006/relationships/slideLayout" Target="../slideLayouts/slideLayout485.xml"/><Relationship Id="rId4" Type="http://schemas.openxmlformats.org/officeDocument/2006/relationships/slideLayout" Target="../slideLayouts/slideLayout479.xml"/><Relationship Id="rId9" Type="http://schemas.openxmlformats.org/officeDocument/2006/relationships/slideLayout" Target="../slideLayouts/slideLayout484.xml"/></Relationships>
</file>

<file path=ppt/slideMasters/_rels/slideMaster4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94.xml"/><Relationship Id="rId13" Type="http://schemas.openxmlformats.org/officeDocument/2006/relationships/image" Target="../media/image1.wmf"/><Relationship Id="rId3" Type="http://schemas.openxmlformats.org/officeDocument/2006/relationships/slideLayout" Target="../slideLayouts/slideLayout489.xml"/><Relationship Id="rId7" Type="http://schemas.openxmlformats.org/officeDocument/2006/relationships/slideLayout" Target="../slideLayouts/slideLayout493.xml"/><Relationship Id="rId12" Type="http://schemas.openxmlformats.org/officeDocument/2006/relationships/theme" Target="../theme/theme45.xml"/><Relationship Id="rId2" Type="http://schemas.openxmlformats.org/officeDocument/2006/relationships/slideLayout" Target="../slideLayouts/slideLayout488.xml"/><Relationship Id="rId1" Type="http://schemas.openxmlformats.org/officeDocument/2006/relationships/slideLayout" Target="../slideLayouts/slideLayout487.xml"/><Relationship Id="rId6" Type="http://schemas.openxmlformats.org/officeDocument/2006/relationships/slideLayout" Target="../slideLayouts/slideLayout492.xml"/><Relationship Id="rId11" Type="http://schemas.openxmlformats.org/officeDocument/2006/relationships/slideLayout" Target="../slideLayouts/slideLayout497.xml"/><Relationship Id="rId5" Type="http://schemas.openxmlformats.org/officeDocument/2006/relationships/slideLayout" Target="../slideLayouts/slideLayout491.xml"/><Relationship Id="rId10" Type="http://schemas.openxmlformats.org/officeDocument/2006/relationships/slideLayout" Target="../slideLayouts/slideLayout496.xml"/><Relationship Id="rId4" Type="http://schemas.openxmlformats.org/officeDocument/2006/relationships/slideLayout" Target="../slideLayouts/slideLayout490.xml"/><Relationship Id="rId9" Type="http://schemas.openxmlformats.org/officeDocument/2006/relationships/slideLayout" Target="../slideLayouts/slideLayout495.xml"/></Relationships>
</file>

<file path=ppt/slideMasters/_rels/slideMaster4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05.xml"/><Relationship Id="rId13" Type="http://schemas.openxmlformats.org/officeDocument/2006/relationships/image" Target="../media/image1.wmf"/><Relationship Id="rId3" Type="http://schemas.openxmlformats.org/officeDocument/2006/relationships/slideLayout" Target="../slideLayouts/slideLayout500.xml"/><Relationship Id="rId7" Type="http://schemas.openxmlformats.org/officeDocument/2006/relationships/slideLayout" Target="../slideLayouts/slideLayout504.xml"/><Relationship Id="rId12" Type="http://schemas.openxmlformats.org/officeDocument/2006/relationships/theme" Target="../theme/theme46.xml"/><Relationship Id="rId2" Type="http://schemas.openxmlformats.org/officeDocument/2006/relationships/slideLayout" Target="../slideLayouts/slideLayout499.xml"/><Relationship Id="rId1" Type="http://schemas.openxmlformats.org/officeDocument/2006/relationships/slideLayout" Target="../slideLayouts/slideLayout498.xml"/><Relationship Id="rId6" Type="http://schemas.openxmlformats.org/officeDocument/2006/relationships/slideLayout" Target="../slideLayouts/slideLayout503.xml"/><Relationship Id="rId11" Type="http://schemas.openxmlformats.org/officeDocument/2006/relationships/slideLayout" Target="../slideLayouts/slideLayout508.xml"/><Relationship Id="rId5" Type="http://schemas.openxmlformats.org/officeDocument/2006/relationships/slideLayout" Target="../slideLayouts/slideLayout502.xml"/><Relationship Id="rId10" Type="http://schemas.openxmlformats.org/officeDocument/2006/relationships/slideLayout" Target="../slideLayouts/slideLayout507.xml"/><Relationship Id="rId4" Type="http://schemas.openxmlformats.org/officeDocument/2006/relationships/slideLayout" Target="../slideLayouts/slideLayout501.xml"/><Relationship Id="rId9" Type="http://schemas.openxmlformats.org/officeDocument/2006/relationships/slideLayout" Target="../slideLayouts/slideLayout506.xml"/></Relationships>
</file>

<file path=ppt/slideMasters/_rels/slideMaster4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16.xml"/><Relationship Id="rId13" Type="http://schemas.openxmlformats.org/officeDocument/2006/relationships/image" Target="../media/image1.wmf"/><Relationship Id="rId3" Type="http://schemas.openxmlformats.org/officeDocument/2006/relationships/slideLayout" Target="../slideLayouts/slideLayout511.xml"/><Relationship Id="rId7" Type="http://schemas.openxmlformats.org/officeDocument/2006/relationships/slideLayout" Target="../slideLayouts/slideLayout515.xml"/><Relationship Id="rId12" Type="http://schemas.openxmlformats.org/officeDocument/2006/relationships/theme" Target="../theme/theme47.xml"/><Relationship Id="rId2" Type="http://schemas.openxmlformats.org/officeDocument/2006/relationships/slideLayout" Target="../slideLayouts/slideLayout510.xml"/><Relationship Id="rId1" Type="http://schemas.openxmlformats.org/officeDocument/2006/relationships/slideLayout" Target="../slideLayouts/slideLayout509.xml"/><Relationship Id="rId6" Type="http://schemas.openxmlformats.org/officeDocument/2006/relationships/slideLayout" Target="../slideLayouts/slideLayout514.xml"/><Relationship Id="rId11" Type="http://schemas.openxmlformats.org/officeDocument/2006/relationships/slideLayout" Target="../slideLayouts/slideLayout519.xml"/><Relationship Id="rId5" Type="http://schemas.openxmlformats.org/officeDocument/2006/relationships/slideLayout" Target="../slideLayouts/slideLayout513.xml"/><Relationship Id="rId10" Type="http://schemas.openxmlformats.org/officeDocument/2006/relationships/slideLayout" Target="../slideLayouts/slideLayout518.xml"/><Relationship Id="rId4" Type="http://schemas.openxmlformats.org/officeDocument/2006/relationships/slideLayout" Target="../slideLayouts/slideLayout512.xml"/><Relationship Id="rId9" Type="http://schemas.openxmlformats.org/officeDocument/2006/relationships/slideLayout" Target="../slideLayouts/slideLayout517.xml"/></Relationships>
</file>

<file path=ppt/slideMasters/_rels/slideMaster4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7.xml"/><Relationship Id="rId13" Type="http://schemas.openxmlformats.org/officeDocument/2006/relationships/image" Target="../media/image1.wmf"/><Relationship Id="rId3" Type="http://schemas.openxmlformats.org/officeDocument/2006/relationships/slideLayout" Target="../slideLayouts/slideLayout522.xml"/><Relationship Id="rId7" Type="http://schemas.openxmlformats.org/officeDocument/2006/relationships/slideLayout" Target="../slideLayouts/slideLayout526.xml"/><Relationship Id="rId12" Type="http://schemas.openxmlformats.org/officeDocument/2006/relationships/theme" Target="../theme/theme48.xml"/><Relationship Id="rId2" Type="http://schemas.openxmlformats.org/officeDocument/2006/relationships/slideLayout" Target="../slideLayouts/slideLayout521.xml"/><Relationship Id="rId1" Type="http://schemas.openxmlformats.org/officeDocument/2006/relationships/slideLayout" Target="../slideLayouts/slideLayout520.xml"/><Relationship Id="rId6" Type="http://schemas.openxmlformats.org/officeDocument/2006/relationships/slideLayout" Target="../slideLayouts/slideLayout525.xml"/><Relationship Id="rId11" Type="http://schemas.openxmlformats.org/officeDocument/2006/relationships/slideLayout" Target="../slideLayouts/slideLayout530.xml"/><Relationship Id="rId5" Type="http://schemas.openxmlformats.org/officeDocument/2006/relationships/slideLayout" Target="../slideLayouts/slideLayout524.xml"/><Relationship Id="rId10" Type="http://schemas.openxmlformats.org/officeDocument/2006/relationships/slideLayout" Target="../slideLayouts/slideLayout529.xml"/><Relationship Id="rId4" Type="http://schemas.openxmlformats.org/officeDocument/2006/relationships/slideLayout" Target="../slideLayouts/slideLayout523.xml"/><Relationship Id="rId9" Type="http://schemas.openxmlformats.org/officeDocument/2006/relationships/slideLayout" Target="../slideLayouts/slideLayout528.xml"/></Relationships>
</file>

<file path=ppt/slideMasters/_rels/slideMaster4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38.xml"/><Relationship Id="rId13" Type="http://schemas.openxmlformats.org/officeDocument/2006/relationships/theme" Target="../theme/theme49.xml"/><Relationship Id="rId3" Type="http://schemas.openxmlformats.org/officeDocument/2006/relationships/slideLayout" Target="../slideLayouts/slideLayout533.xml"/><Relationship Id="rId7" Type="http://schemas.openxmlformats.org/officeDocument/2006/relationships/slideLayout" Target="../slideLayouts/slideLayout537.xml"/><Relationship Id="rId12" Type="http://schemas.openxmlformats.org/officeDocument/2006/relationships/slideLayout" Target="../slideLayouts/slideLayout542.xml"/><Relationship Id="rId2" Type="http://schemas.openxmlformats.org/officeDocument/2006/relationships/slideLayout" Target="../slideLayouts/slideLayout532.xml"/><Relationship Id="rId1" Type="http://schemas.openxmlformats.org/officeDocument/2006/relationships/slideLayout" Target="../slideLayouts/slideLayout531.xml"/><Relationship Id="rId6" Type="http://schemas.openxmlformats.org/officeDocument/2006/relationships/slideLayout" Target="../slideLayouts/slideLayout536.xml"/><Relationship Id="rId11" Type="http://schemas.openxmlformats.org/officeDocument/2006/relationships/slideLayout" Target="../slideLayouts/slideLayout541.xml"/><Relationship Id="rId5" Type="http://schemas.openxmlformats.org/officeDocument/2006/relationships/slideLayout" Target="../slideLayouts/slideLayout535.xml"/><Relationship Id="rId10" Type="http://schemas.openxmlformats.org/officeDocument/2006/relationships/slideLayout" Target="../slideLayouts/slideLayout540.xml"/><Relationship Id="rId4" Type="http://schemas.openxmlformats.org/officeDocument/2006/relationships/slideLayout" Target="../slideLayouts/slideLayout534.xml"/><Relationship Id="rId9" Type="http://schemas.openxmlformats.org/officeDocument/2006/relationships/slideLayout" Target="../slideLayouts/slideLayout539.xml"/><Relationship Id="rId14" Type="http://schemas.openxmlformats.org/officeDocument/2006/relationships/image" Target="../media/image1.wmf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image" Target="../media/image1.wmf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5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50.xml"/><Relationship Id="rId13" Type="http://schemas.openxmlformats.org/officeDocument/2006/relationships/image" Target="../media/image1.wmf"/><Relationship Id="rId3" Type="http://schemas.openxmlformats.org/officeDocument/2006/relationships/slideLayout" Target="../slideLayouts/slideLayout545.xml"/><Relationship Id="rId7" Type="http://schemas.openxmlformats.org/officeDocument/2006/relationships/slideLayout" Target="../slideLayouts/slideLayout549.xml"/><Relationship Id="rId12" Type="http://schemas.openxmlformats.org/officeDocument/2006/relationships/theme" Target="../theme/theme50.xml"/><Relationship Id="rId2" Type="http://schemas.openxmlformats.org/officeDocument/2006/relationships/slideLayout" Target="../slideLayouts/slideLayout544.xml"/><Relationship Id="rId1" Type="http://schemas.openxmlformats.org/officeDocument/2006/relationships/slideLayout" Target="../slideLayouts/slideLayout543.xml"/><Relationship Id="rId6" Type="http://schemas.openxmlformats.org/officeDocument/2006/relationships/slideLayout" Target="../slideLayouts/slideLayout548.xml"/><Relationship Id="rId11" Type="http://schemas.openxmlformats.org/officeDocument/2006/relationships/slideLayout" Target="../slideLayouts/slideLayout553.xml"/><Relationship Id="rId5" Type="http://schemas.openxmlformats.org/officeDocument/2006/relationships/slideLayout" Target="../slideLayouts/slideLayout547.xml"/><Relationship Id="rId10" Type="http://schemas.openxmlformats.org/officeDocument/2006/relationships/slideLayout" Target="../slideLayouts/slideLayout552.xml"/><Relationship Id="rId4" Type="http://schemas.openxmlformats.org/officeDocument/2006/relationships/slideLayout" Target="../slideLayouts/slideLayout546.xml"/><Relationship Id="rId9" Type="http://schemas.openxmlformats.org/officeDocument/2006/relationships/slideLayout" Target="../slideLayouts/slideLayout551.xml"/></Relationships>
</file>

<file path=ppt/slideMasters/_rels/slideMaster5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61.xml"/><Relationship Id="rId13" Type="http://schemas.openxmlformats.org/officeDocument/2006/relationships/image" Target="../media/image1.wmf"/><Relationship Id="rId3" Type="http://schemas.openxmlformats.org/officeDocument/2006/relationships/slideLayout" Target="../slideLayouts/slideLayout556.xml"/><Relationship Id="rId7" Type="http://schemas.openxmlformats.org/officeDocument/2006/relationships/slideLayout" Target="../slideLayouts/slideLayout560.xml"/><Relationship Id="rId12" Type="http://schemas.openxmlformats.org/officeDocument/2006/relationships/theme" Target="../theme/theme51.xml"/><Relationship Id="rId2" Type="http://schemas.openxmlformats.org/officeDocument/2006/relationships/slideLayout" Target="../slideLayouts/slideLayout555.xml"/><Relationship Id="rId1" Type="http://schemas.openxmlformats.org/officeDocument/2006/relationships/slideLayout" Target="../slideLayouts/slideLayout554.xml"/><Relationship Id="rId6" Type="http://schemas.openxmlformats.org/officeDocument/2006/relationships/slideLayout" Target="../slideLayouts/slideLayout559.xml"/><Relationship Id="rId11" Type="http://schemas.openxmlformats.org/officeDocument/2006/relationships/slideLayout" Target="../slideLayouts/slideLayout564.xml"/><Relationship Id="rId5" Type="http://schemas.openxmlformats.org/officeDocument/2006/relationships/slideLayout" Target="../slideLayouts/slideLayout558.xml"/><Relationship Id="rId10" Type="http://schemas.openxmlformats.org/officeDocument/2006/relationships/slideLayout" Target="../slideLayouts/slideLayout563.xml"/><Relationship Id="rId4" Type="http://schemas.openxmlformats.org/officeDocument/2006/relationships/slideLayout" Target="../slideLayouts/slideLayout557.xml"/><Relationship Id="rId9" Type="http://schemas.openxmlformats.org/officeDocument/2006/relationships/slideLayout" Target="../slideLayouts/slideLayout562.xml"/></Relationships>
</file>

<file path=ppt/slideMasters/_rels/slideMaster5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72.xml"/><Relationship Id="rId13" Type="http://schemas.openxmlformats.org/officeDocument/2006/relationships/image" Target="../media/image1.wmf"/><Relationship Id="rId3" Type="http://schemas.openxmlformats.org/officeDocument/2006/relationships/slideLayout" Target="../slideLayouts/slideLayout567.xml"/><Relationship Id="rId7" Type="http://schemas.openxmlformats.org/officeDocument/2006/relationships/slideLayout" Target="../slideLayouts/slideLayout571.xml"/><Relationship Id="rId12" Type="http://schemas.openxmlformats.org/officeDocument/2006/relationships/theme" Target="../theme/theme52.xml"/><Relationship Id="rId2" Type="http://schemas.openxmlformats.org/officeDocument/2006/relationships/slideLayout" Target="../slideLayouts/slideLayout566.xml"/><Relationship Id="rId1" Type="http://schemas.openxmlformats.org/officeDocument/2006/relationships/slideLayout" Target="../slideLayouts/slideLayout565.xml"/><Relationship Id="rId6" Type="http://schemas.openxmlformats.org/officeDocument/2006/relationships/slideLayout" Target="../slideLayouts/slideLayout570.xml"/><Relationship Id="rId11" Type="http://schemas.openxmlformats.org/officeDocument/2006/relationships/slideLayout" Target="../slideLayouts/slideLayout575.xml"/><Relationship Id="rId5" Type="http://schemas.openxmlformats.org/officeDocument/2006/relationships/slideLayout" Target="../slideLayouts/slideLayout569.xml"/><Relationship Id="rId10" Type="http://schemas.openxmlformats.org/officeDocument/2006/relationships/slideLayout" Target="../slideLayouts/slideLayout574.xml"/><Relationship Id="rId4" Type="http://schemas.openxmlformats.org/officeDocument/2006/relationships/slideLayout" Target="../slideLayouts/slideLayout568.xml"/><Relationship Id="rId9" Type="http://schemas.openxmlformats.org/officeDocument/2006/relationships/slideLayout" Target="../slideLayouts/slideLayout573.xml"/></Relationships>
</file>

<file path=ppt/slideMasters/_rels/slideMaster5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83.xml"/><Relationship Id="rId13" Type="http://schemas.openxmlformats.org/officeDocument/2006/relationships/image" Target="../media/image1.wmf"/><Relationship Id="rId3" Type="http://schemas.openxmlformats.org/officeDocument/2006/relationships/slideLayout" Target="../slideLayouts/slideLayout578.xml"/><Relationship Id="rId7" Type="http://schemas.openxmlformats.org/officeDocument/2006/relationships/slideLayout" Target="../slideLayouts/slideLayout582.xml"/><Relationship Id="rId12" Type="http://schemas.openxmlformats.org/officeDocument/2006/relationships/theme" Target="../theme/theme53.xml"/><Relationship Id="rId2" Type="http://schemas.openxmlformats.org/officeDocument/2006/relationships/slideLayout" Target="../slideLayouts/slideLayout577.xml"/><Relationship Id="rId1" Type="http://schemas.openxmlformats.org/officeDocument/2006/relationships/slideLayout" Target="../slideLayouts/slideLayout576.xml"/><Relationship Id="rId6" Type="http://schemas.openxmlformats.org/officeDocument/2006/relationships/slideLayout" Target="../slideLayouts/slideLayout581.xml"/><Relationship Id="rId11" Type="http://schemas.openxmlformats.org/officeDocument/2006/relationships/slideLayout" Target="../slideLayouts/slideLayout586.xml"/><Relationship Id="rId5" Type="http://schemas.openxmlformats.org/officeDocument/2006/relationships/slideLayout" Target="../slideLayouts/slideLayout580.xml"/><Relationship Id="rId10" Type="http://schemas.openxmlformats.org/officeDocument/2006/relationships/slideLayout" Target="../slideLayouts/slideLayout585.xml"/><Relationship Id="rId4" Type="http://schemas.openxmlformats.org/officeDocument/2006/relationships/slideLayout" Target="../slideLayouts/slideLayout579.xml"/><Relationship Id="rId9" Type="http://schemas.openxmlformats.org/officeDocument/2006/relationships/slideLayout" Target="../slideLayouts/slideLayout584.xml"/></Relationships>
</file>

<file path=ppt/slideMasters/_rels/slideMaster5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94.xml"/><Relationship Id="rId13" Type="http://schemas.openxmlformats.org/officeDocument/2006/relationships/image" Target="../media/image1.wmf"/><Relationship Id="rId3" Type="http://schemas.openxmlformats.org/officeDocument/2006/relationships/slideLayout" Target="../slideLayouts/slideLayout589.xml"/><Relationship Id="rId7" Type="http://schemas.openxmlformats.org/officeDocument/2006/relationships/slideLayout" Target="../slideLayouts/slideLayout593.xml"/><Relationship Id="rId12" Type="http://schemas.openxmlformats.org/officeDocument/2006/relationships/theme" Target="../theme/theme54.xml"/><Relationship Id="rId2" Type="http://schemas.openxmlformats.org/officeDocument/2006/relationships/slideLayout" Target="../slideLayouts/slideLayout588.xml"/><Relationship Id="rId1" Type="http://schemas.openxmlformats.org/officeDocument/2006/relationships/slideLayout" Target="../slideLayouts/slideLayout587.xml"/><Relationship Id="rId6" Type="http://schemas.openxmlformats.org/officeDocument/2006/relationships/slideLayout" Target="../slideLayouts/slideLayout592.xml"/><Relationship Id="rId11" Type="http://schemas.openxmlformats.org/officeDocument/2006/relationships/slideLayout" Target="../slideLayouts/slideLayout597.xml"/><Relationship Id="rId5" Type="http://schemas.openxmlformats.org/officeDocument/2006/relationships/slideLayout" Target="../slideLayouts/slideLayout591.xml"/><Relationship Id="rId10" Type="http://schemas.openxmlformats.org/officeDocument/2006/relationships/slideLayout" Target="../slideLayouts/slideLayout596.xml"/><Relationship Id="rId4" Type="http://schemas.openxmlformats.org/officeDocument/2006/relationships/slideLayout" Target="../slideLayouts/slideLayout590.xml"/><Relationship Id="rId9" Type="http://schemas.openxmlformats.org/officeDocument/2006/relationships/slideLayout" Target="../slideLayouts/slideLayout595.xml"/></Relationships>
</file>

<file path=ppt/slideMasters/_rels/slideMaster5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05.xml"/><Relationship Id="rId13" Type="http://schemas.openxmlformats.org/officeDocument/2006/relationships/image" Target="../media/image1.wmf"/><Relationship Id="rId3" Type="http://schemas.openxmlformats.org/officeDocument/2006/relationships/slideLayout" Target="../slideLayouts/slideLayout600.xml"/><Relationship Id="rId7" Type="http://schemas.openxmlformats.org/officeDocument/2006/relationships/slideLayout" Target="../slideLayouts/slideLayout604.xml"/><Relationship Id="rId12" Type="http://schemas.openxmlformats.org/officeDocument/2006/relationships/theme" Target="../theme/theme55.xml"/><Relationship Id="rId2" Type="http://schemas.openxmlformats.org/officeDocument/2006/relationships/slideLayout" Target="../slideLayouts/slideLayout599.xml"/><Relationship Id="rId1" Type="http://schemas.openxmlformats.org/officeDocument/2006/relationships/slideLayout" Target="../slideLayouts/slideLayout598.xml"/><Relationship Id="rId6" Type="http://schemas.openxmlformats.org/officeDocument/2006/relationships/slideLayout" Target="../slideLayouts/slideLayout603.xml"/><Relationship Id="rId11" Type="http://schemas.openxmlformats.org/officeDocument/2006/relationships/slideLayout" Target="../slideLayouts/slideLayout608.xml"/><Relationship Id="rId5" Type="http://schemas.openxmlformats.org/officeDocument/2006/relationships/slideLayout" Target="../slideLayouts/slideLayout602.xml"/><Relationship Id="rId10" Type="http://schemas.openxmlformats.org/officeDocument/2006/relationships/slideLayout" Target="../slideLayouts/slideLayout607.xml"/><Relationship Id="rId4" Type="http://schemas.openxmlformats.org/officeDocument/2006/relationships/slideLayout" Target="../slideLayouts/slideLayout601.xml"/><Relationship Id="rId9" Type="http://schemas.openxmlformats.org/officeDocument/2006/relationships/slideLayout" Target="../slideLayouts/slideLayout606.xml"/></Relationships>
</file>

<file path=ppt/slideMasters/_rels/slideMaster5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16.xml"/><Relationship Id="rId13" Type="http://schemas.openxmlformats.org/officeDocument/2006/relationships/theme" Target="../theme/theme56.xml"/><Relationship Id="rId3" Type="http://schemas.openxmlformats.org/officeDocument/2006/relationships/slideLayout" Target="../slideLayouts/slideLayout611.xml"/><Relationship Id="rId7" Type="http://schemas.openxmlformats.org/officeDocument/2006/relationships/slideLayout" Target="../slideLayouts/slideLayout615.xml"/><Relationship Id="rId12" Type="http://schemas.openxmlformats.org/officeDocument/2006/relationships/slideLayout" Target="../slideLayouts/slideLayout620.xml"/><Relationship Id="rId2" Type="http://schemas.openxmlformats.org/officeDocument/2006/relationships/slideLayout" Target="../slideLayouts/slideLayout610.xml"/><Relationship Id="rId1" Type="http://schemas.openxmlformats.org/officeDocument/2006/relationships/slideLayout" Target="../slideLayouts/slideLayout609.xml"/><Relationship Id="rId6" Type="http://schemas.openxmlformats.org/officeDocument/2006/relationships/slideLayout" Target="../slideLayouts/slideLayout614.xml"/><Relationship Id="rId11" Type="http://schemas.openxmlformats.org/officeDocument/2006/relationships/slideLayout" Target="../slideLayouts/slideLayout619.xml"/><Relationship Id="rId5" Type="http://schemas.openxmlformats.org/officeDocument/2006/relationships/slideLayout" Target="../slideLayouts/slideLayout613.xml"/><Relationship Id="rId10" Type="http://schemas.openxmlformats.org/officeDocument/2006/relationships/slideLayout" Target="../slideLayouts/slideLayout618.xml"/><Relationship Id="rId4" Type="http://schemas.openxmlformats.org/officeDocument/2006/relationships/slideLayout" Target="../slideLayouts/slideLayout612.xml"/><Relationship Id="rId9" Type="http://schemas.openxmlformats.org/officeDocument/2006/relationships/slideLayout" Target="../slideLayouts/slideLayout617.xml"/><Relationship Id="rId14" Type="http://schemas.openxmlformats.org/officeDocument/2006/relationships/image" Target="../media/image1.wmf"/></Relationships>
</file>

<file path=ppt/slideMasters/_rels/slideMaster5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28.xml"/><Relationship Id="rId13" Type="http://schemas.openxmlformats.org/officeDocument/2006/relationships/theme" Target="../theme/theme57.xml"/><Relationship Id="rId3" Type="http://schemas.openxmlformats.org/officeDocument/2006/relationships/slideLayout" Target="../slideLayouts/slideLayout623.xml"/><Relationship Id="rId7" Type="http://schemas.openxmlformats.org/officeDocument/2006/relationships/slideLayout" Target="../slideLayouts/slideLayout627.xml"/><Relationship Id="rId12" Type="http://schemas.openxmlformats.org/officeDocument/2006/relationships/slideLayout" Target="../slideLayouts/slideLayout632.xml"/><Relationship Id="rId2" Type="http://schemas.openxmlformats.org/officeDocument/2006/relationships/slideLayout" Target="../slideLayouts/slideLayout622.xml"/><Relationship Id="rId1" Type="http://schemas.openxmlformats.org/officeDocument/2006/relationships/slideLayout" Target="../slideLayouts/slideLayout621.xml"/><Relationship Id="rId6" Type="http://schemas.openxmlformats.org/officeDocument/2006/relationships/slideLayout" Target="../slideLayouts/slideLayout626.xml"/><Relationship Id="rId11" Type="http://schemas.openxmlformats.org/officeDocument/2006/relationships/slideLayout" Target="../slideLayouts/slideLayout631.xml"/><Relationship Id="rId5" Type="http://schemas.openxmlformats.org/officeDocument/2006/relationships/slideLayout" Target="../slideLayouts/slideLayout625.xml"/><Relationship Id="rId10" Type="http://schemas.openxmlformats.org/officeDocument/2006/relationships/slideLayout" Target="../slideLayouts/slideLayout630.xml"/><Relationship Id="rId4" Type="http://schemas.openxmlformats.org/officeDocument/2006/relationships/slideLayout" Target="../slideLayouts/slideLayout624.xml"/><Relationship Id="rId9" Type="http://schemas.openxmlformats.org/officeDocument/2006/relationships/slideLayout" Target="../slideLayouts/slideLayout629.xml"/><Relationship Id="rId14" Type="http://schemas.openxmlformats.org/officeDocument/2006/relationships/image" Target="../media/image1.wmf"/></Relationships>
</file>

<file path=ppt/slideMasters/_rels/slideMaster5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40.xml"/><Relationship Id="rId13" Type="http://schemas.openxmlformats.org/officeDocument/2006/relationships/image" Target="../media/image1.wmf"/><Relationship Id="rId3" Type="http://schemas.openxmlformats.org/officeDocument/2006/relationships/slideLayout" Target="../slideLayouts/slideLayout635.xml"/><Relationship Id="rId7" Type="http://schemas.openxmlformats.org/officeDocument/2006/relationships/slideLayout" Target="../slideLayouts/slideLayout639.xml"/><Relationship Id="rId12" Type="http://schemas.openxmlformats.org/officeDocument/2006/relationships/theme" Target="../theme/theme58.xml"/><Relationship Id="rId2" Type="http://schemas.openxmlformats.org/officeDocument/2006/relationships/slideLayout" Target="../slideLayouts/slideLayout634.xml"/><Relationship Id="rId1" Type="http://schemas.openxmlformats.org/officeDocument/2006/relationships/slideLayout" Target="../slideLayouts/slideLayout633.xml"/><Relationship Id="rId6" Type="http://schemas.openxmlformats.org/officeDocument/2006/relationships/slideLayout" Target="../slideLayouts/slideLayout638.xml"/><Relationship Id="rId11" Type="http://schemas.openxmlformats.org/officeDocument/2006/relationships/slideLayout" Target="../slideLayouts/slideLayout643.xml"/><Relationship Id="rId5" Type="http://schemas.openxmlformats.org/officeDocument/2006/relationships/slideLayout" Target="../slideLayouts/slideLayout637.xml"/><Relationship Id="rId10" Type="http://schemas.openxmlformats.org/officeDocument/2006/relationships/slideLayout" Target="../slideLayouts/slideLayout642.xml"/><Relationship Id="rId4" Type="http://schemas.openxmlformats.org/officeDocument/2006/relationships/slideLayout" Target="../slideLayouts/slideLayout636.xml"/><Relationship Id="rId9" Type="http://schemas.openxmlformats.org/officeDocument/2006/relationships/slideLayout" Target="../slideLayouts/slideLayout641.xml"/></Relationships>
</file>

<file path=ppt/slideMasters/_rels/slideMaster5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51.xml"/><Relationship Id="rId13" Type="http://schemas.openxmlformats.org/officeDocument/2006/relationships/theme" Target="../theme/theme59.xml"/><Relationship Id="rId3" Type="http://schemas.openxmlformats.org/officeDocument/2006/relationships/slideLayout" Target="../slideLayouts/slideLayout646.xml"/><Relationship Id="rId7" Type="http://schemas.openxmlformats.org/officeDocument/2006/relationships/slideLayout" Target="../slideLayouts/slideLayout650.xml"/><Relationship Id="rId12" Type="http://schemas.openxmlformats.org/officeDocument/2006/relationships/slideLayout" Target="../slideLayouts/slideLayout655.xml"/><Relationship Id="rId2" Type="http://schemas.openxmlformats.org/officeDocument/2006/relationships/slideLayout" Target="../slideLayouts/slideLayout645.xml"/><Relationship Id="rId1" Type="http://schemas.openxmlformats.org/officeDocument/2006/relationships/slideLayout" Target="../slideLayouts/slideLayout644.xml"/><Relationship Id="rId6" Type="http://schemas.openxmlformats.org/officeDocument/2006/relationships/slideLayout" Target="../slideLayouts/slideLayout649.xml"/><Relationship Id="rId11" Type="http://schemas.openxmlformats.org/officeDocument/2006/relationships/slideLayout" Target="../slideLayouts/slideLayout654.xml"/><Relationship Id="rId5" Type="http://schemas.openxmlformats.org/officeDocument/2006/relationships/slideLayout" Target="../slideLayouts/slideLayout648.xml"/><Relationship Id="rId10" Type="http://schemas.openxmlformats.org/officeDocument/2006/relationships/slideLayout" Target="../slideLayouts/slideLayout653.xml"/><Relationship Id="rId4" Type="http://schemas.openxmlformats.org/officeDocument/2006/relationships/slideLayout" Target="../slideLayouts/slideLayout647.xml"/><Relationship Id="rId9" Type="http://schemas.openxmlformats.org/officeDocument/2006/relationships/slideLayout" Target="../slideLayouts/slideLayout652.xml"/><Relationship Id="rId14" Type="http://schemas.openxmlformats.org/officeDocument/2006/relationships/image" Target="../media/image1.wmf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13" Type="http://schemas.openxmlformats.org/officeDocument/2006/relationships/image" Target="../media/image1.wmf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6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63.xml"/><Relationship Id="rId13" Type="http://schemas.openxmlformats.org/officeDocument/2006/relationships/theme" Target="../theme/theme60.xml"/><Relationship Id="rId3" Type="http://schemas.openxmlformats.org/officeDocument/2006/relationships/slideLayout" Target="../slideLayouts/slideLayout658.xml"/><Relationship Id="rId7" Type="http://schemas.openxmlformats.org/officeDocument/2006/relationships/slideLayout" Target="../slideLayouts/slideLayout662.xml"/><Relationship Id="rId12" Type="http://schemas.openxmlformats.org/officeDocument/2006/relationships/slideLayout" Target="../slideLayouts/slideLayout667.xml"/><Relationship Id="rId2" Type="http://schemas.openxmlformats.org/officeDocument/2006/relationships/slideLayout" Target="../slideLayouts/slideLayout657.xml"/><Relationship Id="rId1" Type="http://schemas.openxmlformats.org/officeDocument/2006/relationships/slideLayout" Target="../slideLayouts/slideLayout656.xml"/><Relationship Id="rId6" Type="http://schemas.openxmlformats.org/officeDocument/2006/relationships/slideLayout" Target="../slideLayouts/slideLayout661.xml"/><Relationship Id="rId11" Type="http://schemas.openxmlformats.org/officeDocument/2006/relationships/slideLayout" Target="../slideLayouts/slideLayout666.xml"/><Relationship Id="rId5" Type="http://schemas.openxmlformats.org/officeDocument/2006/relationships/slideLayout" Target="../slideLayouts/slideLayout660.xml"/><Relationship Id="rId10" Type="http://schemas.openxmlformats.org/officeDocument/2006/relationships/slideLayout" Target="../slideLayouts/slideLayout665.xml"/><Relationship Id="rId4" Type="http://schemas.openxmlformats.org/officeDocument/2006/relationships/slideLayout" Target="../slideLayouts/slideLayout659.xml"/><Relationship Id="rId9" Type="http://schemas.openxmlformats.org/officeDocument/2006/relationships/slideLayout" Target="../slideLayouts/slideLayout664.xml"/><Relationship Id="rId14" Type="http://schemas.openxmlformats.org/officeDocument/2006/relationships/image" Target="../media/image1.wmf"/></Relationships>
</file>

<file path=ppt/slideMasters/_rels/slideMaster6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75.xml"/><Relationship Id="rId13" Type="http://schemas.openxmlformats.org/officeDocument/2006/relationships/image" Target="../media/image1.wmf"/><Relationship Id="rId3" Type="http://schemas.openxmlformats.org/officeDocument/2006/relationships/slideLayout" Target="../slideLayouts/slideLayout670.xml"/><Relationship Id="rId7" Type="http://schemas.openxmlformats.org/officeDocument/2006/relationships/slideLayout" Target="../slideLayouts/slideLayout674.xml"/><Relationship Id="rId12" Type="http://schemas.openxmlformats.org/officeDocument/2006/relationships/theme" Target="../theme/theme61.xml"/><Relationship Id="rId2" Type="http://schemas.openxmlformats.org/officeDocument/2006/relationships/slideLayout" Target="../slideLayouts/slideLayout669.xml"/><Relationship Id="rId1" Type="http://schemas.openxmlformats.org/officeDocument/2006/relationships/slideLayout" Target="../slideLayouts/slideLayout668.xml"/><Relationship Id="rId6" Type="http://schemas.openxmlformats.org/officeDocument/2006/relationships/slideLayout" Target="../slideLayouts/slideLayout673.xml"/><Relationship Id="rId11" Type="http://schemas.openxmlformats.org/officeDocument/2006/relationships/slideLayout" Target="../slideLayouts/slideLayout678.xml"/><Relationship Id="rId5" Type="http://schemas.openxmlformats.org/officeDocument/2006/relationships/slideLayout" Target="../slideLayouts/slideLayout672.xml"/><Relationship Id="rId10" Type="http://schemas.openxmlformats.org/officeDocument/2006/relationships/slideLayout" Target="../slideLayouts/slideLayout677.xml"/><Relationship Id="rId4" Type="http://schemas.openxmlformats.org/officeDocument/2006/relationships/slideLayout" Target="../slideLayouts/slideLayout671.xml"/><Relationship Id="rId9" Type="http://schemas.openxmlformats.org/officeDocument/2006/relationships/slideLayout" Target="../slideLayouts/slideLayout676.xml"/></Relationships>
</file>

<file path=ppt/slideMasters/_rels/slideMaster6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86.xml"/><Relationship Id="rId13" Type="http://schemas.openxmlformats.org/officeDocument/2006/relationships/theme" Target="../theme/theme62.xml"/><Relationship Id="rId3" Type="http://schemas.openxmlformats.org/officeDocument/2006/relationships/slideLayout" Target="../slideLayouts/slideLayout681.xml"/><Relationship Id="rId7" Type="http://schemas.openxmlformats.org/officeDocument/2006/relationships/slideLayout" Target="../slideLayouts/slideLayout685.xml"/><Relationship Id="rId12" Type="http://schemas.openxmlformats.org/officeDocument/2006/relationships/slideLayout" Target="../slideLayouts/slideLayout690.xml"/><Relationship Id="rId2" Type="http://schemas.openxmlformats.org/officeDocument/2006/relationships/slideLayout" Target="../slideLayouts/slideLayout680.xml"/><Relationship Id="rId1" Type="http://schemas.openxmlformats.org/officeDocument/2006/relationships/slideLayout" Target="../slideLayouts/slideLayout679.xml"/><Relationship Id="rId6" Type="http://schemas.openxmlformats.org/officeDocument/2006/relationships/slideLayout" Target="../slideLayouts/slideLayout684.xml"/><Relationship Id="rId11" Type="http://schemas.openxmlformats.org/officeDocument/2006/relationships/slideLayout" Target="../slideLayouts/slideLayout689.xml"/><Relationship Id="rId5" Type="http://schemas.openxmlformats.org/officeDocument/2006/relationships/slideLayout" Target="../slideLayouts/slideLayout683.xml"/><Relationship Id="rId10" Type="http://schemas.openxmlformats.org/officeDocument/2006/relationships/slideLayout" Target="../slideLayouts/slideLayout688.xml"/><Relationship Id="rId4" Type="http://schemas.openxmlformats.org/officeDocument/2006/relationships/slideLayout" Target="../slideLayouts/slideLayout682.xml"/><Relationship Id="rId9" Type="http://schemas.openxmlformats.org/officeDocument/2006/relationships/slideLayout" Target="../slideLayouts/slideLayout687.xml"/><Relationship Id="rId14" Type="http://schemas.openxmlformats.org/officeDocument/2006/relationships/image" Target="../media/image1.wmf"/></Relationships>
</file>

<file path=ppt/slideMasters/_rels/slideMaster6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98.xml"/><Relationship Id="rId13" Type="http://schemas.openxmlformats.org/officeDocument/2006/relationships/image" Target="../media/image1.wmf"/><Relationship Id="rId3" Type="http://schemas.openxmlformats.org/officeDocument/2006/relationships/slideLayout" Target="../slideLayouts/slideLayout693.xml"/><Relationship Id="rId7" Type="http://schemas.openxmlformats.org/officeDocument/2006/relationships/slideLayout" Target="../slideLayouts/slideLayout697.xml"/><Relationship Id="rId12" Type="http://schemas.openxmlformats.org/officeDocument/2006/relationships/theme" Target="../theme/theme63.xml"/><Relationship Id="rId2" Type="http://schemas.openxmlformats.org/officeDocument/2006/relationships/slideLayout" Target="../slideLayouts/slideLayout692.xml"/><Relationship Id="rId1" Type="http://schemas.openxmlformats.org/officeDocument/2006/relationships/slideLayout" Target="../slideLayouts/slideLayout691.xml"/><Relationship Id="rId6" Type="http://schemas.openxmlformats.org/officeDocument/2006/relationships/slideLayout" Target="../slideLayouts/slideLayout696.xml"/><Relationship Id="rId11" Type="http://schemas.openxmlformats.org/officeDocument/2006/relationships/slideLayout" Target="../slideLayouts/slideLayout701.xml"/><Relationship Id="rId5" Type="http://schemas.openxmlformats.org/officeDocument/2006/relationships/slideLayout" Target="../slideLayouts/slideLayout695.xml"/><Relationship Id="rId10" Type="http://schemas.openxmlformats.org/officeDocument/2006/relationships/slideLayout" Target="../slideLayouts/slideLayout700.xml"/><Relationship Id="rId4" Type="http://schemas.openxmlformats.org/officeDocument/2006/relationships/slideLayout" Target="../slideLayouts/slideLayout694.xml"/><Relationship Id="rId9" Type="http://schemas.openxmlformats.org/officeDocument/2006/relationships/slideLayout" Target="../slideLayouts/slideLayout699.xml"/></Relationships>
</file>

<file path=ppt/slideMasters/_rels/slideMaster6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09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704.xml"/><Relationship Id="rId7" Type="http://schemas.openxmlformats.org/officeDocument/2006/relationships/slideLayout" Target="../slideLayouts/slideLayout708.xml"/><Relationship Id="rId12" Type="http://schemas.openxmlformats.org/officeDocument/2006/relationships/theme" Target="../theme/theme64.xml"/><Relationship Id="rId2" Type="http://schemas.openxmlformats.org/officeDocument/2006/relationships/slideLayout" Target="../slideLayouts/slideLayout703.xml"/><Relationship Id="rId1" Type="http://schemas.openxmlformats.org/officeDocument/2006/relationships/slideLayout" Target="../slideLayouts/slideLayout702.xml"/><Relationship Id="rId6" Type="http://schemas.openxmlformats.org/officeDocument/2006/relationships/slideLayout" Target="../slideLayouts/slideLayout707.xml"/><Relationship Id="rId11" Type="http://schemas.openxmlformats.org/officeDocument/2006/relationships/slideLayout" Target="../slideLayouts/slideLayout712.xml"/><Relationship Id="rId5" Type="http://schemas.openxmlformats.org/officeDocument/2006/relationships/slideLayout" Target="../slideLayouts/slideLayout706.xml"/><Relationship Id="rId10" Type="http://schemas.openxmlformats.org/officeDocument/2006/relationships/slideLayout" Target="../slideLayouts/slideLayout711.xml"/><Relationship Id="rId4" Type="http://schemas.openxmlformats.org/officeDocument/2006/relationships/slideLayout" Target="../slideLayouts/slideLayout705.xml"/><Relationship Id="rId9" Type="http://schemas.openxmlformats.org/officeDocument/2006/relationships/slideLayout" Target="../slideLayouts/slideLayout710.xml"/></Relationships>
</file>

<file path=ppt/slideMasters/_rels/slideMaster6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20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715.xml"/><Relationship Id="rId7" Type="http://schemas.openxmlformats.org/officeDocument/2006/relationships/slideLayout" Target="../slideLayouts/slideLayout719.xml"/><Relationship Id="rId12" Type="http://schemas.openxmlformats.org/officeDocument/2006/relationships/theme" Target="../theme/theme65.xml"/><Relationship Id="rId2" Type="http://schemas.openxmlformats.org/officeDocument/2006/relationships/slideLayout" Target="../slideLayouts/slideLayout714.xml"/><Relationship Id="rId1" Type="http://schemas.openxmlformats.org/officeDocument/2006/relationships/slideLayout" Target="../slideLayouts/slideLayout713.xml"/><Relationship Id="rId6" Type="http://schemas.openxmlformats.org/officeDocument/2006/relationships/slideLayout" Target="../slideLayouts/slideLayout718.xml"/><Relationship Id="rId11" Type="http://schemas.openxmlformats.org/officeDocument/2006/relationships/slideLayout" Target="../slideLayouts/slideLayout723.xml"/><Relationship Id="rId5" Type="http://schemas.openxmlformats.org/officeDocument/2006/relationships/slideLayout" Target="../slideLayouts/slideLayout717.xml"/><Relationship Id="rId10" Type="http://schemas.openxmlformats.org/officeDocument/2006/relationships/slideLayout" Target="../slideLayouts/slideLayout722.xml"/><Relationship Id="rId4" Type="http://schemas.openxmlformats.org/officeDocument/2006/relationships/slideLayout" Target="../slideLayouts/slideLayout716.xml"/><Relationship Id="rId9" Type="http://schemas.openxmlformats.org/officeDocument/2006/relationships/slideLayout" Target="../slideLayouts/slideLayout721.xml"/></Relationships>
</file>

<file path=ppt/slideMasters/_rels/slideMaster6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31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726.xml"/><Relationship Id="rId7" Type="http://schemas.openxmlformats.org/officeDocument/2006/relationships/slideLayout" Target="../slideLayouts/slideLayout730.xml"/><Relationship Id="rId12" Type="http://schemas.openxmlformats.org/officeDocument/2006/relationships/theme" Target="../theme/theme66.xml"/><Relationship Id="rId2" Type="http://schemas.openxmlformats.org/officeDocument/2006/relationships/slideLayout" Target="../slideLayouts/slideLayout725.xml"/><Relationship Id="rId1" Type="http://schemas.openxmlformats.org/officeDocument/2006/relationships/slideLayout" Target="../slideLayouts/slideLayout724.xml"/><Relationship Id="rId6" Type="http://schemas.openxmlformats.org/officeDocument/2006/relationships/slideLayout" Target="../slideLayouts/slideLayout729.xml"/><Relationship Id="rId11" Type="http://schemas.openxmlformats.org/officeDocument/2006/relationships/slideLayout" Target="../slideLayouts/slideLayout734.xml"/><Relationship Id="rId5" Type="http://schemas.openxmlformats.org/officeDocument/2006/relationships/slideLayout" Target="../slideLayouts/slideLayout728.xml"/><Relationship Id="rId10" Type="http://schemas.openxmlformats.org/officeDocument/2006/relationships/slideLayout" Target="../slideLayouts/slideLayout733.xml"/><Relationship Id="rId4" Type="http://schemas.openxmlformats.org/officeDocument/2006/relationships/slideLayout" Target="../slideLayouts/slideLayout727.xml"/><Relationship Id="rId9" Type="http://schemas.openxmlformats.org/officeDocument/2006/relationships/slideLayout" Target="../slideLayouts/slideLayout732.xml"/></Relationships>
</file>

<file path=ppt/slideMasters/_rels/slideMaster6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2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737.xml"/><Relationship Id="rId7" Type="http://schemas.openxmlformats.org/officeDocument/2006/relationships/slideLayout" Target="../slideLayouts/slideLayout741.xml"/><Relationship Id="rId12" Type="http://schemas.openxmlformats.org/officeDocument/2006/relationships/theme" Target="../theme/theme67.xml"/><Relationship Id="rId2" Type="http://schemas.openxmlformats.org/officeDocument/2006/relationships/slideLayout" Target="../slideLayouts/slideLayout736.xml"/><Relationship Id="rId1" Type="http://schemas.openxmlformats.org/officeDocument/2006/relationships/slideLayout" Target="../slideLayouts/slideLayout735.xml"/><Relationship Id="rId6" Type="http://schemas.openxmlformats.org/officeDocument/2006/relationships/slideLayout" Target="../slideLayouts/slideLayout740.xml"/><Relationship Id="rId11" Type="http://schemas.openxmlformats.org/officeDocument/2006/relationships/slideLayout" Target="../slideLayouts/slideLayout745.xml"/><Relationship Id="rId5" Type="http://schemas.openxmlformats.org/officeDocument/2006/relationships/slideLayout" Target="../slideLayouts/slideLayout739.xml"/><Relationship Id="rId10" Type="http://schemas.openxmlformats.org/officeDocument/2006/relationships/slideLayout" Target="../slideLayouts/slideLayout744.xml"/><Relationship Id="rId4" Type="http://schemas.openxmlformats.org/officeDocument/2006/relationships/slideLayout" Target="../slideLayouts/slideLayout738.xml"/><Relationship Id="rId9" Type="http://schemas.openxmlformats.org/officeDocument/2006/relationships/slideLayout" Target="../slideLayouts/slideLayout743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13" Type="http://schemas.openxmlformats.org/officeDocument/2006/relationships/image" Target="../media/image1.wmf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13" Type="http://schemas.openxmlformats.org/officeDocument/2006/relationships/image" Target="../media/image1.wmf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13" Type="http://schemas.openxmlformats.org/officeDocument/2006/relationships/image" Target="../media/image1.wmf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0" y="809631"/>
            <a:ext cx="9144000" cy="11465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215684" tIns="0" rIns="215684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</p:txBody>
      </p:sp>
      <p:grpSp>
        <p:nvGrpSpPr>
          <p:cNvPr id="1027" name="Group 3"/>
          <p:cNvGrpSpPr>
            <a:grpSpLocks/>
          </p:cNvGrpSpPr>
          <p:nvPr/>
        </p:nvGrpSpPr>
        <p:grpSpPr bwMode="auto">
          <a:xfrm>
            <a:off x="0" y="4739329"/>
            <a:ext cx="9144000" cy="404813"/>
            <a:chOff x="0" y="3974"/>
            <a:chExt cx="5760" cy="340"/>
          </a:xfrm>
        </p:grpSpPr>
        <p:sp>
          <p:nvSpPr>
            <p:cNvPr id="1037" name="Rectangle 4"/>
            <p:cNvSpPr>
              <a:spLocks noChangeArrowheads="1"/>
            </p:cNvSpPr>
            <p:nvPr/>
          </p:nvSpPr>
          <p:spPr bwMode="auto">
            <a:xfrm>
              <a:off x="0" y="3974"/>
              <a:ext cx="1220" cy="340"/>
            </a:xfrm>
            <a:prstGeom prst="rect">
              <a:avLst/>
            </a:prstGeom>
            <a:solidFill>
              <a:srgbClr val="0066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/>
            <a:lstStyle>
              <a:lvl1pPr eaLnBrk="0" hangingPunct="0">
                <a:defRPr sz="2600">
                  <a:solidFill>
                    <a:schemeClr val="bg1"/>
                  </a:solidFill>
                  <a:latin typeface="Arial Narrow" pitchFamily="34" charset="0"/>
                  <a:cs typeface="Arial" pitchFamily="34" charset="0"/>
                </a:defRPr>
              </a:lvl1pPr>
              <a:lvl2pPr marL="742950" indent="-285750" eaLnBrk="0" hangingPunct="0">
                <a:defRPr sz="2600">
                  <a:solidFill>
                    <a:schemeClr val="bg1"/>
                  </a:solidFill>
                  <a:latin typeface="Arial Narrow" pitchFamily="34" charset="0"/>
                  <a:cs typeface="Arial" pitchFamily="34" charset="0"/>
                </a:defRPr>
              </a:lvl2pPr>
              <a:lvl3pPr marL="1143000" indent="-228600" eaLnBrk="0" hangingPunct="0">
                <a:defRPr sz="2600">
                  <a:solidFill>
                    <a:schemeClr val="bg1"/>
                  </a:solidFill>
                  <a:latin typeface="Arial Narrow" pitchFamily="34" charset="0"/>
                  <a:cs typeface="Arial" pitchFamily="34" charset="0"/>
                </a:defRPr>
              </a:lvl3pPr>
              <a:lvl4pPr marL="1600200" indent="-228600" eaLnBrk="0" hangingPunct="0">
                <a:defRPr sz="2600">
                  <a:solidFill>
                    <a:schemeClr val="bg1"/>
                  </a:solidFill>
                  <a:latin typeface="Arial Narrow" pitchFamily="34" charset="0"/>
                  <a:cs typeface="Arial" pitchFamily="34" charset="0"/>
                </a:defRPr>
              </a:lvl4pPr>
              <a:lvl5pPr marL="2057400" indent="-228600" eaLnBrk="0" hangingPunct="0">
                <a:defRPr sz="2600">
                  <a:solidFill>
                    <a:schemeClr val="bg1"/>
                  </a:solidFill>
                  <a:latin typeface="Arial Narrow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chemeClr val="bg1"/>
                  </a:solidFill>
                  <a:latin typeface="Arial Narrow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chemeClr val="bg1"/>
                  </a:solidFill>
                  <a:latin typeface="Arial Narrow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chemeClr val="bg1"/>
                  </a:solidFill>
                  <a:latin typeface="Arial Narrow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chemeClr val="bg1"/>
                  </a:solidFill>
                  <a:latin typeface="Arial Narrow" pitchFamily="34" charset="0"/>
                  <a:cs typeface="Arial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700" dirty="0" smtClean="0"/>
            </a:p>
          </p:txBody>
        </p:sp>
        <p:sp>
          <p:nvSpPr>
            <p:cNvPr id="1038" name="Rectangle 5"/>
            <p:cNvSpPr>
              <a:spLocks noChangeArrowheads="1"/>
            </p:cNvSpPr>
            <p:nvPr/>
          </p:nvSpPr>
          <p:spPr bwMode="auto">
            <a:xfrm>
              <a:off x="1224" y="3974"/>
              <a:ext cx="4536" cy="340"/>
            </a:xfrm>
            <a:prstGeom prst="rect">
              <a:avLst/>
            </a:prstGeom>
            <a:solidFill>
              <a:srgbClr val="3399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/>
            <a:lstStyle>
              <a:lvl1pPr eaLnBrk="0" hangingPunct="0">
                <a:defRPr sz="2600">
                  <a:solidFill>
                    <a:schemeClr val="bg1"/>
                  </a:solidFill>
                  <a:latin typeface="Arial Narrow" pitchFamily="34" charset="0"/>
                  <a:cs typeface="Arial" pitchFamily="34" charset="0"/>
                </a:defRPr>
              </a:lvl1pPr>
              <a:lvl2pPr marL="742950" indent="-285750" eaLnBrk="0" hangingPunct="0">
                <a:defRPr sz="2600">
                  <a:solidFill>
                    <a:schemeClr val="bg1"/>
                  </a:solidFill>
                  <a:latin typeface="Arial Narrow" pitchFamily="34" charset="0"/>
                  <a:cs typeface="Arial" pitchFamily="34" charset="0"/>
                </a:defRPr>
              </a:lvl2pPr>
              <a:lvl3pPr marL="1143000" indent="-228600" eaLnBrk="0" hangingPunct="0">
                <a:defRPr sz="2600">
                  <a:solidFill>
                    <a:schemeClr val="bg1"/>
                  </a:solidFill>
                  <a:latin typeface="Arial Narrow" pitchFamily="34" charset="0"/>
                  <a:cs typeface="Arial" pitchFamily="34" charset="0"/>
                </a:defRPr>
              </a:lvl3pPr>
              <a:lvl4pPr marL="1600200" indent="-228600" eaLnBrk="0" hangingPunct="0">
                <a:defRPr sz="2600">
                  <a:solidFill>
                    <a:schemeClr val="bg1"/>
                  </a:solidFill>
                  <a:latin typeface="Arial Narrow" pitchFamily="34" charset="0"/>
                  <a:cs typeface="Arial" pitchFamily="34" charset="0"/>
                </a:defRPr>
              </a:lvl4pPr>
              <a:lvl5pPr marL="2057400" indent="-228600" eaLnBrk="0" hangingPunct="0">
                <a:defRPr sz="2600">
                  <a:solidFill>
                    <a:schemeClr val="bg1"/>
                  </a:solidFill>
                  <a:latin typeface="Arial Narrow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chemeClr val="bg1"/>
                  </a:solidFill>
                  <a:latin typeface="Arial Narrow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chemeClr val="bg1"/>
                  </a:solidFill>
                  <a:latin typeface="Arial Narrow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chemeClr val="bg1"/>
                  </a:solidFill>
                  <a:latin typeface="Arial Narrow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chemeClr val="bg1"/>
                  </a:solidFill>
                  <a:latin typeface="Arial Narrow" pitchFamily="34" charset="0"/>
                  <a:cs typeface="Arial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700" dirty="0" smtClean="0"/>
            </a:p>
          </p:txBody>
        </p:sp>
        <p:sp>
          <p:nvSpPr>
            <p:cNvPr id="1039" name="Line 6"/>
            <p:cNvSpPr>
              <a:spLocks noChangeShapeType="1"/>
            </p:cNvSpPr>
            <p:nvPr/>
          </p:nvSpPr>
          <p:spPr bwMode="auto">
            <a:xfrm>
              <a:off x="1220" y="3974"/>
              <a:ext cx="0" cy="34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 anchor="ctr"/>
            <a:lstStyle/>
            <a:p>
              <a:endParaRPr lang="ru-RU" dirty="0"/>
            </a:p>
          </p:txBody>
        </p:sp>
      </p:grpSp>
      <p:sp>
        <p:nvSpPr>
          <p:cNvPr id="1028" name="Rectangle 7"/>
          <p:cNvSpPr>
            <a:spLocks noChangeArrowheads="1"/>
          </p:cNvSpPr>
          <p:nvPr/>
        </p:nvSpPr>
        <p:spPr bwMode="auto">
          <a:xfrm>
            <a:off x="0" y="4"/>
            <a:ext cx="1936750" cy="809625"/>
          </a:xfrm>
          <a:prstGeom prst="rect">
            <a:avLst/>
          </a:prstGeom>
          <a:solidFill>
            <a:srgbClr val="0066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>
            <a:lvl1pPr eaLnBrk="0" hangingPunct="0"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1pPr>
            <a:lvl2pPr marL="742950" indent="-285750" eaLnBrk="0" hangingPunct="0"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2pPr>
            <a:lvl3pPr marL="1143000" indent="-228600" eaLnBrk="0" hangingPunct="0"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3pPr>
            <a:lvl4pPr marL="1600200" indent="-228600" eaLnBrk="0" hangingPunct="0"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4pPr>
            <a:lvl5pPr marL="2057400" indent="-228600" eaLnBrk="0" hangingPunct="0"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9pPr>
          </a:lstStyle>
          <a:p>
            <a:pPr eaLnBrk="1" hangingPunct="1">
              <a:defRPr/>
            </a:pPr>
            <a:endParaRPr lang="ru-RU" altLang="ru-RU" sz="1700" dirty="0" smtClean="0"/>
          </a:p>
        </p:txBody>
      </p:sp>
      <p:sp>
        <p:nvSpPr>
          <p:cNvPr id="1029" name="Rectangle 8"/>
          <p:cNvSpPr>
            <a:spLocks noChangeArrowheads="1"/>
          </p:cNvSpPr>
          <p:nvPr/>
        </p:nvSpPr>
        <p:spPr bwMode="auto">
          <a:xfrm>
            <a:off x="1943100" y="4"/>
            <a:ext cx="7200900" cy="809625"/>
          </a:xfrm>
          <a:prstGeom prst="rect">
            <a:avLst/>
          </a:prstGeom>
          <a:solidFill>
            <a:srgbClr val="0033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>
            <a:lvl1pPr eaLnBrk="0" hangingPunct="0"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1pPr>
            <a:lvl2pPr marL="742950" indent="-285750" eaLnBrk="0" hangingPunct="0"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2pPr>
            <a:lvl3pPr marL="1143000" indent="-228600" eaLnBrk="0" hangingPunct="0"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3pPr>
            <a:lvl4pPr marL="1600200" indent="-228600" eaLnBrk="0" hangingPunct="0"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4pPr>
            <a:lvl5pPr marL="2057400" indent="-228600" eaLnBrk="0" hangingPunct="0"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9pPr>
          </a:lstStyle>
          <a:p>
            <a:pPr eaLnBrk="1" hangingPunct="1">
              <a:defRPr/>
            </a:pPr>
            <a:endParaRPr lang="ru-RU" altLang="ru-RU" sz="1700" dirty="0" smtClean="0"/>
          </a:p>
        </p:txBody>
      </p:sp>
      <p:sp>
        <p:nvSpPr>
          <p:cNvPr id="1030" name="Line 9"/>
          <p:cNvSpPr>
            <a:spLocks noChangeShapeType="1"/>
          </p:cNvSpPr>
          <p:nvPr/>
        </p:nvSpPr>
        <p:spPr bwMode="auto">
          <a:xfrm>
            <a:off x="1936750" y="4"/>
            <a:ext cx="0" cy="809625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 anchor="ctr"/>
          <a:lstStyle/>
          <a:p>
            <a:endParaRPr lang="ru-RU" dirty="0"/>
          </a:p>
        </p:txBody>
      </p:sp>
      <p:sp>
        <p:nvSpPr>
          <p:cNvPr id="1031" name="Rectangle 10"/>
          <p:cNvSpPr>
            <a:spLocks noGrp="1" noChangeArrowheads="1"/>
          </p:cNvSpPr>
          <p:nvPr>
            <p:ph type="title"/>
          </p:nvPr>
        </p:nvSpPr>
        <p:spPr bwMode="auto">
          <a:xfrm>
            <a:off x="2159001" y="9"/>
            <a:ext cx="6985000" cy="757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399371" name="Rectangle 1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204792" y="4772455"/>
            <a:ext cx="1487487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sz="2000" b="1">
                <a:cs typeface="+mn-cs"/>
              </a:defRPr>
            </a:lvl1pPr>
          </a:lstStyle>
          <a:p>
            <a:pPr>
              <a:defRPr/>
            </a:pPr>
            <a:r>
              <a:rPr lang="en-US" dirty="0"/>
              <a:t>&lt;#&gt;</a:t>
            </a:r>
            <a:endParaRPr lang="ru-RU" dirty="0"/>
          </a:p>
        </p:txBody>
      </p:sp>
      <p:sp>
        <p:nvSpPr>
          <p:cNvPr id="399372" name="Rectangle 1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144713" y="4772455"/>
            <a:ext cx="6769100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sz="2000">
                <a:cs typeface="+mn-cs"/>
              </a:defRPr>
            </a:lvl1pPr>
          </a:lstStyle>
          <a:p>
            <a:pPr>
              <a:defRPr/>
            </a:pPr>
            <a:r>
              <a:rPr lang="ru-RU" dirty="0" smtClean="0"/>
              <a:t>СОВЕЩАНИЕ ПО РАССМОТРЕНИЮ РЕЗУЛЬТАТОВ ПХД ЗА 2013 Г.</a:t>
            </a:r>
            <a:endParaRPr lang="ru-RU" dirty="0"/>
          </a:p>
        </p:txBody>
      </p:sp>
      <p:sp>
        <p:nvSpPr>
          <p:cNvPr id="1034" name="Line 14"/>
          <p:cNvSpPr>
            <a:spLocks noChangeShapeType="1"/>
          </p:cNvSpPr>
          <p:nvPr/>
        </p:nvSpPr>
        <p:spPr bwMode="auto">
          <a:xfrm>
            <a:off x="0" y="4736306"/>
            <a:ext cx="9144000" cy="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 anchor="ctr"/>
          <a:lstStyle/>
          <a:p>
            <a:endParaRPr lang="ru-RU" dirty="0"/>
          </a:p>
        </p:txBody>
      </p:sp>
      <p:sp>
        <p:nvSpPr>
          <p:cNvPr id="1035" name="Line 15"/>
          <p:cNvSpPr>
            <a:spLocks noChangeShapeType="1"/>
          </p:cNvSpPr>
          <p:nvPr/>
        </p:nvSpPr>
        <p:spPr bwMode="auto">
          <a:xfrm>
            <a:off x="0" y="809625"/>
            <a:ext cx="9144000" cy="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 anchor="ctr"/>
          <a:lstStyle/>
          <a:p>
            <a:endParaRPr lang="ru-RU" dirty="0"/>
          </a:p>
        </p:txBody>
      </p:sp>
      <p:pic>
        <p:nvPicPr>
          <p:cNvPr id="1036" name="Picture 16" descr="TransGazKazan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279" y="67885"/>
            <a:ext cx="1560513" cy="633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27" r:id="rId1"/>
    <p:sldLayoutId id="2147483828" r:id="rId2"/>
    <p:sldLayoutId id="2147483829" r:id="rId3"/>
    <p:sldLayoutId id="2147483830" r:id="rId4"/>
    <p:sldLayoutId id="2147483831" r:id="rId5"/>
    <p:sldLayoutId id="2147483832" r:id="rId6"/>
    <p:sldLayoutId id="2147483833" r:id="rId7"/>
    <p:sldLayoutId id="2147483834" r:id="rId8"/>
    <p:sldLayoutId id="2147483835" r:id="rId9"/>
    <p:sldLayoutId id="2147483836" r:id="rId10"/>
    <p:sldLayoutId id="2147483837" r:id="rId11"/>
  </p:sldLayoutIdLst>
  <p:transition spd="med" advClick="0" advTm="1000">
    <p:wipe/>
  </p:transition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5pPr>
      <a:lvl6pPr marL="456531"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6pPr>
      <a:lvl7pPr marL="913063"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7pPr>
      <a:lvl8pPr marL="1369597"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8pPr>
      <a:lvl9pPr marL="1826127"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9pPr>
    </p:titleStyle>
    <p:bodyStyle>
      <a:lvl1pPr marL="342400" indent="-342400" algn="l" rtl="0" eaLnBrk="0" fontAlgn="base" hangingPunct="0">
        <a:spcBef>
          <a:spcPct val="0"/>
        </a:spcBef>
        <a:spcAft>
          <a:spcPct val="0"/>
        </a:spcAft>
        <a:defRPr sz="2600" b="1">
          <a:solidFill>
            <a:srgbClr val="003366"/>
          </a:solidFill>
          <a:latin typeface="+mn-lt"/>
          <a:ea typeface="+mn-ea"/>
          <a:cs typeface="+mn-cs"/>
        </a:defRPr>
      </a:lvl1pPr>
      <a:lvl2pPr marL="741868" indent="-285327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Arial" charset="0"/>
        </a:defRPr>
      </a:lvl2pPr>
      <a:lvl3pPr marL="1141334" indent="-228266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Arial" charset="0"/>
        </a:defRPr>
      </a:lvl3pPr>
      <a:lvl4pPr marL="1597866" indent="-228266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charset="0"/>
        </a:defRPr>
      </a:lvl4pPr>
      <a:lvl5pPr marL="2054398" indent="-228266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5pPr>
      <a:lvl6pPr marL="2510932" indent="-228266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67466" indent="-228266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4000" indent="-228266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0534" indent="-228266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ru-RU"/>
      </a:defPPr>
      <a:lvl1pPr marL="0" algn="l" defTabSz="9130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531" algn="l" defTabSz="9130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3063" algn="l" defTabSz="9130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69597" algn="l" defTabSz="9130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6127" algn="l" defTabSz="9130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2666" algn="l" defTabSz="9130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39200" algn="l" defTabSz="9130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5733" algn="l" defTabSz="9130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2269" algn="l" defTabSz="9130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12"/>
          <p:cNvSpPr>
            <a:spLocks noGrp="1" noChangeArrowheads="1"/>
          </p:cNvSpPr>
          <p:nvPr>
            <p:ph type="body" idx="1"/>
          </p:nvPr>
        </p:nvSpPr>
        <p:spPr bwMode="auto">
          <a:xfrm>
            <a:off x="0" y="809631"/>
            <a:ext cx="9144000" cy="11465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215684" tIns="0" rIns="215684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</p:txBody>
      </p:sp>
      <p:sp>
        <p:nvSpPr>
          <p:cNvPr id="10243" name="Rectangle 19"/>
          <p:cNvSpPr>
            <a:spLocks noChangeArrowheads="1"/>
          </p:cNvSpPr>
          <p:nvPr/>
        </p:nvSpPr>
        <p:spPr bwMode="auto">
          <a:xfrm>
            <a:off x="0" y="1953817"/>
            <a:ext cx="9144000" cy="2784872"/>
          </a:xfrm>
          <a:prstGeom prst="rect">
            <a:avLst/>
          </a:prstGeom>
          <a:solidFill>
            <a:srgbClr val="0066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>
            <a:lvl1pPr eaLnBrk="0" hangingPunct="0"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1pPr>
            <a:lvl2pPr marL="742950" indent="-285750" eaLnBrk="0" hangingPunct="0"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2pPr>
            <a:lvl3pPr marL="1143000" indent="-228600" eaLnBrk="0" hangingPunct="0"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3pPr>
            <a:lvl4pPr marL="1600200" indent="-228600" eaLnBrk="0" hangingPunct="0"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4pPr>
            <a:lvl5pPr marL="2057400" indent="-228600" eaLnBrk="0" hangingPunct="0"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9pPr>
          </a:lstStyle>
          <a:p>
            <a:pPr eaLnBrk="1" hangingPunct="1">
              <a:defRPr/>
            </a:pPr>
            <a:endParaRPr lang="ru-RU" altLang="ru-RU" sz="1700" dirty="0" smtClean="0"/>
          </a:p>
        </p:txBody>
      </p:sp>
      <p:grpSp>
        <p:nvGrpSpPr>
          <p:cNvPr id="10244" name="Group 3"/>
          <p:cNvGrpSpPr>
            <a:grpSpLocks/>
          </p:cNvGrpSpPr>
          <p:nvPr/>
        </p:nvGrpSpPr>
        <p:grpSpPr bwMode="auto">
          <a:xfrm>
            <a:off x="0" y="4739329"/>
            <a:ext cx="9144000" cy="404813"/>
            <a:chOff x="0" y="3974"/>
            <a:chExt cx="5760" cy="340"/>
          </a:xfrm>
        </p:grpSpPr>
        <p:sp>
          <p:nvSpPr>
            <p:cNvPr id="10255" name="Rectangle 4"/>
            <p:cNvSpPr>
              <a:spLocks noChangeArrowheads="1"/>
            </p:cNvSpPr>
            <p:nvPr/>
          </p:nvSpPr>
          <p:spPr bwMode="auto">
            <a:xfrm>
              <a:off x="0" y="3974"/>
              <a:ext cx="1220" cy="340"/>
            </a:xfrm>
            <a:prstGeom prst="rect">
              <a:avLst/>
            </a:prstGeom>
            <a:solidFill>
              <a:srgbClr val="0066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/>
            <a:lstStyle>
              <a:lvl1pPr eaLnBrk="0" hangingPunct="0">
                <a:defRPr sz="2600">
                  <a:solidFill>
                    <a:schemeClr val="bg1"/>
                  </a:solidFill>
                  <a:latin typeface="Arial Narrow" pitchFamily="34" charset="0"/>
                  <a:cs typeface="Arial" pitchFamily="34" charset="0"/>
                </a:defRPr>
              </a:lvl1pPr>
              <a:lvl2pPr marL="742950" indent="-285750" eaLnBrk="0" hangingPunct="0">
                <a:defRPr sz="2600">
                  <a:solidFill>
                    <a:schemeClr val="bg1"/>
                  </a:solidFill>
                  <a:latin typeface="Arial Narrow" pitchFamily="34" charset="0"/>
                  <a:cs typeface="Arial" pitchFamily="34" charset="0"/>
                </a:defRPr>
              </a:lvl2pPr>
              <a:lvl3pPr marL="1143000" indent="-228600" eaLnBrk="0" hangingPunct="0">
                <a:defRPr sz="2600">
                  <a:solidFill>
                    <a:schemeClr val="bg1"/>
                  </a:solidFill>
                  <a:latin typeface="Arial Narrow" pitchFamily="34" charset="0"/>
                  <a:cs typeface="Arial" pitchFamily="34" charset="0"/>
                </a:defRPr>
              </a:lvl3pPr>
              <a:lvl4pPr marL="1600200" indent="-228600" eaLnBrk="0" hangingPunct="0">
                <a:defRPr sz="2600">
                  <a:solidFill>
                    <a:schemeClr val="bg1"/>
                  </a:solidFill>
                  <a:latin typeface="Arial Narrow" pitchFamily="34" charset="0"/>
                  <a:cs typeface="Arial" pitchFamily="34" charset="0"/>
                </a:defRPr>
              </a:lvl4pPr>
              <a:lvl5pPr marL="2057400" indent="-228600" eaLnBrk="0" hangingPunct="0">
                <a:defRPr sz="2600">
                  <a:solidFill>
                    <a:schemeClr val="bg1"/>
                  </a:solidFill>
                  <a:latin typeface="Arial Narrow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chemeClr val="bg1"/>
                  </a:solidFill>
                  <a:latin typeface="Arial Narrow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chemeClr val="bg1"/>
                  </a:solidFill>
                  <a:latin typeface="Arial Narrow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chemeClr val="bg1"/>
                  </a:solidFill>
                  <a:latin typeface="Arial Narrow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chemeClr val="bg1"/>
                  </a:solidFill>
                  <a:latin typeface="Arial Narrow" pitchFamily="34" charset="0"/>
                  <a:cs typeface="Arial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700" dirty="0" smtClean="0"/>
            </a:p>
          </p:txBody>
        </p:sp>
        <p:sp>
          <p:nvSpPr>
            <p:cNvPr id="10256" name="Rectangle 5"/>
            <p:cNvSpPr>
              <a:spLocks noChangeArrowheads="1"/>
            </p:cNvSpPr>
            <p:nvPr/>
          </p:nvSpPr>
          <p:spPr bwMode="auto">
            <a:xfrm>
              <a:off x="1224" y="3974"/>
              <a:ext cx="4536" cy="340"/>
            </a:xfrm>
            <a:prstGeom prst="rect">
              <a:avLst/>
            </a:prstGeom>
            <a:solidFill>
              <a:srgbClr val="3399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/>
            <a:lstStyle>
              <a:lvl1pPr eaLnBrk="0" hangingPunct="0">
                <a:defRPr sz="2600">
                  <a:solidFill>
                    <a:schemeClr val="bg1"/>
                  </a:solidFill>
                  <a:latin typeface="Arial Narrow" pitchFamily="34" charset="0"/>
                  <a:cs typeface="Arial" pitchFamily="34" charset="0"/>
                </a:defRPr>
              </a:lvl1pPr>
              <a:lvl2pPr marL="742950" indent="-285750" eaLnBrk="0" hangingPunct="0">
                <a:defRPr sz="2600">
                  <a:solidFill>
                    <a:schemeClr val="bg1"/>
                  </a:solidFill>
                  <a:latin typeface="Arial Narrow" pitchFamily="34" charset="0"/>
                  <a:cs typeface="Arial" pitchFamily="34" charset="0"/>
                </a:defRPr>
              </a:lvl2pPr>
              <a:lvl3pPr marL="1143000" indent="-228600" eaLnBrk="0" hangingPunct="0">
                <a:defRPr sz="2600">
                  <a:solidFill>
                    <a:schemeClr val="bg1"/>
                  </a:solidFill>
                  <a:latin typeface="Arial Narrow" pitchFamily="34" charset="0"/>
                  <a:cs typeface="Arial" pitchFamily="34" charset="0"/>
                </a:defRPr>
              </a:lvl3pPr>
              <a:lvl4pPr marL="1600200" indent="-228600" eaLnBrk="0" hangingPunct="0">
                <a:defRPr sz="2600">
                  <a:solidFill>
                    <a:schemeClr val="bg1"/>
                  </a:solidFill>
                  <a:latin typeface="Arial Narrow" pitchFamily="34" charset="0"/>
                  <a:cs typeface="Arial" pitchFamily="34" charset="0"/>
                </a:defRPr>
              </a:lvl4pPr>
              <a:lvl5pPr marL="2057400" indent="-228600" eaLnBrk="0" hangingPunct="0">
                <a:defRPr sz="2600">
                  <a:solidFill>
                    <a:schemeClr val="bg1"/>
                  </a:solidFill>
                  <a:latin typeface="Arial Narrow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chemeClr val="bg1"/>
                  </a:solidFill>
                  <a:latin typeface="Arial Narrow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chemeClr val="bg1"/>
                  </a:solidFill>
                  <a:latin typeface="Arial Narrow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chemeClr val="bg1"/>
                  </a:solidFill>
                  <a:latin typeface="Arial Narrow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chemeClr val="bg1"/>
                  </a:solidFill>
                  <a:latin typeface="Arial Narrow" pitchFamily="34" charset="0"/>
                  <a:cs typeface="Arial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700" dirty="0" smtClean="0"/>
            </a:p>
          </p:txBody>
        </p:sp>
        <p:sp>
          <p:nvSpPr>
            <p:cNvPr id="10257" name="Line 6"/>
            <p:cNvSpPr>
              <a:spLocks noChangeShapeType="1"/>
            </p:cNvSpPr>
            <p:nvPr/>
          </p:nvSpPr>
          <p:spPr bwMode="auto">
            <a:xfrm>
              <a:off x="1220" y="3974"/>
              <a:ext cx="0" cy="34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 anchor="ctr"/>
            <a:lstStyle/>
            <a:p>
              <a:endParaRPr lang="ru-RU" dirty="0"/>
            </a:p>
          </p:txBody>
        </p:sp>
      </p:grpSp>
      <p:sp>
        <p:nvSpPr>
          <p:cNvPr id="10245" name="Rectangle 7"/>
          <p:cNvSpPr>
            <a:spLocks noChangeArrowheads="1"/>
          </p:cNvSpPr>
          <p:nvPr/>
        </p:nvSpPr>
        <p:spPr bwMode="auto">
          <a:xfrm>
            <a:off x="0" y="4"/>
            <a:ext cx="1936750" cy="809625"/>
          </a:xfrm>
          <a:prstGeom prst="rect">
            <a:avLst/>
          </a:prstGeom>
          <a:solidFill>
            <a:srgbClr val="0066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>
            <a:lvl1pPr eaLnBrk="0" hangingPunct="0"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1pPr>
            <a:lvl2pPr marL="742950" indent="-285750" eaLnBrk="0" hangingPunct="0"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2pPr>
            <a:lvl3pPr marL="1143000" indent="-228600" eaLnBrk="0" hangingPunct="0"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3pPr>
            <a:lvl4pPr marL="1600200" indent="-228600" eaLnBrk="0" hangingPunct="0"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4pPr>
            <a:lvl5pPr marL="2057400" indent="-228600" eaLnBrk="0" hangingPunct="0"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9pPr>
          </a:lstStyle>
          <a:p>
            <a:pPr eaLnBrk="1" hangingPunct="1">
              <a:defRPr/>
            </a:pPr>
            <a:endParaRPr lang="ru-RU" altLang="ru-RU" sz="1700" dirty="0" smtClean="0"/>
          </a:p>
        </p:txBody>
      </p:sp>
      <p:sp>
        <p:nvSpPr>
          <p:cNvPr id="10246" name="Rectangle 8"/>
          <p:cNvSpPr>
            <a:spLocks noChangeArrowheads="1"/>
          </p:cNvSpPr>
          <p:nvPr/>
        </p:nvSpPr>
        <p:spPr bwMode="auto">
          <a:xfrm>
            <a:off x="1943100" y="4"/>
            <a:ext cx="7200900" cy="809625"/>
          </a:xfrm>
          <a:prstGeom prst="rect">
            <a:avLst/>
          </a:prstGeom>
          <a:solidFill>
            <a:srgbClr val="0033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>
            <a:lvl1pPr eaLnBrk="0" hangingPunct="0"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1pPr>
            <a:lvl2pPr marL="742950" indent="-285750" eaLnBrk="0" hangingPunct="0"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2pPr>
            <a:lvl3pPr marL="1143000" indent="-228600" eaLnBrk="0" hangingPunct="0"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3pPr>
            <a:lvl4pPr marL="1600200" indent="-228600" eaLnBrk="0" hangingPunct="0"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4pPr>
            <a:lvl5pPr marL="2057400" indent="-228600" eaLnBrk="0" hangingPunct="0"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9pPr>
          </a:lstStyle>
          <a:p>
            <a:pPr eaLnBrk="1" hangingPunct="1">
              <a:defRPr/>
            </a:pPr>
            <a:endParaRPr lang="ru-RU" altLang="ru-RU" sz="1700" dirty="0" smtClean="0"/>
          </a:p>
        </p:txBody>
      </p:sp>
      <p:sp>
        <p:nvSpPr>
          <p:cNvPr id="10247" name="Line 9"/>
          <p:cNvSpPr>
            <a:spLocks noChangeShapeType="1"/>
          </p:cNvSpPr>
          <p:nvPr/>
        </p:nvSpPr>
        <p:spPr bwMode="auto">
          <a:xfrm>
            <a:off x="1936750" y="4"/>
            <a:ext cx="0" cy="809625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 anchor="ctr"/>
          <a:lstStyle/>
          <a:p>
            <a:endParaRPr lang="ru-RU" dirty="0"/>
          </a:p>
        </p:txBody>
      </p:sp>
      <p:sp>
        <p:nvSpPr>
          <p:cNvPr id="10248" name="Rectangle 11"/>
          <p:cNvSpPr>
            <a:spLocks noGrp="1" noChangeArrowheads="1"/>
          </p:cNvSpPr>
          <p:nvPr>
            <p:ph type="title"/>
          </p:nvPr>
        </p:nvSpPr>
        <p:spPr bwMode="auto">
          <a:xfrm>
            <a:off x="2159001" y="9"/>
            <a:ext cx="6985000" cy="757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270349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204792" y="4772455"/>
            <a:ext cx="1487487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sz="2000" b="1"/>
            </a:lvl1pPr>
          </a:lstStyle>
          <a:p>
            <a:fld id="{8AE1778A-FD63-40CF-968A-7FF0B6257F07}" type="slidenum">
              <a:rPr lang="ru-RU" altLang="ru-RU"/>
              <a:pPr/>
              <a:t>‹#›</a:t>
            </a:fld>
            <a:endParaRPr lang="ru-RU" altLang="ru-RU" dirty="0"/>
          </a:p>
        </p:txBody>
      </p:sp>
      <p:sp>
        <p:nvSpPr>
          <p:cNvPr id="270350" name="Rectangle 1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144713" y="4772455"/>
            <a:ext cx="6769100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sz="2000">
                <a:cs typeface="+mn-cs"/>
              </a:defRPr>
            </a:lvl1pPr>
          </a:lstStyle>
          <a:p>
            <a:pPr>
              <a:defRPr/>
            </a:pPr>
            <a:r>
              <a:rPr lang="ru-RU" dirty="0" smtClean="0"/>
              <a:t>СОВЕЩАНИЕ ПО РАССМОТРЕНИЮ РЕЗУЛЬТАТОВ ПХД ЗА 2013 Г.</a:t>
            </a:r>
            <a:endParaRPr lang="ru-RU" dirty="0"/>
          </a:p>
        </p:txBody>
      </p:sp>
      <p:sp>
        <p:nvSpPr>
          <p:cNvPr id="10251" name="Rectangle 15"/>
          <p:cNvSpPr>
            <a:spLocks noChangeArrowheads="1"/>
          </p:cNvSpPr>
          <p:nvPr/>
        </p:nvSpPr>
        <p:spPr bwMode="auto">
          <a:xfrm>
            <a:off x="755650" y="5704285"/>
            <a:ext cx="4103688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>
            <a:lvl1pPr eaLnBrk="0" hangingPunct="0"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1pPr>
            <a:lvl2pPr marL="742950" indent="-285750" eaLnBrk="0" hangingPunct="0"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2pPr>
            <a:lvl3pPr marL="1143000" indent="-228600" eaLnBrk="0" hangingPunct="0"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3pPr>
            <a:lvl4pPr marL="1600200" indent="-228600" eaLnBrk="0" hangingPunct="0"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4pPr>
            <a:lvl5pPr marL="2057400" indent="-228600" eaLnBrk="0" hangingPunct="0"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9pPr>
          </a:lstStyle>
          <a:p>
            <a:pPr eaLnBrk="1" hangingPunct="1">
              <a:defRPr/>
            </a:pPr>
            <a:endParaRPr lang="ru-RU" altLang="ru-RU" sz="1700" dirty="0" smtClean="0"/>
          </a:p>
        </p:txBody>
      </p:sp>
      <p:sp>
        <p:nvSpPr>
          <p:cNvPr id="10252" name="Line 20"/>
          <p:cNvSpPr>
            <a:spLocks noChangeShapeType="1"/>
          </p:cNvSpPr>
          <p:nvPr/>
        </p:nvSpPr>
        <p:spPr bwMode="auto">
          <a:xfrm>
            <a:off x="0" y="4736306"/>
            <a:ext cx="9144000" cy="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 anchor="ctr"/>
          <a:lstStyle/>
          <a:p>
            <a:endParaRPr lang="ru-RU" dirty="0"/>
          </a:p>
        </p:txBody>
      </p:sp>
      <p:sp>
        <p:nvSpPr>
          <p:cNvPr id="10253" name="Line 21"/>
          <p:cNvSpPr>
            <a:spLocks noChangeShapeType="1"/>
          </p:cNvSpPr>
          <p:nvPr/>
        </p:nvSpPr>
        <p:spPr bwMode="auto">
          <a:xfrm>
            <a:off x="0" y="809625"/>
            <a:ext cx="9144000" cy="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 anchor="ctr"/>
          <a:lstStyle/>
          <a:p>
            <a:endParaRPr lang="ru-RU" dirty="0"/>
          </a:p>
        </p:txBody>
      </p:sp>
      <p:pic>
        <p:nvPicPr>
          <p:cNvPr id="10254" name="Picture 23" descr="TransGazKazan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279" y="67885"/>
            <a:ext cx="1560513" cy="633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926" r:id="rId1"/>
    <p:sldLayoutId id="2147483927" r:id="rId2"/>
    <p:sldLayoutId id="2147483928" r:id="rId3"/>
    <p:sldLayoutId id="2147483929" r:id="rId4"/>
    <p:sldLayoutId id="2147483930" r:id="rId5"/>
    <p:sldLayoutId id="2147483931" r:id="rId6"/>
    <p:sldLayoutId id="2147483932" r:id="rId7"/>
    <p:sldLayoutId id="2147483933" r:id="rId8"/>
    <p:sldLayoutId id="2147483934" r:id="rId9"/>
    <p:sldLayoutId id="2147483935" r:id="rId10"/>
    <p:sldLayoutId id="2147483936" r:id="rId11"/>
  </p:sldLayoutIdLst>
  <p:transition spd="med" advClick="0" advTm="1000">
    <p:wipe/>
  </p:transition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5pPr>
      <a:lvl6pPr marL="456531"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6pPr>
      <a:lvl7pPr marL="913063"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7pPr>
      <a:lvl8pPr marL="1369597"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8pPr>
      <a:lvl9pPr marL="1826127"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9pPr>
    </p:titleStyle>
    <p:bodyStyle>
      <a:lvl1pPr marL="342400" indent="-342400" algn="l" rtl="0" eaLnBrk="0" fontAlgn="base" hangingPunct="0">
        <a:spcBef>
          <a:spcPct val="0"/>
        </a:spcBef>
        <a:spcAft>
          <a:spcPct val="0"/>
        </a:spcAft>
        <a:defRPr sz="2600" b="1">
          <a:solidFill>
            <a:srgbClr val="003366"/>
          </a:solidFill>
          <a:latin typeface="+mn-lt"/>
          <a:ea typeface="+mn-ea"/>
          <a:cs typeface="+mn-cs"/>
        </a:defRPr>
      </a:lvl1pPr>
      <a:lvl2pPr marL="741868" indent="-285327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Arial" charset="0"/>
        </a:defRPr>
      </a:lvl2pPr>
      <a:lvl3pPr marL="1141334" indent="-228266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Arial" charset="0"/>
        </a:defRPr>
      </a:lvl3pPr>
      <a:lvl4pPr marL="1597866" indent="-228266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charset="0"/>
        </a:defRPr>
      </a:lvl4pPr>
      <a:lvl5pPr marL="2054398" indent="-228266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5pPr>
      <a:lvl6pPr marL="2510932" indent="-228266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67466" indent="-228266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4000" indent="-228266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0534" indent="-228266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ru-RU"/>
      </a:defPPr>
      <a:lvl1pPr marL="0" algn="l" defTabSz="9130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531" algn="l" defTabSz="9130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3063" algn="l" defTabSz="9130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69597" algn="l" defTabSz="9130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6127" algn="l" defTabSz="9130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2666" algn="l" defTabSz="9130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39200" algn="l" defTabSz="9130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5733" algn="l" defTabSz="9130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2269" algn="l" defTabSz="9130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12"/>
          <p:cNvSpPr>
            <a:spLocks noGrp="1" noChangeArrowheads="1"/>
          </p:cNvSpPr>
          <p:nvPr>
            <p:ph type="body" idx="1"/>
          </p:nvPr>
        </p:nvSpPr>
        <p:spPr bwMode="auto">
          <a:xfrm>
            <a:off x="0" y="809629"/>
            <a:ext cx="9144000" cy="809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215684" tIns="0" rIns="215684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</p:txBody>
      </p:sp>
      <p:sp>
        <p:nvSpPr>
          <p:cNvPr id="11267" name="Rectangle 23"/>
          <p:cNvSpPr>
            <a:spLocks noChangeArrowheads="1"/>
          </p:cNvSpPr>
          <p:nvPr/>
        </p:nvSpPr>
        <p:spPr bwMode="auto">
          <a:xfrm>
            <a:off x="0" y="1619269"/>
            <a:ext cx="9144000" cy="3120629"/>
          </a:xfrm>
          <a:prstGeom prst="rect">
            <a:avLst/>
          </a:prstGeom>
          <a:solidFill>
            <a:srgbClr val="0066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>
            <a:lvl1pPr eaLnBrk="0" hangingPunct="0"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1pPr>
            <a:lvl2pPr marL="742950" indent="-285750" eaLnBrk="0" hangingPunct="0"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2pPr>
            <a:lvl3pPr marL="1143000" indent="-228600" eaLnBrk="0" hangingPunct="0"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3pPr>
            <a:lvl4pPr marL="1600200" indent="-228600" eaLnBrk="0" hangingPunct="0"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4pPr>
            <a:lvl5pPr marL="2057400" indent="-228600" eaLnBrk="0" hangingPunct="0"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9pPr>
          </a:lstStyle>
          <a:p>
            <a:pPr eaLnBrk="1" hangingPunct="1">
              <a:defRPr/>
            </a:pPr>
            <a:endParaRPr lang="ru-RU" altLang="ru-RU" sz="1700" dirty="0" smtClean="0"/>
          </a:p>
        </p:txBody>
      </p:sp>
      <p:grpSp>
        <p:nvGrpSpPr>
          <p:cNvPr id="11268" name="Group 3"/>
          <p:cNvGrpSpPr>
            <a:grpSpLocks/>
          </p:cNvGrpSpPr>
          <p:nvPr/>
        </p:nvGrpSpPr>
        <p:grpSpPr bwMode="auto">
          <a:xfrm>
            <a:off x="0" y="4739329"/>
            <a:ext cx="9144000" cy="404813"/>
            <a:chOff x="0" y="3974"/>
            <a:chExt cx="5760" cy="340"/>
          </a:xfrm>
        </p:grpSpPr>
        <p:sp>
          <p:nvSpPr>
            <p:cNvPr id="11279" name="Rectangle 4"/>
            <p:cNvSpPr>
              <a:spLocks noChangeArrowheads="1"/>
            </p:cNvSpPr>
            <p:nvPr/>
          </p:nvSpPr>
          <p:spPr bwMode="auto">
            <a:xfrm>
              <a:off x="0" y="3974"/>
              <a:ext cx="1220" cy="340"/>
            </a:xfrm>
            <a:prstGeom prst="rect">
              <a:avLst/>
            </a:prstGeom>
            <a:solidFill>
              <a:srgbClr val="0066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/>
            <a:lstStyle>
              <a:lvl1pPr eaLnBrk="0" hangingPunct="0">
                <a:defRPr sz="2600">
                  <a:solidFill>
                    <a:schemeClr val="bg1"/>
                  </a:solidFill>
                  <a:latin typeface="Arial Narrow" pitchFamily="34" charset="0"/>
                  <a:cs typeface="Arial" pitchFamily="34" charset="0"/>
                </a:defRPr>
              </a:lvl1pPr>
              <a:lvl2pPr marL="742950" indent="-285750" eaLnBrk="0" hangingPunct="0">
                <a:defRPr sz="2600">
                  <a:solidFill>
                    <a:schemeClr val="bg1"/>
                  </a:solidFill>
                  <a:latin typeface="Arial Narrow" pitchFamily="34" charset="0"/>
                  <a:cs typeface="Arial" pitchFamily="34" charset="0"/>
                </a:defRPr>
              </a:lvl2pPr>
              <a:lvl3pPr marL="1143000" indent="-228600" eaLnBrk="0" hangingPunct="0">
                <a:defRPr sz="2600">
                  <a:solidFill>
                    <a:schemeClr val="bg1"/>
                  </a:solidFill>
                  <a:latin typeface="Arial Narrow" pitchFamily="34" charset="0"/>
                  <a:cs typeface="Arial" pitchFamily="34" charset="0"/>
                </a:defRPr>
              </a:lvl3pPr>
              <a:lvl4pPr marL="1600200" indent="-228600" eaLnBrk="0" hangingPunct="0">
                <a:defRPr sz="2600">
                  <a:solidFill>
                    <a:schemeClr val="bg1"/>
                  </a:solidFill>
                  <a:latin typeface="Arial Narrow" pitchFamily="34" charset="0"/>
                  <a:cs typeface="Arial" pitchFamily="34" charset="0"/>
                </a:defRPr>
              </a:lvl4pPr>
              <a:lvl5pPr marL="2057400" indent="-228600" eaLnBrk="0" hangingPunct="0">
                <a:defRPr sz="2600">
                  <a:solidFill>
                    <a:schemeClr val="bg1"/>
                  </a:solidFill>
                  <a:latin typeface="Arial Narrow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chemeClr val="bg1"/>
                  </a:solidFill>
                  <a:latin typeface="Arial Narrow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chemeClr val="bg1"/>
                  </a:solidFill>
                  <a:latin typeface="Arial Narrow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chemeClr val="bg1"/>
                  </a:solidFill>
                  <a:latin typeface="Arial Narrow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chemeClr val="bg1"/>
                  </a:solidFill>
                  <a:latin typeface="Arial Narrow" pitchFamily="34" charset="0"/>
                  <a:cs typeface="Arial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700" dirty="0" smtClean="0"/>
            </a:p>
          </p:txBody>
        </p:sp>
        <p:sp>
          <p:nvSpPr>
            <p:cNvPr id="11280" name="Rectangle 5"/>
            <p:cNvSpPr>
              <a:spLocks noChangeArrowheads="1"/>
            </p:cNvSpPr>
            <p:nvPr/>
          </p:nvSpPr>
          <p:spPr bwMode="auto">
            <a:xfrm>
              <a:off x="1224" y="3974"/>
              <a:ext cx="4536" cy="340"/>
            </a:xfrm>
            <a:prstGeom prst="rect">
              <a:avLst/>
            </a:prstGeom>
            <a:solidFill>
              <a:srgbClr val="3399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/>
            <a:lstStyle>
              <a:lvl1pPr eaLnBrk="0" hangingPunct="0">
                <a:defRPr sz="2600">
                  <a:solidFill>
                    <a:schemeClr val="bg1"/>
                  </a:solidFill>
                  <a:latin typeface="Arial Narrow" pitchFamily="34" charset="0"/>
                  <a:cs typeface="Arial" pitchFamily="34" charset="0"/>
                </a:defRPr>
              </a:lvl1pPr>
              <a:lvl2pPr marL="742950" indent="-285750" eaLnBrk="0" hangingPunct="0">
                <a:defRPr sz="2600">
                  <a:solidFill>
                    <a:schemeClr val="bg1"/>
                  </a:solidFill>
                  <a:latin typeface="Arial Narrow" pitchFamily="34" charset="0"/>
                  <a:cs typeface="Arial" pitchFamily="34" charset="0"/>
                </a:defRPr>
              </a:lvl2pPr>
              <a:lvl3pPr marL="1143000" indent="-228600" eaLnBrk="0" hangingPunct="0">
                <a:defRPr sz="2600">
                  <a:solidFill>
                    <a:schemeClr val="bg1"/>
                  </a:solidFill>
                  <a:latin typeface="Arial Narrow" pitchFamily="34" charset="0"/>
                  <a:cs typeface="Arial" pitchFamily="34" charset="0"/>
                </a:defRPr>
              </a:lvl3pPr>
              <a:lvl4pPr marL="1600200" indent="-228600" eaLnBrk="0" hangingPunct="0">
                <a:defRPr sz="2600">
                  <a:solidFill>
                    <a:schemeClr val="bg1"/>
                  </a:solidFill>
                  <a:latin typeface="Arial Narrow" pitchFamily="34" charset="0"/>
                  <a:cs typeface="Arial" pitchFamily="34" charset="0"/>
                </a:defRPr>
              </a:lvl4pPr>
              <a:lvl5pPr marL="2057400" indent="-228600" eaLnBrk="0" hangingPunct="0">
                <a:defRPr sz="2600">
                  <a:solidFill>
                    <a:schemeClr val="bg1"/>
                  </a:solidFill>
                  <a:latin typeface="Arial Narrow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chemeClr val="bg1"/>
                  </a:solidFill>
                  <a:latin typeface="Arial Narrow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chemeClr val="bg1"/>
                  </a:solidFill>
                  <a:latin typeface="Arial Narrow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chemeClr val="bg1"/>
                  </a:solidFill>
                  <a:latin typeface="Arial Narrow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chemeClr val="bg1"/>
                  </a:solidFill>
                  <a:latin typeface="Arial Narrow" pitchFamily="34" charset="0"/>
                  <a:cs typeface="Arial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700" dirty="0" smtClean="0"/>
            </a:p>
          </p:txBody>
        </p:sp>
        <p:sp>
          <p:nvSpPr>
            <p:cNvPr id="11281" name="Line 6"/>
            <p:cNvSpPr>
              <a:spLocks noChangeShapeType="1"/>
            </p:cNvSpPr>
            <p:nvPr/>
          </p:nvSpPr>
          <p:spPr bwMode="auto">
            <a:xfrm>
              <a:off x="1220" y="3974"/>
              <a:ext cx="0" cy="34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 anchor="ctr"/>
            <a:lstStyle/>
            <a:p>
              <a:endParaRPr lang="ru-RU" dirty="0"/>
            </a:p>
          </p:txBody>
        </p:sp>
      </p:grpSp>
      <p:sp>
        <p:nvSpPr>
          <p:cNvPr id="11269" name="Rectangle 7"/>
          <p:cNvSpPr>
            <a:spLocks noChangeArrowheads="1"/>
          </p:cNvSpPr>
          <p:nvPr/>
        </p:nvSpPr>
        <p:spPr bwMode="auto">
          <a:xfrm>
            <a:off x="0" y="4"/>
            <a:ext cx="1936750" cy="809625"/>
          </a:xfrm>
          <a:prstGeom prst="rect">
            <a:avLst/>
          </a:prstGeom>
          <a:solidFill>
            <a:srgbClr val="0066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>
            <a:lvl1pPr eaLnBrk="0" hangingPunct="0"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1pPr>
            <a:lvl2pPr marL="742950" indent="-285750" eaLnBrk="0" hangingPunct="0"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2pPr>
            <a:lvl3pPr marL="1143000" indent="-228600" eaLnBrk="0" hangingPunct="0"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3pPr>
            <a:lvl4pPr marL="1600200" indent="-228600" eaLnBrk="0" hangingPunct="0"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4pPr>
            <a:lvl5pPr marL="2057400" indent="-228600" eaLnBrk="0" hangingPunct="0"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9pPr>
          </a:lstStyle>
          <a:p>
            <a:pPr eaLnBrk="1" hangingPunct="1">
              <a:defRPr/>
            </a:pPr>
            <a:endParaRPr lang="ru-RU" altLang="ru-RU" sz="1700" dirty="0" smtClean="0"/>
          </a:p>
        </p:txBody>
      </p:sp>
      <p:sp>
        <p:nvSpPr>
          <p:cNvPr id="11270" name="Rectangle 8"/>
          <p:cNvSpPr>
            <a:spLocks noChangeArrowheads="1"/>
          </p:cNvSpPr>
          <p:nvPr/>
        </p:nvSpPr>
        <p:spPr bwMode="auto">
          <a:xfrm>
            <a:off x="1943100" y="4"/>
            <a:ext cx="7200900" cy="809625"/>
          </a:xfrm>
          <a:prstGeom prst="rect">
            <a:avLst/>
          </a:prstGeom>
          <a:solidFill>
            <a:srgbClr val="0033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>
            <a:lvl1pPr eaLnBrk="0" hangingPunct="0"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1pPr>
            <a:lvl2pPr marL="742950" indent="-285750" eaLnBrk="0" hangingPunct="0"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2pPr>
            <a:lvl3pPr marL="1143000" indent="-228600" eaLnBrk="0" hangingPunct="0"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3pPr>
            <a:lvl4pPr marL="1600200" indent="-228600" eaLnBrk="0" hangingPunct="0"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4pPr>
            <a:lvl5pPr marL="2057400" indent="-228600" eaLnBrk="0" hangingPunct="0"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9pPr>
          </a:lstStyle>
          <a:p>
            <a:pPr eaLnBrk="1" hangingPunct="1">
              <a:defRPr/>
            </a:pPr>
            <a:endParaRPr lang="ru-RU" altLang="ru-RU" sz="1700" dirty="0" smtClean="0"/>
          </a:p>
        </p:txBody>
      </p:sp>
      <p:sp>
        <p:nvSpPr>
          <p:cNvPr id="11271" name="Line 9"/>
          <p:cNvSpPr>
            <a:spLocks noChangeShapeType="1"/>
          </p:cNvSpPr>
          <p:nvPr/>
        </p:nvSpPr>
        <p:spPr bwMode="auto">
          <a:xfrm>
            <a:off x="1936750" y="4"/>
            <a:ext cx="0" cy="809625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 anchor="ctr"/>
          <a:lstStyle/>
          <a:p>
            <a:endParaRPr lang="ru-RU" dirty="0"/>
          </a:p>
        </p:txBody>
      </p:sp>
      <p:sp>
        <p:nvSpPr>
          <p:cNvPr id="11272" name="Rectangle 11"/>
          <p:cNvSpPr>
            <a:spLocks noGrp="1" noChangeArrowheads="1"/>
          </p:cNvSpPr>
          <p:nvPr>
            <p:ph type="title"/>
          </p:nvPr>
        </p:nvSpPr>
        <p:spPr bwMode="auto">
          <a:xfrm>
            <a:off x="2159001" y="9"/>
            <a:ext cx="6985000" cy="757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271373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204792" y="4772455"/>
            <a:ext cx="1487487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sz="2000" b="1"/>
            </a:lvl1pPr>
          </a:lstStyle>
          <a:p>
            <a:fld id="{0F127EC7-4DAA-4E0A-9BC6-E7B51359CA1F}" type="slidenum">
              <a:rPr lang="ru-RU" altLang="ru-RU"/>
              <a:pPr/>
              <a:t>‹#›</a:t>
            </a:fld>
            <a:endParaRPr lang="ru-RU" altLang="ru-RU" dirty="0"/>
          </a:p>
        </p:txBody>
      </p:sp>
      <p:sp>
        <p:nvSpPr>
          <p:cNvPr id="271374" name="Rectangle 1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144713" y="4772455"/>
            <a:ext cx="6769100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sz="2000">
                <a:cs typeface="+mn-cs"/>
              </a:defRPr>
            </a:lvl1pPr>
          </a:lstStyle>
          <a:p>
            <a:pPr>
              <a:defRPr/>
            </a:pPr>
            <a:r>
              <a:rPr lang="ru-RU" dirty="0" smtClean="0"/>
              <a:t>СОВЕЩАНИЕ ПО РАССМОТРЕНИЮ РЕЗУЛЬТАТОВ ПХД ЗА 2013 Г.</a:t>
            </a:r>
            <a:endParaRPr lang="ru-RU" dirty="0"/>
          </a:p>
        </p:txBody>
      </p:sp>
      <p:sp>
        <p:nvSpPr>
          <p:cNvPr id="11275" name="Rectangle 15"/>
          <p:cNvSpPr>
            <a:spLocks noChangeArrowheads="1"/>
          </p:cNvSpPr>
          <p:nvPr/>
        </p:nvSpPr>
        <p:spPr bwMode="auto">
          <a:xfrm>
            <a:off x="755650" y="5704285"/>
            <a:ext cx="4103688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>
            <a:lvl1pPr eaLnBrk="0" hangingPunct="0"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1pPr>
            <a:lvl2pPr marL="742950" indent="-285750" eaLnBrk="0" hangingPunct="0"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2pPr>
            <a:lvl3pPr marL="1143000" indent="-228600" eaLnBrk="0" hangingPunct="0"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3pPr>
            <a:lvl4pPr marL="1600200" indent="-228600" eaLnBrk="0" hangingPunct="0"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4pPr>
            <a:lvl5pPr marL="2057400" indent="-228600" eaLnBrk="0" hangingPunct="0"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9pPr>
          </a:lstStyle>
          <a:p>
            <a:pPr eaLnBrk="1" hangingPunct="1">
              <a:defRPr/>
            </a:pPr>
            <a:endParaRPr lang="ru-RU" altLang="ru-RU" sz="1700" dirty="0" smtClean="0"/>
          </a:p>
        </p:txBody>
      </p:sp>
      <p:sp>
        <p:nvSpPr>
          <p:cNvPr id="11276" name="Line 24"/>
          <p:cNvSpPr>
            <a:spLocks noChangeShapeType="1"/>
          </p:cNvSpPr>
          <p:nvPr/>
        </p:nvSpPr>
        <p:spPr bwMode="auto">
          <a:xfrm>
            <a:off x="0" y="4736306"/>
            <a:ext cx="9144000" cy="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 anchor="ctr"/>
          <a:lstStyle/>
          <a:p>
            <a:endParaRPr lang="ru-RU" dirty="0"/>
          </a:p>
        </p:txBody>
      </p:sp>
      <p:sp>
        <p:nvSpPr>
          <p:cNvPr id="11277" name="Line 25"/>
          <p:cNvSpPr>
            <a:spLocks noChangeShapeType="1"/>
          </p:cNvSpPr>
          <p:nvPr/>
        </p:nvSpPr>
        <p:spPr bwMode="auto">
          <a:xfrm>
            <a:off x="0" y="809625"/>
            <a:ext cx="9144000" cy="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 anchor="ctr"/>
          <a:lstStyle/>
          <a:p>
            <a:endParaRPr lang="ru-RU" dirty="0"/>
          </a:p>
        </p:txBody>
      </p:sp>
      <p:pic>
        <p:nvPicPr>
          <p:cNvPr id="11278" name="Picture 26" descr="TransGazKazan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279" y="67885"/>
            <a:ext cx="1560513" cy="633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937" r:id="rId1"/>
    <p:sldLayoutId id="2147483938" r:id="rId2"/>
    <p:sldLayoutId id="2147483939" r:id="rId3"/>
    <p:sldLayoutId id="2147483940" r:id="rId4"/>
    <p:sldLayoutId id="2147483941" r:id="rId5"/>
    <p:sldLayoutId id="2147483942" r:id="rId6"/>
    <p:sldLayoutId id="2147483943" r:id="rId7"/>
    <p:sldLayoutId id="2147483944" r:id="rId8"/>
    <p:sldLayoutId id="2147483945" r:id="rId9"/>
    <p:sldLayoutId id="2147483946" r:id="rId10"/>
    <p:sldLayoutId id="2147483947" r:id="rId11"/>
  </p:sldLayoutIdLst>
  <p:transition spd="med" advClick="0" advTm="1000">
    <p:wipe/>
  </p:transition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5pPr>
      <a:lvl6pPr marL="456531"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6pPr>
      <a:lvl7pPr marL="913063"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7pPr>
      <a:lvl8pPr marL="1369597"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8pPr>
      <a:lvl9pPr marL="1826127"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9pPr>
    </p:titleStyle>
    <p:bodyStyle>
      <a:lvl1pPr marL="342400" indent="-342400" algn="l" rtl="0" eaLnBrk="0" fontAlgn="base" hangingPunct="0">
        <a:spcBef>
          <a:spcPct val="20000"/>
        </a:spcBef>
        <a:spcAft>
          <a:spcPct val="0"/>
        </a:spcAft>
        <a:defRPr sz="2600" b="1">
          <a:solidFill>
            <a:srgbClr val="003366"/>
          </a:solidFill>
          <a:latin typeface="+mn-lt"/>
          <a:ea typeface="+mn-ea"/>
          <a:cs typeface="+mn-cs"/>
        </a:defRPr>
      </a:lvl1pPr>
      <a:lvl2pPr marL="741868" indent="-285327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Arial" charset="0"/>
        </a:defRPr>
      </a:lvl2pPr>
      <a:lvl3pPr marL="1141334" indent="-228266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Arial" charset="0"/>
        </a:defRPr>
      </a:lvl3pPr>
      <a:lvl4pPr marL="1597866" indent="-228266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charset="0"/>
        </a:defRPr>
      </a:lvl4pPr>
      <a:lvl5pPr marL="2054398" indent="-228266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5pPr>
      <a:lvl6pPr marL="2510932" indent="-228266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67466" indent="-228266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4000" indent="-228266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0534" indent="-228266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ru-RU"/>
      </a:defPPr>
      <a:lvl1pPr marL="0" algn="l" defTabSz="9130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531" algn="l" defTabSz="9130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3063" algn="l" defTabSz="9130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69597" algn="l" defTabSz="9130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6127" algn="l" defTabSz="9130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2666" algn="l" defTabSz="9130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39200" algn="l" defTabSz="9130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5733" algn="l" defTabSz="9130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2269" algn="l" defTabSz="9130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ChangeArrowheads="1"/>
          </p:cNvSpPr>
          <p:nvPr/>
        </p:nvSpPr>
        <p:spPr bwMode="auto">
          <a:xfrm>
            <a:off x="1935174" y="808439"/>
            <a:ext cx="7208837" cy="3946922"/>
          </a:xfrm>
          <a:prstGeom prst="rect">
            <a:avLst/>
          </a:prstGeom>
          <a:solidFill>
            <a:srgbClr val="0066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>
            <a:lvl1pPr eaLnBrk="0" hangingPunct="0"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1pPr>
            <a:lvl2pPr marL="742950" indent="-285750" eaLnBrk="0" hangingPunct="0"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2pPr>
            <a:lvl3pPr marL="1143000" indent="-228600" eaLnBrk="0" hangingPunct="0"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3pPr>
            <a:lvl4pPr marL="1600200" indent="-228600" eaLnBrk="0" hangingPunct="0"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4pPr>
            <a:lvl5pPr marL="2057400" indent="-228600" eaLnBrk="0" hangingPunct="0"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9pPr>
          </a:lstStyle>
          <a:p>
            <a:pPr eaLnBrk="1" hangingPunct="1">
              <a:defRPr/>
            </a:pPr>
            <a:endParaRPr lang="ru-RU" altLang="ru-RU" sz="1700" dirty="0" smtClean="0"/>
          </a:p>
        </p:txBody>
      </p:sp>
      <p:grpSp>
        <p:nvGrpSpPr>
          <p:cNvPr id="12291" name="Group 3"/>
          <p:cNvGrpSpPr>
            <a:grpSpLocks/>
          </p:cNvGrpSpPr>
          <p:nvPr/>
        </p:nvGrpSpPr>
        <p:grpSpPr bwMode="auto">
          <a:xfrm>
            <a:off x="0" y="4739329"/>
            <a:ext cx="9144000" cy="404813"/>
            <a:chOff x="0" y="3974"/>
            <a:chExt cx="5760" cy="340"/>
          </a:xfrm>
        </p:grpSpPr>
        <p:sp>
          <p:nvSpPr>
            <p:cNvPr id="12303" name="Rectangle 4"/>
            <p:cNvSpPr>
              <a:spLocks noChangeArrowheads="1"/>
            </p:cNvSpPr>
            <p:nvPr/>
          </p:nvSpPr>
          <p:spPr bwMode="auto">
            <a:xfrm>
              <a:off x="0" y="3974"/>
              <a:ext cx="1220" cy="340"/>
            </a:xfrm>
            <a:prstGeom prst="rect">
              <a:avLst/>
            </a:prstGeom>
            <a:solidFill>
              <a:srgbClr val="0066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/>
            <a:lstStyle>
              <a:lvl1pPr eaLnBrk="0" hangingPunct="0">
                <a:defRPr sz="2600">
                  <a:solidFill>
                    <a:schemeClr val="bg1"/>
                  </a:solidFill>
                  <a:latin typeface="Arial Narrow" pitchFamily="34" charset="0"/>
                  <a:cs typeface="Arial" pitchFamily="34" charset="0"/>
                </a:defRPr>
              </a:lvl1pPr>
              <a:lvl2pPr marL="742950" indent="-285750" eaLnBrk="0" hangingPunct="0">
                <a:defRPr sz="2600">
                  <a:solidFill>
                    <a:schemeClr val="bg1"/>
                  </a:solidFill>
                  <a:latin typeface="Arial Narrow" pitchFamily="34" charset="0"/>
                  <a:cs typeface="Arial" pitchFamily="34" charset="0"/>
                </a:defRPr>
              </a:lvl2pPr>
              <a:lvl3pPr marL="1143000" indent="-228600" eaLnBrk="0" hangingPunct="0">
                <a:defRPr sz="2600">
                  <a:solidFill>
                    <a:schemeClr val="bg1"/>
                  </a:solidFill>
                  <a:latin typeface="Arial Narrow" pitchFamily="34" charset="0"/>
                  <a:cs typeface="Arial" pitchFamily="34" charset="0"/>
                </a:defRPr>
              </a:lvl3pPr>
              <a:lvl4pPr marL="1600200" indent="-228600" eaLnBrk="0" hangingPunct="0">
                <a:defRPr sz="2600">
                  <a:solidFill>
                    <a:schemeClr val="bg1"/>
                  </a:solidFill>
                  <a:latin typeface="Arial Narrow" pitchFamily="34" charset="0"/>
                  <a:cs typeface="Arial" pitchFamily="34" charset="0"/>
                </a:defRPr>
              </a:lvl4pPr>
              <a:lvl5pPr marL="2057400" indent="-228600" eaLnBrk="0" hangingPunct="0">
                <a:defRPr sz="2600">
                  <a:solidFill>
                    <a:schemeClr val="bg1"/>
                  </a:solidFill>
                  <a:latin typeface="Arial Narrow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chemeClr val="bg1"/>
                  </a:solidFill>
                  <a:latin typeface="Arial Narrow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chemeClr val="bg1"/>
                  </a:solidFill>
                  <a:latin typeface="Arial Narrow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chemeClr val="bg1"/>
                  </a:solidFill>
                  <a:latin typeface="Arial Narrow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chemeClr val="bg1"/>
                  </a:solidFill>
                  <a:latin typeface="Arial Narrow" pitchFamily="34" charset="0"/>
                  <a:cs typeface="Arial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700" dirty="0" smtClean="0"/>
            </a:p>
          </p:txBody>
        </p:sp>
        <p:sp>
          <p:nvSpPr>
            <p:cNvPr id="12304" name="Rectangle 5"/>
            <p:cNvSpPr>
              <a:spLocks noChangeArrowheads="1"/>
            </p:cNvSpPr>
            <p:nvPr/>
          </p:nvSpPr>
          <p:spPr bwMode="auto">
            <a:xfrm>
              <a:off x="1224" y="3974"/>
              <a:ext cx="4536" cy="340"/>
            </a:xfrm>
            <a:prstGeom prst="rect">
              <a:avLst/>
            </a:prstGeom>
            <a:solidFill>
              <a:srgbClr val="3399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/>
            <a:lstStyle>
              <a:lvl1pPr eaLnBrk="0" hangingPunct="0">
                <a:defRPr sz="2600">
                  <a:solidFill>
                    <a:schemeClr val="bg1"/>
                  </a:solidFill>
                  <a:latin typeface="Arial Narrow" pitchFamily="34" charset="0"/>
                  <a:cs typeface="Arial" pitchFamily="34" charset="0"/>
                </a:defRPr>
              </a:lvl1pPr>
              <a:lvl2pPr marL="742950" indent="-285750" eaLnBrk="0" hangingPunct="0">
                <a:defRPr sz="2600">
                  <a:solidFill>
                    <a:schemeClr val="bg1"/>
                  </a:solidFill>
                  <a:latin typeface="Arial Narrow" pitchFamily="34" charset="0"/>
                  <a:cs typeface="Arial" pitchFamily="34" charset="0"/>
                </a:defRPr>
              </a:lvl2pPr>
              <a:lvl3pPr marL="1143000" indent="-228600" eaLnBrk="0" hangingPunct="0">
                <a:defRPr sz="2600">
                  <a:solidFill>
                    <a:schemeClr val="bg1"/>
                  </a:solidFill>
                  <a:latin typeface="Arial Narrow" pitchFamily="34" charset="0"/>
                  <a:cs typeface="Arial" pitchFamily="34" charset="0"/>
                </a:defRPr>
              </a:lvl3pPr>
              <a:lvl4pPr marL="1600200" indent="-228600" eaLnBrk="0" hangingPunct="0">
                <a:defRPr sz="2600">
                  <a:solidFill>
                    <a:schemeClr val="bg1"/>
                  </a:solidFill>
                  <a:latin typeface="Arial Narrow" pitchFamily="34" charset="0"/>
                  <a:cs typeface="Arial" pitchFamily="34" charset="0"/>
                </a:defRPr>
              </a:lvl4pPr>
              <a:lvl5pPr marL="2057400" indent="-228600" eaLnBrk="0" hangingPunct="0">
                <a:defRPr sz="2600">
                  <a:solidFill>
                    <a:schemeClr val="bg1"/>
                  </a:solidFill>
                  <a:latin typeface="Arial Narrow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chemeClr val="bg1"/>
                  </a:solidFill>
                  <a:latin typeface="Arial Narrow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chemeClr val="bg1"/>
                  </a:solidFill>
                  <a:latin typeface="Arial Narrow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chemeClr val="bg1"/>
                  </a:solidFill>
                  <a:latin typeface="Arial Narrow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chemeClr val="bg1"/>
                  </a:solidFill>
                  <a:latin typeface="Arial Narrow" pitchFamily="34" charset="0"/>
                  <a:cs typeface="Arial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700" dirty="0" smtClean="0"/>
            </a:p>
          </p:txBody>
        </p:sp>
        <p:sp>
          <p:nvSpPr>
            <p:cNvPr id="12305" name="Line 6"/>
            <p:cNvSpPr>
              <a:spLocks noChangeShapeType="1"/>
            </p:cNvSpPr>
            <p:nvPr/>
          </p:nvSpPr>
          <p:spPr bwMode="auto">
            <a:xfrm>
              <a:off x="1220" y="3974"/>
              <a:ext cx="0" cy="34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 anchor="ctr"/>
            <a:lstStyle/>
            <a:p>
              <a:endParaRPr lang="ru-RU" dirty="0"/>
            </a:p>
          </p:txBody>
        </p:sp>
      </p:grpSp>
      <p:sp>
        <p:nvSpPr>
          <p:cNvPr id="12292" name="Rectangle 7"/>
          <p:cNvSpPr>
            <a:spLocks noChangeArrowheads="1"/>
          </p:cNvSpPr>
          <p:nvPr/>
        </p:nvSpPr>
        <p:spPr bwMode="auto">
          <a:xfrm>
            <a:off x="0" y="4"/>
            <a:ext cx="1936750" cy="809625"/>
          </a:xfrm>
          <a:prstGeom prst="rect">
            <a:avLst/>
          </a:prstGeom>
          <a:solidFill>
            <a:srgbClr val="0066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>
            <a:lvl1pPr eaLnBrk="0" hangingPunct="0"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1pPr>
            <a:lvl2pPr marL="742950" indent="-285750" eaLnBrk="0" hangingPunct="0"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2pPr>
            <a:lvl3pPr marL="1143000" indent="-228600" eaLnBrk="0" hangingPunct="0"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3pPr>
            <a:lvl4pPr marL="1600200" indent="-228600" eaLnBrk="0" hangingPunct="0"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4pPr>
            <a:lvl5pPr marL="2057400" indent="-228600" eaLnBrk="0" hangingPunct="0"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9pPr>
          </a:lstStyle>
          <a:p>
            <a:pPr eaLnBrk="1" hangingPunct="1">
              <a:defRPr/>
            </a:pPr>
            <a:endParaRPr lang="ru-RU" altLang="ru-RU" sz="1700" dirty="0" smtClean="0"/>
          </a:p>
        </p:txBody>
      </p:sp>
      <p:sp>
        <p:nvSpPr>
          <p:cNvPr id="12293" name="Rectangle 8"/>
          <p:cNvSpPr>
            <a:spLocks noChangeArrowheads="1"/>
          </p:cNvSpPr>
          <p:nvPr/>
        </p:nvSpPr>
        <p:spPr bwMode="auto">
          <a:xfrm>
            <a:off x="1943100" y="4"/>
            <a:ext cx="7200900" cy="809625"/>
          </a:xfrm>
          <a:prstGeom prst="rect">
            <a:avLst/>
          </a:prstGeom>
          <a:solidFill>
            <a:srgbClr val="0033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>
            <a:lvl1pPr eaLnBrk="0" hangingPunct="0"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1pPr>
            <a:lvl2pPr marL="742950" indent="-285750" eaLnBrk="0" hangingPunct="0"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2pPr>
            <a:lvl3pPr marL="1143000" indent="-228600" eaLnBrk="0" hangingPunct="0"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3pPr>
            <a:lvl4pPr marL="1600200" indent="-228600" eaLnBrk="0" hangingPunct="0"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4pPr>
            <a:lvl5pPr marL="2057400" indent="-228600" eaLnBrk="0" hangingPunct="0"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9pPr>
          </a:lstStyle>
          <a:p>
            <a:pPr eaLnBrk="1" hangingPunct="1">
              <a:defRPr/>
            </a:pPr>
            <a:endParaRPr lang="ru-RU" altLang="ru-RU" sz="1700" dirty="0" smtClean="0"/>
          </a:p>
        </p:txBody>
      </p:sp>
      <p:sp>
        <p:nvSpPr>
          <p:cNvPr id="12294" name="Line 9"/>
          <p:cNvSpPr>
            <a:spLocks noChangeShapeType="1"/>
          </p:cNvSpPr>
          <p:nvPr/>
        </p:nvSpPr>
        <p:spPr bwMode="auto">
          <a:xfrm>
            <a:off x="1936750" y="4"/>
            <a:ext cx="0" cy="809625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 anchor="ctr"/>
          <a:lstStyle/>
          <a:p>
            <a:endParaRPr lang="ru-RU" dirty="0"/>
          </a:p>
        </p:txBody>
      </p:sp>
      <p:sp>
        <p:nvSpPr>
          <p:cNvPr id="12295" name="Rectangle 11"/>
          <p:cNvSpPr>
            <a:spLocks noGrp="1" noChangeArrowheads="1"/>
          </p:cNvSpPr>
          <p:nvPr>
            <p:ph type="title"/>
          </p:nvPr>
        </p:nvSpPr>
        <p:spPr bwMode="auto">
          <a:xfrm>
            <a:off x="2159001" y="9"/>
            <a:ext cx="6985000" cy="757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2296" name="Rectangle 12"/>
          <p:cNvSpPr>
            <a:spLocks noGrp="1" noChangeArrowheads="1"/>
          </p:cNvSpPr>
          <p:nvPr>
            <p:ph type="body" idx="1"/>
          </p:nvPr>
        </p:nvSpPr>
        <p:spPr bwMode="auto">
          <a:xfrm>
            <a:off x="0" y="812006"/>
            <a:ext cx="1936750" cy="3919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215684" tIns="0" rIns="215684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</a:t>
            </a:r>
          </a:p>
          <a:p>
            <a:pPr lvl="0"/>
            <a:r>
              <a:rPr lang="ru-RU" altLang="ru-RU" smtClean="0"/>
              <a:t>текста</a:t>
            </a:r>
          </a:p>
        </p:txBody>
      </p:sp>
      <p:sp>
        <p:nvSpPr>
          <p:cNvPr id="272397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204792" y="4772455"/>
            <a:ext cx="1487487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sz="2000" b="1"/>
            </a:lvl1pPr>
          </a:lstStyle>
          <a:p>
            <a:fld id="{662B9BFB-62A3-4BBE-BCAA-B82BCF111B05}" type="slidenum">
              <a:rPr lang="ru-RU" altLang="ru-RU"/>
              <a:pPr/>
              <a:t>‹#›</a:t>
            </a:fld>
            <a:endParaRPr lang="ru-RU" altLang="ru-RU" dirty="0"/>
          </a:p>
        </p:txBody>
      </p:sp>
      <p:sp>
        <p:nvSpPr>
          <p:cNvPr id="272398" name="Rectangle 1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144713" y="4772455"/>
            <a:ext cx="6769100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sz="2000">
                <a:cs typeface="+mn-cs"/>
              </a:defRPr>
            </a:lvl1pPr>
          </a:lstStyle>
          <a:p>
            <a:pPr>
              <a:defRPr/>
            </a:pPr>
            <a:r>
              <a:rPr lang="ru-RU" dirty="0" smtClean="0"/>
              <a:t>СОВЕЩАНИЕ ПО РАССМОТРЕНИЮ РЕЗУЛЬТАТОВ ПХД ЗА 2013 Г.</a:t>
            </a:r>
            <a:endParaRPr lang="ru-RU" dirty="0"/>
          </a:p>
        </p:txBody>
      </p:sp>
      <p:sp>
        <p:nvSpPr>
          <p:cNvPr id="12299" name="Rectangle 15"/>
          <p:cNvSpPr>
            <a:spLocks noChangeArrowheads="1"/>
          </p:cNvSpPr>
          <p:nvPr/>
        </p:nvSpPr>
        <p:spPr bwMode="auto">
          <a:xfrm>
            <a:off x="755650" y="5704285"/>
            <a:ext cx="4103688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>
            <a:lvl1pPr eaLnBrk="0" hangingPunct="0"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1pPr>
            <a:lvl2pPr marL="742950" indent="-285750" eaLnBrk="0" hangingPunct="0"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2pPr>
            <a:lvl3pPr marL="1143000" indent="-228600" eaLnBrk="0" hangingPunct="0"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3pPr>
            <a:lvl4pPr marL="1600200" indent="-228600" eaLnBrk="0" hangingPunct="0"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4pPr>
            <a:lvl5pPr marL="2057400" indent="-228600" eaLnBrk="0" hangingPunct="0"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9pPr>
          </a:lstStyle>
          <a:p>
            <a:pPr eaLnBrk="1" hangingPunct="1">
              <a:defRPr/>
            </a:pPr>
            <a:endParaRPr lang="ru-RU" altLang="ru-RU" sz="1700" dirty="0" smtClean="0"/>
          </a:p>
        </p:txBody>
      </p:sp>
      <p:sp>
        <p:nvSpPr>
          <p:cNvPr id="12300" name="Line 17"/>
          <p:cNvSpPr>
            <a:spLocks noChangeShapeType="1"/>
          </p:cNvSpPr>
          <p:nvPr/>
        </p:nvSpPr>
        <p:spPr bwMode="auto">
          <a:xfrm>
            <a:off x="0" y="4736306"/>
            <a:ext cx="9144000" cy="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 anchor="ctr"/>
          <a:lstStyle/>
          <a:p>
            <a:endParaRPr lang="ru-RU" dirty="0"/>
          </a:p>
        </p:txBody>
      </p:sp>
      <p:sp>
        <p:nvSpPr>
          <p:cNvPr id="12301" name="Line 18"/>
          <p:cNvSpPr>
            <a:spLocks noChangeShapeType="1"/>
          </p:cNvSpPr>
          <p:nvPr/>
        </p:nvSpPr>
        <p:spPr bwMode="auto">
          <a:xfrm>
            <a:off x="0" y="809625"/>
            <a:ext cx="9144000" cy="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 anchor="ctr"/>
          <a:lstStyle/>
          <a:p>
            <a:endParaRPr lang="ru-RU" dirty="0"/>
          </a:p>
        </p:txBody>
      </p:sp>
      <p:pic>
        <p:nvPicPr>
          <p:cNvPr id="12302" name="Picture 20" descr="TransGazKazan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279" y="67885"/>
            <a:ext cx="1560513" cy="633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948" r:id="rId1"/>
    <p:sldLayoutId id="2147483949" r:id="rId2"/>
    <p:sldLayoutId id="2147483950" r:id="rId3"/>
    <p:sldLayoutId id="2147483951" r:id="rId4"/>
    <p:sldLayoutId id="2147483952" r:id="rId5"/>
    <p:sldLayoutId id="2147483953" r:id="rId6"/>
    <p:sldLayoutId id="2147483954" r:id="rId7"/>
    <p:sldLayoutId id="2147483955" r:id="rId8"/>
    <p:sldLayoutId id="2147483956" r:id="rId9"/>
    <p:sldLayoutId id="2147483957" r:id="rId10"/>
    <p:sldLayoutId id="2147483958" r:id="rId11"/>
  </p:sldLayoutIdLst>
  <p:transition spd="med" advClick="0" advTm="1000">
    <p:wipe/>
  </p:transition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5pPr>
      <a:lvl6pPr marL="456531"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6pPr>
      <a:lvl7pPr marL="913063"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7pPr>
      <a:lvl8pPr marL="1369597"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8pPr>
      <a:lvl9pPr marL="1826127"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9pPr>
    </p:titleStyle>
    <p:bodyStyle>
      <a:lvl1pPr marL="342400" indent="-342400" algn="l" rtl="0" eaLnBrk="0" fontAlgn="base" hangingPunct="0">
        <a:spcBef>
          <a:spcPct val="0"/>
        </a:spcBef>
        <a:spcAft>
          <a:spcPct val="0"/>
        </a:spcAft>
        <a:defRPr sz="2600" b="1">
          <a:solidFill>
            <a:srgbClr val="003366"/>
          </a:solidFill>
          <a:latin typeface="+mn-lt"/>
          <a:ea typeface="+mn-ea"/>
          <a:cs typeface="+mn-cs"/>
        </a:defRPr>
      </a:lvl1pPr>
      <a:lvl2pPr marL="825883" indent="-285327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Arial" charset="0"/>
        </a:defRPr>
      </a:lvl2pPr>
      <a:lvl3pPr marL="1233274" indent="-228266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Arial" charset="0"/>
        </a:defRPr>
      </a:lvl3pPr>
      <a:lvl4pPr marL="1640668" indent="-228266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charset="0"/>
        </a:defRPr>
      </a:lvl4pPr>
      <a:lvl5pPr marL="2054398" indent="-228266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5pPr>
      <a:lvl6pPr marL="2510932" indent="-228266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67466" indent="-228266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4000" indent="-228266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0534" indent="-228266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ru-RU"/>
      </a:defPPr>
      <a:lvl1pPr marL="0" algn="l" defTabSz="9130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531" algn="l" defTabSz="9130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3063" algn="l" defTabSz="9130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69597" algn="l" defTabSz="9130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6127" algn="l" defTabSz="9130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2666" algn="l" defTabSz="9130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39200" algn="l" defTabSz="9130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5733" algn="l" defTabSz="9130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2269" algn="l" defTabSz="9130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ChangeArrowheads="1"/>
          </p:cNvSpPr>
          <p:nvPr/>
        </p:nvSpPr>
        <p:spPr bwMode="auto">
          <a:xfrm>
            <a:off x="3057541" y="815580"/>
            <a:ext cx="6086475" cy="3938588"/>
          </a:xfrm>
          <a:prstGeom prst="rect">
            <a:avLst/>
          </a:prstGeom>
          <a:solidFill>
            <a:srgbClr val="0066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>
            <a:lvl1pPr eaLnBrk="0" hangingPunct="0"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1pPr>
            <a:lvl2pPr marL="742950" indent="-285750" eaLnBrk="0" hangingPunct="0"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2pPr>
            <a:lvl3pPr marL="1143000" indent="-228600" eaLnBrk="0" hangingPunct="0"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3pPr>
            <a:lvl4pPr marL="1600200" indent="-228600" eaLnBrk="0" hangingPunct="0"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4pPr>
            <a:lvl5pPr marL="2057400" indent="-228600" eaLnBrk="0" hangingPunct="0"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9pPr>
          </a:lstStyle>
          <a:p>
            <a:pPr eaLnBrk="1" hangingPunct="1">
              <a:defRPr/>
            </a:pPr>
            <a:endParaRPr lang="ru-RU" altLang="ru-RU" sz="1700" dirty="0" smtClean="0"/>
          </a:p>
        </p:txBody>
      </p:sp>
      <p:grpSp>
        <p:nvGrpSpPr>
          <p:cNvPr id="13315" name="Group 3"/>
          <p:cNvGrpSpPr>
            <a:grpSpLocks/>
          </p:cNvGrpSpPr>
          <p:nvPr/>
        </p:nvGrpSpPr>
        <p:grpSpPr bwMode="auto">
          <a:xfrm>
            <a:off x="0" y="4739329"/>
            <a:ext cx="9144000" cy="404813"/>
            <a:chOff x="0" y="3974"/>
            <a:chExt cx="5760" cy="340"/>
          </a:xfrm>
        </p:grpSpPr>
        <p:sp>
          <p:nvSpPr>
            <p:cNvPr id="13327" name="Rectangle 4"/>
            <p:cNvSpPr>
              <a:spLocks noChangeArrowheads="1"/>
            </p:cNvSpPr>
            <p:nvPr/>
          </p:nvSpPr>
          <p:spPr bwMode="auto">
            <a:xfrm>
              <a:off x="0" y="3974"/>
              <a:ext cx="1220" cy="340"/>
            </a:xfrm>
            <a:prstGeom prst="rect">
              <a:avLst/>
            </a:prstGeom>
            <a:solidFill>
              <a:srgbClr val="0066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/>
            <a:lstStyle>
              <a:lvl1pPr eaLnBrk="0" hangingPunct="0">
                <a:defRPr sz="2600">
                  <a:solidFill>
                    <a:schemeClr val="bg1"/>
                  </a:solidFill>
                  <a:latin typeface="Arial Narrow" pitchFamily="34" charset="0"/>
                  <a:cs typeface="Arial" pitchFamily="34" charset="0"/>
                </a:defRPr>
              </a:lvl1pPr>
              <a:lvl2pPr marL="742950" indent="-285750" eaLnBrk="0" hangingPunct="0">
                <a:defRPr sz="2600">
                  <a:solidFill>
                    <a:schemeClr val="bg1"/>
                  </a:solidFill>
                  <a:latin typeface="Arial Narrow" pitchFamily="34" charset="0"/>
                  <a:cs typeface="Arial" pitchFamily="34" charset="0"/>
                </a:defRPr>
              </a:lvl2pPr>
              <a:lvl3pPr marL="1143000" indent="-228600" eaLnBrk="0" hangingPunct="0">
                <a:defRPr sz="2600">
                  <a:solidFill>
                    <a:schemeClr val="bg1"/>
                  </a:solidFill>
                  <a:latin typeface="Arial Narrow" pitchFamily="34" charset="0"/>
                  <a:cs typeface="Arial" pitchFamily="34" charset="0"/>
                </a:defRPr>
              </a:lvl3pPr>
              <a:lvl4pPr marL="1600200" indent="-228600" eaLnBrk="0" hangingPunct="0">
                <a:defRPr sz="2600">
                  <a:solidFill>
                    <a:schemeClr val="bg1"/>
                  </a:solidFill>
                  <a:latin typeface="Arial Narrow" pitchFamily="34" charset="0"/>
                  <a:cs typeface="Arial" pitchFamily="34" charset="0"/>
                </a:defRPr>
              </a:lvl4pPr>
              <a:lvl5pPr marL="2057400" indent="-228600" eaLnBrk="0" hangingPunct="0">
                <a:defRPr sz="2600">
                  <a:solidFill>
                    <a:schemeClr val="bg1"/>
                  </a:solidFill>
                  <a:latin typeface="Arial Narrow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chemeClr val="bg1"/>
                  </a:solidFill>
                  <a:latin typeface="Arial Narrow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chemeClr val="bg1"/>
                  </a:solidFill>
                  <a:latin typeface="Arial Narrow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chemeClr val="bg1"/>
                  </a:solidFill>
                  <a:latin typeface="Arial Narrow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chemeClr val="bg1"/>
                  </a:solidFill>
                  <a:latin typeface="Arial Narrow" pitchFamily="34" charset="0"/>
                  <a:cs typeface="Arial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700" dirty="0" smtClean="0"/>
            </a:p>
          </p:txBody>
        </p:sp>
        <p:sp>
          <p:nvSpPr>
            <p:cNvPr id="13328" name="Rectangle 5"/>
            <p:cNvSpPr>
              <a:spLocks noChangeArrowheads="1"/>
            </p:cNvSpPr>
            <p:nvPr/>
          </p:nvSpPr>
          <p:spPr bwMode="auto">
            <a:xfrm>
              <a:off x="1224" y="3974"/>
              <a:ext cx="4536" cy="340"/>
            </a:xfrm>
            <a:prstGeom prst="rect">
              <a:avLst/>
            </a:prstGeom>
            <a:solidFill>
              <a:srgbClr val="3399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/>
            <a:lstStyle>
              <a:lvl1pPr eaLnBrk="0" hangingPunct="0">
                <a:defRPr sz="2600">
                  <a:solidFill>
                    <a:schemeClr val="bg1"/>
                  </a:solidFill>
                  <a:latin typeface="Arial Narrow" pitchFamily="34" charset="0"/>
                  <a:cs typeface="Arial" pitchFamily="34" charset="0"/>
                </a:defRPr>
              </a:lvl1pPr>
              <a:lvl2pPr marL="742950" indent="-285750" eaLnBrk="0" hangingPunct="0">
                <a:defRPr sz="2600">
                  <a:solidFill>
                    <a:schemeClr val="bg1"/>
                  </a:solidFill>
                  <a:latin typeface="Arial Narrow" pitchFamily="34" charset="0"/>
                  <a:cs typeface="Arial" pitchFamily="34" charset="0"/>
                </a:defRPr>
              </a:lvl2pPr>
              <a:lvl3pPr marL="1143000" indent="-228600" eaLnBrk="0" hangingPunct="0">
                <a:defRPr sz="2600">
                  <a:solidFill>
                    <a:schemeClr val="bg1"/>
                  </a:solidFill>
                  <a:latin typeface="Arial Narrow" pitchFamily="34" charset="0"/>
                  <a:cs typeface="Arial" pitchFamily="34" charset="0"/>
                </a:defRPr>
              </a:lvl3pPr>
              <a:lvl4pPr marL="1600200" indent="-228600" eaLnBrk="0" hangingPunct="0">
                <a:defRPr sz="2600">
                  <a:solidFill>
                    <a:schemeClr val="bg1"/>
                  </a:solidFill>
                  <a:latin typeface="Arial Narrow" pitchFamily="34" charset="0"/>
                  <a:cs typeface="Arial" pitchFamily="34" charset="0"/>
                </a:defRPr>
              </a:lvl4pPr>
              <a:lvl5pPr marL="2057400" indent="-228600" eaLnBrk="0" hangingPunct="0">
                <a:defRPr sz="2600">
                  <a:solidFill>
                    <a:schemeClr val="bg1"/>
                  </a:solidFill>
                  <a:latin typeface="Arial Narrow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chemeClr val="bg1"/>
                  </a:solidFill>
                  <a:latin typeface="Arial Narrow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chemeClr val="bg1"/>
                  </a:solidFill>
                  <a:latin typeface="Arial Narrow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chemeClr val="bg1"/>
                  </a:solidFill>
                  <a:latin typeface="Arial Narrow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chemeClr val="bg1"/>
                  </a:solidFill>
                  <a:latin typeface="Arial Narrow" pitchFamily="34" charset="0"/>
                  <a:cs typeface="Arial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700" dirty="0" smtClean="0"/>
            </a:p>
          </p:txBody>
        </p:sp>
        <p:sp>
          <p:nvSpPr>
            <p:cNvPr id="13329" name="Line 6"/>
            <p:cNvSpPr>
              <a:spLocks noChangeShapeType="1"/>
            </p:cNvSpPr>
            <p:nvPr/>
          </p:nvSpPr>
          <p:spPr bwMode="auto">
            <a:xfrm>
              <a:off x="1220" y="3974"/>
              <a:ext cx="0" cy="34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 anchor="ctr"/>
            <a:lstStyle/>
            <a:p>
              <a:endParaRPr lang="ru-RU" dirty="0"/>
            </a:p>
          </p:txBody>
        </p:sp>
      </p:grpSp>
      <p:sp>
        <p:nvSpPr>
          <p:cNvPr id="13316" name="Rectangle 7"/>
          <p:cNvSpPr>
            <a:spLocks noChangeArrowheads="1"/>
          </p:cNvSpPr>
          <p:nvPr/>
        </p:nvSpPr>
        <p:spPr bwMode="auto">
          <a:xfrm>
            <a:off x="0" y="4"/>
            <a:ext cx="1936750" cy="809625"/>
          </a:xfrm>
          <a:prstGeom prst="rect">
            <a:avLst/>
          </a:prstGeom>
          <a:solidFill>
            <a:srgbClr val="0066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>
            <a:lvl1pPr eaLnBrk="0" hangingPunct="0"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1pPr>
            <a:lvl2pPr marL="742950" indent="-285750" eaLnBrk="0" hangingPunct="0"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2pPr>
            <a:lvl3pPr marL="1143000" indent="-228600" eaLnBrk="0" hangingPunct="0"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3pPr>
            <a:lvl4pPr marL="1600200" indent="-228600" eaLnBrk="0" hangingPunct="0"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4pPr>
            <a:lvl5pPr marL="2057400" indent="-228600" eaLnBrk="0" hangingPunct="0"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9pPr>
          </a:lstStyle>
          <a:p>
            <a:pPr eaLnBrk="1" hangingPunct="1">
              <a:defRPr/>
            </a:pPr>
            <a:endParaRPr lang="ru-RU" altLang="ru-RU" sz="1700" dirty="0" smtClean="0"/>
          </a:p>
        </p:txBody>
      </p:sp>
      <p:sp>
        <p:nvSpPr>
          <p:cNvPr id="13317" name="Rectangle 8"/>
          <p:cNvSpPr>
            <a:spLocks noChangeArrowheads="1"/>
          </p:cNvSpPr>
          <p:nvPr/>
        </p:nvSpPr>
        <p:spPr bwMode="auto">
          <a:xfrm>
            <a:off x="1943100" y="4"/>
            <a:ext cx="7200900" cy="809625"/>
          </a:xfrm>
          <a:prstGeom prst="rect">
            <a:avLst/>
          </a:prstGeom>
          <a:solidFill>
            <a:srgbClr val="0033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>
            <a:lvl1pPr eaLnBrk="0" hangingPunct="0"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1pPr>
            <a:lvl2pPr marL="742950" indent="-285750" eaLnBrk="0" hangingPunct="0"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2pPr>
            <a:lvl3pPr marL="1143000" indent="-228600" eaLnBrk="0" hangingPunct="0"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3pPr>
            <a:lvl4pPr marL="1600200" indent="-228600" eaLnBrk="0" hangingPunct="0"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4pPr>
            <a:lvl5pPr marL="2057400" indent="-228600" eaLnBrk="0" hangingPunct="0"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9pPr>
          </a:lstStyle>
          <a:p>
            <a:pPr eaLnBrk="1" hangingPunct="1">
              <a:defRPr/>
            </a:pPr>
            <a:endParaRPr lang="ru-RU" altLang="ru-RU" sz="1700" dirty="0" smtClean="0"/>
          </a:p>
        </p:txBody>
      </p:sp>
      <p:sp>
        <p:nvSpPr>
          <p:cNvPr id="13318" name="Line 9"/>
          <p:cNvSpPr>
            <a:spLocks noChangeShapeType="1"/>
          </p:cNvSpPr>
          <p:nvPr/>
        </p:nvSpPr>
        <p:spPr bwMode="auto">
          <a:xfrm>
            <a:off x="1936750" y="4"/>
            <a:ext cx="0" cy="809625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 anchor="ctr"/>
          <a:lstStyle/>
          <a:p>
            <a:endParaRPr lang="ru-RU" dirty="0"/>
          </a:p>
        </p:txBody>
      </p:sp>
      <p:sp>
        <p:nvSpPr>
          <p:cNvPr id="13319" name="Rectangle 10"/>
          <p:cNvSpPr>
            <a:spLocks noGrp="1" noChangeArrowheads="1"/>
          </p:cNvSpPr>
          <p:nvPr>
            <p:ph type="title"/>
          </p:nvPr>
        </p:nvSpPr>
        <p:spPr bwMode="auto">
          <a:xfrm>
            <a:off x="2159001" y="9"/>
            <a:ext cx="6985000" cy="757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3320" name="Rectangle 11"/>
          <p:cNvSpPr>
            <a:spLocks noGrp="1" noChangeArrowheads="1"/>
          </p:cNvSpPr>
          <p:nvPr>
            <p:ph type="body" idx="1"/>
          </p:nvPr>
        </p:nvSpPr>
        <p:spPr bwMode="auto">
          <a:xfrm>
            <a:off x="6" y="825105"/>
            <a:ext cx="3059113" cy="3919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215684" tIns="0" rIns="215684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</a:t>
            </a:r>
          </a:p>
          <a:p>
            <a:pPr lvl="0"/>
            <a:r>
              <a:rPr lang="ru-RU" altLang="ru-RU" smtClean="0"/>
              <a:t>текста</a:t>
            </a:r>
          </a:p>
        </p:txBody>
      </p:sp>
      <p:sp>
        <p:nvSpPr>
          <p:cNvPr id="275468" name="Rectangle 1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204792" y="4772455"/>
            <a:ext cx="1487487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sz="2000" b="1"/>
            </a:lvl1pPr>
          </a:lstStyle>
          <a:p>
            <a:fld id="{BCCAA982-C093-43F7-8F35-68766AE735E2}" type="slidenum">
              <a:rPr lang="ru-RU" altLang="ru-RU"/>
              <a:pPr/>
              <a:t>‹#›</a:t>
            </a:fld>
            <a:endParaRPr lang="ru-RU" altLang="ru-RU" dirty="0"/>
          </a:p>
        </p:txBody>
      </p:sp>
      <p:sp>
        <p:nvSpPr>
          <p:cNvPr id="275469" name="Rectangle 13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144713" y="4772455"/>
            <a:ext cx="6769100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sz="2000">
                <a:cs typeface="+mn-cs"/>
              </a:defRPr>
            </a:lvl1pPr>
          </a:lstStyle>
          <a:p>
            <a:pPr>
              <a:defRPr/>
            </a:pPr>
            <a:r>
              <a:rPr lang="ru-RU" dirty="0" smtClean="0"/>
              <a:t>СОВЕЩАНИЕ ПО РАССМОТРЕНИЮ РЕЗУЛЬТАТОВ ПХД ЗА 2013 Г.</a:t>
            </a:r>
            <a:endParaRPr lang="ru-RU" dirty="0"/>
          </a:p>
        </p:txBody>
      </p:sp>
      <p:sp>
        <p:nvSpPr>
          <p:cNvPr id="13323" name="Rectangle 14"/>
          <p:cNvSpPr>
            <a:spLocks noChangeArrowheads="1"/>
          </p:cNvSpPr>
          <p:nvPr/>
        </p:nvSpPr>
        <p:spPr bwMode="auto">
          <a:xfrm>
            <a:off x="755650" y="5704285"/>
            <a:ext cx="4103688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>
            <a:lvl1pPr eaLnBrk="0" hangingPunct="0"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1pPr>
            <a:lvl2pPr marL="742950" indent="-285750" eaLnBrk="0" hangingPunct="0"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2pPr>
            <a:lvl3pPr marL="1143000" indent="-228600" eaLnBrk="0" hangingPunct="0"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3pPr>
            <a:lvl4pPr marL="1600200" indent="-228600" eaLnBrk="0" hangingPunct="0"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4pPr>
            <a:lvl5pPr marL="2057400" indent="-228600" eaLnBrk="0" hangingPunct="0"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9pPr>
          </a:lstStyle>
          <a:p>
            <a:pPr eaLnBrk="1" hangingPunct="1">
              <a:defRPr/>
            </a:pPr>
            <a:endParaRPr lang="ru-RU" altLang="ru-RU" sz="1700" dirty="0" smtClean="0"/>
          </a:p>
        </p:txBody>
      </p:sp>
      <p:sp>
        <p:nvSpPr>
          <p:cNvPr id="13324" name="Line 16"/>
          <p:cNvSpPr>
            <a:spLocks noChangeShapeType="1"/>
          </p:cNvSpPr>
          <p:nvPr/>
        </p:nvSpPr>
        <p:spPr bwMode="auto">
          <a:xfrm>
            <a:off x="0" y="4736306"/>
            <a:ext cx="9144000" cy="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 anchor="ctr"/>
          <a:lstStyle/>
          <a:p>
            <a:endParaRPr lang="ru-RU" dirty="0"/>
          </a:p>
        </p:txBody>
      </p:sp>
      <p:sp>
        <p:nvSpPr>
          <p:cNvPr id="13325" name="Line 17"/>
          <p:cNvSpPr>
            <a:spLocks noChangeShapeType="1"/>
          </p:cNvSpPr>
          <p:nvPr/>
        </p:nvSpPr>
        <p:spPr bwMode="auto">
          <a:xfrm>
            <a:off x="0" y="809625"/>
            <a:ext cx="9144000" cy="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 anchor="ctr"/>
          <a:lstStyle/>
          <a:p>
            <a:endParaRPr lang="ru-RU" dirty="0"/>
          </a:p>
        </p:txBody>
      </p:sp>
      <p:pic>
        <p:nvPicPr>
          <p:cNvPr id="13326" name="Picture 19" descr="TransGazKazan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279" y="67885"/>
            <a:ext cx="1560513" cy="633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959" r:id="rId1"/>
    <p:sldLayoutId id="2147483960" r:id="rId2"/>
    <p:sldLayoutId id="2147483961" r:id="rId3"/>
    <p:sldLayoutId id="2147483962" r:id="rId4"/>
    <p:sldLayoutId id="2147483963" r:id="rId5"/>
    <p:sldLayoutId id="2147483964" r:id="rId6"/>
    <p:sldLayoutId id="2147483965" r:id="rId7"/>
    <p:sldLayoutId id="2147483966" r:id="rId8"/>
    <p:sldLayoutId id="2147483967" r:id="rId9"/>
    <p:sldLayoutId id="2147483968" r:id="rId10"/>
    <p:sldLayoutId id="2147483969" r:id="rId11"/>
  </p:sldLayoutIdLst>
  <p:transition spd="med" advClick="0" advTm="1000">
    <p:wipe/>
  </p:transition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5pPr>
      <a:lvl6pPr marL="456531"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6pPr>
      <a:lvl7pPr marL="913063"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7pPr>
      <a:lvl8pPr marL="1369597"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8pPr>
      <a:lvl9pPr marL="1826127"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9pPr>
    </p:titleStyle>
    <p:bodyStyle>
      <a:lvl1pPr marL="342400" indent="-342400" algn="l" rtl="0" eaLnBrk="0" fontAlgn="base" hangingPunct="0">
        <a:spcBef>
          <a:spcPct val="0"/>
        </a:spcBef>
        <a:spcAft>
          <a:spcPct val="0"/>
        </a:spcAft>
        <a:defRPr sz="2600" b="1">
          <a:solidFill>
            <a:srgbClr val="003366"/>
          </a:solidFill>
          <a:latin typeface="+mn-lt"/>
          <a:ea typeface="+mn-ea"/>
          <a:cs typeface="+mn-cs"/>
        </a:defRPr>
      </a:lvl1pPr>
      <a:lvl2pPr marL="825883" indent="-285327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Arial" charset="0"/>
        </a:defRPr>
      </a:lvl2pPr>
      <a:lvl3pPr marL="1233274" indent="-228266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Arial" charset="0"/>
        </a:defRPr>
      </a:lvl3pPr>
      <a:lvl4pPr marL="1640668" indent="-228266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charset="0"/>
        </a:defRPr>
      </a:lvl4pPr>
      <a:lvl5pPr marL="2054398" indent="-228266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5pPr>
      <a:lvl6pPr marL="2510932" indent="-228266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67466" indent="-228266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4000" indent="-228266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0534" indent="-228266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ru-RU"/>
      </a:defPPr>
      <a:lvl1pPr marL="0" algn="l" defTabSz="9130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531" algn="l" defTabSz="9130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3063" algn="l" defTabSz="9130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69597" algn="l" defTabSz="9130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6127" algn="l" defTabSz="9130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2666" algn="l" defTabSz="9130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39200" algn="l" defTabSz="9130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5733" algn="l" defTabSz="9130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2269" algn="l" defTabSz="9130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3"/>
          <p:cNvSpPr>
            <a:spLocks noChangeArrowheads="1"/>
          </p:cNvSpPr>
          <p:nvPr/>
        </p:nvSpPr>
        <p:spPr bwMode="auto">
          <a:xfrm>
            <a:off x="0" y="0"/>
            <a:ext cx="9144000" cy="5143500"/>
          </a:xfrm>
          <a:prstGeom prst="rect">
            <a:avLst/>
          </a:prstGeom>
          <a:solidFill>
            <a:srgbClr val="0066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>
            <a:lvl1pPr eaLnBrk="0" hangingPunct="0"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1pPr>
            <a:lvl2pPr marL="742950" indent="-285750" eaLnBrk="0" hangingPunct="0"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2pPr>
            <a:lvl3pPr marL="1143000" indent="-228600" eaLnBrk="0" hangingPunct="0"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3pPr>
            <a:lvl4pPr marL="1600200" indent="-228600" eaLnBrk="0" hangingPunct="0"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4pPr>
            <a:lvl5pPr marL="2057400" indent="-228600" eaLnBrk="0" hangingPunct="0"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9pPr>
          </a:lstStyle>
          <a:p>
            <a:pPr eaLnBrk="1" hangingPunct="1">
              <a:defRPr/>
            </a:pPr>
            <a:endParaRPr lang="ru-RU" altLang="ru-RU" sz="1700" dirty="0" smtClean="0"/>
          </a:p>
        </p:txBody>
      </p:sp>
      <p:grpSp>
        <p:nvGrpSpPr>
          <p:cNvPr id="14339" name="Group 4"/>
          <p:cNvGrpSpPr>
            <a:grpSpLocks/>
          </p:cNvGrpSpPr>
          <p:nvPr/>
        </p:nvGrpSpPr>
        <p:grpSpPr bwMode="auto">
          <a:xfrm>
            <a:off x="0" y="4739329"/>
            <a:ext cx="9144000" cy="404813"/>
            <a:chOff x="0" y="3974"/>
            <a:chExt cx="5760" cy="340"/>
          </a:xfrm>
        </p:grpSpPr>
        <p:sp>
          <p:nvSpPr>
            <p:cNvPr id="14349" name="Rectangle 5"/>
            <p:cNvSpPr>
              <a:spLocks noChangeArrowheads="1"/>
            </p:cNvSpPr>
            <p:nvPr/>
          </p:nvSpPr>
          <p:spPr bwMode="auto">
            <a:xfrm>
              <a:off x="0" y="3974"/>
              <a:ext cx="1220" cy="340"/>
            </a:xfrm>
            <a:prstGeom prst="rect">
              <a:avLst/>
            </a:prstGeom>
            <a:solidFill>
              <a:srgbClr val="0066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/>
            <a:lstStyle>
              <a:lvl1pPr eaLnBrk="0" hangingPunct="0">
                <a:defRPr sz="2600">
                  <a:solidFill>
                    <a:schemeClr val="bg1"/>
                  </a:solidFill>
                  <a:latin typeface="Arial Narrow" pitchFamily="34" charset="0"/>
                  <a:cs typeface="Arial" pitchFamily="34" charset="0"/>
                </a:defRPr>
              </a:lvl1pPr>
              <a:lvl2pPr marL="742950" indent="-285750" eaLnBrk="0" hangingPunct="0">
                <a:defRPr sz="2600">
                  <a:solidFill>
                    <a:schemeClr val="bg1"/>
                  </a:solidFill>
                  <a:latin typeface="Arial Narrow" pitchFamily="34" charset="0"/>
                  <a:cs typeface="Arial" pitchFamily="34" charset="0"/>
                </a:defRPr>
              </a:lvl2pPr>
              <a:lvl3pPr marL="1143000" indent="-228600" eaLnBrk="0" hangingPunct="0">
                <a:defRPr sz="2600">
                  <a:solidFill>
                    <a:schemeClr val="bg1"/>
                  </a:solidFill>
                  <a:latin typeface="Arial Narrow" pitchFamily="34" charset="0"/>
                  <a:cs typeface="Arial" pitchFamily="34" charset="0"/>
                </a:defRPr>
              </a:lvl3pPr>
              <a:lvl4pPr marL="1600200" indent="-228600" eaLnBrk="0" hangingPunct="0">
                <a:defRPr sz="2600">
                  <a:solidFill>
                    <a:schemeClr val="bg1"/>
                  </a:solidFill>
                  <a:latin typeface="Arial Narrow" pitchFamily="34" charset="0"/>
                  <a:cs typeface="Arial" pitchFamily="34" charset="0"/>
                </a:defRPr>
              </a:lvl4pPr>
              <a:lvl5pPr marL="2057400" indent="-228600" eaLnBrk="0" hangingPunct="0">
                <a:defRPr sz="2600">
                  <a:solidFill>
                    <a:schemeClr val="bg1"/>
                  </a:solidFill>
                  <a:latin typeface="Arial Narrow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chemeClr val="bg1"/>
                  </a:solidFill>
                  <a:latin typeface="Arial Narrow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chemeClr val="bg1"/>
                  </a:solidFill>
                  <a:latin typeface="Arial Narrow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chemeClr val="bg1"/>
                  </a:solidFill>
                  <a:latin typeface="Arial Narrow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chemeClr val="bg1"/>
                  </a:solidFill>
                  <a:latin typeface="Arial Narrow" pitchFamily="34" charset="0"/>
                  <a:cs typeface="Arial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700" dirty="0" smtClean="0"/>
            </a:p>
          </p:txBody>
        </p:sp>
        <p:sp>
          <p:nvSpPr>
            <p:cNvPr id="14350" name="Rectangle 6"/>
            <p:cNvSpPr>
              <a:spLocks noChangeArrowheads="1"/>
            </p:cNvSpPr>
            <p:nvPr/>
          </p:nvSpPr>
          <p:spPr bwMode="auto">
            <a:xfrm>
              <a:off x="1224" y="3974"/>
              <a:ext cx="4536" cy="340"/>
            </a:xfrm>
            <a:prstGeom prst="rect">
              <a:avLst/>
            </a:prstGeom>
            <a:solidFill>
              <a:srgbClr val="3399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/>
            <a:lstStyle>
              <a:lvl1pPr eaLnBrk="0" hangingPunct="0">
                <a:defRPr sz="2600">
                  <a:solidFill>
                    <a:schemeClr val="bg1"/>
                  </a:solidFill>
                  <a:latin typeface="Arial Narrow" pitchFamily="34" charset="0"/>
                  <a:cs typeface="Arial" pitchFamily="34" charset="0"/>
                </a:defRPr>
              </a:lvl1pPr>
              <a:lvl2pPr marL="742950" indent="-285750" eaLnBrk="0" hangingPunct="0">
                <a:defRPr sz="2600">
                  <a:solidFill>
                    <a:schemeClr val="bg1"/>
                  </a:solidFill>
                  <a:latin typeface="Arial Narrow" pitchFamily="34" charset="0"/>
                  <a:cs typeface="Arial" pitchFamily="34" charset="0"/>
                </a:defRPr>
              </a:lvl2pPr>
              <a:lvl3pPr marL="1143000" indent="-228600" eaLnBrk="0" hangingPunct="0">
                <a:defRPr sz="2600">
                  <a:solidFill>
                    <a:schemeClr val="bg1"/>
                  </a:solidFill>
                  <a:latin typeface="Arial Narrow" pitchFamily="34" charset="0"/>
                  <a:cs typeface="Arial" pitchFamily="34" charset="0"/>
                </a:defRPr>
              </a:lvl3pPr>
              <a:lvl4pPr marL="1600200" indent="-228600" eaLnBrk="0" hangingPunct="0">
                <a:defRPr sz="2600">
                  <a:solidFill>
                    <a:schemeClr val="bg1"/>
                  </a:solidFill>
                  <a:latin typeface="Arial Narrow" pitchFamily="34" charset="0"/>
                  <a:cs typeface="Arial" pitchFamily="34" charset="0"/>
                </a:defRPr>
              </a:lvl4pPr>
              <a:lvl5pPr marL="2057400" indent="-228600" eaLnBrk="0" hangingPunct="0">
                <a:defRPr sz="2600">
                  <a:solidFill>
                    <a:schemeClr val="bg1"/>
                  </a:solidFill>
                  <a:latin typeface="Arial Narrow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chemeClr val="bg1"/>
                  </a:solidFill>
                  <a:latin typeface="Arial Narrow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chemeClr val="bg1"/>
                  </a:solidFill>
                  <a:latin typeface="Arial Narrow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chemeClr val="bg1"/>
                  </a:solidFill>
                  <a:latin typeface="Arial Narrow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chemeClr val="bg1"/>
                  </a:solidFill>
                  <a:latin typeface="Arial Narrow" pitchFamily="34" charset="0"/>
                  <a:cs typeface="Arial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700" dirty="0" smtClean="0"/>
            </a:p>
          </p:txBody>
        </p:sp>
        <p:sp>
          <p:nvSpPr>
            <p:cNvPr id="14351" name="Line 7"/>
            <p:cNvSpPr>
              <a:spLocks noChangeShapeType="1"/>
            </p:cNvSpPr>
            <p:nvPr/>
          </p:nvSpPr>
          <p:spPr bwMode="auto">
            <a:xfrm>
              <a:off x="1220" y="3974"/>
              <a:ext cx="0" cy="34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 anchor="ctr"/>
            <a:lstStyle/>
            <a:p>
              <a:endParaRPr lang="ru-RU" dirty="0"/>
            </a:p>
          </p:txBody>
        </p:sp>
      </p:grpSp>
      <p:sp>
        <p:nvSpPr>
          <p:cNvPr id="14340" name="Rectangle 8"/>
          <p:cNvSpPr>
            <a:spLocks noChangeArrowheads="1"/>
          </p:cNvSpPr>
          <p:nvPr/>
        </p:nvSpPr>
        <p:spPr bwMode="auto">
          <a:xfrm>
            <a:off x="0" y="4"/>
            <a:ext cx="1936750" cy="809625"/>
          </a:xfrm>
          <a:prstGeom prst="rect">
            <a:avLst/>
          </a:prstGeom>
          <a:solidFill>
            <a:srgbClr val="0066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>
            <a:lvl1pPr eaLnBrk="0" hangingPunct="0"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1pPr>
            <a:lvl2pPr marL="742950" indent="-285750" eaLnBrk="0" hangingPunct="0"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2pPr>
            <a:lvl3pPr marL="1143000" indent="-228600" eaLnBrk="0" hangingPunct="0"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3pPr>
            <a:lvl4pPr marL="1600200" indent="-228600" eaLnBrk="0" hangingPunct="0"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4pPr>
            <a:lvl5pPr marL="2057400" indent="-228600" eaLnBrk="0" hangingPunct="0"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9pPr>
          </a:lstStyle>
          <a:p>
            <a:pPr eaLnBrk="1" hangingPunct="1">
              <a:defRPr/>
            </a:pPr>
            <a:endParaRPr lang="ru-RU" altLang="ru-RU" sz="1700" dirty="0" smtClean="0"/>
          </a:p>
        </p:txBody>
      </p:sp>
      <p:sp>
        <p:nvSpPr>
          <p:cNvPr id="14341" name="Rectangle 9"/>
          <p:cNvSpPr>
            <a:spLocks noChangeArrowheads="1"/>
          </p:cNvSpPr>
          <p:nvPr/>
        </p:nvSpPr>
        <p:spPr bwMode="auto">
          <a:xfrm>
            <a:off x="1943100" y="4"/>
            <a:ext cx="7200900" cy="809625"/>
          </a:xfrm>
          <a:prstGeom prst="rect">
            <a:avLst/>
          </a:prstGeom>
          <a:solidFill>
            <a:srgbClr val="0033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>
            <a:lvl1pPr eaLnBrk="0" hangingPunct="0"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1pPr>
            <a:lvl2pPr marL="742950" indent="-285750" eaLnBrk="0" hangingPunct="0"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2pPr>
            <a:lvl3pPr marL="1143000" indent="-228600" eaLnBrk="0" hangingPunct="0"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3pPr>
            <a:lvl4pPr marL="1600200" indent="-228600" eaLnBrk="0" hangingPunct="0"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4pPr>
            <a:lvl5pPr marL="2057400" indent="-228600" eaLnBrk="0" hangingPunct="0"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9pPr>
          </a:lstStyle>
          <a:p>
            <a:pPr eaLnBrk="1" hangingPunct="1">
              <a:defRPr/>
            </a:pPr>
            <a:endParaRPr lang="ru-RU" altLang="ru-RU" sz="1700" dirty="0" smtClean="0"/>
          </a:p>
        </p:txBody>
      </p:sp>
      <p:sp>
        <p:nvSpPr>
          <p:cNvPr id="14342" name="Line 10"/>
          <p:cNvSpPr>
            <a:spLocks noChangeShapeType="1"/>
          </p:cNvSpPr>
          <p:nvPr/>
        </p:nvSpPr>
        <p:spPr bwMode="auto">
          <a:xfrm>
            <a:off x="1936750" y="4"/>
            <a:ext cx="0" cy="809625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 anchor="ctr"/>
          <a:lstStyle/>
          <a:p>
            <a:endParaRPr lang="ru-RU" dirty="0"/>
          </a:p>
        </p:txBody>
      </p:sp>
      <p:sp>
        <p:nvSpPr>
          <p:cNvPr id="14343" name="Rectangle 11"/>
          <p:cNvSpPr>
            <a:spLocks noGrp="1" noChangeArrowheads="1"/>
          </p:cNvSpPr>
          <p:nvPr>
            <p:ph type="title"/>
          </p:nvPr>
        </p:nvSpPr>
        <p:spPr bwMode="auto">
          <a:xfrm>
            <a:off x="2159001" y="9"/>
            <a:ext cx="6985000" cy="757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367629" name="Rectangle 13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144713" y="4772455"/>
            <a:ext cx="6769100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sz="2000">
                <a:cs typeface="+mn-cs"/>
              </a:defRPr>
            </a:lvl1pPr>
          </a:lstStyle>
          <a:p>
            <a:pPr>
              <a:defRPr/>
            </a:pPr>
            <a:r>
              <a:rPr lang="ru-RU" dirty="0" smtClean="0"/>
              <a:t>СОВЕЩАНИЕ ПО РАССМОТРЕНИЮ РЕЗУЛЬТАТОВ ПХД ЗА 2013 Г.</a:t>
            </a:r>
            <a:endParaRPr lang="ru-RU" dirty="0"/>
          </a:p>
        </p:txBody>
      </p:sp>
      <p:sp>
        <p:nvSpPr>
          <p:cNvPr id="14345" name="Rectangle 14"/>
          <p:cNvSpPr>
            <a:spLocks noChangeArrowheads="1"/>
          </p:cNvSpPr>
          <p:nvPr/>
        </p:nvSpPr>
        <p:spPr bwMode="auto">
          <a:xfrm>
            <a:off x="755650" y="5704285"/>
            <a:ext cx="4103688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>
            <a:lvl1pPr eaLnBrk="0" hangingPunct="0"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1pPr>
            <a:lvl2pPr marL="742950" indent="-285750" eaLnBrk="0" hangingPunct="0"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2pPr>
            <a:lvl3pPr marL="1143000" indent="-228600" eaLnBrk="0" hangingPunct="0"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3pPr>
            <a:lvl4pPr marL="1600200" indent="-228600" eaLnBrk="0" hangingPunct="0"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4pPr>
            <a:lvl5pPr marL="2057400" indent="-228600" eaLnBrk="0" hangingPunct="0"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9pPr>
          </a:lstStyle>
          <a:p>
            <a:pPr eaLnBrk="1" hangingPunct="1">
              <a:defRPr/>
            </a:pPr>
            <a:endParaRPr lang="ru-RU" altLang="ru-RU" sz="1700" dirty="0" smtClean="0"/>
          </a:p>
        </p:txBody>
      </p:sp>
      <p:sp>
        <p:nvSpPr>
          <p:cNvPr id="14346" name="Line 16"/>
          <p:cNvSpPr>
            <a:spLocks noChangeShapeType="1"/>
          </p:cNvSpPr>
          <p:nvPr/>
        </p:nvSpPr>
        <p:spPr bwMode="auto">
          <a:xfrm>
            <a:off x="0" y="4736306"/>
            <a:ext cx="9144000" cy="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 anchor="ctr"/>
          <a:lstStyle/>
          <a:p>
            <a:endParaRPr lang="ru-RU" dirty="0"/>
          </a:p>
        </p:txBody>
      </p:sp>
      <p:sp>
        <p:nvSpPr>
          <p:cNvPr id="14347" name="Line 17"/>
          <p:cNvSpPr>
            <a:spLocks noChangeShapeType="1"/>
          </p:cNvSpPr>
          <p:nvPr/>
        </p:nvSpPr>
        <p:spPr bwMode="auto">
          <a:xfrm>
            <a:off x="0" y="809625"/>
            <a:ext cx="9144000" cy="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 anchor="ctr"/>
          <a:lstStyle/>
          <a:p>
            <a:endParaRPr lang="ru-RU" dirty="0"/>
          </a:p>
        </p:txBody>
      </p:sp>
      <p:pic>
        <p:nvPicPr>
          <p:cNvPr id="14348" name="Picture 18" descr="TransGazKazan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279" y="67885"/>
            <a:ext cx="1560513" cy="633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970" r:id="rId1"/>
    <p:sldLayoutId id="2147483971" r:id="rId2"/>
    <p:sldLayoutId id="2147483972" r:id="rId3"/>
    <p:sldLayoutId id="2147483973" r:id="rId4"/>
    <p:sldLayoutId id="2147483974" r:id="rId5"/>
    <p:sldLayoutId id="2147483975" r:id="rId6"/>
    <p:sldLayoutId id="2147483976" r:id="rId7"/>
    <p:sldLayoutId id="2147483977" r:id="rId8"/>
    <p:sldLayoutId id="2147483978" r:id="rId9"/>
    <p:sldLayoutId id="2147483979" r:id="rId10"/>
    <p:sldLayoutId id="2147483980" r:id="rId11"/>
  </p:sldLayoutIdLst>
  <p:transition spd="med" advClick="0" advTm="1000">
    <p:wipe/>
  </p:transition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5pPr>
      <a:lvl6pPr marL="456531"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6pPr>
      <a:lvl7pPr marL="913063"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7pPr>
      <a:lvl8pPr marL="1369597"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8pPr>
      <a:lvl9pPr marL="1826127"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9pPr>
    </p:titleStyle>
    <p:bodyStyle>
      <a:lvl1pPr marL="342400" indent="-342400" algn="l" rtl="0" eaLnBrk="0" fontAlgn="base" hangingPunct="0">
        <a:spcBef>
          <a:spcPct val="20000"/>
        </a:spcBef>
        <a:spcAft>
          <a:spcPct val="0"/>
        </a:spcAft>
        <a:defRPr sz="2600" b="1">
          <a:solidFill>
            <a:srgbClr val="003366"/>
          </a:solidFill>
          <a:latin typeface="+mn-lt"/>
          <a:ea typeface="+mn-ea"/>
          <a:cs typeface="+mn-cs"/>
        </a:defRPr>
      </a:lvl1pPr>
      <a:lvl2pPr marL="741868" indent="-285327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Arial" charset="0"/>
        </a:defRPr>
      </a:lvl2pPr>
      <a:lvl3pPr marL="1141334" indent="-228266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Arial" charset="0"/>
        </a:defRPr>
      </a:lvl3pPr>
      <a:lvl4pPr marL="1597866" indent="-228266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charset="0"/>
        </a:defRPr>
      </a:lvl4pPr>
      <a:lvl5pPr marL="2054398" indent="-228266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5pPr>
      <a:lvl6pPr marL="2510932" indent="-228266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67466" indent="-228266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4000" indent="-228266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0534" indent="-228266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ru-RU"/>
      </a:defPPr>
      <a:lvl1pPr marL="0" algn="l" defTabSz="9130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531" algn="l" defTabSz="9130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3063" algn="l" defTabSz="9130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69597" algn="l" defTabSz="9130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6127" algn="l" defTabSz="9130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2666" algn="l" defTabSz="9130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39200" algn="l" defTabSz="9130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5733" algn="l" defTabSz="9130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2269" algn="l" defTabSz="9130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30"/>
          <p:cNvSpPr>
            <a:spLocks noChangeArrowheads="1"/>
          </p:cNvSpPr>
          <p:nvPr/>
        </p:nvSpPr>
        <p:spPr bwMode="auto">
          <a:xfrm>
            <a:off x="0" y="0"/>
            <a:ext cx="9144000" cy="5143500"/>
          </a:xfrm>
          <a:prstGeom prst="rect">
            <a:avLst/>
          </a:prstGeom>
          <a:solidFill>
            <a:srgbClr val="0066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>
            <a:lvl1pPr eaLnBrk="0" hangingPunct="0"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1pPr>
            <a:lvl2pPr marL="742950" indent="-285750" eaLnBrk="0" hangingPunct="0"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2pPr>
            <a:lvl3pPr marL="1143000" indent="-228600" eaLnBrk="0" hangingPunct="0"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3pPr>
            <a:lvl4pPr marL="1600200" indent="-228600" eaLnBrk="0" hangingPunct="0"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4pPr>
            <a:lvl5pPr marL="2057400" indent="-228600" eaLnBrk="0" hangingPunct="0"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9pPr>
          </a:lstStyle>
          <a:p>
            <a:pPr eaLnBrk="1" hangingPunct="1">
              <a:defRPr/>
            </a:pPr>
            <a:endParaRPr lang="ru-RU" altLang="ru-RU" sz="1700" dirty="0" smtClean="0"/>
          </a:p>
        </p:txBody>
      </p:sp>
      <p:sp>
        <p:nvSpPr>
          <p:cNvPr id="15363" name="Rectangle 9"/>
          <p:cNvSpPr>
            <a:spLocks noChangeArrowheads="1"/>
          </p:cNvSpPr>
          <p:nvPr/>
        </p:nvSpPr>
        <p:spPr bwMode="auto">
          <a:xfrm>
            <a:off x="0" y="4735116"/>
            <a:ext cx="9144000" cy="408384"/>
          </a:xfrm>
          <a:prstGeom prst="rect">
            <a:avLst/>
          </a:prstGeom>
          <a:solidFill>
            <a:srgbClr val="0033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>
            <a:lvl1pPr eaLnBrk="0" hangingPunct="0"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1pPr>
            <a:lvl2pPr marL="742950" indent="-285750" eaLnBrk="0" hangingPunct="0"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2pPr>
            <a:lvl3pPr marL="1143000" indent="-228600" eaLnBrk="0" hangingPunct="0"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3pPr>
            <a:lvl4pPr marL="1600200" indent="-228600" eaLnBrk="0" hangingPunct="0"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4pPr>
            <a:lvl5pPr marL="2057400" indent="-228600" eaLnBrk="0" hangingPunct="0"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9pPr>
          </a:lstStyle>
          <a:p>
            <a:pPr eaLnBrk="1" hangingPunct="1">
              <a:defRPr/>
            </a:pPr>
            <a:endParaRPr lang="ru-RU" altLang="ru-RU" sz="1700" dirty="0" smtClean="0"/>
          </a:p>
        </p:txBody>
      </p:sp>
      <p:sp>
        <p:nvSpPr>
          <p:cNvPr id="15364" name="Rectangle 13"/>
          <p:cNvSpPr>
            <a:spLocks noChangeArrowheads="1"/>
          </p:cNvSpPr>
          <p:nvPr/>
        </p:nvSpPr>
        <p:spPr bwMode="auto">
          <a:xfrm>
            <a:off x="0" y="4"/>
            <a:ext cx="1936750" cy="809625"/>
          </a:xfrm>
          <a:prstGeom prst="rect">
            <a:avLst/>
          </a:prstGeom>
          <a:solidFill>
            <a:srgbClr val="0066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>
            <a:lvl1pPr eaLnBrk="0" hangingPunct="0"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1pPr>
            <a:lvl2pPr marL="742950" indent="-285750" eaLnBrk="0" hangingPunct="0"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2pPr>
            <a:lvl3pPr marL="1143000" indent="-228600" eaLnBrk="0" hangingPunct="0"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3pPr>
            <a:lvl4pPr marL="1600200" indent="-228600" eaLnBrk="0" hangingPunct="0"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4pPr>
            <a:lvl5pPr marL="2057400" indent="-228600" eaLnBrk="0" hangingPunct="0"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9pPr>
          </a:lstStyle>
          <a:p>
            <a:pPr eaLnBrk="1" hangingPunct="1">
              <a:defRPr/>
            </a:pPr>
            <a:endParaRPr lang="ru-RU" altLang="ru-RU" sz="1700" dirty="0" smtClean="0"/>
          </a:p>
        </p:txBody>
      </p:sp>
      <p:sp>
        <p:nvSpPr>
          <p:cNvPr id="15365" name="Rectangle 14"/>
          <p:cNvSpPr>
            <a:spLocks noChangeArrowheads="1"/>
          </p:cNvSpPr>
          <p:nvPr/>
        </p:nvSpPr>
        <p:spPr bwMode="auto">
          <a:xfrm>
            <a:off x="1943100" y="4"/>
            <a:ext cx="7200900" cy="809625"/>
          </a:xfrm>
          <a:prstGeom prst="rect">
            <a:avLst/>
          </a:prstGeom>
          <a:solidFill>
            <a:srgbClr val="3399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>
            <a:lvl1pPr eaLnBrk="0" hangingPunct="0"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1pPr>
            <a:lvl2pPr marL="742950" indent="-285750" eaLnBrk="0" hangingPunct="0"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2pPr>
            <a:lvl3pPr marL="1143000" indent="-228600" eaLnBrk="0" hangingPunct="0"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3pPr>
            <a:lvl4pPr marL="1600200" indent="-228600" eaLnBrk="0" hangingPunct="0"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4pPr>
            <a:lvl5pPr marL="2057400" indent="-228600" eaLnBrk="0" hangingPunct="0"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9pPr>
          </a:lstStyle>
          <a:p>
            <a:pPr eaLnBrk="1" hangingPunct="1">
              <a:defRPr/>
            </a:pPr>
            <a:endParaRPr lang="ru-RU" altLang="ru-RU" sz="1700" dirty="0" smtClean="0"/>
          </a:p>
        </p:txBody>
      </p:sp>
      <p:sp>
        <p:nvSpPr>
          <p:cNvPr id="15366" name="Line 15"/>
          <p:cNvSpPr>
            <a:spLocks noChangeShapeType="1"/>
          </p:cNvSpPr>
          <p:nvPr/>
        </p:nvSpPr>
        <p:spPr bwMode="auto">
          <a:xfrm>
            <a:off x="1936750" y="4"/>
            <a:ext cx="0" cy="809625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 anchor="ctr"/>
          <a:lstStyle/>
          <a:p>
            <a:endParaRPr lang="ru-RU" dirty="0"/>
          </a:p>
        </p:txBody>
      </p:sp>
      <p:sp>
        <p:nvSpPr>
          <p:cNvPr id="15367" name="Line 33"/>
          <p:cNvSpPr>
            <a:spLocks noChangeShapeType="1"/>
          </p:cNvSpPr>
          <p:nvPr/>
        </p:nvSpPr>
        <p:spPr bwMode="auto">
          <a:xfrm>
            <a:off x="0" y="809625"/>
            <a:ext cx="9144000" cy="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 anchor="ctr"/>
          <a:lstStyle/>
          <a:p>
            <a:endParaRPr lang="ru-RU" dirty="0"/>
          </a:p>
        </p:txBody>
      </p:sp>
      <p:sp>
        <p:nvSpPr>
          <p:cNvPr id="15368" name="Line 34"/>
          <p:cNvSpPr>
            <a:spLocks noChangeShapeType="1"/>
          </p:cNvSpPr>
          <p:nvPr/>
        </p:nvSpPr>
        <p:spPr bwMode="auto">
          <a:xfrm>
            <a:off x="0" y="4736306"/>
            <a:ext cx="9144000" cy="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 anchor="ctr"/>
          <a:lstStyle/>
          <a:p>
            <a:endParaRPr lang="ru-RU" dirty="0"/>
          </a:p>
        </p:txBody>
      </p:sp>
      <p:pic>
        <p:nvPicPr>
          <p:cNvPr id="15369" name="Picture 35" descr="TransGazKazan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279" y="67885"/>
            <a:ext cx="1560513" cy="633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981" r:id="rId1"/>
    <p:sldLayoutId id="2147483982" r:id="rId2"/>
    <p:sldLayoutId id="2147483983" r:id="rId3"/>
    <p:sldLayoutId id="2147483984" r:id="rId4"/>
    <p:sldLayoutId id="2147483985" r:id="rId5"/>
    <p:sldLayoutId id="2147483986" r:id="rId6"/>
    <p:sldLayoutId id="2147483987" r:id="rId7"/>
    <p:sldLayoutId id="2147483988" r:id="rId8"/>
    <p:sldLayoutId id="2147483989" r:id="rId9"/>
    <p:sldLayoutId id="2147483990" r:id="rId10"/>
    <p:sldLayoutId id="2147483991" r:id="rId11"/>
  </p:sldLayoutIdLst>
  <p:transition spd="med" advClick="0" advTm="1000">
    <p:wipe/>
  </p:transition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6531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3063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69597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6127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400" indent="-3424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1868" indent="-285327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1334" indent="-228266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597866" indent="-228266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4398" indent="-228266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0932" indent="-228266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67466" indent="-228266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4000" indent="-228266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0534" indent="-228266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30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531" algn="l" defTabSz="9130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3063" algn="l" defTabSz="9130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69597" algn="l" defTabSz="9130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6127" algn="l" defTabSz="9130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2666" algn="l" defTabSz="9130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39200" algn="l" defTabSz="9130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5733" algn="l" defTabSz="9130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2269" algn="l" defTabSz="9130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12"/>
          <p:cNvSpPr>
            <a:spLocks noGrp="1" noChangeArrowheads="1"/>
          </p:cNvSpPr>
          <p:nvPr>
            <p:ph type="body" idx="1"/>
          </p:nvPr>
        </p:nvSpPr>
        <p:spPr bwMode="auto">
          <a:xfrm>
            <a:off x="0" y="809631"/>
            <a:ext cx="9144000" cy="11465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215684" tIns="0" rIns="215684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</p:txBody>
      </p:sp>
      <p:sp>
        <p:nvSpPr>
          <p:cNvPr id="3075" name="Rectangle 19"/>
          <p:cNvSpPr>
            <a:spLocks noChangeArrowheads="1"/>
          </p:cNvSpPr>
          <p:nvPr/>
        </p:nvSpPr>
        <p:spPr bwMode="auto">
          <a:xfrm>
            <a:off x="0" y="1953817"/>
            <a:ext cx="9144000" cy="2784872"/>
          </a:xfrm>
          <a:prstGeom prst="rect">
            <a:avLst/>
          </a:prstGeom>
          <a:solidFill>
            <a:srgbClr val="0066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>
            <a:lvl1pPr eaLnBrk="0" hangingPunct="0"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1pPr>
            <a:lvl2pPr marL="742950" indent="-285750" eaLnBrk="0" hangingPunct="0"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2pPr>
            <a:lvl3pPr marL="1143000" indent="-228600" eaLnBrk="0" hangingPunct="0"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3pPr>
            <a:lvl4pPr marL="1600200" indent="-228600" eaLnBrk="0" hangingPunct="0"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4pPr>
            <a:lvl5pPr marL="2057400" indent="-228600" eaLnBrk="0" hangingPunct="0"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9pPr>
          </a:lstStyle>
          <a:p>
            <a:pPr eaLnBrk="1" hangingPunct="1">
              <a:defRPr/>
            </a:pPr>
            <a:endParaRPr lang="ru-RU" altLang="ru-RU" sz="1700" dirty="0" smtClean="0">
              <a:solidFill>
                <a:srgbClr val="FFFFFF"/>
              </a:solidFill>
            </a:endParaRPr>
          </a:p>
        </p:txBody>
      </p:sp>
      <p:grpSp>
        <p:nvGrpSpPr>
          <p:cNvPr id="3076" name="Group 3"/>
          <p:cNvGrpSpPr>
            <a:grpSpLocks/>
          </p:cNvGrpSpPr>
          <p:nvPr/>
        </p:nvGrpSpPr>
        <p:grpSpPr bwMode="auto">
          <a:xfrm>
            <a:off x="0" y="4739329"/>
            <a:ext cx="9144000" cy="404813"/>
            <a:chOff x="0" y="3974"/>
            <a:chExt cx="5760" cy="340"/>
          </a:xfrm>
        </p:grpSpPr>
        <p:sp>
          <p:nvSpPr>
            <p:cNvPr id="3087" name="Rectangle 4"/>
            <p:cNvSpPr>
              <a:spLocks noChangeArrowheads="1"/>
            </p:cNvSpPr>
            <p:nvPr/>
          </p:nvSpPr>
          <p:spPr bwMode="auto">
            <a:xfrm>
              <a:off x="0" y="3974"/>
              <a:ext cx="1220" cy="340"/>
            </a:xfrm>
            <a:prstGeom prst="rect">
              <a:avLst/>
            </a:prstGeom>
            <a:solidFill>
              <a:srgbClr val="0066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/>
            <a:lstStyle>
              <a:lvl1pPr eaLnBrk="0" hangingPunct="0">
                <a:defRPr sz="2600">
                  <a:solidFill>
                    <a:schemeClr val="bg1"/>
                  </a:solidFill>
                  <a:latin typeface="Arial Narrow" pitchFamily="34" charset="0"/>
                  <a:cs typeface="Arial" pitchFamily="34" charset="0"/>
                </a:defRPr>
              </a:lvl1pPr>
              <a:lvl2pPr marL="742950" indent="-285750" eaLnBrk="0" hangingPunct="0">
                <a:defRPr sz="2600">
                  <a:solidFill>
                    <a:schemeClr val="bg1"/>
                  </a:solidFill>
                  <a:latin typeface="Arial Narrow" pitchFamily="34" charset="0"/>
                  <a:cs typeface="Arial" pitchFamily="34" charset="0"/>
                </a:defRPr>
              </a:lvl2pPr>
              <a:lvl3pPr marL="1143000" indent="-228600" eaLnBrk="0" hangingPunct="0">
                <a:defRPr sz="2600">
                  <a:solidFill>
                    <a:schemeClr val="bg1"/>
                  </a:solidFill>
                  <a:latin typeface="Arial Narrow" pitchFamily="34" charset="0"/>
                  <a:cs typeface="Arial" pitchFamily="34" charset="0"/>
                </a:defRPr>
              </a:lvl3pPr>
              <a:lvl4pPr marL="1600200" indent="-228600" eaLnBrk="0" hangingPunct="0">
                <a:defRPr sz="2600">
                  <a:solidFill>
                    <a:schemeClr val="bg1"/>
                  </a:solidFill>
                  <a:latin typeface="Arial Narrow" pitchFamily="34" charset="0"/>
                  <a:cs typeface="Arial" pitchFamily="34" charset="0"/>
                </a:defRPr>
              </a:lvl4pPr>
              <a:lvl5pPr marL="2057400" indent="-228600" eaLnBrk="0" hangingPunct="0">
                <a:defRPr sz="2600">
                  <a:solidFill>
                    <a:schemeClr val="bg1"/>
                  </a:solidFill>
                  <a:latin typeface="Arial Narrow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chemeClr val="bg1"/>
                  </a:solidFill>
                  <a:latin typeface="Arial Narrow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chemeClr val="bg1"/>
                  </a:solidFill>
                  <a:latin typeface="Arial Narrow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chemeClr val="bg1"/>
                  </a:solidFill>
                  <a:latin typeface="Arial Narrow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chemeClr val="bg1"/>
                  </a:solidFill>
                  <a:latin typeface="Arial Narrow" pitchFamily="34" charset="0"/>
                  <a:cs typeface="Arial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700" dirty="0" smtClean="0">
                <a:solidFill>
                  <a:srgbClr val="FFFFFF"/>
                </a:solidFill>
              </a:endParaRPr>
            </a:p>
          </p:txBody>
        </p:sp>
        <p:sp>
          <p:nvSpPr>
            <p:cNvPr id="3088" name="Rectangle 5"/>
            <p:cNvSpPr>
              <a:spLocks noChangeArrowheads="1"/>
            </p:cNvSpPr>
            <p:nvPr/>
          </p:nvSpPr>
          <p:spPr bwMode="auto">
            <a:xfrm>
              <a:off x="1224" y="3974"/>
              <a:ext cx="4536" cy="340"/>
            </a:xfrm>
            <a:prstGeom prst="rect">
              <a:avLst/>
            </a:prstGeom>
            <a:solidFill>
              <a:srgbClr val="3399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/>
            <a:lstStyle>
              <a:lvl1pPr eaLnBrk="0" hangingPunct="0">
                <a:defRPr sz="2600">
                  <a:solidFill>
                    <a:schemeClr val="bg1"/>
                  </a:solidFill>
                  <a:latin typeface="Arial Narrow" pitchFamily="34" charset="0"/>
                  <a:cs typeface="Arial" pitchFamily="34" charset="0"/>
                </a:defRPr>
              </a:lvl1pPr>
              <a:lvl2pPr marL="742950" indent="-285750" eaLnBrk="0" hangingPunct="0">
                <a:defRPr sz="2600">
                  <a:solidFill>
                    <a:schemeClr val="bg1"/>
                  </a:solidFill>
                  <a:latin typeface="Arial Narrow" pitchFamily="34" charset="0"/>
                  <a:cs typeface="Arial" pitchFamily="34" charset="0"/>
                </a:defRPr>
              </a:lvl2pPr>
              <a:lvl3pPr marL="1143000" indent="-228600" eaLnBrk="0" hangingPunct="0">
                <a:defRPr sz="2600">
                  <a:solidFill>
                    <a:schemeClr val="bg1"/>
                  </a:solidFill>
                  <a:latin typeface="Arial Narrow" pitchFamily="34" charset="0"/>
                  <a:cs typeface="Arial" pitchFamily="34" charset="0"/>
                </a:defRPr>
              </a:lvl3pPr>
              <a:lvl4pPr marL="1600200" indent="-228600" eaLnBrk="0" hangingPunct="0">
                <a:defRPr sz="2600">
                  <a:solidFill>
                    <a:schemeClr val="bg1"/>
                  </a:solidFill>
                  <a:latin typeface="Arial Narrow" pitchFamily="34" charset="0"/>
                  <a:cs typeface="Arial" pitchFamily="34" charset="0"/>
                </a:defRPr>
              </a:lvl4pPr>
              <a:lvl5pPr marL="2057400" indent="-228600" eaLnBrk="0" hangingPunct="0">
                <a:defRPr sz="2600">
                  <a:solidFill>
                    <a:schemeClr val="bg1"/>
                  </a:solidFill>
                  <a:latin typeface="Arial Narrow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chemeClr val="bg1"/>
                  </a:solidFill>
                  <a:latin typeface="Arial Narrow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chemeClr val="bg1"/>
                  </a:solidFill>
                  <a:latin typeface="Arial Narrow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chemeClr val="bg1"/>
                  </a:solidFill>
                  <a:latin typeface="Arial Narrow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chemeClr val="bg1"/>
                  </a:solidFill>
                  <a:latin typeface="Arial Narrow" pitchFamily="34" charset="0"/>
                  <a:cs typeface="Arial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700" dirty="0" smtClean="0">
                <a:solidFill>
                  <a:srgbClr val="FFFFFF"/>
                </a:solidFill>
              </a:endParaRPr>
            </a:p>
          </p:txBody>
        </p:sp>
        <p:sp>
          <p:nvSpPr>
            <p:cNvPr id="3089" name="Line 6"/>
            <p:cNvSpPr>
              <a:spLocks noChangeShapeType="1"/>
            </p:cNvSpPr>
            <p:nvPr/>
          </p:nvSpPr>
          <p:spPr bwMode="auto">
            <a:xfrm>
              <a:off x="1220" y="3974"/>
              <a:ext cx="0" cy="34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 anchor="ctr"/>
            <a:lstStyle/>
            <a:p>
              <a:endParaRPr lang="ru-RU" dirty="0">
                <a:solidFill>
                  <a:srgbClr val="FFFFFF"/>
                </a:solidFill>
              </a:endParaRPr>
            </a:p>
          </p:txBody>
        </p:sp>
      </p:grpSp>
      <p:sp>
        <p:nvSpPr>
          <p:cNvPr id="3077" name="Rectangle 7"/>
          <p:cNvSpPr>
            <a:spLocks noChangeArrowheads="1"/>
          </p:cNvSpPr>
          <p:nvPr/>
        </p:nvSpPr>
        <p:spPr bwMode="auto">
          <a:xfrm>
            <a:off x="0" y="4"/>
            <a:ext cx="1936750" cy="809625"/>
          </a:xfrm>
          <a:prstGeom prst="rect">
            <a:avLst/>
          </a:prstGeom>
          <a:solidFill>
            <a:srgbClr val="0066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>
            <a:lvl1pPr eaLnBrk="0" hangingPunct="0"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1pPr>
            <a:lvl2pPr marL="742950" indent="-285750" eaLnBrk="0" hangingPunct="0"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2pPr>
            <a:lvl3pPr marL="1143000" indent="-228600" eaLnBrk="0" hangingPunct="0"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3pPr>
            <a:lvl4pPr marL="1600200" indent="-228600" eaLnBrk="0" hangingPunct="0"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4pPr>
            <a:lvl5pPr marL="2057400" indent="-228600" eaLnBrk="0" hangingPunct="0"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9pPr>
          </a:lstStyle>
          <a:p>
            <a:pPr eaLnBrk="1" hangingPunct="1">
              <a:defRPr/>
            </a:pPr>
            <a:endParaRPr lang="ru-RU" altLang="ru-RU" sz="1700" dirty="0" smtClean="0">
              <a:solidFill>
                <a:srgbClr val="FFFFFF"/>
              </a:solidFill>
            </a:endParaRPr>
          </a:p>
        </p:txBody>
      </p:sp>
      <p:sp>
        <p:nvSpPr>
          <p:cNvPr id="3078" name="Rectangle 8"/>
          <p:cNvSpPr>
            <a:spLocks noChangeArrowheads="1"/>
          </p:cNvSpPr>
          <p:nvPr/>
        </p:nvSpPr>
        <p:spPr bwMode="auto">
          <a:xfrm>
            <a:off x="1943100" y="4"/>
            <a:ext cx="7200900" cy="809625"/>
          </a:xfrm>
          <a:prstGeom prst="rect">
            <a:avLst/>
          </a:prstGeom>
          <a:solidFill>
            <a:srgbClr val="0033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>
            <a:lvl1pPr eaLnBrk="0" hangingPunct="0"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1pPr>
            <a:lvl2pPr marL="742950" indent="-285750" eaLnBrk="0" hangingPunct="0"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2pPr>
            <a:lvl3pPr marL="1143000" indent="-228600" eaLnBrk="0" hangingPunct="0"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3pPr>
            <a:lvl4pPr marL="1600200" indent="-228600" eaLnBrk="0" hangingPunct="0"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4pPr>
            <a:lvl5pPr marL="2057400" indent="-228600" eaLnBrk="0" hangingPunct="0"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9pPr>
          </a:lstStyle>
          <a:p>
            <a:pPr eaLnBrk="1" hangingPunct="1">
              <a:defRPr/>
            </a:pPr>
            <a:endParaRPr lang="ru-RU" altLang="ru-RU" sz="1700" dirty="0" smtClean="0">
              <a:solidFill>
                <a:srgbClr val="FFFFFF"/>
              </a:solidFill>
            </a:endParaRPr>
          </a:p>
        </p:txBody>
      </p:sp>
      <p:sp>
        <p:nvSpPr>
          <p:cNvPr id="3079" name="Line 9"/>
          <p:cNvSpPr>
            <a:spLocks noChangeShapeType="1"/>
          </p:cNvSpPr>
          <p:nvPr/>
        </p:nvSpPr>
        <p:spPr bwMode="auto">
          <a:xfrm>
            <a:off x="1936750" y="4"/>
            <a:ext cx="0" cy="809625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 anchor="ctr"/>
          <a:lstStyle/>
          <a:p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3080" name="Rectangle 11"/>
          <p:cNvSpPr>
            <a:spLocks noGrp="1" noChangeArrowheads="1"/>
          </p:cNvSpPr>
          <p:nvPr>
            <p:ph type="title"/>
          </p:nvPr>
        </p:nvSpPr>
        <p:spPr bwMode="auto">
          <a:xfrm>
            <a:off x="2159001" y="9"/>
            <a:ext cx="6985000" cy="757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270349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204792" y="4772455"/>
            <a:ext cx="1487487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sz="2000" b="1"/>
            </a:lvl1pPr>
          </a:lstStyle>
          <a:p>
            <a:fld id="{E8A5A2CA-AB4F-483C-8A68-196577157728}" type="slidenum">
              <a:rPr lang="ru-RU" altLang="ru-RU">
                <a:solidFill>
                  <a:srgbClr val="FFFFFF"/>
                </a:solidFill>
              </a:rPr>
              <a:pPr/>
              <a:t>‹#›</a:t>
            </a:fld>
            <a:endParaRPr lang="ru-RU" altLang="ru-RU" dirty="0">
              <a:solidFill>
                <a:srgbClr val="FFFFFF"/>
              </a:solidFill>
            </a:endParaRPr>
          </a:p>
        </p:txBody>
      </p:sp>
      <p:sp>
        <p:nvSpPr>
          <p:cNvPr id="270350" name="Rectangle 1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144713" y="4772455"/>
            <a:ext cx="6769100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sz="2000">
                <a:cs typeface="+mn-cs"/>
              </a:defRPr>
            </a:lvl1pPr>
          </a:lstStyle>
          <a:p>
            <a:pPr>
              <a:defRPr/>
            </a:pPr>
            <a:r>
              <a:rPr lang="ru-RU" dirty="0" smtClean="0">
                <a:solidFill>
                  <a:srgbClr val="FFFFFF"/>
                </a:solidFill>
              </a:rPr>
              <a:t>СОВЕЩАНИЕ ПО РАССМОТРЕНИЮ РЕЗУЛЬТАТОВ ПХД ЗА 2013 Г.</a:t>
            </a:r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3083" name="Rectangle 15"/>
          <p:cNvSpPr>
            <a:spLocks noChangeArrowheads="1"/>
          </p:cNvSpPr>
          <p:nvPr/>
        </p:nvSpPr>
        <p:spPr bwMode="auto">
          <a:xfrm>
            <a:off x="755650" y="5704285"/>
            <a:ext cx="4103688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>
            <a:lvl1pPr eaLnBrk="0" hangingPunct="0"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1pPr>
            <a:lvl2pPr marL="742950" indent="-285750" eaLnBrk="0" hangingPunct="0"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2pPr>
            <a:lvl3pPr marL="1143000" indent="-228600" eaLnBrk="0" hangingPunct="0"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3pPr>
            <a:lvl4pPr marL="1600200" indent="-228600" eaLnBrk="0" hangingPunct="0"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4pPr>
            <a:lvl5pPr marL="2057400" indent="-228600" eaLnBrk="0" hangingPunct="0"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9pPr>
          </a:lstStyle>
          <a:p>
            <a:pPr eaLnBrk="1" hangingPunct="1">
              <a:defRPr/>
            </a:pPr>
            <a:endParaRPr lang="ru-RU" altLang="ru-RU" sz="1700" dirty="0" smtClean="0">
              <a:solidFill>
                <a:srgbClr val="FFFFFF"/>
              </a:solidFill>
            </a:endParaRPr>
          </a:p>
        </p:txBody>
      </p:sp>
      <p:sp>
        <p:nvSpPr>
          <p:cNvPr id="3084" name="Line 20"/>
          <p:cNvSpPr>
            <a:spLocks noChangeShapeType="1"/>
          </p:cNvSpPr>
          <p:nvPr/>
        </p:nvSpPr>
        <p:spPr bwMode="auto">
          <a:xfrm>
            <a:off x="0" y="4736306"/>
            <a:ext cx="9144000" cy="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 anchor="ctr"/>
          <a:lstStyle/>
          <a:p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3085" name="Line 21"/>
          <p:cNvSpPr>
            <a:spLocks noChangeShapeType="1"/>
          </p:cNvSpPr>
          <p:nvPr/>
        </p:nvSpPr>
        <p:spPr bwMode="auto">
          <a:xfrm>
            <a:off x="0" y="809625"/>
            <a:ext cx="9144000" cy="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 anchor="ctr"/>
          <a:lstStyle/>
          <a:p>
            <a:endParaRPr lang="ru-RU" dirty="0">
              <a:solidFill>
                <a:srgbClr val="FFFFFF"/>
              </a:solidFill>
            </a:endParaRPr>
          </a:p>
        </p:txBody>
      </p:sp>
      <p:pic>
        <p:nvPicPr>
          <p:cNvPr id="3086" name="Picture 23" descr="TransGazKazan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279" y="67885"/>
            <a:ext cx="1560513" cy="633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008577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93" r:id="rId1"/>
    <p:sldLayoutId id="2147483994" r:id="rId2"/>
    <p:sldLayoutId id="2147483995" r:id="rId3"/>
    <p:sldLayoutId id="2147483996" r:id="rId4"/>
    <p:sldLayoutId id="2147483997" r:id="rId5"/>
    <p:sldLayoutId id="2147483998" r:id="rId6"/>
    <p:sldLayoutId id="2147483999" r:id="rId7"/>
    <p:sldLayoutId id="2147484000" r:id="rId8"/>
    <p:sldLayoutId id="2147484001" r:id="rId9"/>
    <p:sldLayoutId id="2147484002" r:id="rId10"/>
    <p:sldLayoutId id="2147484003" r:id="rId11"/>
  </p:sldLayoutIdLst>
  <p:transition spd="med" advClick="0" advTm="1000">
    <p:wipe/>
  </p:transition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5pPr>
      <a:lvl6pPr marL="456531"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6pPr>
      <a:lvl7pPr marL="913063"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7pPr>
      <a:lvl8pPr marL="1369597"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8pPr>
      <a:lvl9pPr marL="1826127"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9pPr>
    </p:titleStyle>
    <p:bodyStyle>
      <a:lvl1pPr marL="342400" indent="-342400" algn="l" rtl="0" eaLnBrk="0" fontAlgn="base" hangingPunct="0">
        <a:spcBef>
          <a:spcPct val="0"/>
        </a:spcBef>
        <a:spcAft>
          <a:spcPct val="0"/>
        </a:spcAft>
        <a:defRPr sz="2600" b="1">
          <a:solidFill>
            <a:srgbClr val="003366"/>
          </a:solidFill>
          <a:latin typeface="+mn-lt"/>
          <a:ea typeface="+mn-ea"/>
          <a:cs typeface="+mn-cs"/>
        </a:defRPr>
      </a:lvl1pPr>
      <a:lvl2pPr marL="741868" indent="-285327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Arial" charset="0"/>
        </a:defRPr>
      </a:lvl2pPr>
      <a:lvl3pPr marL="1141334" indent="-228266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Arial" charset="0"/>
        </a:defRPr>
      </a:lvl3pPr>
      <a:lvl4pPr marL="1597866" indent="-228266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charset="0"/>
        </a:defRPr>
      </a:lvl4pPr>
      <a:lvl5pPr marL="2054398" indent="-228266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5pPr>
      <a:lvl6pPr marL="2510932" indent="-228266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67466" indent="-228266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4000" indent="-228266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0534" indent="-228266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ru-RU"/>
      </a:defPPr>
      <a:lvl1pPr marL="0" algn="l" defTabSz="9130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531" algn="l" defTabSz="9130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3063" algn="l" defTabSz="9130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69597" algn="l" defTabSz="9130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6127" algn="l" defTabSz="9130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2666" algn="l" defTabSz="9130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39200" algn="l" defTabSz="9130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5733" algn="l" defTabSz="9130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2269" algn="l" defTabSz="9130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3"/>
          <p:cNvSpPr>
            <a:spLocks noChangeArrowheads="1"/>
          </p:cNvSpPr>
          <p:nvPr/>
        </p:nvSpPr>
        <p:spPr bwMode="auto">
          <a:xfrm>
            <a:off x="0" y="0"/>
            <a:ext cx="9144000" cy="5143500"/>
          </a:xfrm>
          <a:prstGeom prst="rect">
            <a:avLst/>
          </a:prstGeom>
          <a:solidFill>
            <a:srgbClr val="0066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>
            <a:lvl1pPr eaLnBrk="0" hangingPunct="0"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1pPr>
            <a:lvl2pPr marL="742950" indent="-285750" eaLnBrk="0" hangingPunct="0"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2pPr>
            <a:lvl3pPr marL="1143000" indent="-228600" eaLnBrk="0" hangingPunct="0"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3pPr>
            <a:lvl4pPr marL="1600200" indent="-228600" eaLnBrk="0" hangingPunct="0"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4pPr>
            <a:lvl5pPr marL="2057400" indent="-228600" eaLnBrk="0" hangingPunct="0"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9pPr>
          </a:lstStyle>
          <a:p>
            <a:pPr eaLnBrk="1" hangingPunct="1">
              <a:defRPr/>
            </a:pPr>
            <a:endParaRPr lang="ru-RU" altLang="ru-RU" sz="1700" dirty="0" smtClean="0">
              <a:solidFill>
                <a:srgbClr val="FFFFFF"/>
              </a:solidFill>
            </a:endParaRPr>
          </a:p>
        </p:txBody>
      </p:sp>
      <p:grpSp>
        <p:nvGrpSpPr>
          <p:cNvPr id="7171" name="Group 4"/>
          <p:cNvGrpSpPr>
            <a:grpSpLocks/>
          </p:cNvGrpSpPr>
          <p:nvPr/>
        </p:nvGrpSpPr>
        <p:grpSpPr bwMode="auto">
          <a:xfrm>
            <a:off x="0" y="4739329"/>
            <a:ext cx="9144000" cy="404813"/>
            <a:chOff x="0" y="3974"/>
            <a:chExt cx="5760" cy="340"/>
          </a:xfrm>
        </p:grpSpPr>
        <p:sp>
          <p:nvSpPr>
            <p:cNvPr id="7181" name="Rectangle 5"/>
            <p:cNvSpPr>
              <a:spLocks noChangeArrowheads="1"/>
            </p:cNvSpPr>
            <p:nvPr/>
          </p:nvSpPr>
          <p:spPr bwMode="auto">
            <a:xfrm>
              <a:off x="0" y="3974"/>
              <a:ext cx="1220" cy="340"/>
            </a:xfrm>
            <a:prstGeom prst="rect">
              <a:avLst/>
            </a:prstGeom>
            <a:solidFill>
              <a:srgbClr val="0066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/>
            <a:lstStyle>
              <a:lvl1pPr eaLnBrk="0" hangingPunct="0">
                <a:defRPr sz="2600">
                  <a:solidFill>
                    <a:schemeClr val="bg1"/>
                  </a:solidFill>
                  <a:latin typeface="Arial Narrow" pitchFamily="34" charset="0"/>
                  <a:cs typeface="Arial" pitchFamily="34" charset="0"/>
                </a:defRPr>
              </a:lvl1pPr>
              <a:lvl2pPr marL="742950" indent="-285750" eaLnBrk="0" hangingPunct="0">
                <a:defRPr sz="2600">
                  <a:solidFill>
                    <a:schemeClr val="bg1"/>
                  </a:solidFill>
                  <a:latin typeface="Arial Narrow" pitchFamily="34" charset="0"/>
                  <a:cs typeface="Arial" pitchFamily="34" charset="0"/>
                </a:defRPr>
              </a:lvl2pPr>
              <a:lvl3pPr marL="1143000" indent="-228600" eaLnBrk="0" hangingPunct="0">
                <a:defRPr sz="2600">
                  <a:solidFill>
                    <a:schemeClr val="bg1"/>
                  </a:solidFill>
                  <a:latin typeface="Arial Narrow" pitchFamily="34" charset="0"/>
                  <a:cs typeface="Arial" pitchFamily="34" charset="0"/>
                </a:defRPr>
              </a:lvl3pPr>
              <a:lvl4pPr marL="1600200" indent="-228600" eaLnBrk="0" hangingPunct="0">
                <a:defRPr sz="2600">
                  <a:solidFill>
                    <a:schemeClr val="bg1"/>
                  </a:solidFill>
                  <a:latin typeface="Arial Narrow" pitchFamily="34" charset="0"/>
                  <a:cs typeface="Arial" pitchFamily="34" charset="0"/>
                </a:defRPr>
              </a:lvl4pPr>
              <a:lvl5pPr marL="2057400" indent="-228600" eaLnBrk="0" hangingPunct="0">
                <a:defRPr sz="2600">
                  <a:solidFill>
                    <a:schemeClr val="bg1"/>
                  </a:solidFill>
                  <a:latin typeface="Arial Narrow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chemeClr val="bg1"/>
                  </a:solidFill>
                  <a:latin typeface="Arial Narrow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chemeClr val="bg1"/>
                  </a:solidFill>
                  <a:latin typeface="Arial Narrow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chemeClr val="bg1"/>
                  </a:solidFill>
                  <a:latin typeface="Arial Narrow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chemeClr val="bg1"/>
                  </a:solidFill>
                  <a:latin typeface="Arial Narrow" pitchFamily="34" charset="0"/>
                  <a:cs typeface="Arial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700" dirty="0" smtClean="0">
                <a:solidFill>
                  <a:srgbClr val="FFFFFF"/>
                </a:solidFill>
              </a:endParaRPr>
            </a:p>
          </p:txBody>
        </p:sp>
        <p:sp>
          <p:nvSpPr>
            <p:cNvPr id="7182" name="Rectangle 6"/>
            <p:cNvSpPr>
              <a:spLocks noChangeArrowheads="1"/>
            </p:cNvSpPr>
            <p:nvPr/>
          </p:nvSpPr>
          <p:spPr bwMode="auto">
            <a:xfrm>
              <a:off x="1224" y="3974"/>
              <a:ext cx="4536" cy="340"/>
            </a:xfrm>
            <a:prstGeom prst="rect">
              <a:avLst/>
            </a:prstGeom>
            <a:solidFill>
              <a:srgbClr val="3399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/>
            <a:lstStyle>
              <a:lvl1pPr eaLnBrk="0" hangingPunct="0">
                <a:defRPr sz="2600">
                  <a:solidFill>
                    <a:schemeClr val="bg1"/>
                  </a:solidFill>
                  <a:latin typeface="Arial Narrow" pitchFamily="34" charset="0"/>
                  <a:cs typeface="Arial" pitchFamily="34" charset="0"/>
                </a:defRPr>
              </a:lvl1pPr>
              <a:lvl2pPr marL="742950" indent="-285750" eaLnBrk="0" hangingPunct="0">
                <a:defRPr sz="2600">
                  <a:solidFill>
                    <a:schemeClr val="bg1"/>
                  </a:solidFill>
                  <a:latin typeface="Arial Narrow" pitchFamily="34" charset="0"/>
                  <a:cs typeface="Arial" pitchFamily="34" charset="0"/>
                </a:defRPr>
              </a:lvl2pPr>
              <a:lvl3pPr marL="1143000" indent="-228600" eaLnBrk="0" hangingPunct="0">
                <a:defRPr sz="2600">
                  <a:solidFill>
                    <a:schemeClr val="bg1"/>
                  </a:solidFill>
                  <a:latin typeface="Arial Narrow" pitchFamily="34" charset="0"/>
                  <a:cs typeface="Arial" pitchFamily="34" charset="0"/>
                </a:defRPr>
              </a:lvl3pPr>
              <a:lvl4pPr marL="1600200" indent="-228600" eaLnBrk="0" hangingPunct="0">
                <a:defRPr sz="2600">
                  <a:solidFill>
                    <a:schemeClr val="bg1"/>
                  </a:solidFill>
                  <a:latin typeface="Arial Narrow" pitchFamily="34" charset="0"/>
                  <a:cs typeface="Arial" pitchFamily="34" charset="0"/>
                </a:defRPr>
              </a:lvl4pPr>
              <a:lvl5pPr marL="2057400" indent="-228600" eaLnBrk="0" hangingPunct="0">
                <a:defRPr sz="2600">
                  <a:solidFill>
                    <a:schemeClr val="bg1"/>
                  </a:solidFill>
                  <a:latin typeface="Arial Narrow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chemeClr val="bg1"/>
                  </a:solidFill>
                  <a:latin typeface="Arial Narrow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chemeClr val="bg1"/>
                  </a:solidFill>
                  <a:latin typeface="Arial Narrow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chemeClr val="bg1"/>
                  </a:solidFill>
                  <a:latin typeface="Arial Narrow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chemeClr val="bg1"/>
                  </a:solidFill>
                  <a:latin typeface="Arial Narrow" pitchFamily="34" charset="0"/>
                  <a:cs typeface="Arial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700" dirty="0" smtClean="0">
                <a:solidFill>
                  <a:srgbClr val="FFFFFF"/>
                </a:solidFill>
              </a:endParaRPr>
            </a:p>
          </p:txBody>
        </p:sp>
        <p:sp>
          <p:nvSpPr>
            <p:cNvPr id="7183" name="Line 7"/>
            <p:cNvSpPr>
              <a:spLocks noChangeShapeType="1"/>
            </p:cNvSpPr>
            <p:nvPr/>
          </p:nvSpPr>
          <p:spPr bwMode="auto">
            <a:xfrm>
              <a:off x="1220" y="3974"/>
              <a:ext cx="0" cy="34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 anchor="ctr"/>
            <a:lstStyle/>
            <a:p>
              <a:endParaRPr lang="ru-RU" dirty="0">
                <a:solidFill>
                  <a:srgbClr val="FFFFFF"/>
                </a:solidFill>
              </a:endParaRPr>
            </a:p>
          </p:txBody>
        </p:sp>
      </p:grpSp>
      <p:sp>
        <p:nvSpPr>
          <p:cNvPr id="7172" name="Rectangle 8"/>
          <p:cNvSpPr>
            <a:spLocks noChangeArrowheads="1"/>
          </p:cNvSpPr>
          <p:nvPr/>
        </p:nvSpPr>
        <p:spPr bwMode="auto">
          <a:xfrm>
            <a:off x="0" y="4"/>
            <a:ext cx="1936750" cy="809625"/>
          </a:xfrm>
          <a:prstGeom prst="rect">
            <a:avLst/>
          </a:prstGeom>
          <a:solidFill>
            <a:srgbClr val="0066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>
            <a:lvl1pPr eaLnBrk="0" hangingPunct="0"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1pPr>
            <a:lvl2pPr marL="742950" indent="-285750" eaLnBrk="0" hangingPunct="0"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2pPr>
            <a:lvl3pPr marL="1143000" indent="-228600" eaLnBrk="0" hangingPunct="0"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3pPr>
            <a:lvl4pPr marL="1600200" indent="-228600" eaLnBrk="0" hangingPunct="0"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4pPr>
            <a:lvl5pPr marL="2057400" indent="-228600" eaLnBrk="0" hangingPunct="0"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9pPr>
          </a:lstStyle>
          <a:p>
            <a:pPr eaLnBrk="1" hangingPunct="1">
              <a:defRPr/>
            </a:pPr>
            <a:endParaRPr lang="ru-RU" altLang="ru-RU" sz="1700" dirty="0" smtClean="0">
              <a:solidFill>
                <a:srgbClr val="FFFFFF"/>
              </a:solidFill>
            </a:endParaRPr>
          </a:p>
        </p:txBody>
      </p:sp>
      <p:sp>
        <p:nvSpPr>
          <p:cNvPr id="7173" name="Rectangle 9"/>
          <p:cNvSpPr>
            <a:spLocks noChangeArrowheads="1"/>
          </p:cNvSpPr>
          <p:nvPr/>
        </p:nvSpPr>
        <p:spPr bwMode="auto">
          <a:xfrm>
            <a:off x="1943100" y="4"/>
            <a:ext cx="7200900" cy="809625"/>
          </a:xfrm>
          <a:prstGeom prst="rect">
            <a:avLst/>
          </a:prstGeom>
          <a:solidFill>
            <a:srgbClr val="0033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>
            <a:lvl1pPr eaLnBrk="0" hangingPunct="0"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1pPr>
            <a:lvl2pPr marL="742950" indent="-285750" eaLnBrk="0" hangingPunct="0"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2pPr>
            <a:lvl3pPr marL="1143000" indent="-228600" eaLnBrk="0" hangingPunct="0"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3pPr>
            <a:lvl4pPr marL="1600200" indent="-228600" eaLnBrk="0" hangingPunct="0"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4pPr>
            <a:lvl5pPr marL="2057400" indent="-228600" eaLnBrk="0" hangingPunct="0"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9pPr>
          </a:lstStyle>
          <a:p>
            <a:pPr eaLnBrk="1" hangingPunct="1">
              <a:defRPr/>
            </a:pPr>
            <a:endParaRPr lang="ru-RU" altLang="ru-RU" sz="1700" dirty="0" smtClean="0">
              <a:solidFill>
                <a:srgbClr val="FFFFFF"/>
              </a:solidFill>
            </a:endParaRPr>
          </a:p>
        </p:txBody>
      </p:sp>
      <p:sp>
        <p:nvSpPr>
          <p:cNvPr id="7174" name="Line 10"/>
          <p:cNvSpPr>
            <a:spLocks noChangeShapeType="1"/>
          </p:cNvSpPr>
          <p:nvPr/>
        </p:nvSpPr>
        <p:spPr bwMode="auto">
          <a:xfrm>
            <a:off x="1936750" y="4"/>
            <a:ext cx="0" cy="809625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 anchor="ctr"/>
          <a:lstStyle/>
          <a:p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7175" name="Rectangle 11"/>
          <p:cNvSpPr>
            <a:spLocks noGrp="1" noChangeArrowheads="1"/>
          </p:cNvSpPr>
          <p:nvPr>
            <p:ph type="title"/>
          </p:nvPr>
        </p:nvSpPr>
        <p:spPr bwMode="auto">
          <a:xfrm>
            <a:off x="2159001" y="9"/>
            <a:ext cx="6985000" cy="757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367629" name="Rectangle 13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144713" y="4772455"/>
            <a:ext cx="6769100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sz="2000">
                <a:cs typeface="+mn-cs"/>
              </a:defRPr>
            </a:lvl1pPr>
          </a:lstStyle>
          <a:p>
            <a:pPr>
              <a:defRPr/>
            </a:pPr>
            <a:r>
              <a:rPr lang="ru-RU" dirty="0" smtClean="0">
                <a:solidFill>
                  <a:srgbClr val="FFFFFF"/>
                </a:solidFill>
              </a:rPr>
              <a:t>СОВЕЩАНИЕ ПО РАССМОТРЕНИЮ РЕЗУЛЬТАТОВ ПХД ЗА 2013 Г.</a:t>
            </a:r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7177" name="Rectangle 14"/>
          <p:cNvSpPr>
            <a:spLocks noChangeArrowheads="1"/>
          </p:cNvSpPr>
          <p:nvPr/>
        </p:nvSpPr>
        <p:spPr bwMode="auto">
          <a:xfrm>
            <a:off x="755650" y="5704285"/>
            <a:ext cx="4103688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>
            <a:lvl1pPr eaLnBrk="0" hangingPunct="0"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1pPr>
            <a:lvl2pPr marL="742950" indent="-285750" eaLnBrk="0" hangingPunct="0"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2pPr>
            <a:lvl3pPr marL="1143000" indent="-228600" eaLnBrk="0" hangingPunct="0"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3pPr>
            <a:lvl4pPr marL="1600200" indent="-228600" eaLnBrk="0" hangingPunct="0"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4pPr>
            <a:lvl5pPr marL="2057400" indent="-228600" eaLnBrk="0" hangingPunct="0"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9pPr>
          </a:lstStyle>
          <a:p>
            <a:pPr eaLnBrk="1" hangingPunct="1">
              <a:defRPr/>
            </a:pPr>
            <a:endParaRPr lang="ru-RU" altLang="ru-RU" sz="1700" dirty="0" smtClean="0">
              <a:solidFill>
                <a:srgbClr val="FFFFFF"/>
              </a:solidFill>
            </a:endParaRPr>
          </a:p>
        </p:txBody>
      </p:sp>
      <p:sp>
        <p:nvSpPr>
          <p:cNvPr id="7178" name="Line 16"/>
          <p:cNvSpPr>
            <a:spLocks noChangeShapeType="1"/>
          </p:cNvSpPr>
          <p:nvPr/>
        </p:nvSpPr>
        <p:spPr bwMode="auto">
          <a:xfrm>
            <a:off x="0" y="4736306"/>
            <a:ext cx="9144000" cy="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 anchor="ctr"/>
          <a:lstStyle/>
          <a:p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7179" name="Line 17"/>
          <p:cNvSpPr>
            <a:spLocks noChangeShapeType="1"/>
          </p:cNvSpPr>
          <p:nvPr/>
        </p:nvSpPr>
        <p:spPr bwMode="auto">
          <a:xfrm>
            <a:off x="0" y="809625"/>
            <a:ext cx="9144000" cy="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 anchor="ctr"/>
          <a:lstStyle/>
          <a:p>
            <a:endParaRPr lang="ru-RU" dirty="0">
              <a:solidFill>
                <a:srgbClr val="FFFFFF"/>
              </a:solidFill>
            </a:endParaRPr>
          </a:p>
        </p:txBody>
      </p:sp>
      <p:pic>
        <p:nvPicPr>
          <p:cNvPr id="7180" name="Picture 18" descr="TransGazKazan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279" y="67885"/>
            <a:ext cx="1560513" cy="633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468975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05" r:id="rId1"/>
    <p:sldLayoutId id="2147484006" r:id="rId2"/>
    <p:sldLayoutId id="2147484007" r:id="rId3"/>
    <p:sldLayoutId id="2147484008" r:id="rId4"/>
    <p:sldLayoutId id="2147484009" r:id="rId5"/>
    <p:sldLayoutId id="2147484010" r:id="rId6"/>
    <p:sldLayoutId id="2147484011" r:id="rId7"/>
    <p:sldLayoutId id="2147484012" r:id="rId8"/>
    <p:sldLayoutId id="2147484013" r:id="rId9"/>
    <p:sldLayoutId id="2147484014" r:id="rId10"/>
    <p:sldLayoutId id="2147484015" r:id="rId11"/>
  </p:sldLayoutIdLst>
  <p:transition spd="med" advClick="0" advTm="1000">
    <p:wipe/>
  </p:transition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5pPr>
      <a:lvl6pPr marL="456531"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6pPr>
      <a:lvl7pPr marL="913063"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7pPr>
      <a:lvl8pPr marL="1369597"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8pPr>
      <a:lvl9pPr marL="1826127"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9pPr>
    </p:titleStyle>
    <p:bodyStyle>
      <a:lvl1pPr marL="342400" indent="-342400" algn="l" rtl="0" eaLnBrk="0" fontAlgn="base" hangingPunct="0">
        <a:spcBef>
          <a:spcPct val="20000"/>
        </a:spcBef>
        <a:spcAft>
          <a:spcPct val="0"/>
        </a:spcAft>
        <a:defRPr sz="2600" b="1">
          <a:solidFill>
            <a:srgbClr val="003366"/>
          </a:solidFill>
          <a:latin typeface="+mn-lt"/>
          <a:ea typeface="+mn-ea"/>
          <a:cs typeface="+mn-cs"/>
        </a:defRPr>
      </a:lvl1pPr>
      <a:lvl2pPr marL="741868" indent="-285327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Arial" charset="0"/>
        </a:defRPr>
      </a:lvl2pPr>
      <a:lvl3pPr marL="1141334" indent="-228266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Arial" charset="0"/>
        </a:defRPr>
      </a:lvl3pPr>
      <a:lvl4pPr marL="1597866" indent="-228266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charset="0"/>
        </a:defRPr>
      </a:lvl4pPr>
      <a:lvl5pPr marL="2054398" indent="-228266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5pPr>
      <a:lvl6pPr marL="2510932" indent="-228266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67466" indent="-228266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4000" indent="-228266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0534" indent="-228266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ru-RU"/>
      </a:defPPr>
      <a:lvl1pPr marL="0" algn="l" defTabSz="9130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531" algn="l" defTabSz="9130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3063" algn="l" defTabSz="9130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69597" algn="l" defTabSz="9130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6127" algn="l" defTabSz="9130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2666" algn="l" defTabSz="9130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39200" algn="l" defTabSz="9130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5733" algn="l" defTabSz="9130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2269" algn="l" defTabSz="9130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619" name="Rectangle 3"/>
          <p:cNvSpPr>
            <a:spLocks noChangeArrowheads="1"/>
          </p:cNvSpPr>
          <p:nvPr/>
        </p:nvSpPr>
        <p:spPr bwMode="auto">
          <a:xfrm>
            <a:off x="0" y="0"/>
            <a:ext cx="9144000" cy="5143500"/>
          </a:xfrm>
          <a:prstGeom prst="rect">
            <a:avLst/>
          </a:prstGeom>
          <a:solidFill>
            <a:srgbClr val="0066CC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pPr>
              <a:defRPr/>
            </a:pPr>
            <a:endParaRPr lang="ru-RU" sz="1700" dirty="0">
              <a:solidFill>
                <a:prstClr val="white"/>
              </a:solidFill>
              <a:cs typeface="+mn-cs"/>
            </a:endParaRPr>
          </a:p>
        </p:txBody>
      </p:sp>
      <p:grpSp>
        <p:nvGrpSpPr>
          <p:cNvPr id="7171" name="Group 4"/>
          <p:cNvGrpSpPr>
            <a:grpSpLocks/>
          </p:cNvGrpSpPr>
          <p:nvPr/>
        </p:nvGrpSpPr>
        <p:grpSpPr bwMode="auto">
          <a:xfrm>
            <a:off x="0" y="4739329"/>
            <a:ext cx="9144000" cy="404813"/>
            <a:chOff x="0" y="3974"/>
            <a:chExt cx="5760" cy="340"/>
          </a:xfrm>
        </p:grpSpPr>
        <p:sp>
          <p:nvSpPr>
            <p:cNvPr id="367621" name="Rectangle 5"/>
            <p:cNvSpPr>
              <a:spLocks noChangeArrowheads="1"/>
            </p:cNvSpPr>
            <p:nvPr/>
          </p:nvSpPr>
          <p:spPr bwMode="auto">
            <a:xfrm>
              <a:off x="0" y="3974"/>
              <a:ext cx="1220" cy="340"/>
            </a:xfrm>
            <a:prstGeom prst="rect">
              <a:avLst/>
            </a:prstGeom>
            <a:solidFill>
              <a:srgbClr val="0066CC"/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lIns="0" tIns="0" rIns="0" bIns="0" anchor="ctr"/>
            <a:lstStyle/>
            <a:p>
              <a:pPr>
                <a:defRPr/>
              </a:pPr>
              <a:endParaRPr lang="ru-RU" sz="1700" dirty="0">
                <a:solidFill>
                  <a:prstClr val="white"/>
                </a:solidFill>
                <a:cs typeface="+mn-cs"/>
              </a:endParaRPr>
            </a:p>
          </p:txBody>
        </p:sp>
        <p:sp>
          <p:nvSpPr>
            <p:cNvPr id="367622" name="Rectangle 6"/>
            <p:cNvSpPr>
              <a:spLocks noChangeArrowheads="1"/>
            </p:cNvSpPr>
            <p:nvPr/>
          </p:nvSpPr>
          <p:spPr bwMode="auto">
            <a:xfrm>
              <a:off x="1224" y="3974"/>
              <a:ext cx="4536" cy="340"/>
            </a:xfrm>
            <a:prstGeom prst="rect">
              <a:avLst/>
            </a:prstGeom>
            <a:solidFill>
              <a:srgbClr val="3399FF"/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lIns="0" tIns="0" rIns="0" bIns="0" anchor="ctr"/>
            <a:lstStyle/>
            <a:p>
              <a:pPr>
                <a:defRPr/>
              </a:pPr>
              <a:endParaRPr lang="ru-RU" sz="1700" dirty="0">
                <a:solidFill>
                  <a:prstClr val="white"/>
                </a:solidFill>
                <a:cs typeface="+mn-cs"/>
              </a:endParaRPr>
            </a:p>
          </p:txBody>
        </p:sp>
        <p:sp>
          <p:nvSpPr>
            <p:cNvPr id="367623" name="Line 7"/>
            <p:cNvSpPr>
              <a:spLocks noChangeShapeType="1"/>
            </p:cNvSpPr>
            <p:nvPr/>
          </p:nvSpPr>
          <p:spPr bwMode="auto">
            <a:xfrm>
              <a:off x="1220" y="3974"/>
              <a:ext cx="0" cy="34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lIns="0" tIns="0" rIns="0" bIns="0" anchor="ctr"/>
            <a:lstStyle/>
            <a:p>
              <a:pPr>
                <a:defRPr/>
              </a:pPr>
              <a:endParaRPr lang="ru-RU" sz="1700" dirty="0">
                <a:solidFill>
                  <a:prstClr val="white"/>
                </a:solidFill>
                <a:cs typeface="+mn-cs"/>
              </a:endParaRPr>
            </a:p>
          </p:txBody>
        </p:sp>
      </p:grpSp>
      <p:sp>
        <p:nvSpPr>
          <p:cNvPr id="367624" name="Rectangle 8"/>
          <p:cNvSpPr>
            <a:spLocks noChangeArrowheads="1"/>
          </p:cNvSpPr>
          <p:nvPr/>
        </p:nvSpPr>
        <p:spPr bwMode="auto">
          <a:xfrm>
            <a:off x="0" y="4"/>
            <a:ext cx="1936750" cy="809625"/>
          </a:xfrm>
          <a:prstGeom prst="rect">
            <a:avLst/>
          </a:prstGeom>
          <a:solidFill>
            <a:srgbClr val="0066CC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pPr>
              <a:defRPr/>
            </a:pPr>
            <a:endParaRPr lang="ru-RU" sz="1700" dirty="0">
              <a:solidFill>
                <a:prstClr val="white"/>
              </a:solidFill>
              <a:cs typeface="+mn-cs"/>
            </a:endParaRPr>
          </a:p>
        </p:txBody>
      </p:sp>
      <p:sp>
        <p:nvSpPr>
          <p:cNvPr id="367625" name="Rectangle 9"/>
          <p:cNvSpPr>
            <a:spLocks noChangeArrowheads="1"/>
          </p:cNvSpPr>
          <p:nvPr/>
        </p:nvSpPr>
        <p:spPr bwMode="auto">
          <a:xfrm>
            <a:off x="1943100" y="4"/>
            <a:ext cx="7200900" cy="809625"/>
          </a:xfrm>
          <a:prstGeom prst="rect">
            <a:avLst/>
          </a:prstGeom>
          <a:solidFill>
            <a:srgbClr val="003366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pPr>
              <a:defRPr/>
            </a:pPr>
            <a:endParaRPr lang="ru-RU" sz="1700" dirty="0">
              <a:solidFill>
                <a:prstClr val="white"/>
              </a:solidFill>
              <a:cs typeface="+mn-cs"/>
            </a:endParaRPr>
          </a:p>
        </p:txBody>
      </p:sp>
      <p:sp>
        <p:nvSpPr>
          <p:cNvPr id="367626" name="Line 10"/>
          <p:cNvSpPr>
            <a:spLocks noChangeShapeType="1"/>
          </p:cNvSpPr>
          <p:nvPr/>
        </p:nvSpPr>
        <p:spPr bwMode="auto">
          <a:xfrm>
            <a:off x="1936750" y="4"/>
            <a:ext cx="0" cy="809625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pPr>
              <a:defRPr/>
            </a:pPr>
            <a:endParaRPr lang="ru-RU" sz="1700" dirty="0">
              <a:solidFill>
                <a:prstClr val="white"/>
              </a:solidFill>
              <a:cs typeface="+mn-cs"/>
            </a:endParaRPr>
          </a:p>
        </p:txBody>
      </p:sp>
      <p:sp>
        <p:nvSpPr>
          <p:cNvPr id="7175" name="Rectangle 11"/>
          <p:cNvSpPr>
            <a:spLocks noGrp="1" noChangeArrowheads="1"/>
          </p:cNvSpPr>
          <p:nvPr>
            <p:ph type="title"/>
          </p:nvPr>
        </p:nvSpPr>
        <p:spPr bwMode="auto">
          <a:xfrm>
            <a:off x="2159001" y="9"/>
            <a:ext cx="6985000" cy="757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367629" name="Rectangle 13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144713" y="4772455"/>
            <a:ext cx="6769100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sz="2000">
                <a:cs typeface="+mn-cs"/>
              </a:defRPr>
            </a:lvl1pPr>
          </a:lstStyle>
          <a:p>
            <a:pPr>
              <a:defRPr/>
            </a:pPr>
            <a:r>
              <a:rPr lang="ru-RU" dirty="0" smtClean="0">
                <a:solidFill>
                  <a:prstClr val="white"/>
                </a:solidFill>
              </a:rPr>
              <a:t>СОВЕЩАНИЕ ПО РАССМОТРЕНИЮ РЕЗУЛЬТАТОВ ПХД ЗА 2013 Г.</a:t>
            </a:r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367630" name="Rectangle 14"/>
          <p:cNvSpPr>
            <a:spLocks noChangeArrowheads="1"/>
          </p:cNvSpPr>
          <p:nvPr/>
        </p:nvSpPr>
        <p:spPr bwMode="auto">
          <a:xfrm>
            <a:off x="755650" y="5704285"/>
            <a:ext cx="4103688" cy="3238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pPr>
              <a:defRPr/>
            </a:pPr>
            <a:endParaRPr lang="ru-RU" sz="1700" dirty="0">
              <a:solidFill>
                <a:prstClr val="white"/>
              </a:solidFill>
              <a:cs typeface="+mn-cs"/>
            </a:endParaRPr>
          </a:p>
        </p:txBody>
      </p:sp>
      <p:sp>
        <p:nvSpPr>
          <p:cNvPr id="367632" name="Line 16"/>
          <p:cNvSpPr>
            <a:spLocks noChangeShapeType="1"/>
          </p:cNvSpPr>
          <p:nvPr/>
        </p:nvSpPr>
        <p:spPr bwMode="auto">
          <a:xfrm>
            <a:off x="0" y="4736306"/>
            <a:ext cx="9144000" cy="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pPr>
              <a:defRPr/>
            </a:pPr>
            <a:endParaRPr lang="ru-RU" sz="1700" dirty="0">
              <a:solidFill>
                <a:prstClr val="white"/>
              </a:solidFill>
              <a:cs typeface="+mn-cs"/>
            </a:endParaRPr>
          </a:p>
        </p:txBody>
      </p:sp>
      <p:sp>
        <p:nvSpPr>
          <p:cNvPr id="367633" name="Line 17"/>
          <p:cNvSpPr>
            <a:spLocks noChangeShapeType="1"/>
          </p:cNvSpPr>
          <p:nvPr/>
        </p:nvSpPr>
        <p:spPr bwMode="auto">
          <a:xfrm>
            <a:off x="0" y="809625"/>
            <a:ext cx="9144000" cy="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pPr>
              <a:defRPr/>
            </a:pPr>
            <a:endParaRPr lang="ru-RU" sz="1700" dirty="0">
              <a:solidFill>
                <a:prstClr val="white"/>
              </a:solidFill>
              <a:cs typeface="+mn-cs"/>
            </a:endParaRPr>
          </a:p>
        </p:txBody>
      </p:sp>
      <p:pic>
        <p:nvPicPr>
          <p:cNvPr id="7180" name="Picture 18" descr="TransGazKazan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168279" y="67885"/>
            <a:ext cx="1560513" cy="633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1032392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17" r:id="rId1"/>
    <p:sldLayoutId id="2147484018" r:id="rId2"/>
    <p:sldLayoutId id="2147484019" r:id="rId3"/>
    <p:sldLayoutId id="2147484020" r:id="rId4"/>
    <p:sldLayoutId id="2147484021" r:id="rId5"/>
    <p:sldLayoutId id="2147484022" r:id="rId6"/>
    <p:sldLayoutId id="2147484023" r:id="rId7"/>
    <p:sldLayoutId id="2147484024" r:id="rId8"/>
    <p:sldLayoutId id="2147484025" r:id="rId9"/>
    <p:sldLayoutId id="2147484026" r:id="rId10"/>
    <p:sldLayoutId id="2147484027" r:id="rId11"/>
  </p:sldLayoutIdLst>
  <p:transition spd="med" advClick="0" advTm="1000">
    <p:wipe/>
  </p:transition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5pPr>
      <a:lvl6pPr marL="456531"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6pPr>
      <a:lvl7pPr marL="913063"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7pPr>
      <a:lvl8pPr marL="1369597"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8pPr>
      <a:lvl9pPr marL="1826127"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9pPr>
    </p:titleStyle>
    <p:bodyStyle>
      <a:lvl1pPr marL="342400" indent="-342400" algn="l" rtl="0" eaLnBrk="0" fontAlgn="base" hangingPunct="0">
        <a:spcBef>
          <a:spcPct val="20000"/>
        </a:spcBef>
        <a:spcAft>
          <a:spcPct val="0"/>
        </a:spcAft>
        <a:defRPr sz="2600" b="1">
          <a:solidFill>
            <a:srgbClr val="003366"/>
          </a:solidFill>
          <a:latin typeface="+mn-lt"/>
          <a:ea typeface="+mn-ea"/>
          <a:cs typeface="+mn-cs"/>
        </a:defRPr>
      </a:lvl1pPr>
      <a:lvl2pPr marL="741868" indent="-285327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Arial" charset="0"/>
        </a:defRPr>
      </a:lvl2pPr>
      <a:lvl3pPr marL="1141334" indent="-228266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Arial" charset="0"/>
        </a:defRPr>
      </a:lvl3pPr>
      <a:lvl4pPr marL="1597866" indent="-228266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charset="0"/>
        </a:defRPr>
      </a:lvl4pPr>
      <a:lvl5pPr marL="2054398" indent="-228266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5pPr>
      <a:lvl6pPr marL="2510932" indent="-228266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67466" indent="-228266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4000" indent="-228266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0534" indent="-228266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ru-RU"/>
      </a:defPPr>
      <a:lvl1pPr marL="0" algn="l" defTabSz="9130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531" algn="l" defTabSz="9130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3063" algn="l" defTabSz="9130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69597" algn="l" defTabSz="9130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6127" algn="l" defTabSz="9130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2666" algn="l" defTabSz="9130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39200" algn="l" defTabSz="9130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5733" algn="l" defTabSz="9130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2269" algn="l" defTabSz="9130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3"/>
          <p:cNvSpPr>
            <a:spLocks noChangeArrowheads="1"/>
          </p:cNvSpPr>
          <p:nvPr/>
        </p:nvSpPr>
        <p:spPr bwMode="auto">
          <a:xfrm>
            <a:off x="0" y="0"/>
            <a:ext cx="9144000" cy="5143500"/>
          </a:xfrm>
          <a:prstGeom prst="rect">
            <a:avLst/>
          </a:prstGeom>
          <a:solidFill>
            <a:srgbClr val="0066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>
            <a:lvl1pPr eaLnBrk="0" hangingPunct="0"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1pPr>
            <a:lvl2pPr marL="742950" indent="-285750" eaLnBrk="0" hangingPunct="0"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2pPr>
            <a:lvl3pPr marL="1143000" indent="-228600" eaLnBrk="0" hangingPunct="0"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3pPr>
            <a:lvl4pPr marL="1600200" indent="-228600" eaLnBrk="0" hangingPunct="0"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4pPr>
            <a:lvl5pPr marL="2057400" indent="-228600" eaLnBrk="0" hangingPunct="0"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9pPr>
          </a:lstStyle>
          <a:p>
            <a:pPr eaLnBrk="1" hangingPunct="1">
              <a:defRPr/>
            </a:pPr>
            <a:endParaRPr lang="ru-RU" altLang="ru-RU" sz="1700" dirty="0" smtClean="0">
              <a:solidFill>
                <a:srgbClr val="FFFFFF"/>
              </a:solidFill>
            </a:endParaRPr>
          </a:p>
        </p:txBody>
      </p:sp>
      <p:grpSp>
        <p:nvGrpSpPr>
          <p:cNvPr id="7171" name="Group 4"/>
          <p:cNvGrpSpPr>
            <a:grpSpLocks/>
          </p:cNvGrpSpPr>
          <p:nvPr/>
        </p:nvGrpSpPr>
        <p:grpSpPr bwMode="auto">
          <a:xfrm>
            <a:off x="0" y="4739329"/>
            <a:ext cx="9144000" cy="404813"/>
            <a:chOff x="0" y="3974"/>
            <a:chExt cx="5760" cy="340"/>
          </a:xfrm>
        </p:grpSpPr>
        <p:sp>
          <p:nvSpPr>
            <p:cNvPr id="7181" name="Rectangle 5"/>
            <p:cNvSpPr>
              <a:spLocks noChangeArrowheads="1"/>
            </p:cNvSpPr>
            <p:nvPr/>
          </p:nvSpPr>
          <p:spPr bwMode="auto">
            <a:xfrm>
              <a:off x="0" y="3974"/>
              <a:ext cx="1220" cy="340"/>
            </a:xfrm>
            <a:prstGeom prst="rect">
              <a:avLst/>
            </a:prstGeom>
            <a:solidFill>
              <a:srgbClr val="0066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/>
            <a:lstStyle>
              <a:lvl1pPr eaLnBrk="0" hangingPunct="0">
                <a:defRPr sz="2600">
                  <a:solidFill>
                    <a:schemeClr val="bg1"/>
                  </a:solidFill>
                  <a:latin typeface="Arial Narrow" pitchFamily="34" charset="0"/>
                  <a:cs typeface="Arial" pitchFamily="34" charset="0"/>
                </a:defRPr>
              </a:lvl1pPr>
              <a:lvl2pPr marL="742950" indent="-285750" eaLnBrk="0" hangingPunct="0">
                <a:defRPr sz="2600">
                  <a:solidFill>
                    <a:schemeClr val="bg1"/>
                  </a:solidFill>
                  <a:latin typeface="Arial Narrow" pitchFamily="34" charset="0"/>
                  <a:cs typeface="Arial" pitchFamily="34" charset="0"/>
                </a:defRPr>
              </a:lvl2pPr>
              <a:lvl3pPr marL="1143000" indent="-228600" eaLnBrk="0" hangingPunct="0">
                <a:defRPr sz="2600">
                  <a:solidFill>
                    <a:schemeClr val="bg1"/>
                  </a:solidFill>
                  <a:latin typeface="Arial Narrow" pitchFamily="34" charset="0"/>
                  <a:cs typeface="Arial" pitchFamily="34" charset="0"/>
                </a:defRPr>
              </a:lvl3pPr>
              <a:lvl4pPr marL="1600200" indent="-228600" eaLnBrk="0" hangingPunct="0">
                <a:defRPr sz="2600">
                  <a:solidFill>
                    <a:schemeClr val="bg1"/>
                  </a:solidFill>
                  <a:latin typeface="Arial Narrow" pitchFamily="34" charset="0"/>
                  <a:cs typeface="Arial" pitchFamily="34" charset="0"/>
                </a:defRPr>
              </a:lvl4pPr>
              <a:lvl5pPr marL="2057400" indent="-228600" eaLnBrk="0" hangingPunct="0">
                <a:defRPr sz="2600">
                  <a:solidFill>
                    <a:schemeClr val="bg1"/>
                  </a:solidFill>
                  <a:latin typeface="Arial Narrow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chemeClr val="bg1"/>
                  </a:solidFill>
                  <a:latin typeface="Arial Narrow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chemeClr val="bg1"/>
                  </a:solidFill>
                  <a:latin typeface="Arial Narrow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chemeClr val="bg1"/>
                  </a:solidFill>
                  <a:latin typeface="Arial Narrow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chemeClr val="bg1"/>
                  </a:solidFill>
                  <a:latin typeface="Arial Narrow" pitchFamily="34" charset="0"/>
                  <a:cs typeface="Arial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700" dirty="0" smtClean="0">
                <a:solidFill>
                  <a:srgbClr val="FFFFFF"/>
                </a:solidFill>
              </a:endParaRPr>
            </a:p>
          </p:txBody>
        </p:sp>
        <p:sp>
          <p:nvSpPr>
            <p:cNvPr id="7182" name="Rectangle 6"/>
            <p:cNvSpPr>
              <a:spLocks noChangeArrowheads="1"/>
            </p:cNvSpPr>
            <p:nvPr/>
          </p:nvSpPr>
          <p:spPr bwMode="auto">
            <a:xfrm>
              <a:off x="1224" y="3974"/>
              <a:ext cx="4536" cy="340"/>
            </a:xfrm>
            <a:prstGeom prst="rect">
              <a:avLst/>
            </a:prstGeom>
            <a:solidFill>
              <a:srgbClr val="3399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/>
            <a:lstStyle>
              <a:lvl1pPr eaLnBrk="0" hangingPunct="0">
                <a:defRPr sz="2600">
                  <a:solidFill>
                    <a:schemeClr val="bg1"/>
                  </a:solidFill>
                  <a:latin typeface="Arial Narrow" pitchFamily="34" charset="0"/>
                  <a:cs typeface="Arial" pitchFamily="34" charset="0"/>
                </a:defRPr>
              </a:lvl1pPr>
              <a:lvl2pPr marL="742950" indent="-285750" eaLnBrk="0" hangingPunct="0">
                <a:defRPr sz="2600">
                  <a:solidFill>
                    <a:schemeClr val="bg1"/>
                  </a:solidFill>
                  <a:latin typeface="Arial Narrow" pitchFamily="34" charset="0"/>
                  <a:cs typeface="Arial" pitchFamily="34" charset="0"/>
                </a:defRPr>
              </a:lvl2pPr>
              <a:lvl3pPr marL="1143000" indent="-228600" eaLnBrk="0" hangingPunct="0">
                <a:defRPr sz="2600">
                  <a:solidFill>
                    <a:schemeClr val="bg1"/>
                  </a:solidFill>
                  <a:latin typeface="Arial Narrow" pitchFamily="34" charset="0"/>
                  <a:cs typeface="Arial" pitchFamily="34" charset="0"/>
                </a:defRPr>
              </a:lvl3pPr>
              <a:lvl4pPr marL="1600200" indent="-228600" eaLnBrk="0" hangingPunct="0">
                <a:defRPr sz="2600">
                  <a:solidFill>
                    <a:schemeClr val="bg1"/>
                  </a:solidFill>
                  <a:latin typeface="Arial Narrow" pitchFamily="34" charset="0"/>
                  <a:cs typeface="Arial" pitchFamily="34" charset="0"/>
                </a:defRPr>
              </a:lvl4pPr>
              <a:lvl5pPr marL="2057400" indent="-228600" eaLnBrk="0" hangingPunct="0">
                <a:defRPr sz="2600">
                  <a:solidFill>
                    <a:schemeClr val="bg1"/>
                  </a:solidFill>
                  <a:latin typeface="Arial Narrow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chemeClr val="bg1"/>
                  </a:solidFill>
                  <a:latin typeface="Arial Narrow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chemeClr val="bg1"/>
                  </a:solidFill>
                  <a:latin typeface="Arial Narrow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chemeClr val="bg1"/>
                  </a:solidFill>
                  <a:latin typeface="Arial Narrow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chemeClr val="bg1"/>
                  </a:solidFill>
                  <a:latin typeface="Arial Narrow" pitchFamily="34" charset="0"/>
                  <a:cs typeface="Arial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700" dirty="0" smtClean="0">
                <a:solidFill>
                  <a:srgbClr val="FFFFFF"/>
                </a:solidFill>
              </a:endParaRPr>
            </a:p>
          </p:txBody>
        </p:sp>
        <p:sp>
          <p:nvSpPr>
            <p:cNvPr id="7183" name="Line 7"/>
            <p:cNvSpPr>
              <a:spLocks noChangeShapeType="1"/>
            </p:cNvSpPr>
            <p:nvPr/>
          </p:nvSpPr>
          <p:spPr bwMode="auto">
            <a:xfrm>
              <a:off x="1220" y="3974"/>
              <a:ext cx="0" cy="34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 anchor="ctr"/>
            <a:lstStyle/>
            <a:p>
              <a:endParaRPr lang="ru-RU" dirty="0">
                <a:solidFill>
                  <a:srgbClr val="FFFFFF"/>
                </a:solidFill>
              </a:endParaRPr>
            </a:p>
          </p:txBody>
        </p:sp>
      </p:grpSp>
      <p:sp>
        <p:nvSpPr>
          <p:cNvPr id="7172" name="Rectangle 8"/>
          <p:cNvSpPr>
            <a:spLocks noChangeArrowheads="1"/>
          </p:cNvSpPr>
          <p:nvPr/>
        </p:nvSpPr>
        <p:spPr bwMode="auto">
          <a:xfrm>
            <a:off x="0" y="4"/>
            <a:ext cx="1936750" cy="809625"/>
          </a:xfrm>
          <a:prstGeom prst="rect">
            <a:avLst/>
          </a:prstGeom>
          <a:solidFill>
            <a:srgbClr val="0066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>
            <a:lvl1pPr eaLnBrk="0" hangingPunct="0"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1pPr>
            <a:lvl2pPr marL="742950" indent="-285750" eaLnBrk="0" hangingPunct="0"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2pPr>
            <a:lvl3pPr marL="1143000" indent="-228600" eaLnBrk="0" hangingPunct="0"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3pPr>
            <a:lvl4pPr marL="1600200" indent="-228600" eaLnBrk="0" hangingPunct="0"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4pPr>
            <a:lvl5pPr marL="2057400" indent="-228600" eaLnBrk="0" hangingPunct="0"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9pPr>
          </a:lstStyle>
          <a:p>
            <a:pPr eaLnBrk="1" hangingPunct="1">
              <a:defRPr/>
            </a:pPr>
            <a:endParaRPr lang="ru-RU" altLang="ru-RU" sz="1700" dirty="0" smtClean="0">
              <a:solidFill>
                <a:srgbClr val="FFFFFF"/>
              </a:solidFill>
            </a:endParaRPr>
          </a:p>
        </p:txBody>
      </p:sp>
      <p:sp>
        <p:nvSpPr>
          <p:cNvPr id="7173" name="Rectangle 9"/>
          <p:cNvSpPr>
            <a:spLocks noChangeArrowheads="1"/>
          </p:cNvSpPr>
          <p:nvPr/>
        </p:nvSpPr>
        <p:spPr bwMode="auto">
          <a:xfrm>
            <a:off x="1943100" y="4"/>
            <a:ext cx="7200900" cy="809625"/>
          </a:xfrm>
          <a:prstGeom prst="rect">
            <a:avLst/>
          </a:prstGeom>
          <a:solidFill>
            <a:srgbClr val="0033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>
            <a:lvl1pPr eaLnBrk="0" hangingPunct="0"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1pPr>
            <a:lvl2pPr marL="742950" indent="-285750" eaLnBrk="0" hangingPunct="0"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2pPr>
            <a:lvl3pPr marL="1143000" indent="-228600" eaLnBrk="0" hangingPunct="0"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3pPr>
            <a:lvl4pPr marL="1600200" indent="-228600" eaLnBrk="0" hangingPunct="0"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4pPr>
            <a:lvl5pPr marL="2057400" indent="-228600" eaLnBrk="0" hangingPunct="0"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9pPr>
          </a:lstStyle>
          <a:p>
            <a:pPr eaLnBrk="1" hangingPunct="1">
              <a:defRPr/>
            </a:pPr>
            <a:endParaRPr lang="ru-RU" altLang="ru-RU" sz="1700" dirty="0" smtClean="0">
              <a:solidFill>
                <a:srgbClr val="FFFFFF"/>
              </a:solidFill>
            </a:endParaRPr>
          </a:p>
        </p:txBody>
      </p:sp>
      <p:sp>
        <p:nvSpPr>
          <p:cNvPr id="7174" name="Line 10"/>
          <p:cNvSpPr>
            <a:spLocks noChangeShapeType="1"/>
          </p:cNvSpPr>
          <p:nvPr/>
        </p:nvSpPr>
        <p:spPr bwMode="auto">
          <a:xfrm>
            <a:off x="1936750" y="4"/>
            <a:ext cx="0" cy="809625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 anchor="ctr"/>
          <a:lstStyle/>
          <a:p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7175" name="Rectangle 11"/>
          <p:cNvSpPr>
            <a:spLocks noGrp="1" noChangeArrowheads="1"/>
          </p:cNvSpPr>
          <p:nvPr>
            <p:ph type="title"/>
          </p:nvPr>
        </p:nvSpPr>
        <p:spPr bwMode="auto">
          <a:xfrm>
            <a:off x="2159001" y="9"/>
            <a:ext cx="6985000" cy="757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367629" name="Rectangle 13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144713" y="4772455"/>
            <a:ext cx="6769100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sz="2000">
                <a:cs typeface="+mn-cs"/>
              </a:defRPr>
            </a:lvl1pPr>
          </a:lstStyle>
          <a:p>
            <a:pPr>
              <a:defRPr/>
            </a:pPr>
            <a:r>
              <a:rPr lang="ru-RU" dirty="0" smtClean="0">
                <a:solidFill>
                  <a:srgbClr val="FFFFFF"/>
                </a:solidFill>
              </a:rPr>
              <a:t>СОВЕЩАНИЕ ПО РАССМОТРЕНИЮ РЕЗУЛЬТАТОВ ПХД ЗА 2013 Г.</a:t>
            </a:r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7177" name="Rectangle 14"/>
          <p:cNvSpPr>
            <a:spLocks noChangeArrowheads="1"/>
          </p:cNvSpPr>
          <p:nvPr/>
        </p:nvSpPr>
        <p:spPr bwMode="auto">
          <a:xfrm>
            <a:off x="755650" y="5704285"/>
            <a:ext cx="4103688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>
            <a:lvl1pPr eaLnBrk="0" hangingPunct="0"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1pPr>
            <a:lvl2pPr marL="742950" indent="-285750" eaLnBrk="0" hangingPunct="0"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2pPr>
            <a:lvl3pPr marL="1143000" indent="-228600" eaLnBrk="0" hangingPunct="0"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3pPr>
            <a:lvl4pPr marL="1600200" indent="-228600" eaLnBrk="0" hangingPunct="0"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4pPr>
            <a:lvl5pPr marL="2057400" indent="-228600" eaLnBrk="0" hangingPunct="0"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9pPr>
          </a:lstStyle>
          <a:p>
            <a:pPr eaLnBrk="1" hangingPunct="1">
              <a:defRPr/>
            </a:pPr>
            <a:endParaRPr lang="ru-RU" altLang="ru-RU" sz="1700" dirty="0" smtClean="0">
              <a:solidFill>
                <a:srgbClr val="FFFFFF"/>
              </a:solidFill>
            </a:endParaRPr>
          </a:p>
        </p:txBody>
      </p:sp>
      <p:sp>
        <p:nvSpPr>
          <p:cNvPr id="7178" name="Line 16"/>
          <p:cNvSpPr>
            <a:spLocks noChangeShapeType="1"/>
          </p:cNvSpPr>
          <p:nvPr/>
        </p:nvSpPr>
        <p:spPr bwMode="auto">
          <a:xfrm>
            <a:off x="0" y="4736306"/>
            <a:ext cx="9144000" cy="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 anchor="ctr"/>
          <a:lstStyle/>
          <a:p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7179" name="Line 17"/>
          <p:cNvSpPr>
            <a:spLocks noChangeShapeType="1"/>
          </p:cNvSpPr>
          <p:nvPr/>
        </p:nvSpPr>
        <p:spPr bwMode="auto">
          <a:xfrm>
            <a:off x="0" y="809625"/>
            <a:ext cx="9144000" cy="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 anchor="ctr"/>
          <a:lstStyle/>
          <a:p>
            <a:endParaRPr lang="ru-RU" dirty="0">
              <a:solidFill>
                <a:srgbClr val="FFFFFF"/>
              </a:solidFill>
            </a:endParaRPr>
          </a:p>
        </p:txBody>
      </p:sp>
      <p:pic>
        <p:nvPicPr>
          <p:cNvPr id="7180" name="Picture 18" descr="TransGazKazan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279" y="67885"/>
            <a:ext cx="1560513" cy="633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357334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29" r:id="rId1"/>
    <p:sldLayoutId id="2147484030" r:id="rId2"/>
    <p:sldLayoutId id="2147484031" r:id="rId3"/>
    <p:sldLayoutId id="2147484032" r:id="rId4"/>
    <p:sldLayoutId id="2147484033" r:id="rId5"/>
    <p:sldLayoutId id="2147484034" r:id="rId6"/>
    <p:sldLayoutId id="2147484035" r:id="rId7"/>
    <p:sldLayoutId id="2147484036" r:id="rId8"/>
    <p:sldLayoutId id="2147484037" r:id="rId9"/>
    <p:sldLayoutId id="2147484038" r:id="rId10"/>
    <p:sldLayoutId id="2147484039" r:id="rId11"/>
    <p:sldLayoutId id="2147484473" r:id="rId12"/>
  </p:sldLayoutIdLst>
  <p:transition spd="med" advClick="0" advTm="1000">
    <p:wipe/>
  </p:transition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5pPr>
      <a:lvl6pPr marL="456531"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6pPr>
      <a:lvl7pPr marL="913063"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7pPr>
      <a:lvl8pPr marL="1369597"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8pPr>
      <a:lvl9pPr marL="1826127"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9pPr>
    </p:titleStyle>
    <p:bodyStyle>
      <a:lvl1pPr marL="342400" indent="-342400" algn="l" rtl="0" eaLnBrk="0" fontAlgn="base" hangingPunct="0">
        <a:spcBef>
          <a:spcPct val="20000"/>
        </a:spcBef>
        <a:spcAft>
          <a:spcPct val="0"/>
        </a:spcAft>
        <a:defRPr sz="2600" b="1">
          <a:solidFill>
            <a:srgbClr val="003366"/>
          </a:solidFill>
          <a:latin typeface="+mn-lt"/>
          <a:ea typeface="+mn-ea"/>
          <a:cs typeface="+mn-cs"/>
        </a:defRPr>
      </a:lvl1pPr>
      <a:lvl2pPr marL="741868" indent="-285327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Arial" charset="0"/>
        </a:defRPr>
      </a:lvl2pPr>
      <a:lvl3pPr marL="1141334" indent="-228266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Arial" charset="0"/>
        </a:defRPr>
      </a:lvl3pPr>
      <a:lvl4pPr marL="1597866" indent="-228266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charset="0"/>
        </a:defRPr>
      </a:lvl4pPr>
      <a:lvl5pPr marL="2054398" indent="-228266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5pPr>
      <a:lvl6pPr marL="2510932" indent="-228266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67466" indent="-228266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4000" indent="-228266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0534" indent="-228266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ru-RU"/>
      </a:defPPr>
      <a:lvl1pPr marL="0" algn="l" defTabSz="9130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531" algn="l" defTabSz="9130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3063" algn="l" defTabSz="9130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69597" algn="l" defTabSz="9130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6127" algn="l" defTabSz="9130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2666" algn="l" defTabSz="9130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39200" algn="l" defTabSz="9130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5733" algn="l" defTabSz="9130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2269" algn="l" defTabSz="9130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12"/>
          <p:cNvSpPr>
            <a:spLocks noGrp="1" noChangeArrowheads="1"/>
          </p:cNvSpPr>
          <p:nvPr>
            <p:ph type="body" idx="1"/>
          </p:nvPr>
        </p:nvSpPr>
        <p:spPr bwMode="auto">
          <a:xfrm>
            <a:off x="0" y="809631"/>
            <a:ext cx="9144000" cy="11465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215684" tIns="0" rIns="215684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</p:txBody>
      </p:sp>
      <p:sp>
        <p:nvSpPr>
          <p:cNvPr id="2051" name="Rectangle 20"/>
          <p:cNvSpPr>
            <a:spLocks noChangeArrowheads="1"/>
          </p:cNvSpPr>
          <p:nvPr/>
        </p:nvSpPr>
        <p:spPr bwMode="auto">
          <a:xfrm>
            <a:off x="1939944" y="1955013"/>
            <a:ext cx="7204075" cy="2784872"/>
          </a:xfrm>
          <a:prstGeom prst="rect">
            <a:avLst/>
          </a:prstGeom>
          <a:solidFill>
            <a:srgbClr val="0066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>
            <a:lvl1pPr eaLnBrk="0" hangingPunct="0"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1pPr>
            <a:lvl2pPr marL="742950" indent="-285750" eaLnBrk="0" hangingPunct="0"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2pPr>
            <a:lvl3pPr marL="1143000" indent="-228600" eaLnBrk="0" hangingPunct="0"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3pPr>
            <a:lvl4pPr marL="1600200" indent="-228600" eaLnBrk="0" hangingPunct="0"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4pPr>
            <a:lvl5pPr marL="2057400" indent="-228600" eaLnBrk="0" hangingPunct="0"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9pPr>
          </a:lstStyle>
          <a:p>
            <a:pPr eaLnBrk="1" hangingPunct="1">
              <a:defRPr/>
            </a:pPr>
            <a:endParaRPr lang="ru-RU" altLang="ru-RU" sz="1700" dirty="0" smtClean="0"/>
          </a:p>
        </p:txBody>
      </p:sp>
      <p:grpSp>
        <p:nvGrpSpPr>
          <p:cNvPr id="2052" name="Group 3"/>
          <p:cNvGrpSpPr>
            <a:grpSpLocks/>
          </p:cNvGrpSpPr>
          <p:nvPr/>
        </p:nvGrpSpPr>
        <p:grpSpPr bwMode="auto">
          <a:xfrm>
            <a:off x="0" y="4739329"/>
            <a:ext cx="9144000" cy="404813"/>
            <a:chOff x="0" y="3974"/>
            <a:chExt cx="5760" cy="340"/>
          </a:xfrm>
        </p:grpSpPr>
        <p:sp>
          <p:nvSpPr>
            <p:cNvPr id="2062" name="Rectangle 4"/>
            <p:cNvSpPr>
              <a:spLocks noChangeArrowheads="1"/>
            </p:cNvSpPr>
            <p:nvPr/>
          </p:nvSpPr>
          <p:spPr bwMode="auto">
            <a:xfrm>
              <a:off x="0" y="3974"/>
              <a:ext cx="1220" cy="340"/>
            </a:xfrm>
            <a:prstGeom prst="rect">
              <a:avLst/>
            </a:prstGeom>
            <a:solidFill>
              <a:srgbClr val="0066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/>
            <a:lstStyle>
              <a:lvl1pPr eaLnBrk="0" hangingPunct="0">
                <a:defRPr sz="2600">
                  <a:solidFill>
                    <a:schemeClr val="bg1"/>
                  </a:solidFill>
                  <a:latin typeface="Arial Narrow" pitchFamily="34" charset="0"/>
                  <a:cs typeface="Arial" pitchFamily="34" charset="0"/>
                </a:defRPr>
              </a:lvl1pPr>
              <a:lvl2pPr marL="742950" indent="-285750" eaLnBrk="0" hangingPunct="0">
                <a:defRPr sz="2600">
                  <a:solidFill>
                    <a:schemeClr val="bg1"/>
                  </a:solidFill>
                  <a:latin typeface="Arial Narrow" pitchFamily="34" charset="0"/>
                  <a:cs typeface="Arial" pitchFamily="34" charset="0"/>
                </a:defRPr>
              </a:lvl2pPr>
              <a:lvl3pPr marL="1143000" indent="-228600" eaLnBrk="0" hangingPunct="0">
                <a:defRPr sz="2600">
                  <a:solidFill>
                    <a:schemeClr val="bg1"/>
                  </a:solidFill>
                  <a:latin typeface="Arial Narrow" pitchFamily="34" charset="0"/>
                  <a:cs typeface="Arial" pitchFamily="34" charset="0"/>
                </a:defRPr>
              </a:lvl3pPr>
              <a:lvl4pPr marL="1600200" indent="-228600" eaLnBrk="0" hangingPunct="0">
                <a:defRPr sz="2600">
                  <a:solidFill>
                    <a:schemeClr val="bg1"/>
                  </a:solidFill>
                  <a:latin typeface="Arial Narrow" pitchFamily="34" charset="0"/>
                  <a:cs typeface="Arial" pitchFamily="34" charset="0"/>
                </a:defRPr>
              </a:lvl4pPr>
              <a:lvl5pPr marL="2057400" indent="-228600" eaLnBrk="0" hangingPunct="0">
                <a:defRPr sz="2600">
                  <a:solidFill>
                    <a:schemeClr val="bg1"/>
                  </a:solidFill>
                  <a:latin typeface="Arial Narrow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chemeClr val="bg1"/>
                  </a:solidFill>
                  <a:latin typeface="Arial Narrow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chemeClr val="bg1"/>
                  </a:solidFill>
                  <a:latin typeface="Arial Narrow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chemeClr val="bg1"/>
                  </a:solidFill>
                  <a:latin typeface="Arial Narrow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chemeClr val="bg1"/>
                  </a:solidFill>
                  <a:latin typeface="Arial Narrow" pitchFamily="34" charset="0"/>
                  <a:cs typeface="Arial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700" dirty="0" smtClean="0"/>
            </a:p>
          </p:txBody>
        </p:sp>
        <p:sp>
          <p:nvSpPr>
            <p:cNvPr id="2063" name="Rectangle 5"/>
            <p:cNvSpPr>
              <a:spLocks noChangeArrowheads="1"/>
            </p:cNvSpPr>
            <p:nvPr/>
          </p:nvSpPr>
          <p:spPr bwMode="auto">
            <a:xfrm>
              <a:off x="1224" y="3974"/>
              <a:ext cx="4536" cy="340"/>
            </a:xfrm>
            <a:prstGeom prst="rect">
              <a:avLst/>
            </a:prstGeom>
            <a:solidFill>
              <a:srgbClr val="3399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/>
            <a:lstStyle>
              <a:lvl1pPr eaLnBrk="0" hangingPunct="0">
                <a:defRPr sz="2600">
                  <a:solidFill>
                    <a:schemeClr val="bg1"/>
                  </a:solidFill>
                  <a:latin typeface="Arial Narrow" pitchFamily="34" charset="0"/>
                  <a:cs typeface="Arial" pitchFamily="34" charset="0"/>
                </a:defRPr>
              </a:lvl1pPr>
              <a:lvl2pPr marL="742950" indent="-285750" eaLnBrk="0" hangingPunct="0">
                <a:defRPr sz="2600">
                  <a:solidFill>
                    <a:schemeClr val="bg1"/>
                  </a:solidFill>
                  <a:latin typeface="Arial Narrow" pitchFamily="34" charset="0"/>
                  <a:cs typeface="Arial" pitchFamily="34" charset="0"/>
                </a:defRPr>
              </a:lvl2pPr>
              <a:lvl3pPr marL="1143000" indent="-228600" eaLnBrk="0" hangingPunct="0">
                <a:defRPr sz="2600">
                  <a:solidFill>
                    <a:schemeClr val="bg1"/>
                  </a:solidFill>
                  <a:latin typeface="Arial Narrow" pitchFamily="34" charset="0"/>
                  <a:cs typeface="Arial" pitchFamily="34" charset="0"/>
                </a:defRPr>
              </a:lvl3pPr>
              <a:lvl4pPr marL="1600200" indent="-228600" eaLnBrk="0" hangingPunct="0">
                <a:defRPr sz="2600">
                  <a:solidFill>
                    <a:schemeClr val="bg1"/>
                  </a:solidFill>
                  <a:latin typeface="Arial Narrow" pitchFamily="34" charset="0"/>
                  <a:cs typeface="Arial" pitchFamily="34" charset="0"/>
                </a:defRPr>
              </a:lvl4pPr>
              <a:lvl5pPr marL="2057400" indent="-228600" eaLnBrk="0" hangingPunct="0">
                <a:defRPr sz="2600">
                  <a:solidFill>
                    <a:schemeClr val="bg1"/>
                  </a:solidFill>
                  <a:latin typeface="Arial Narrow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chemeClr val="bg1"/>
                  </a:solidFill>
                  <a:latin typeface="Arial Narrow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chemeClr val="bg1"/>
                  </a:solidFill>
                  <a:latin typeface="Arial Narrow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chemeClr val="bg1"/>
                  </a:solidFill>
                  <a:latin typeface="Arial Narrow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chemeClr val="bg1"/>
                  </a:solidFill>
                  <a:latin typeface="Arial Narrow" pitchFamily="34" charset="0"/>
                  <a:cs typeface="Arial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700" dirty="0" smtClean="0"/>
            </a:p>
          </p:txBody>
        </p:sp>
        <p:sp>
          <p:nvSpPr>
            <p:cNvPr id="2064" name="Line 6"/>
            <p:cNvSpPr>
              <a:spLocks noChangeShapeType="1"/>
            </p:cNvSpPr>
            <p:nvPr/>
          </p:nvSpPr>
          <p:spPr bwMode="auto">
            <a:xfrm>
              <a:off x="1220" y="3974"/>
              <a:ext cx="0" cy="34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 anchor="ctr"/>
            <a:lstStyle/>
            <a:p>
              <a:endParaRPr lang="ru-RU" dirty="0"/>
            </a:p>
          </p:txBody>
        </p:sp>
      </p:grpSp>
      <p:sp>
        <p:nvSpPr>
          <p:cNvPr id="2053" name="Rectangle 7"/>
          <p:cNvSpPr>
            <a:spLocks noChangeArrowheads="1"/>
          </p:cNvSpPr>
          <p:nvPr/>
        </p:nvSpPr>
        <p:spPr bwMode="auto">
          <a:xfrm>
            <a:off x="0" y="4"/>
            <a:ext cx="1936750" cy="809625"/>
          </a:xfrm>
          <a:prstGeom prst="rect">
            <a:avLst/>
          </a:prstGeom>
          <a:solidFill>
            <a:srgbClr val="0066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>
            <a:lvl1pPr eaLnBrk="0" hangingPunct="0"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1pPr>
            <a:lvl2pPr marL="742950" indent="-285750" eaLnBrk="0" hangingPunct="0"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2pPr>
            <a:lvl3pPr marL="1143000" indent="-228600" eaLnBrk="0" hangingPunct="0"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3pPr>
            <a:lvl4pPr marL="1600200" indent="-228600" eaLnBrk="0" hangingPunct="0"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4pPr>
            <a:lvl5pPr marL="2057400" indent="-228600" eaLnBrk="0" hangingPunct="0"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9pPr>
          </a:lstStyle>
          <a:p>
            <a:pPr eaLnBrk="1" hangingPunct="1">
              <a:defRPr/>
            </a:pPr>
            <a:endParaRPr lang="ru-RU" altLang="ru-RU" sz="1700" dirty="0" smtClean="0"/>
          </a:p>
        </p:txBody>
      </p:sp>
      <p:sp>
        <p:nvSpPr>
          <p:cNvPr id="2054" name="Rectangle 8"/>
          <p:cNvSpPr>
            <a:spLocks noChangeArrowheads="1"/>
          </p:cNvSpPr>
          <p:nvPr/>
        </p:nvSpPr>
        <p:spPr bwMode="auto">
          <a:xfrm>
            <a:off x="1943100" y="4"/>
            <a:ext cx="7200900" cy="809625"/>
          </a:xfrm>
          <a:prstGeom prst="rect">
            <a:avLst/>
          </a:prstGeom>
          <a:solidFill>
            <a:srgbClr val="0033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>
            <a:lvl1pPr eaLnBrk="0" hangingPunct="0"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1pPr>
            <a:lvl2pPr marL="742950" indent="-285750" eaLnBrk="0" hangingPunct="0"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2pPr>
            <a:lvl3pPr marL="1143000" indent="-228600" eaLnBrk="0" hangingPunct="0"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3pPr>
            <a:lvl4pPr marL="1600200" indent="-228600" eaLnBrk="0" hangingPunct="0"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4pPr>
            <a:lvl5pPr marL="2057400" indent="-228600" eaLnBrk="0" hangingPunct="0"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9pPr>
          </a:lstStyle>
          <a:p>
            <a:pPr eaLnBrk="1" hangingPunct="1">
              <a:defRPr/>
            </a:pPr>
            <a:endParaRPr lang="ru-RU" altLang="ru-RU" sz="1700" dirty="0" smtClean="0"/>
          </a:p>
        </p:txBody>
      </p:sp>
      <p:sp>
        <p:nvSpPr>
          <p:cNvPr id="2055" name="Line 9"/>
          <p:cNvSpPr>
            <a:spLocks noChangeShapeType="1"/>
          </p:cNvSpPr>
          <p:nvPr/>
        </p:nvSpPr>
        <p:spPr bwMode="auto">
          <a:xfrm>
            <a:off x="1936750" y="4"/>
            <a:ext cx="0" cy="809625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 anchor="ctr"/>
          <a:lstStyle/>
          <a:p>
            <a:endParaRPr lang="ru-RU" dirty="0"/>
          </a:p>
        </p:txBody>
      </p:sp>
      <p:sp>
        <p:nvSpPr>
          <p:cNvPr id="2056" name="Rectangle 11"/>
          <p:cNvSpPr>
            <a:spLocks noGrp="1" noChangeArrowheads="1"/>
          </p:cNvSpPr>
          <p:nvPr>
            <p:ph type="title"/>
          </p:nvPr>
        </p:nvSpPr>
        <p:spPr bwMode="auto">
          <a:xfrm>
            <a:off x="2159001" y="9"/>
            <a:ext cx="6985000" cy="757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269325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204792" y="4772455"/>
            <a:ext cx="1487487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sz="2000" b="1"/>
            </a:lvl1pPr>
          </a:lstStyle>
          <a:p>
            <a:fld id="{19D5B9D5-1B30-4D31-9231-033DC1AAE0B7}" type="slidenum">
              <a:rPr lang="ru-RU" altLang="ru-RU"/>
              <a:pPr/>
              <a:t>‹#›</a:t>
            </a:fld>
            <a:endParaRPr lang="ru-RU" altLang="ru-RU" dirty="0"/>
          </a:p>
        </p:txBody>
      </p:sp>
      <p:sp>
        <p:nvSpPr>
          <p:cNvPr id="269326" name="Rectangle 1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144713" y="4772455"/>
            <a:ext cx="6769100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sz="2000">
                <a:cs typeface="+mn-cs"/>
              </a:defRPr>
            </a:lvl1pPr>
          </a:lstStyle>
          <a:p>
            <a:pPr>
              <a:defRPr/>
            </a:pPr>
            <a:r>
              <a:rPr lang="ru-RU" dirty="0" smtClean="0"/>
              <a:t>СОВЕЩАНИЕ ПО РАССМОТРЕНИЮ РЕЗУЛЬТАТОВ ПХД ЗА 2013 Г.</a:t>
            </a:r>
            <a:endParaRPr lang="ru-RU" dirty="0"/>
          </a:p>
        </p:txBody>
      </p:sp>
      <p:sp>
        <p:nvSpPr>
          <p:cNvPr id="2059" name="Line 21"/>
          <p:cNvSpPr>
            <a:spLocks noChangeShapeType="1"/>
          </p:cNvSpPr>
          <p:nvPr/>
        </p:nvSpPr>
        <p:spPr bwMode="auto">
          <a:xfrm>
            <a:off x="0" y="4736306"/>
            <a:ext cx="9144000" cy="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 anchor="ctr"/>
          <a:lstStyle/>
          <a:p>
            <a:endParaRPr lang="ru-RU" dirty="0"/>
          </a:p>
        </p:txBody>
      </p:sp>
      <p:sp>
        <p:nvSpPr>
          <p:cNvPr id="2060" name="Line 22"/>
          <p:cNvSpPr>
            <a:spLocks noChangeShapeType="1"/>
          </p:cNvSpPr>
          <p:nvPr/>
        </p:nvSpPr>
        <p:spPr bwMode="auto">
          <a:xfrm>
            <a:off x="0" y="809625"/>
            <a:ext cx="9144000" cy="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 anchor="ctr"/>
          <a:lstStyle/>
          <a:p>
            <a:endParaRPr lang="ru-RU" dirty="0"/>
          </a:p>
        </p:txBody>
      </p:sp>
      <p:pic>
        <p:nvPicPr>
          <p:cNvPr id="2061" name="Picture 23" descr="TransGazKazan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279" y="67885"/>
            <a:ext cx="1560513" cy="633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38" r:id="rId1"/>
    <p:sldLayoutId id="2147483839" r:id="rId2"/>
    <p:sldLayoutId id="2147483840" r:id="rId3"/>
    <p:sldLayoutId id="2147483841" r:id="rId4"/>
    <p:sldLayoutId id="2147483842" r:id="rId5"/>
    <p:sldLayoutId id="2147483843" r:id="rId6"/>
    <p:sldLayoutId id="2147483844" r:id="rId7"/>
    <p:sldLayoutId id="2147483845" r:id="rId8"/>
    <p:sldLayoutId id="2147483846" r:id="rId9"/>
    <p:sldLayoutId id="2147483847" r:id="rId10"/>
    <p:sldLayoutId id="2147483848" r:id="rId11"/>
  </p:sldLayoutIdLst>
  <p:transition spd="med" advClick="0" advTm="1000">
    <p:wipe/>
  </p:transition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5pPr>
      <a:lvl6pPr marL="456531"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6pPr>
      <a:lvl7pPr marL="913063"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7pPr>
      <a:lvl8pPr marL="1369597"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8pPr>
      <a:lvl9pPr marL="1826127"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9pPr>
    </p:titleStyle>
    <p:bodyStyle>
      <a:lvl1pPr marL="342400" indent="-342400" algn="l" rtl="0" eaLnBrk="0" fontAlgn="base" hangingPunct="0">
        <a:spcBef>
          <a:spcPct val="0"/>
        </a:spcBef>
        <a:spcAft>
          <a:spcPct val="0"/>
        </a:spcAft>
        <a:defRPr sz="2600" b="1">
          <a:solidFill>
            <a:srgbClr val="003366"/>
          </a:solidFill>
          <a:latin typeface="+mn-lt"/>
          <a:ea typeface="+mn-ea"/>
          <a:cs typeface="+mn-cs"/>
        </a:defRPr>
      </a:lvl1pPr>
      <a:lvl2pPr marL="741868" indent="-285327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Arial" charset="0"/>
        </a:defRPr>
      </a:lvl2pPr>
      <a:lvl3pPr marL="1141334" indent="-228266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Arial" charset="0"/>
        </a:defRPr>
      </a:lvl3pPr>
      <a:lvl4pPr marL="1597866" indent="-228266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charset="0"/>
        </a:defRPr>
      </a:lvl4pPr>
      <a:lvl5pPr marL="2054398" indent="-228266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5pPr>
      <a:lvl6pPr marL="2510932" indent="-228266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67466" indent="-228266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4000" indent="-228266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0534" indent="-228266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ru-RU"/>
      </a:defPPr>
      <a:lvl1pPr marL="0" algn="l" defTabSz="9130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531" algn="l" defTabSz="9130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3063" algn="l" defTabSz="9130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69597" algn="l" defTabSz="9130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6127" algn="l" defTabSz="9130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2666" algn="l" defTabSz="9130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39200" algn="l" defTabSz="9130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5733" algn="l" defTabSz="9130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2269" algn="l" defTabSz="9130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12"/>
          <p:cNvSpPr>
            <a:spLocks noGrp="1" noChangeArrowheads="1"/>
          </p:cNvSpPr>
          <p:nvPr>
            <p:ph type="body" idx="1"/>
          </p:nvPr>
        </p:nvSpPr>
        <p:spPr bwMode="auto">
          <a:xfrm>
            <a:off x="0" y="809631"/>
            <a:ext cx="9144000" cy="11465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215684" tIns="0" rIns="215684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</p:txBody>
      </p:sp>
      <p:sp>
        <p:nvSpPr>
          <p:cNvPr id="3075" name="Rectangle 19"/>
          <p:cNvSpPr>
            <a:spLocks noChangeArrowheads="1"/>
          </p:cNvSpPr>
          <p:nvPr/>
        </p:nvSpPr>
        <p:spPr bwMode="auto">
          <a:xfrm>
            <a:off x="0" y="1953817"/>
            <a:ext cx="9144000" cy="2784872"/>
          </a:xfrm>
          <a:prstGeom prst="rect">
            <a:avLst/>
          </a:prstGeom>
          <a:solidFill>
            <a:srgbClr val="0066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>
            <a:lvl1pPr eaLnBrk="0" hangingPunct="0"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1pPr>
            <a:lvl2pPr marL="742950" indent="-285750" eaLnBrk="0" hangingPunct="0"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2pPr>
            <a:lvl3pPr marL="1143000" indent="-228600" eaLnBrk="0" hangingPunct="0"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3pPr>
            <a:lvl4pPr marL="1600200" indent="-228600" eaLnBrk="0" hangingPunct="0"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4pPr>
            <a:lvl5pPr marL="2057400" indent="-228600" eaLnBrk="0" hangingPunct="0"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9pPr>
          </a:lstStyle>
          <a:p>
            <a:pPr eaLnBrk="1" hangingPunct="1">
              <a:defRPr/>
            </a:pPr>
            <a:endParaRPr lang="ru-RU" altLang="ru-RU" sz="1700" dirty="0" smtClean="0">
              <a:solidFill>
                <a:srgbClr val="FFFFFF"/>
              </a:solidFill>
            </a:endParaRPr>
          </a:p>
        </p:txBody>
      </p:sp>
      <p:grpSp>
        <p:nvGrpSpPr>
          <p:cNvPr id="3076" name="Group 3"/>
          <p:cNvGrpSpPr>
            <a:grpSpLocks/>
          </p:cNvGrpSpPr>
          <p:nvPr/>
        </p:nvGrpSpPr>
        <p:grpSpPr bwMode="auto">
          <a:xfrm>
            <a:off x="0" y="4739329"/>
            <a:ext cx="9144000" cy="404813"/>
            <a:chOff x="0" y="3974"/>
            <a:chExt cx="5760" cy="340"/>
          </a:xfrm>
        </p:grpSpPr>
        <p:sp>
          <p:nvSpPr>
            <p:cNvPr id="3087" name="Rectangle 4"/>
            <p:cNvSpPr>
              <a:spLocks noChangeArrowheads="1"/>
            </p:cNvSpPr>
            <p:nvPr/>
          </p:nvSpPr>
          <p:spPr bwMode="auto">
            <a:xfrm>
              <a:off x="0" y="3974"/>
              <a:ext cx="1220" cy="340"/>
            </a:xfrm>
            <a:prstGeom prst="rect">
              <a:avLst/>
            </a:prstGeom>
            <a:solidFill>
              <a:srgbClr val="0066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/>
            <a:lstStyle>
              <a:lvl1pPr eaLnBrk="0" hangingPunct="0">
                <a:defRPr sz="2600">
                  <a:solidFill>
                    <a:schemeClr val="bg1"/>
                  </a:solidFill>
                  <a:latin typeface="Arial Narrow" pitchFamily="34" charset="0"/>
                  <a:cs typeface="Arial" pitchFamily="34" charset="0"/>
                </a:defRPr>
              </a:lvl1pPr>
              <a:lvl2pPr marL="742950" indent="-285750" eaLnBrk="0" hangingPunct="0">
                <a:defRPr sz="2600">
                  <a:solidFill>
                    <a:schemeClr val="bg1"/>
                  </a:solidFill>
                  <a:latin typeface="Arial Narrow" pitchFamily="34" charset="0"/>
                  <a:cs typeface="Arial" pitchFamily="34" charset="0"/>
                </a:defRPr>
              </a:lvl2pPr>
              <a:lvl3pPr marL="1143000" indent="-228600" eaLnBrk="0" hangingPunct="0">
                <a:defRPr sz="2600">
                  <a:solidFill>
                    <a:schemeClr val="bg1"/>
                  </a:solidFill>
                  <a:latin typeface="Arial Narrow" pitchFamily="34" charset="0"/>
                  <a:cs typeface="Arial" pitchFamily="34" charset="0"/>
                </a:defRPr>
              </a:lvl3pPr>
              <a:lvl4pPr marL="1600200" indent="-228600" eaLnBrk="0" hangingPunct="0">
                <a:defRPr sz="2600">
                  <a:solidFill>
                    <a:schemeClr val="bg1"/>
                  </a:solidFill>
                  <a:latin typeface="Arial Narrow" pitchFamily="34" charset="0"/>
                  <a:cs typeface="Arial" pitchFamily="34" charset="0"/>
                </a:defRPr>
              </a:lvl4pPr>
              <a:lvl5pPr marL="2057400" indent="-228600" eaLnBrk="0" hangingPunct="0">
                <a:defRPr sz="2600">
                  <a:solidFill>
                    <a:schemeClr val="bg1"/>
                  </a:solidFill>
                  <a:latin typeface="Arial Narrow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chemeClr val="bg1"/>
                  </a:solidFill>
                  <a:latin typeface="Arial Narrow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chemeClr val="bg1"/>
                  </a:solidFill>
                  <a:latin typeface="Arial Narrow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chemeClr val="bg1"/>
                  </a:solidFill>
                  <a:latin typeface="Arial Narrow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chemeClr val="bg1"/>
                  </a:solidFill>
                  <a:latin typeface="Arial Narrow" pitchFamily="34" charset="0"/>
                  <a:cs typeface="Arial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700" dirty="0" smtClean="0">
                <a:solidFill>
                  <a:srgbClr val="FFFFFF"/>
                </a:solidFill>
              </a:endParaRPr>
            </a:p>
          </p:txBody>
        </p:sp>
        <p:sp>
          <p:nvSpPr>
            <p:cNvPr id="3088" name="Rectangle 5"/>
            <p:cNvSpPr>
              <a:spLocks noChangeArrowheads="1"/>
            </p:cNvSpPr>
            <p:nvPr/>
          </p:nvSpPr>
          <p:spPr bwMode="auto">
            <a:xfrm>
              <a:off x="1224" y="3974"/>
              <a:ext cx="4536" cy="340"/>
            </a:xfrm>
            <a:prstGeom prst="rect">
              <a:avLst/>
            </a:prstGeom>
            <a:solidFill>
              <a:srgbClr val="3399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/>
            <a:lstStyle>
              <a:lvl1pPr eaLnBrk="0" hangingPunct="0">
                <a:defRPr sz="2600">
                  <a:solidFill>
                    <a:schemeClr val="bg1"/>
                  </a:solidFill>
                  <a:latin typeface="Arial Narrow" pitchFamily="34" charset="0"/>
                  <a:cs typeface="Arial" pitchFamily="34" charset="0"/>
                </a:defRPr>
              </a:lvl1pPr>
              <a:lvl2pPr marL="742950" indent="-285750" eaLnBrk="0" hangingPunct="0">
                <a:defRPr sz="2600">
                  <a:solidFill>
                    <a:schemeClr val="bg1"/>
                  </a:solidFill>
                  <a:latin typeface="Arial Narrow" pitchFamily="34" charset="0"/>
                  <a:cs typeface="Arial" pitchFamily="34" charset="0"/>
                </a:defRPr>
              </a:lvl2pPr>
              <a:lvl3pPr marL="1143000" indent="-228600" eaLnBrk="0" hangingPunct="0">
                <a:defRPr sz="2600">
                  <a:solidFill>
                    <a:schemeClr val="bg1"/>
                  </a:solidFill>
                  <a:latin typeface="Arial Narrow" pitchFamily="34" charset="0"/>
                  <a:cs typeface="Arial" pitchFamily="34" charset="0"/>
                </a:defRPr>
              </a:lvl3pPr>
              <a:lvl4pPr marL="1600200" indent="-228600" eaLnBrk="0" hangingPunct="0">
                <a:defRPr sz="2600">
                  <a:solidFill>
                    <a:schemeClr val="bg1"/>
                  </a:solidFill>
                  <a:latin typeface="Arial Narrow" pitchFamily="34" charset="0"/>
                  <a:cs typeface="Arial" pitchFamily="34" charset="0"/>
                </a:defRPr>
              </a:lvl4pPr>
              <a:lvl5pPr marL="2057400" indent="-228600" eaLnBrk="0" hangingPunct="0">
                <a:defRPr sz="2600">
                  <a:solidFill>
                    <a:schemeClr val="bg1"/>
                  </a:solidFill>
                  <a:latin typeface="Arial Narrow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chemeClr val="bg1"/>
                  </a:solidFill>
                  <a:latin typeface="Arial Narrow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chemeClr val="bg1"/>
                  </a:solidFill>
                  <a:latin typeface="Arial Narrow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chemeClr val="bg1"/>
                  </a:solidFill>
                  <a:latin typeface="Arial Narrow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chemeClr val="bg1"/>
                  </a:solidFill>
                  <a:latin typeface="Arial Narrow" pitchFamily="34" charset="0"/>
                  <a:cs typeface="Arial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700" dirty="0" smtClean="0">
                <a:solidFill>
                  <a:srgbClr val="FFFFFF"/>
                </a:solidFill>
              </a:endParaRPr>
            </a:p>
          </p:txBody>
        </p:sp>
        <p:sp>
          <p:nvSpPr>
            <p:cNvPr id="3089" name="Line 6"/>
            <p:cNvSpPr>
              <a:spLocks noChangeShapeType="1"/>
            </p:cNvSpPr>
            <p:nvPr/>
          </p:nvSpPr>
          <p:spPr bwMode="auto">
            <a:xfrm>
              <a:off x="1220" y="3974"/>
              <a:ext cx="0" cy="34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 anchor="ctr"/>
            <a:lstStyle/>
            <a:p>
              <a:endParaRPr lang="ru-RU" dirty="0">
                <a:solidFill>
                  <a:srgbClr val="FFFFFF"/>
                </a:solidFill>
              </a:endParaRPr>
            </a:p>
          </p:txBody>
        </p:sp>
      </p:grpSp>
      <p:sp>
        <p:nvSpPr>
          <p:cNvPr id="3077" name="Rectangle 7"/>
          <p:cNvSpPr>
            <a:spLocks noChangeArrowheads="1"/>
          </p:cNvSpPr>
          <p:nvPr/>
        </p:nvSpPr>
        <p:spPr bwMode="auto">
          <a:xfrm>
            <a:off x="0" y="4"/>
            <a:ext cx="1936750" cy="809625"/>
          </a:xfrm>
          <a:prstGeom prst="rect">
            <a:avLst/>
          </a:prstGeom>
          <a:solidFill>
            <a:srgbClr val="0066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>
            <a:lvl1pPr eaLnBrk="0" hangingPunct="0"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1pPr>
            <a:lvl2pPr marL="742950" indent="-285750" eaLnBrk="0" hangingPunct="0"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2pPr>
            <a:lvl3pPr marL="1143000" indent="-228600" eaLnBrk="0" hangingPunct="0"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3pPr>
            <a:lvl4pPr marL="1600200" indent="-228600" eaLnBrk="0" hangingPunct="0"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4pPr>
            <a:lvl5pPr marL="2057400" indent="-228600" eaLnBrk="0" hangingPunct="0"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9pPr>
          </a:lstStyle>
          <a:p>
            <a:pPr eaLnBrk="1" hangingPunct="1">
              <a:defRPr/>
            </a:pPr>
            <a:endParaRPr lang="ru-RU" altLang="ru-RU" sz="1700" dirty="0" smtClean="0">
              <a:solidFill>
                <a:srgbClr val="FFFFFF"/>
              </a:solidFill>
            </a:endParaRPr>
          </a:p>
        </p:txBody>
      </p:sp>
      <p:sp>
        <p:nvSpPr>
          <p:cNvPr id="3078" name="Rectangle 8"/>
          <p:cNvSpPr>
            <a:spLocks noChangeArrowheads="1"/>
          </p:cNvSpPr>
          <p:nvPr/>
        </p:nvSpPr>
        <p:spPr bwMode="auto">
          <a:xfrm>
            <a:off x="1943100" y="4"/>
            <a:ext cx="7200900" cy="809625"/>
          </a:xfrm>
          <a:prstGeom prst="rect">
            <a:avLst/>
          </a:prstGeom>
          <a:solidFill>
            <a:srgbClr val="0033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>
            <a:lvl1pPr eaLnBrk="0" hangingPunct="0"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1pPr>
            <a:lvl2pPr marL="742950" indent="-285750" eaLnBrk="0" hangingPunct="0"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2pPr>
            <a:lvl3pPr marL="1143000" indent="-228600" eaLnBrk="0" hangingPunct="0"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3pPr>
            <a:lvl4pPr marL="1600200" indent="-228600" eaLnBrk="0" hangingPunct="0"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4pPr>
            <a:lvl5pPr marL="2057400" indent="-228600" eaLnBrk="0" hangingPunct="0"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9pPr>
          </a:lstStyle>
          <a:p>
            <a:pPr eaLnBrk="1" hangingPunct="1">
              <a:defRPr/>
            </a:pPr>
            <a:endParaRPr lang="ru-RU" altLang="ru-RU" sz="1700" dirty="0" smtClean="0">
              <a:solidFill>
                <a:srgbClr val="FFFFFF"/>
              </a:solidFill>
            </a:endParaRPr>
          </a:p>
        </p:txBody>
      </p:sp>
      <p:sp>
        <p:nvSpPr>
          <p:cNvPr id="3079" name="Line 9"/>
          <p:cNvSpPr>
            <a:spLocks noChangeShapeType="1"/>
          </p:cNvSpPr>
          <p:nvPr/>
        </p:nvSpPr>
        <p:spPr bwMode="auto">
          <a:xfrm>
            <a:off x="1936750" y="4"/>
            <a:ext cx="0" cy="809625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 anchor="ctr"/>
          <a:lstStyle/>
          <a:p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3080" name="Rectangle 11"/>
          <p:cNvSpPr>
            <a:spLocks noGrp="1" noChangeArrowheads="1"/>
          </p:cNvSpPr>
          <p:nvPr>
            <p:ph type="title"/>
          </p:nvPr>
        </p:nvSpPr>
        <p:spPr bwMode="auto">
          <a:xfrm>
            <a:off x="2159001" y="9"/>
            <a:ext cx="6985000" cy="757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270349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204792" y="4772455"/>
            <a:ext cx="1487487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sz="2000" b="1"/>
            </a:lvl1pPr>
          </a:lstStyle>
          <a:p>
            <a:fld id="{E8A5A2CA-AB4F-483C-8A68-196577157728}" type="slidenum">
              <a:rPr lang="ru-RU" altLang="ru-RU">
                <a:solidFill>
                  <a:srgbClr val="FFFFFF"/>
                </a:solidFill>
              </a:rPr>
              <a:pPr/>
              <a:t>‹#›</a:t>
            </a:fld>
            <a:endParaRPr lang="ru-RU" altLang="ru-RU" dirty="0">
              <a:solidFill>
                <a:srgbClr val="FFFFFF"/>
              </a:solidFill>
            </a:endParaRPr>
          </a:p>
        </p:txBody>
      </p:sp>
      <p:sp>
        <p:nvSpPr>
          <p:cNvPr id="270350" name="Rectangle 1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144713" y="4772455"/>
            <a:ext cx="6769100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sz="2000">
                <a:cs typeface="+mn-cs"/>
              </a:defRPr>
            </a:lvl1pPr>
          </a:lstStyle>
          <a:p>
            <a:pPr>
              <a:defRPr/>
            </a:pPr>
            <a:r>
              <a:rPr lang="ru-RU" dirty="0" smtClean="0">
                <a:solidFill>
                  <a:srgbClr val="FFFFFF"/>
                </a:solidFill>
              </a:rPr>
              <a:t>СОВЕЩАНИЕ ПО РАССМОТРЕНИЮ РЕЗУЛЬТАТОВ ПХД ЗА 2013 Г.</a:t>
            </a:r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3083" name="Rectangle 15"/>
          <p:cNvSpPr>
            <a:spLocks noChangeArrowheads="1"/>
          </p:cNvSpPr>
          <p:nvPr/>
        </p:nvSpPr>
        <p:spPr bwMode="auto">
          <a:xfrm>
            <a:off x="755650" y="5704285"/>
            <a:ext cx="4103688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>
            <a:lvl1pPr eaLnBrk="0" hangingPunct="0"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1pPr>
            <a:lvl2pPr marL="742950" indent="-285750" eaLnBrk="0" hangingPunct="0"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2pPr>
            <a:lvl3pPr marL="1143000" indent="-228600" eaLnBrk="0" hangingPunct="0"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3pPr>
            <a:lvl4pPr marL="1600200" indent="-228600" eaLnBrk="0" hangingPunct="0"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4pPr>
            <a:lvl5pPr marL="2057400" indent="-228600" eaLnBrk="0" hangingPunct="0"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9pPr>
          </a:lstStyle>
          <a:p>
            <a:pPr eaLnBrk="1" hangingPunct="1">
              <a:defRPr/>
            </a:pPr>
            <a:endParaRPr lang="ru-RU" altLang="ru-RU" sz="1700" dirty="0" smtClean="0">
              <a:solidFill>
                <a:srgbClr val="FFFFFF"/>
              </a:solidFill>
            </a:endParaRPr>
          </a:p>
        </p:txBody>
      </p:sp>
      <p:sp>
        <p:nvSpPr>
          <p:cNvPr id="3084" name="Line 20"/>
          <p:cNvSpPr>
            <a:spLocks noChangeShapeType="1"/>
          </p:cNvSpPr>
          <p:nvPr/>
        </p:nvSpPr>
        <p:spPr bwMode="auto">
          <a:xfrm>
            <a:off x="0" y="4736306"/>
            <a:ext cx="9144000" cy="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 anchor="ctr"/>
          <a:lstStyle/>
          <a:p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3085" name="Line 21"/>
          <p:cNvSpPr>
            <a:spLocks noChangeShapeType="1"/>
          </p:cNvSpPr>
          <p:nvPr/>
        </p:nvSpPr>
        <p:spPr bwMode="auto">
          <a:xfrm>
            <a:off x="0" y="809625"/>
            <a:ext cx="9144000" cy="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 anchor="ctr"/>
          <a:lstStyle/>
          <a:p>
            <a:endParaRPr lang="ru-RU" dirty="0">
              <a:solidFill>
                <a:srgbClr val="FFFFFF"/>
              </a:solidFill>
            </a:endParaRPr>
          </a:p>
        </p:txBody>
      </p:sp>
      <p:pic>
        <p:nvPicPr>
          <p:cNvPr id="3086" name="Picture 23" descr="TransGazKazan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279" y="67885"/>
            <a:ext cx="1560513" cy="633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743548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41" r:id="rId1"/>
    <p:sldLayoutId id="2147484042" r:id="rId2"/>
    <p:sldLayoutId id="2147484043" r:id="rId3"/>
    <p:sldLayoutId id="2147484044" r:id="rId4"/>
    <p:sldLayoutId id="2147484045" r:id="rId5"/>
    <p:sldLayoutId id="2147484046" r:id="rId6"/>
    <p:sldLayoutId id="2147484047" r:id="rId7"/>
    <p:sldLayoutId id="2147484048" r:id="rId8"/>
    <p:sldLayoutId id="2147484049" r:id="rId9"/>
    <p:sldLayoutId id="2147484050" r:id="rId10"/>
    <p:sldLayoutId id="2147484051" r:id="rId11"/>
  </p:sldLayoutIdLst>
  <p:transition spd="med" advClick="0" advTm="1000">
    <p:wipe/>
  </p:transition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5pPr>
      <a:lvl6pPr marL="456531"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6pPr>
      <a:lvl7pPr marL="913063"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7pPr>
      <a:lvl8pPr marL="1369597"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8pPr>
      <a:lvl9pPr marL="1826127"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9pPr>
    </p:titleStyle>
    <p:bodyStyle>
      <a:lvl1pPr marL="342400" indent="-342400" algn="l" rtl="0" eaLnBrk="0" fontAlgn="base" hangingPunct="0">
        <a:spcBef>
          <a:spcPct val="0"/>
        </a:spcBef>
        <a:spcAft>
          <a:spcPct val="0"/>
        </a:spcAft>
        <a:defRPr sz="2600" b="1">
          <a:solidFill>
            <a:srgbClr val="003366"/>
          </a:solidFill>
          <a:latin typeface="+mn-lt"/>
          <a:ea typeface="+mn-ea"/>
          <a:cs typeface="+mn-cs"/>
        </a:defRPr>
      </a:lvl1pPr>
      <a:lvl2pPr marL="741868" indent="-285327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Arial" charset="0"/>
        </a:defRPr>
      </a:lvl2pPr>
      <a:lvl3pPr marL="1141334" indent="-228266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Arial" charset="0"/>
        </a:defRPr>
      </a:lvl3pPr>
      <a:lvl4pPr marL="1597866" indent="-228266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charset="0"/>
        </a:defRPr>
      </a:lvl4pPr>
      <a:lvl5pPr marL="2054398" indent="-228266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5pPr>
      <a:lvl6pPr marL="2510932" indent="-228266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67466" indent="-228266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4000" indent="-228266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0534" indent="-228266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ru-RU"/>
      </a:defPPr>
      <a:lvl1pPr marL="0" algn="l" defTabSz="9130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531" algn="l" defTabSz="9130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3063" algn="l" defTabSz="9130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69597" algn="l" defTabSz="9130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6127" algn="l" defTabSz="9130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2666" algn="l" defTabSz="9130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39200" algn="l" defTabSz="9130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5733" algn="l" defTabSz="9130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2269" algn="l" defTabSz="9130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3"/>
          <p:cNvSpPr>
            <a:spLocks noChangeArrowheads="1"/>
          </p:cNvSpPr>
          <p:nvPr/>
        </p:nvSpPr>
        <p:spPr bwMode="auto">
          <a:xfrm>
            <a:off x="0" y="0"/>
            <a:ext cx="9144000" cy="5143500"/>
          </a:xfrm>
          <a:prstGeom prst="rect">
            <a:avLst/>
          </a:prstGeom>
          <a:solidFill>
            <a:srgbClr val="0066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>
            <a:lvl1pPr eaLnBrk="0" hangingPunct="0"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1pPr>
            <a:lvl2pPr marL="742950" indent="-285750" eaLnBrk="0" hangingPunct="0"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2pPr>
            <a:lvl3pPr marL="1143000" indent="-228600" eaLnBrk="0" hangingPunct="0"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3pPr>
            <a:lvl4pPr marL="1600200" indent="-228600" eaLnBrk="0" hangingPunct="0"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4pPr>
            <a:lvl5pPr marL="2057400" indent="-228600" eaLnBrk="0" hangingPunct="0"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9pPr>
          </a:lstStyle>
          <a:p>
            <a:pPr eaLnBrk="1" hangingPunct="1">
              <a:defRPr/>
            </a:pPr>
            <a:endParaRPr lang="ru-RU" altLang="ru-RU" sz="1700" dirty="0" smtClean="0">
              <a:solidFill>
                <a:srgbClr val="FFFFFF"/>
              </a:solidFill>
            </a:endParaRPr>
          </a:p>
        </p:txBody>
      </p:sp>
      <p:grpSp>
        <p:nvGrpSpPr>
          <p:cNvPr id="7171" name="Group 4"/>
          <p:cNvGrpSpPr>
            <a:grpSpLocks/>
          </p:cNvGrpSpPr>
          <p:nvPr/>
        </p:nvGrpSpPr>
        <p:grpSpPr bwMode="auto">
          <a:xfrm>
            <a:off x="0" y="4739329"/>
            <a:ext cx="9144000" cy="404813"/>
            <a:chOff x="0" y="3974"/>
            <a:chExt cx="5760" cy="340"/>
          </a:xfrm>
        </p:grpSpPr>
        <p:sp>
          <p:nvSpPr>
            <p:cNvPr id="7181" name="Rectangle 5"/>
            <p:cNvSpPr>
              <a:spLocks noChangeArrowheads="1"/>
            </p:cNvSpPr>
            <p:nvPr/>
          </p:nvSpPr>
          <p:spPr bwMode="auto">
            <a:xfrm>
              <a:off x="0" y="3974"/>
              <a:ext cx="1220" cy="340"/>
            </a:xfrm>
            <a:prstGeom prst="rect">
              <a:avLst/>
            </a:prstGeom>
            <a:solidFill>
              <a:srgbClr val="0066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/>
            <a:lstStyle>
              <a:lvl1pPr eaLnBrk="0" hangingPunct="0">
                <a:defRPr sz="2600">
                  <a:solidFill>
                    <a:schemeClr val="bg1"/>
                  </a:solidFill>
                  <a:latin typeface="Arial Narrow" pitchFamily="34" charset="0"/>
                  <a:cs typeface="Arial" pitchFamily="34" charset="0"/>
                </a:defRPr>
              </a:lvl1pPr>
              <a:lvl2pPr marL="742950" indent="-285750" eaLnBrk="0" hangingPunct="0">
                <a:defRPr sz="2600">
                  <a:solidFill>
                    <a:schemeClr val="bg1"/>
                  </a:solidFill>
                  <a:latin typeface="Arial Narrow" pitchFamily="34" charset="0"/>
                  <a:cs typeface="Arial" pitchFamily="34" charset="0"/>
                </a:defRPr>
              </a:lvl2pPr>
              <a:lvl3pPr marL="1143000" indent="-228600" eaLnBrk="0" hangingPunct="0">
                <a:defRPr sz="2600">
                  <a:solidFill>
                    <a:schemeClr val="bg1"/>
                  </a:solidFill>
                  <a:latin typeface="Arial Narrow" pitchFamily="34" charset="0"/>
                  <a:cs typeface="Arial" pitchFamily="34" charset="0"/>
                </a:defRPr>
              </a:lvl3pPr>
              <a:lvl4pPr marL="1600200" indent="-228600" eaLnBrk="0" hangingPunct="0">
                <a:defRPr sz="2600">
                  <a:solidFill>
                    <a:schemeClr val="bg1"/>
                  </a:solidFill>
                  <a:latin typeface="Arial Narrow" pitchFamily="34" charset="0"/>
                  <a:cs typeface="Arial" pitchFamily="34" charset="0"/>
                </a:defRPr>
              </a:lvl4pPr>
              <a:lvl5pPr marL="2057400" indent="-228600" eaLnBrk="0" hangingPunct="0">
                <a:defRPr sz="2600">
                  <a:solidFill>
                    <a:schemeClr val="bg1"/>
                  </a:solidFill>
                  <a:latin typeface="Arial Narrow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chemeClr val="bg1"/>
                  </a:solidFill>
                  <a:latin typeface="Arial Narrow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chemeClr val="bg1"/>
                  </a:solidFill>
                  <a:latin typeface="Arial Narrow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chemeClr val="bg1"/>
                  </a:solidFill>
                  <a:latin typeface="Arial Narrow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chemeClr val="bg1"/>
                  </a:solidFill>
                  <a:latin typeface="Arial Narrow" pitchFamily="34" charset="0"/>
                  <a:cs typeface="Arial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700" dirty="0" smtClean="0">
                <a:solidFill>
                  <a:srgbClr val="FFFFFF"/>
                </a:solidFill>
              </a:endParaRPr>
            </a:p>
          </p:txBody>
        </p:sp>
        <p:sp>
          <p:nvSpPr>
            <p:cNvPr id="7182" name="Rectangle 6"/>
            <p:cNvSpPr>
              <a:spLocks noChangeArrowheads="1"/>
            </p:cNvSpPr>
            <p:nvPr/>
          </p:nvSpPr>
          <p:spPr bwMode="auto">
            <a:xfrm>
              <a:off x="1224" y="3974"/>
              <a:ext cx="4536" cy="340"/>
            </a:xfrm>
            <a:prstGeom prst="rect">
              <a:avLst/>
            </a:prstGeom>
            <a:solidFill>
              <a:srgbClr val="3399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/>
            <a:lstStyle>
              <a:lvl1pPr eaLnBrk="0" hangingPunct="0">
                <a:defRPr sz="2600">
                  <a:solidFill>
                    <a:schemeClr val="bg1"/>
                  </a:solidFill>
                  <a:latin typeface="Arial Narrow" pitchFamily="34" charset="0"/>
                  <a:cs typeface="Arial" pitchFamily="34" charset="0"/>
                </a:defRPr>
              </a:lvl1pPr>
              <a:lvl2pPr marL="742950" indent="-285750" eaLnBrk="0" hangingPunct="0">
                <a:defRPr sz="2600">
                  <a:solidFill>
                    <a:schemeClr val="bg1"/>
                  </a:solidFill>
                  <a:latin typeface="Arial Narrow" pitchFamily="34" charset="0"/>
                  <a:cs typeface="Arial" pitchFamily="34" charset="0"/>
                </a:defRPr>
              </a:lvl2pPr>
              <a:lvl3pPr marL="1143000" indent="-228600" eaLnBrk="0" hangingPunct="0">
                <a:defRPr sz="2600">
                  <a:solidFill>
                    <a:schemeClr val="bg1"/>
                  </a:solidFill>
                  <a:latin typeface="Arial Narrow" pitchFamily="34" charset="0"/>
                  <a:cs typeface="Arial" pitchFamily="34" charset="0"/>
                </a:defRPr>
              </a:lvl3pPr>
              <a:lvl4pPr marL="1600200" indent="-228600" eaLnBrk="0" hangingPunct="0">
                <a:defRPr sz="2600">
                  <a:solidFill>
                    <a:schemeClr val="bg1"/>
                  </a:solidFill>
                  <a:latin typeface="Arial Narrow" pitchFamily="34" charset="0"/>
                  <a:cs typeface="Arial" pitchFamily="34" charset="0"/>
                </a:defRPr>
              </a:lvl4pPr>
              <a:lvl5pPr marL="2057400" indent="-228600" eaLnBrk="0" hangingPunct="0">
                <a:defRPr sz="2600">
                  <a:solidFill>
                    <a:schemeClr val="bg1"/>
                  </a:solidFill>
                  <a:latin typeface="Arial Narrow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chemeClr val="bg1"/>
                  </a:solidFill>
                  <a:latin typeface="Arial Narrow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chemeClr val="bg1"/>
                  </a:solidFill>
                  <a:latin typeface="Arial Narrow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chemeClr val="bg1"/>
                  </a:solidFill>
                  <a:latin typeface="Arial Narrow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chemeClr val="bg1"/>
                  </a:solidFill>
                  <a:latin typeface="Arial Narrow" pitchFamily="34" charset="0"/>
                  <a:cs typeface="Arial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700" dirty="0" smtClean="0">
                <a:solidFill>
                  <a:srgbClr val="FFFFFF"/>
                </a:solidFill>
              </a:endParaRPr>
            </a:p>
          </p:txBody>
        </p:sp>
        <p:sp>
          <p:nvSpPr>
            <p:cNvPr id="7183" name="Line 7"/>
            <p:cNvSpPr>
              <a:spLocks noChangeShapeType="1"/>
            </p:cNvSpPr>
            <p:nvPr/>
          </p:nvSpPr>
          <p:spPr bwMode="auto">
            <a:xfrm>
              <a:off x="1220" y="3974"/>
              <a:ext cx="0" cy="34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 anchor="ctr"/>
            <a:lstStyle/>
            <a:p>
              <a:endParaRPr lang="ru-RU" dirty="0">
                <a:solidFill>
                  <a:srgbClr val="FFFFFF"/>
                </a:solidFill>
              </a:endParaRPr>
            </a:p>
          </p:txBody>
        </p:sp>
      </p:grpSp>
      <p:sp>
        <p:nvSpPr>
          <p:cNvPr id="7172" name="Rectangle 8"/>
          <p:cNvSpPr>
            <a:spLocks noChangeArrowheads="1"/>
          </p:cNvSpPr>
          <p:nvPr/>
        </p:nvSpPr>
        <p:spPr bwMode="auto">
          <a:xfrm>
            <a:off x="0" y="4"/>
            <a:ext cx="1936750" cy="809625"/>
          </a:xfrm>
          <a:prstGeom prst="rect">
            <a:avLst/>
          </a:prstGeom>
          <a:solidFill>
            <a:srgbClr val="0066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>
            <a:lvl1pPr eaLnBrk="0" hangingPunct="0"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1pPr>
            <a:lvl2pPr marL="742950" indent="-285750" eaLnBrk="0" hangingPunct="0"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2pPr>
            <a:lvl3pPr marL="1143000" indent="-228600" eaLnBrk="0" hangingPunct="0"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3pPr>
            <a:lvl4pPr marL="1600200" indent="-228600" eaLnBrk="0" hangingPunct="0"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4pPr>
            <a:lvl5pPr marL="2057400" indent="-228600" eaLnBrk="0" hangingPunct="0"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9pPr>
          </a:lstStyle>
          <a:p>
            <a:pPr eaLnBrk="1" hangingPunct="1">
              <a:defRPr/>
            </a:pPr>
            <a:endParaRPr lang="ru-RU" altLang="ru-RU" sz="1700" dirty="0" smtClean="0">
              <a:solidFill>
                <a:srgbClr val="FFFFFF"/>
              </a:solidFill>
            </a:endParaRPr>
          </a:p>
        </p:txBody>
      </p:sp>
      <p:sp>
        <p:nvSpPr>
          <p:cNvPr id="7173" name="Rectangle 9"/>
          <p:cNvSpPr>
            <a:spLocks noChangeArrowheads="1"/>
          </p:cNvSpPr>
          <p:nvPr/>
        </p:nvSpPr>
        <p:spPr bwMode="auto">
          <a:xfrm>
            <a:off x="1943100" y="4"/>
            <a:ext cx="7200900" cy="809625"/>
          </a:xfrm>
          <a:prstGeom prst="rect">
            <a:avLst/>
          </a:prstGeom>
          <a:solidFill>
            <a:srgbClr val="0033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>
            <a:lvl1pPr eaLnBrk="0" hangingPunct="0"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1pPr>
            <a:lvl2pPr marL="742950" indent="-285750" eaLnBrk="0" hangingPunct="0"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2pPr>
            <a:lvl3pPr marL="1143000" indent="-228600" eaLnBrk="0" hangingPunct="0"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3pPr>
            <a:lvl4pPr marL="1600200" indent="-228600" eaLnBrk="0" hangingPunct="0"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4pPr>
            <a:lvl5pPr marL="2057400" indent="-228600" eaLnBrk="0" hangingPunct="0"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9pPr>
          </a:lstStyle>
          <a:p>
            <a:pPr eaLnBrk="1" hangingPunct="1">
              <a:defRPr/>
            </a:pPr>
            <a:endParaRPr lang="ru-RU" altLang="ru-RU" sz="1700" dirty="0" smtClean="0">
              <a:solidFill>
                <a:srgbClr val="FFFFFF"/>
              </a:solidFill>
            </a:endParaRPr>
          </a:p>
        </p:txBody>
      </p:sp>
      <p:sp>
        <p:nvSpPr>
          <p:cNvPr id="7174" name="Line 10"/>
          <p:cNvSpPr>
            <a:spLocks noChangeShapeType="1"/>
          </p:cNvSpPr>
          <p:nvPr/>
        </p:nvSpPr>
        <p:spPr bwMode="auto">
          <a:xfrm>
            <a:off x="1936750" y="4"/>
            <a:ext cx="0" cy="809625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 anchor="ctr"/>
          <a:lstStyle/>
          <a:p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7175" name="Rectangle 11"/>
          <p:cNvSpPr>
            <a:spLocks noGrp="1" noChangeArrowheads="1"/>
          </p:cNvSpPr>
          <p:nvPr>
            <p:ph type="title"/>
          </p:nvPr>
        </p:nvSpPr>
        <p:spPr bwMode="auto">
          <a:xfrm>
            <a:off x="2159001" y="9"/>
            <a:ext cx="6985000" cy="757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367629" name="Rectangle 13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144713" y="4772455"/>
            <a:ext cx="6769100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sz="2000">
                <a:cs typeface="+mn-cs"/>
              </a:defRPr>
            </a:lvl1pPr>
          </a:lstStyle>
          <a:p>
            <a:pPr>
              <a:defRPr/>
            </a:pPr>
            <a:r>
              <a:rPr lang="ru-RU" dirty="0" smtClean="0">
                <a:solidFill>
                  <a:srgbClr val="FFFFFF"/>
                </a:solidFill>
              </a:rPr>
              <a:t>СОВЕЩАНИЕ ПО РАССМОТРЕНИЮ РЕЗУЛЬТАТОВ ПХД ЗА 2013 Г.</a:t>
            </a:r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7177" name="Rectangle 14"/>
          <p:cNvSpPr>
            <a:spLocks noChangeArrowheads="1"/>
          </p:cNvSpPr>
          <p:nvPr/>
        </p:nvSpPr>
        <p:spPr bwMode="auto">
          <a:xfrm>
            <a:off x="755650" y="5704285"/>
            <a:ext cx="4103688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>
            <a:lvl1pPr eaLnBrk="0" hangingPunct="0"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1pPr>
            <a:lvl2pPr marL="742950" indent="-285750" eaLnBrk="0" hangingPunct="0"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2pPr>
            <a:lvl3pPr marL="1143000" indent="-228600" eaLnBrk="0" hangingPunct="0"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3pPr>
            <a:lvl4pPr marL="1600200" indent="-228600" eaLnBrk="0" hangingPunct="0"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4pPr>
            <a:lvl5pPr marL="2057400" indent="-228600" eaLnBrk="0" hangingPunct="0"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9pPr>
          </a:lstStyle>
          <a:p>
            <a:pPr eaLnBrk="1" hangingPunct="1">
              <a:defRPr/>
            </a:pPr>
            <a:endParaRPr lang="ru-RU" altLang="ru-RU" sz="1700" dirty="0" smtClean="0">
              <a:solidFill>
                <a:srgbClr val="FFFFFF"/>
              </a:solidFill>
            </a:endParaRPr>
          </a:p>
        </p:txBody>
      </p:sp>
      <p:sp>
        <p:nvSpPr>
          <p:cNvPr id="7178" name="Line 16"/>
          <p:cNvSpPr>
            <a:spLocks noChangeShapeType="1"/>
          </p:cNvSpPr>
          <p:nvPr/>
        </p:nvSpPr>
        <p:spPr bwMode="auto">
          <a:xfrm>
            <a:off x="0" y="4736306"/>
            <a:ext cx="9144000" cy="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 anchor="ctr"/>
          <a:lstStyle/>
          <a:p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7179" name="Line 17"/>
          <p:cNvSpPr>
            <a:spLocks noChangeShapeType="1"/>
          </p:cNvSpPr>
          <p:nvPr/>
        </p:nvSpPr>
        <p:spPr bwMode="auto">
          <a:xfrm>
            <a:off x="0" y="809625"/>
            <a:ext cx="9144000" cy="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 anchor="ctr"/>
          <a:lstStyle/>
          <a:p>
            <a:endParaRPr lang="ru-RU" dirty="0">
              <a:solidFill>
                <a:srgbClr val="FFFFFF"/>
              </a:solidFill>
            </a:endParaRPr>
          </a:p>
        </p:txBody>
      </p:sp>
      <p:pic>
        <p:nvPicPr>
          <p:cNvPr id="7180" name="Picture 18" descr="TransGazKazan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279" y="67885"/>
            <a:ext cx="1560513" cy="633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879610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53" r:id="rId1"/>
    <p:sldLayoutId id="2147484054" r:id="rId2"/>
    <p:sldLayoutId id="2147484055" r:id="rId3"/>
    <p:sldLayoutId id="2147484056" r:id="rId4"/>
    <p:sldLayoutId id="2147484057" r:id="rId5"/>
    <p:sldLayoutId id="2147484058" r:id="rId6"/>
    <p:sldLayoutId id="2147484059" r:id="rId7"/>
    <p:sldLayoutId id="2147484060" r:id="rId8"/>
    <p:sldLayoutId id="2147484061" r:id="rId9"/>
    <p:sldLayoutId id="2147484062" r:id="rId10"/>
    <p:sldLayoutId id="2147484063" r:id="rId11"/>
  </p:sldLayoutIdLst>
  <p:transition spd="med" advClick="0" advTm="1000">
    <p:wipe/>
  </p:transition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5pPr>
      <a:lvl6pPr marL="456531"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6pPr>
      <a:lvl7pPr marL="913063"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7pPr>
      <a:lvl8pPr marL="1369597"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8pPr>
      <a:lvl9pPr marL="1826127"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9pPr>
    </p:titleStyle>
    <p:bodyStyle>
      <a:lvl1pPr marL="342400" indent="-342400" algn="l" rtl="0" eaLnBrk="0" fontAlgn="base" hangingPunct="0">
        <a:spcBef>
          <a:spcPct val="20000"/>
        </a:spcBef>
        <a:spcAft>
          <a:spcPct val="0"/>
        </a:spcAft>
        <a:defRPr sz="2600" b="1">
          <a:solidFill>
            <a:srgbClr val="003366"/>
          </a:solidFill>
          <a:latin typeface="+mn-lt"/>
          <a:ea typeface="+mn-ea"/>
          <a:cs typeface="+mn-cs"/>
        </a:defRPr>
      </a:lvl1pPr>
      <a:lvl2pPr marL="741868" indent="-285327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Arial" charset="0"/>
        </a:defRPr>
      </a:lvl2pPr>
      <a:lvl3pPr marL="1141334" indent="-228266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Arial" charset="0"/>
        </a:defRPr>
      </a:lvl3pPr>
      <a:lvl4pPr marL="1597866" indent="-228266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charset="0"/>
        </a:defRPr>
      </a:lvl4pPr>
      <a:lvl5pPr marL="2054398" indent="-228266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5pPr>
      <a:lvl6pPr marL="2510932" indent="-228266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67466" indent="-228266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4000" indent="-228266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0534" indent="-228266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ru-RU"/>
      </a:defPPr>
      <a:lvl1pPr marL="0" algn="l" defTabSz="9130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531" algn="l" defTabSz="9130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3063" algn="l" defTabSz="9130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69597" algn="l" defTabSz="9130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6127" algn="l" defTabSz="9130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2666" algn="l" defTabSz="9130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39200" algn="l" defTabSz="9130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5733" algn="l" defTabSz="9130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2269" algn="l" defTabSz="9130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12"/>
          <p:cNvSpPr>
            <a:spLocks noGrp="1" noChangeArrowheads="1"/>
          </p:cNvSpPr>
          <p:nvPr>
            <p:ph type="body" idx="1"/>
          </p:nvPr>
        </p:nvSpPr>
        <p:spPr bwMode="auto">
          <a:xfrm>
            <a:off x="0" y="809631"/>
            <a:ext cx="9144000" cy="11465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215684" tIns="0" rIns="215684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</p:txBody>
      </p:sp>
      <p:sp>
        <p:nvSpPr>
          <p:cNvPr id="3075" name="Rectangle 19"/>
          <p:cNvSpPr>
            <a:spLocks noChangeArrowheads="1"/>
          </p:cNvSpPr>
          <p:nvPr/>
        </p:nvSpPr>
        <p:spPr bwMode="auto">
          <a:xfrm>
            <a:off x="0" y="1953817"/>
            <a:ext cx="9144000" cy="2784872"/>
          </a:xfrm>
          <a:prstGeom prst="rect">
            <a:avLst/>
          </a:prstGeom>
          <a:solidFill>
            <a:srgbClr val="0066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>
            <a:lvl1pPr eaLnBrk="0" hangingPunct="0"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1pPr>
            <a:lvl2pPr marL="742950" indent="-285750" eaLnBrk="0" hangingPunct="0"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2pPr>
            <a:lvl3pPr marL="1143000" indent="-228600" eaLnBrk="0" hangingPunct="0"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3pPr>
            <a:lvl4pPr marL="1600200" indent="-228600" eaLnBrk="0" hangingPunct="0"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4pPr>
            <a:lvl5pPr marL="2057400" indent="-228600" eaLnBrk="0" hangingPunct="0"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9pPr>
          </a:lstStyle>
          <a:p>
            <a:pPr eaLnBrk="1" hangingPunct="1">
              <a:defRPr/>
            </a:pPr>
            <a:endParaRPr lang="ru-RU" altLang="ru-RU" sz="1700" dirty="0" smtClean="0">
              <a:solidFill>
                <a:srgbClr val="FFFFFF"/>
              </a:solidFill>
            </a:endParaRPr>
          </a:p>
        </p:txBody>
      </p:sp>
      <p:grpSp>
        <p:nvGrpSpPr>
          <p:cNvPr id="3076" name="Group 3"/>
          <p:cNvGrpSpPr>
            <a:grpSpLocks/>
          </p:cNvGrpSpPr>
          <p:nvPr/>
        </p:nvGrpSpPr>
        <p:grpSpPr bwMode="auto">
          <a:xfrm>
            <a:off x="0" y="4739329"/>
            <a:ext cx="9144000" cy="404813"/>
            <a:chOff x="0" y="3974"/>
            <a:chExt cx="5760" cy="340"/>
          </a:xfrm>
        </p:grpSpPr>
        <p:sp>
          <p:nvSpPr>
            <p:cNvPr id="3087" name="Rectangle 4"/>
            <p:cNvSpPr>
              <a:spLocks noChangeArrowheads="1"/>
            </p:cNvSpPr>
            <p:nvPr/>
          </p:nvSpPr>
          <p:spPr bwMode="auto">
            <a:xfrm>
              <a:off x="0" y="3974"/>
              <a:ext cx="1220" cy="340"/>
            </a:xfrm>
            <a:prstGeom prst="rect">
              <a:avLst/>
            </a:prstGeom>
            <a:solidFill>
              <a:srgbClr val="0066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/>
            <a:lstStyle>
              <a:lvl1pPr eaLnBrk="0" hangingPunct="0">
                <a:defRPr sz="2600">
                  <a:solidFill>
                    <a:schemeClr val="bg1"/>
                  </a:solidFill>
                  <a:latin typeface="Arial Narrow" pitchFamily="34" charset="0"/>
                  <a:cs typeface="Arial" pitchFamily="34" charset="0"/>
                </a:defRPr>
              </a:lvl1pPr>
              <a:lvl2pPr marL="742950" indent="-285750" eaLnBrk="0" hangingPunct="0">
                <a:defRPr sz="2600">
                  <a:solidFill>
                    <a:schemeClr val="bg1"/>
                  </a:solidFill>
                  <a:latin typeface="Arial Narrow" pitchFamily="34" charset="0"/>
                  <a:cs typeface="Arial" pitchFamily="34" charset="0"/>
                </a:defRPr>
              </a:lvl2pPr>
              <a:lvl3pPr marL="1143000" indent="-228600" eaLnBrk="0" hangingPunct="0">
                <a:defRPr sz="2600">
                  <a:solidFill>
                    <a:schemeClr val="bg1"/>
                  </a:solidFill>
                  <a:latin typeface="Arial Narrow" pitchFamily="34" charset="0"/>
                  <a:cs typeface="Arial" pitchFamily="34" charset="0"/>
                </a:defRPr>
              </a:lvl3pPr>
              <a:lvl4pPr marL="1600200" indent="-228600" eaLnBrk="0" hangingPunct="0">
                <a:defRPr sz="2600">
                  <a:solidFill>
                    <a:schemeClr val="bg1"/>
                  </a:solidFill>
                  <a:latin typeface="Arial Narrow" pitchFamily="34" charset="0"/>
                  <a:cs typeface="Arial" pitchFamily="34" charset="0"/>
                </a:defRPr>
              </a:lvl4pPr>
              <a:lvl5pPr marL="2057400" indent="-228600" eaLnBrk="0" hangingPunct="0">
                <a:defRPr sz="2600">
                  <a:solidFill>
                    <a:schemeClr val="bg1"/>
                  </a:solidFill>
                  <a:latin typeface="Arial Narrow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chemeClr val="bg1"/>
                  </a:solidFill>
                  <a:latin typeface="Arial Narrow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chemeClr val="bg1"/>
                  </a:solidFill>
                  <a:latin typeface="Arial Narrow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chemeClr val="bg1"/>
                  </a:solidFill>
                  <a:latin typeface="Arial Narrow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chemeClr val="bg1"/>
                  </a:solidFill>
                  <a:latin typeface="Arial Narrow" pitchFamily="34" charset="0"/>
                  <a:cs typeface="Arial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700" dirty="0" smtClean="0">
                <a:solidFill>
                  <a:srgbClr val="FFFFFF"/>
                </a:solidFill>
              </a:endParaRPr>
            </a:p>
          </p:txBody>
        </p:sp>
        <p:sp>
          <p:nvSpPr>
            <p:cNvPr id="3088" name="Rectangle 5"/>
            <p:cNvSpPr>
              <a:spLocks noChangeArrowheads="1"/>
            </p:cNvSpPr>
            <p:nvPr/>
          </p:nvSpPr>
          <p:spPr bwMode="auto">
            <a:xfrm>
              <a:off x="1224" y="3974"/>
              <a:ext cx="4536" cy="340"/>
            </a:xfrm>
            <a:prstGeom prst="rect">
              <a:avLst/>
            </a:prstGeom>
            <a:solidFill>
              <a:srgbClr val="3399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/>
            <a:lstStyle>
              <a:lvl1pPr eaLnBrk="0" hangingPunct="0">
                <a:defRPr sz="2600">
                  <a:solidFill>
                    <a:schemeClr val="bg1"/>
                  </a:solidFill>
                  <a:latin typeface="Arial Narrow" pitchFamily="34" charset="0"/>
                  <a:cs typeface="Arial" pitchFamily="34" charset="0"/>
                </a:defRPr>
              </a:lvl1pPr>
              <a:lvl2pPr marL="742950" indent="-285750" eaLnBrk="0" hangingPunct="0">
                <a:defRPr sz="2600">
                  <a:solidFill>
                    <a:schemeClr val="bg1"/>
                  </a:solidFill>
                  <a:latin typeface="Arial Narrow" pitchFamily="34" charset="0"/>
                  <a:cs typeface="Arial" pitchFamily="34" charset="0"/>
                </a:defRPr>
              </a:lvl2pPr>
              <a:lvl3pPr marL="1143000" indent="-228600" eaLnBrk="0" hangingPunct="0">
                <a:defRPr sz="2600">
                  <a:solidFill>
                    <a:schemeClr val="bg1"/>
                  </a:solidFill>
                  <a:latin typeface="Arial Narrow" pitchFamily="34" charset="0"/>
                  <a:cs typeface="Arial" pitchFamily="34" charset="0"/>
                </a:defRPr>
              </a:lvl3pPr>
              <a:lvl4pPr marL="1600200" indent="-228600" eaLnBrk="0" hangingPunct="0">
                <a:defRPr sz="2600">
                  <a:solidFill>
                    <a:schemeClr val="bg1"/>
                  </a:solidFill>
                  <a:latin typeface="Arial Narrow" pitchFamily="34" charset="0"/>
                  <a:cs typeface="Arial" pitchFamily="34" charset="0"/>
                </a:defRPr>
              </a:lvl4pPr>
              <a:lvl5pPr marL="2057400" indent="-228600" eaLnBrk="0" hangingPunct="0">
                <a:defRPr sz="2600">
                  <a:solidFill>
                    <a:schemeClr val="bg1"/>
                  </a:solidFill>
                  <a:latin typeface="Arial Narrow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chemeClr val="bg1"/>
                  </a:solidFill>
                  <a:latin typeface="Arial Narrow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chemeClr val="bg1"/>
                  </a:solidFill>
                  <a:latin typeface="Arial Narrow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chemeClr val="bg1"/>
                  </a:solidFill>
                  <a:latin typeface="Arial Narrow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chemeClr val="bg1"/>
                  </a:solidFill>
                  <a:latin typeface="Arial Narrow" pitchFamily="34" charset="0"/>
                  <a:cs typeface="Arial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700" dirty="0" smtClean="0">
                <a:solidFill>
                  <a:srgbClr val="FFFFFF"/>
                </a:solidFill>
              </a:endParaRPr>
            </a:p>
          </p:txBody>
        </p:sp>
        <p:sp>
          <p:nvSpPr>
            <p:cNvPr id="3089" name="Line 6"/>
            <p:cNvSpPr>
              <a:spLocks noChangeShapeType="1"/>
            </p:cNvSpPr>
            <p:nvPr/>
          </p:nvSpPr>
          <p:spPr bwMode="auto">
            <a:xfrm>
              <a:off x="1220" y="3974"/>
              <a:ext cx="0" cy="34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 anchor="ctr"/>
            <a:lstStyle/>
            <a:p>
              <a:endParaRPr lang="ru-RU" dirty="0">
                <a:solidFill>
                  <a:srgbClr val="FFFFFF"/>
                </a:solidFill>
              </a:endParaRPr>
            </a:p>
          </p:txBody>
        </p:sp>
      </p:grpSp>
      <p:sp>
        <p:nvSpPr>
          <p:cNvPr id="3077" name="Rectangle 7"/>
          <p:cNvSpPr>
            <a:spLocks noChangeArrowheads="1"/>
          </p:cNvSpPr>
          <p:nvPr/>
        </p:nvSpPr>
        <p:spPr bwMode="auto">
          <a:xfrm>
            <a:off x="0" y="4"/>
            <a:ext cx="1936750" cy="809625"/>
          </a:xfrm>
          <a:prstGeom prst="rect">
            <a:avLst/>
          </a:prstGeom>
          <a:solidFill>
            <a:srgbClr val="0066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>
            <a:lvl1pPr eaLnBrk="0" hangingPunct="0"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1pPr>
            <a:lvl2pPr marL="742950" indent="-285750" eaLnBrk="0" hangingPunct="0"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2pPr>
            <a:lvl3pPr marL="1143000" indent="-228600" eaLnBrk="0" hangingPunct="0"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3pPr>
            <a:lvl4pPr marL="1600200" indent="-228600" eaLnBrk="0" hangingPunct="0"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4pPr>
            <a:lvl5pPr marL="2057400" indent="-228600" eaLnBrk="0" hangingPunct="0"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9pPr>
          </a:lstStyle>
          <a:p>
            <a:pPr eaLnBrk="1" hangingPunct="1">
              <a:defRPr/>
            </a:pPr>
            <a:endParaRPr lang="ru-RU" altLang="ru-RU" sz="1700" dirty="0" smtClean="0">
              <a:solidFill>
                <a:srgbClr val="FFFFFF"/>
              </a:solidFill>
            </a:endParaRPr>
          </a:p>
        </p:txBody>
      </p:sp>
      <p:sp>
        <p:nvSpPr>
          <p:cNvPr id="3078" name="Rectangle 8"/>
          <p:cNvSpPr>
            <a:spLocks noChangeArrowheads="1"/>
          </p:cNvSpPr>
          <p:nvPr/>
        </p:nvSpPr>
        <p:spPr bwMode="auto">
          <a:xfrm>
            <a:off x="1943100" y="4"/>
            <a:ext cx="7200900" cy="809625"/>
          </a:xfrm>
          <a:prstGeom prst="rect">
            <a:avLst/>
          </a:prstGeom>
          <a:solidFill>
            <a:srgbClr val="0033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>
            <a:lvl1pPr eaLnBrk="0" hangingPunct="0"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1pPr>
            <a:lvl2pPr marL="742950" indent="-285750" eaLnBrk="0" hangingPunct="0"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2pPr>
            <a:lvl3pPr marL="1143000" indent="-228600" eaLnBrk="0" hangingPunct="0"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3pPr>
            <a:lvl4pPr marL="1600200" indent="-228600" eaLnBrk="0" hangingPunct="0"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4pPr>
            <a:lvl5pPr marL="2057400" indent="-228600" eaLnBrk="0" hangingPunct="0"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9pPr>
          </a:lstStyle>
          <a:p>
            <a:pPr eaLnBrk="1" hangingPunct="1">
              <a:defRPr/>
            </a:pPr>
            <a:endParaRPr lang="ru-RU" altLang="ru-RU" sz="1700" dirty="0" smtClean="0">
              <a:solidFill>
                <a:srgbClr val="FFFFFF"/>
              </a:solidFill>
            </a:endParaRPr>
          </a:p>
        </p:txBody>
      </p:sp>
      <p:sp>
        <p:nvSpPr>
          <p:cNvPr id="3079" name="Line 9"/>
          <p:cNvSpPr>
            <a:spLocks noChangeShapeType="1"/>
          </p:cNvSpPr>
          <p:nvPr/>
        </p:nvSpPr>
        <p:spPr bwMode="auto">
          <a:xfrm>
            <a:off x="1936750" y="4"/>
            <a:ext cx="0" cy="809625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 anchor="ctr"/>
          <a:lstStyle/>
          <a:p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3080" name="Rectangle 11"/>
          <p:cNvSpPr>
            <a:spLocks noGrp="1" noChangeArrowheads="1"/>
          </p:cNvSpPr>
          <p:nvPr>
            <p:ph type="title"/>
          </p:nvPr>
        </p:nvSpPr>
        <p:spPr bwMode="auto">
          <a:xfrm>
            <a:off x="2159001" y="9"/>
            <a:ext cx="6985000" cy="757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270349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204792" y="4772455"/>
            <a:ext cx="1487487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sz="2000" b="1"/>
            </a:lvl1pPr>
          </a:lstStyle>
          <a:p>
            <a:fld id="{E8A5A2CA-AB4F-483C-8A68-196577157728}" type="slidenum">
              <a:rPr lang="ru-RU" altLang="ru-RU">
                <a:solidFill>
                  <a:srgbClr val="FFFFFF"/>
                </a:solidFill>
              </a:rPr>
              <a:pPr/>
              <a:t>‹#›</a:t>
            </a:fld>
            <a:endParaRPr lang="ru-RU" altLang="ru-RU" dirty="0">
              <a:solidFill>
                <a:srgbClr val="FFFFFF"/>
              </a:solidFill>
            </a:endParaRPr>
          </a:p>
        </p:txBody>
      </p:sp>
      <p:sp>
        <p:nvSpPr>
          <p:cNvPr id="270350" name="Rectangle 1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144713" y="4772455"/>
            <a:ext cx="6769100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sz="2000">
                <a:cs typeface="+mn-cs"/>
              </a:defRPr>
            </a:lvl1pPr>
          </a:lstStyle>
          <a:p>
            <a:pPr>
              <a:defRPr/>
            </a:pPr>
            <a:r>
              <a:rPr lang="ru-RU" dirty="0" smtClean="0">
                <a:solidFill>
                  <a:srgbClr val="FFFFFF"/>
                </a:solidFill>
              </a:rPr>
              <a:t>СОВЕЩАНИЕ ПО РАССМОТРЕНИЮ РЕЗУЛЬТАТОВ ПХД ЗА 2013 Г.</a:t>
            </a:r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3083" name="Rectangle 15"/>
          <p:cNvSpPr>
            <a:spLocks noChangeArrowheads="1"/>
          </p:cNvSpPr>
          <p:nvPr/>
        </p:nvSpPr>
        <p:spPr bwMode="auto">
          <a:xfrm>
            <a:off x="755650" y="5704285"/>
            <a:ext cx="4103688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>
            <a:lvl1pPr eaLnBrk="0" hangingPunct="0"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1pPr>
            <a:lvl2pPr marL="742950" indent="-285750" eaLnBrk="0" hangingPunct="0"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2pPr>
            <a:lvl3pPr marL="1143000" indent="-228600" eaLnBrk="0" hangingPunct="0"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3pPr>
            <a:lvl4pPr marL="1600200" indent="-228600" eaLnBrk="0" hangingPunct="0"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4pPr>
            <a:lvl5pPr marL="2057400" indent="-228600" eaLnBrk="0" hangingPunct="0"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9pPr>
          </a:lstStyle>
          <a:p>
            <a:pPr eaLnBrk="1" hangingPunct="1">
              <a:defRPr/>
            </a:pPr>
            <a:endParaRPr lang="ru-RU" altLang="ru-RU" sz="1700" dirty="0" smtClean="0">
              <a:solidFill>
                <a:srgbClr val="FFFFFF"/>
              </a:solidFill>
            </a:endParaRPr>
          </a:p>
        </p:txBody>
      </p:sp>
      <p:sp>
        <p:nvSpPr>
          <p:cNvPr id="3084" name="Line 20"/>
          <p:cNvSpPr>
            <a:spLocks noChangeShapeType="1"/>
          </p:cNvSpPr>
          <p:nvPr/>
        </p:nvSpPr>
        <p:spPr bwMode="auto">
          <a:xfrm>
            <a:off x="0" y="4736306"/>
            <a:ext cx="9144000" cy="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 anchor="ctr"/>
          <a:lstStyle/>
          <a:p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3085" name="Line 21"/>
          <p:cNvSpPr>
            <a:spLocks noChangeShapeType="1"/>
          </p:cNvSpPr>
          <p:nvPr/>
        </p:nvSpPr>
        <p:spPr bwMode="auto">
          <a:xfrm>
            <a:off x="0" y="809625"/>
            <a:ext cx="9144000" cy="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 anchor="ctr"/>
          <a:lstStyle/>
          <a:p>
            <a:endParaRPr lang="ru-RU" dirty="0">
              <a:solidFill>
                <a:srgbClr val="FFFFFF"/>
              </a:solidFill>
            </a:endParaRPr>
          </a:p>
        </p:txBody>
      </p:sp>
      <p:pic>
        <p:nvPicPr>
          <p:cNvPr id="3086" name="Picture 23" descr="TransGazKazan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279" y="67885"/>
            <a:ext cx="1560513" cy="633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062800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65" r:id="rId1"/>
    <p:sldLayoutId id="2147484066" r:id="rId2"/>
    <p:sldLayoutId id="2147484067" r:id="rId3"/>
    <p:sldLayoutId id="2147484068" r:id="rId4"/>
    <p:sldLayoutId id="2147484069" r:id="rId5"/>
    <p:sldLayoutId id="2147484070" r:id="rId6"/>
    <p:sldLayoutId id="2147484071" r:id="rId7"/>
    <p:sldLayoutId id="2147484072" r:id="rId8"/>
    <p:sldLayoutId id="2147484073" r:id="rId9"/>
    <p:sldLayoutId id="2147484074" r:id="rId10"/>
    <p:sldLayoutId id="2147484075" r:id="rId11"/>
  </p:sldLayoutIdLst>
  <p:transition spd="med" advClick="0" advTm="1000">
    <p:wipe/>
  </p:transition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5pPr>
      <a:lvl6pPr marL="456531"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6pPr>
      <a:lvl7pPr marL="913063"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7pPr>
      <a:lvl8pPr marL="1369597"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8pPr>
      <a:lvl9pPr marL="1826127"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9pPr>
    </p:titleStyle>
    <p:bodyStyle>
      <a:lvl1pPr marL="342400" indent="-342400" algn="l" rtl="0" eaLnBrk="0" fontAlgn="base" hangingPunct="0">
        <a:spcBef>
          <a:spcPct val="0"/>
        </a:spcBef>
        <a:spcAft>
          <a:spcPct val="0"/>
        </a:spcAft>
        <a:defRPr sz="2600" b="1">
          <a:solidFill>
            <a:srgbClr val="003366"/>
          </a:solidFill>
          <a:latin typeface="+mn-lt"/>
          <a:ea typeface="+mn-ea"/>
          <a:cs typeface="+mn-cs"/>
        </a:defRPr>
      </a:lvl1pPr>
      <a:lvl2pPr marL="741868" indent="-285327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Arial" charset="0"/>
        </a:defRPr>
      </a:lvl2pPr>
      <a:lvl3pPr marL="1141334" indent="-228266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Arial" charset="0"/>
        </a:defRPr>
      </a:lvl3pPr>
      <a:lvl4pPr marL="1597866" indent="-228266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charset="0"/>
        </a:defRPr>
      </a:lvl4pPr>
      <a:lvl5pPr marL="2054398" indent="-228266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5pPr>
      <a:lvl6pPr marL="2510932" indent="-228266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67466" indent="-228266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4000" indent="-228266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0534" indent="-228266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ru-RU"/>
      </a:defPPr>
      <a:lvl1pPr marL="0" algn="l" defTabSz="9130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531" algn="l" defTabSz="9130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3063" algn="l" defTabSz="9130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69597" algn="l" defTabSz="9130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6127" algn="l" defTabSz="9130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2666" algn="l" defTabSz="9130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39200" algn="l" defTabSz="9130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5733" algn="l" defTabSz="9130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2269" algn="l" defTabSz="9130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3"/>
          <p:cNvSpPr>
            <a:spLocks noChangeArrowheads="1"/>
          </p:cNvSpPr>
          <p:nvPr/>
        </p:nvSpPr>
        <p:spPr bwMode="auto">
          <a:xfrm>
            <a:off x="0" y="0"/>
            <a:ext cx="9144000" cy="5143500"/>
          </a:xfrm>
          <a:prstGeom prst="rect">
            <a:avLst/>
          </a:prstGeom>
          <a:solidFill>
            <a:srgbClr val="0066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>
            <a:lvl1pPr eaLnBrk="0" hangingPunct="0"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1pPr>
            <a:lvl2pPr marL="742950" indent="-285750" eaLnBrk="0" hangingPunct="0"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2pPr>
            <a:lvl3pPr marL="1143000" indent="-228600" eaLnBrk="0" hangingPunct="0"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3pPr>
            <a:lvl4pPr marL="1600200" indent="-228600" eaLnBrk="0" hangingPunct="0"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4pPr>
            <a:lvl5pPr marL="2057400" indent="-228600" eaLnBrk="0" hangingPunct="0"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9pPr>
          </a:lstStyle>
          <a:p>
            <a:pPr eaLnBrk="1" hangingPunct="1">
              <a:defRPr/>
            </a:pPr>
            <a:endParaRPr lang="ru-RU" altLang="ru-RU" sz="1700" dirty="0" smtClean="0">
              <a:solidFill>
                <a:srgbClr val="FFFFFF"/>
              </a:solidFill>
            </a:endParaRPr>
          </a:p>
        </p:txBody>
      </p:sp>
      <p:grpSp>
        <p:nvGrpSpPr>
          <p:cNvPr id="7171" name="Group 4"/>
          <p:cNvGrpSpPr>
            <a:grpSpLocks/>
          </p:cNvGrpSpPr>
          <p:nvPr/>
        </p:nvGrpSpPr>
        <p:grpSpPr bwMode="auto">
          <a:xfrm>
            <a:off x="0" y="4739329"/>
            <a:ext cx="9144000" cy="404813"/>
            <a:chOff x="0" y="3974"/>
            <a:chExt cx="5760" cy="340"/>
          </a:xfrm>
        </p:grpSpPr>
        <p:sp>
          <p:nvSpPr>
            <p:cNvPr id="7181" name="Rectangle 5"/>
            <p:cNvSpPr>
              <a:spLocks noChangeArrowheads="1"/>
            </p:cNvSpPr>
            <p:nvPr/>
          </p:nvSpPr>
          <p:spPr bwMode="auto">
            <a:xfrm>
              <a:off x="0" y="3974"/>
              <a:ext cx="1220" cy="340"/>
            </a:xfrm>
            <a:prstGeom prst="rect">
              <a:avLst/>
            </a:prstGeom>
            <a:solidFill>
              <a:srgbClr val="0066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/>
            <a:lstStyle>
              <a:lvl1pPr eaLnBrk="0" hangingPunct="0">
                <a:defRPr sz="2600">
                  <a:solidFill>
                    <a:schemeClr val="bg1"/>
                  </a:solidFill>
                  <a:latin typeface="Arial Narrow" pitchFamily="34" charset="0"/>
                  <a:cs typeface="Arial" pitchFamily="34" charset="0"/>
                </a:defRPr>
              </a:lvl1pPr>
              <a:lvl2pPr marL="742950" indent="-285750" eaLnBrk="0" hangingPunct="0">
                <a:defRPr sz="2600">
                  <a:solidFill>
                    <a:schemeClr val="bg1"/>
                  </a:solidFill>
                  <a:latin typeface="Arial Narrow" pitchFamily="34" charset="0"/>
                  <a:cs typeface="Arial" pitchFamily="34" charset="0"/>
                </a:defRPr>
              </a:lvl2pPr>
              <a:lvl3pPr marL="1143000" indent="-228600" eaLnBrk="0" hangingPunct="0">
                <a:defRPr sz="2600">
                  <a:solidFill>
                    <a:schemeClr val="bg1"/>
                  </a:solidFill>
                  <a:latin typeface="Arial Narrow" pitchFamily="34" charset="0"/>
                  <a:cs typeface="Arial" pitchFamily="34" charset="0"/>
                </a:defRPr>
              </a:lvl3pPr>
              <a:lvl4pPr marL="1600200" indent="-228600" eaLnBrk="0" hangingPunct="0">
                <a:defRPr sz="2600">
                  <a:solidFill>
                    <a:schemeClr val="bg1"/>
                  </a:solidFill>
                  <a:latin typeface="Arial Narrow" pitchFamily="34" charset="0"/>
                  <a:cs typeface="Arial" pitchFamily="34" charset="0"/>
                </a:defRPr>
              </a:lvl4pPr>
              <a:lvl5pPr marL="2057400" indent="-228600" eaLnBrk="0" hangingPunct="0">
                <a:defRPr sz="2600">
                  <a:solidFill>
                    <a:schemeClr val="bg1"/>
                  </a:solidFill>
                  <a:latin typeface="Arial Narrow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chemeClr val="bg1"/>
                  </a:solidFill>
                  <a:latin typeface="Arial Narrow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chemeClr val="bg1"/>
                  </a:solidFill>
                  <a:latin typeface="Arial Narrow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chemeClr val="bg1"/>
                  </a:solidFill>
                  <a:latin typeface="Arial Narrow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chemeClr val="bg1"/>
                  </a:solidFill>
                  <a:latin typeface="Arial Narrow" pitchFamily="34" charset="0"/>
                  <a:cs typeface="Arial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700" dirty="0" smtClean="0">
                <a:solidFill>
                  <a:srgbClr val="FFFFFF"/>
                </a:solidFill>
              </a:endParaRPr>
            </a:p>
          </p:txBody>
        </p:sp>
        <p:sp>
          <p:nvSpPr>
            <p:cNvPr id="7182" name="Rectangle 6"/>
            <p:cNvSpPr>
              <a:spLocks noChangeArrowheads="1"/>
            </p:cNvSpPr>
            <p:nvPr/>
          </p:nvSpPr>
          <p:spPr bwMode="auto">
            <a:xfrm>
              <a:off x="1224" y="3974"/>
              <a:ext cx="4536" cy="340"/>
            </a:xfrm>
            <a:prstGeom prst="rect">
              <a:avLst/>
            </a:prstGeom>
            <a:solidFill>
              <a:srgbClr val="3399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/>
            <a:lstStyle>
              <a:lvl1pPr eaLnBrk="0" hangingPunct="0">
                <a:defRPr sz="2600">
                  <a:solidFill>
                    <a:schemeClr val="bg1"/>
                  </a:solidFill>
                  <a:latin typeface="Arial Narrow" pitchFamily="34" charset="0"/>
                  <a:cs typeface="Arial" pitchFamily="34" charset="0"/>
                </a:defRPr>
              </a:lvl1pPr>
              <a:lvl2pPr marL="742950" indent="-285750" eaLnBrk="0" hangingPunct="0">
                <a:defRPr sz="2600">
                  <a:solidFill>
                    <a:schemeClr val="bg1"/>
                  </a:solidFill>
                  <a:latin typeface="Arial Narrow" pitchFamily="34" charset="0"/>
                  <a:cs typeface="Arial" pitchFamily="34" charset="0"/>
                </a:defRPr>
              </a:lvl2pPr>
              <a:lvl3pPr marL="1143000" indent="-228600" eaLnBrk="0" hangingPunct="0">
                <a:defRPr sz="2600">
                  <a:solidFill>
                    <a:schemeClr val="bg1"/>
                  </a:solidFill>
                  <a:latin typeface="Arial Narrow" pitchFamily="34" charset="0"/>
                  <a:cs typeface="Arial" pitchFamily="34" charset="0"/>
                </a:defRPr>
              </a:lvl3pPr>
              <a:lvl4pPr marL="1600200" indent="-228600" eaLnBrk="0" hangingPunct="0">
                <a:defRPr sz="2600">
                  <a:solidFill>
                    <a:schemeClr val="bg1"/>
                  </a:solidFill>
                  <a:latin typeface="Arial Narrow" pitchFamily="34" charset="0"/>
                  <a:cs typeface="Arial" pitchFamily="34" charset="0"/>
                </a:defRPr>
              </a:lvl4pPr>
              <a:lvl5pPr marL="2057400" indent="-228600" eaLnBrk="0" hangingPunct="0">
                <a:defRPr sz="2600">
                  <a:solidFill>
                    <a:schemeClr val="bg1"/>
                  </a:solidFill>
                  <a:latin typeface="Arial Narrow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chemeClr val="bg1"/>
                  </a:solidFill>
                  <a:latin typeface="Arial Narrow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chemeClr val="bg1"/>
                  </a:solidFill>
                  <a:latin typeface="Arial Narrow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chemeClr val="bg1"/>
                  </a:solidFill>
                  <a:latin typeface="Arial Narrow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chemeClr val="bg1"/>
                  </a:solidFill>
                  <a:latin typeface="Arial Narrow" pitchFamily="34" charset="0"/>
                  <a:cs typeface="Arial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700" dirty="0" smtClean="0">
                <a:solidFill>
                  <a:srgbClr val="FFFFFF"/>
                </a:solidFill>
              </a:endParaRPr>
            </a:p>
          </p:txBody>
        </p:sp>
        <p:sp>
          <p:nvSpPr>
            <p:cNvPr id="7183" name="Line 7"/>
            <p:cNvSpPr>
              <a:spLocks noChangeShapeType="1"/>
            </p:cNvSpPr>
            <p:nvPr/>
          </p:nvSpPr>
          <p:spPr bwMode="auto">
            <a:xfrm>
              <a:off x="1220" y="3974"/>
              <a:ext cx="0" cy="34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 anchor="ctr"/>
            <a:lstStyle/>
            <a:p>
              <a:endParaRPr lang="ru-RU" dirty="0">
                <a:solidFill>
                  <a:srgbClr val="FFFFFF"/>
                </a:solidFill>
              </a:endParaRPr>
            </a:p>
          </p:txBody>
        </p:sp>
      </p:grpSp>
      <p:sp>
        <p:nvSpPr>
          <p:cNvPr id="7172" name="Rectangle 8"/>
          <p:cNvSpPr>
            <a:spLocks noChangeArrowheads="1"/>
          </p:cNvSpPr>
          <p:nvPr/>
        </p:nvSpPr>
        <p:spPr bwMode="auto">
          <a:xfrm>
            <a:off x="0" y="4"/>
            <a:ext cx="1936750" cy="809625"/>
          </a:xfrm>
          <a:prstGeom prst="rect">
            <a:avLst/>
          </a:prstGeom>
          <a:solidFill>
            <a:srgbClr val="0066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>
            <a:lvl1pPr eaLnBrk="0" hangingPunct="0"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1pPr>
            <a:lvl2pPr marL="742950" indent="-285750" eaLnBrk="0" hangingPunct="0"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2pPr>
            <a:lvl3pPr marL="1143000" indent="-228600" eaLnBrk="0" hangingPunct="0"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3pPr>
            <a:lvl4pPr marL="1600200" indent="-228600" eaLnBrk="0" hangingPunct="0"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4pPr>
            <a:lvl5pPr marL="2057400" indent="-228600" eaLnBrk="0" hangingPunct="0"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9pPr>
          </a:lstStyle>
          <a:p>
            <a:pPr eaLnBrk="1" hangingPunct="1">
              <a:defRPr/>
            </a:pPr>
            <a:endParaRPr lang="ru-RU" altLang="ru-RU" sz="1700" dirty="0" smtClean="0">
              <a:solidFill>
                <a:srgbClr val="FFFFFF"/>
              </a:solidFill>
            </a:endParaRPr>
          </a:p>
        </p:txBody>
      </p:sp>
      <p:sp>
        <p:nvSpPr>
          <p:cNvPr id="7173" name="Rectangle 9"/>
          <p:cNvSpPr>
            <a:spLocks noChangeArrowheads="1"/>
          </p:cNvSpPr>
          <p:nvPr/>
        </p:nvSpPr>
        <p:spPr bwMode="auto">
          <a:xfrm>
            <a:off x="1943100" y="4"/>
            <a:ext cx="7200900" cy="809625"/>
          </a:xfrm>
          <a:prstGeom prst="rect">
            <a:avLst/>
          </a:prstGeom>
          <a:solidFill>
            <a:srgbClr val="0033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>
            <a:lvl1pPr eaLnBrk="0" hangingPunct="0"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1pPr>
            <a:lvl2pPr marL="742950" indent="-285750" eaLnBrk="0" hangingPunct="0"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2pPr>
            <a:lvl3pPr marL="1143000" indent="-228600" eaLnBrk="0" hangingPunct="0"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3pPr>
            <a:lvl4pPr marL="1600200" indent="-228600" eaLnBrk="0" hangingPunct="0"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4pPr>
            <a:lvl5pPr marL="2057400" indent="-228600" eaLnBrk="0" hangingPunct="0"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9pPr>
          </a:lstStyle>
          <a:p>
            <a:pPr eaLnBrk="1" hangingPunct="1">
              <a:defRPr/>
            </a:pPr>
            <a:endParaRPr lang="ru-RU" altLang="ru-RU" sz="1700" dirty="0" smtClean="0">
              <a:solidFill>
                <a:srgbClr val="FFFFFF"/>
              </a:solidFill>
            </a:endParaRPr>
          </a:p>
        </p:txBody>
      </p:sp>
      <p:sp>
        <p:nvSpPr>
          <p:cNvPr id="7174" name="Line 10"/>
          <p:cNvSpPr>
            <a:spLocks noChangeShapeType="1"/>
          </p:cNvSpPr>
          <p:nvPr/>
        </p:nvSpPr>
        <p:spPr bwMode="auto">
          <a:xfrm>
            <a:off x="1936750" y="4"/>
            <a:ext cx="0" cy="809625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 anchor="ctr"/>
          <a:lstStyle/>
          <a:p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7175" name="Rectangle 11"/>
          <p:cNvSpPr>
            <a:spLocks noGrp="1" noChangeArrowheads="1"/>
          </p:cNvSpPr>
          <p:nvPr>
            <p:ph type="title"/>
          </p:nvPr>
        </p:nvSpPr>
        <p:spPr bwMode="auto">
          <a:xfrm>
            <a:off x="2159001" y="9"/>
            <a:ext cx="6985000" cy="757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367629" name="Rectangle 13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144713" y="4772455"/>
            <a:ext cx="6769100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sz="2000">
                <a:cs typeface="+mn-cs"/>
              </a:defRPr>
            </a:lvl1pPr>
          </a:lstStyle>
          <a:p>
            <a:pPr>
              <a:defRPr/>
            </a:pPr>
            <a:r>
              <a:rPr lang="ru-RU" dirty="0" smtClean="0">
                <a:solidFill>
                  <a:srgbClr val="FFFFFF"/>
                </a:solidFill>
              </a:rPr>
              <a:t>СОВЕЩАНИЕ ПО РАССМОТРЕНИЮ РЕЗУЛЬТАТОВ ПХД ЗА 2013 Г.</a:t>
            </a:r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7177" name="Rectangle 14"/>
          <p:cNvSpPr>
            <a:spLocks noChangeArrowheads="1"/>
          </p:cNvSpPr>
          <p:nvPr/>
        </p:nvSpPr>
        <p:spPr bwMode="auto">
          <a:xfrm>
            <a:off x="755650" y="5704285"/>
            <a:ext cx="4103688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>
            <a:lvl1pPr eaLnBrk="0" hangingPunct="0"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1pPr>
            <a:lvl2pPr marL="742950" indent="-285750" eaLnBrk="0" hangingPunct="0"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2pPr>
            <a:lvl3pPr marL="1143000" indent="-228600" eaLnBrk="0" hangingPunct="0"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3pPr>
            <a:lvl4pPr marL="1600200" indent="-228600" eaLnBrk="0" hangingPunct="0"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4pPr>
            <a:lvl5pPr marL="2057400" indent="-228600" eaLnBrk="0" hangingPunct="0"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9pPr>
          </a:lstStyle>
          <a:p>
            <a:pPr eaLnBrk="1" hangingPunct="1">
              <a:defRPr/>
            </a:pPr>
            <a:endParaRPr lang="ru-RU" altLang="ru-RU" sz="1700" dirty="0" smtClean="0">
              <a:solidFill>
                <a:srgbClr val="FFFFFF"/>
              </a:solidFill>
            </a:endParaRPr>
          </a:p>
        </p:txBody>
      </p:sp>
      <p:sp>
        <p:nvSpPr>
          <p:cNvPr id="7178" name="Line 16"/>
          <p:cNvSpPr>
            <a:spLocks noChangeShapeType="1"/>
          </p:cNvSpPr>
          <p:nvPr/>
        </p:nvSpPr>
        <p:spPr bwMode="auto">
          <a:xfrm>
            <a:off x="0" y="4736306"/>
            <a:ext cx="9144000" cy="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 anchor="ctr"/>
          <a:lstStyle/>
          <a:p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7179" name="Line 17"/>
          <p:cNvSpPr>
            <a:spLocks noChangeShapeType="1"/>
          </p:cNvSpPr>
          <p:nvPr/>
        </p:nvSpPr>
        <p:spPr bwMode="auto">
          <a:xfrm>
            <a:off x="0" y="809625"/>
            <a:ext cx="9144000" cy="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 anchor="ctr"/>
          <a:lstStyle/>
          <a:p>
            <a:endParaRPr lang="ru-RU" dirty="0">
              <a:solidFill>
                <a:srgbClr val="FFFFFF"/>
              </a:solidFill>
            </a:endParaRPr>
          </a:p>
        </p:txBody>
      </p:sp>
      <p:pic>
        <p:nvPicPr>
          <p:cNvPr id="7180" name="Picture 18" descr="TransGazKazan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279" y="67885"/>
            <a:ext cx="1560513" cy="633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972707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77" r:id="rId1"/>
    <p:sldLayoutId id="2147484078" r:id="rId2"/>
    <p:sldLayoutId id="2147484079" r:id="rId3"/>
    <p:sldLayoutId id="2147484080" r:id="rId4"/>
    <p:sldLayoutId id="2147484081" r:id="rId5"/>
    <p:sldLayoutId id="2147484082" r:id="rId6"/>
    <p:sldLayoutId id="2147484083" r:id="rId7"/>
    <p:sldLayoutId id="2147484084" r:id="rId8"/>
    <p:sldLayoutId id="2147484085" r:id="rId9"/>
    <p:sldLayoutId id="2147484086" r:id="rId10"/>
    <p:sldLayoutId id="2147484087" r:id="rId11"/>
  </p:sldLayoutIdLst>
  <p:transition spd="med" advClick="0" advTm="1000">
    <p:wipe/>
  </p:transition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5pPr>
      <a:lvl6pPr marL="456531"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6pPr>
      <a:lvl7pPr marL="913063"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7pPr>
      <a:lvl8pPr marL="1369597"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8pPr>
      <a:lvl9pPr marL="1826127"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9pPr>
    </p:titleStyle>
    <p:bodyStyle>
      <a:lvl1pPr marL="342400" indent="-342400" algn="l" rtl="0" eaLnBrk="0" fontAlgn="base" hangingPunct="0">
        <a:spcBef>
          <a:spcPct val="20000"/>
        </a:spcBef>
        <a:spcAft>
          <a:spcPct val="0"/>
        </a:spcAft>
        <a:defRPr sz="2600" b="1">
          <a:solidFill>
            <a:srgbClr val="003366"/>
          </a:solidFill>
          <a:latin typeface="+mn-lt"/>
          <a:ea typeface="+mn-ea"/>
          <a:cs typeface="+mn-cs"/>
        </a:defRPr>
      </a:lvl1pPr>
      <a:lvl2pPr marL="741868" indent="-285327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Arial" charset="0"/>
        </a:defRPr>
      </a:lvl2pPr>
      <a:lvl3pPr marL="1141334" indent="-228266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Arial" charset="0"/>
        </a:defRPr>
      </a:lvl3pPr>
      <a:lvl4pPr marL="1597866" indent="-228266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charset="0"/>
        </a:defRPr>
      </a:lvl4pPr>
      <a:lvl5pPr marL="2054398" indent="-228266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5pPr>
      <a:lvl6pPr marL="2510932" indent="-228266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67466" indent="-228266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4000" indent="-228266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0534" indent="-228266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ru-RU"/>
      </a:defPPr>
      <a:lvl1pPr marL="0" algn="l" defTabSz="9130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531" algn="l" defTabSz="9130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3063" algn="l" defTabSz="9130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69597" algn="l" defTabSz="9130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6127" algn="l" defTabSz="9130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2666" algn="l" defTabSz="9130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39200" algn="l" defTabSz="9130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5733" algn="l" defTabSz="9130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2269" algn="l" defTabSz="9130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619" name="Rectangle 3"/>
          <p:cNvSpPr>
            <a:spLocks noChangeArrowheads="1"/>
          </p:cNvSpPr>
          <p:nvPr/>
        </p:nvSpPr>
        <p:spPr bwMode="auto">
          <a:xfrm>
            <a:off x="0" y="0"/>
            <a:ext cx="9144000" cy="5143500"/>
          </a:xfrm>
          <a:prstGeom prst="rect">
            <a:avLst/>
          </a:prstGeom>
          <a:solidFill>
            <a:srgbClr val="0066CC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pPr>
              <a:defRPr/>
            </a:pPr>
            <a:endParaRPr lang="ru-RU" sz="1700" dirty="0">
              <a:solidFill>
                <a:prstClr val="white"/>
              </a:solidFill>
              <a:cs typeface="+mn-cs"/>
            </a:endParaRPr>
          </a:p>
        </p:txBody>
      </p:sp>
      <p:grpSp>
        <p:nvGrpSpPr>
          <p:cNvPr id="7171" name="Group 4"/>
          <p:cNvGrpSpPr>
            <a:grpSpLocks/>
          </p:cNvGrpSpPr>
          <p:nvPr/>
        </p:nvGrpSpPr>
        <p:grpSpPr bwMode="auto">
          <a:xfrm>
            <a:off x="0" y="4739329"/>
            <a:ext cx="9144000" cy="404813"/>
            <a:chOff x="0" y="3974"/>
            <a:chExt cx="5760" cy="340"/>
          </a:xfrm>
        </p:grpSpPr>
        <p:sp>
          <p:nvSpPr>
            <p:cNvPr id="367621" name="Rectangle 5"/>
            <p:cNvSpPr>
              <a:spLocks noChangeArrowheads="1"/>
            </p:cNvSpPr>
            <p:nvPr/>
          </p:nvSpPr>
          <p:spPr bwMode="auto">
            <a:xfrm>
              <a:off x="0" y="3974"/>
              <a:ext cx="1220" cy="340"/>
            </a:xfrm>
            <a:prstGeom prst="rect">
              <a:avLst/>
            </a:prstGeom>
            <a:solidFill>
              <a:srgbClr val="0066CC"/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lIns="0" tIns="0" rIns="0" bIns="0" anchor="ctr"/>
            <a:lstStyle/>
            <a:p>
              <a:pPr>
                <a:defRPr/>
              </a:pPr>
              <a:endParaRPr lang="ru-RU" sz="1700" dirty="0">
                <a:solidFill>
                  <a:prstClr val="white"/>
                </a:solidFill>
                <a:cs typeface="+mn-cs"/>
              </a:endParaRPr>
            </a:p>
          </p:txBody>
        </p:sp>
        <p:sp>
          <p:nvSpPr>
            <p:cNvPr id="367622" name="Rectangle 6"/>
            <p:cNvSpPr>
              <a:spLocks noChangeArrowheads="1"/>
            </p:cNvSpPr>
            <p:nvPr/>
          </p:nvSpPr>
          <p:spPr bwMode="auto">
            <a:xfrm>
              <a:off x="1224" y="3974"/>
              <a:ext cx="4536" cy="340"/>
            </a:xfrm>
            <a:prstGeom prst="rect">
              <a:avLst/>
            </a:prstGeom>
            <a:solidFill>
              <a:srgbClr val="3399FF"/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lIns="0" tIns="0" rIns="0" bIns="0" anchor="ctr"/>
            <a:lstStyle/>
            <a:p>
              <a:pPr>
                <a:defRPr/>
              </a:pPr>
              <a:endParaRPr lang="ru-RU" sz="1700" dirty="0">
                <a:solidFill>
                  <a:prstClr val="white"/>
                </a:solidFill>
                <a:cs typeface="+mn-cs"/>
              </a:endParaRPr>
            </a:p>
          </p:txBody>
        </p:sp>
        <p:sp>
          <p:nvSpPr>
            <p:cNvPr id="367623" name="Line 7"/>
            <p:cNvSpPr>
              <a:spLocks noChangeShapeType="1"/>
            </p:cNvSpPr>
            <p:nvPr/>
          </p:nvSpPr>
          <p:spPr bwMode="auto">
            <a:xfrm>
              <a:off x="1220" y="3974"/>
              <a:ext cx="0" cy="34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lIns="0" tIns="0" rIns="0" bIns="0" anchor="ctr"/>
            <a:lstStyle/>
            <a:p>
              <a:pPr>
                <a:defRPr/>
              </a:pPr>
              <a:endParaRPr lang="ru-RU" sz="1700" dirty="0">
                <a:solidFill>
                  <a:prstClr val="white"/>
                </a:solidFill>
                <a:cs typeface="+mn-cs"/>
              </a:endParaRPr>
            </a:p>
          </p:txBody>
        </p:sp>
      </p:grpSp>
      <p:sp>
        <p:nvSpPr>
          <p:cNvPr id="367624" name="Rectangle 8"/>
          <p:cNvSpPr>
            <a:spLocks noChangeArrowheads="1"/>
          </p:cNvSpPr>
          <p:nvPr/>
        </p:nvSpPr>
        <p:spPr bwMode="auto">
          <a:xfrm>
            <a:off x="0" y="4"/>
            <a:ext cx="1936750" cy="809625"/>
          </a:xfrm>
          <a:prstGeom prst="rect">
            <a:avLst/>
          </a:prstGeom>
          <a:solidFill>
            <a:srgbClr val="0066CC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pPr>
              <a:defRPr/>
            </a:pPr>
            <a:endParaRPr lang="ru-RU" sz="1700" dirty="0">
              <a:solidFill>
                <a:prstClr val="white"/>
              </a:solidFill>
              <a:cs typeface="+mn-cs"/>
            </a:endParaRPr>
          </a:p>
        </p:txBody>
      </p:sp>
      <p:sp>
        <p:nvSpPr>
          <p:cNvPr id="367625" name="Rectangle 9"/>
          <p:cNvSpPr>
            <a:spLocks noChangeArrowheads="1"/>
          </p:cNvSpPr>
          <p:nvPr/>
        </p:nvSpPr>
        <p:spPr bwMode="auto">
          <a:xfrm>
            <a:off x="1943100" y="4"/>
            <a:ext cx="7200900" cy="809625"/>
          </a:xfrm>
          <a:prstGeom prst="rect">
            <a:avLst/>
          </a:prstGeom>
          <a:solidFill>
            <a:srgbClr val="003366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pPr>
              <a:defRPr/>
            </a:pPr>
            <a:endParaRPr lang="ru-RU" sz="1700" dirty="0">
              <a:solidFill>
                <a:prstClr val="white"/>
              </a:solidFill>
              <a:cs typeface="+mn-cs"/>
            </a:endParaRPr>
          </a:p>
        </p:txBody>
      </p:sp>
      <p:sp>
        <p:nvSpPr>
          <p:cNvPr id="367626" name="Line 10"/>
          <p:cNvSpPr>
            <a:spLocks noChangeShapeType="1"/>
          </p:cNvSpPr>
          <p:nvPr/>
        </p:nvSpPr>
        <p:spPr bwMode="auto">
          <a:xfrm>
            <a:off x="1936750" y="4"/>
            <a:ext cx="0" cy="809625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pPr>
              <a:defRPr/>
            </a:pPr>
            <a:endParaRPr lang="ru-RU" sz="1700" dirty="0">
              <a:solidFill>
                <a:prstClr val="white"/>
              </a:solidFill>
              <a:cs typeface="+mn-cs"/>
            </a:endParaRPr>
          </a:p>
        </p:txBody>
      </p:sp>
      <p:sp>
        <p:nvSpPr>
          <p:cNvPr id="7175" name="Rectangle 11"/>
          <p:cNvSpPr>
            <a:spLocks noGrp="1" noChangeArrowheads="1"/>
          </p:cNvSpPr>
          <p:nvPr>
            <p:ph type="title"/>
          </p:nvPr>
        </p:nvSpPr>
        <p:spPr bwMode="auto">
          <a:xfrm>
            <a:off x="2159001" y="9"/>
            <a:ext cx="6985000" cy="757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367629" name="Rectangle 13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144713" y="4772455"/>
            <a:ext cx="6769100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sz="2000">
                <a:cs typeface="+mn-cs"/>
              </a:defRPr>
            </a:lvl1pPr>
          </a:lstStyle>
          <a:p>
            <a:pPr>
              <a:defRPr/>
            </a:pPr>
            <a:r>
              <a:rPr lang="ru-RU" dirty="0" smtClean="0">
                <a:solidFill>
                  <a:prstClr val="white"/>
                </a:solidFill>
              </a:rPr>
              <a:t>СОВЕЩАНИЕ ПО РАССМОТРЕНИЮ РЕЗУЛЬТАТОВ ПХД ЗА 2013 Г.</a:t>
            </a:r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367630" name="Rectangle 14"/>
          <p:cNvSpPr>
            <a:spLocks noChangeArrowheads="1"/>
          </p:cNvSpPr>
          <p:nvPr/>
        </p:nvSpPr>
        <p:spPr bwMode="auto">
          <a:xfrm>
            <a:off x="755650" y="5704285"/>
            <a:ext cx="4103688" cy="3238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pPr>
              <a:defRPr/>
            </a:pPr>
            <a:endParaRPr lang="ru-RU" sz="1700" dirty="0">
              <a:solidFill>
                <a:prstClr val="white"/>
              </a:solidFill>
              <a:cs typeface="+mn-cs"/>
            </a:endParaRPr>
          </a:p>
        </p:txBody>
      </p:sp>
      <p:sp>
        <p:nvSpPr>
          <p:cNvPr id="367632" name="Line 16"/>
          <p:cNvSpPr>
            <a:spLocks noChangeShapeType="1"/>
          </p:cNvSpPr>
          <p:nvPr/>
        </p:nvSpPr>
        <p:spPr bwMode="auto">
          <a:xfrm>
            <a:off x="0" y="4736306"/>
            <a:ext cx="9144000" cy="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pPr>
              <a:defRPr/>
            </a:pPr>
            <a:endParaRPr lang="ru-RU" sz="1700" dirty="0">
              <a:solidFill>
                <a:prstClr val="white"/>
              </a:solidFill>
              <a:cs typeface="+mn-cs"/>
            </a:endParaRPr>
          </a:p>
        </p:txBody>
      </p:sp>
      <p:sp>
        <p:nvSpPr>
          <p:cNvPr id="367633" name="Line 17"/>
          <p:cNvSpPr>
            <a:spLocks noChangeShapeType="1"/>
          </p:cNvSpPr>
          <p:nvPr/>
        </p:nvSpPr>
        <p:spPr bwMode="auto">
          <a:xfrm>
            <a:off x="0" y="809625"/>
            <a:ext cx="9144000" cy="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pPr>
              <a:defRPr/>
            </a:pPr>
            <a:endParaRPr lang="ru-RU" sz="1700" dirty="0">
              <a:solidFill>
                <a:prstClr val="white"/>
              </a:solidFill>
              <a:cs typeface="+mn-cs"/>
            </a:endParaRPr>
          </a:p>
        </p:txBody>
      </p:sp>
      <p:pic>
        <p:nvPicPr>
          <p:cNvPr id="7180" name="Picture 18" descr="TransGazKazan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168279" y="67885"/>
            <a:ext cx="1560513" cy="633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3447485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89" r:id="rId1"/>
    <p:sldLayoutId id="2147484090" r:id="rId2"/>
    <p:sldLayoutId id="2147484091" r:id="rId3"/>
    <p:sldLayoutId id="2147484092" r:id="rId4"/>
    <p:sldLayoutId id="2147484093" r:id="rId5"/>
    <p:sldLayoutId id="2147484094" r:id="rId6"/>
    <p:sldLayoutId id="2147484095" r:id="rId7"/>
    <p:sldLayoutId id="2147484096" r:id="rId8"/>
    <p:sldLayoutId id="2147484097" r:id="rId9"/>
    <p:sldLayoutId id="2147484098" r:id="rId10"/>
    <p:sldLayoutId id="2147484099" r:id="rId11"/>
    <p:sldLayoutId id="2147484100" r:id="rId12"/>
  </p:sldLayoutIdLst>
  <p:transition spd="med" advClick="0" advTm="1000">
    <p:wipe/>
  </p:transition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5pPr>
      <a:lvl6pPr marL="456531"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6pPr>
      <a:lvl7pPr marL="913063"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7pPr>
      <a:lvl8pPr marL="1369597"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8pPr>
      <a:lvl9pPr marL="1826127"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9pPr>
    </p:titleStyle>
    <p:bodyStyle>
      <a:lvl1pPr marL="342400" indent="-342400" algn="l" rtl="0" eaLnBrk="0" fontAlgn="base" hangingPunct="0">
        <a:spcBef>
          <a:spcPct val="20000"/>
        </a:spcBef>
        <a:spcAft>
          <a:spcPct val="0"/>
        </a:spcAft>
        <a:defRPr sz="2600" b="1">
          <a:solidFill>
            <a:srgbClr val="003366"/>
          </a:solidFill>
          <a:latin typeface="+mn-lt"/>
          <a:ea typeface="+mn-ea"/>
          <a:cs typeface="+mn-cs"/>
        </a:defRPr>
      </a:lvl1pPr>
      <a:lvl2pPr marL="741868" indent="-285327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Arial" charset="0"/>
        </a:defRPr>
      </a:lvl2pPr>
      <a:lvl3pPr marL="1141334" indent="-228266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Arial" charset="0"/>
        </a:defRPr>
      </a:lvl3pPr>
      <a:lvl4pPr marL="1597866" indent="-228266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charset="0"/>
        </a:defRPr>
      </a:lvl4pPr>
      <a:lvl5pPr marL="2054398" indent="-228266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5pPr>
      <a:lvl6pPr marL="2510932" indent="-228266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67466" indent="-228266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4000" indent="-228266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0534" indent="-228266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ru-RU"/>
      </a:defPPr>
      <a:lvl1pPr marL="0" algn="l" defTabSz="9130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531" algn="l" defTabSz="9130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3063" algn="l" defTabSz="9130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69597" algn="l" defTabSz="9130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6127" algn="l" defTabSz="9130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2666" algn="l" defTabSz="9130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39200" algn="l" defTabSz="9130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5733" algn="l" defTabSz="9130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2269" algn="l" defTabSz="9130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12"/>
          <p:cNvSpPr>
            <a:spLocks noGrp="1" noChangeArrowheads="1"/>
          </p:cNvSpPr>
          <p:nvPr>
            <p:ph type="body" idx="1"/>
          </p:nvPr>
        </p:nvSpPr>
        <p:spPr bwMode="auto">
          <a:xfrm>
            <a:off x="0" y="809631"/>
            <a:ext cx="9144000" cy="11465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215684" tIns="0" rIns="215684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</p:txBody>
      </p:sp>
      <p:sp>
        <p:nvSpPr>
          <p:cNvPr id="3075" name="Rectangle 19"/>
          <p:cNvSpPr>
            <a:spLocks noChangeArrowheads="1"/>
          </p:cNvSpPr>
          <p:nvPr/>
        </p:nvSpPr>
        <p:spPr bwMode="auto">
          <a:xfrm>
            <a:off x="0" y="1953817"/>
            <a:ext cx="9144000" cy="2784872"/>
          </a:xfrm>
          <a:prstGeom prst="rect">
            <a:avLst/>
          </a:prstGeom>
          <a:solidFill>
            <a:srgbClr val="0066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>
            <a:lvl1pPr eaLnBrk="0" hangingPunct="0"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1pPr>
            <a:lvl2pPr marL="742950" indent="-285750" eaLnBrk="0" hangingPunct="0"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2pPr>
            <a:lvl3pPr marL="1143000" indent="-228600" eaLnBrk="0" hangingPunct="0"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3pPr>
            <a:lvl4pPr marL="1600200" indent="-228600" eaLnBrk="0" hangingPunct="0"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4pPr>
            <a:lvl5pPr marL="2057400" indent="-228600" eaLnBrk="0" hangingPunct="0"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9pPr>
          </a:lstStyle>
          <a:p>
            <a:pPr eaLnBrk="1" hangingPunct="1">
              <a:defRPr/>
            </a:pPr>
            <a:endParaRPr lang="ru-RU" altLang="ru-RU" sz="1700" dirty="0" smtClean="0">
              <a:solidFill>
                <a:srgbClr val="FFFFFF"/>
              </a:solidFill>
            </a:endParaRPr>
          </a:p>
        </p:txBody>
      </p:sp>
      <p:grpSp>
        <p:nvGrpSpPr>
          <p:cNvPr id="3076" name="Group 3"/>
          <p:cNvGrpSpPr>
            <a:grpSpLocks/>
          </p:cNvGrpSpPr>
          <p:nvPr/>
        </p:nvGrpSpPr>
        <p:grpSpPr bwMode="auto">
          <a:xfrm>
            <a:off x="0" y="4739329"/>
            <a:ext cx="9144000" cy="404813"/>
            <a:chOff x="0" y="3974"/>
            <a:chExt cx="5760" cy="340"/>
          </a:xfrm>
        </p:grpSpPr>
        <p:sp>
          <p:nvSpPr>
            <p:cNvPr id="3087" name="Rectangle 4"/>
            <p:cNvSpPr>
              <a:spLocks noChangeArrowheads="1"/>
            </p:cNvSpPr>
            <p:nvPr/>
          </p:nvSpPr>
          <p:spPr bwMode="auto">
            <a:xfrm>
              <a:off x="0" y="3974"/>
              <a:ext cx="1220" cy="340"/>
            </a:xfrm>
            <a:prstGeom prst="rect">
              <a:avLst/>
            </a:prstGeom>
            <a:solidFill>
              <a:srgbClr val="0066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/>
            <a:lstStyle>
              <a:lvl1pPr eaLnBrk="0" hangingPunct="0">
                <a:defRPr sz="2600">
                  <a:solidFill>
                    <a:schemeClr val="bg1"/>
                  </a:solidFill>
                  <a:latin typeface="Arial Narrow" pitchFamily="34" charset="0"/>
                  <a:cs typeface="Arial" pitchFamily="34" charset="0"/>
                </a:defRPr>
              </a:lvl1pPr>
              <a:lvl2pPr marL="742950" indent="-285750" eaLnBrk="0" hangingPunct="0">
                <a:defRPr sz="2600">
                  <a:solidFill>
                    <a:schemeClr val="bg1"/>
                  </a:solidFill>
                  <a:latin typeface="Arial Narrow" pitchFamily="34" charset="0"/>
                  <a:cs typeface="Arial" pitchFamily="34" charset="0"/>
                </a:defRPr>
              </a:lvl2pPr>
              <a:lvl3pPr marL="1143000" indent="-228600" eaLnBrk="0" hangingPunct="0">
                <a:defRPr sz="2600">
                  <a:solidFill>
                    <a:schemeClr val="bg1"/>
                  </a:solidFill>
                  <a:latin typeface="Arial Narrow" pitchFamily="34" charset="0"/>
                  <a:cs typeface="Arial" pitchFamily="34" charset="0"/>
                </a:defRPr>
              </a:lvl3pPr>
              <a:lvl4pPr marL="1600200" indent="-228600" eaLnBrk="0" hangingPunct="0">
                <a:defRPr sz="2600">
                  <a:solidFill>
                    <a:schemeClr val="bg1"/>
                  </a:solidFill>
                  <a:latin typeface="Arial Narrow" pitchFamily="34" charset="0"/>
                  <a:cs typeface="Arial" pitchFamily="34" charset="0"/>
                </a:defRPr>
              </a:lvl4pPr>
              <a:lvl5pPr marL="2057400" indent="-228600" eaLnBrk="0" hangingPunct="0">
                <a:defRPr sz="2600">
                  <a:solidFill>
                    <a:schemeClr val="bg1"/>
                  </a:solidFill>
                  <a:latin typeface="Arial Narrow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chemeClr val="bg1"/>
                  </a:solidFill>
                  <a:latin typeface="Arial Narrow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chemeClr val="bg1"/>
                  </a:solidFill>
                  <a:latin typeface="Arial Narrow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chemeClr val="bg1"/>
                  </a:solidFill>
                  <a:latin typeface="Arial Narrow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chemeClr val="bg1"/>
                  </a:solidFill>
                  <a:latin typeface="Arial Narrow" pitchFamily="34" charset="0"/>
                  <a:cs typeface="Arial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700" dirty="0" smtClean="0">
                <a:solidFill>
                  <a:srgbClr val="FFFFFF"/>
                </a:solidFill>
              </a:endParaRPr>
            </a:p>
          </p:txBody>
        </p:sp>
        <p:sp>
          <p:nvSpPr>
            <p:cNvPr id="3088" name="Rectangle 5"/>
            <p:cNvSpPr>
              <a:spLocks noChangeArrowheads="1"/>
            </p:cNvSpPr>
            <p:nvPr/>
          </p:nvSpPr>
          <p:spPr bwMode="auto">
            <a:xfrm>
              <a:off x="1224" y="3974"/>
              <a:ext cx="4536" cy="340"/>
            </a:xfrm>
            <a:prstGeom prst="rect">
              <a:avLst/>
            </a:prstGeom>
            <a:solidFill>
              <a:srgbClr val="3399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/>
            <a:lstStyle>
              <a:lvl1pPr eaLnBrk="0" hangingPunct="0">
                <a:defRPr sz="2600">
                  <a:solidFill>
                    <a:schemeClr val="bg1"/>
                  </a:solidFill>
                  <a:latin typeface="Arial Narrow" pitchFamily="34" charset="0"/>
                  <a:cs typeface="Arial" pitchFamily="34" charset="0"/>
                </a:defRPr>
              </a:lvl1pPr>
              <a:lvl2pPr marL="742950" indent="-285750" eaLnBrk="0" hangingPunct="0">
                <a:defRPr sz="2600">
                  <a:solidFill>
                    <a:schemeClr val="bg1"/>
                  </a:solidFill>
                  <a:latin typeface="Arial Narrow" pitchFamily="34" charset="0"/>
                  <a:cs typeface="Arial" pitchFamily="34" charset="0"/>
                </a:defRPr>
              </a:lvl2pPr>
              <a:lvl3pPr marL="1143000" indent="-228600" eaLnBrk="0" hangingPunct="0">
                <a:defRPr sz="2600">
                  <a:solidFill>
                    <a:schemeClr val="bg1"/>
                  </a:solidFill>
                  <a:latin typeface="Arial Narrow" pitchFamily="34" charset="0"/>
                  <a:cs typeface="Arial" pitchFamily="34" charset="0"/>
                </a:defRPr>
              </a:lvl3pPr>
              <a:lvl4pPr marL="1600200" indent="-228600" eaLnBrk="0" hangingPunct="0">
                <a:defRPr sz="2600">
                  <a:solidFill>
                    <a:schemeClr val="bg1"/>
                  </a:solidFill>
                  <a:latin typeface="Arial Narrow" pitchFamily="34" charset="0"/>
                  <a:cs typeface="Arial" pitchFamily="34" charset="0"/>
                </a:defRPr>
              </a:lvl4pPr>
              <a:lvl5pPr marL="2057400" indent="-228600" eaLnBrk="0" hangingPunct="0">
                <a:defRPr sz="2600">
                  <a:solidFill>
                    <a:schemeClr val="bg1"/>
                  </a:solidFill>
                  <a:latin typeface="Arial Narrow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chemeClr val="bg1"/>
                  </a:solidFill>
                  <a:latin typeface="Arial Narrow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chemeClr val="bg1"/>
                  </a:solidFill>
                  <a:latin typeface="Arial Narrow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chemeClr val="bg1"/>
                  </a:solidFill>
                  <a:latin typeface="Arial Narrow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chemeClr val="bg1"/>
                  </a:solidFill>
                  <a:latin typeface="Arial Narrow" pitchFamily="34" charset="0"/>
                  <a:cs typeface="Arial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700" dirty="0" smtClean="0">
                <a:solidFill>
                  <a:srgbClr val="FFFFFF"/>
                </a:solidFill>
              </a:endParaRPr>
            </a:p>
          </p:txBody>
        </p:sp>
        <p:sp>
          <p:nvSpPr>
            <p:cNvPr id="3089" name="Line 6"/>
            <p:cNvSpPr>
              <a:spLocks noChangeShapeType="1"/>
            </p:cNvSpPr>
            <p:nvPr/>
          </p:nvSpPr>
          <p:spPr bwMode="auto">
            <a:xfrm>
              <a:off x="1220" y="3974"/>
              <a:ext cx="0" cy="34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 anchor="ctr"/>
            <a:lstStyle/>
            <a:p>
              <a:endParaRPr lang="ru-RU" dirty="0">
                <a:solidFill>
                  <a:srgbClr val="FFFFFF"/>
                </a:solidFill>
              </a:endParaRPr>
            </a:p>
          </p:txBody>
        </p:sp>
      </p:grpSp>
      <p:sp>
        <p:nvSpPr>
          <p:cNvPr id="3077" name="Rectangle 7"/>
          <p:cNvSpPr>
            <a:spLocks noChangeArrowheads="1"/>
          </p:cNvSpPr>
          <p:nvPr/>
        </p:nvSpPr>
        <p:spPr bwMode="auto">
          <a:xfrm>
            <a:off x="0" y="4"/>
            <a:ext cx="1936750" cy="809625"/>
          </a:xfrm>
          <a:prstGeom prst="rect">
            <a:avLst/>
          </a:prstGeom>
          <a:solidFill>
            <a:srgbClr val="0066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>
            <a:lvl1pPr eaLnBrk="0" hangingPunct="0"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1pPr>
            <a:lvl2pPr marL="742950" indent="-285750" eaLnBrk="0" hangingPunct="0"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2pPr>
            <a:lvl3pPr marL="1143000" indent="-228600" eaLnBrk="0" hangingPunct="0"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3pPr>
            <a:lvl4pPr marL="1600200" indent="-228600" eaLnBrk="0" hangingPunct="0"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4pPr>
            <a:lvl5pPr marL="2057400" indent="-228600" eaLnBrk="0" hangingPunct="0"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9pPr>
          </a:lstStyle>
          <a:p>
            <a:pPr eaLnBrk="1" hangingPunct="1">
              <a:defRPr/>
            </a:pPr>
            <a:endParaRPr lang="ru-RU" altLang="ru-RU" sz="1700" dirty="0" smtClean="0">
              <a:solidFill>
                <a:srgbClr val="FFFFFF"/>
              </a:solidFill>
            </a:endParaRPr>
          </a:p>
        </p:txBody>
      </p:sp>
      <p:sp>
        <p:nvSpPr>
          <p:cNvPr id="3078" name="Rectangle 8"/>
          <p:cNvSpPr>
            <a:spLocks noChangeArrowheads="1"/>
          </p:cNvSpPr>
          <p:nvPr/>
        </p:nvSpPr>
        <p:spPr bwMode="auto">
          <a:xfrm>
            <a:off x="1943100" y="4"/>
            <a:ext cx="7200900" cy="809625"/>
          </a:xfrm>
          <a:prstGeom prst="rect">
            <a:avLst/>
          </a:prstGeom>
          <a:solidFill>
            <a:srgbClr val="0033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>
            <a:lvl1pPr eaLnBrk="0" hangingPunct="0"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1pPr>
            <a:lvl2pPr marL="742950" indent="-285750" eaLnBrk="0" hangingPunct="0"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2pPr>
            <a:lvl3pPr marL="1143000" indent="-228600" eaLnBrk="0" hangingPunct="0"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3pPr>
            <a:lvl4pPr marL="1600200" indent="-228600" eaLnBrk="0" hangingPunct="0"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4pPr>
            <a:lvl5pPr marL="2057400" indent="-228600" eaLnBrk="0" hangingPunct="0"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9pPr>
          </a:lstStyle>
          <a:p>
            <a:pPr eaLnBrk="1" hangingPunct="1">
              <a:defRPr/>
            </a:pPr>
            <a:endParaRPr lang="ru-RU" altLang="ru-RU" sz="1700" dirty="0" smtClean="0">
              <a:solidFill>
                <a:srgbClr val="FFFFFF"/>
              </a:solidFill>
            </a:endParaRPr>
          </a:p>
        </p:txBody>
      </p:sp>
      <p:sp>
        <p:nvSpPr>
          <p:cNvPr id="3079" name="Line 9"/>
          <p:cNvSpPr>
            <a:spLocks noChangeShapeType="1"/>
          </p:cNvSpPr>
          <p:nvPr/>
        </p:nvSpPr>
        <p:spPr bwMode="auto">
          <a:xfrm>
            <a:off x="1936750" y="4"/>
            <a:ext cx="0" cy="809625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 anchor="ctr"/>
          <a:lstStyle/>
          <a:p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3080" name="Rectangle 11"/>
          <p:cNvSpPr>
            <a:spLocks noGrp="1" noChangeArrowheads="1"/>
          </p:cNvSpPr>
          <p:nvPr>
            <p:ph type="title"/>
          </p:nvPr>
        </p:nvSpPr>
        <p:spPr bwMode="auto">
          <a:xfrm>
            <a:off x="2159001" y="9"/>
            <a:ext cx="6985000" cy="757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270349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204792" y="4772455"/>
            <a:ext cx="1487487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sz="2000" b="1"/>
            </a:lvl1pPr>
          </a:lstStyle>
          <a:p>
            <a:fld id="{E8A5A2CA-AB4F-483C-8A68-196577157728}" type="slidenum">
              <a:rPr lang="ru-RU" altLang="ru-RU">
                <a:solidFill>
                  <a:srgbClr val="FFFFFF"/>
                </a:solidFill>
              </a:rPr>
              <a:pPr/>
              <a:t>‹#›</a:t>
            </a:fld>
            <a:endParaRPr lang="ru-RU" altLang="ru-RU" dirty="0">
              <a:solidFill>
                <a:srgbClr val="FFFFFF"/>
              </a:solidFill>
            </a:endParaRPr>
          </a:p>
        </p:txBody>
      </p:sp>
      <p:sp>
        <p:nvSpPr>
          <p:cNvPr id="270350" name="Rectangle 1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144713" y="4772455"/>
            <a:ext cx="6769100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sz="2000">
                <a:cs typeface="+mn-cs"/>
              </a:defRPr>
            </a:lvl1pPr>
          </a:lstStyle>
          <a:p>
            <a:pPr>
              <a:defRPr/>
            </a:pPr>
            <a:r>
              <a:rPr lang="ru-RU" dirty="0" smtClean="0">
                <a:solidFill>
                  <a:srgbClr val="FFFFFF"/>
                </a:solidFill>
              </a:rPr>
              <a:t>СОВЕЩАНИЕ ПО РАССМОТРЕНИЮ РЕЗУЛЬТАТОВ ПХД ЗА 2013 Г.</a:t>
            </a:r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3083" name="Rectangle 15"/>
          <p:cNvSpPr>
            <a:spLocks noChangeArrowheads="1"/>
          </p:cNvSpPr>
          <p:nvPr/>
        </p:nvSpPr>
        <p:spPr bwMode="auto">
          <a:xfrm>
            <a:off x="755650" y="5704285"/>
            <a:ext cx="4103688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>
            <a:lvl1pPr eaLnBrk="0" hangingPunct="0"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1pPr>
            <a:lvl2pPr marL="742950" indent="-285750" eaLnBrk="0" hangingPunct="0"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2pPr>
            <a:lvl3pPr marL="1143000" indent="-228600" eaLnBrk="0" hangingPunct="0"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3pPr>
            <a:lvl4pPr marL="1600200" indent="-228600" eaLnBrk="0" hangingPunct="0"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4pPr>
            <a:lvl5pPr marL="2057400" indent="-228600" eaLnBrk="0" hangingPunct="0"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9pPr>
          </a:lstStyle>
          <a:p>
            <a:pPr eaLnBrk="1" hangingPunct="1">
              <a:defRPr/>
            </a:pPr>
            <a:endParaRPr lang="ru-RU" altLang="ru-RU" sz="1700" dirty="0" smtClean="0">
              <a:solidFill>
                <a:srgbClr val="FFFFFF"/>
              </a:solidFill>
            </a:endParaRPr>
          </a:p>
        </p:txBody>
      </p:sp>
      <p:sp>
        <p:nvSpPr>
          <p:cNvPr id="3084" name="Line 20"/>
          <p:cNvSpPr>
            <a:spLocks noChangeShapeType="1"/>
          </p:cNvSpPr>
          <p:nvPr/>
        </p:nvSpPr>
        <p:spPr bwMode="auto">
          <a:xfrm>
            <a:off x="0" y="4736306"/>
            <a:ext cx="9144000" cy="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 anchor="ctr"/>
          <a:lstStyle/>
          <a:p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3085" name="Line 21"/>
          <p:cNvSpPr>
            <a:spLocks noChangeShapeType="1"/>
          </p:cNvSpPr>
          <p:nvPr/>
        </p:nvSpPr>
        <p:spPr bwMode="auto">
          <a:xfrm>
            <a:off x="0" y="809625"/>
            <a:ext cx="9144000" cy="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 anchor="ctr"/>
          <a:lstStyle/>
          <a:p>
            <a:endParaRPr lang="ru-RU" dirty="0">
              <a:solidFill>
                <a:srgbClr val="FFFFFF"/>
              </a:solidFill>
            </a:endParaRPr>
          </a:p>
        </p:txBody>
      </p:sp>
      <p:pic>
        <p:nvPicPr>
          <p:cNvPr id="3086" name="Picture 23" descr="TransGazKazan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279" y="67885"/>
            <a:ext cx="1560513" cy="633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090401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02" r:id="rId1"/>
    <p:sldLayoutId id="2147484103" r:id="rId2"/>
    <p:sldLayoutId id="2147484104" r:id="rId3"/>
    <p:sldLayoutId id="2147484105" r:id="rId4"/>
    <p:sldLayoutId id="2147484106" r:id="rId5"/>
    <p:sldLayoutId id="2147484107" r:id="rId6"/>
    <p:sldLayoutId id="2147484108" r:id="rId7"/>
    <p:sldLayoutId id="2147484109" r:id="rId8"/>
    <p:sldLayoutId id="2147484110" r:id="rId9"/>
    <p:sldLayoutId id="2147484111" r:id="rId10"/>
    <p:sldLayoutId id="2147484112" r:id="rId11"/>
  </p:sldLayoutIdLst>
  <p:transition spd="med" advClick="0" advTm="1000">
    <p:wipe/>
  </p:transition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5pPr>
      <a:lvl6pPr marL="456531"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6pPr>
      <a:lvl7pPr marL="913063"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7pPr>
      <a:lvl8pPr marL="1369597"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8pPr>
      <a:lvl9pPr marL="1826127"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9pPr>
    </p:titleStyle>
    <p:bodyStyle>
      <a:lvl1pPr marL="342400" indent="-342400" algn="l" rtl="0" eaLnBrk="0" fontAlgn="base" hangingPunct="0">
        <a:spcBef>
          <a:spcPct val="0"/>
        </a:spcBef>
        <a:spcAft>
          <a:spcPct val="0"/>
        </a:spcAft>
        <a:defRPr sz="2600" b="1">
          <a:solidFill>
            <a:srgbClr val="003366"/>
          </a:solidFill>
          <a:latin typeface="+mn-lt"/>
          <a:ea typeface="+mn-ea"/>
          <a:cs typeface="+mn-cs"/>
        </a:defRPr>
      </a:lvl1pPr>
      <a:lvl2pPr marL="741868" indent="-285327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Arial" charset="0"/>
        </a:defRPr>
      </a:lvl2pPr>
      <a:lvl3pPr marL="1141334" indent="-228266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Arial" charset="0"/>
        </a:defRPr>
      </a:lvl3pPr>
      <a:lvl4pPr marL="1597866" indent="-228266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charset="0"/>
        </a:defRPr>
      </a:lvl4pPr>
      <a:lvl5pPr marL="2054398" indent="-228266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5pPr>
      <a:lvl6pPr marL="2510932" indent="-228266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67466" indent="-228266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4000" indent="-228266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0534" indent="-228266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ru-RU"/>
      </a:defPPr>
      <a:lvl1pPr marL="0" algn="l" defTabSz="9130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531" algn="l" defTabSz="9130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3063" algn="l" defTabSz="9130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69597" algn="l" defTabSz="9130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6127" algn="l" defTabSz="9130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2666" algn="l" defTabSz="9130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39200" algn="l" defTabSz="9130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5733" algn="l" defTabSz="9130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2269" algn="l" defTabSz="9130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619" name="Rectangle 3"/>
          <p:cNvSpPr>
            <a:spLocks noChangeArrowheads="1"/>
          </p:cNvSpPr>
          <p:nvPr/>
        </p:nvSpPr>
        <p:spPr bwMode="auto">
          <a:xfrm>
            <a:off x="0" y="0"/>
            <a:ext cx="9144000" cy="5143500"/>
          </a:xfrm>
          <a:prstGeom prst="rect">
            <a:avLst/>
          </a:prstGeom>
          <a:solidFill>
            <a:srgbClr val="0066CC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pPr>
              <a:defRPr/>
            </a:pPr>
            <a:endParaRPr lang="ru-RU" sz="1700" dirty="0">
              <a:solidFill>
                <a:prstClr val="white"/>
              </a:solidFill>
              <a:cs typeface="+mn-cs"/>
            </a:endParaRPr>
          </a:p>
        </p:txBody>
      </p:sp>
      <p:grpSp>
        <p:nvGrpSpPr>
          <p:cNvPr id="7171" name="Group 4"/>
          <p:cNvGrpSpPr>
            <a:grpSpLocks/>
          </p:cNvGrpSpPr>
          <p:nvPr/>
        </p:nvGrpSpPr>
        <p:grpSpPr bwMode="auto">
          <a:xfrm>
            <a:off x="0" y="4739329"/>
            <a:ext cx="9144000" cy="404813"/>
            <a:chOff x="0" y="3974"/>
            <a:chExt cx="5760" cy="340"/>
          </a:xfrm>
        </p:grpSpPr>
        <p:sp>
          <p:nvSpPr>
            <p:cNvPr id="367621" name="Rectangle 5"/>
            <p:cNvSpPr>
              <a:spLocks noChangeArrowheads="1"/>
            </p:cNvSpPr>
            <p:nvPr/>
          </p:nvSpPr>
          <p:spPr bwMode="auto">
            <a:xfrm>
              <a:off x="0" y="3974"/>
              <a:ext cx="1220" cy="340"/>
            </a:xfrm>
            <a:prstGeom prst="rect">
              <a:avLst/>
            </a:prstGeom>
            <a:solidFill>
              <a:srgbClr val="0066CC"/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lIns="0" tIns="0" rIns="0" bIns="0" anchor="ctr"/>
            <a:lstStyle/>
            <a:p>
              <a:pPr>
                <a:defRPr/>
              </a:pPr>
              <a:endParaRPr lang="ru-RU" sz="1700" dirty="0">
                <a:solidFill>
                  <a:prstClr val="white"/>
                </a:solidFill>
                <a:cs typeface="+mn-cs"/>
              </a:endParaRPr>
            </a:p>
          </p:txBody>
        </p:sp>
        <p:sp>
          <p:nvSpPr>
            <p:cNvPr id="367622" name="Rectangle 6"/>
            <p:cNvSpPr>
              <a:spLocks noChangeArrowheads="1"/>
            </p:cNvSpPr>
            <p:nvPr/>
          </p:nvSpPr>
          <p:spPr bwMode="auto">
            <a:xfrm>
              <a:off x="1224" y="3974"/>
              <a:ext cx="4536" cy="340"/>
            </a:xfrm>
            <a:prstGeom prst="rect">
              <a:avLst/>
            </a:prstGeom>
            <a:solidFill>
              <a:srgbClr val="3399FF"/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lIns="0" tIns="0" rIns="0" bIns="0" anchor="ctr"/>
            <a:lstStyle/>
            <a:p>
              <a:pPr>
                <a:defRPr/>
              </a:pPr>
              <a:endParaRPr lang="ru-RU" sz="1700" dirty="0">
                <a:solidFill>
                  <a:prstClr val="white"/>
                </a:solidFill>
                <a:cs typeface="+mn-cs"/>
              </a:endParaRPr>
            </a:p>
          </p:txBody>
        </p:sp>
        <p:sp>
          <p:nvSpPr>
            <p:cNvPr id="367623" name="Line 7"/>
            <p:cNvSpPr>
              <a:spLocks noChangeShapeType="1"/>
            </p:cNvSpPr>
            <p:nvPr/>
          </p:nvSpPr>
          <p:spPr bwMode="auto">
            <a:xfrm>
              <a:off x="1220" y="3974"/>
              <a:ext cx="0" cy="34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lIns="0" tIns="0" rIns="0" bIns="0" anchor="ctr"/>
            <a:lstStyle/>
            <a:p>
              <a:pPr>
                <a:defRPr/>
              </a:pPr>
              <a:endParaRPr lang="ru-RU" sz="1700" dirty="0">
                <a:solidFill>
                  <a:prstClr val="white"/>
                </a:solidFill>
                <a:cs typeface="+mn-cs"/>
              </a:endParaRPr>
            </a:p>
          </p:txBody>
        </p:sp>
      </p:grpSp>
      <p:sp>
        <p:nvSpPr>
          <p:cNvPr id="367624" name="Rectangle 8"/>
          <p:cNvSpPr>
            <a:spLocks noChangeArrowheads="1"/>
          </p:cNvSpPr>
          <p:nvPr/>
        </p:nvSpPr>
        <p:spPr bwMode="auto">
          <a:xfrm>
            <a:off x="0" y="4"/>
            <a:ext cx="1936750" cy="809625"/>
          </a:xfrm>
          <a:prstGeom prst="rect">
            <a:avLst/>
          </a:prstGeom>
          <a:solidFill>
            <a:srgbClr val="0066CC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pPr>
              <a:defRPr/>
            </a:pPr>
            <a:endParaRPr lang="ru-RU" sz="1700" dirty="0">
              <a:solidFill>
                <a:prstClr val="white"/>
              </a:solidFill>
              <a:cs typeface="+mn-cs"/>
            </a:endParaRPr>
          </a:p>
        </p:txBody>
      </p:sp>
      <p:sp>
        <p:nvSpPr>
          <p:cNvPr id="367625" name="Rectangle 9"/>
          <p:cNvSpPr>
            <a:spLocks noChangeArrowheads="1"/>
          </p:cNvSpPr>
          <p:nvPr/>
        </p:nvSpPr>
        <p:spPr bwMode="auto">
          <a:xfrm>
            <a:off x="1943100" y="4"/>
            <a:ext cx="7200900" cy="809625"/>
          </a:xfrm>
          <a:prstGeom prst="rect">
            <a:avLst/>
          </a:prstGeom>
          <a:solidFill>
            <a:srgbClr val="003366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pPr>
              <a:defRPr/>
            </a:pPr>
            <a:endParaRPr lang="ru-RU" sz="1700" dirty="0">
              <a:solidFill>
                <a:prstClr val="white"/>
              </a:solidFill>
              <a:cs typeface="+mn-cs"/>
            </a:endParaRPr>
          </a:p>
        </p:txBody>
      </p:sp>
      <p:sp>
        <p:nvSpPr>
          <p:cNvPr id="367626" name="Line 10"/>
          <p:cNvSpPr>
            <a:spLocks noChangeShapeType="1"/>
          </p:cNvSpPr>
          <p:nvPr/>
        </p:nvSpPr>
        <p:spPr bwMode="auto">
          <a:xfrm>
            <a:off x="1936750" y="4"/>
            <a:ext cx="0" cy="809625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pPr>
              <a:defRPr/>
            </a:pPr>
            <a:endParaRPr lang="ru-RU" sz="1700" dirty="0">
              <a:solidFill>
                <a:prstClr val="white"/>
              </a:solidFill>
              <a:cs typeface="+mn-cs"/>
            </a:endParaRPr>
          </a:p>
        </p:txBody>
      </p:sp>
      <p:sp>
        <p:nvSpPr>
          <p:cNvPr id="7175" name="Rectangle 11"/>
          <p:cNvSpPr>
            <a:spLocks noGrp="1" noChangeArrowheads="1"/>
          </p:cNvSpPr>
          <p:nvPr>
            <p:ph type="title"/>
          </p:nvPr>
        </p:nvSpPr>
        <p:spPr bwMode="auto">
          <a:xfrm>
            <a:off x="2159001" y="9"/>
            <a:ext cx="6985000" cy="757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367629" name="Rectangle 13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144713" y="4772455"/>
            <a:ext cx="6769100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sz="2000">
                <a:cs typeface="+mn-cs"/>
              </a:defRPr>
            </a:lvl1pPr>
          </a:lstStyle>
          <a:p>
            <a:pPr>
              <a:defRPr/>
            </a:pPr>
            <a:r>
              <a:rPr lang="ru-RU" dirty="0" smtClean="0">
                <a:solidFill>
                  <a:prstClr val="white"/>
                </a:solidFill>
              </a:rPr>
              <a:t>СОВЕЩАНИЕ ПО РАССМОТРЕНИЮ РЕЗУЛЬТАТОВ ПХД ЗА 2013 Г.</a:t>
            </a:r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367630" name="Rectangle 14"/>
          <p:cNvSpPr>
            <a:spLocks noChangeArrowheads="1"/>
          </p:cNvSpPr>
          <p:nvPr/>
        </p:nvSpPr>
        <p:spPr bwMode="auto">
          <a:xfrm>
            <a:off x="755650" y="5704285"/>
            <a:ext cx="4103688" cy="3238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pPr>
              <a:defRPr/>
            </a:pPr>
            <a:endParaRPr lang="ru-RU" sz="1700" dirty="0">
              <a:solidFill>
                <a:prstClr val="white"/>
              </a:solidFill>
              <a:cs typeface="+mn-cs"/>
            </a:endParaRPr>
          </a:p>
        </p:txBody>
      </p:sp>
      <p:sp>
        <p:nvSpPr>
          <p:cNvPr id="367632" name="Line 16"/>
          <p:cNvSpPr>
            <a:spLocks noChangeShapeType="1"/>
          </p:cNvSpPr>
          <p:nvPr/>
        </p:nvSpPr>
        <p:spPr bwMode="auto">
          <a:xfrm>
            <a:off x="0" y="4736306"/>
            <a:ext cx="9144000" cy="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pPr>
              <a:defRPr/>
            </a:pPr>
            <a:endParaRPr lang="ru-RU" sz="1700" dirty="0">
              <a:solidFill>
                <a:prstClr val="white"/>
              </a:solidFill>
              <a:cs typeface="+mn-cs"/>
            </a:endParaRPr>
          </a:p>
        </p:txBody>
      </p:sp>
      <p:sp>
        <p:nvSpPr>
          <p:cNvPr id="367633" name="Line 17"/>
          <p:cNvSpPr>
            <a:spLocks noChangeShapeType="1"/>
          </p:cNvSpPr>
          <p:nvPr/>
        </p:nvSpPr>
        <p:spPr bwMode="auto">
          <a:xfrm>
            <a:off x="0" y="809625"/>
            <a:ext cx="9144000" cy="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pPr>
              <a:defRPr/>
            </a:pPr>
            <a:endParaRPr lang="ru-RU" sz="1700" dirty="0">
              <a:solidFill>
                <a:prstClr val="white"/>
              </a:solidFill>
              <a:cs typeface="+mn-cs"/>
            </a:endParaRPr>
          </a:p>
        </p:txBody>
      </p:sp>
      <p:pic>
        <p:nvPicPr>
          <p:cNvPr id="7180" name="Picture 18" descr="TransGazKazan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168279" y="67885"/>
            <a:ext cx="1560513" cy="633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858083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14" r:id="rId1"/>
    <p:sldLayoutId id="2147484115" r:id="rId2"/>
    <p:sldLayoutId id="2147484116" r:id="rId3"/>
    <p:sldLayoutId id="2147484117" r:id="rId4"/>
    <p:sldLayoutId id="2147484118" r:id="rId5"/>
    <p:sldLayoutId id="2147484119" r:id="rId6"/>
    <p:sldLayoutId id="2147484120" r:id="rId7"/>
    <p:sldLayoutId id="2147484121" r:id="rId8"/>
    <p:sldLayoutId id="2147484122" r:id="rId9"/>
    <p:sldLayoutId id="2147484123" r:id="rId10"/>
    <p:sldLayoutId id="2147484124" r:id="rId11"/>
  </p:sldLayoutIdLst>
  <p:transition spd="med" advClick="0" advTm="1000">
    <p:wipe/>
  </p:transition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5pPr>
      <a:lvl6pPr marL="456531"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6pPr>
      <a:lvl7pPr marL="913063"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7pPr>
      <a:lvl8pPr marL="1369597"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8pPr>
      <a:lvl9pPr marL="1826127"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9pPr>
    </p:titleStyle>
    <p:bodyStyle>
      <a:lvl1pPr marL="342400" indent="-342400" algn="l" rtl="0" eaLnBrk="0" fontAlgn="base" hangingPunct="0">
        <a:spcBef>
          <a:spcPct val="20000"/>
        </a:spcBef>
        <a:spcAft>
          <a:spcPct val="0"/>
        </a:spcAft>
        <a:defRPr sz="2600" b="1">
          <a:solidFill>
            <a:srgbClr val="003366"/>
          </a:solidFill>
          <a:latin typeface="+mn-lt"/>
          <a:ea typeface="+mn-ea"/>
          <a:cs typeface="+mn-cs"/>
        </a:defRPr>
      </a:lvl1pPr>
      <a:lvl2pPr marL="741868" indent="-285327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Arial" charset="0"/>
        </a:defRPr>
      </a:lvl2pPr>
      <a:lvl3pPr marL="1141334" indent="-228266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Arial" charset="0"/>
        </a:defRPr>
      </a:lvl3pPr>
      <a:lvl4pPr marL="1597866" indent="-228266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charset="0"/>
        </a:defRPr>
      </a:lvl4pPr>
      <a:lvl5pPr marL="2054398" indent="-228266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5pPr>
      <a:lvl6pPr marL="2510932" indent="-228266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67466" indent="-228266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4000" indent="-228266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0534" indent="-228266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ru-RU"/>
      </a:defPPr>
      <a:lvl1pPr marL="0" algn="l" defTabSz="9130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531" algn="l" defTabSz="9130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3063" algn="l" defTabSz="9130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69597" algn="l" defTabSz="9130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6127" algn="l" defTabSz="9130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2666" algn="l" defTabSz="9130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39200" algn="l" defTabSz="9130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5733" algn="l" defTabSz="9130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2269" algn="l" defTabSz="9130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619" name="Rectangle 3"/>
          <p:cNvSpPr>
            <a:spLocks noChangeArrowheads="1"/>
          </p:cNvSpPr>
          <p:nvPr/>
        </p:nvSpPr>
        <p:spPr bwMode="auto">
          <a:xfrm>
            <a:off x="0" y="0"/>
            <a:ext cx="9144000" cy="5143500"/>
          </a:xfrm>
          <a:prstGeom prst="rect">
            <a:avLst/>
          </a:prstGeom>
          <a:solidFill>
            <a:srgbClr val="0066CC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pPr>
              <a:defRPr/>
            </a:pPr>
            <a:endParaRPr lang="ru-RU" sz="1700" dirty="0">
              <a:solidFill>
                <a:prstClr val="white"/>
              </a:solidFill>
              <a:cs typeface="+mn-cs"/>
            </a:endParaRPr>
          </a:p>
        </p:txBody>
      </p:sp>
      <p:grpSp>
        <p:nvGrpSpPr>
          <p:cNvPr id="7171" name="Group 4"/>
          <p:cNvGrpSpPr>
            <a:grpSpLocks/>
          </p:cNvGrpSpPr>
          <p:nvPr/>
        </p:nvGrpSpPr>
        <p:grpSpPr bwMode="auto">
          <a:xfrm>
            <a:off x="0" y="4739329"/>
            <a:ext cx="9144000" cy="404813"/>
            <a:chOff x="0" y="3974"/>
            <a:chExt cx="5760" cy="340"/>
          </a:xfrm>
        </p:grpSpPr>
        <p:sp>
          <p:nvSpPr>
            <p:cNvPr id="367621" name="Rectangle 5"/>
            <p:cNvSpPr>
              <a:spLocks noChangeArrowheads="1"/>
            </p:cNvSpPr>
            <p:nvPr/>
          </p:nvSpPr>
          <p:spPr bwMode="auto">
            <a:xfrm>
              <a:off x="0" y="3974"/>
              <a:ext cx="1220" cy="340"/>
            </a:xfrm>
            <a:prstGeom prst="rect">
              <a:avLst/>
            </a:prstGeom>
            <a:solidFill>
              <a:srgbClr val="0066CC"/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lIns="0" tIns="0" rIns="0" bIns="0" anchor="ctr"/>
            <a:lstStyle/>
            <a:p>
              <a:pPr>
                <a:defRPr/>
              </a:pPr>
              <a:endParaRPr lang="ru-RU" sz="1700" dirty="0">
                <a:solidFill>
                  <a:prstClr val="white"/>
                </a:solidFill>
                <a:cs typeface="+mn-cs"/>
              </a:endParaRPr>
            </a:p>
          </p:txBody>
        </p:sp>
        <p:sp>
          <p:nvSpPr>
            <p:cNvPr id="367622" name="Rectangle 6"/>
            <p:cNvSpPr>
              <a:spLocks noChangeArrowheads="1"/>
            </p:cNvSpPr>
            <p:nvPr/>
          </p:nvSpPr>
          <p:spPr bwMode="auto">
            <a:xfrm>
              <a:off x="1224" y="3974"/>
              <a:ext cx="4536" cy="340"/>
            </a:xfrm>
            <a:prstGeom prst="rect">
              <a:avLst/>
            </a:prstGeom>
            <a:solidFill>
              <a:srgbClr val="3399FF"/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lIns="0" tIns="0" rIns="0" bIns="0" anchor="ctr"/>
            <a:lstStyle/>
            <a:p>
              <a:pPr>
                <a:defRPr/>
              </a:pPr>
              <a:endParaRPr lang="ru-RU" sz="1700" dirty="0">
                <a:solidFill>
                  <a:prstClr val="white"/>
                </a:solidFill>
                <a:cs typeface="+mn-cs"/>
              </a:endParaRPr>
            </a:p>
          </p:txBody>
        </p:sp>
        <p:sp>
          <p:nvSpPr>
            <p:cNvPr id="367623" name="Line 7"/>
            <p:cNvSpPr>
              <a:spLocks noChangeShapeType="1"/>
            </p:cNvSpPr>
            <p:nvPr/>
          </p:nvSpPr>
          <p:spPr bwMode="auto">
            <a:xfrm>
              <a:off x="1220" y="3974"/>
              <a:ext cx="0" cy="34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lIns="0" tIns="0" rIns="0" bIns="0" anchor="ctr"/>
            <a:lstStyle/>
            <a:p>
              <a:pPr>
                <a:defRPr/>
              </a:pPr>
              <a:endParaRPr lang="ru-RU" sz="1700" dirty="0">
                <a:solidFill>
                  <a:prstClr val="white"/>
                </a:solidFill>
                <a:cs typeface="+mn-cs"/>
              </a:endParaRPr>
            </a:p>
          </p:txBody>
        </p:sp>
      </p:grpSp>
      <p:sp>
        <p:nvSpPr>
          <p:cNvPr id="367624" name="Rectangle 8"/>
          <p:cNvSpPr>
            <a:spLocks noChangeArrowheads="1"/>
          </p:cNvSpPr>
          <p:nvPr/>
        </p:nvSpPr>
        <p:spPr bwMode="auto">
          <a:xfrm>
            <a:off x="0" y="4"/>
            <a:ext cx="1936750" cy="809625"/>
          </a:xfrm>
          <a:prstGeom prst="rect">
            <a:avLst/>
          </a:prstGeom>
          <a:solidFill>
            <a:srgbClr val="0066CC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pPr>
              <a:defRPr/>
            </a:pPr>
            <a:endParaRPr lang="ru-RU" sz="1700" dirty="0">
              <a:solidFill>
                <a:prstClr val="white"/>
              </a:solidFill>
              <a:cs typeface="+mn-cs"/>
            </a:endParaRPr>
          </a:p>
        </p:txBody>
      </p:sp>
      <p:sp>
        <p:nvSpPr>
          <p:cNvPr id="367625" name="Rectangle 9"/>
          <p:cNvSpPr>
            <a:spLocks noChangeArrowheads="1"/>
          </p:cNvSpPr>
          <p:nvPr/>
        </p:nvSpPr>
        <p:spPr bwMode="auto">
          <a:xfrm>
            <a:off x="1943100" y="4"/>
            <a:ext cx="7200900" cy="809625"/>
          </a:xfrm>
          <a:prstGeom prst="rect">
            <a:avLst/>
          </a:prstGeom>
          <a:solidFill>
            <a:srgbClr val="003366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pPr>
              <a:defRPr/>
            </a:pPr>
            <a:endParaRPr lang="ru-RU" sz="1700" dirty="0">
              <a:solidFill>
                <a:prstClr val="white"/>
              </a:solidFill>
              <a:cs typeface="+mn-cs"/>
            </a:endParaRPr>
          </a:p>
        </p:txBody>
      </p:sp>
      <p:sp>
        <p:nvSpPr>
          <p:cNvPr id="367626" name="Line 10"/>
          <p:cNvSpPr>
            <a:spLocks noChangeShapeType="1"/>
          </p:cNvSpPr>
          <p:nvPr/>
        </p:nvSpPr>
        <p:spPr bwMode="auto">
          <a:xfrm>
            <a:off x="1936750" y="4"/>
            <a:ext cx="0" cy="809625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pPr>
              <a:defRPr/>
            </a:pPr>
            <a:endParaRPr lang="ru-RU" sz="1700" dirty="0">
              <a:solidFill>
                <a:prstClr val="white"/>
              </a:solidFill>
              <a:cs typeface="+mn-cs"/>
            </a:endParaRPr>
          </a:p>
        </p:txBody>
      </p:sp>
      <p:sp>
        <p:nvSpPr>
          <p:cNvPr id="7175" name="Rectangle 11"/>
          <p:cNvSpPr>
            <a:spLocks noGrp="1" noChangeArrowheads="1"/>
          </p:cNvSpPr>
          <p:nvPr>
            <p:ph type="title"/>
          </p:nvPr>
        </p:nvSpPr>
        <p:spPr bwMode="auto">
          <a:xfrm>
            <a:off x="2159001" y="9"/>
            <a:ext cx="6985000" cy="757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367629" name="Rectangle 13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144713" y="4772455"/>
            <a:ext cx="6769100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sz="2000">
                <a:cs typeface="+mn-cs"/>
              </a:defRPr>
            </a:lvl1pPr>
          </a:lstStyle>
          <a:p>
            <a:pPr>
              <a:defRPr/>
            </a:pPr>
            <a:r>
              <a:rPr lang="ru-RU" dirty="0" smtClean="0">
                <a:solidFill>
                  <a:prstClr val="white"/>
                </a:solidFill>
              </a:rPr>
              <a:t>СОВЕЩАНИЕ ПО РАССМОТРЕНИЮ РЕЗУЛЬТАТОВ ПХД ЗА 2013 Г.</a:t>
            </a:r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367630" name="Rectangle 14"/>
          <p:cNvSpPr>
            <a:spLocks noChangeArrowheads="1"/>
          </p:cNvSpPr>
          <p:nvPr/>
        </p:nvSpPr>
        <p:spPr bwMode="auto">
          <a:xfrm>
            <a:off x="755650" y="5704285"/>
            <a:ext cx="4103688" cy="3238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pPr>
              <a:defRPr/>
            </a:pPr>
            <a:endParaRPr lang="ru-RU" sz="1700" dirty="0">
              <a:solidFill>
                <a:prstClr val="white"/>
              </a:solidFill>
              <a:cs typeface="+mn-cs"/>
            </a:endParaRPr>
          </a:p>
        </p:txBody>
      </p:sp>
      <p:sp>
        <p:nvSpPr>
          <p:cNvPr id="367632" name="Line 16"/>
          <p:cNvSpPr>
            <a:spLocks noChangeShapeType="1"/>
          </p:cNvSpPr>
          <p:nvPr/>
        </p:nvSpPr>
        <p:spPr bwMode="auto">
          <a:xfrm>
            <a:off x="0" y="4736306"/>
            <a:ext cx="9144000" cy="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pPr>
              <a:defRPr/>
            </a:pPr>
            <a:endParaRPr lang="ru-RU" sz="1700" dirty="0">
              <a:solidFill>
                <a:prstClr val="white"/>
              </a:solidFill>
              <a:cs typeface="+mn-cs"/>
            </a:endParaRPr>
          </a:p>
        </p:txBody>
      </p:sp>
      <p:sp>
        <p:nvSpPr>
          <p:cNvPr id="367633" name="Line 17"/>
          <p:cNvSpPr>
            <a:spLocks noChangeShapeType="1"/>
          </p:cNvSpPr>
          <p:nvPr/>
        </p:nvSpPr>
        <p:spPr bwMode="auto">
          <a:xfrm>
            <a:off x="0" y="809625"/>
            <a:ext cx="9144000" cy="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pPr>
              <a:defRPr/>
            </a:pPr>
            <a:endParaRPr lang="ru-RU" sz="1700" dirty="0">
              <a:solidFill>
                <a:prstClr val="white"/>
              </a:solidFill>
              <a:cs typeface="+mn-cs"/>
            </a:endParaRPr>
          </a:p>
        </p:txBody>
      </p:sp>
      <p:pic>
        <p:nvPicPr>
          <p:cNvPr id="7180" name="Picture 18" descr="TransGazKazan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168279" y="67885"/>
            <a:ext cx="1560513" cy="633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7132488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26" r:id="rId1"/>
    <p:sldLayoutId id="2147484127" r:id="rId2"/>
    <p:sldLayoutId id="2147484128" r:id="rId3"/>
    <p:sldLayoutId id="2147484129" r:id="rId4"/>
    <p:sldLayoutId id="2147484130" r:id="rId5"/>
    <p:sldLayoutId id="2147484131" r:id="rId6"/>
    <p:sldLayoutId id="2147484132" r:id="rId7"/>
    <p:sldLayoutId id="2147484133" r:id="rId8"/>
    <p:sldLayoutId id="2147484134" r:id="rId9"/>
    <p:sldLayoutId id="2147484135" r:id="rId10"/>
    <p:sldLayoutId id="2147484136" r:id="rId11"/>
  </p:sldLayoutIdLst>
  <p:transition spd="med" advClick="0" advTm="1000">
    <p:wipe/>
  </p:transition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5pPr>
      <a:lvl6pPr marL="456531"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6pPr>
      <a:lvl7pPr marL="913063"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7pPr>
      <a:lvl8pPr marL="1369597"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8pPr>
      <a:lvl9pPr marL="1826127"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9pPr>
    </p:titleStyle>
    <p:bodyStyle>
      <a:lvl1pPr marL="342400" indent="-342400" algn="l" rtl="0" eaLnBrk="0" fontAlgn="base" hangingPunct="0">
        <a:spcBef>
          <a:spcPct val="20000"/>
        </a:spcBef>
        <a:spcAft>
          <a:spcPct val="0"/>
        </a:spcAft>
        <a:defRPr sz="2600" b="1">
          <a:solidFill>
            <a:srgbClr val="003366"/>
          </a:solidFill>
          <a:latin typeface="+mn-lt"/>
          <a:ea typeface="+mn-ea"/>
          <a:cs typeface="+mn-cs"/>
        </a:defRPr>
      </a:lvl1pPr>
      <a:lvl2pPr marL="741868" indent="-285327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Arial" charset="0"/>
        </a:defRPr>
      </a:lvl2pPr>
      <a:lvl3pPr marL="1141334" indent="-228266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Arial" charset="0"/>
        </a:defRPr>
      </a:lvl3pPr>
      <a:lvl4pPr marL="1597866" indent="-228266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charset="0"/>
        </a:defRPr>
      </a:lvl4pPr>
      <a:lvl5pPr marL="2054398" indent="-228266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5pPr>
      <a:lvl6pPr marL="2510932" indent="-228266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67466" indent="-228266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4000" indent="-228266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0534" indent="-228266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ru-RU"/>
      </a:defPPr>
      <a:lvl1pPr marL="0" algn="l" defTabSz="9130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531" algn="l" defTabSz="9130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3063" algn="l" defTabSz="9130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69597" algn="l" defTabSz="9130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6127" algn="l" defTabSz="9130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2666" algn="l" defTabSz="9130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39200" algn="l" defTabSz="9130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5733" algn="l" defTabSz="9130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2269" algn="l" defTabSz="9130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619" name="Rectangle 3"/>
          <p:cNvSpPr>
            <a:spLocks noChangeArrowheads="1"/>
          </p:cNvSpPr>
          <p:nvPr/>
        </p:nvSpPr>
        <p:spPr bwMode="auto">
          <a:xfrm>
            <a:off x="0" y="0"/>
            <a:ext cx="9144000" cy="5143500"/>
          </a:xfrm>
          <a:prstGeom prst="rect">
            <a:avLst/>
          </a:prstGeom>
          <a:solidFill>
            <a:srgbClr val="0066CC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pPr>
              <a:defRPr/>
            </a:pPr>
            <a:endParaRPr lang="ru-RU" sz="1700" dirty="0">
              <a:solidFill>
                <a:prstClr val="white"/>
              </a:solidFill>
              <a:cs typeface="+mn-cs"/>
            </a:endParaRPr>
          </a:p>
        </p:txBody>
      </p:sp>
      <p:grpSp>
        <p:nvGrpSpPr>
          <p:cNvPr id="7171" name="Group 4"/>
          <p:cNvGrpSpPr>
            <a:grpSpLocks/>
          </p:cNvGrpSpPr>
          <p:nvPr/>
        </p:nvGrpSpPr>
        <p:grpSpPr bwMode="auto">
          <a:xfrm>
            <a:off x="0" y="4739329"/>
            <a:ext cx="9144000" cy="404813"/>
            <a:chOff x="0" y="3974"/>
            <a:chExt cx="5760" cy="340"/>
          </a:xfrm>
        </p:grpSpPr>
        <p:sp>
          <p:nvSpPr>
            <p:cNvPr id="367621" name="Rectangle 5"/>
            <p:cNvSpPr>
              <a:spLocks noChangeArrowheads="1"/>
            </p:cNvSpPr>
            <p:nvPr/>
          </p:nvSpPr>
          <p:spPr bwMode="auto">
            <a:xfrm>
              <a:off x="0" y="3974"/>
              <a:ext cx="1220" cy="340"/>
            </a:xfrm>
            <a:prstGeom prst="rect">
              <a:avLst/>
            </a:prstGeom>
            <a:solidFill>
              <a:srgbClr val="0066CC"/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lIns="0" tIns="0" rIns="0" bIns="0" anchor="ctr"/>
            <a:lstStyle/>
            <a:p>
              <a:pPr>
                <a:defRPr/>
              </a:pPr>
              <a:endParaRPr lang="ru-RU" sz="1700" dirty="0">
                <a:solidFill>
                  <a:prstClr val="white"/>
                </a:solidFill>
                <a:cs typeface="+mn-cs"/>
              </a:endParaRPr>
            </a:p>
          </p:txBody>
        </p:sp>
        <p:sp>
          <p:nvSpPr>
            <p:cNvPr id="367622" name="Rectangle 6"/>
            <p:cNvSpPr>
              <a:spLocks noChangeArrowheads="1"/>
            </p:cNvSpPr>
            <p:nvPr/>
          </p:nvSpPr>
          <p:spPr bwMode="auto">
            <a:xfrm>
              <a:off x="1224" y="3974"/>
              <a:ext cx="4536" cy="340"/>
            </a:xfrm>
            <a:prstGeom prst="rect">
              <a:avLst/>
            </a:prstGeom>
            <a:solidFill>
              <a:srgbClr val="3399FF"/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lIns="0" tIns="0" rIns="0" bIns="0" anchor="ctr"/>
            <a:lstStyle/>
            <a:p>
              <a:pPr>
                <a:defRPr/>
              </a:pPr>
              <a:endParaRPr lang="ru-RU" sz="1700" dirty="0">
                <a:solidFill>
                  <a:prstClr val="white"/>
                </a:solidFill>
                <a:cs typeface="+mn-cs"/>
              </a:endParaRPr>
            </a:p>
          </p:txBody>
        </p:sp>
        <p:sp>
          <p:nvSpPr>
            <p:cNvPr id="367623" name="Line 7"/>
            <p:cNvSpPr>
              <a:spLocks noChangeShapeType="1"/>
            </p:cNvSpPr>
            <p:nvPr/>
          </p:nvSpPr>
          <p:spPr bwMode="auto">
            <a:xfrm>
              <a:off x="1220" y="3974"/>
              <a:ext cx="0" cy="34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lIns="0" tIns="0" rIns="0" bIns="0" anchor="ctr"/>
            <a:lstStyle/>
            <a:p>
              <a:pPr>
                <a:defRPr/>
              </a:pPr>
              <a:endParaRPr lang="ru-RU" sz="1700" dirty="0">
                <a:solidFill>
                  <a:prstClr val="white"/>
                </a:solidFill>
                <a:cs typeface="+mn-cs"/>
              </a:endParaRPr>
            </a:p>
          </p:txBody>
        </p:sp>
      </p:grpSp>
      <p:sp>
        <p:nvSpPr>
          <p:cNvPr id="367624" name="Rectangle 8"/>
          <p:cNvSpPr>
            <a:spLocks noChangeArrowheads="1"/>
          </p:cNvSpPr>
          <p:nvPr/>
        </p:nvSpPr>
        <p:spPr bwMode="auto">
          <a:xfrm>
            <a:off x="0" y="4"/>
            <a:ext cx="1936750" cy="809625"/>
          </a:xfrm>
          <a:prstGeom prst="rect">
            <a:avLst/>
          </a:prstGeom>
          <a:solidFill>
            <a:srgbClr val="0066CC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pPr>
              <a:defRPr/>
            </a:pPr>
            <a:endParaRPr lang="ru-RU" sz="1700" dirty="0">
              <a:solidFill>
                <a:prstClr val="white"/>
              </a:solidFill>
              <a:cs typeface="+mn-cs"/>
            </a:endParaRPr>
          </a:p>
        </p:txBody>
      </p:sp>
      <p:sp>
        <p:nvSpPr>
          <p:cNvPr id="367625" name="Rectangle 9"/>
          <p:cNvSpPr>
            <a:spLocks noChangeArrowheads="1"/>
          </p:cNvSpPr>
          <p:nvPr/>
        </p:nvSpPr>
        <p:spPr bwMode="auto">
          <a:xfrm>
            <a:off x="1943100" y="4"/>
            <a:ext cx="7200900" cy="809625"/>
          </a:xfrm>
          <a:prstGeom prst="rect">
            <a:avLst/>
          </a:prstGeom>
          <a:solidFill>
            <a:srgbClr val="003366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pPr>
              <a:defRPr/>
            </a:pPr>
            <a:endParaRPr lang="ru-RU" sz="1700" dirty="0">
              <a:solidFill>
                <a:prstClr val="white"/>
              </a:solidFill>
              <a:cs typeface="+mn-cs"/>
            </a:endParaRPr>
          </a:p>
        </p:txBody>
      </p:sp>
      <p:sp>
        <p:nvSpPr>
          <p:cNvPr id="367626" name="Line 10"/>
          <p:cNvSpPr>
            <a:spLocks noChangeShapeType="1"/>
          </p:cNvSpPr>
          <p:nvPr/>
        </p:nvSpPr>
        <p:spPr bwMode="auto">
          <a:xfrm>
            <a:off x="1936750" y="4"/>
            <a:ext cx="0" cy="809625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pPr>
              <a:defRPr/>
            </a:pPr>
            <a:endParaRPr lang="ru-RU" sz="1700" dirty="0">
              <a:solidFill>
                <a:prstClr val="white"/>
              </a:solidFill>
              <a:cs typeface="+mn-cs"/>
            </a:endParaRPr>
          </a:p>
        </p:txBody>
      </p:sp>
      <p:sp>
        <p:nvSpPr>
          <p:cNvPr id="7175" name="Rectangle 11"/>
          <p:cNvSpPr>
            <a:spLocks noGrp="1" noChangeArrowheads="1"/>
          </p:cNvSpPr>
          <p:nvPr>
            <p:ph type="title"/>
          </p:nvPr>
        </p:nvSpPr>
        <p:spPr bwMode="auto">
          <a:xfrm>
            <a:off x="2159001" y="9"/>
            <a:ext cx="6985000" cy="757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367629" name="Rectangle 13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144713" y="4772455"/>
            <a:ext cx="6769100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sz="2000">
                <a:cs typeface="+mn-cs"/>
              </a:defRPr>
            </a:lvl1pPr>
          </a:lstStyle>
          <a:p>
            <a:pPr>
              <a:defRPr/>
            </a:pPr>
            <a:r>
              <a:rPr lang="ru-RU" dirty="0" smtClean="0">
                <a:solidFill>
                  <a:prstClr val="white"/>
                </a:solidFill>
              </a:rPr>
              <a:t>СОВЕЩАНИЕ ПО РАССМОТРЕНИЮ РЕЗУЛЬТАТОВ ПХД ЗА 2013 Г.</a:t>
            </a:r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367630" name="Rectangle 14"/>
          <p:cNvSpPr>
            <a:spLocks noChangeArrowheads="1"/>
          </p:cNvSpPr>
          <p:nvPr/>
        </p:nvSpPr>
        <p:spPr bwMode="auto">
          <a:xfrm>
            <a:off x="755650" y="5704285"/>
            <a:ext cx="4103688" cy="3238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pPr>
              <a:defRPr/>
            </a:pPr>
            <a:endParaRPr lang="ru-RU" sz="1700" dirty="0">
              <a:solidFill>
                <a:prstClr val="white"/>
              </a:solidFill>
              <a:cs typeface="+mn-cs"/>
            </a:endParaRPr>
          </a:p>
        </p:txBody>
      </p:sp>
      <p:sp>
        <p:nvSpPr>
          <p:cNvPr id="367632" name="Line 16"/>
          <p:cNvSpPr>
            <a:spLocks noChangeShapeType="1"/>
          </p:cNvSpPr>
          <p:nvPr/>
        </p:nvSpPr>
        <p:spPr bwMode="auto">
          <a:xfrm>
            <a:off x="0" y="4736306"/>
            <a:ext cx="9144000" cy="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pPr>
              <a:defRPr/>
            </a:pPr>
            <a:endParaRPr lang="ru-RU" sz="1700" dirty="0">
              <a:solidFill>
                <a:prstClr val="white"/>
              </a:solidFill>
              <a:cs typeface="+mn-cs"/>
            </a:endParaRPr>
          </a:p>
        </p:txBody>
      </p:sp>
      <p:sp>
        <p:nvSpPr>
          <p:cNvPr id="367633" name="Line 17"/>
          <p:cNvSpPr>
            <a:spLocks noChangeShapeType="1"/>
          </p:cNvSpPr>
          <p:nvPr/>
        </p:nvSpPr>
        <p:spPr bwMode="auto">
          <a:xfrm>
            <a:off x="0" y="809625"/>
            <a:ext cx="9144000" cy="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pPr>
              <a:defRPr/>
            </a:pPr>
            <a:endParaRPr lang="ru-RU" sz="1700" dirty="0">
              <a:solidFill>
                <a:prstClr val="white"/>
              </a:solidFill>
              <a:cs typeface="+mn-cs"/>
            </a:endParaRPr>
          </a:p>
        </p:txBody>
      </p:sp>
      <p:pic>
        <p:nvPicPr>
          <p:cNvPr id="7180" name="Picture 18" descr="TransGazKazan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168279" y="67885"/>
            <a:ext cx="1560513" cy="633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5340375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38" r:id="rId1"/>
    <p:sldLayoutId id="2147484139" r:id="rId2"/>
    <p:sldLayoutId id="2147484140" r:id="rId3"/>
    <p:sldLayoutId id="2147484141" r:id="rId4"/>
    <p:sldLayoutId id="2147484142" r:id="rId5"/>
    <p:sldLayoutId id="2147484143" r:id="rId6"/>
    <p:sldLayoutId id="2147484144" r:id="rId7"/>
    <p:sldLayoutId id="2147484145" r:id="rId8"/>
    <p:sldLayoutId id="2147484146" r:id="rId9"/>
    <p:sldLayoutId id="2147484147" r:id="rId10"/>
    <p:sldLayoutId id="2147484148" r:id="rId11"/>
  </p:sldLayoutIdLst>
  <p:transition spd="med" advClick="0" advTm="1000">
    <p:wipe/>
  </p:transition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5pPr>
      <a:lvl6pPr marL="456531"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6pPr>
      <a:lvl7pPr marL="913063"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7pPr>
      <a:lvl8pPr marL="1369597"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8pPr>
      <a:lvl9pPr marL="1826127"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9pPr>
    </p:titleStyle>
    <p:bodyStyle>
      <a:lvl1pPr marL="342400" indent="-342400" algn="l" rtl="0" eaLnBrk="0" fontAlgn="base" hangingPunct="0">
        <a:spcBef>
          <a:spcPct val="20000"/>
        </a:spcBef>
        <a:spcAft>
          <a:spcPct val="0"/>
        </a:spcAft>
        <a:defRPr sz="2600" b="1">
          <a:solidFill>
            <a:srgbClr val="003366"/>
          </a:solidFill>
          <a:latin typeface="+mn-lt"/>
          <a:ea typeface="+mn-ea"/>
          <a:cs typeface="+mn-cs"/>
        </a:defRPr>
      </a:lvl1pPr>
      <a:lvl2pPr marL="741868" indent="-285327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Arial" charset="0"/>
        </a:defRPr>
      </a:lvl2pPr>
      <a:lvl3pPr marL="1141334" indent="-228266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Arial" charset="0"/>
        </a:defRPr>
      </a:lvl3pPr>
      <a:lvl4pPr marL="1597866" indent="-228266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charset="0"/>
        </a:defRPr>
      </a:lvl4pPr>
      <a:lvl5pPr marL="2054398" indent="-228266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5pPr>
      <a:lvl6pPr marL="2510932" indent="-228266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67466" indent="-228266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4000" indent="-228266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0534" indent="-228266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ru-RU"/>
      </a:defPPr>
      <a:lvl1pPr marL="0" algn="l" defTabSz="9130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531" algn="l" defTabSz="9130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3063" algn="l" defTabSz="9130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69597" algn="l" defTabSz="9130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6127" algn="l" defTabSz="9130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2666" algn="l" defTabSz="9130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39200" algn="l" defTabSz="9130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5733" algn="l" defTabSz="9130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2269" algn="l" defTabSz="9130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619" name="Rectangle 3"/>
          <p:cNvSpPr>
            <a:spLocks noChangeArrowheads="1"/>
          </p:cNvSpPr>
          <p:nvPr/>
        </p:nvSpPr>
        <p:spPr bwMode="auto">
          <a:xfrm>
            <a:off x="0" y="0"/>
            <a:ext cx="9144000" cy="5143500"/>
          </a:xfrm>
          <a:prstGeom prst="rect">
            <a:avLst/>
          </a:prstGeom>
          <a:solidFill>
            <a:srgbClr val="0066CC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pPr>
              <a:defRPr/>
            </a:pPr>
            <a:endParaRPr lang="ru-RU" sz="1700" dirty="0">
              <a:solidFill>
                <a:prstClr val="white"/>
              </a:solidFill>
              <a:cs typeface="+mn-cs"/>
            </a:endParaRPr>
          </a:p>
        </p:txBody>
      </p:sp>
      <p:grpSp>
        <p:nvGrpSpPr>
          <p:cNvPr id="7171" name="Group 4"/>
          <p:cNvGrpSpPr>
            <a:grpSpLocks/>
          </p:cNvGrpSpPr>
          <p:nvPr/>
        </p:nvGrpSpPr>
        <p:grpSpPr bwMode="auto">
          <a:xfrm>
            <a:off x="0" y="4739329"/>
            <a:ext cx="9144000" cy="404813"/>
            <a:chOff x="0" y="3974"/>
            <a:chExt cx="5760" cy="340"/>
          </a:xfrm>
        </p:grpSpPr>
        <p:sp>
          <p:nvSpPr>
            <p:cNvPr id="367621" name="Rectangle 5"/>
            <p:cNvSpPr>
              <a:spLocks noChangeArrowheads="1"/>
            </p:cNvSpPr>
            <p:nvPr/>
          </p:nvSpPr>
          <p:spPr bwMode="auto">
            <a:xfrm>
              <a:off x="0" y="3974"/>
              <a:ext cx="1220" cy="340"/>
            </a:xfrm>
            <a:prstGeom prst="rect">
              <a:avLst/>
            </a:prstGeom>
            <a:solidFill>
              <a:srgbClr val="0066CC"/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lIns="0" tIns="0" rIns="0" bIns="0" anchor="ctr"/>
            <a:lstStyle/>
            <a:p>
              <a:pPr>
                <a:defRPr/>
              </a:pPr>
              <a:endParaRPr lang="ru-RU" sz="1700" dirty="0">
                <a:solidFill>
                  <a:prstClr val="white"/>
                </a:solidFill>
                <a:cs typeface="+mn-cs"/>
              </a:endParaRPr>
            </a:p>
          </p:txBody>
        </p:sp>
        <p:sp>
          <p:nvSpPr>
            <p:cNvPr id="367622" name="Rectangle 6"/>
            <p:cNvSpPr>
              <a:spLocks noChangeArrowheads="1"/>
            </p:cNvSpPr>
            <p:nvPr/>
          </p:nvSpPr>
          <p:spPr bwMode="auto">
            <a:xfrm>
              <a:off x="1224" y="3974"/>
              <a:ext cx="4536" cy="340"/>
            </a:xfrm>
            <a:prstGeom prst="rect">
              <a:avLst/>
            </a:prstGeom>
            <a:solidFill>
              <a:srgbClr val="3399FF"/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lIns="0" tIns="0" rIns="0" bIns="0" anchor="ctr"/>
            <a:lstStyle/>
            <a:p>
              <a:pPr>
                <a:defRPr/>
              </a:pPr>
              <a:endParaRPr lang="ru-RU" sz="1700" dirty="0">
                <a:solidFill>
                  <a:prstClr val="white"/>
                </a:solidFill>
                <a:cs typeface="+mn-cs"/>
              </a:endParaRPr>
            </a:p>
          </p:txBody>
        </p:sp>
        <p:sp>
          <p:nvSpPr>
            <p:cNvPr id="367623" name="Line 7"/>
            <p:cNvSpPr>
              <a:spLocks noChangeShapeType="1"/>
            </p:cNvSpPr>
            <p:nvPr/>
          </p:nvSpPr>
          <p:spPr bwMode="auto">
            <a:xfrm>
              <a:off x="1220" y="3974"/>
              <a:ext cx="0" cy="34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lIns="0" tIns="0" rIns="0" bIns="0" anchor="ctr"/>
            <a:lstStyle/>
            <a:p>
              <a:pPr>
                <a:defRPr/>
              </a:pPr>
              <a:endParaRPr lang="ru-RU" sz="1700" dirty="0">
                <a:solidFill>
                  <a:prstClr val="white"/>
                </a:solidFill>
                <a:cs typeface="+mn-cs"/>
              </a:endParaRPr>
            </a:p>
          </p:txBody>
        </p:sp>
      </p:grpSp>
      <p:sp>
        <p:nvSpPr>
          <p:cNvPr id="367624" name="Rectangle 8"/>
          <p:cNvSpPr>
            <a:spLocks noChangeArrowheads="1"/>
          </p:cNvSpPr>
          <p:nvPr/>
        </p:nvSpPr>
        <p:spPr bwMode="auto">
          <a:xfrm>
            <a:off x="0" y="4"/>
            <a:ext cx="1936750" cy="809625"/>
          </a:xfrm>
          <a:prstGeom prst="rect">
            <a:avLst/>
          </a:prstGeom>
          <a:solidFill>
            <a:srgbClr val="0066CC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pPr>
              <a:defRPr/>
            </a:pPr>
            <a:endParaRPr lang="ru-RU" sz="1700" dirty="0">
              <a:solidFill>
                <a:prstClr val="white"/>
              </a:solidFill>
              <a:cs typeface="+mn-cs"/>
            </a:endParaRPr>
          </a:p>
        </p:txBody>
      </p:sp>
      <p:sp>
        <p:nvSpPr>
          <p:cNvPr id="367625" name="Rectangle 9"/>
          <p:cNvSpPr>
            <a:spLocks noChangeArrowheads="1"/>
          </p:cNvSpPr>
          <p:nvPr/>
        </p:nvSpPr>
        <p:spPr bwMode="auto">
          <a:xfrm>
            <a:off x="1943100" y="4"/>
            <a:ext cx="7200900" cy="809625"/>
          </a:xfrm>
          <a:prstGeom prst="rect">
            <a:avLst/>
          </a:prstGeom>
          <a:solidFill>
            <a:srgbClr val="003366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pPr>
              <a:defRPr/>
            </a:pPr>
            <a:endParaRPr lang="ru-RU" sz="1700" dirty="0">
              <a:solidFill>
                <a:prstClr val="white"/>
              </a:solidFill>
              <a:cs typeface="+mn-cs"/>
            </a:endParaRPr>
          </a:p>
        </p:txBody>
      </p:sp>
      <p:sp>
        <p:nvSpPr>
          <p:cNvPr id="367626" name="Line 10"/>
          <p:cNvSpPr>
            <a:spLocks noChangeShapeType="1"/>
          </p:cNvSpPr>
          <p:nvPr/>
        </p:nvSpPr>
        <p:spPr bwMode="auto">
          <a:xfrm>
            <a:off x="1936750" y="4"/>
            <a:ext cx="0" cy="809625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pPr>
              <a:defRPr/>
            </a:pPr>
            <a:endParaRPr lang="ru-RU" sz="1700" dirty="0">
              <a:solidFill>
                <a:prstClr val="white"/>
              </a:solidFill>
              <a:cs typeface="+mn-cs"/>
            </a:endParaRPr>
          </a:p>
        </p:txBody>
      </p:sp>
      <p:sp>
        <p:nvSpPr>
          <p:cNvPr id="7175" name="Rectangle 11"/>
          <p:cNvSpPr>
            <a:spLocks noGrp="1" noChangeArrowheads="1"/>
          </p:cNvSpPr>
          <p:nvPr>
            <p:ph type="title"/>
          </p:nvPr>
        </p:nvSpPr>
        <p:spPr bwMode="auto">
          <a:xfrm>
            <a:off x="2159001" y="9"/>
            <a:ext cx="6985000" cy="757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367629" name="Rectangle 13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144713" y="4772455"/>
            <a:ext cx="6769100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sz="2000">
                <a:cs typeface="+mn-cs"/>
              </a:defRPr>
            </a:lvl1pPr>
          </a:lstStyle>
          <a:p>
            <a:pPr>
              <a:defRPr/>
            </a:pPr>
            <a:r>
              <a:rPr lang="ru-RU" dirty="0" smtClean="0">
                <a:solidFill>
                  <a:prstClr val="white"/>
                </a:solidFill>
              </a:rPr>
              <a:t>СОВЕЩАНИЕ ПО РАССМОТРЕНИЮ РЕЗУЛЬТАТОВ ПХД ЗА 2013 Г.</a:t>
            </a:r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367630" name="Rectangle 14"/>
          <p:cNvSpPr>
            <a:spLocks noChangeArrowheads="1"/>
          </p:cNvSpPr>
          <p:nvPr/>
        </p:nvSpPr>
        <p:spPr bwMode="auto">
          <a:xfrm>
            <a:off x="755650" y="5704285"/>
            <a:ext cx="4103688" cy="3238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pPr>
              <a:defRPr/>
            </a:pPr>
            <a:endParaRPr lang="ru-RU" sz="1700" dirty="0">
              <a:solidFill>
                <a:prstClr val="white"/>
              </a:solidFill>
              <a:cs typeface="+mn-cs"/>
            </a:endParaRPr>
          </a:p>
        </p:txBody>
      </p:sp>
      <p:sp>
        <p:nvSpPr>
          <p:cNvPr id="367632" name="Line 16"/>
          <p:cNvSpPr>
            <a:spLocks noChangeShapeType="1"/>
          </p:cNvSpPr>
          <p:nvPr/>
        </p:nvSpPr>
        <p:spPr bwMode="auto">
          <a:xfrm>
            <a:off x="0" y="4736306"/>
            <a:ext cx="9144000" cy="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pPr>
              <a:defRPr/>
            </a:pPr>
            <a:endParaRPr lang="ru-RU" sz="1700" dirty="0">
              <a:solidFill>
                <a:prstClr val="white"/>
              </a:solidFill>
              <a:cs typeface="+mn-cs"/>
            </a:endParaRPr>
          </a:p>
        </p:txBody>
      </p:sp>
      <p:sp>
        <p:nvSpPr>
          <p:cNvPr id="367633" name="Line 17"/>
          <p:cNvSpPr>
            <a:spLocks noChangeShapeType="1"/>
          </p:cNvSpPr>
          <p:nvPr/>
        </p:nvSpPr>
        <p:spPr bwMode="auto">
          <a:xfrm>
            <a:off x="0" y="809625"/>
            <a:ext cx="9144000" cy="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pPr>
              <a:defRPr/>
            </a:pPr>
            <a:endParaRPr lang="ru-RU" sz="1700" dirty="0">
              <a:solidFill>
                <a:prstClr val="white"/>
              </a:solidFill>
              <a:cs typeface="+mn-cs"/>
            </a:endParaRPr>
          </a:p>
        </p:txBody>
      </p:sp>
      <p:pic>
        <p:nvPicPr>
          <p:cNvPr id="7180" name="Picture 18" descr="TransGazKazan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168279" y="67885"/>
            <a:ext cx="1560513" cy="633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4716935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50" r:id="rId1"/>
    <p:sldLayoutId id="2147484151" r:id="rId2"/>
    <p:sldLayoutId id="2147484152" r:id="rId3"/>
    <p:sldLayoutId id="2147484153" r:id="rId4"/>
    <p:sldLayoutId id="2147484154" r:id="rId5"/>
    <p:sldLayoutId id="2147484155" r:id="rId6"/>
    <p:sldLayoutId id="2147484156" r:id="rId7"/>
    <p:sldLayoutId id="2147484157" r:id="rId8"/>
    <p:sldLayoutId id="2147484158" r:id="rId9"/>
    <p:sldLayoutId id="2147484159" r:id="rId10"/>
    <p:sldLayoutId id="2147484160" r:id="rId11"/>
  </p:sldLayoutIdLst>
  <p:transition spd="med" advClick="0" advTm="1000">
    <p:wipe/>
  </p:transition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5pPr>
      <a:lvl6pPr marL="456531"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6pPr>
      <a:lvl7pPr marL="913063"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7pPr>
      <a:lvl8pPr marL="1369597"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8pPr>
      <a:lvl9pPr marL="1826127"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9pPr>
    </p:titleStyle>
    <p:bodyStyle>
      <a:lvl1pPr marL="342400" indent="-342400" algn="l" rtl="0" eaLnBrk="0" fontAlgn="base" hangingPunct="0">
        <a:spcBef>
          <a:spcPct val="20000"/>
        </a:spcBef>
        <a:spcAft>
          <a:spcPct val="0"/>
        </a:spcAft>
        <a:defRPr sz="2600" b="1">
          <a:solidFill>
            <a:srgbClr val="003366"/>
          </a:solidFill>
          <a:latin typeface="+mn-lt"/>
          <a:ea typeface="+mn-ea"/>
          <a:cs typeface="+mn-cs"/>
        </a:defRPr>
      </a:lvl1pPr>
      <a:lvl2pPr marL="741868" indent="-285327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Arial" charset="0"/>
        </a:defRPr>
      </a:lvl2pPr>
      <a:lvl3pPr marL="1141334" indent="-228266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Arial" charset="0"/>
        </a:defRPr>
      </a:lvl3pPr>
      <a:lvl4pPr marL="1597866" indent="-228266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charset="0"/>
        </a:defRPr>
      </a:lvl4pPr>
      <a:lvl5pPr marL="2054398" indent="-228266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5pPr>
      <a:lvl6pPr marL="2510932" indent="-228266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67466" indent="-228266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4000" indent="-228266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0534" indent="-228266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ru-RU"/>
      </a:defPPr>
      <a:lvl1pPr marL="0" algn="l" defTabSz="9130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531" algn="l" defTabSz="9130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3063" algn="l" defTabSz="9130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69597" algn="l" defTabSz="9130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6127" algn="l" defTabSz="9130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2666" algn="l" defTabSz="9130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39200" algn="l" defTabSz="9130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5733" algn="l" defTabSz="9130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2269" algn="l" defTabSz="9130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12"/>
          <p:cNvSpPr>
            <a:spLocks noGrp="1" noChangeArrowheads="1"/>
          </p:cNvSpPr>
          <p:nvPr>
            <p:ph type="body" idx="1"/>
          </p:nvPr>
        </p:nvSpPr>
        <p:spPr bwMode="auto">
          <a:xfrm>
            <a:off x="0" y="809631"/>
            <a:ext cx="9144000" cy="11465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215684" tIns="0" rIns="215684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</p:txBody>
      </p:sp>
      <p:sp>
        <p:nvSpPr>
          <p:cNvPr id="3075" name="Rectangle 19"/>
          <p:cNvSpPr>
            <a:spLocks noChangeArrowheads="1"/>
          </p:cNvSpPr>
          <p:nvPr/>
        </p:nvSpPr>
        <p:spPr bwMode="auto">
          <a:xfrm>
            <a:off x="0" y="1953817"/>
            <a:ext cx="9144000" cy="2784872"/>
          </a:xfrm>
          <a:prstGeom prst="rect">
            <a:avLst/>
          </a:prstGeom>
          <a:solidFill>
            <a:srgbClr val="0066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>
            <a:lvl1pPr eaLnBrk="0" hangingPunct="0"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1pPr>
            <a:lvl2pPr marL="742950" indent="-285750" eaLnBrk="0" hangingPunct="0"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2pPr>
            <a:lvl3pPr marL="1143000" indent="-228600" eaLnBrk="0" hangingPunct="0"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3pPr>
            <a:lvl4pPr marL="1600200" indent="-228600" eaLnBrk="0" hangingPunct="0"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4pPr>
            <a:lvl5pPr marL="2057400" indent="-228600" eaLnBrk="0" hangingPunct="0"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9pPr>
          </a:lstStyle>
          <a:p>
            <a:pPr eaLnBrk="1" hangingPunct="1">
              <a:defRPr/>
            </a:pPr>
            <a:endParaRPr lang="ru-RU" altLang="ru-RU" sz="1700" dirty="0" smtClean="0"/>
          </a:p>
        </p:txBody>
      </p:sp>
      <p:grpSp>
        <p:nvGrpSpPr>
          <p:cNvPr id="3076" name="Group 3"/>
          <p:cNvGrpSpPr>
            <a:grpSpLocks/>
          </p:cNvGrpSpPr>
          <p:nvPr/>
        </p:nvGrpSpPr>
        <p:grpSpPr bwMode="auto">
          <a:xfrm>
            <a:off x="0" y="4739329"/>
            <a:ext cx="9144000" cy="404813"/>
            <a:chOff x="0" y="3974"/>
            <a:chExt cx="5760" cy="340"/>
          </a:xfrm>
        </p:grpSpPr>
        <p:sp>
          <p:nvSpPr>
            <p:cNvPr id="3087" name="Rectangle 4"/>
            <p:cNvSpPr>
              <a:spLocks noChangeArrowheads="1"/>
            </p:cNvSpPr>
            <p:nvPr/>
          </p:nvSpPr>
          <p:spPr bwMode="auto">
            <a:xfrm>
              <a:off x="0" y="3974"/>
              <a:ext cx="1220" cy="340"/>
            </a:xfrm>
            <a:prstGeom prst="rect">
              <a:avLst/>
            </a:prstGeom>
            <a:solidFill>
              <a:srgbClr val="0066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/>
            <a:lstStyle>
              <a:lvl1pPr eaLnBrk="0" hangingPunct="0">
                <a:defRPr sz="2600">
                  <a:solidFill>
                    <a:schemeClr val="bg1"/>
                  </a:solidFill>
                  <a:latin typeface="Arial Narrow" pitchFamily="34" charset="0"/>
                  <a:cs typeface="Arial" pitchFamily="34" charset="0"/>
                </a:defRPr>
              </a:lvl1pPr>
              <a:lvl2pPr marL="742950" indent="-285750" eaLnBrk="0" hangingPunct="0">
                <a:defRPr sz="2600">
                  <a:solidFill>
                    <a:schemeClr val="bg1"/>
                  </a:solidFill>
                  <a:latin typeface="Arial Narrow" pitchFamily="34" charset="0"/>
                  <a:cs typeface="Arial" pitchFamily="34" charset="0"/>
                </a:defRPr>
              </a:lvl2pPr>
              <a:lvl3pPr marL="1143000" indent="-228600" eaLnBrk="0" hangingPunct="0">
                <a:defRPr sz="2600">
                  <a:solidFill>
                    <a:schemeClr val="bg1"/>
                  </a:solidFill>
                  <a:latin typeface="Arial Narrow" pitchFamily="34" charset="0"/>
                  <a:cs typeface="Arial" pitchFamily="34" charset="0"/>
                </a:defRPr>
              </a:lvl3pPr>
              <a:lvl4pPr marL="1600200" indent="-228600" eaLnBrk="0" hangingPunct="0">
                <a:defRPr sz="2600">
                  <a:solidFill>
                    <a:schemeClr val="bg1"/>
                  </a:solidFill>
                  <a:latin typeface="Arial Narrow" pitchFamily="34" charset="0"/>
                  <a:cs typeface="Arial" pitchFamily="34" charset="0"/>
                </a:defRPr>
              </a:lvl4pPr>
              <a:lvl5pPr marL="2057400" indent="-228600" eaLnBrk="0" hangingPunct="0">
                <a:defRPr sz="2600">
                  <a:solidFill>
                    <a:schemeClr val="bg1"/>
                  </a:solidFill>
                  <a:latin typeface="Arial Narrow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chemeClr val="bg1"/>
                  </a:solidFill>
                  <a:latin typeface="Arial Narrow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chemeClr val="bg1"/>
                  </a:solidFill>
                  <a:latin typeface="Arial Narrow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chemeClr val="bg1"/>
                  </a:solidFill>
                  <a:latin typeface="Arial Narrow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chemeClr val="bg1"/>
                  </a:solidFill>
                  <a:latin typeface="Arial Narrow" pitchFamily="34" charset="0"/>
                  <a:cs typeface="Arial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700" dirty="0" smtClean="0"/>
            </a:p>
          </p:txBody>
        </p:sp>
        <p:sp>
          <p:nvSpPr>
            <p:cNvPr id="3088" name="Rectangle 5"/>
            <p:cNvSpPr>
              <a:spLocks noChangeArrowheads="1"/>
            </p:cNvSpPr>
            <p:nvPr/>
          </p:nvSpPr>
          <p:spPr bwMode="auto">
            <a:xfrm>
              <a:off x="1224" y="3974"/>
              <a:ext cx="4536" cy="340"/>
            </a:xfrm>
            <a:prstGeom prst="rect">
              <a:avLst/>
            </a:prstGeom>
            <a:solidFill>
              <a:srgbClr val="3399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/>
            <a:lstStyle>
              <a:lvl1pPr eaLnBrk="0" hangingPunct="0">
                <a:defRPr sz="2600">
                  <a:solidFill>
                    <a:schemeClr val="bg1"/>
                  </a:solidFill>
                  <a:latin typeface="Arial Narrow" pitchFamily="34" charset="0"/>
                  <a:cs typeface="Arial" pitchFamily="34" charset="0"/>
                </a:defRPr>
              </a:lvl1pPr>
              <a:lvl2pPr marL="742950" indent="-285750" eaLnBrk="0" hangingPunct="0">
                <a:defRPr sz="2600">
                  <a:solidFill>
                    <a:schemeClr val="bg1"/>
                  </a:solidFill>
                  <a:latin typeface="Arial Narrow" pitchFamily="34" charset="0"/>
                  <a:cs typeface="Arial" pitchFamily="34" charset="0"/>
                </a:defRPr>
              </a:lvl2pPr>
              <a:lvl3pPr marL="1143000" indent="-228600" eaLnBrk="0" hangingPunct="0">
                <a:defRPr sz="2600">
                  <a:solidFill>
                    <a:schemeClr val="bg1"/>
                  </a:solidFill>
                  <a:latin typeface="Arial Narrow" pitchFamily="34" charset="0"/>
                  <a:cs typeface="Arial" pitchFamily="34" charset="0"/>
                </a:defRPr>
              </a:lvl3pPr>
              <a:lvl4pPr marL="1600200" indent="-228600" eaLnBrk="0" hangingPunct="0">
                <a:defRPr sz="2600">
                  <a:solidFill>
                    <a:schemeClr val="bg1"/>
                  </a:solidFill>
                  <a:latin typeface="Arial Narrow" pitchFamily="34" charset="0"/>
                  <a:cs typeface="Arial" pitchFamily="34" charset="0"/>
                </a:defRPr>
              </a:lvl4pPr>
              <a:lvl5pPr marL="2057400" indent="-228600" eaLnBrk="0" hangingPunct="0">
                <a:defRPr sz="2600">
                  <a:solidFill>
                    <a:schemeClr val="bg1"/>
                  </a:solidFill>
                  <a:latin typeface="Arial Narrow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chemeClr val="bg1"/>
                  </a:solidFill>
                  <a:latin typeface="Arial Narrow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chemeClr val="bg1"/>
                  </a:solidFill>
                  <a:latin typeface="Arial Narrow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chemeClr val="bg1"/>
                  </a:solidFill>
                  <a:latin typeface="Arial Narrow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chemeClr val="bg1"/>
                  </a:solidFill>
                  <a:latin typeface="Arial Narrow" pitchFamily="34" charset="0"/>
                  <a:cs typeface="Arial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700" dirty="0" smtClean="0"/>
            </a:p>
          </p:txBody>
        </p:sp>
        <p:sp>
          <p:nvSpPr>
            <p:cNvPr id="3089" name="Line 6"/>
            <p:cNvSpPr>
              <a:spLocks noChangeShapeType="1"/>
            </p:cNvSpPr>
            <p:nvPr/>
          </p:nvSpPr>
          <p:spPr bwMode="auto">
            <a:xfrm>
              <a:off x="1220" y="3974"/>
              <a:ext cx="0" cy="34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 anchor="ctr"/>
            <a:lstStyle/>
            <a:p>
              <a:endParaRPr lang="ru-RU" dirty="0"/>
            </a:p>
          </p:txBody>
        </p:sp>
      </p:grpSp>
      <p:sp>
        <p:nvSpPr>
          <p:cNvPr id="3077" name="Rectangle 7"/>
          <p:cNvSpPr>
            <a:spLocks noChangeArrowheads="1"/>
          </p:cNvSpPr>
          <p:nvPr/>
        </p:nvSpPr>
        <p:spPr bwMode="auto">
          <a:xfrm>
            <a:off x="0" y="4"/>
            <a:ext cx="1936750" cy="809625"/>
          </a:xfrm>
          <a:prstGeom prst="rect">
            <a:avLst/>
          </a:prstGeom>
          <a:solidFill>
            <a:srgbClr val="0066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>
            <a:lvl1pPr eaLnBrk="0" hangingPunct="0"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1pPr>
            <a:lvl2pPr marL="742950" indent="-285750" eaLnBrk="0" hangingPunct="0"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2pPr>
            <a:lvl3pPr marL="1143000" indent="-228600" eaLnBrk="0" hangingPunct="0"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3pPr>
            <a:lvl4pPr marL="1600200" indent="-228600" eaLnBrk="0" hangingPunct="0"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4pPr>
            <a:lvl5pPr marL="2057400" indent="-228600" eaLnBrk="0" hangingPunct="0"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9pPr>
          </a:lstStyle>
          <a:p>
            <a:pPr eaLnBrk="1" hangingPunct="1">
              <a:defRPr/>
            </a:pPr>
            <a:endParaRPr lang="ru-RU" altLang="ru-RU" sz="1700" dirty="0" smtClean="0"/>
          </a:p>
        </p:txBody>
      </p:sp>
      <p:sp>
        <p:nvSpPr>
          <p:cNvPr id="3078" name="Rectangle 8"/>
          <p:cNvSpPr>
            <a:spLocks noChangeArrowheads="1"/>
          </p:cNvSpPr>
          <p:nvPr/>
        </p:nvSpPr>
        <p:spPr bwMode="auto">
          <a:xfrm>
            <a:off x="1943100" y="4"/>
            <a:ext cx="7200900" cy="809625"/>
          </a:xfrm>
          <a:prstGeom prst="rect">
            <a:avLst/>
          </a:prstGeom>
          <a:solidFill>
            <a:srgbClr val="0033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>
            <a:lvl1pPr eaLnBrk="0" hangingPunct="0"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1pPr>
            <a:lvl2pPr marL="742950" indent="-285750" eaLnBrk="0" hangingPunct="0"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2pPr>
            <a:lvl3pPr marL="1143000" indent="-228600" eaLnBrk="0" hangingPunct="0"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3pPr>
            <a:lvl4pPr marL="1600200" indent="-228600" eaLnBrk="0" hangingPunct="0"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4pPr>
            <a:lvl5pPr marL="2057400" indent="-228600" eaLnBrk="0" hangingPunct="0"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9pPr>
          </a:lstStyle>
          <a:p>
            <a:pPr eaLnBrk="1" hangingPunct="1">
              <a:defRPr/>
            </a:pPr>
            <a:endParaRPr lang="ru-RU" altLang="ru-RU" sz="1700" dirty="0" smtClean="0"/>
          </a:p>
        </p:txBody>
      </p:sp>
      <p:sp>
        <p:nvSpPr>
          <p:cNvPr id="3079" name="Line 9"/>
          <p:cNvSpPr>
            <a:spLocks noChangeShapeType="1"/>
          </p:cNvSpPr>
          <p:nvPr/>
        </p:nvSpPr>
        <p:spPr bwMode="auto">
          <a:xfrm>
            <a:off x="1936750" y="4"/>
            <a:ext cx="0" cy="809625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 anchor="ctr"/>
          <a:lstStyle/>
          <a:p>
            <a:endParaRPr lang="ru-RU" dirty="0"/>
          </a:p>
        </p:txBody>
      </p:sp>
      <p:sp>
        <p:nvSpPr>
          <p:cNvPr id="3080" name="Rectangle 11"/>
          <p:cNvSpPr>
            <a:spLocks noGrp="1" noChangeArrowheads="1"/>
          </p:cNvSpPr>
          <p:nvPr>
            <p:ph type="title"/>
          </p:nvPr>
        </p:nvSpPr>
        <p:spPr bwMode="auto">
          <a:xfrm>
            <a:off x="2159001" y="9"/>
            <a:ext cx="6985000" cy="757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270349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204792" y="4772455"/>
            <a:ext cx="1487487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sz="2000" b="1"/>
            </a:lvl1pPr>
          </a:lstStyle>
          <a:p>
            <a:fld id="{E8A5A2CA-AB4F-483C-8A68-196577157728}" type="slidenum">
              <a:rPr lang="ru-RU" altLang="ru-RU"/>
              <a:pPr/>
              <a:t>‹#›</a:t>
            </a:fld>
            <a:endParaRPr lang="ru-RU" altLang="ru-RU" dirty="0"/>
          </a:p>
        </p:txBody>
      </p:sp>
      <p:sp>
        <p:nvSpPr>
          <p:cNvPr id="270350" name="Rectangle 1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144713" y="4772455"/>
            <a:ext cx="6769100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sz="2000">
                <a:cs typeface="+mn-cs"/>
              </a:defRPr>
            </a:lvl1pPr>
          </a:lstStyle>
          <a:p>
            <a:pPr>
              <a:defRPr/>
            </a:pPr>
            <a:r>
              <a:rPr lang="ru-RU" dirty="0" smtClean="0"/>
              <a:t>СОВЕЩАНИЕ ПО РАССМОТРЕНИЮ РЕЗУЛЬТАТОВ ПХД ЗА 2013 Г.</a:t>
            </a:r>
            <a:endParaRPr lang="ru-RU" dirty="0"/>
          </a:p>
        </p:txBody>
      </p:sp>
      <p:sp>
        <p:nvSpPr>
          <p:cNvPr id="3083" name="Rectangle 15"/>
          <p:cNvSpPr>
            <a:spLocks noChangeArrowheads="1"/>
          </p:cNvSpPr>
          <p:nvPr/>
        </p:nvSpPr>
        <p:spPr bwMode="auto">
          <a:xfrm>
            <a:off x="755650" y="5704285"/>
            <a:ext cx="4103688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>
            <a:lvl1pPr eaLnBrk="0" hangingPunct="0"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1pPr>
            <a:lvl2pPr marL="742950" indent="-285750" eaLnBrk="0" hangingPunct="0"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2pPr>
            <a:lvl3pPr marL="1143000" indent="-228600" eaLnBrk="0" hangingPunct="0"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3pPr>
            <a:lvl4pPr marL="1600200" indent="-228600" eaLnBrk="0" hangingPunct="0"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4pPr>
            <a:lvl5pPr marL="2057400" indent="-228600" eaLnBrk="0" hangingPunct="0"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9pPr>
          </a:lstStyle>
          <a:p>
            <a:pPr eaLnBrk="1" hangingPunct="1">
              <a:defRPr/>
            </a:pPr>
            <a:endParaRPr lang="ru-RU" altLang="ru-RU" sz="1700" dirty="0" smtClean="0"/>
          </a:p>
        </p:txBody>
      </p:sp>
      <p:sp>
        <p:nvSpPr>
          <p:cNvPr id="3084" name="Line 20"/>
          <p:cNvSpPr>
            <a:spLocks noChangeShapeType="1"/>
          </p:cNvSpPr>
          <p:nvPr/>
        </p:nvSpPr>
        <p:spPr bwMode="auto">
          <a:xfrm>
            <a:off x="0" y="4736306"/>
            <a:ext cx="9144000" cy="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 anchor="ctr"/>
          <a:lstStyle/>
          <a:p>
            <a:endParaRPr lang="ru-RU" dirty="0"/>
          </a:p>
        </p:txBody>
      </p:sp>
      <p:sp>
        <p:nvSpPr>
          <p:cNvPr id="3085" name="Line 21"/>
          <p:cNvSpPr>
            <a:spLocks noChangeShapeType="1"/>
          </p:cNvSpPr>
          <p:nvPr/>
        </p:nvSpPr>
        <p:spPr bwMode="auto">
          <a:xfrm>
            <a:off x="0" y="809625"/>
            <a:ext cx="9144000" cy="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 anchor="ctr"/>
          <a:lstStyle/>
          <a:p>
            <a:endParaRPr lang="ru-RU" dirty="0"/>
          </a:p>
        </p:txBody>
      </p:sp>
      <p:pic>
        <p:nvPicPr>
          <p:cNvPr id="3086" name="Picture 23" descr="TransGazKazan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279" y="67885"/>
            <a:ext cx="1560513" cy="633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49" r:id="rId1"/>
    <p:sldLayoutId id="2147483850" r:id="rId2"/>
    <p:sldLayoutId id="2147483851" r:id="rId3"/>
    <p:sldLayoutId id="2147483852" r:id="rId4"/>
    <p:sldLayoutId id="2147483853" r:id="rId5"/>
    <p:sldLayoutId id="2147483854" r:id="rId6"/>
    <p:sldLayoutId id="2147483855" r:id="rId7"/>
    <p:sldLayoutId id="2147483856" r:id="rId8"/>
    <p:sldLayoutId id="2147483857" r:id="rId9"/>
    <p:sldLayoutId id="2147483858" r:id="rId10"/>
    <p:sldLayoutId id="2147483859" r:id="rId11"/>
  </p:sldLayoutIdLst>
  <p:transition spd="med" advClick="0" advTm="1000">
    <p:wipe/>
  </p:transition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5pPr>
      <a:lvl6pPr marL="456531"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6pPr>
      <a:lvl7pPr marL="913063"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7pPr>
      <a:lvl8pPr marL="1369597"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8pPr>
      <a:lvl9pPr marL="1826127"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9pPr>
    </p:titleStyle>
    <p:bodyStyle>
      <a:lvl1pPr marL="342400" indent="-342400" algn="l" rtl="0" eaLnBrk="0" fontAlgn="base" hangingPunct="0">
        <a:spcBef>
          <a:spcPct val="0"/>
        </a:spcBef>
        <a:spcAft>
          <a:spcPct val="0"/>
        </a:spcAft>
        <a:defRPr sz="2600" b="1">
          <a:solidFill>
            <a:srgbClr val="003366"/>
          </a:solidFill>
          <a:latin typeface="+mn-lt"/>
          <a:ea typeface="+mn-ea"/>
          <a:cs typeface="+mn-cs"/>
        </a:defRPr>
      </a:lvl1pPr>
      <a:lvl2pPr marL="741868" indent="-285327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Arial" charset="0"/>
        </a:defRPr>
      </a:lvl2pPr>
      <a:lvl3pPr marL="1141334" indent="-228266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Arial" charset="0"/>
        </a:defRPr>
      </a:lvl3pPr>
      <a:lvl4pPr marL="1597866" indent="-228266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charset="0"/>
        </a:defRPr>
      </a:lvl4pPr>
      <a:lvl5pPr marL="2054398" indent="-228266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5pPr>
      <a:lvl6pPr marL="2510932" indent="-228266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67466" indent="-228266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4000" indent="-228266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0534" indent="-228266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ru-RU"/>
      </a:defPPr>
      <a:lvl1pPr marL="0" algn="l" defTabSz="9130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531" algn="l" defTabSz="9130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3063" algn="l" defTabSz="9130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69597" algn="l" defTabSz="9130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6127" algn="l" defTabSz="9130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2666" algn="l" defTabSz="9130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39200" algn="l" defTabSz="9130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5733" algn="l" defTabSz="9130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2269" algn="l" defTabSz="9130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3"/>
          <p:cNvSpPr>
            <a:spLocks noChangeArrowheads="1"/>
          </p:cNvSpPr>
          <p:nvPr/>
        </p:nvSpPr>
        <p:spPr bwMode="auto">
          <a:xfrm>
            <a:off x="0" y="0"/>
            <a:ext cx="9144000" cy="5143500"/>
          </a:xfrm>
          <a:prstGeom prst="rect">
            <a:avLst/>
          </a:prstGeom>
          <a:solidFill>
            <a:srgbClr val="0066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>
            <a:lvl1pPr eaLnBrk="0" hangingPunct="0"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1pPr>
            <a:lvl2pPr marL="742950" indent="-285750" eaLnBrk="0" hangingPunct="0"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2pPr>
            <a:lvl3pPr marL="1143000" indent="-228600" eaLnBrk="0" hangingPunct="0"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3pPr>
            <a:lvl4pPr marL="1600200" indent="-228600" eaLnBrk="0" hangingPunct="0"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4pPr>
            <a:lvl5pPr marL="2057400" indent="-228600" eaLnBrk="0" hangingPunct="0"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9pPr>
          </a:lstStyle>
          <a:p>
            <a:pPr eaLnBrk="1" hangingPunct="1">
              <a:defRPr/>
            </a:pPr>
            <a:endParaRPr lang="ru-RU" altLang="ru-RU" sz="1700" dirty="0" smtClean="0">
              <a:solidFill>
                <a:srgbClr val="FFFFFF"/>
              </a:solidFill>
            </a:endParaRPr>
          </a:p>
        </p:txBody>
      </p:sp>
      <p:grpSp>
        <p:nvGrpSpPr>
          <p:cNvPr id="7171" name="Group 4"/>
          <p:cNvGrpSpPr>
            <a:grpSpLocks/>
          </p:cNvGrpSpPr>
          <p:nvPr/>
        </p:nvGrpSpPr>
        <p:grpSpPr bwMode="auto">
          <a:xfrm>
            <a:off x="0" y="4739417"/>
            <a:ext cx="9144000" cy="404813"/>
            <a:chOff x="0" y="3974"/>
            <a:chExt cx="5760" cy="340"/>
          </a:xfrm>
        </p:grpSpPr>
        <p:sp>
          <p:nvSpPr>
            <p:cNvPr id="7181" name="Rectangle 5"/>
            <p:cNvSpPr>
              <a:spLocks noChangeArrowheads="1"/>
            </p:cNvSpPr>
            <p:nvPr/>
          </p:nvSpPr>
          <p:spPr bwMode="auto">
            <a:xfrm>
              <a:off x="0" y="3974"/>
              <a:ext cx="1220" cy="340"/>
            </a:xfrm>
            <a:prstGeom prst="rect">
              <a:avLst/>
            </a:prstGeom>
            <a:solidFill>
              <a:srgbClr val="0066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/>
            <a:lstStyle>
              <a:lvl1pPr eaLnBrk="0" hangingPunct="0">
                <a:defRPr sz="2600">
                  <a:solidFill>
                    <a:schemeClr val="bg1"/>
                  </a:solidFill>
                  <a:latin typeface="Arial Narrow" pitchFamily="34" charset="0"/>
                  <a:cs typeface="Arial" pitchFamily="34" charset="0"/>
                </a:defRPr>
              </a:lvl1pPr>
              <a:lvl2pPr marL="742950" indent="-285750" eaLnBrk="0" hangingPunct="0">
                <a:defRPr sz="2600">
                  <a:solidFill>
                    <a:schemeClr val="bg1"/>
                  </a:solidFill>
                  <a:latin typeface="Arial Narrow" pitchFamily="34" charset="0"/>
                  <a:cs typeface="Arial" pitchFamily="34" charset="0"/>
                </a:defRPr>
              </a:lvl2pPr>
              <a:lvl3pPr marL="1143000" indent="-228600" eaLnBrk="0" hangingPunct="0">
                <a:defRPr sz="2600">
                  <a:solidFill>
                    <a:schemeClr val="bg1"/>
                  </a:solidFill>
                  <a:latin typeface="Arial Narrow" pitchFamily="34" charset="0"/>
                  <a:cs typeface="Arial" pitchFamily="34" charset="0"/>
                </a:defRPr>
              </a:lvl3pPr>
              <a:lvl4pPr marL="1600200" indent="-228600" eaLnBrk="0" hangingPunct="0">
                <a:defRPr sz="2600">
                  <a:solidFill>
                    <a:schemeClr val="bg1"/>
                  </a:solidFill>
                  <a:latin typeface="Arial Narrow" pitchFamily="34" charset="0"/>
                  <a:cs typeface="Arial" pitchFamily="34" charset="0"/>
                </a:defRPr>
              </a:lvl4pPr>
              <a:lvl5pPr marL="2057400" indent="-228600" eaLnBrk="0" hangingPunct="0">
                <a:defRPr sz="2600">
                  <a:solidFill>
                    <a:schemeClr val="bg1"/>
                  </a:solidFill>
                  <a:latin typeface="Arial Narrow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chemeClr val="bg1"/>
                  </a:solidFill>
                  <a:latin typeface="Arial Narrow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chemeClr val="bg1"/>
                  </a:solidFill>
                  <a:latin typeface="Arial Narrow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chemeClr val="bg1"/>
                  </a:solidFill>
                  <a:latin typeface="Arial Narrow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chemeClr val="bg1"/>
                  </a:solidFill>
                  <a:latin typeface="Arial Narrow" pitchFamily="34" charset="0"/>
                  <a:cs typeface="Arial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700" dirty="0" smtClean="0">
                <a:solidFill>
                  <a:srgbClr val="FFFFFF"/>
                </a:solidFill>
              </a:endParaRPr>
            </a:p>
          </p:txBody>
        </p:sp>
        <p:sp>
          <p:nvSpPr>
            <p:cNvPr id="7182" name="Rectangle 6"/>
            <p:cNvSpPr>
              <a:spLocks noChangeArrowheads="1"/>
            </p:cNvSpPr>
            <p:nvPr/>
          </p:nvSpPr>
          <p:spPr bwMode="auto">
            <a:xfrm>
              <a:off x="1224" y="3974"/>
              <a:ext cx="4536" cy="340"/>
            </a:xfrm>
            <a:prstGeom prst="rect">
              <a:avLst/>
            </a:prstGeom>
            <a:solidFill>
              <a:srgbClr val="3399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/>
            <a:lstStyle>
              <a:lvl1pPr eaLnBrk="0" hangingPunct="0">
                <a:defRPr sz="2600">
                  <a:solidFill>
                    <a:schemeClr val="bg1"/>
                  </a:solidFill>
                  <a:latin typeface="Arial Narrow" pitchFamily="34" charset="0"/>
                  <a:cs typeface="Arial" pitchFamily="34" charset="0"/>
                </a:defRPr>
              </a:lvl1pPr>
              <a:lvl2pPr marL="742950" indent="-285750" eaLnBrk="0" hangingPunct="0">
                <a:defRPr sz="2600">
                  <a:solidFill>
                    <a:schemeClr val="bg1"/>
                  </a:solidFill>
                  <a:latin typeface="Arial Narrow" pitchFamily="34" charset="0"/>
                  <a:cs typeface="Arial" pitchFamily="34" charset="0"/>
                </a:defRPr>
              </a:lvl2pPr>
              <a:lvl3pPr marL="1143000" indent="-228600" eaLnBrk="0" hangingPunct="0">
                <a:defRPr sz="2600">
                  <a:solidFill>
                    <a:schemeClr val="bg1"/>
                  </a:solidFill>
                  <a:latin typeface="Arial Narrow" pitchFamily="34" charset="0"/>
                  <a:cs typeface="Arial" pitchFamily="34" charset="0"/>
                </a:defRPr>
              </a:lvl3pPr>
              <a:lvl4pPr marL="1600200" indent="-228600" eaLnBrk="0" hangingPunct="0">
                <a:defRPr sz="2600">
                  <a:solidFill>
                    <a:schemeClr val="bg1"/>
                  </a:solidFill>
                  <a:latin typeface="Arial Narrow" pitchFamily="34" charset="0"/>
                  <a:cs typeface="Arial" pitchFamily="34" charset="0"/>
                </a:defRPr>
              </a:lvl4pPr>
              <a:lvl5pPr marL="2057400" indent="-228600" eaLnBrk="0" hangingPunct="0">
                <a:defRPr sz="2600">
                  <a:solidFill>
                    <a:schemeClr val="bg1"/>
                  </a:solidFill>
                  <a:latin typeface="Arial Narrow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chemeClr val="bg1"/>
                  </a:solidFill>
                  <a:latin typeface="Arial Narrow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chemeClr val="bg1"/>
                  </a:solidFill>
                  <a:latin typeface="Arial Narrow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chemeClr val="bg1"/>
                  </a:solidFill>
                  <a:latin typeface="Arial Narrow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chemeClr val="bg1"/>
                  </a:solidFill>
                  <a:latin typeface="Arial Narrow" pitchFamily="34" charset="0"/>
                  <a:cs typeface="Arial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700" dirty="0" smtClean="0">
                <a:solidFill>
                  <a:srgbClr val="FFFFFF"/>
                </a:solidFill>
              </a:endParaRPr>
            </a:p>
          </p:txBody>
        </p:sp>
        <p:sp>
          <p:nvSpPr>
            <p:cNvPr id="7183" name="Line 7"/>
            <p:cNvSpPr>
              <a:spLocks noChangeShapeType="1"/>
            </p:cNvSpPr>
            <p:nvPr/>
          </p:nvSpPr>
          <p:spPr bwMode="auto">
            <a:xfrm>
              <a:off x="1220" y="3974"/>
              <a:ext cx="0" cy="34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 anchor="ctr"/>
            <a:lstStyle/>
            <a:p>
              <a:endParaRPr lang="ru-RU" dirty="0">
                <a:solidFill>
                  <a:srgbClr val="FFFFFF"/>
                </a:solidFill>
              </a:endParaRPr>
            </a:p>
          </p:txBody>
        </p:sp>
      </p:grpSp>
      <p:sp>
        <p:nvSpPr>
          <p:cNvPr id="7172" name="Rectangle 8"/>
          <p:cNvSpPr>
            <a:spLocks noChangeArrowheads="1"/>
          </p:cNvSpPr>
          <p:nvPr/>
        </p:nvSpPr>
        <p:spPr bwMode="auto">
          <a:xfrm>
            <a:off x="0" y="4"/>
            <a:ext cx="1936750" cy="809625"/>
          </a:xfrm>
          <a:prstGeom prst="rect">
            <a:avLst/>
          </a:prstGeom>
          <a:solidFill>
            <a:srgbClr val="0066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>
            <a:lvl1pPr eaLnBrk="0" hangingPunct="0"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1pPr>
            <a:lvl2pPr marL="742950" indent="-285750" eaLnBrk="0" hangingPunct="0"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2pPr>
            <a:lvl3pPr marL="1143000" indent="-228600" eaLnBrk="0" hangingPunct="0"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3pPr>
            <a:lvl4pPr marL="1600200" indent="-228600" eaLnBrk="0" hangingPunct="0"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4pPr>
            <a:lvl5pPr marL="2057400" indent="-228600" eaLnBrk="0" hangingPunct="0"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9pPr>
          </a:lstStyle>
          <a:p>
            <a:pPr eaLnBrk="1" hangingPunct="1">
              <a:defRPr/>
            </a:pPr>
            <a:endParaRPr lang="ru-RU" altLang="ru-RU" sz="1700" dirty="0" smtClean="0">
              <a:solidFill>
                <a:srgbClr val="FFFFFF"/>
              </a:solidFill>
            </a:endParaRPr>
          </a:p>
        </p:txBody>
      </p:sp>
      <p:sp>
        <p:nvSpPr>
          <p:cNvPr id="7173" name="Rectangle 9"/>
          <p:cNvSpPr>
            <a:spLocks noChangeArrowheads="1"/>
          </p:cNvSpPr>
          <p:nvPr/>
        </p:nvSpPr>
        <p:spPr bwMode="auto">
          <a:xfrm>
            <a:off x="1943100" y="4"/>
            <a:ext cx="7200900" cy="809625"/>
          </a:xfrm>
          <a:prstGeom prst="rect">
            <a:avLst/>
          </a:prstGeom>
          <a:solidFill>
            <a:srgbClr val="0033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>
            <a:lvl1pPr eaLnBrk="0" hangingPunct="0"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1pPr>
            <a:lvl2pPr marL="742950" indent="-285750" eaLnBrk="0" hangingPunct="0"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2pPr>
            <a:lvl3pPr marL="1143000" indent="-228600" eaLnBrk="0" hangingPunct="0"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3pPr>
            <a:lvl4pPr marL="1600200" indent="-228600" eaLnBrk="0" hangingPunct="0"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4pPr>
            <a:lvl5pPr marL="2057400" indent="-228600" eaLnBrk="0" hangingPunct="0"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9pPr>
          </a:lstStyle>
          <a:p>
            <a:pPr eaLnBrk="1" hangingPunct="1">
              <a:defRPr/>
            </a:pPr>
            <a:endParaRPr lang="ru-RU" altLang="ru-RU" sz="1700" dirty="0" smtClean="0">
              <a:solidFill>
                <a:srgbClr val="FFFFFF"/>
              </a:solidFill>
            </a:endParaRPr>
          </a:p>
        </p:txBody>
      </p:sp>
      <p:sp>
        <p:nvSpPr>
          <p:cNvPr id="7174" name="Line 10"/>
          <p:cNvSpPr>
            <a:spLocks noChangeShapeType="1"/>
          </p:cNvSpPr>
          <p:nvPr/>
        </p:nvSpPr>
        <p:spPr bwMode="auto">
          <a:xfrm>
            <a:off x="1936750" y="4"/>
            <a:ext cx="0" cy="809625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 anchor="ctr"/>
          <a:lstStyle/>
          <a:p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7175" name="Rectangle 11"/>
          <p:cNvSpPr>
            <a:spLocks noGrp="1" noChangeArrowheads="1"/>
          </p:cNvSpPr>
          <p:nvPr>
            <p:ph type="title"/>
          </p:nvPr>
        </p:nvSpPr>
        <p:spPr bwMode="auto">
          <a:xfrm>
            <a:off x="2159001" y="9"/>
            <a:ext cx="6985000" cy="757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367629" name="Rectangle 13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144713" y="4772455"/>
            <a:ext cx="6769100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sz="2000">
                <a:cs typeface="+mn-cs"/>
              </a:defRPr>
            </a:lvl1pPr>
          </a:lstStyle>
          <a:p>
            <a:pPr>
              <a:defRPr/>
            </a:pPr>
            <a:r>
              <a:rPr lang="ru-RU" dirty="0" smtClean="0">
                <a:solidFill>
                  <a:srgbClr val="FFFFFF"/>
                </a:solidFill>
              </a:rPr>
              <a:t>СОВЕЩАНИЕ ПО РАССМОТРЕНИЮ РЕЗУЛЬТАТОВ ПХД ЗА 2013 Г.</a:t>
            </a:r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7177" name="Rectangle 14"/>
          <p:cNvSpPr>
            <a:spLocks noChangeArrowheads="1"/>
          </p:cNvSpPr>
          <p:nvPr/>
        </p:nvSpPr>
        <p:spPr bwMode="auto">
          <a:xfrm>
            <a:off x="755650" y="5704285"/>
            <a:ext cx="4103688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>
            <a:lvl1pPr eaLnBrk="0" hangingPunct="0"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1pPr>
            <a:lvl2pPr marL="742950" indent="-285750" eaLnBrk="0" hangingPunct="0"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2pPr>
            <a:lvl3pPr marL="1143000" indent="-228600" eaLnBrk="0" hangingPunct="0"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3pPr>
            <a:lvl4pPr marL="1600200" indent="-228600" eaLnBrk="0" hangingPunct="0"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4pPr>
            <a:lvl5pPr marL="2057400" indent="-228600" eaLnBrk="0" hangingPunct="0"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9pPr>
          </a:lstStyle>
          <a:p>
            <a:pPr eaLnBrk="1" hangingPunct="1">
              <a:defRPr/>
            </a:pPr>
            <a:endParaRPr lang="ru-RU" altLang="ru-RU" sz="1700" dirty="0" smtClean="0">
              <a:solidFill>
                <a:srgbClr val="FFFFFF"/>
              </a:solidFill>
            </a:endParaRPr>
          </a:p>
        </p:txBody>
      </p:sp>
      <p:sp>
        <p:nvSpPr>
          <p:cNvPr id="7178" name="Line 16"/>
          <p:cNvSpPr>
            <a:spLocks noChangeShapeType="1"/>
          </p:cNvSpPr>
          <p:nvPr/>
        </p:nvSpPr>
        <p:spPr bwMode="auto">
          <a:xfrm>
            <a:off x="0" y="4736306"/>
            <a:ext cx="9144000" cy="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 anchor="ctr"/>
          <a:lstStyle/>
          <a:p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7179" name="Line 17"/>
          <p:cNvSpPr>
            <a:spLocks noChangeShapeType="1"/>
          </p:cNvSpPr>
          <p:nvPr/>
        </p:nvSpPr>
        <p:spPr bwMode="auto">
          <a:xfrm>
            <a:off x="0" y="809625"/>
            <a:ext cx="9144000" cy="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 anchor="ctr"/>
          <a:lstStyle/>
          <a:p>
            <a:endParaRPr lang="ru-RU" dirty="0">
              <a:solidFill>
                <a:srgbClr val="FFFFFF"/>
              </a:solidFill>
            </a:endParaRPr>
          </a:p>
        </p:txBody>
      </p:sp>
      <p:pic>
        <p:nvPicPr>
          <p:cNvPr id="7180" name="Picture 18" descr="TransGazKazan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279" y="67885"/>
            <a:ext cx="1560513" cy="633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220191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62" r:id="rId1"/>
    <p:sldLayoutId id="2147484163" r:id="rId2"/>
    <p:sldLayoutId id="2147484164" r:id="rId3"/>
    <p:sldLayoutId id="2147484165" r:id="rId4"/>
    <p:sldLayoutId id="2147484166" r:id="rId5"/>
    <p:sldLayoutId id="2147484167" r:id="rId6"/>
    <p:sldLayoutId id="2147484168" r:id="rId7"/>
    <p:sldLayoutId id="2147484169" r:id="rId8"/>
    <p:sldLayoutId id="2147484170" r:id="rId9"/>
    <p:sldLayoutId id="2147484171" r:id="rId10"/>
    <p:sldLayoutId id="2147484172" r:id="rId11"/>
  </p:sldLayoutIdLst>
  <p:transition spd="med" advClick="0" advTm="1000">
    <p:wipe/>
  </p:transition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5pPr>
      <a:lvl6pPr marL="456531"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6pPr>
      <a:lvl7pPr marL="913063"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7pPr>
      <a:lvl8pPr marL="1369597"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8pPr>
      <a:lvl9pPr marL="1826127"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9pPr>
    </p:titleStyle>
    <p:bodyStyle>
      <a:lvl1pPr marL="342400" indent="-342400" algn="l" rtl="0" eaLnBrk="0" fontAlgn="base" hangingPunct="0">
        <a:spcBef>
          <a:spcPct val="20000"/>
        </a:spcBef>
        <a:spcAft>
          <a:spcPct val="0"/>
        </a:spcAft>
        <a:defRPr sz="2600" b="1">
          <a:solidFill>
            <a:srgbClr val="003366"/>
          </a:solidFill>
          <a:latin typeface="+mn-lt"/>
          <a:ea typeface="+mn-ea"/>
          <a:cs typeface="+mn-cs"/>
        </a:defRPr>
      </a:lvl1pPr>
      <a:lvl2pPr marL="741868" indent="-285327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Arial" charset="0"/>
        </a:defRPr>
      </a:lvl2pPr>
      <a:lvl3pPr marL="1141334" indent="-228266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Arial" charset="0"/>
        </a:defRPr>
      </a:lvl3pPr>
      <a:lvl4pPr marL="1597866" indent="-228266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charset="0"/>
        </a:defRPr>
      </a:lvl4pPr>
      <a:lvl5pPr marL="2054398" indent="-228266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5pPr>
      <a:lvl6pPr marL="2510932" indent="-228266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67466" indent="-228266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4000" indent="-228266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0534" indent="-228266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ru-RU"/>
      </a:defPPr>
      <a:lvl1pPr marL="0" algn="l" defTabSz="9130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531" algn="l" defTabSz="9130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3063" algn="l" defTabSz="9130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69597" algn="l" defTabSz="9130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6127" algn="l" defTabSz="9130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2666" algn="l" defTabSz="9130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39200" algn="l" defTabSz="9130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5733" algn="l" defTabSz="9130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2269" algn="l" defTabSz="9130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12"/>
          <p:cNvSpPr>
            <a:spLocks noGrp="1" noChangeArrowheads="1"/>
          </p:cNvSpPr>
          <p:nvPr>
            <p:ph type="body" idx="1"/>
          </p:nvPr>
        </p:nvSpPr>
        <p:spPr bwMode="auto">
          <a:xfrm>
            <a:off x="0" y="809631"/>
            <a:ext cx="9144000" cy="11465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215684" tIns="0" rIns="215684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51" name="Rectangle 20"/>
          <p:cNvSpPr>
            <a:spLocks noChangeArrowheads="1"/>
          </p:cNvSpPr>
          <p:nvPr/>
        </p:nvSpPr>
        <p:spPr bwMode="auto">
          <a:xfrm>
            <a:off x="1939944" y="1955013"/>
            <a:ext cx="7204075" cy="2784872"/>
          </a:xfrm>
          <a:prstGeom prst="rect">
            <a:avLst/>
          </a:prstGeom>
          <a:solidFill>
            <a:srgbClr val="0066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/>
          <a:p>
            <a:endParaRPr lang="ru-RU" sz="1700" dirty="0">
              <a:solidFill>
                <a:srgbClr val="FFFFFF"/>
              </a:solidFill>
              <a:cs typeface="Arial" charset="0"/>
            </a:endParaRPr>
          </a:p>
        </p:txBody>
      </p:sp>
      <p:grpSp>
        <p:nvGrpSpPr>
          <p:cNvPr id="2052" name="Group 3"/>
          <p:cNvGrpSpPr>
            <a:grpSpLocks/>
          </p:cNvGrpSpPr>
          <p:nvPr/>
        </p:nvGrpSpPr>
        <p:grpSpPr bwMode="auto">
          <a:xfrm>
            <a:off x="0" y="4739438"/>
            <a:ext cx="9144000" cy="404813"/>
            <a:chOff x="0" y="3974"/>
            <a:chExt cx="5760" cy="340"/>
          </a:xfrm>
        </p:grpSpPr>
        <p:sp>
          <p:nvSpPr>
            <p:cNvPr id="2062" name="Rectangle 4"/>
            <p:cNvSpPr>
              <a:spLocks noChangeArrowheads="1"/>
            </p:cNvSpPr>
            <p:nvPr/>
          </p:nvSpPr>
          <p:spPr bwMode="auto">
            <a:xfrm>
              <a:off x="0" y="3974"/>
              <a:ext cx="1220" cy="340"/>
            </a:xfrm>
            <a:prstGeom prst="rect">
              <a:avLst/>
            </a:prstGeom>
            <a:solidFill>
              <a:srgbClr val="0066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/>
            <a:lstStyle/>
            <a:p>
              <a:endParaRPr lang="ru-RU" sz="1700" dirty="0">
                <a:solidFill>
                  <a:srgbClr val="FFFFFF"/>
                </a:solidFill>
                <a:cs typeface="Arial" charset="0"/>
              </a:endParaRPr>
            </a:p>
          </p:txBody>
        </p:sp>
        <p:sp>
          <p:nvSpPr>
            <p:cNvPr id="2063" name="Rectangle 5"/>
            <p:cNvSpPr>
              <a:spLocks noChangeArrowheads="1"/>
            </p:cNvSpPr>
            <p:nvPr/>
          </p:nvSpPr>
          <p:spPr bwMode="auto">
            <a:xfrm>
              <a:off x="1224" y="3974"/>
              <a:ext cx="4536" cy="340"/>
            </a:xfrm>
            <a:prstGeom prst="rect">
              <a:avLst/>
            </a:prstGeom>
            <a:solidFill>
              <a:srgbClr val="3399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/>
            <a:lstStyle/>
            <a:p>
              <a:endParaRPr lang="ru-RU" sz="1700" dirty="0">
                <a:solidFill>
                  <a:srgbClr val="FFFFFF"/>
                </a:solidFill>
                <a:cs typeface="Arial" charset="0"/>
              </a:endParaRPr>
            </a:p>
          </p:txBody>
        </p:sp>
        <p:sp>
          <p:nvSpPr>
            <p:cNvPr id="2064" name="Line 6"/>
            <p:cNvSpPr>
              <a:spLocks noChangeShapeType="1"/>
            </p:cNvSpPr>
            <p:nvPr/>
          </p:nvSpPr>
          <p:spPr bwMode="auto">
            <a:xfrm>
              <a:off x="1220" y="3974"/>
              <a:ext cx="0" cy="34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 anchor="ctr"/>
            <a:lstStyle/>
            <a:p>
              <a:endParaRPr lang="ru-RU" sz="1700" dirty="0">
                <a:solidFill>
                  <a:srgbClr val="FFFFFF"/>
                </a:solidFill>
                <a:cs typeface="Arial" charset="0"/>
              </a:endParaRPr>
            </a:p>
          </p:txBody>
        </p:sp>
      </p:grpSp>
      <p:sp>
        <p:nvSpPr>
          <p:cNvPr id="2053" name="Rectangle 7"/>
          <p:cNvSpPr>
            <a:spLocks noChangeArrowheads="1"/>
          </p:cNvSpPr>
          <p:nvPr/>
        </p:nvSpPr>
        <p:spPr bwMode="auto">
          <a:xfrm>
            <a:off x="0" y="4"/>
            <a:ext cx="1936750" cy="809625"/>
          </a:xfrm>
          <a:prstGeom prst="rect">
            <a:avLst/>
          </a:prstGeom>
          <a:solidFill>
            <a:srgbClr val="0066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/>
          <a:p>
            <a:endParaRPr lang="ru-RU" sz="1700" dirty="0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2054" name="Rectangle 8"/>
          <p:cNvSpPr>
            <a:spLocks noChangeArrowheads="1"/>
          </p:cNvSpPr>
          <p:nvPr/>
        </p:nvSpPr>
        <p:spPr bwMode="auto">
          <a:xfrm>
            <a:off x="1943100" y="4"/>
            <a:ext cx="7200900" cy="809625"/>
          </a:xfrm>
          <a:prstGeom prst="rect">
            <a:avLst/>
          </a:prstGeom>
          <a:solidFill>
            <a:srgbClr val="0033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/>
          <a:p>
            <a:endParaRPr lang="ru-RU" sz="1700" dirty="0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2055" name="Line 9"/>
          <p:cNvSpPr>
            <a:spLocks noChangeShapeType="1"/>
          </p:cNvSpPr>
          <p:nvPr/>
        </p:nvSpPr>
        <p:spPr bwMode="auto">
          <a:xfrm>
            <a:off x="1936750" y="4"/>
            <a:ext cx="0" cy="809625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 anchor="ctr"/>
          <a:lstStyle/>
          <a:p>
            <a:endParaRPr lang="ru-RU" sz="1700" dirty="0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2056" name="Rectangle 11"/>
          <p:cNvSpPr>
            <a:spLocks noGrp="1" noChangeArrowheads="1"/>
          </p:cNvSpPr>
          <p:nvPr>
            <p:ph type="title"/>
          </p:nvPr>
        </p:nvSpPr>
        <p:spPr bwMode="auto">
          <a:xfrm>
            <a:off x="2159001" y="9"/>
            <a:ext cx="6985000" cy="757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269325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204797" y="4772455"/>
            <a:ext cx="1487487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sz="2000" b="1">
                <a:cs typeface="+mn-cs"/>
              </a:defRPr>
            </a:lvl1pPr>
          </a:lstStyle>
          <a:p>
            <a:pPr>
              <a:defRPr/>
            </a:pPr>
            <a:fld id="{83C702AA-F29E-46FC-B601-283077874192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269326" name="Rectangle 1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144713" y="4772455"/>
            <a:ext cx="6769100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sz="2000">
                <a:cs typeface="+mn-cs"/>
              </a:defRPr>
            </a:lvl1pPr>
          </a:lstStyle>
          <a:p>
            <a:pPr>
              <a:defRPr/>
            </a:pPr>
            <a:r>
              <a:rPr lang="ru-RU" dirty="0" smtClean="0">
                <a:solidFill>
                  <a:srgbClr val="FFFFFF"/>
                </a:solidFill>
              </a:rPr>
              <a:t>СОВЕЩАНИЕ ПО РАССМОТРЕНИЮ РЕЗУЛЬТАТОВ ПХД ЗА 2013 Г.</a:t>
            </a:r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2059" name="Line 21"/>
          <p:cNvSpPr>
            <a:spLocks noChangeShapeType="1"/>
          </p:cNvSpPr>
          <p:nvPr/>
        </p:nvSpPr>
        <p:spPr bwMode="auto">
          <a:xfrm>
            <a:off x="0" y="4736306"/>
            <a:ext cx="9144000" cy="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 anchor="ctr"/>
          <a:lstStyle/>
          <a:p>
            <a:endParaRPr lang="ru-RU" sz="1700" dirty="0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2060" name="Line 22"/>
          <p:cNvSpPr>
            <a:spLocks noChangeShapeType="1"/>
          </p:cNvSpPr>
          <p:nvPr/>
        </p:nvSpPr>
        <p:spPr bwMode="auto">
          <a:xfrm>
            <a:off x="0" y="809625"/>
            <a:ext cx="9144000" cy="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 anchor="ctr"/>
          <a:lstStyle/>
          <a:p>
            <a:endParaRPr lang="ru-RU" sz="1700" dirty="0">
              <a:solidFill>
                <a:srgbClr val="FFFFFF"/>
              </a:solidFill>
              <a:cs typeface="Arial" charset="0"/>
            </a:endParaRPr>
          </a:p>
        </p:txBody>
      </p:sp>
      <p:pic>
        <p:nvPicPr>
          <p:cNvPr id="2061" name="Picture 23" descr="TransGazKazan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284" y="67885"/>
            <a:ext cx="1560513" cy="633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753019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74" r:id="rId1"/>
    <p:sldLayoutId id="2147484175" r:id="rId2"/>
    <p:sldLayoutId id="2147484176" r:id="rId3"/>
    <p:sldLayoutId id="2147484177" r:id="rId4"/>
    <p:sldLayoutId id="2147484178" r:id="rId5"/>
    <p:sldLayoutId id="2147484179" r:id="rId6"/>
    <p:sldLayoutId id="2147484180" r:id="rId7"/>
    <p:sldLayoutId id="2147484181" r:id="rId8"/>
    <p:sldLayoutId id="2147484182" r:id="rId9"/>
    <p:sldLayoutId id="2147484183" r:id="rId10"/>
    <p:sldLayoutId id="2147484184" r:id="rId11"/>
  </p:sldLayoutIdLst>
  <p:transition spd="med" advClick="0" advTm="1000">
    <p:wipe/>
  </p:transition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5pPr>
      <a:lvl6pPr marL="456531"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6pPr>
      <a:lvl7pPr marL="913063"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7pPr>
      <a:lvl8pPr marL="1369597"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8pPr>
      <a:lvl9pPr marL="1826127"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9pPr>
    </p:titleStyle>
    <p:bodyStyle>
      <a:lvl1pPr marL="342400" indent="-342400" algn="l" rtl="0" eaLnBrk="0" fontAlgn="base" hangingPunct="0">
        <a:spcBef>
          <a:spcPct val="0"/>
        </a:spcBef>
        <a:spcAft>
          <a:spcPct val="0"/>
        </a:spcAft>
        <a:defRPr sz="2600" b="1">
          <a:solidFill>
            <a:srgbClr val="003366"/>
          </a:solidFill>
          <a:latin typeface="+mn-lt"/>
          <a:ea typeface="+mn-ea"/>
          <a:cs typeface="+mn-cs"/>
        </a:defRPr>
      </a:lvl1pPr>
      <a:lvl2pPr marL="741868" indent="-285327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Arial" charset="0"/>
        </a:defRPr>
      </a:lvl2pPr>
      <a:lvl3pPr marL="1141334" indent="-228266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Arial" charset="0"/>
        </a:defRPr>
      </a:lvl3pPr>
      <a:lvl4pPr marL="1597866" indent="-228266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charset="0"/>
        </a:defRPr>
      </a:lvl4pPr>
      <a:lvl5pPr marL="2054398" indent="-228266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5pPr>
      <a:lvl6pPr marL="2510932" indent="-228266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67466" indent="-228266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4000" indent="-228266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0534" indent="-228266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ru-RU"/>
      </a:defPPr>
      <a:lvl1pPr marL="0" algn="l" defTabSz="9130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531" algn="l" defTabSz="9130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3063" algn="l" defTabSz="9130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69597" algn="l" defTabSz="9130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6127" algn="l" defTabSz="9130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2666" algn="l" defTabSz="9130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39200" algn="l" defTabSz="9130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5733" algn="l" defTabSz="9130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2269" algn="l" defTabSz="9130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619" name="Rectangle 3"/>
          <p:cNvSpPr>
            <a:spLocks noChangeArrowheads="1"/>
          </p:cNvSpPr>
          <p:nvPr/>
        </p:nvSpPr>
        <p:spPr bwMode="auto">
          <a:xfrm>
            <a:off x="0" y="0"/>
            <a:ext cx="9144000" cy="5143500"/>
          </a:xfrm>
          <a:prstGeom prst="rect">
            <a:avLst/>
          </a:prstGeom>
          <a:solidFill>
            <a:srgbClr val="0066CC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pPr>
              <a:defRPr/>
            </a:pPr>
            <a:endParaRPr lang="ru-RU" sz="1700" dirty="0">
              <a:solidFill>
                <a:prstClr val="white"/>
              </a:solidFill>
              <a:cs typeface="Arial" charset="0"/>
            </a:endParaRPr>
          </a:p>
        </p:txBody>
      </p:sp>
      <p:grpSp>
        <p:nvGrpSpPr>
          <p:cNvPr id="7171" name="Group 4"/>
          <p:cNvGrpSpPr>
            <a:grpSpLocks/>
          </p:cNvGrpSpPr>
          <p:nvPr/>
        </p:nvGrpSpPr>
        <p:grpSpPr bwMode="auto">
          <a:xfrm>
            <a:off x="0" y="4739300"/>
            <a:ext cx="9144000" cy="404813"/>
            <a:chOff x="0" y="3974"/>
            <a:chExt cx="5760" cy="340"/>
          </a:xfrm>
        </p:grpSpPr>
        <p:sp>
          <p:nvSpPr>
            <p:cNvPr id="367621" name="Rectangle 5"/>
            <p:cNvSpPr>
              <a:spLocks noChangeArrowheads="1"/>
            </p:cNvSpPr>
            <p:nvPr/>
          </p:nvSpPr>
          <p:spPr bwMode="auto">
            <a:xfrm>
              <a:off x="0" y="3974"/>
              <a:ext cx="1220" cy="340"/>
            </a:xfrm>
            <a:prstGeom prst="rect">
              <a:avLst/>
            </a:prstGeom>
            <a:solidFill>
              <a:srgbClr val="0066CC"/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lIns="0" tIns="0" rIns="0" bIns="0" anchor="ctr"/>
            <a:lstStyle/>
            <a:p>
              <a:pPr>
                <a:defRPr/>
              </a:pPr>
              <a:endParaRPr lang="ru-RU" sz="1700" dirty="0">
                <a:solidFill>
                  <a:prstClr val="white"/>
                </a:solidFill>
                <a:cs typeface="Arial" charset="0"/>
              </a:endParaRPr>
            </a:p>
          </p:txBody>
        </p:sp>
        <p:sp>
          <p:nvSpPr>
            <p:cNvPr id="367622" name="Rectangle 6"/>
            <p:cNvSpPr>
              <a:spLocks noChangeArrowheads="1"/>
            </p:cNvSpPr>
            <p:nvPr/>
          </p:nvSpPr>
          <p:spPr bwMode="auto">
            <a:xfrm>
              <a:off x="1224" y="3974"/>
              <a:ext cx="4536" cy="340"/>
            </a:xfrm>
            <a:prstGeom prst="rect">
              <a:avLst/>
            </a:prstGeom>
            <a:solidFill>
              <a:srgbClr val="3399FF"/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lIns="0" tIns="0" rIns="0" bIns="0" anchor="ctr"/>
            <a:lstStyle/>
            <a:p>
              <a:pPr>
                <a:defRPr/>
              </a:pPr>
              <a:endParaRPr lang="ru-RU" sz="1700" dirty="0">
                <a:solidFill>
                  <a:prstClr val="white"/>
                </a:solidFill>
                <a:cs typeface="Arial" charset="0"/>
              </a:endParaRPr>
            </a:p>
          </p:txBody>
        </p:sp>
        <p:sp>
          <p:nvSpPr>
            <p:cNvPr id="367623" name="Line 7"/>
            <p:cNvSpPr>
              <a:spLocks noChangeShapeType="1"/>
            </p:cNvSpPr>
            <p:nvPr/>
          </p:nvSpPr>
          <p:spPr bwMode="auto">
            <a:xfrm>
              <a:off x="1220" y="3974"/>
              <a:ext cx="0" cy="34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lIns="0" tIns="0" rIns="0" bIns="0" anchor="ctr"/>
            <a:lstStyle/>
            <a:p>
              <a:pPr>
                <a:defRPr/>
              </a:pPr>
              <a:endParaRPr lang="ru-RU" sz="1700" dirty="0">
                <a:solidFill>
                  <a:prstClr val="white"/>
                </a:solidFill>
                <a:cs typeface="Arial" charset="0"/>
              </a:endParaRPr>
            </a:p>
          </p:txBody>
        </p:sp>
      </p:grpSp>
      <p:sp>
        <p:nvSpPr>
          <p:cNvPr id="367624" name="Rectangle 8"/>
          <p:cNvSpPr>
            <a:spLocks noChangeArrowheads="1"/>
          </p:cNvSpPr>
          <p:nvPr/>
        </p:nvSpPr>
        <p:spPr bwMode="auto">
          <a:xfrm>
            <a:off x="0" y="4"/>
            <a:ext cx="1936750" cy="809625"/>
          </a:xfrm>
          <a:prstGeom prst="rect">
            <a:avLst/>
          </a:prstGeom>
          <a:solidFill>
            <a:srgbClr val="0066CC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pPr>
              <a:defRPr/>
            </a:pPr>
            <a:endParaRPr lang="ru-RU" sz="1700" dirty="0">
              <a:solidFill>
                <a:prstClr val="white"/>
              </a:solidFill>
              <a:cs typeface="Arial" charset="0"/>
            </a:endParaRPr>
          </a:p>
        </p:txBody>
      </p:sp>
      <p:sp>
        <p:nvSpPr>
          <p:cNvPr id="367625" name="Rectangle 9"/>
          <p:cNvSpPr>
            <a:spLocks noChangeArrowheads="1"/>
          </p:cNvSpPr>
          <p:nvPr/>
        </p:nvSpPr>
        <p:spPr bwMode="auto">
          <a:xfrm>
            <a:off x="1943100" y="4"/>
            <a:ext cx="7200900" cy="809625"/>
          </a:xfrm>
          <a:prstGeom prst="rect">
            <a:avLst/>
          </a:prstGeom>
          <a:solidFill>
            <a:srgbClr val="003366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pPr>
              <a:defRPr/>
            </a:pPr>
            <a:endParaRPr lang="ru-RU" sz="1700" dirty="0">
              <a:solidFill>
                <a:prstClr val="white"/>
              </a:solidFill>
              <a:cs typeface="Arial" charset="0"/>
            </a:endParaRPr>
          </a:p>
        </p:txBody>
      </p:sp>
      <p:sp>
        <p:nvSpPr>
          <p:cNvPr id="367626" name="Line 10"/>
          <p:cNvSpPr>
            <a:spLocks noChangeShapeType="1"/>
          </p:cNvSpPr>
          <p:nvPr/>
        </p:nvSpPr>
        <p:spPr bwMode="auto">
          <a:xfrm>
            <a:off x="1936750" y="4"/>
            <a:ext cx="0" cy="809625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pPr>
              <a:defRPr/>
            </a:pPr>
            <a:endParaRPr lang="ru-RU" sz="1700" dirty="0">
              <a:solidFill>
                <a:prstClr val="white"/>
              </a:solidFill>
              <a:cs typeface="Arial" charset="0"/>
            </a:endParaRPr>
          </a:p>
        </p:txBody>
      </p:sp>
      <p:sp>
        <p:nvSpPr>
          <p:cNvPr id="7175" name="Rectangle 11"/>
          <p:cNvSpPr>
            <a:spLocks noGrp="1" noChangeArrowheads="1"/>
          </p:cNvSpPr>
          <p:nvPr>
            <p:ph type="title"/>
          </p:nvPr>
        </p:nvSpPr>
        <p:spPr bwMode="auto">
          <a:xfrm>
            <a:off x="2159001" y="9"/>
            <a:ext cx="6985000" cy="757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367629" name="Rectangle 13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144713" y="4772455"/>
            <a:ext cx="6769100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sz="2000">
                <a:cs typeface="+mn-cs"/>
              </a:defRPr>
            </a:lvl1pPr>
          </a:lstStyle>
          <a:p>
            <a:pPr>
              <a:defRPr/>
            </a:pPr>
            <a:r>
              <a:rPr lang="ru-RU" dirty="0" smtClean="0">
                <a:solidFill>
                  <a:prstClr val="white"/>
                </a:solidFill>
              </a:rPr>
              <a:t>СОВЕЩАНИЕ ПО РАССМОТРЕНИЮ РЕЗУЛЬТАТОВ ПХД ЗА 2013 Г.</a:t>
            </a:r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367630" name="Rectangle 14"/>
          <p:cNvSpPr>
            <a:spLocks noChangeArrowheads="1"/>
          </p:cNvSpPr>
          <p:nvPr/>
        </p:nvSpPr>
        <p:spPr bwMode="auto">
          <a:xfrm>
            <a:off x="755650" y="5704285"/>
            <a:ext cx="4103688" cy="3238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pPr>
              <a:defRPr/>
            </a:pPr>
            <a:endParaRPr lang="ru-RU" sz="1700" dirty="0">
              <a:solidFill>
                <a:prstClr val="white"/>
              </a:solidFill>
              <a:cs typeface="Arial" charset="0"/>
            </a:endParaRPr>
          </a:p>
        </p:txBody>
      </p:sp>
      <p:sp>
        <p:nvSpPr>
          <p:cNvPr id="367632" name="Line 16"/>
          <p:cNvSpPr>
            <a:spLocks noChangeShapeType="1"/>
          </p:cNvSpPr>
          <p:nvPr/>
        </p:nvSpPr>
        <p:spPr bwMode="auto">
          <a:xfrm>
            <a:off x="0" y="4736306"/>
            <a:ext cx="9144000" cy="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pPr>
              <a:defRPr/>
            </a:pPr>
            <a:endParaRPr lang="ru-RU" sz="1700" dirty="0">
              <a:solidFill>
                <a:prstClr val="white"/>
              </a:solidFill>
              <a:cs typeface="Arial" charset="0"/>
            </a:endParaRPr>
          </a:p>
        </p:txBody>
      </p:sp>
      <p:sp>
        <p:nvSpPr>
          <p:cNvPr id="367633" name="Line 17"/>
          <p:cNvSpPr>
            <a:spLocks noChangeShapeType="1"/>
          </p:cNvSpPr>
          <p:nvPr/>
        </p:nvSpPr>
        <p:spPr bwMode="auto">
          <a:xfrm>
            <a:off x="0" y="809625"/>
            <a:ext cx="9144000" cy="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pPr>
              <a:defRPr/>
            </a:pPr>
            <a:endParaRPr lang="ru-RU" sz="1700" dirty="0">
              <a:solidFill>
                <a:prstClr val="white"/>
              </a:solidFill>
              <a:cs typeface="Arial" charset="0"/>
            </a:endParaRPr>
          </a:p>
        </p:txBody>
      </p:sp>
      <p:pic>
        <p:nvPicPr>
          <p:cNvPr id="7180" name="Picture 18" descr="TransGazKazan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168279" y="67885"/>
            <a:ext cx="1560513" cy="633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4910309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86" r:id="rId1"/>
    <p:sldLayoutId id="2147484187" r:id="rId2"/>
    <p:sldLayoutId id="2147484188" r:id="rId3"/>
    <p:sldLayoutId id="2147484189" r:id="rId4"/>
    <p:sldLayoutId id="2147484190" r:id="rId5"/>
    <p:sldLayoutId id="2147484191" r:id="rId6"/>
    <p:sldLayoutId id="2147484192" r:id="rId7"/>
    <p:sldLayoutId id="2147484193" r:id="rId8"/>
    <p:sldLayoutId id="2147484194" r:id="rId9"/>
    <p:sldLayoutId id="2147484195" r:id="rId10"/>
    <p:sldLayoutId id="2147484196" r:id="rId11"/>
  </p:sldLayoutIdLst>
  <p:transition spd="med" advClick="0" advTm="1000">
    <p:wipe/>
  </p:transition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5pPr>
      <a:lvl6pPr marL="456531"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6pPr>
      <a:lvl7pPr marL="913063"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7pPr>
      <a:lvl8pPr marL="1369597"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8pPr>
      <a:lvl9pPr marL="1826127"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9pPr>
    </p:titleStyle>
    <p:bodyStyle>
      <a:lvl1pPr marL="342400" indent="-342400" algn="l" rtl="0" eaLnBrk="0" fontAlgn="base" hangingPunct="0">
        <a:spcBef>
          <a:spcPct val="20000"/>
        </a:spcBef>
        <a:spcAft>
          <a:spcPct val="0"/>
        </a:spcAft>
        <a:defRPr sz="2600" b="1">
          <a:solidFill>
            <a:srgbClr val="003366"/>
          </a:solidFill>
          <a:latin typeface="+mn-lt"/>
          <a:ea typeface="+mn-ea"/>
          <a:cs typeface="+mn-cs"/>
        </a:defRPr>
      </a:lvl1pPr>
      <a:lvl2pPr marL="741868" indent="-285327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Arial" charset="0"/>
        </a:defRPr>
      </a:lvl2pPr>
      <a:lvl3pPr marL="1141334" indent="-228266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Arial" charset="0"/>
        </a:defRPr>
      </a:lvl3pPr>
      <a:lvl4pPr marL="1597866" indent="-228266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charset="0"/>
        </a:defRPr>
      </a:lvl4pPr>
      <a:lvl5pPr marL="2054398" indent="-228266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5pPr>
      <a:lvl6pPr marL="2510932" indent="-228266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67466" indent="-228266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4000" indent="-228266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0534" indent="-228266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ru-RU"/>
      </a:defPPr>
      <a:lvl1pPr marL="0" algn="l" defTabSz="9130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531" algn="l" defTabSz="9130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3063" algn="l" defTabSz="9130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69597" algn="l" defTabSz="9130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6127" algn="l" defTabSz="9130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2666" algn="l" defTabSz="9130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39200" algn="l" defTabSz="9130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5733" algn="l" defTabSz="9130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2269" algn="l" defTabSz="9130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12"/>
          <p:cNvSpPr>
            <a:spLocks noGrp="1" noChangeArrowheads="1"/>
          </p:cNvSpPr>
          <p:nvPr>
            <p:ph type="body" idx="1"/>
          </p:nvPr>
        </p:nvSpPr>
        <p:spPr bwMode="auto">
          <a:xfrm>
            <a:off x="0" y="809631"/>
            <a:ext cx="9144000" cy="11465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215684" tIns="0" rIns="215684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</p:txBody>
      </p:sp>
      <p:sp>
        <p:nvSpPr>
          <p:cNvPr id="3075" name="Rectangle 19"/>
          <p:cNvSpPr>
            <a:spLocks noChangeArrowheads="1"/>
          </p:cNvSpPr>
          <p:nvPr/>
        </p:nvSpPr>
        <p:spPr bwMode="auto">
          <a:xfrm>
            <a:off x="0" y="1953817"/>
            <a:ext cx="9144000" cy="2784872"/>
          </a:xfrm>
          <a:prstGeom prst="rect">
            <a:avLst/>
          </a:prstGeom>
          <a:solidFill>
            <a:srgbClr val="0066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>
            <a:lvl1pPr eaLnBrk="0" hangingPunct="0"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1pPr>
            <a:lvl2pPr marL="742950" indent="-285750" eaLnBrk="0" hangingPunct="0"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2pPr>
            <a:lvl3pPr marL="1143000" indent="-228600" eaLnBrk="0" hangingPunct="0"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3pPr>
            <a:lvl4pPr marL="1600200" indent="-228600" eaLnBrk="0" hangingPunct="0"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4pPr>
            <a:lvl5pPr marL="2057400" indent="-228600" eaLnBrk="0" hangingPunct="0"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9pPr>
          </a:lstStyle>
          <a:p>
            <a:pPr eaLnBrk="1" hangingPunct="1">
              <a:defRPr/>
            </a:pPr>
            <a:endParaRPr lang="ru-RU" altLang="ru-RU" sz="1700" dirty="0" smtClean="0">
              <a:solidFill>
                <a:srgbClr val="FFFFFF"/>
              </a:solidFill>
            </a:endParaRPr>
          </a:p>
        </p:txBody>
      </p:sp>
      <p:grpSp>
        <p:nvGrpSpPr>
          <p:cNvPr id="3076" name="Group 3"/>
          <p:cNvGrpSpPr>
            <a:grpSpLocks/>
          </p:cNvGrpSpPr>
          <p:nvPr/>
        </p:nvGrpSpPr>
        <p:grpSpPr bwMode="auto">
          <a:xfrm>
            <a:off x="0" y="4739329"/>
            <a:ext cx="9144000" cy="404813"/>
            <a:chOff x="0" y="3974"/>
            <a:chExt cx="5760" cy="340"/>
          </a:xfrm>
        </p:grpSpPr>
        <p:sp>
          <p:nvSpPr>
            <p:cNvPr id="3087" name="Rectangle 4"/>
            <p:cNvSpPr>
              <a:spLocks noChangeArrowheads="1"/>
            </p:cNvSpPr>
            <p:nvPr/>
          </p:nvSpPr>
          <p:spPr bwMode="auto">
            <a:xfrm>
              <a:off x="0" y="3974"/>
              <a:ext cx="1220" cy="340"/>
            </a:xfrm>
            <a:prstGeom prst="rect">
              <a:avLst/>
            </a:prstGeom>
            <a:solidFill>
              <a:srgbClr val="0066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/>
            <a:lstStyle>
              <a:lvl1pPr eaLnBrk="0" hangingPunct="0">
                <a:defRPr sz="2600">
                  <a:solidFill>
                    <a:schemeClr val="bg1"/>
                  </a:solidFill>
                  <a:latin typeface="Arial Narrow" pitchFamily="34" charset="0"/>
                  <a:cs typeface="Arial" pitchFamily="34" charset="0"/>
                </a:defRPr>
              </a:lvl1pPr>
              <a:lvl2pPr marL="742950" indent="-285750" eaLnBrk="0" hangingPunct="0">
                <a:defRPr sz="2600">
                  <a:solidFill>
                    <a:schemeClr val="bg1"/>
                  </a:solidFill>
                  <a:latin typeface="Arial Narrow" pitchFamily="34" charset="0"/>
                  <a:cs typeface="Arial" pitchFamily="34" charset="0"/>
                </a:defRPr>
              </a:lvl2pPr>
              <a:lvl3pPr marL="1143000" indent="-228600" eaLnBrk="0" hangingPunct="0">
                <a:defRPr sz="2600">
                  <a:solidFill>
                    <a:schemeClr val="bg1"/>
                  </a:solidFill>
                  <a:latin typeface="Arial Narrow" pitchFamily="34" charset="0"/>
                  <a:cs typeface="Arial" pitchFamily="34" charset="0"/>
                </a:defRPr>
              </a:lvl3pPr>
              <a:lvl4pPr marL="1600200" indent="-228600" eaLnBrk="0" hangingPunct="0">
                <a:defRPr sz="2600">
                  <a:solidFill>
                    <a:schemeClr val="bg1"/>
                  </a:solidFill>
                  <a:latin typeface="Arial Narrow" pitchFamily="34" charset="0"/>
                  <a:cs typeface="Arial" pitchFamily="34" charset="0"/>
                </a:defRPr>
              </a:lvl4pPr>
              <a:lvl5pPr marL="2057400" indent="-228600" eaLnBrk="0" hangingPunct="0">
                <a:defRPr sz="2600">
                  <a:solidFill>
                    <a:schemeClr val="bg1"/>
                  </a:solidFill>
                  <a:latin typeface="Arial Narrow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chemeClr val="bg1"/>
                  </a:solidFill>
                  <a:latin typeface="Arial Narrow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chemeClr val="bg1"/>
                  </a:solidFill>
                  <a:latin typeface="Arial Narrow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chemeClr val="bg1"/>
                  </a:solidFill>
                  <a:latin typeface="Arial Narrow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chemeClr val="bg1"/>
                  </a:solidFill>
                  <a:latin typeface="Arial Narrow" pitchFamily="34" charset="0"/>
                  <a:cs typeface="Arial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700" dirty="0" smtClean="0">
                <a:solidFill>
                  <a:srgbClr val="FFFFFF"/>
                </a:solidFill>
              </a:endParaRPr>
            </a:p>
          </p:txBody>
        </p:sp>
        <p:sp>
          <p:nvSpPr>
            <p:cNvPr id="3088" name="Rectangle 5"/>
            <p:cNvSpPr>
              <a:spLocks noChangeArrowheads="1"/>
            </p:cNvSpPr>
            <p:nvPr/>
          </p:nvSpPr>
          <p:spPr bwMode="auto">
            <a:xfrm>
              <a:off x="1224" y="3974"/>
              <a:ext cx="4536" cy="340"/>
            </a:xfrm>
            <a:prstGeom prst="rect">
              <a:avLst/>
            </a:prstGeom>
            <a:solidFill>
              <a:srgbClr val="3399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/>
            <a:lstStyle>
              <a:lvl1pPr eaLnBrk="0" hangingPunct="0">
                <a:defRPr sz="2600">
                  <a:solidFill>
                    <a:schemeClr val="bg1"/>
                  </a:solidFill>
                  <a:latin typeface="Arial Narrow" pitchFamily="34" charset="0"/>
                  <a:cs typeface="Arial" pitchFamily="34" charset="0"/>
                </a:defRPr>
              </a:lvl1pPr>
              <a:lvl2pPr marL="742950" indent="-285750" eaLnBrk="0" hangingPunct="0">
                <a:defRPr sz="2600">
                  <a:solidFill>
                    <a:schemeClr val="bg1"/>
                  </a:solidFill>
                  <a:latin typeface="Arial Narrow" pitchFamily="34" charset="0"/>
                  <a:cs typeface="Arial" pitchFamily="34" charset="0"/>
                </a:defRPr>
              </a:lvl2pPr>
              <a:lvl3pPr marL="1143000" indent="-228600" eaLnBrk="0" hangingPunct="0">
                <a:defRPr sz="2600">
                  <a:solidFill>
                    <a:schemeClr val="bg1"/>
                  </a:solidFill>
                  <a:latin typeface="Arial Narrow" pitchFamily="34" charset="0"/>
                  <a:cs typeface="Arial" pitchFamily="34" charset="0"/>
                </a:defRPr>
              </a:lvl3pPr>
              <a:lvl4pPr marL="1600200" indent="-228600" eaLnBrk="0" hangingPunct="0">
                <a:defRPr sz="2600">
                  <a:solidFill>
                    <a:schemeClr val="bg1"/>
                  </a:solidFill>
                  <a:latin typeface="Arial Narrow" pitchFamily="34" charset="0"/>
                  <a:cs typeface="Arial" pitchFamily="34" charset="0"/>
                </a:defRPr>
              </a:lvl4pPr>
              <a:lvl5pPr marL="2057400" indent="-228600" eaLnBrk="0" hangingPunct="0">
                <a:defRPr sz="2600">
                  <a:solidFill>
                    <a:schemeClr val="bg1"/>
                  </a:solidFill>
                  <a:latin typeface="Arial Narrow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chemeClr val="bg1"/>
                  </a:solidFill>
                  <a:latin typeface="Arial Narrow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chemeClr val="bg1"/>
                  </a:solidFill>
                  <a:latin typeface="Arial Narrow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chemeClr val="bg1"/>
                  </a:solidFill>
                  <a:latin typeface="Arial Narrow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chemeClr val="bg1"/>
                  </a:solidFill>
                  <a:latin typeface="Arial Narrow" pitchFamily="34" charset="0"/>
                  <a:cs typeface="Arial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700" dirty="0" smtClean="0">
                <a:solidFill>
                  <a:srgbClr val="FFFFFF"/>
                </a:solidFill>
              </a:endParaRPr>
            </a:p>
          </p:txBody>
        </p:sp>
        <p:sp>
          <p:nvSpPr>
            <p:cNvPr id="3089" name="Line 6"/>
            <p:cNvSpPr>
              <a:spLocks noChangeShapeType="1"/>
            </p:cNvSpPr>
            <p:nvPr/>
          </p:nvSpPr>
          <p:spPr bwMode="auto">
            <a:xfrm>
              <a:off x="1220" y="3974"/>
              <a:ext cx="0" cy="34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 anchor="ctr"/>
            <a:lstStyle/>
            <a:p>
              <a:endParaRPr lang="ru-RU" dirty="0">
                <a:solidFill>
                  <a:srgbClr val="FFFFFF"/>
                </a:solidFill>
              </a:endParaRPr>
            </a:p>
          </p:txBody>
        </p:sp>
      </p:grpSp>
      <p:sp>
        <p:nvSpPr>
          <p:cNvPr id="3077" name="Rectangle 7"/>
          <p:cNvSpPr>
            <a:spLocks noChangeArrowheads="1"/>
          </p:cNvSpPr>
          <p:nvPr/>
        </p:nvSpPr>
        <p:spPr bwMode="auto">
          <a:xfrm>
            <a:off x="0" y="4"/>
            <a:ext cx="1936750" cy="809625"/>
          </a:xfrm>
          <a:prstGeom prst="rect">
            <a:avLst/>
          </a:prstGeom>
          <a:solidFill>
            <a:srgbClr val="0066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>
            <a:lvl1pPr eaLnBrk="0" hangingPunct="0"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1pPr>
            <a:lvl2pPr marL="742950" indent="-285750" eaLnBrk="0" hangingPunct="0"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2pPr>
            <a:lvl3pPr marL="1143000" indent="-228600" eaLnBrk="0" hangingPunct="0"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3pPr>
            <a:lvl4pPr marL="1600200" indent="-228600" eaLnBrk="0" hangingPunct="0"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4pPr>
            <a:lvl5pPr marL="2057400" indent="-228600" eaLnBrk="0" hangingPunct="0"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9pPr>
          </a:lstStyle>
          <a:p>
            <a:pPr eaLnBrk="1" hangingPunct="1">
              <a:defRPr/>
            </a:pPr>
            <a:endParaRPr lang="ru-RU" altLang="ru-RU" sz="1700" dirty="0" smtClean="0">
              <a:solidFill>
                <a:srgbClr val="FFFFFF"/>
              </a:solidFill>
            </a:endParaRPr>
          </a:p>
        </p:txBody>
      </p:sp>
      <p:sp>
        <p:nvSpPr>
          <p:cNvPr id="3078" name="Rectangle 8"/>
          <p:cNvSpPr>
            <a:spLocks noChangeArrowheads="1"/>
          </p:cNvSpPr>
          <p:nvPr/>
        </p:nvSpPr>
        <p:spPr bwMode="auto">
          <a:xfrm>
            <a:off x="1943100" y="4"/>
            <a:ext cx="7200900" cy="809625"/>
          </a:xfrm>
          <a:prstGeom prst="rect">
            <a:avLst/>
          </a:prstGeom>
          <a:solidFill>
            <a:srgbClr val="0033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>
            <a:lvl1pPr eaLnBrk="0" hangingPunct="0"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1pPr>
            <a:lvl2pPr marL="742950" indent="-285750" eaLnBrk="0" hangingPunct="0"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2pPr>
            <a:lvl3pPr marL="1143000" indent="-228600" eaLnBrk="0" hangingPunct="0"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3pPr>
            <a:lvl4pPr marL="1600200" indent="-228600" eaLnBrk="0" hangingPunct="0"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4pPr>
            <a:lvl5pPr marL="2057400" indent="-228600" eaLnBrk="0" hangingPunct="0"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9pPr>
          </a:lstStyle>
          <a:p>
            <a:pPr eaLnBrk="1" hangingPunct="1">
              <a:defRPr/>
            </a:pPr>
            <a:endParaRPr lang="ru-RU" altLang="ru-RU" sz="1700" dirty="0" smtClean="0">
              <a:solidFill>
                <a:srgbClr val="FFFFFF"/>
              </a:solidFill>
            </a:endParaRPr>
          </a:p>
        </p:txBody>
      </p:sp>
      <p:sp>
        <p:nvSpPr>
          <p:cNvPr id="3079" name="Line 9"/>
          <p:cNvSpPr>
            <a:spLocks noChangeShapeType="1"/>
          </p:cNvSpPr>
          <p:nvPr/>
        </p:nvSpPr>
        <p:spPr bwMode="auto">
          <a:xfrm>
            <a:off x="1936750" y="4"/>
            <a:ext cx="0" cy="809625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 anchor="ctr"/>
          <a:lstStyle/>
          <a:p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3080" name="Rectangle 11"/>
          <p:cNvSpPr>
            <a:spLocks noGrp="1" noChangeArrowheads="1"/>
          </p:cNvSpPr>
          <p:nvPr>
            <p:ph type="title"/>
          </p:nvPr>
        </p:nvSpPr>
        <p:spPr bwMode="auto">
          <a:xfrm>
            <a:off x="2159001" y="9"/>
            <a:ext cx="6985000" cy="757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270349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204792" y="4772455"/>
            <a:ext cx="1487487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sz="2000" b="1"/>
            </a:lvl1pPr>
          </a:lstStyle>
          <a:p>
            <a:fld id="{E8A5A2CA-AB4F-483C-8A68-196577157728}" type="slidenum">
              <a:rPr lang="ru-RU" altLang="ru-RU">
                <a:solidFill>
                  <a:srgbClr val="FFFFFF"/>
                </a:solidFill>
              </a:rPr>
              <a:pPr/>
              <a:t>‹#›</a:t>
            </a:fld>
            <a:endParaRPr lang="ru-RU" altLang="ru-RU" dirty="0">
              <a:solidFill>
                <a:srgbClr val="FFFFFF"/>
              </a:solidFill>
            </a:endParaRPr>
          </a:p>
        </p:txBody>
      </p:sp>
      <p:sp>
        <p:nvSpPr>
          <p:cNvPr id="270350" name="Rectangle 1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144713" y="4772455"/>
            <a:ext cx="6769100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sz="2000">
                <a:cs typeface="+mn-cs"/>
              </a:defRPr>
            </a:lvl1pPr>
          </a:lstStyle>
          <a:p>
            <a:pPr>
              <a:defRPr/>
            </a:pPr>
            <a:r>
              <a:rPr lang="ru-RU" dirty="0" smtClean="0">
                <a:solidFill>
                  <a:srgbClr val="FFFFFF"/>
                </a:solidFill>
              </a:rPr>
              <a:t>СОВЕЩАНИЕ ПО РАССМОТРЕНИЮ РЕЗУЛЬТАТОВ ПХД ЗА 2013 Г.</a:t>
            </a:r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3083" name="Rectangle 15"/>
          <p:cNvSpPr>
            <a:spLocks noChangeArrowheads="1"/>
          </p:cNvSpPr>
          <p:nvPr/>
        </p:nvSpPr>
        <p:spPr bwMode="auto">
          <a:xfrm>
            <a:off x="755650" y="5704285"/>
            <a:ext cx="4103688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>
            <a:lvl1pPr eaLnBrk="0" hangingPunct="0"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1pPr>
            <a:lvl2pPr marL="742950" indent="-285750" eaLnBrk="0" hangingPunct="0"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2pPr>
            <a:lvl3pPr marL="1143000" indent="-228600" eaLnBrk="0" hangingPunct="0"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3pPr>
            <a:lvl4pPr marL="1600200" indent="-228600" eaLnBrk="0" hangingPunct="0"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4pPr>
            <a:lvl5pPr marL="2057400" indent="-228600" eaLnBrk="0" hangingPunct="0"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9pPr>
          </a:lstStyle>
          <a:p>
            <a:pPr eaLnBrk="1" hangingPunct="1">
              <a:defRPr/>
            </a:pPr>
            <a:endParaRPr lang="ru-RU" altLang="ru-RU" sz="1700" dirty="0" smtClean="0">
              <a:solidFill>
                <a:srgbClr val="FFFFFF"/>
              </a:solidFill>
            </a:endParaRPr>
          </a:p>
        </p:txBody>
      </p:sp>
      <p:sp>
        <p:nvSpPr>
          <p:cNvPr id="3084" name="Line 20"/>
          <p:cNvSpPr>
            <a:spLocks noChangeShapeType="1"/>
          </p:cNvSpPr>
          <p:nvPr/>
        </p:nvSpPr>
        <p:spPr bwMode="auto">
          <a:xfrm>
            <a:off x="0" y="4736306"/>
            <a:ext cx="9144000" cy="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 anchor="ctr"/>
          <a:lstStyle/>
          <a:p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3085" name="Line 21"/>
          <p:cNvSpPr>
            <a:spLocks noChangeShapeType="1"/>
          </p:cNvSpPr>
          <p:nvPr/>
        </p:nvSpPr>
        <p:spPr bwMode="auto">
          <a:xfrm>
            <a:off x="0" y="809625"/>
            <a:ext cx="9144000" cy="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 anchor="ctr"/>
          <a:lstStyle/>
          <a:p>
            <a:endParaRPr lang="ru-RU" dirty="0">
              <a:solidFill>
                <a:srgbClr val="FFFFFF"/>
              </a:solidFill>
            </a:endParaRPr>
          </a:p>
        </p:txBody>
      </p:sp>
      <p:pic>
        <p:nvPicPr>
          <p:cNvPr id="3086" name="Picture 23" descr="TransGazKazan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279" y="67885"/>
            <a:ext cx="1560513" cy="633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039525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98" r:id="rId1"/>
    <p:sldLayoutId id="2147484199" r:id="rId2"/>
    <p:sldLayoutId id="2147484200" r:id="rId3"/>
    <p:sldLayoutId id="2147484201" r:id="rId4"/>
    <p:sldLayoutId id="2147484202" r:id="rId5"/>
    <p:sldLayoutId id="2147484203" r:id="rId6"/>
    <p:sldLayoutId id="2147484204" r:id="rId7"/>
    <p:sldLayoutId id="2147484205" r:id="rId8"/>
    <p:sldLayoutId id="2147484206" r:id="rId9"/>
    <p:sldLayoutId id="2147484207" r:id="rId10"/>
    <p:sldLayoutId id="2147484208" r:id="rId11"/>
  </p:sldLayoutIdLst>
  <p:transition spd="med" advClick="0" advTm="1000">
    <p:wipe/>
  </p:transition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5pPr>
      <a:lvl6pPr marL="456531"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6pPr>
      <a:lvl7pPr marL="913063"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7pPr>
      <a:lvl8pPr marL="1369597"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8pPr>
      <a:lvl9pPr marL="1826127"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9pPr>
    </p:titleStyle>
    <p:bodyStyle>
      <a:lvl1pPr marL="342400" indent="-342400" algn="l" rtl="0" eaLnBrk="0" fontAlgn="base" hangingPunct="0">
        <a:spcBef>
          <a:spcPct val="0"/>
        </a:spcBef>
        <a:spcAft>
          <a:spcPct val="0"/>
        </a:spcAft>
        <a:defRPr sz="2600" b="1">
          <a:solidFill>
            <a:srgbClr val="003366"/>
          </a:solidFill>
          <a:latin typeface="+mn-lt"/>
          <a:ea typeface="+mn-ea"/>
          <a:cs typeface="+mn-cs"/>
        </a:defRPr>
      </a:lvl1pPr>
      <a:lvl2pPr marL="741868" indent="-285327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Arial" charset="0"/>
        </a:defRPr>
      </a:lvl2pPr>
      <a:lvl3pPr marL="1141334" indent="-228266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Arial" charset="0"/>
        </a:defRPr>
      </a:lvl3pPr>
      <a:lvl4pPr marL="1597866" indent="-228266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charset="0"/>
        </a:defRPr>
      </a:lvl4pPr>
      <a:lvl5pPr marL="2054398" indent="-228266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5pPr>
      <a:lvl6pPr marL="2510932" indent="-228266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67466" indent="-228266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4000" indent="-228266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0534" indent="-228266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ru-RU"/>
      </a:defPPr>
      <a:lvl1pPr marL="0" algn="l" defTabSz="9130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531" algn="l" defTabSz="9130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3063" algn="l" defTabSz="9130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69597" algn="l" defTabSz="9130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6127" algn="l" defTabSz="9130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2666" algn="l" defTabSz="9130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39200" algn="l" defTabSz="9130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5733" algn="l" defTabSz="9130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2269" algn="l" defTabSz="9130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3"/>
          <p:cNvSpPr>
            <a:spLocks noChangeArrowheads="1"/>
          </p:cNvSpPr>
          <p:nvPr/>
        </p:nvSpPr>
        <p:spPr bwMode="auto">
          <a:xfrm>
            <a:off x="0" y="0"/>
            <a:ext cx="9144000" cy="5143500"/>
          </a:xfrm>
          <a:prstGeom prst="rect">
            <a:avLst/>
          </a:prstGeom>
          <a:solidFill>
            <a:srgbClr val="0066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>
            <a:lvl1pPr eaLnBrk="0" hangingPunct="0"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1pPr>
            <a:lvl2pPr marL="742950" indent="-285750" eaLnBrk="0" hangingPunct="0"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2pPr>
            <a:lvl3pPr marL="1143000" indent="-228600" eaLnBrk="0" hangingPunct="0"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3pPr>
            <a:lvl4pPr marL="1600200" indent="-228600" eaLnBrk="0" hangingPunct="0"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4pPr>
            <a:lvl5pPr marL="2057400" indent="-228600" eaLnBrk="0" hangingPunct="0"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9pPr>
          </a:lstStyle>
          <a:p>
            <a:pPr eaLnBrk="1" hangingPunct="1">
              <a:defRPr/>
            </a:pPr>
            <a:endParaRPr lang="ru-RU" altLang="ru-RU" sz="1700" dirty="0" smtClean="0">
              <a:solidFill>
                <a:srgbClr val="FFFFFF"/>
              </a:solidFill>
            </a:endParaRPr>
          </a:p>
        </p:txBody>
      </p:sp>
      <p:grpSp>
        <p:nvGrpSpPr>
          <p:cNvPr id="14339" name="Group 4"/>
          <p:cNvGrpSpPr>
            <a:grpSpLocks/>
          </p:cNvGrpSpPr>
          <p:nvPr/>
        </p:nvGrpSpPr>
        <p:grpSpPr bwMode="auto">
          <a:xfrm>
            <a:off x="0" y="4739329"/>
            <a:ext cx="9144000" cy="404813"/>
            <a:chOff x="0" y="3974"/>
            <a:chExt cx="5760" cy="340"/>
          </a:xfrm>
        </p:grpSpPr>
        <p:sp>
          <p:nvSpPr>
            <p:cNvPr id="14349" name="Rectangle 5"/>
            <p:cNvSpPr>
              <a:spLocks noChangeArrowheads="1"/>
            </p:cNvSpPr>
            <p:nvPr/>
          </p:nvSpPr>
          <p:spPr bwMode="auto">
            <a:xfrm>
              <a:off x="0" y="3974"/>
              <a:ext cx="1220" cy="340"/>
            </a:xfrm>
            <a:prstGeom prst="rect">
              <a:avLst/>
            </a:prstGeom>
            <a:solidFill>
              <a:srgbClr val="0066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/>
            <a:lstStyle>
              <a:lvl1pPr eaLnBrk="0" hangingPunct="0">
                <a:defRPr sz="2600">
                  <a:solidFill>
                    <a:schemeClr val="bg1"/>
                  </a:solidFill>
                  <a:latin typeface="Arial Narrow" pitchFamily="34" charset="0"/>
                  <a:cs typeface="Arial" pitchFamily="34" charset="0"/>
                </a:defRPr>
              </a:lvl1pPr>
              <a:lvl2pPr marL="742950" indent="-285750" eaLnBrk="0" hangingPunct="0">
                <a:defRPr sz="2600">
                  <a:solidFill>
                    <a:schemeClr val="bg1"/>
                  </a:solidFill>
                  <a:latin typeface="Arial Narrow" pitchFamily="34" charset="0"/>
                  <a:cs typeface="Arial" pitchFamily="34" charset="0"/>
                </a:defRPr>
              </a:lvl2pPr>
              <a:lvl3pPr marL="1143000" indent="-228600" eaLnBrk="0" hangingPunct="0">
                <a:defRPr sz="2600">
                  <a:solidFill>
                    <a:schemeClr val="bg1"/>
                  </a:solidFill>
                  <a:latin typeface="Arial Narrow" pitchFamily="34" charset="0"/>
                  <a:cs typeface="Arial" pitchFamily="34" charset="0"/>
                </a:defRPr>
              </a:lvl3pPr>
              <a:lvl4pPr marL="1600200" indent="-228600" eaLnBrk="0" hangingPunct="0">
                <a:defRPr sz="2600">
                  <a:solidFill>
                    <a:schemeClr val="bg1"/>
                  </a:solidFill>
                  <a:latin typeface="Arial Narrow" pitchFamily="34" charset="0"/>
                  <a:cs typeface="Arial" pitchFamily="34" charset="0"/>
                </a:defRPr>
              </a:lvl4pPr>
              <a:lvl5pPr marL="2057400" indent="-228600" eaLnBrk="0" hangingPunct="0">
                <a:defRPr sz="2600">
                  <a:solidFill>
                    <a:schemeClr val="bg1"/>
                  </a:solidFill>
                  <a:latin typeface="Arial Narrow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chemeClr val="bg1"/>
                  </a:solidFill>
                  <a:latin typeface="Arial Narrow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chemeClr val="bg1"/>
                  </a:solidFill>
                  <a:latin typeface="Arial Narrow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chemeClr val="bg1"/>
                  </a:solidFill>
                  <a:latin typeface="Arial Narrow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chemeClr val="bg1"/>
                  </a:solidFill>
                  <a:latin typeface="Arial Narrow" pitchFamily="34" charset="0"/>
                  <a:cs typeface="Arial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700" dirty="0" smtClean="0">
                <a:solidFill>
                  <a:srgbClr val="FFFFFF"/>
                </a:solidFill>
              </a:endParaRPr>
            </a:p>
          </p:txBody>
        </p:sp>
        <p:sp>
          <p:nvSpPr>
            <p:cNvPr id="14350" name="Rectangle 6"/>
            <p:cNvSpPr>
              <a:spLocks noChangeArrowheads="1"/>
            </p:cNvSpPr>
            <p:nvPr/>
          </p:nvSpPr>
          <p:spPr bwMode="auto">
            <a:xfrm>
              <a:off x="1224" y="3974"/>
              <a:ext cx="4536" cy="340"/>
            </a:xfrm>
            <a:prstGeom prst="rect">
              <a:avLst/>
            </a:prstGeom>
            <a:solidFill>
              <a:srgbClr val="3399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/>
            <a:lstStyle>
              <a:lvl1pPr eaLnBrk="0" hangingPunct="0">
                <a:defRPr sz="2600">
                  <a:solidFill>
                    <a:schemeClr val="bg1"/>
                  </a:solidFill>
                  <a:latin typeface="Arial Narrow" pitchFamily="34" charset="0"/>
                  <a:cs typeface="Arial" pitchFamily="34" charset="0"/>
                </a:defRPr>
              </a:lvl1pPr>
              <a:lvl2pPr marL="742950" indent="-285750" eaLnBrk="0" hangingPunct="0">
                <a:defRPr sz="2600">
                  <a:solidFill>
                    <a:schemeClr val="bg1"/>
                  </a:solidFill>
                  <a:latin typeface="Arial Narrow" pitchFamily="34" charset="0"/>
                  <a:cs typeface="Arial" pitchFamily="34" charset="0"/>
                </a:defRPr>
              </a:lvl2pPr>
              <a:lvl3pPr marL="1143000" indent="-228600" eaLnBrk="0" hangingPunct="0">
                <a:defRPr sz="2600">
                  <a:solidFill>
                    <a:schemeClr val="bg1"/>
                  </a:solidFill>
                  <a:latin typeface="Arial Narrow" pitchFamily="34" charset="0"/>
                  <a:cs typeface="Arial" pitchFamily="34" charset="0"/>
                </a:defRPr>
              </a:lvl3pPr>
              <a:lvl4pPr marL="1600200" indent="-228600" eaLnBrk="0" hangingPunct="0">
                <a:defRPr sz="2600">
                  <a:solidFill>
                    <a:schemeClr val="bg1"/>
                  </a:solidFill>
                  <a:latin typeface="Arial Narrow" pitchFamily="34" charset="0"/>
                  <a:cs typeface="Arial" pitchFamily="34" charset="0"/>
                </a:defRPr>
              </a:lvl4pPr>
              <a:lvl5pPr marL="2057400" indent="-228600" eaLnBrk="0" hangingPunct="0">
                <a:defRPr sz="2600">
                  <a:solidFill>
                    <a:schemeClr val="bg1"/>
                  </a:solidFill>
                  <a:latin typeface="Arial Narrow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chemeClr val="bg1"/>
                  </a:solidFill>
                  <a:latin typeface="Arial Narrow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chemeClr val="bg1"/>
                  </a:solidFill>
                  <a:latin typeface="Arial Narrow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chemeClr val="bg1"/>
                  </a:solidFill>
                  <a:latin typeface="Arial Narrow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chemeClr val="bg1"/>
                  </a:solidFill>
                  <a:latin typeface="Arial Narrow" pitchFamily="34" charset="0"/>
                  <a:cs typeface="Arial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700" dirty="0" smtClean="0">
                <a:solidFill>
                  <a:srgbClr val="FFFFFF"/>
                </a:solidFill>
              </a:endParaRPr>
            </a:p>
          </p:txBody>
        </p:sp>
        <p:sp>
          <p:nvSpPr>
            <p:cNvPr id="14351" name="Line 7"/>
            <p:cNvSpPr>
              <a:spLocks noChangeShapeType="1"/>
            </p:cNvSpPr>
            <p:nvPr/>
          </p:nvSpPr>
          <p:spPr bwMode="auto">
            <a:xfrm>
              <a:off x="1220" y="3974"/>
              <a:ext cx="0" cy="34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 anchor="ctr"/>
            <a:lstStyle/>
            <a:p>
              <a:endParaRPr lang="ru-RU" dirty="0">
                <a:solidFill>
                  <a:srgbClr val="FFFFFF"/>
                </a:solidFill>
              </a:endParaRPr>
            </a:p>
          </p:txBody>
        </p:sp>
      </p:grpSp>
      <p:sp>
        <p:nvSpPr>
          <p:cNvPr id="14340" name="Rectangle 8"/>
          <p:cNvSpPr>
            <a:spLocks noChangeArrowheads="1"/>
          </p:cNvSpPr>
          <p:nvPr/>
        </p:nvSpPr>
        <p:spPr bwMode="auto">
          <a:xfrm>
            <a:off x="0" y="4"/>
            <a:ext cx="1936750" cy="809625"/>
          </a:xfrm>
          <a:prstGeom prst="rect">
            <a:avLst/>
          </a:prstGeom>
          <a:solidFill>
            <a:srgbClr val="0066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>
            <a:lvl1pPr eaLnBrk="0" hangingPunct="0"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1pPr>
            <a:lvl2pPr marL="742950" indent="-285750" eaLnBrk="0" hangingPunct="0"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2pPr>
            <a:lvl3pPr marL="1143000" indent="-228600" eaLnBrk="0" hangingPunct="0"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3pPr>
            <a:lvl4pPr marL="1600200" indent="-228600" eaLnBrk="0" hangingPunct="0"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4pPr>
            <a:lvl5pPr marL="2057400" indent="-228600" eaLnBrk="0" hangingPunct="0"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9pPr>
          </a:lstStyle>
          <a:p>
            <a:pPr eaLnBrk="1" hangingPunct="1">
              <a:defRPr/>
            </a:pPr>
            <a:endParaRPr lang="ru-RU" altLang="ru-RU" sz="1700" dirty="0" smtClean="0">
              <a:solidFill>
                <a:srgbClr val="FFFFFF"/>
              </a:solidFill>
            </a:endParaRPr>
          </a:p>
        </p:txBody>
      </p:sp>
      <p:sp>
        <p:nvSpPr>
          <p:cNvPr id="14341" name="Rectangle 9"/>
          <p:cNvSpPr>
            <a:spLocks noChangeArrowheads="1"/>
          </p:cNvSpPr>
          <p:nvPr/>
        </p:nvSpPr>
        <p:spPr bwMode="auto">
          <a:xfrm>
            <a:off x="1943100" y="4"/>
            <a:ext cx="7200900" cy="809625"/>
          </a:xfrm>
          <a:prstGeom prst="rect">
            <a:avLst/>
          </a:prstGeom>
          <a:solidFill>
            <a:srgbClr val="0033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>
            <a:lvl1pPr eaLnBrk="0" hangingPunct="0"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1pPr>
            <a:lvl2pPr marL="742950" indent="-285750" eaLnBrk="0" hangingPunct="0"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2pPr>
            <a:lvl3pPr marL="1143000" indent="-228600" eaLnBrk="0" hangingPunct="0"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3pPr>
            <a:lvl4pPr marL="1600200" indent="-228600" eaLnBrk="0" hangingPunct="0"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4pPr>
            <a:lvl5pPr marL="2057400" indent="-228600" eaLnBrk="0" hangingPunct="0"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9pPr>
          </a:lstStyle>
          <a:p>
            <a:pPr eaLnBrk="1" hangingPunct="1">
              <a:defRPr/>
            </a:pPr>
            <a:endParaRPr lang="ru-RU" altLang="ru-RU" sz="1700" dirty="0" smtClean="0">
              <a:solidFill>
                <a:srgbClr val="FFFFFF"/>
              </a:solidFill>
            </a:endParaRPr>
          </a:p>
        </p:txBody>
      </p:sp>
      <p:sp>
        <p:nvSpPr>
          <p:cNvPr id="14342" name="Line 10"/>
          <p:cNvSpPr>
            <a:spLocks noChangeShapeType="1"/>
          </p:cNvSpPr>
          <p:nvPr/>
        </p:nvSpPr>
        <p:spPr bwMode="auto">
          <a:xfrm>
            <a:off x="1936750" y="4"/>
            <a:ext cx="0" cy="809625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 anchor="ctr"/>
          <a:lstStyle/>
          <a:p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14343" name="Rectangle 11"/>
          <p:cNvSpPr>
            <a:spLocks noGrp="1" noChangeArrowheads="1"/>
          </p:cNvSpPr>
          <p:nvPr>
            <p:ph type="title"/>
          </p:nvPr>
        </p:nvSpPr>
        <p:spPr bwMode="auto">
          <a:xfrm>
            <a:off x="2159001" y="9"/>
            <a:ext cx="6985000" cy="757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367629" name="Rectangle 13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144713" y="4772455"/>
            <a:ext cx="6769100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sz="2000">
                <a:cs typeface="+mn-cs"/>
              </a:defRPr>
            </a:lvl1pPr>
          </a:lstStyle>
          <a:p>
            <a:pPr>
              <a:defRPr/>
            </a:pPr>
            <a:r>
              <a:rPr lang="ru-RU" dirty="0" smtClean="0">
                <a:solidFill>
                  <a:srgbClr val="FFFFFF"/>
                </a:solidFill>
              </a:rPr>
              <a:t>СОВЕЩАНИЕ ПО РАССМОТРЕНИЮ РЕЗУЛЬТАТОВ ПХД ЗА 2013 Г.</a:t>
            </a:r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14345" name="Rectangle 14"/>
          <p:cNvSpPr>
            <a:spLocks noChangeArrowheads="1"/>
          </p:cNvSpPr>
          <p:nvPr/>
        </p:nvSpPr>
        <p:spPr bwMode="auto">
          <a:xfrm>
            <a:off x="755650" y="5704285"/>
            <a:ext cx="4103688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>
            <a:lvl1pPr eaLnBrk="0" hangingPunct="0"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1pPr>
            <a:lvl2pPr marL="742950" indent="-285750" eaLnBrk="0" hangingPunct="0"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2pPr>
            <a:lvl3pPr marL="1143000" indent="-228600" eaLnBrk="0" hangingPunct="0"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3pPr>
            <a:lvl4pPr marL="1600200" indent="-228600" eaLnBrk="0" hangingPunct="0"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4pPr>
            <a:lvl5pPr marL="2057400" indent="-228600" eaLnBrk="0" hangingPunct="0"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9pPr>
          </a:lstStyle>
          <a:p>
            <a:pPr eaLnBrk="1" hangingPunct="1">
              <a:defRPr/>
            </a:pPr>
            <a:endParaRPr lang="ru-RU" altLang="ru-RU" sz="1700" dirty="0" smtClean="0">
              <a:solidFill>
                <a:srgbClr val="FFFFFF"/>
              </a:solidFill>
            </a:endParaRPr>
          </a:p>
        </p:txBody>
      </p:sp>
      <p:sp>
        <p:nvSpPr>
          <p:cNvPr id="14346" name="Line 16"/>
          <p:cNvSpPr>
            <a:spLocks noChangeShapeType="1"/>
          </p:cNvSpPr>
          <p:nvPr/>
        </p:nvSpPr>
        <p:spPr bwMode="auto">
          <a:xfrm>
            <a:off x="0" y="4736306"/>
            <a:ext cx="9144000" cy="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 anchor="ctr"/>
          <a:lstStyle/>
          <a:p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14347" name="Line 17"/>
          <p:cNvSpPr>
            <a:spLocks noChangeShapeType="1"/>
          </p:cNvSpPr>
          <p:nvPr/>
        </p:nvSpPr>
        <p:spPr bwMode="auto">
          <a:xfrm>
            <a:off x="0" y="809625"/>
            <a:ext cx="9144000" cy="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 anchor="ctr"/>
          <a:lstStyle/>
          <a:p>
            <a:endParaRPr lang="ru-RU" dirty="0">
              <a:solidFill>
                <a:srgbClr val="FFFFFF"/>
              </a:solidFill>
            </a:endParaRPr>
          </a:p>
        </p:txBody>
      </p:sp>
      <p:pic>
        <p:nvPicPr>
          <p:cNvPr id="14348" name="Picture 18" descr="TransGazKazan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279" y="67885"/>
            <a:ext cx="1560513" cy="633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58107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11" r:id="rId1"/>
    <p:sldLayoutId id="2147484212" r:id="rId2"/>
    <p:sldLayoutId id="2147484213" r:id="rId3"/>
    <p:sldLayoutId id="2147484214" r:id="rId4"/>
    <p:sldLayoutId id="2147484215" r:id="rId5"/>
    <p:sldLayoutId id="2147484216" r:id="rId6"/>
    <p:sldLayoutId id="2147484217" r:id="rId7"/>
    <p:sldLayoutId id="2147484218" r:id="rId8"/>
    <p:sldLayoutId id="2147484219" r:id="rId9"/>
    <p:sldLayoutId id="2147484220" r:id="rId10"/>
    <p:sldLayoutId id="2147484221" r:id="rId11"/>
  </p:sldLayoutIdLst>
  <p:transition spd="med" advClick="0" advTm="1000">
    <p:wipe/>
  </p:transition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5pPr>
      <a:lvl6pPr marL="456531"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6pPr>
      <a:lvl7pPr marL="913063"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7pPr>
      <a:lvl8pPr marL="1369597"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8pPr>
      <a:lvl9pPr marL="1826127"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9pPr>
    </p:titleStyle>
    <p:bodyStyle>
      <a:lvl1pPr marL="342400" indent="-342400" algn="l" rtl="0" eaLnBrk="0" fontAlgn="base" hangingPunct="0">
        <a:spcBef>
          <a:spcPct val="20000"/>
        </a:spcBef>
        <a:spcAft>
          <a:spcPct val="0"/>
        </a:spcAft>
        <a:defRPr sz="2600" b="1">
          <a:solidFill>
            <a:srgbClr val="003366"/>
          </a:solidFill>
          <a:latin typeface="+mn-lt"/>
          <a:ea typeface="+mn-ea"/>
          <a:cs typeface="+mn-cs"/>
        </a:defRPr>
      </a:lvl1pPr>
      <a:lvl2pPr marL="741868" indent="-285327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Arial" charset="0"/>
        </a:defRPr>
      </a:lvl2pPr>
      <a:lvl3pPr marL="1141334" indent="-228266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Arial" charset="0"/>
        </a:defRPr>
      </a:lvl3pPr>
      <a:lvl4pPr marL="1597866" indent="-228266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charset="0"/>
        </a:defRPr>
      </a:lvl4pPr>
      <a:lvl5pPr marL="2054398" indent="-228266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5pPr>
      <a:lvl6pPr marL="2510932" indent="-228266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67466" indent="-228266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4000" indent="-228266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0534" indent="-228266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ru-RU"/>
      </a:defPPr>
      <a:lvl1pPr marL="0" algn="l" defTabSz="9130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531" algn="l" defTabSz="9130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3063" algn="l" defTabSz="9130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69597" algn="l" defTabSz="9130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6127" algn="l" defTabSz="9130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2666" algn="l" defTabSz="9130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39200" algn="l" defTabSz="9130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5733" algn="l" defTabSz="9130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2269" algn="l" defTabSz="9130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3"/>
          <p:cNvSpPr>
            <a:spLocks noChangeArrowheads="1"/>
          </p:cNvSpPr>
          <p:nvPr/>
        </p:nvSpPr>
        <p:spPr bwMode="auto">
          <a:xfrm>
            <a:off x="0" y="0"/>
            <a:ext cx="9144000" cy="5143500"/>
          </a:xfrm>
          <a:prstGeom prst="rect">
            <a:avLst/>
          </a:prstGeom>
          <a:solidFill>
            <a:srgbClr val="0066CC"/>
          </a:solidFill>
          <a:ln w="9525" algn="ctr">
            <a:noFill/>
            <a:miter lim="800000"/>
            <a:headEnd/>
            <a:tailEnd/>
          </a:ln>
        </p:spPr>
        <p:txBody>
          <a:bodyPr wrap="none" lIns="0" tIns="0" rIns="0" bIns="0" anchor="ctr"/>
          <a:lstStyle/>
          <a:p>
            <a:endParaRPr lang="ru-RU" sz="1700" dirty="0">
              <a:solidFill>
                <a:prstClr val="white"/>
              </a:solidFill>
              <a:cs typeface="Arial" charset="0"/>
            </a:endParaRPr>
          </a:p>
        </p:txBody>
      </p:sp>
      <p:grpSp>
        <p:nvGrpSpPr>
          <p:cNvPr id="7171" name="Group 4"/>
          <p:cNvGrpSpPr>
            <a:grpSpLocks/>
          </p:cNvGrpSpPr>
          <p:nvPr/>
        </p:nvGrpSpPr>
        <p:grpSpPr bwMode="auto">
          <a:xfrm>
            <a:off x="0" y="4739299"/>
            <a:ext cx="9144000" cy="404813"/>
            <a:chOff x="0" y="3974"/>
            <a:chExt cx="5760" cy="340"/>
          </a:xfrm>
        </p:grpSpPr>
        <p:sp>
          <p:nvSpPr>
            <p:cNvPr id="7181" name="Rectangle 5"/>
            <p:cNvSpPr>
              <a:spLocks noChangeArrowheads="1"/>
            </p:cNvSpPr>
            <p:nvPr/>
          </p:nvSpPr>
          <p:spPr bwMode="auto">
            <a:xfrm>
              <a:off x="0" y="3974"/>
              <a:ext cx="1220" cy="340"/>
            </a:xfrm>
            <a:prstGeom prst="rect">
              <a:avLst/>
            </a:prstGeom>
            <a:solidFill>
              <a:srgbClr val="0066CC"/>
            </a:solidFill>
            <a:ln w="9525" algn="ctr">
              <a:noFill/>
              <a:miter lim="800000"/>
              <a:headEnd/>
              <a:tailEnd/>
            </a:ln>
          </p:spPr>
          <p:txBody>
            <a:bodyPr wrap="none" lIns="0" tIns="0" rIns="0" bIns="0" anchor="ctr"/>
            <a:lstStyle/>
            <a:p>
              <a:endParaRPr lang="ru-RU" sz="1700" dirty="0">
                <a:solidFill>
                  <a:prstClr val="white"/>
                </a:solidFill>
                <a:cs typeface="Arial" charset="0"/>
              </a:endParaRPr>
            </a:p>
          </p:txBody>
        </p:sp>
        <p:sp>
          <p:nvSpPr>
            <p:cNvPr id="7182" name="Rectangle 6"/>
            <p:cNvSpPr>
              <a:spLocks noChangeArrowheads="1"/>
            </p:cNvSpPr>
            <p:nvPr/>
          </p:nvSpPr>
          <p:spPr bwMode="auto">
            <a:xfrm>
              <a:off x="1224" y="3974"/>
              <a:ext cx="4536" cy="340"/>
            </a:xfrm>
            <a:prstGeom prst="rect">
              <a:avLst/>
            </a:prstGeom>
            <a:solidFill>
              <a:srgbClr val="3399FF"/>
            </a:solidFill>
            <a:ln w="9525" algn="ctr">
              <a:noFill/>
              <a:miter lim="800000"/>
              <a:headEnd/>
              <a:tailEnd/>
            </a:ln>
          </p:spPr>
          <p:txBody>
            <a:bodyPr wrap="none" lIns="0" tIns="0" rIns="0" bIns="0" anchor="ctr"/>
            <a:lstStyle/>
            <a:p>
              <a:endParaRPr lang="ru-RU" sz="1700" dirty="0">
                <a:solidFill>
                  <a:prstClr val="white"/>
                </a:solidFill>
                <a:cs typeface="Arial" charset="0"/>
              </a:endParaRPr>
            </a:p>
          </p:txBody>
        </p:sp>
        <p:sp>
          <p:nvSpPr>
            <p:cNvPr id="7183" name="Line 7"/>
            <p:cNvSpPr>
              <a:spLocks noChangeShapeType="1"/>
            </p:cNvSpPr>
            <p:nvPr/>
          </p:nvSpPr>
          <p:spPr bwMode="auto">
            <a:xfrm>
              <a:off x="1220" y="3974"/>
              <a:ext cx="0" cy="34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</p:spPr>
          <p:txBody>
            <a:bodyPr lIns="0" tIns="0" rIns="0" bIns="0" anchor="ctr"/>
            <a:lstStyle/>
            <a:p>
              <a:endParaRPr lang="ru-RU" sz="1700" dirty="0">
                <a:solidFill>
                  <a:prstClr val="white"/>
                </a:solidFill>
                <a:cs typeface="Arial" charset="0"/>
              </a:endParaRPr>
            </a:p>
          </p:txBody>
        </p:sp>
      </p:grpSp>
      <p:sp>
        <p:nvSpPr>
          <p:cNvPr id="7172" name="Rectangle 8"/>
          <p:cNvSpPr>
            <a:spLocks noChangeArrowheads="1"/>
          </p:cNvSpPr>
          <p:nvPr/>
        </p:nvSpPr>
        <p:spPr bwMode="auto">
          <a:xfrm>
            <a:off x="0" y="4"/>
            <a:ext cx="1936750" cy="809625"/>
          </a:xfrm>
          <a:prstGeom prst="rect">
            <a:avLst/>
          </a:prstGeom>
          <a:solidFill>
            <a:srgbClr val="0066CC"/>
          </a:solidFill>
          <a:ln w="9525" algn="ctr">
            <a:noFill/>
            <a:miter lim="800000"/>
            <a:headEnd/>
            <a:tailEnd/>
          </a:ln>
        </p:spPr>
        <p:txBody>
          <a:bodyPr wrap="none" lIns="0" tIns="0" rIns="0" bIns="0" anchor="ctr"/>
          <a:lstStyle/>
          <a:p>
            <a:endParaRPr lang="ru-RU" sz="1700" dirty="0">
              <a:solidFill>
                <a:prstClr val="white"/>
              </a:solidFill>
              <a:cs typeface="Arial" charset="0"/>
            </a:endParaRPr>
          </a:p>
        </p:txBody>
      </p:sp>
      <p:sp>
        <p:nvSpPr>
          <p:cNvPr id="7173" name="Rectangle 9"/>
          <p:cNvSpPr>
            <a:spLocks noChangeArrowheads="1"/>
          </p:cNvSpPr>
          <p:nvPr/>
        </p:nvSpPr>
        <p:spPr bwMode="auto">
          <a:xfrm>
            <a:off x="1943100" y="4"/>
            <a:ext cx="7200900" cy="809625"/>
          </a:xfrm>
          <a:prstGeom prst="rect">
            <a:avLst/>
          </a:prstGeom>
          <a:solidFill>
            <a:srgbClr val="003366"/>
          </a:solidFill>
          <a:ln w="9525" algn="ctr">
            <a:noFill/>
            <a:miter lim="800000"/>
            <a:headEnd/>
            <a:tailEnd/>
          </a:ln>
        </p:spPr>
        <p:txBody>
          <a:bodyPr wrap="none" lIns="0" tIns="0" rIns="0" bIns="0" anchor="ctr"/>
          <a:lstStyle/>
          <a:p>
            <a:endParaRPr lang="ru-RU" sz="1700" dirty="0">
              <a:solidFill>
                <a:prstClr val="white"/>
              </a:solidFill>
              <a:cs typeface="Arial" charset="0"/>
            </a:endParaRPr>
          </a:p>
        </p:txBody>
      </p:sp>
      <p:sp>
        <p:nvSpPr>
          <p:cNvPr id="7174" name="Line 10"/>
          <p:cNvSpPr>
            <a:spLocks noChangeShapeType="1"/>
          </p:cNvSpPr>
          <p:nvPr/>
        </p:nvSpPr>
        <p:spPr bwMode="auto">
          <a:xfrm>
            <a:off x="1936750" y="4"/>
            <a:ext cx="0" cy="809625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</p:spPr>
        <p:txBody>
          <a:bodyPr lIns="0" tIns="0" rIns="0" bIns="0" anchor="ctr"/>
          <a:lstStyle/>
          <a:p>
            <a:endParaRPr lang="ru-RU" sz="1700" dirty="0">
              <a:solidFill>
                <a:prstClr val="white"/>
              </a:solidFill>
              <a:cs typeface="Arial" charset="0"/>
            </a:endParaRPr>
          </a:p>
        </p:txBody>
      </p:sp>
      <p:sp>
        <p:nvSpPr>
          <p:cNvPr id="7175" name="Rectangle 11"/>
          <p:cNvSpPr>
            <a:spLocks noGrp="1" noChangeArrowheads="1"/>
          </p:cNvSpPr>
          <p:nvPr>
            <p:ph type="title"/>
          </p:nvPr>
        </p:nvSpPr>
        <p:spPr bwMode="auto">
          <a:xfrm>
            <a:off x="2159001" y="9"/>
            <a:ext cx="6985000" cy="757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367629" name="Rectangle 13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144713" y="4772455"/>
            <a:ext cx="6769100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sz="2000">
                <a:cs typeface="+mn-cs"/>
              </a:defRPr>
            </a:lvl1pPr>
          </a:lstStyle>
          <a:p>
            <a:pPr>
              <a:defRPr/>
            </a:pPr>
            <a:r>
              <a:rPr lang="ru-RU" dirty="0" smtClean="0">
                <a:solidFill>
                  <a:prstClr val="white"/>
                </a:solidFill>
              </a:rPr>
              <a:t>Развитие ГТС ООО "Газпром трансгаз Нижний Новгород" до 2030 года</a:t>
            </a:r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7177" name="Rectangle 14"/>
          <p:cNvSpPr>
            <a:spLocks noChangeArrowheads="1"/>
          </p:cNvSpPr>
          <p:nvPr/>
        </p:nvSpPr>
        <p:spPr bwMode="auto">
          <a:xfrm>
            <a:off x="755650" y="5704285"/>
            <a:ext cx="4103688" cy="3238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lIns="0" tIns="0" rIns="0" bIns="0" anchor="ctr"/>
          <a:lstStyle/>
          <a:p>
            <a:endParaRPr lang="ru-RU" sz="1700" dirty="0">
              <a:solidFill>
                <a:prstClr val="white"/>
              </a:solidFill>
              <a:cs typeface="Arial" charset="0"/>
            </a:endParaRPr>
          </a:p>
        </p:txBody>
      </p:sp>
      <p:sp>
        <p:nvSpPr>
          <p:cNvPr id="7178" name="Line 16"/>
          <p:cNvSpPr>
            <a:spLocks noChangeShapeType="1"/>
          </p:cNvSpPr>
          <p:nvPr/>
        </p:nvSpPr>
        <p:spPr bwMode="auto">
          <a:xfrm>
            <a:off x="0" y="4736306"/>
            <a:ext cx="9144000" cy="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</p:spPr>
        <p:txBody>
          <a:bodyPr lIns="0" tIns="0" rIns="0" bIns="0" anchor="ctr"/>
          <a:lstStyle/>
          <a:p>
            <a:endParaRPr lang="ru-RU" sz="1700" dirty="0">
              <a:solidFill>
                <a:prstClr val="white"/>
              </a:solidFill>
              <a:cs typeface="Arial" charset="0"/>
            </a:endParaRPr>
          </a:p>
        </p:txBody>
      </p:sp>
      <p:sp>
        <p:nvSpPr>
          <p:cNvPr id="7179" name="Line 17"/>
          <p:cNvSpPr>
            <a:spLocks noChangeShapeType="1"/>
          </p:cNvSpPr>
          <p:nvPr/>
        </p:nvSpPr>
        <p:spPr bwMode="auto">
          <a:xfrm>
            <a:off x="0" y="809625"/>
            <a:ext cx="9144000" cy="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</p:spPr>
        <p:txBody>
          <a:bodyPr lIns="0" tIns="0" rIns="0" bIns="0" anchor="ctr"/>
          <a:lstStyle/>
          <a:p>
            <a:endParaRPr lang="ru-RU" sz="1700" dirty="0">
              <a:solidFill>
                <a:prstClr val="white"/>
              </a:solidFill>
              <a:cs typeface="Arial" charset="0"/>
            </a:endParaRPr>
          </a:p>
        </p:txBody>
      </p:sp>
      <p:pic>
        <p:nvPicPr>
          <p:cNvPr id="7180" name="Picture 18" descr="TransGazKazan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168279" y="67885"/>
            <a:ext cx="1560513" cy="633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9771176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23" r:id="rId1"/>
    <p:sldLayoutId id="2147484224" r:id="rId2"/>
    <p:sldLayoutId id="2147484225" r:id="rId3"/>
    <p:sldLayoutId id="2147484226" r:id="rId4"/>
    <p:sldLayoutId id="2147484227" r:id="rId5"/>
    <p:sldLayoutId id="2147484228" r:id="rId6"/>
    <p:sldLayoutId id="2147484229" r:id="rId7"/>
    <p:sldLayoutId id="2147484230" r:id="rId8"/>
    <p:sldLayoutId id="2147484231" r:id="rId9"/>
    <p:sldLayoutId id="2147484232" r:id="rId10"/>
    <p:sldLayoutId id="2147484233" r:id="rId11"/>
  </p:sldLayoutIdLst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5pPr>
      <a:lvl6pPr marL="456531"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6pPr>
      <a:lvl7pPr marL="913063"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7pPr>
      <a:lvl8pPr marL="1369597"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8pPr>
      <a:lvl9pPr marL="1826127"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9pPr>
    </p:titleStyle>
    <p:bodyStyle>
      <a:lvl1pPr marL="342400" indent="-342400" algn="l" rtl="0" eaLnBrk="0" fontAlgn="base" hangingPunct="0">
        <a:spcBef>
          <a:spcPct val="20000"/>
        </a:spcBef>
        <a:spcAft>
          <a:spcPct val="0"/>
        </a:spcAft>
        <a:defRPr sz="2600" b="1">
          <a:solidFill>
            <a:srgbClr val="003366"/>
          </a:solidFill>
          <a:latin typeface="+mn-lt"/>
          <a:ea typeface="+mn-ea"/>
          <a:cs typeface="+mn-cs"/>
        </a:defRPr>
      </a:lvl1pPr>
      <a:lvl2pPr marL="741868" indent="-285327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Arial" charset="0"/>
        </a:defRPr>
      </a:lvl2pPr>
      <a:lvl3pPr marL="1141334" indent="-228266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Arial" charset="0"/>
        </a:defRPr>
      </a:lvl3pPr>
      <a:lvl4pPr marL="1597866" indent="-228266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charset="0"/>
        </a:defRPr>
      </a:lvl4pPr>
      <a:lvl5pPr marL="2054398" indent="-228266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5pPr>
      <a:lvl6pPr marL="2510932" indent="-228266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67466" indent="-228266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4000" indent="-228266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0534" indent="-228266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ru-RU"/>
      </a:defPPr>
      <a:lvl1pPr marL="0" algn="l" defTabSz="9130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531" algn="l" defTabSz="9130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3063" algn="l" defTabSz="9130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69597" algn="l" defTabSz="9130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6127" algn="l" defTabSz="9130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2666" algn="l" defTabSz="9130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39200" algn="l" defTabSz="9130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5733" algn="l" defTabSz="9130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2269" algn="l" defTabSz="9130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619" name="Rectangle 3"/>
          <p:cNvSpPr>
            <a:spLocks noChangeArrowheads="1"/>
          </p:cNvSpPr>
          <p:nvPr/>
        </p:nvSpPr>
        <p:spPr bwMode="auto">
          <a:xfrm>
            <a:off x="0" y="0"/>
            <a:ext cx="9144000" cy="5143500"/>
          </a:xfrm>
          <a:prstGeom prst="rect">
            <a:avLst/>
          </a:prstGeom>
          <a:solidFill>
            <a:srgbClr val="0066CC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pPr>
              <a:defRPr/>
            </a:pPr>
            <a:endParaRPr lang="ru-RU" sz="1700" dirty="0">
              <a:solidFill>
                <a:prstClr val="white"/>
              </a:solidFill>
              <a:cs typeface="Arial" charset="0"/>
            </a:endParaRPr>
          </a:p>
        </p:txBody>
      </p:sp>
      <p:grpSp>
        <p:nvGrpSpPr>
          <p:cNvPr id="7171" name="Group 4"/>
          <p:cNvGrpSpPr>
            <a:grpSpLocks/>
          </p:cNvGrpSpPr>
          <p:nvPr/>
        </p:nvGrpSpPr>
        <p:grpSpPr bwMode="auto">
          <a:xfrm>
            <a:off x="0" y="4739267"/>
            <a:ext cx="9144000" cy="404813"/>
            <a:chOff x="0" y="3974"/>
            <a:chExt cx="5760" cy="340"/>
          </a:xfrm>
        </p:grpSpPr>
        <p:sp>
          <p:nvSpPr>
            <p:cNvPr id="367621" name="Rectangle 5"/>
            <p:cNvSpPr>
              <a:spLocks noChangeArrowheads="1"/>
            </p:cNvSpPr>
            <p:nvPr/>
          </p:nvSpPr>
          <p:spPr bwMode="auto">
            <a:xfrm>
              <a:off x="0" y="3974"/>
              <a:ext cx="1220" cy="340"/>
            </a:xfrm>
            <a:prstGeom prst="rect">
              <a:avLst/>
            </a:prstGeom>
            <a:solidFill>
              <a:srgbClr val="0066CC"/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lIns="0" tIns="0" rIns="0" bIns="0" anchor="ctr"/>
            <a:lstStyle/>
            <a:p>
              <a:pPr>
                <a:defRPr/>
              </a:pPr>
              <a:endParaRPr lang="ru-RU" sz="1700" dirty="0">
                <a:solidFill>
                  <a:prstClr val="white"/>
                </a:solidFill>
                <a:cs typeface="Arial" charset="0"/>
              </a:endParaRPr>
            </a:p>
          </p:txBody>
        </p:sp>
        <p:sp>
          <p:nvSpPr>
            <p:cNvPr id="367622" name="Rectangle 6"/>
            <p:cNvSpPr>
              <a:spLocks noChangeArrowheads="1"/>
            </p:cNvSpPr>
            <p:nvPr/>
          </p:nvSpPr>
          <p:spPr bwMode="auto">
            <a:xfrm>
              <a:off x="1224" y="3974"/>
              <a:ext cx="4536" cy="340"/>
            </a:xfrm>
            <a:prstGeom prst="rect">
              <a:avLst/>
            </a:prstGeom>
            <a:solidFill>
              <a:srgbClr val="3399FF"/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lIns="0" tIns="0" rIns="0" bIns="0" anchor="ctr"/>
            <a:lstStyle/>
            <a:p>
              <a:pPr>
                <a:defRPr/>
              </a:pPr>
              <a:endParaRPr lang="ru-RU" sz="1700" dirty="0">
                <a:solidFill>
                  <a:prstClr val="white"/>
                </a:solidFill>
                <a:cs typeface="Arial" charset="0"/>
              </a:endParaRPr>
            </a:p>
          </p:txBody>
        </p:sp>
        <p:sp>
          <p:nvSpPr>
            <p:cNvPr id="367623" name="Line 7"/>
            <p:cNvSpPr>
              <a:spLocks noChangeShapeType="1"/>
            </p:cNvSpPr>
            <p:nvPr/>
          </p:nvSpPr>
          <p:spPr bwMode="auto">
            <a:xfrm>
              <a:off x="1220" y="3974"/>
              <a:ext cx="0" cy="34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lIns="0" tIns="0" rIns="0" bIns="0" anchor="ctr"/>
            <a:lstStyle/>
            <a:p>
              <a:pPr>
                <a:defRPr/>
              </a:pPr>
              <a:endParaRPr lang="ru-RU" sz="1700" dirty="0">
                <a:solidFill>
                  <a:prstClr val="white"/>
                </a:solidFill>
                <a:cs typeface="Arial" charset="0"/>
              </a:endParaRPr>
            </a:p>
          </p:txBody>
        </p:sp>
      </p:grpSp>
      <p:sp>
        <p:nvSpPr>
          <p:cNvPr id="367624" name="Rectangle 8"/>
          <p:cNvSpPr>
            <a:spLocks noChangeArrowheads="1"/>
          </p:cNvSpPr>
          <p:nvPr/>
        </p:nvSpPr>
        <p:spPr bwMode="auto">
          <a:xfrm>
            <a:off x="0" y="4"/>
            <a:ext cx="1936750" cy="809625"/>
          </a:xfrm>
          <a:prstGeom prst="rect">
            <a:avLst/>
          </a:prstGeom>
          <a:solidFill>
            <a:srgbClr val="0066CC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pPr>
              <a:defRPr/>
            </a:pPr>
            <a:endParaRPr lang="ru-RU" sz="1700" dirty="0">
              <a:solidFill>
                <a:prstClr val="white"/>
              </a:solidFill>
              <a:cs typeface="Arial" charset="0"/>
            </a:endParaRPr>
          </a:p>
        </p:txBody>
      </p:sp>
      <p:sp>
        <p:nvSpPr>
          <p:cNvPr id="367625" name="Rectangle 9"/>
          <p:cNvSpPr>
            <a:spLocks noChangeArrowheads="1"/>
          </p:cNvSpPr>
          <p:nvPr/>
        </p:nvSpPr>
        <p:spPr bwMode="auto">
          <a:xfrm>
            <a:off x="1943100" y="4"/>
            <a:ext cx="7200900" cy="809625"/>
          </a:xfrm>
          <a:prstGeom prst="rect">
            <a:avLst/>
          </a:prstGeom>
          <a:solidFill>
            <a:srgbClr val="003366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pPr>
              <a:defRPr/>
            </a:pPr>
            <a:endParaRPr lang="ru-RU" sz="1700" dirty="0">
              <a:solidFill>
                <a:prstClr val="white"/>
              </a:solidFill>
              <a:cs typeface="Arial" charset="0"/>
            </a:endParaRPr>
          </a:p>
        </p:txBody>
      </p:sp>
      <p:sp>
        <p:nvSpPr>
          <p:cNvPr id="367626" name="Line 10"/>
          <p:cNvSpPr>
            <a:spLocks noChangeShapeType="1"/>
          </p:cNvSpPr>
          <p:nvPr/>
        </p:nvSpPr>
        <p:spPr bwMode="auto">
          <a:xfrm>
            <a:off x="1936750" y="4"/>
            <a:ext cx="0" cy="809625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pPr>
              <a:defRPr/>
            </a:pPr>
            <a:endParaRPr lang="ru-RU" sz="1700" dirty="0">
              <a:solidFill>
                <a:prstClr val="white"/>
              </a:solidFill>
              <a:cs typeface="Arial" charset="0"/>
            </a:endParaRPr>
          </a:p>
        </p:txBody>
      </p:sp>
      <p:sp>
        <p:nvSpPr>
          <p:cNvPr id="7175" name="Rectangle 11"/>
          <p:cNvSpPr>
            <a:spLocks noGrp="1" noChangeArrowheads="1"/>
          </p:cNvSpPr>
          <p:nvPr>
            <p:ph type="title"/>
          </p:nvPr>
        </p:nvSpPr>
        <p:spPr bwMode="auto">
          <a:xfrm>
            <a:off x="2159001" y="9"/>
            <a:ext cx="6985000" cy="757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367629" name="Rectangle 13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144713" y="4772455"/>
            <a:ext cx="6769100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sz="2000">
                <a:cs typeface="+mn-cs"/>
              </a:defRPr>
            </a:lvl1pPr>
          </a:lstStyle>
          <a:p>
            <a:pPr>
              <a:defRPr/>
            </a:pPr>
            <a:r>
              <a:rPr lang="ru-RU" dirty="0" smtClean="0">
                <a:solidFill>
                  <a:prstClr val="white"/>
                </a:solidFill>
              </a:rPr>
              <a:t>Отчет за 2009 г.</a:t>
            </a:r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367630" name="Rectangle 14"/>
          <p:cNvSpPr>
            <a:spLocks noChangeArrowheads="1"/>
          </p:cNvSpPr>
          <p:nvPr/>
        </p:nvSpPr>
        <p:spPr bwMode="auto">
          <a:xfrm>
            <a:off x="755650" y="5704285"/>
            <a:ext cx="4103688" cy="3238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pPr>
              <a:defRPr/>
            </a:pPr>
            <a:endParaRPr lang="ru-RU" sz="1700" dirty="0">
              <a:solidFill>
                <a:prstClr val="white"/>
              </a:solidFill>
              <a:cs typeface="Arial" charset="0"/>
            </a:endParaRPr>
          </a:p>
        </p:txBody>
      </p:sp>
      <p:sp>
        <p:nvSpPr>
          <p:cNvPr id="367632" name="Line 16"/>
          <p:cNvSpPr>
            <a:spLocks noChangeShapeType="1"/>
          </p:cNvSpPr>
          <p:nvPr/>
        </p:nvSpPr>
        <p:spPr bwMode="auto">
          <a:xfrm>
            <a:off x="0" y="4736306"/>
            <a:ext cx="9144000" cy="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pPr>
              <a:defRPr/>
            </a:pPr>
            <a:endParaRPr lang="ru-RU" sz="1700" dirty="0">
              <a:solidFill>
                <a:prstClr val="white"/>
              </a:solidFill>
              <a:cs typeface="Arial" charset="0"/>
            </a:endParaRPr>
          </a:p>
        </p:txBody>
      </p:sp>
      <p:sp>
        <p:nvSpPr>
          <p:cNvPr id="367633" name="Line 17"/>
          <p:cNvSpPr>
            <a:spLocks noChangeShapeType="1"/>
          </p:cNvSpPr>
          <p:nvPr/>
        </p:nvSpPr>
        <p:spPr bwMode="auto">
          <a:xfrm>
            <a:off x="0" y="809625"/>
            <a:ext cx="9144000" cy="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pPr>
              <a:defRPr/>
            </a:pPr>
            <a:endParaRPr lang="ru-RU" sz="1700" dirty="0">
              <a:solidFill>
                <a:prstClr val="white"/>
              </a:solidFill>
              <a:cs typeface="Arial" charset="0"/>
            </a:endParaRPr>
          </a:p>
        </p:txBody>
      </p:sp>
      <p:pic>
        <p:nvPicPr>
          <p:cNvPr id="7180" name="Picture 18" descr="TransGazKazan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168279" y="67885"/>
            <a:ext cx="1560513" cy="633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8403342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35" r:id="rId1"/>
    <p:sldLayoutId id="2147484236" r:id="rId2"/>
    <p:sldLayoutId id="2147484237" r:id="rId3"/>
    <p:sldLayoutId id="2147484238" r:id="rId4"/>
    <p:sldLayoutId id="2147484239" r:id="rId5"/>
    <p:sldLayoutId id="2147484240" r:id="rId6"/>
    <p:sldLayoutId id="2147484241" r:id="rId7"/>
    <p:sldLayoutId id="2147484242" r:id="rId8"/>
    <p:sldLayoutId id="2147484243" r:id="rId9"/>
    <p:sldLayoutId id="2147484244" r:id="rId10"/>
    <p:sldLayoutId id="2147484245" r:id="rId11"/>
  </p:sldLayoutIdLst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5pPr>
      <a:lvl6pPr marL="456531"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6pPr>
      <a:lvl7pPr marL="913063"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7pPr>
      <a:lvl8pPr marL="1369597"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8pPr>
      <a:lvl9pPr marL="1826127"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9pPr>
    </p:titleStyle>
    <p:bodyStyle>
      <a:lvl1pPr marL="342400" indent="-342400" algn="l" rtl="0" eaLnBrk="0" fontAlgn="base" hangingPunct="0">
        <a:spcBef>
          <a:spcPct val="20000"/>
        </a:spcBef>
        <a:spcAft>
          <a:spcPct val="0"/>
        </a:spcAft>
        <a:defRPr sz="2600" b="1">
          <a:solidFill>
            <a:srgbClr val="003366"/>
          </a:solidFill>
          <a:latin typeface="+mn-lt"/>
          <a:ea typeface="+mn-ea"/>
          <a:cs typeface="+mn-cs"/>
        </a:defRPr>
      </a:lvl1pPr>
      <a:lvl2pPr marL="741868" indent="-285327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Arial" charset="0"/>
        </a:defRPr>
      </a:lvl2pPr>
      <a:lvl3pPr marL="1141334" indent="-228266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Arial" charset="0"/>
        </a:defRPr>
      </a:lvl3pPr>
      <a:lvl4pPr marL="1597866" indent="-228266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charset="0"/>
        </a:defRPr>
      </a:lvl4pPr>
      <a:lvl5pPr marL="2054398" indent="-228266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5pPr>
      <a:lvl6pPr marL="2510932" indent="-228266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67466" indent="-228266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4000" indent="-228266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0534" indent="-228266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ru-RU"/>
      </a:defPPr>
      <a:lvl1pPr marL="0" algn="l" defTabSz="9130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531" algn="l" defTabSz="9130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3063" algn="l" defTabSz="9130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69597" algn="l" defTabSz="9130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6127" algn="l" defTabSz="9130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2666" algn="l" defTabSz="9130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39200" algn="l" defTabSz="9130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5733" algn="l" defTabSz="9130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2269" algn="l" defTabSz="9130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12"/>
          <p:cNvSpPr>
            <a:spLocks noGrp="1" noChangeArrowheads="1"/>
          </p:cNvSpPr>
          <p:nvPr>
            <p:ph type="body" idx="1"/>
          </p:nvPr>
        </p:nvSpPr>
        <p:spPr bwMode="auto">
          <a:xfrm>
            <a:off x="0" y="809631"/>
            <a:ext cx="9144000" cy="11465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215684" tIns="0" rIns="215684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</p:txBody>
      </p:sp>
      <p:sp>
        <p:nvSpPr>
          <p:cNvPr id="3075" name="Rectangle 19"/>
          <p:cNvSpPr>
            <a:spLocks noChangeArrowheads="1"/>
          </p:cNvSpPr>
          <p:nvPr/>
        </p:nvSpPr>
        <p:spPr bwMode="auto">
          <a:xfrm>
            <a:off x="0" y="1953817"/>
            <a:ext cx="9144000" cy="2784872"/>
          </a:xfrm>
          <a:prstGeom prst="rect">
            <a:avLst/>
          </a:prstGeom>
          <a:solidFill>
            <a:srgbClr val="0066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>
            <a:lvl1pPr eaLnBrk="0" hangingPunct="0"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1pPr>
            <a:lvl2pPr marL="742950" indent="-285750" eaLnBrk="0" hangingPunct="0"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2pPr>
            <a:lvl3pPr marL="1143000" indent="-228600" eaLnBrk="0" hangingPunct="0"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3pPr>
            <a:lvl4pPr marL="1600200" indent="-228600" eaLnBrk="0" hangingPunct="0"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4pPr>
            <a:lvl5pPr marL="2057400" indent="-228600" eaLnBrk="0" hangingPunct="0"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9pPr>
          </a:lstStyle>
          <a:p>
            <a:pPr eaLnBrk="1" hangingPunct="1">
              <a:defRPr/>
            </a:pPr>
            <a:endParaRPr lang="ru-RU" altLang="ru-RU" sz="1700" dirty="0" smtClean="0">
              <a:solidFill>
                <a:srgbClr val="FFFFFF"/>
              </a:solidFill>
            </a:endParaRPr>
          </a:p>
        </p:txBody>
      </p:sp>
      <p:grpSp>
        <p:nvGrpSpPr>
          <p:cNvPr id="3076" name="Group 3"/>
          <p:cNvGrpSpPr>
            <a:grpSpLocks/>
          </p:cNvGrpSpPr>
          <p:nvPr/>
        </p:nvGrpSpPr>
        <p:grpSpPr bwMode="auto">
          <a:xfrm>
            <a:off x="0" y="4739267"/>
            <a:ext cx="9144000" cy="404813"/>
            <a:chOff x="0" y="3974"/>
            <a:chExt cx="5760" cy="340"/>
          </a:xfrm>
        </p:grpSpPr>
        <p:sp>
          <p:nvSpPr>
            <p:cNvPr id="3087" name="Rectangle 4"/>
            <p:cNvSpPr>
              <a:spLocks noChangeArrowheads="1"/>
            </p:cNvSpPr>
            <p:nvPr/>
          </p:nvSpPr>
          <p:spPr bwMode="auto">
            <a:xfrm>
              <a:off x="0" y="3974"/>
              <a:ext cx="1220" cy="340"/>
            </a:xfrm>
            <a:prstGeom prst="rect">
              <a:avLst/>
            </a:prstGeom>
            <a:solidFill>
              <a:srgbClr val="0066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/>
            <a:lstStyle>
              <a:lvl1pPr eaLnBrk="0" hangingPunct="0">
                <a:defRPr sz="2600">
                  <a:solidFill>
                    <a:schemeClr val="bg1"/>
                  </a:solidFill>
                  <a:latin typeface="Arial Narrow" pitchFamily="34" charset="0"/>
                  <a:cs typeface="Arial" pitchFamily="34" charset="0"/>
                </a:defRPr>
              </a:lvl1pPr>
              <a:lvl2pPr marL="742950" indent="-285750" eaLnBrk="0" hangingPunct="0">
                <a:defRPr sz="2600">
                  <a:solidFill>
                    <a:schemeClr val="bg1"/>
                  </a:solidFill>
                  <a:latin typeface="Arial Narrow" pitchFamily="34" charset="0"/>
                  <a:cs typeface="Arial" pitchFamily="34" charset="0"/>
                </a:defRPr>
              </a:lvl2pPr>
              <a:lvl3pPr marL="1143000" indent="-228600" eaLnBrk="0" hangingPunct="0">
                <a:defRPr sz="2600">
                  <a:solidFill>
                    <a:schemeClr val="bg1"/>
                  </a:solidFill>
                  <a:latin typeface="Arial Narrow" pitchFamily="34" charset="0"/>
                  <a:cs typeface="Arial" pitchFamily="34" charset="0"/>
                </a:defRPr>
              </a:lvl3pPr>
              <a:lvl4pPr marL="1600200" indent="-228600" eaLnBrk="0" hangingPunct="0">
                <a:defRPr sz="2600">
                  <a:solidFill>
                    <a:schemeClr val="bg1"/>
                  </a:solidFill>
                  <a:latin typeface="Arial Narrow" pitchFamily="34" charset="0"/>
                  <a:cs typeface="Arial" pitchFamily="34" charset="0"/>
                </a:defRPr>
              </a:lvl4pPr>
              <a:lvl5pPr marL="2057400" indent="-228600" eaLnBrk="0" hangingPunct="0">
                <a:defRPr sz="2600">
                  <a:solidFill>
                    <a:schemeClr val="bg1"/>
                  </a:solidFill>
                  <a:latin typeface="Arial Narrow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chemeClr val="bg1"/>
                  </a:solidFill>
                  <a:latin typeface="Arial Narrow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chemeClr val="bg1"/>
                  </a:solidFill>
                  <a:latin typeface="Arial Narrow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chemeClr val="bg1"/>
                  </a:solidFill>
                  <a:latin typeface="Arial Narrow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chemeClr val="bg1"/>
                  </a:solidFill>
                  <a:latin typeface="Arial Narrow" pitchFamily="34" charset="0"/>
                  <a:cs typeface="Arial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700" dirty="0" smtClean="0">
                <a:solidFill>
                  <a:srgbClr val="FFFFFF"/>
                </a:solidFill>
              </a:endParaRPr>
            </a:p>
          </p:txBody>
        </p:sp>
        <p:sp>
          <p:nvSpPr>
            <p:cNvPr id="3088" name="Rectangle 5"/>
            <p:cNvSpPr>
              <a:spLocks noChangeArrowheads="1"/>
            </p:cNvSpPr>
            <p:nvPr/>
          </p:nvSpPr>
          <p:spPr bwMode="auto">
            <a:xfrm>
              <a:off x="1224" y="3974"/>
              <a:ext cx="4536" cy="340"/>
            </a:xfrm>
            <a:prstGeom prst="rect">
              <a:avLst/>
            </a:prstGeom>
            <a:solidFill>
              <a:srgbClr val="3399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/>
            <a:lstStyle>
              <a:lvl1pPr eaLnBrk="0" hangingPunct="0">
                <a:defRPr sz="2600">
                  <a:solidFill>
                    <a:schemeClr val="bg1"/>
                  </a:solidFill>
                  <a:latin typeface="Arial Narrow" pitchFamily="34" charset="0"/>
                  <a:cs typeface="Arial" pitchFamily="34" charset="0"/>
                </a:defRPr>
              </a:lvl1pPr>
              <a:lvl2pPr marL="742950" indent="-285750" eaLnBrk="0" hangingPunct="0">
                <a:defRPr sz="2600">
                  <a:solidFill>
                    <a:schemeClr val="bg1"/>
                  </a:solidFill>
                  <a:latin typeface="Arial Narrow" pitchFamily="34" charset="0"/>
                  <a:cs typeface="Arial" pitchFamily="34" charset="0"/>
                </a:defRPr>
              </a:lvl2pPr>
              <a:lvl3pPr marL="1143000" indent="-228600" eaLnBrk="0" hangingPunct="0">
                <a:defRPr sz="2600">
                  <a:solidFill>
                    <a:schemeClr val="bg1"/>
                  </a:solidFill>
                  <a:latin typeface="Arial Narrow" pitchFamily="34" charset="0"/>
                  <a:cs typeface="Arial" pitchFamily="34" charset="0"/>
                </a:defRPr>
              </a:lvl3pPr>
              <a:lvl4pPr marL="1600200" indent="-228600" eaLnBrk="0" hangingPunct="0">
                <a:defRPr sz="2600">
                  <a:solidFill>
                    <a:schemeClr val="bg1"/>
                  </a:solidFill>
                  <a:latin typeface="Arial Narrow" pitchFamily="34" charset="0"/>
                  <a:cs typeface="Arial" pitchFamily="34" charset="0"/>
                </a:defRPr>
              </a:lvl4pPr>
              <a:lvl5pPr marL="2057400" indent="-228600" eaLnBrk="0" hangingPunct="0">
                <a:defRPr sz="2600">
                  <a:solidFill>
                    <a:schemeClr val="bg1"/>
                  </a:solidFill>
                  <a:latin typeface="Arial Narrow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chemeClr val="bg1"/>
                  </a:solidFill>
                  <a:latin typeface="Arial Narrow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chemeClr val="bg1"/>
                  </a:solidFill>
                  <a:latin typeface="Arial Narrow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chemeClr val="bg1"/>
                  </a:solidFill>
                  <a:latin typeface="Arial Narrow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chemeClr val="bg1"/>
                  </a:solidFill>
                  <a:latin typeface="Arial Narrow" pitchFamily="34" charset="0"/>
                  <a:cs typeface="Arial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700" dirty="0" smtClean="0">
                <a:solidFill>
                  <a:srgbClr val="FFFFFF"/>
                </a:solidFill>
              </a:endParaRPr>
            </a:p>
          </p:txBody>
        </p:sp>
        <p:sp>
          <p:nvSpPr>
            <p:cNvPr id="3089" name="Line 6"/>
            <p:cNvSpPr>
              <a:spLocks noChangeShapeType="1"/>
            </p:cNvSpPr>
            <p:nvPr/>
          </p:nvSpPr>
          <p:spPr bwMode="auto">
            <a:xfrm>
              <a:off x="1220" y="3974"/>
              <a:ext cx="0" cy="34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 anchor="ctr"/>
            <a:lstStyle/>
            <a:p>
              <a:endParaRPr lang="ru-RU" dirty="0">
                <a:solidFill>
                  <a:srgbClr val="FFFFFF"/>
                </a:solidFill>
              </a:endParaRPr>
            </a:p>
          </p:txBody>
        </p:sp>
      </p:grpSp>
      <p:sp>
        <p:nvSpPr>
          <p:cNvPr id="3077" name="Rectangle 7"/>
          <p:cNvSpPr>
            <a:spLocks noChangeArrowheads="1"/>
          </p:cNvSpPr>
          <p:nvPr/>
        </p:nvSpPr>
        <p:spPr bwMode="auto">
          <a:xfrm>
            <a:off x="0" y="4"/>
            <a:ext cx="1936750" cy="809625"/>
          </a:xfrm>
          <a:prstGeom prst="rect">
            <a:avLst/>
          </a:prstGeom>
          <a:solidFill>
            <a:srgbClr val="0066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>
            <a:lvl1pPr eaLnBrk="0" hangingPunct="0"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1pPr>
            <a:lvl2pPr marL="742950" indent="-285750" eaLnBrk="0" hangingPunct="0"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2pPr>
            <a:lvl3pPr marL="1143000" indent="-228600" eaLnBrk="0" hangingPunct="0"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3pPr>
            <a:lvl4pPr marL="1600200" indent="-228600" eaLnBrk="0" hangingPunct="0"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4pPr>
            <a:lvl5pPr marL="2057400" indent="-228600" eaLnBrk="0" hangingPunct="0"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9pPr>
          </a:lstStyle>
          <a:p>
            <a:pPr eaLnBrk="1" hangingPunct="1">
              <a:defRPr/>
            </a:pPr>
            <a:endParaRPr lang="ru-RU" altLang="ru-RU" sz="1700" dirty="0" smtClean="0">
              <a:solidFill>
                <a:srgbClr val="FFFFFF"/>
              </a:solidFill>
            </a:endParaRPr>
          </a:p>
        </p:txBody>
      </p:sp>
      <p:sp>
        <p:nvSpPr>
          <p:cNvPr id="3078" name="Rectangle 8"/>
          <p:cNvSpPr>
            <a:spLocks noChangeArrowheads="1"/>
          </p:cNvSpPr>
          <p:nvPr/>
        </p:nvSpPr>
        <p:spPr bwMode="auto">
          <a:xfrm>
            <a:off x="1943100" y="4"/>
            <a:ext cx="7200900" cy="809625"/>
          </a:xfrm>
          <a:prstGeom prst="rect">
            <a:avLst/>
          </a:prstGeom>
          <a:solidFill>
            <a:srgbClr val="0033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>
            <a:lvl1pPr eaLnBrk="0" hangingPunct="0"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1pPr>
            <a:lvl2pPr marL="742950" indent="-285750" eaLnBrk="0" hangingPunct="0"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2pPr>
            <a:lvl3pPr marL="1143000" indent="-228600" eaLnBrk="0" hangingPunct="0"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3pPr>
            <a:lvl4pPr marL="1600200" indent="-228600" eaLnBrk="0" hangingPunct="0"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4pPr>
            <a:lvl5pPr marL="2057400" indent="-228600" eaLnBrk="0" hangingPunct="0"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9pPr>
          </a:lstStyle>
          <a:p>
            <a:pPr eaLnBrk="1" hangingPunct="1">
              <a:defRPr/>
            </a:pPr>
            <a:endParaRPr lang="ru-RU" altLang="ru-RU" sz="1700" dirty="0" smtClean="0">
              <a:solidFill>
                <a:srgbClr val="FFFFFF"/>
              </a:solidFill>
            </a:endParaRPr>
          </a:p>
        </p:txBody>
      </p:sp>
      <p:sp>
        <p:nvSpPr>
          <p:cNvPr id="3079" name="Line 9"/>
          <p:cNvSpPr>
            <a:spLocks noChangeShapeType="1"/>
          </p:cNvSpPr>
          <p:nvPr/>
        </p:nvSpPr>
        <p:spPr bwMode="auto">
          <a:xfrm>
            <a:off x="1936750" y="4"/>
            <a:ext cx="0" cy="809625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 anchor="ctr"/>
          <a:lstStyle/>
          <a:p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3080" name="Rectangle 11"/>
          <p:cNvSpPr>
            <a:spLocks noGrp="1" noChangeArrowheads="1"/>
          </p:cNvSpPr>
          <p:nvPr>
            <p:ph type="title"/>
          </p:nvPr>
        </p:nvSpPr>
        <p:spPr bwMode="auto">
          <a:xfrm>
            <a:off x="2159001" y="9"/>
            <a:ext cx="6985000" cy="757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270349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204792" y="4772455"/>
            <a:ext cx="1487487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sz="2000" b="1"/>
            </a:lvl1pPr>
          </a:lstStyle>
          <a:p>
            <a:fld id="{E8A5A2CA-AB4F-483C-8A68-196577157728}" type="slidenum">
              <a:rPr lang="ru-RU" altLang="ru-RU">
                <a:solidFill>
                  <a:srgbClr val="FFFFFF"/>
                </a:solidFill>
              </a:rPr>
              <a:pPr/>
              <a:t>‹#›</a:t>
            </a:fld>
            <a:endParaRPr lang="ru-RU" altLang="ru-RU" dirty="0">
              <a:solidFill>
                <a:srgbClr val="FFFFFF"/>
              </a:solidFill>
            </a:endParaRPr>
          </a:p>
        </p:txBody>
      </p:sp>
      <p:sp>
        <p:nvSpPr>
          <p:cNvPr id="270350" name="Rectangle 1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144713" y="4772455"/>
            <a:ext cx="6769100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sz="2000">
                <a:cs typeface="+mn-cs"/>
              </a:defRPr>
            </a:lvl1pPr>
          </a:lstStyle>
          <a:p>
            <a:pPr>
              <a:defRPr/>
            </a:pPr>
            <a:r>
              <a:rPr lang="ru-RU" dirty="0" smtClean="0">
                <a:solidFill>
                  <a:srgbClr val="FFFFFF"/>
                </a:solidFill>
              </a:rPr>
              <a:t>СОВЕЩАНИЕ ПО РАССМОТРЕНИЮ РЕЗУЛЬТАТОВ ПХД ЗА 2013 Г.</a:t>
            </a:r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3083" name="Rectangle 15"/>
          <p:cNvSpPr>
            <a:spLocks noChangeArrowheads="1"/>
          </p:cNvSpPr>
          <p:nvPr/>
        </p:nvSpPr>
        <p:spPr bwMode="auto">
          <a:xfrm>
            <a:off x="755650" y="5704285"/>
            <a:ext cx="4103688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>
            <a:lvl1pPr eaLnBrk="0" hangingPunct="0"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1pPr>
            <a:lvl2pPr marL="742950" indent="-285750" eaLnBrk="0" hangingPunct="0"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2pPr>
            <a:lvl3pPr marL="1143000" indent="-228600" eaLnBrk="0" hangingPunct="0"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3pPr>
            <a:lvl4pPr marL="1600200" indent="-228600" eaLnBrk="0" hangingPunct="0"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4pPr>
            <a:lvl5pPr marL="2057400" indent="-228600" eaLnBrk="0" hangingPunct="0"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9pPr>
          </a:lstStyle>
          <a:p>
            <a:pPr eaLnBrk="1" hangingPunct="1">
              <a:defRPr/>
            </a:pPr>
            <a:endParaRPr lang="ru-RU" altLang="ru-RU" sz="1700" dirty="0" smtClean="0">
              <a:solidFill>
                <a:srgbClr val="FFFFFF"/>
              </a:solidFill>
            </a:endParaRPr>
          </a:p>
        </p:txBody>
      </p:sp>
      <p:sp>
        <p:nvSpPr>
          <p:cNvPr id="3084" name="Line 20"/>
          <p:cNvSpPr>
            <a:spLocks noChangeShapeType="1"/>
          </p:cNvSpPr>
          <p:nvPr/>
        </p:nvSpPr>
        <p:spPr bwMode="auto">
          <a:xfrm>
            <a:off x="0" y="4736306"/>
            <a:ext cx="9144000" cy="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 anchor="ctr"/>
          <a:lstStyle/>
          <a:p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3085" name="Line 21"/>
          <p:cNvSpPr>
            <a:spLocks noChangeShapeType="1"/>
          </p:cNvSpPr>
          <p:nvPr/>
        </p:nvSpPr>
        <p:spPr bwMode="auto">
          <a:xfrm>
            <a:off x="0" y="809625"/>
            <a:ext cx="9144000" cy="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 anchor="ctr"/>
          <a:lstStyle/>
          <a:p>
            <a:endParaRPr lang="ru-RU" dirty="0">
              <a:solidFill>
                <a:srgbClr val="FFFFFF"/>
              </a:solidFill>
            </a:endParaRPr>
          </a:p>
        </p:txBody>
      </p:sp>
      <p:pic>
        <p:nvPicPr>
          <p:cNvPr id="3086" name="Picture 23" descr="TransGazKazan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279" y="67885"/>
            <a:ext cx="1560513" cy="633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839034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47" r:id="rId1"/>
    <p:sldLayoutId id="2147484248" r:id="rId2"/>
    <p:sldLayoutId id="2147484249" r:id="rId3"/>
    <p:sldLayoutId id="2147484250" r:id="rId4"/>
    <p:sldLayoutId id="2147484251" r:id="rId5"/>
    <p:sldLayoutId id="2147484252" r:id="rId6"/>
    <p:sldLayoutId id="2147484253" r:id="rId7"/>
    <p:sldLayoutId id="2147484254" r:id="rId8"/>
    <p:sldLayoutId id="2147484255" r:id="rId9"/>
    <p:sldLayoutId id="2147484256" r:id="rId10"/>
    <p:sldLayoutId id="2147484257" r:id="rId11"/>
  </p:sldLayoutIdLst>
  <p:hf sldNum="0"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5pPr>
      <a:lvl6pPr marL="456531"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6pPr>
      <a:lvl7pPr marL="913063"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7pPr>
      <a:lvl8pPr marL="1369597"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8pPr>
      <a:lvl9pPr marL="1826127"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9pPr>
    </p:titleStyle>
    <p:bodyStyle>
      <a:lvl1pPr marL="342400" indent="-342400" algn="l" rtl="0" eaLnBrk="0" fontAlgn="base" hangingPunct="0">
        <a:spcBef>
          <a:spcPct val="0"/>
        </a:spcBef>
        <a:spcAft>
          <a:spcPct val="0"/>
        </a:spcAft>
        <a:defRPr sz="2600" b="1">
          <a:solidFill>
            <a:srgbClr val="003366"/>
          </a:solidFill>
          <a:latin typeface="+mn-lt"/>
          <a:ea typeface="+mn-ea"/>
          <a:cs typeface="+mn-cs"/>
        </a:defRPr>
      </a:lvl1pPr>
      <a:lvl2pPr marL="741868" indent="-285327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Arial" charset="0"/>
        </a:defRPr>
      </a:lvl2pPr>
      <a:lvl3pPr marL="1141334" indent="-228266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Arial" charset="0"/>
        </a:defRPr>
      </a:lvl3pPr>
      <a:lvl4pPr marL="1597866" indent="-228266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charset="0"/>
        </a:defRPr>
      </a:lvl4pPr>
      <a:lvl5pPr marL="2054398" indent="-228266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5pPr>
      <a:lvl6pPr marL="2510932" indent="-228266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67466" indent="-228266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4000" indent="-228266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0534" indent="-228266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ru-RU"/>
      </a:defPPr>
      <a:lvl1pPr marL="0" algn="l" defTabSz="9130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531" algn="l" defTabSz="9130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3063" algn="l" defTabSz="9130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69597" algn="l" defTabSz="9130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6127" algn="l" defTabSz="9130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2666" algn="l" defTabSz="9130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39200" algn="l" defTabSz="9130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5733" algn="l" defTabSz="9130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2269" algn="l" defTabSz="9130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12"/>
          <p:cNvSpPr>
            <a:spLocks noGrp="1" noChangeArrowheads="1"/>
          </p:cNvSpPr>
          <p:nvPr>
            <p:ph type="body" idx="1"/>
          </p:nvPr>
        </p:nvSpPr>
        <p:spPr bwMode="auto">
          <a:xfrm>
            <a:off x="0" y="809631"/>
            <a:ext cx="9144000" cy="11465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215684" tIns="0" rIns="215684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</p:txBody>
      </p:sp>
      <p:sp>
        <p:nvSpPr>
          <p:cNvPr id="3075" name="Rectangle 19"/>
          <p:cNvSpPr>
            <a:spLocks noChangeArrowheads="1"/>
          </p:cNvSpPr>
          <p:nvPr/>
        </p:nvSpPr>
        <p:spPr bwMode="auto">
          <a:xfrm>
            <a:off x="0" y="1953817"/>
            <a:ext cx="9144000" cy="2784872"/>
          </a:xfrm>
          <a:prstGeom prst="rect">
            <a:avLst/>
          </a:prstGeom>
          <a:solidFill>
            <a:srgbClr val="0066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>
            <a:lvl1pPr eaLnBrk="0" hangingPunct="0"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1pPr>
            <a:lvl2pPr marL="742950" indent="-285750" eaLnBrk="0" hangingPunct="0"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2pPr>
            <a:lvl3pPr marL="1143000" indent="-228600" eaLnBrk="0" hangingPunct="0"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3pPr>
            <a:lvl4pPr marL="1600200" indent="-228600" eaLnBrk="0" hangingPunct="0"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4pPr>
            <a:lvl5pPr marL="2057400" indent="-228600" eaLnBrk="0" hangingPunct="0"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9pPr>
          </a:lstStyle>
          <a:p>
            <a:pPr eaLnBrk="1" hangingPunct="1">
              <a:defRPr/>
            </a:pPr>
            <a:endParaRPr lang="ru-RU" altLang="ru-RU" sz="1700" dirty="0" smtClean="0">
              <a:solidFill>
                <a:srgbClr val="FFFFFF"/>
              </a:solidFill>
            </a:endParaRPr>
          </a:p>
        </p:txBody>
      </p:sp>
      <p:grpSp>
        <p:nvGrpSpPr>
          <p:cNvPr id="3076" name="Group 3"/>
          <p:cNvGrpSpPr>
            <a:grpSpLocks/>
          </p:cNvGrpSpPr>
          <p:nvPr/>
        </p:nvGrpSpPr>
        <p:grpSpPr bwMode="auto">
          <a:xfrm>
            <a:off x="0" y="4739297"/>
            <a:ext cx="9144000" cy="404813"/>
            <a:chOff x="0" y="3974"/>
            <a:chExt cx="5760" cy="340"/>
          </a:xfrm>
        </p:grpSpPr>
        <p:sp>
          <p:nvSpPr>
            <p:cNvPr id="3087" name="Rectangle 4"/>
            <p:cNvSpPr>
              <a:spLocks noChangeArrowheads="1"/>
            </p:cNvSpPr>
            <p:nvPr/>
          </p:nvSpPr>
          <p:spPr bwMode="auto">
            <a:xfrm>
              <a:off x="0" y="3974"/>
              <a:ext cx="1220" cy="340"/>
            </a:xfrm>
            <a:prstGeom prst="rect">
              <a:avLst/>
            </a:prstGeom>
            <a:solidFill>
              <a:srgbClr val="0066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/>
            <a:lstStyle>
              <a:lvl1pPr eaLnBrk="0" hangingPunct="0">
                <a:defRPr sz="2600">
                  <a:solidFill>
                    <a:schemeClr val="bg1"/>
                  </a:solidFill>
                  <a:latin typeface="Arial Narrow" pitchFamily="34" charset="0"/>
                  <a:cs typeface="Arial" pitchFamily="34" charset="0"/>
                </a:defRPr>
              </a:lvl1pPr>
              <a:lvl2pPr marL="742950" indent="-285750" eaLnBrk="0" hangingPunct="0">
                <a:defRPr sz="2600">
                  <a:solidFill>
                    <a:schemeClr val="bg1"/>
                  </a:solidFill>
                  <a:latin typeface="Arial Narrow" pitchFamily="34" charset="0"/>
                  <a:cs typeface="Arial" pitchFamily="34" charset="0"/>
                </a:defRPr>
              </a:lvl2pPr>
              <a:lvl3pPr marL="1143000" indent="-228600" eaLnBrk="0" hangingPunct="0">
                <a:defRPr sz="2600">
                  <a:solidFill>
                    <a:schemeClr val="bg1"/>
                  </a:solidFill>
                  <a:latin typeface="Arial Narrow" pitchFamily="34" charset="0"/>
                  <a:cs typeface="Arial" pitchFamily="34" charset="0"/>
                </a:defRPr>
              </a:lvl3pPr>
              <a:lvl4pPr marL="1600200" indent="-228600" eaLnBrk="0" hangingPunct="0">
                <a:defRPr sz="2600">
                  <a:solidFill>
                    <a:schemeClr val="bg1"/>
                  </a:solidFill>
                  <a:latin typeface="Arial Narrow" pitchFamily="34" charset="0"/>
                  <a:cs typeface="Arial" pitchFamily="34" charset="0"/>
                </a:defRPr>
              </a:lvl4pPr>
              <a:lvl5pPr marL="2057400" indent="-228600" eaLnBrk="0" hangingPunct="0">
                <a:defRPr sz="2600">
                  <a:solidFill>
                    <a:schemeClr val="bg1"/>
                  </a:solidFill>
                  <a:latin typeface="Arial Narrow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chemeClr val="bg1"/>
                  </a:solidFill>
                  <a:latin typeface="Arial Narrow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chemeClr val="bg1"/>
                  </a:solidFill>
                  <a:latin typeface="Arial Narrow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chemeClr val="bg1"/>
                  </a:solidFill>
                  <a:latin typeface="Arial Narrow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chemeClr val="bg1"/>
                  </a:solidFill>
                  <a:latin typeface="Arial Narrow" pitchFamily="34" charset="0"/>
                  <a:cs typeface="Arial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700" dirty="0" smtClean="0">
                <a:solidFill>
                  <a:srgbClr val="FFFFFF"/>
                </a:solidFill>
              </a:endParaRPr>
            </a:p>
          </p:txBody>
        </p:sp>
        <p:sp>
          <p:nvSpPr>
            <p:cNvPr id="3088" name="Rectangle 5"/>
            <p:cNvSpPr>
              <a:spLocks noChangeArrowheads="1"/>
            </p:cNvSpPr>
            <p:nvPr/>
          </p:nvSpPr>
          <p:spPr bwMode="auto">
            <a:xfrm>
              <a:off x="1224" y="3974"/>
              <a:ext cx="4536" cy="340"/>
            </a:xfrm>
            <a:prstGeom prst="rect">
              <a:avLst/>
            </a:prstGeom>
            <a:solidFill>
              <a:srgbClr val="3399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/>
            <a:lstStyle>
              <a:lvl1pPr eaLnBrk="0" hangingPunct="0">
                <a:defRPr sz="2600">
                  <a:solidFill>
                    <a:schemeClr val="bg1"/>
                  </a:solidFill>
                  <a:latin typeface="Arial Narrow" pitchFamily="34" charset="0"/>
                  <a:cs typeface="Arial" pitchFamily="34" charset="0"/>
                </a:defRPr>
              </a:lvl1pPr>
              <a:lvl2pPr marL="742950" indent="-285750" eaLnBrk="0" hangingPunct="0">
                <a:defRPr sz="2600">
                  <a:solidFill>
                    <a:schemeClr val="bg1"/>
                  </a:solidFill>
                  <a:latin typeface="Arial Narrow" pitchFamily="34" charset="0"/>
                  <a:cs typeface="Arial" pitchFamily="34" charset="0"/>
                </a:defRPr>
              </a:lvl2pPr>
              <a:lvl3pPr marL="1143000" indent="-228600" eaLnBrk="0" hangingPunct="0">
                <a:defRPr sz="2600">
                  <a:solidFill>
                    <a:schemeClr val="bg1"/>
                  </a:solidFill>
                  <a:latin typeface="Arial Narrow" pitchFamily="34" charset="0"/>
                  <a:cs typeface="Arial" pitchFamily="34" charset="0"/>
                </a:defRPr>
              </a:lvl3pPr>
              <a:lvl4pPr marL="1600200" indent="-228600" eaLnBrk="0" hangingPunct="0">
                <a:defRPr sz="2600">
                  <a:solidFill>
                    <a:schemeClr val="bg1"/>
                  </a:solidFill>
                  <a:latin typeface="Arial Narrow" pitchFamily="34" charset="0"/>
                  <a:cs typeface="Arial" pitchFamily="34" charset="0"/>
                </a:defRPr>
              </a:lvl4pPr>
              <a:lvl5pPr marL="2057400" indent="-228600" eaLnBrk="0" hangingPunct="0">
                <a:defRPr sz="2600">
                  <a:solidFill>
                    <a:schemeClr val="bg1"/>
                  </a:solidFill>
                  <a:latin typeface="Arial Narrow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chemeClr val="bg1"/>
                  </a:solidFill>
                  <a:latin typeface="Arial Narrow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chemeClr val="bg1"/>
                  </a:solidFill>
                  <a:latin typeface="Arial Narrow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chemeClr val="bg1"/>
                  </a:solidFill>
                  <a:latin typeface="Arial Narrow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chemeClr val="bg1"/>
                  </a:solidFill>
                  <a:latin typeface="Arial Narrow" pitchFamily="34" charset="0"/>
                  <a:cs typeface="Arial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700" dirty="0" smtClean="0">
                <a:solidFill>
                  <a:srgbClr val="FFFFFF"/>
                </a:solidFill>
              </a:endParaRPr>
            </a:p>
          </p:txBody>
        </p:sp>
        <p:sp>
          <p:nvSpPr>
            <p:cNvPr id="3089" name="Line 6"/>
            <p:cNvSpPr>
              <a:spLocks noChangeShapeType="1"/>
            </p:cNvSpPr>
            <p:nvPr/>
          </p:nvSpPr>
          <p:spPr bwMode="auto">
            <a:xfrm>
              <a:off x="1220" y="3974"/>
              <a:ext cx="0" cy="34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 anchor="ctr"/>
            <a:lstStyle/>
            <a:p>
              <a:endParaRPr lang="ru-RU" dirty="0">
                <a:solidFill>
                  <a:srgbClr val="FFFFFF"/>
                </a:solidFill>
              </a:endParaRPr>
            </a:p>
          </p:txBody>
        </p:sp>
      </p:grpSp>
      <p:sp>
        <p:nvSpPr>
          <p:cNvPr id="3077" name="Rectangle 7"/>
          <p:cNvSpPr>
            <a:spLocks noChangeArrowheads="1"/>
          </p:cNvSpPr>
          <p:nvPr/>
        </p:nvSpPr>
        <p:spPr bwMode="auto">
          <a:xfrm>
            <a:off x="0" y="4"/>
            <a:ext cx="1936750" cy="809625"/>
          </a:xfrm>
          <a:prstGeom prst="rect">
            <a:avLst/>
          </a:prstGeom>
          <a:solidFill>
            <a:srgbClr val="0066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>
            <a:lvl1pPr eaLnBrk="0" hangingPunct="0"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1pPr>
            <a:lvl2pPr marL="742950" indent="-285750" eaLnBrk="0" hangingPunct="0"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2pPr>
            <a:lvl3pPr marL="1143000" indent="-228600" eaLnBrk="0" hangingPunct="0"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3pPr>
            <a:lvl4pPr marL="1600200" indent="-228600" eaLnBrk="0" hangingPunct="0"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4pPr>
            <a:lvl5pPr marL="2057400" indent="-228600" eaLnBrk="0" hangingPunct="0"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9pPr>
          </a:lstStyle>
          <a:p>
            <a:pPr eaLnBrk="1" hangingPunct="1">
              <a:defRPr/>
            </a:pPr>
            <a:endParaRPr lang="ru-RU" altLang="ru-RU" sz="1700" dirty="0" smtClean="0">
              <a:solidFill>
                <a:srgbClr val="FFFFFF"/>
              </a:solidFill>
            </a:endParaRPr>
          </a:p>
        </p:txBody>
      </p:sp>
      <p:sp>
        <p:nvSpPr>
          <p:cNvPr id="3078" name="Rectangle 8"/>
          <p:cNvSpPr>
            <a:spLocks noChangeArrowheads="1"/>
          </p:cNvSpPr>
          <p:nvPr/>
        </p:nvSpPr>
        <p:spPr bwMode="auto">
          <a:xfrm>
            <a:off x="1943100" y="4"/>
            <a:ext cx="7200900" cy="809625"/>
          </a:xfrm>
          <a:prstGeom prst="rect">
            <a:avLst/>
          </a:prstGeom>
          <a:solidFill>
            <a:srgbClr val="0033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>
            <a:lvl1pPr eaLnBrk="0" hangingPunct="0"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1pPr>
            <a:lvl2pPr marL="742950" indent="-285750" eaLnBrk="0" hangingPunct="0"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2pPr>
            <a:lvl3pPr marL="1143000" indent="-228600" eaLnBrk="0" hangingPunct="0"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3pPr>
            <a:lvl4pPr marL="1600200" indent="-228600" eaLnBrk="0" hangingPunct="0"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4pPr>
            <a:lvl5pPr marL="2057400" indent="-228600" eaLnBrk="0" hangingPunct="0"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9pPr>
          </a:lstStyle>
          <a:p>
            <a:pPr eaLnBrk="1" hangingPunct="1">
              <a:defRPr/>
            </a:pPr>
            <a:endParaRPr lang="ru-RU" altLang="ru-RU" sz="1700" dirty="0" smtClean="0">
              <a:solidFill>
                <a:srgbClr val="FFFFFF"/>
              </a:solidFill>
            </a:endParaRPr>
          </a:p>
        </p:txBody>
      </p:sp>
      <p:sp>
        <p:nvSpPr>
          <p:cNvPr id="3079" name="Line 9"/>
          <p:cNvSpPr>
            <a:spLocks noChangeShapeType="1"/>
          </p:cNvSpPr>
          <p:nvPr/>
        </p:nvSpPr>
        <p:spPr bwMode="auto">
          <a:xfrm>
            <a:off x="1936750" y="4"/>
            <a:ext cx="0" cy="809625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 anchor="ctr"/>
          <a:lstStyle/>
          <a:p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3080" name="Rectangle 11"/>
          <p:cNvSpPr>
            <a:spLocks noGrp="1" noChangeArrowheads="1"/>
          </p:cNvSpPr>
          <p:nvPr>
            <p:ph type="title"/>
          </p:nvPr>
        </p:nvSpPr>
        <p:spPr bwMode="auto">
          <a:xfrm>
            <a:off x="2159001" y="9"/>
            <a:ext cx="6985000" cy="757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270349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204792" y="4772455"/>
            <a:ext cx="1487487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sz="2000" b="1"/>
            </a:lvl1pPr>
          </a:lstStyle>
          <a:p>
            <a:fld id="{E8A5A2CA-AB4F-483C-8A68-196577157728}" type="slidenum">
              <a:rPr lang="ru-RU" altLang="ru-RU">
                <a:solidFill>
                  <a:srgbClr val="FFFFFF"/>
                </a:solidFill>
              </a:rPr>
              <a:pPr/>
              <a:t>‹#›</a:t>
            </a:fld>
            <a:endParaRPr lang="ru-RU" altLang="ru-RU" dirty="0">
              <a:solidFill>
                <a:srgbClr val="FFFFFF"/>
              </a:solidFill>
            </a:endParaRPr>
          </a:p>
        </p:txBody>
      </p:sp>
      <p:sp>
        <p:nvSpPr>
          <p:cNvPr id="270350" name="Rectangle 1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144713" y="4772455"/>
            <a:ext cx="6769100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sz="2000">
                <a:cs typeface="+mn-cs"/>
              </a:defRPr>
            </a:lvl1pPr>
          </a:lstStyle>
          <a:p>
            <a:pPr>
              <a:defRPr/>
            </a:pPr>
            <a:r>
              <a:rPr lang="ru-RU" dirty="0" smtClean="0">
                <a:solidFill>
                  <a:srgbClr val="FFFFFF"/>
                </a:solidFill>
              </a:rPr>
              <a:t>СОВЕЩАНИЕ ПО РАССМОТРЕНИЮ РЕЗУЛЬТАТОВ ПХД ЗА 2013 Г.</a:t>
            </a:r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3083" name="Rectangle 15"/>
          <p:cNvSpPr>
            <a:spLocks noChangeArrowheads="1"/>
          </p:cNvSpPr>
          <p:nvPr/>
        </p:nvSpPr>
        <p:spPr bwMode="auto">
          <a:xfrm>
            <a:off x="755650" y="5704285"/>
            <a:ext cx="4103688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>
            <a:lvl1pPr eaLnBrk="0" hangingPunct="0"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1pPr>
            <a:lvl2pPr marL="742950" indent="-285750" eaLnBrk="0" hangingPunct="0"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2pPr>
            <a:lvl3pPr marL="1143000" indent="-228600" eaLnBrk="0" hangingPunct="0"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3pPr>
            <a:lvl4pPr marL="1600200" indent="-228600" eaLnBrk="0" hangingPunct="0"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4pPr>
            <a:lvl5pPr marL="2057400" indent="-228600" eaLnBrk="0" hangingPunct="0"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9pPr>
          </a:lstStyle>
          <a:p>
            <a:pPr eaLnBrk="1" hangingPunct="1">
              <a:defRPr/>
            </a:pPr>
            <a:endParaRPr lang="ru-RU" altLang="ru-RU" sz="1700" dirty="0" smtClean="0">
              <a:solidFill>
                <a:srgbClr val="FFFFFF"/>
              </a:solidFill>
            </a:endParaRPr>
          </a:p>
        </p:txBody>
      </p:sp>
      <p:sp>
        <p:nvSpPr>
          <p:cNvPr id="3084" name="Line 20"/>
          <p:cNvSpPr>
            <a:spLocks noChangeShapeType="1"/>
          </p:cNvSpPr>
          <p:nvPr/>
        </p:nvSpPr>
        <p:spPr bwMode="auto">
          <a:xfrm>
            <a:off x="0" y="4736306"/>
            <a:ext cx="9144000" cy="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 anchor="ctr"/>
          <a:lstStyle/>
          <a:p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3085" name="Line 21"/>
          <p:cNvSpPr>
            <a:spLocks noChangeShapeType="1"/>
          </p:cNvSpPr>
          <p:nvPr/>
        </p:nvSpPr>
        <p:spPr bwMode="auto">
          <a:xfrm>
            <a:off x="0" y="809625"/>
            <a:ext cx="9144000" cy="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 anchor="ctr"/>
          <a:lstStyle/>
          <a:p>
            <a:endParaRPr lang="ru-RU" dirty="0">
              <a:solidFill>
                <a:srgbClr val="FFFFFF"/>
              </a:solidFill>
            </a:endParaRPr>
          </a:p>
        </p:txBody>
      </p:sp>
      <p:pic>
        <p:nvPicPr>
          <p:cNvPr id="3086" name="Picture 23" descr="TransGazKazan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279" y="67885"/>
            <a:ext cx="1560513" cy="633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864612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59" r:id="rId1"/>
    <p:sldLayoutId id="2147484260" r:id="rId2"/>
    <p:sldLayoutId id="2147484261" r:id="rId3"/>
    <p:sldLayoutId id="2147484262" r:id="rId4"/>
    <p:sldLayoutId id="2147484263" r:id="rId5"/>
    <p:sldLayoutId id="2147484264" r:id="rId6"/>
    <p:sldLayoutId id="2147484265" r:id="rId7"/>
    <p:sldLayoutId id="2147484266" r:id="rId8"/>
    <p:sldLayoutId id="2147484267" r:id="rId9"/>
    <p:sldLayoutId id="2147484268" r:id="rId10"/>
    <p:sldLayoutId id="2147484269" r:id="rId11"/>
  </p:sldLayoutIdLst>
  <p:hf sldNum="0"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5pPr>
      <a:lvl6pPr marL="456531"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6pPr>
      <a:lvl7pPr marL="913063"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7pPr>
      <a:lvl8pPr marL="1369597"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8pPr>
      <a:lvl9pPr marL="1826127"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9pPr>
    </p:titleStyle>
    <p:bodyStyle>
      <a:lvl1pPr marL="342400" indent="-342400" algn="l" rtl="0" eaLnBrk="0" fontAlgn="base" hangingPunct="0">
        <a:spcBef>
          <a:spcPct val="0"/>
        </a:spcBef>
        <a:spcAft>
          <a:spcPct val="0"/>
        </a:spcAft>
        <a:defRPr sz="2600" b="1">
          <a:solidFill>
            <a:srgbClr val="003366"/>
          </a:solidFill>
          <a:latin typeface="+mn-lt"/>
          <a:ea typeface="+mn-ea"/>
          <a:cs typeface="+mn-cs"/>
        </a:defRPr>
      </a:lvl1pPr>
      <a:lvl2pPr marL="741868" indent="-285327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Arial" charset="0"/>
        </a:defRPr>
      </a:lvl2pPr>
      <a:lvl3pPr marL="1141334" indent="-228266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Arial" charset="0"/>
        </a:defRPr>
      </a:lvl3pPr>
      <a:lvl4pPr marL="1597866" indent="-228266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charset="0"/>
        </a:defRPr>
      </a:lvl4pPr>
      <a:lvl5pPr marL="2054398" indent="-228266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5pPr>
      <a:lvl6pPr marL="2510932" indent="-228266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67466" indent="-228266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4000" indent="-228266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0534" indent="-228266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ru-RU"/>
      </a:defPPr>
      <a:lvl1pPr marL="0" algn="l" defTabSz="9130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531" algn="l" defTabSz="9130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3063" algn="l" defTabSz="9130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69597" algn="l" defTabSz="9130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6127" algn="l" defTabSz="9130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2666" algn="l" defTabSz="9130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39200" algn="l" defTabSz="9130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5733" algn="l" defTabSz="9130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2269" algn="l" defTabSz="9130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3"/>
          <p:cNvSpPr>
            <a:spLocks noChangeArrowheads="1"/>
          </p:cNvSpPr>
          <p:nvPr/>
        </p:nvSpPr>
        <p:spPr bwMode="auto">
          <a:xfrm>
            <a:off x="0" y="0"/>
            <a:ext cx="9144000" cy="5143500"/>
          </a:xfrm>
          <a:prstGeom prst="rect">
            <a:avLst/>
          </a:prstGeom>
          <a:solidFill>
            <a:srgbClr val="0066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>
            <a:lvl1pPr eaLnBrk="0" hangingPunct="0"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1pPr>
            <a:lvl2pPr marL="742950" indent="-285750" eaLnBrk="0" hangingPunct="0"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2pPr>
            <a:lvl3pPr marL="1143000" indent="-228600" eaLnBrk="0" hangingPunct="0"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3pPr>
            <a:lvl4pPr marL="1600200" indent="-228600" eaLnBrk="0" hangingPunct="0"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4pPr>
            <a:lvl5pPr marL="2057400" indent="-228600" eaLnBrk="0" hangingPunct="0"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9pPr>
          </a:lstStyle>
          <a:p>
            <a:pPr eaLnBrk="1" hangingPunct="1">
              <a:defRPr/>
            </a:pPr>
            <a:endParaRPr lang="ru-RU" altLang="ru-RU" sz="1700" dirty="0" smtClean="0">
              <a:solidFill>
                <a:srgbClr val="FFFFFF"/>
              </a:solidFill>
            </a:endParaRPr>
          </a:p>
        </p:txBody>
      </p:sp>
      <p:grpSp>
        <p:nvGrpSpPr>
          <p:cNvPr id="7171" name="Group 4"/>
          <p:cNvGrpSpPr>
            <a:grpSpLocks/>
          </p:cNvGrpSpPr>
          <p:nvPr/>
        </p:nvGrpSpPr>
        <p:grpSpPr bwMode="auto">
          <a:xfrm>
            <a:off x="0" y="4739329"/>
            <a:ext cx="9144000" cy="404813"/>
            <a:chOff x="0" y="3974"/>
            <a:chExt cx="5760" cy="340"/>
          </a:xfrm>
        </p:grpSpPr>
        <p:sp>
          <p:nvSpPr>
            <p:cNvPr id="7181" name="Rectangle 5"/>
            <p:cNvSpPr>
              <a:spLocks noChangeArrowheads="1"/>
            </p:cNvSpPr>
            <p:nvPr/>
          </p:nvSpPr>
          <p:spPr bwMode="auto">
            <a:xfrm>
              <a:off x="0" y="3974"/>
              <a:ext cx="1220" cy="340"/>
            </a:xfrm>
            <a:prstGeom prst="rect">
              <a:avLst/>
            </a:prstGeom>
            <a:solidFill>
              <a:srgbClr val="0066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/>
            <a:lstStyle>
              <a:lvl1pPr eaLnBrk="0" hangingPunct="0">
                <a:defRPr sz="2600">
                  <a:solidFill>
                    <a:schemeClr val="bg1"/>
                  </a:solidFill>
                  <a:latin typeface="Arial Narrow" pitchFamily="34" charset="0"/>
                  <a:cs typeface="Arial" pitchFamily="34" charset="0"/>
                </a:defRPr>
              </a:lvl1pPr>
              <a:lvl2pPr marL="742950" indent="-285750" eaLnBrk="0" hangingPunct="0">
                <a:defRPr sz="2600">
                  <a:solidFill>
                    <a:schemeClr val="bg1"/>
                  </a:solidFill>
                  <a:latin typeface="Arial Narrow" pitchFamily="34" charset="0"/>
                  <a:cs typeface="Arial" pitchFamily="34" charset="0"/>
                </a:defRPr>
              </a:lvl2pPr>
              <a:lvl3pPr marL="1143000" indent="-228600" eaLnBrk="0" hangingPunct="0">
                <a:defRPr sz="2600">
                  <a:solidFill>
                    <a:schemeClr val="bg1"/>
                  </a:solidFill>
                  <a:latin typeface="Arial Narrow" pitchFamily="34" charset="0"/>
                  <a:cs typeface="Arial" pitchFamily="34" charset="0"/>
                </a:defRPr>
              </a:lvl3pPr>
              <a:lvl4pPr marL="1600200" indent="-228600" eaLnBrk="0" hangingPunct="0">
                <a:defRPr sz="2600">
                  <a:solidFill>
                    <a:schemeClr val="bg1"/>
                  </a:solidFill>
                  <a:latin typeface="Arial Narrow" pitchFamily="34" charset="0"/>
                  <a:cs typeface="Arial" pitchFamily="34" charset="0"/>
                </a:defRPr>
              </a:lvl4pPr>
              <a:lvl5pPr marL="2057400" indent="-228600" eaLnBrk="0" hangingPunct="0">
                <a:defRPr sz="2600">
                  <a:solidFill>
                    <a:schemeClr val="bg1"/>
                  </a:solidFill>
                  <a:latin typeface="Arial Narrow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chemeClr val="bg1"/>
                  </a:solidFill>
                  <a:latin typeface="Arial Narrow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chemeClr val="bg1"/>
                  </a:solidFill>
                  <a:latin typeface="Arial Narrow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chemeClr val="bg1"/>
                  </a:solidFill>
                  <a:latin typeface="Arial Narrow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chemeClr val="bg1"/>
                  </a:solidFill>
                  <a:latin typeface="Arial Narrow" pitchFamily="34" charset="0"/>
                  <a:cs typeface="Arial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700" dirty="0" smtClean="0">
                <a:solidFill>
                  <a:srgbClr val="FFFFFF"/>
                </a:solidFill>
              </a:endParaRPr>
            </a:p>
          </p:txBody>
        </p:sp>
        <p:sp>
          <p:nvSpPr>
            <p:cNvPr id="7182" name="Rectangle 6"/>
            <p:cNvSpPr>
              <a:spLocks noChangeArrowheads="1"/>
            </p:cNvSpPr>
            <p:nvPr/>
          </p:nvSpPr>
          <p:spPr bwMode="auto">
            <a:xfrm>
              <a:off x="1224" y="3974"/>
              <a:ext cx="4536" cy="340"/>
            </a:xfrm>
            <a:prstGeom prst="rect">
              <a:avLst/>
            </a:prstGeom>
            <a:solidFill>
              <a:srgbClr val="3399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/>
            <a:lstStyle>
              <a:lvl1pPr eaLnBrk="0" hangingPunct="0">
                <a:defRPr sz="2600">
                  <a:solidFill>
                    <a:schemeClr val="bg1"/>
                  </a:solidFill>
                  <a:latin typeface="Arial Narrow" pitchFamily="34" charset="0"/>
                  <a:cs typeface="Arial" pitchFamily="34" charset="0"/>
                </a:defRPr>
              </a:lvl1pPr>
              <a:lvl2pPr marL="742950" indent="-285750" eaLnBrk="0" hangingPunct="0">
                <a:defRPr sz="2600">
                  <a:solidFill>
                    <a:schemeClr val="bg1"/>
                  </a:solidFill>
                  <a:latin typeface="Arial Narrow" pitchFamily="34" charset="0"/>
                  <a:cs typeface="Arial" pitchFamily="34" charset="0"/>
                </a:defRPr>
              </a:lvl2pPr>
              <a:lvl3pPr marL="1143000" indent="-228600" eaLnBrk="0" hangingPunct="0">
                <a:defRPr sz="2600">
                  <a:solidFill>
                    <a:schemeClr val="bg1"/>
                  </a:solidFill>
                  <a:latin typeface="Arial Narrow" pitchFamily="34" charset="0"/>
                  <a:cs typeface="Arial" pitchFamily="34" charset="0"/>
                </a:defRPr>
              </a:lvl3pPr>
              <a:lvl4pPr marL="1600200" indent="-228600" eaLnBrk="0" hangingPunct="0">
                <a:defRPr sz="2600">
                  <a:solidFill>
                    <a:schemeClr val="bg1"/>
                  </a:solidFill>
                  <a:latin typeface="Arial Narrow" pitchFamily="34" charset="0"/>
                  <a:cs typeface="Arial" pitchFamily="34" charset="0"/>
                </a:defRPr>
              </a:lvl4pPr>
              <a:lvl5pPr marL="2057400" indent="-228600" eaLnBrk="0" hangingPunct="0">
                <a:defRPr sz="2600">
                  <a:solidFill>
                    <a:schemeClr val="bg1"/>
                  </a:solidFill>
                  <a:latin typeface="Arial Narrow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chemeClr val="bg1"/>
                  </a:solidFill>
                  <a:latin typeface="Arial Narrow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chemeClr val="bg1"/>
                  </a:solidFill>
                  <a:latin typeface="Arial Narrow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chemeClr val="bg1"/>
                  </a:solidFill>
                  <a:latin typeface="Arial Narrow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chemeClr val="bg1"/>
                  </a:solidFill>
                  <a:latin typeface="Arial Narrow" pitchFamily="34" charset="0"/>
                  <a:cs typeface="Arial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700" dirty="0" smtClean="0">
                <a:solidFill>
                  <a:srgbClr val="FFFFFF"/>
                </a:solidFill>
              </a:endParaRPr>
            </a:p>
          </p:txBody>
        </p:sp>
        <p:sp>
          <p:nvSpPr>
            <p:cNvPr id="7183" name="Line 7"/>
            <p:cNvSpPr>
              <a:spLocks noChangeShapeType="1"/>
            </p:cNvSpPr>
            <p:nvPr/>
          </p:nvSpPr>
          <p:spPr bwMode="auto">
            <a:xfrm>
              <a:off x="1220" y="3974"/>
              <a:ext cx="0" cy="34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 anchor="ctr"/>
            <a:lstStyle/>
            <a:p>
              <a:endParaRPr lang="ru-RU" dirty="0">
                <a:solidFill>
                  <a:srgbClr val="FFFFFF"/>
                </a:solidFill>
              </a:endParaRPr>
            </a:p>
          </p:txBody>
        </p:sp>
      </p:grpSp>
      <p:sp>
        <p:nvSpPr>
          <p:cNvPr id="7172" name="Rectangle 8"/>
          <p:cNvSpPr>
            <a:spLocks noChangeArrowheads="1"/>
          </p:cNvSpPr>
          <p:nvPr/>
        </p:nvSpPr>
        <p:spPr bwMode="auto">
          <a:xfrm>
            <a:off x="0" y="4"/>
            <a:ext cx="1936750" cy="809625"/>
          </a:xfrm>
          <a:prstGeom prst="rect">
            <a:avLst/>
          </a:prstGeom>
          <a:solidFill>
            <a:srgbClr val="0066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>
            <a:lvl1pPr eaLnBrk="0" hangingPunct="0"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1pPr>
            <a:lvl2pPr marL="742950" indent="-285750" eaLnBrk="0" hangingPunct="0"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2pPr>
            <a:lvl3pPr marL="1143000" indent="-228600" eaLnBrk="0" hangingPunct="0"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3pPr>
            <a:lvl4pPr marL="1600200" indent="-228600" eaLnBrk="0" hangingPunct="0"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4pPr>
            <a:lvl5pPr marL="2057400" indent="-228600" eaLnBrk="0" hangingPunct="0"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9pPr>
          </a:lstStyle>
          <a:p>
            <a:pPr eaLnBrk="1" hangingPunct="1">
              <a:defRPr/>
            </a:pPr>
            <a:endParaRPr lang="ru-RU" altLang="ru-RU" sz="1700" dirty="0" smtClean="0">
              <a:solidFill>
                <a:srgbClr val="FFFFFF"/>
              </a:solidFill>
            </a:endParaRPr>
          </a:p>
        </p:txBody>
      </p:sp>
      <p:sp>
        <p:nvSpPr>
          <p:cNvPr id="7173" name="Rectangle 9"/>
          <p:cNvSpPr>
            <a:spLocks noChangeArrowheads="1"/>
          </p:cNvSpPr>
          <p:nvPr/>
        </p:nvSpPr>
        <p:spPr bwMode="auto">
          <a:xfrm>
            <a:off x="1943100" y="4"/>
            <a:ext cx="7200900" cy="809625"/>
          </a:xfrm>
          <a:prstGeom prst="rect">
            <a:avLst/>
          </a:prstGeom>
          <a:solidFill>
            <a:srgbClr val="0033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>
            <a:lvl1pPr eaLnBrk="0" hangingPunct="0"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1pPr>
            <a:lvl2pPr marL="742950" indent="-285750" eaLnBrk="0" hangingPunct="0"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2pPr>
            <a:lvl3pPr marL="1143000" indent="-228600" eaLnBrk="0" hangingPunct="0"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3pPr>
            <a:lvl4pPr marL="1600200" indent="-228600" eaLnBrk="0" hangingPunct="0"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4pPr>
            <a:lvl5pPr marL="2057400" indent="-228600" eaLnBrk="0" hangingPunct="0"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9pPr>
          </a:lstStyle>
          <a:p>
            <a:pPr eaLnBrk="1" hangingPunct="1">
              <a:defRPr/>
            </a:pPr>
            <a:endParaRPr lang="ru-RU" altLang="ru-RU" sz="1700" dirty="0" smtClean="0">
              <a:solidFill>
                <a:srgbClr val="FFFFFF"/>
              </a:solidFill>
            </a:endParaRPr>
          </a:p>
        </p:txBody>
      </p:sp>
      <p:sp>
        <p:nvSpPr>
          <p:cNvPr id="7174" name="Line 10"/>
          <p:cNvSpPr>
            <a:spLocks noChangeShapeType="1"/>
          </p:cNvSpPr>
          <p:nvPr/>
        </p:nvSpPr>
        <p:spPr bwMode="auto">
          <a:xfrm>
            <a:off x="1936750" y="4"/>
            <a:ext cx="0" cy="809625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 anchor="ctr"/>
          <a:lstStyle/>
          <a:p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7175" name="Rectangle 11"/>
          <p:cNvSpPr>
            <a:spLocks noGrp="1" noChangeArrowheads="1"/>
          </p:cNvSpPr>
          <p:nvPr>
            <p:ph type="title"/>
          </p:nvPr>
        </p:nvSpPr>
        <p:spPr bwMode="auto">
          <a:xfrm>
            <a:off x="2159001" y="9"/>
            <a:ext cx="6985000" cy="757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367629" name="Rectangle 13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144713" y="4772455"/>
            <a:ext cx="6769100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sz="2000">
                <a:cs typeface="+mn-cs"/>
              </a:defRPr>
            </a:lvl1pPr>
          </a:lstStyle>
          <a:p>
            <a:pPr>
              <a:defRPr/>
            </a:pPr>
            <a:r>
              <a:rPr lang="ru-RU" dirty="0" smtClean="0">
                <a:solidFill>
                  <a:srgbClr val="FFFFFF"/>
                </a:solidFill>
              </a:rPr>
              <a:t>СОВЕЩАНИЕ ПО РАССМОТРЕНИЮ РЕЗУЛЬТАТОВ ПХД ЗА 2013 Г.</a:t>
            </a:r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7177" name="Rectangle 14"/>
          <p:cNvSpPr>
            <a:spLocks noChangeArrowheads="1"/>
          </p:cNvSpPr>
          <p:nvPr/>
        </p:nvSpPr>
        <p:spPr bwMode="auto">
          <a:xfrm>
            <a:off x="755650" y="5704285"/>
            <a:ext cx="4103688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>
            <a:lvl1pPr eaLnBrk="0" hangingPunct="0"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1pPr>
            <a:lvl2pPr marL="742950" indent="-285750" eaLnBrk="0" hangingPunct="0"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2pPr>
            <a:lvl3pPr marL="1143000" indent="-228600" eaLnBrk="0" hangingPunct="0"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3pPr>
            <a:lvl4pPr marL="1600200" indent="-228600" eaLnBrk="0" hangingPunct="0"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4pPr>
            <a:lvl5pPr marL="2057400" indent="-228600" eaLnBrk="0" hangingPunct="0"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9pPr>
          </a:lstStyle>
          <a:p>
            <a:pPr eaLnBrk="1" hangingPunct="1">
              <a:defRPr/>
            </a:pPr>
            <a:endParaRPr lang="ru-RU" altLang="ru-RU" sz="1700" dirty="0" smtClean="0">
              <a:solidFill>
                <a:srgbClr val="FFFFFF"/>
              </a:solidFill>
            </a:endParaRPr>
          </a:p>
        </p:txBody>
      </p:sp>
      <p:sp>
        <p:nvSpPr>
          <p:cNvPr id="7178" name="Line 16"/>
          <p:cNvSpPr>
            <a:spLocks noChangeShapeType="1"/>
          </p:cNvSpPr>
          <p:nvPr/>
        </p:nvSpPr>
        <p:spPr bwMode="auto">
          <a:xfrm>
            <a:off x="0" y="4736306"/>
            <a:ext cx="9144000" cy="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 anchor="ctr"/>
          <a:lstStyle/>
          <a:p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7179" name="Line 17"/>
          <p:cNvSpPr>
            <a:spLocks noChangeShapeType="1"/>
          </p:cNvSpPr>
          <p:nvPr/>
        </p:nvSpPr>
        <p:spPr bwMode="auto">
          <a:xfrm>
            <a:off x="0" y="809625"/>
            <a:ext cx="9144000" cy="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 anchor="ctr"/>
          <a:lstStyle/>
          <a:p>
            <a:endParaRPr lang="ru-RU" dirty="0">
              <a:solidFill>
                <a:srgbClr val="FFFFFF"/>
              </a:solidFill>
            </a:endParaRPr>
          </a:p>
        </p:txBody>
      </p:sp>
      <p:pic>
        <p:nvPicPr>
          <p:cNvPr id="7180" name="Picture 18" descr="TransGazKazan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279" y="67885"/>
            <a:ext cx="1560513" cy="633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874892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71" r:id="rId1"/>
    <p:sldLayoutId id="2147484272" r:id="rId2"/>
    <p:sldLayoutId id="2147484273" r:id="rId3"/>
    <p:sldLayoutId id="2147484274" r:id="rId4"/>
    <p:sldLayoutId id="2147484275" r:id="rId5"/>
    <p:sldLayoutId id="2147484276" r:id="rId6"/>
    <p:sldLayoutId id="2147484277" r:id="rId7"/>
    <p:sldLayoutId id="2147484278" r:id="rId8"/>
    <p:sldLayoutId id="2147484279" r:id="rId9"/>
    <p:sldLayoutId id="2147484280" r:id="rId10"/>
    <p:sldLayoutId id="2147484281" r:id="rId11"/>
  </p:sldLayoutIdLst>
  <p:transition spd="med" advClick="0" advTm="1000">
    <p:wipe/>
  </p:transition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5pPr>
      <a:lvl6pPr marL="456531"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6pPr>
      <a:lvl7pPr marL="913063"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7pPr>
      <a:lvl8pPr marL="1369597"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8pPr>
      <a:lvl9pPr marL="1826127"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9pPr>
    </p:titleStyle>
    <p:bodyStyle>
      <a:lvl1pPr marL="342400" indent="-342400" algn="l" rtl="0" eaLnBrk="0" fontAlgn="base" hangingPunct="0">
        <a:spcBef>
          <a:spcPct val="20000"/>
        </a:spcBef>
        <a:spcAft>
          <a:spcPct val="0"/>
        </a:spcAft>
        <a:defRPr sz="2600" b="1">
          <a:solidFill>
            <a:srgbClr val="003366"/>
          </a:solidFill>
          <a:latin typeface="+mn-lt"/>
          <a:ea typeface="+mn-ea"/>
          <a:cs typeface="+mn-cs"/>
        </a:defRPr>
      </a:lvl1pPr>
      <a:lvl2pPr marL="741868" indent="-285327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Arial" charset="0"/>
        </a:defRPr>
      </a:lvl2pPr>
      <a:lvl3pPr marL="1141334" indent="-228266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Arial" charset="0"/>
        </a:defRPr>
      </a:lvl3pPr>
      <a:lvl4pPr marL="1597866" indent="-228266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charset="0"/>
        </a:defRPr>
      </a:lvl4pPr>
      <a:lvl5pPr marL="2054398" indent="-228266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5pPr>
      <a:lvl6pPr marL="2510932" indent="-228266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67466" indent="-228266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4000" indent="-228266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0534" indent="-228266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ru-RU"/>
      </a:defPPr>
      <a:lvl1pPr marL="0" algn="l" defTabSz="9130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531" algn="l" defTabSz="9130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3063" algn="l" defTabSz="9130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69597" algn="l" defTabSz="9130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6127" algn="l" defTabSz="9130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2666" algn="l" defTabSz="9130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39200" algn="l" defTabSz="9130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5733" algn="l" defTabSz="9130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2269" algn="l" defTabSz="9130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12"/>
          <p:cNvSpPr>
            <a:spLocks noGrp="1" noChangeArrowheads="1"/>
          </p:cNvSpPr>
          <p:nvPr>
            <p:ph type="body" idx="1"/>
          </p:nvPr>
        </p:nvSpPr>
        <p:spPr bwMode="auto">
          <a:xfrm>
            <a:off x="0" y="809629"/>
            <a:ext cx="9144000" cy="809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215684" tIns="0" rIns="215684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</p:txBody>
      </p:sp>
      <p:sp>
        <p:nvSpPr>
          <p:cNvPr id="4099" name="Rectangle 23"/>
          <p:cNvSpPr>
            <a:spLocks noChangeArrowheads="1"/>
          </p:cNvSpPr>
          <p:nvPr/>
        </p:nvSpPr>
        <p:spPr bwMode="auto">
          <a:xfrm>
            <a:off x="0" y="1619269"/>
            <a:ext cx="9144000" cy="3120629"/>
          </a:xfrm>
          <a:prstGeom prst="rect">
            <a:avLst/>
          </a:prstGeom>
          <a:solidFill>
            <a:srgbClr val="0066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>
            <a:lvl1pPr eaLnBrk="0" hangingPunct="0"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1pPr>
            <a:lvl2pPr marL="742950" indent="-285750" eaLnBrk="0" hangingPunct="0"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2pPr>
            <a:lvl3pPr marL="1143000" indent="-228600" eaLnBrk="0" hangingPunct="0"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3pPr>
            <a:lvl4pPr marL="1600200" indent="-228600" eaLnBrk="0" hangingPunct="0"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4pPr>
            <a:lvl5pPr marL="2057400" indent="-228600" eaLnBrk="0" hangingPunct="0"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9pPr>
          </a:lstStyle>
          <a:p>
            <a:pPr eaLnBrk="1" hangingPunct="1">
              <a:defRPr/>
            </a:pPr>
            <a:endParaRPr lang="ru-RU" altLang="ru-RU" sz="1700" dirty="0" smtClean="0"/>
          </a:p>
        </p:txBody>
      </p:sp>
      <p:grpSp>
        <p:nvGrpSpPr>
          <p:cNvPr id="4100" name="Group 3"/>
          <p:cNvGrpSpPr>
            <a:grpSpLocks/>
          </p:cNvGrpSpPr>
          <p:nvPr/>
        </p:nvGrpSpPr>
        <p:grpSpPr bwMode="auto">
          <a:xfrm>
            <a:off x="0" y="4739329"/>
            <a:ext cx="9144000" cy="404813"/>
            <a:chOff x="0" y="3974"/>
            <a:chExt cx="5760" cy="340"/>
          </a:xfrm>
        </p:grpSpPr>
        <p:sp>
          <p:nvSpPr>
            <p:cNvPr id="4111" name="Rectangle 4"/>
            <p:cNvSpPr>
              <a:spLocks noChangeArrowheads="1"/>
            </p:cNvSpPr>
            <p:nvPr/>
          </p:nvSpPr>
          <p:spPr bwMode="auto">
            <a:xfrm>
              <a:off x="0" y="3974"/>
              <a:ext cx="1220" cy="340"/>
            </a:xfrm>
            <a:prstGeom prst="rect">
              <a:avLst/>
            </a:prstGeom>
            <a:solidFill>
              <a:srgbClr val="0066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/>
            <a:lstStyle>
              <a:lvl1pPr eaLnBrk="0" hangingPunct="0">
                <a:defRPr sz="2600">
                  <a:solidFill>
                    <a:schemeClr val="bg1"/>
                  </a:solidFill>
                  <a:latin typeface="Arial Narrow" pitchFamily="34" charset="0"/>
                  <a:cs typeface="Arial" pitchFamily="34" charset="0"/>
                </a:defRPr>
              </a:lvl1pPr>
              <a:lvl2pPr marL="742950" indent="-285750" eaLnBrk="0" hangingPunct="0">
                <a:defRPr sz="2600">
                  <a:solidFill>
                    <a:schemeClr val="bg1"/>
                  </a:solidFill>
                  <a:latin typeface="Arial Narrow" pitchFamily="34" charset="0"/>
                  <a:cs typeface="Arial" pitchFamily="34" charset="0"/>
                </a:defRPr>
              </a:lvl2pPr>
              <a:lvl3pPr marL="1143000" indent="-228600" eaLnBrk="0" hangingPunct="0">
                <a:defRPr sz="2600">
                  <a:solidFill>
                    <a:schemeClr val="bg1"/>
                  </a:solidFill>
                  <a:latin typeface="Arial Narrow" pitchFamily="34" charset="0"/>
                  <a:cs typeface="Arial" pitchFamily="34" charset="0"/>
                </a:defRPr>
              </a:lvl3pPr>
              <a:lvl4pPr marL="1600200" indent="-228600" eaLnBrk="0" hangingPunct="0">
                <a:defRPr sz="2600">
                  <a:solidFill>
                    <a:schemeClr val="bg1"/>
                  </a:solidFill>
                  <a:latin typeface="Arial Narrow" pitchFamily="34" charset="0"/>
                  <a:cs typeface="Arial" pitchFamily="34" charset="0"/>
                </a:defRPr>
              </a:lvl4pPr>
              <a:lvl5pPr marL="2057400" indent="-228600" eaLnBrk="0" hangingPunct="0">
                <a:defRPr sz="2600">
                  <a:solidFill>
                    <a:schemeClr val="bg1"/>
                  </a:solidFill>
                  <a:latin typeface="Arial Narrow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chemeClr val="bg1"/>
                  </a:solidFill>
                  <a:latin typeface="Arial Narrow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chemeClr val="bg1"/>
                  </a:solidFill>
                  <a:latin typeface="Arial Narrow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chemeClr val="bg1"/>
                  </a:solidFill>
                  <a:latin typeface="Arial Narrow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chemeClr val="bg1"/>
                  </a:solidFill>
                  <a:latin typeface="Arial Narrow" pitchFamily="34" charset="0"/>
                  <a:cs typeface="Arial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700" dirty="0" smtClean="0"/>
            </a:p>
          </p:txBody>
        </p:sp>
        <p:sp>
          <p:nvSpPr>
            <p:cNvPr id="4112" name="Rectangle 5"/>
            <p:cNvSpPr>
              <a:spLocks noChangeArrowheads="1"/>
            </p:cNvSpPr>
            <p:nvPr/>
          </p:nvSpPr>
          <p:spPr bwMode="auto">
            <a:xfrm>
              <a:off x="1224" y="3974"/>
              <a:ext cx="4536" cy="340"/>
            </a:xfrm>
            <a:prstGeom prst="rect">
              <a:avLst/>
            </a:prstGeom>
            <a:solidFill>
              <a:srgbClr val="3399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/>
            <a:lstStyle>
              <a:lvl1pPr eaLnBrk="0" hangingPunct="0">
                <a:defRPr sz="2600">
                  <a:solidFill>
                    <a:schemeClr val="bg1"/>
                  </a:solidFill>
                  <a:latin typeface="Arial Narrow" pitchFamily="34" charset="0"/>
                  <a:cs typeface="Arial" pitchFamily="34" charset="0"/>
                </a:defRPr>
              </a:lvl1pPr>
              <a:lvl2pPr marL="742950" indent="-285750" eaLnBrk="0" hangingPunct="0">
                <a:defRPr sz="2600">
                  <a:solidFill>
                    <a:schemeClr val="bg1"/>
                  </a:solidFill>
                  <a:latin typeface="Arial Narrow" pitchFamily="34" charset="0"/>
                  <a:cs typeface="Arial" pitchFamily="34" charset="0"/>
                </a:defRPr>
              </a:lvl2pPr>
              <a:lvl3pPr marL="1143000" indent="-228600" eaLnBrk="0" hangingPunct="0">
                <a:defRPr sz="2600">
                  <a:solidFill>
                    <a:schemeClr val="bg1"/>
                  </a:solidFill>
                  <a:latin typeface="Arial Narrow" pitchFamily="34" charset="0"/>
                  <a:cs typeface="Arial" pitchFamily="34" charset="0"/>
                </a:defRPr>
              </a:lvl3pPr>
              <a:lvl4pPr marL="1600200" indent="-228600" eaLnBrk="0" hangingPunct="0">
                <a:defRPr sz="2600">
                  <a:solidFill>
                    <a:schemeClr val="bg1"/>
                  </a:solidFill>
                  <a:latin typeface="Arial Narrow" pitchFamily="34" charset="0"/>
                  <a:cs typeface="Arial" pitchFamily="34" charset="0"/>
                </a:defRPr>
              </a:lvl4pPr>
              <a:lvl5pPr marL="2057400" indent="-228600" eaLnBrk="0" hangingPunct="0">
                <a:defRPr sz="2600">
                  <a:solidFill>
                    <a:schemeClr val="bg1"/>
                  </a:solidFill>
                  <a:latin typeface="Arial Narrow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chemeClr val="bg1"/>
                  </a:solidFill>
                  <a:latin typeface="Arial Narrow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chemeClr val="bg1"/>
                  </a:solidFill>
                  <a:latin typeface="Arial Narrow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chemeClr val="bg1"/>
                  </a:solidFill>
                  <a:latin typeface="Arial Narrow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chemeClr val="bg1"/>
                  </a:solidFill>
                  <a:latin typeface="Arial Narrow" pitchFamily="34" charset="0"/>
                  <a:cs typeface="Arial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700" dirty="0" smtClean="0"/>
            </a:p>
          </p:txBody>
        </p:sp>
        <p:sp>
          <p:nvSpPr>
            <p:cNvPr id="4113" name="Line 6"/>
            <p:cNvSpPr>
              <a:spLocks noChangeShapeType="1"/>
            </p:cNvSpPr>
            <p:nvPr/>
          </p:nvSpPr>
          <p:spPr bwMode="auto">
            <a:xfrm>
              <a:off x="1220" y="3974"/>
              <a:ext cx="0" cy="34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 anchor="ctr"/>
            <a:lstStyle/>
            <a:p>
              <a:endParaRPr lang="ru-RU" dirty="0"/>
            </a:p>
          </p:txBody>
        </p:sp>
      </p:grpSp>
      <p:sp>
        <p:nvSpPr>
          <p:cNvPr id="4101" name="Rectangle 7"/>
          <p:cNvSpPr>
            <a:spLocks noChangeArrowheads="1"/>
          </p:cNvSpPr>
          <p:nvPr/>
        </p:nvSpPr>
        <p:spPr bwMode="auto">
          <a:xfrm>
            <a:off x="0" y="4"/>
            <a:ext cx="1936750" cy="809625"/>
          </a:xfrm>
          <a:prstGeom prst="rect">
            <a:avLst/>
          </a:prstGeom>
          <a:solidFill>
            <a:srgbClr val="0066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>
            <a:lvl1pPr eaLnBrk="0" hangingPunct="0"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1pPr>
            <a:lvl2pPr marL="742950" indent="-285750" eaLnBrk="0" hangingPunct="0"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2pPr>
            <a:lvl3pPr marL="1143000" indent="-228600" eaLnBrk="0" hangingPunct="0"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3pPr>
            <a:lvl4pPr marL="1600200" indent="-228600" eaLnBrk="0" hangingPunct="0"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4pPr>
            <a:lvl5pPr marL="2057400" indent="-228600" eaLnBrk="0" hangingPunct="0"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9pPr>
          </a:lstStyle>
          <a:p>
            <a:pPr eaLnBrk="1" hangingPunct="1">
              <a:defRPr/>
            </a:pPr>
            <a:endParaRPr lang="ru-RU" altLang="ru-RU" sz="1700" dirty="0" smtClean="0"/>
          </a:p>
        </p:txBody>
      </p:sp>
      <p:sp>
        <p:nvSpPr>
          <p:cNvPr id="4102" name="Rectangle 8"/>
          <p:cNvSpPr>
            <a:spLocks noChangeArrowheads="1"/>
          </p:cNvSpPr>
          <p:nvPr/>
        </p:nvSpPr>
        <p:spPr bwMode="auto">
          <a:xfrm>
            <a:off x="1943100" y="4"/>
            <a:ext cx="7200900" cy="809625"/>
          </a:xfrm>
          <a:prstGeom prst="rect">
            <a:avLst/>
          </a:prstGeom>
          <a:solidFill>
            <a:srgbClr val="0033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>
            <a:lvl1pPr eaLnBrk="0" hangingPunct="0"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1pPr>
            <a:lvl2pPr marL="742950" indent="-285750" eaLnBrk="0" hangingPunct="0"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2pPr>
            <a:lvl3pPr marL="1143000" indent="-228600" eaLnBrk="0" hangingPunct="0"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3pPr>
            <a:lvl4pPr marL="1600200" indent="-228600" eaLnBrk="0" hangingPunct="0"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4pPr>
            <a:lvl5pPr marL="2057400" indent="-228600" eaLnBrk="0" hangingPunct="0"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9pPr>
          </a:lstStyle>
          <a:p>
            <a:pPr eaLnBrk="1" hangingPunct="1">
              <a:defRPr/>
            </a:pPr>
            <a:endParaRPr lang="ru-RU" altLang="ru-RU" sz="1700" dirty="0" smtClean="0"/>
          </a:p>
        </p:txBody>
      </p:sp>
      <p:sp>
        <p:nvSpPr>
          <p:cNvPr id="4103" name="Line 9"/>
          <p:cNvSpPr>
            <a:spLocks noChangeShapeType="1"/>
          </p:cNvSpPr>
          <p:nvPr/>
        </p:nvSpPr>
        <p:spPr bwMode="auto">
          <a:xfrm>
            <a:off x="1936750" y="4"/>
            <a:ext cx="0" cy="809625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 anchor="ctr"/>
          <a:lstStyle/>
          <a:p>
            <a:endParaRPr lang="ru-RU" dirty="0"/>
          </a:p>
        </p:txBody>
      </p:sp>
      <p:sp>
        <p:nvSpPr>
          <p:cNvPr id="4104" name="Rectangle 11"/>
          <p:cNvSpPr>
            <a:spLocks noGrp="1" noChangeArrowheads="1"/>
          </p:cNvSpPr>
          <p:nvPr>
            <p:ph type="title"/>
          </p:nvPr>
        </p:nvSpPr>
        <p:spPr bwMode="auto">
          <a:xfrm>
            <a:off x="2159001" y="9"/>
            <a:ext cx="6985000" cy="757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271373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204792" y="4772455"/>
            <a:ext cx="1487487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sz="2000" b="1"/>
            </a:lvl1pPr>
          </a:lstStyle>
          <a:p>
            <a:fld id="{6F5E60AD-0EDE-4472-AA03-3A981E1AFC31}" type="slidenum">
              <a:rPr lang="ru-RU" altLang="ru-RU"/>
              <a:pPr/>
              <a:t>‹#›</a:t>
            </a:fld>
            <a:endParaRPr lang="ru-RU" altLang="ru-RU" dirty="0"/>
          </a:p>
        </p:txBody>
      </p:sp>
      <p:sp>
        <p:nvSpPr>
          <p:cNvPr id="271374" name="Rectangle 1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144713" y="4772455"/>
            <a:ext cx="6769100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sz="2000">
                <a:cs typeface="+mn-cs"/>
              </a:defRPr>
            </a:lvl1pPr>
          </a:lstStyle>
          <a:p>
            <a:pPr>
              <a:defRPr/>
            </a:pPr>
            <a:r>
              <a:rPr lang="ru-RU" dirty="0" smtClean="0"/>
              <a:t>СОВЕЩАНИЕ ПО РАССМОТРЕНИЮ РЕЗУЛЬТАТОВ ПХД ЗА 2013 Г.</a:t>
            </a:r>
            <a:endParaRPr lang="ru-RU" dirty="0"/>
          </a:p>
        </p:txBody>
      </p:sp>
      <p:sp>
        <p:nvSpPr>
          <p:cNvPr id="4107" name="Rectangle 15"/>
          <p:cNvSpPr>
            <a:spLocks noChangeArrowheads="1"/>
          </p:cNvSpPr>
          <p:nvPr/>
        </p:nvSpPr>
        <p:spPr bwMode="auto">
          <a:xfrm>
            <a:off x="755650" y="5704285"/>
            <a:ext cx="4103688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>
            <a:lvl1pPr eaLnBrk="0" hangingPunct="0"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1pPr>
            <a:lvl2pPr marL="742950" indent="-285750" eaLnBrk="0" hangingPunct="0"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2pPr>
            <a:lvl3pPr marL="1143000" indent="-228600" eaLnBrk="0" hangingPunct="0"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3pPr>
            <a:lvl4pPr marL="1600200" indent="-228600" eaLnBrk="0" hangingPunct="0"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4pPr>
            <a:lvl5pPr marL="2057400" indent="-228600" eaLnBrk="0" hangingPunct="0"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9pPr>
          </a:lstStyle>
          <a:p>
            <a:pPr eaLnBrk="1" hangingPunct="1">
              <a:defRPr/>
            </a:pPr>
            <a:endParaRPr lang="ru-RU" altLang="ru-RU" sz="1700" dirty="0" smtClean="0"/>
          </a:p>
        </p:txBody>
      </p:sp>
      <p:sp>
        <p:nvSpPr>
          <p:cNvPr id="4108" name="Line 24"/>
          <p:cNvSpPr>
            <a:spLocks noChangeShapeType="1"/>
          </p:cNvSpPr>
          <p:nvPr/>
        </p:nvSpPr>
        <p:spPr bwMode="auto">
          <a:xfrm>
            <a:off x="0" y="4736306"/>
            <a:ext cx="9144000" cy="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 anchor="ctr"/>
          <a:lstStyle/>
          <a:p>
            <a:endParaRPr lang="ru-RU" dirty="0"/>
          </a:p>
        </p:txBody>
      </p:sp>
      <p:sp>
        <p:nvSpPr>
          <p:cNvPr id="4109" name="Line 25"/>
          <p:cNvSpPr>
            <a:spLocks noChangeShapeType="1"/>
          </p:cNvSpPr>
          <p:nvPr/>
        </p:nvSpPr>
        <p:spPr bwMode="auto">
          <a:xfrm>
            <a:off x="0" y="809625"/>
            <a:ext cx="9144000" cy="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 anchor="ctr"/>
          <a:lstStyle/>
          <a:p>
            <a:endParaRPr lang="ru-RU" dirty="0"/>
          </a:p>
        </p:txBody>
      </p:sp>
      <p:pic>
        <p:nvPicPr>
          <p:cNvPr id="4110" name="Picture 26" descr="TransGazKazan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279" y="67885"/>
            <a:ext cx="1560513" cy="633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60" r:id="rId1"/>
    <p:sldLayoutId id="2147483861" r:id="rId2"/>
    <p:sldLayoutId id="2147483862" r:id="rId3"/>
    <p:sldLayoutId id="2147483863" r:id="rId4"/>
    <p:sldLayoutId id="2147483864" r:id="rId5"/>
    <p:sldLayoutId id="2147483865" r:id="rId6"/>
    <p:sldLayoutId id="2147483866" r:id="rId7"/>
    <p:sldLayoutId id="2147483867" r:id="rId8"/>
    <p:sldLayoutId id="2147483868" r:id="rId9"/>
    <p:sldLayoutId id="2147483869" r:id="rId10"/>
    <p:sldLayoutId id="2147483870" r:id="rId11"/>
  </p:sldLayoutIdLst>
  <p:transition spd="med" advClick="0" advTm="1000">
    <p:wipe/>
  </p:transition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5pPr>
      <a:lvl6pPr marL="456531"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6pPr>
      <a:lvl7pPr marL="913063"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7pPr>
      <a:lvl8pPr marL="1369597"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8pPr>
      <a:lvl9pPr marL="1826127"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9pPr>
    </p:titleStyle>
    <p:bodyStyle>
      <a:lvl1pPr marL="342400" indent="-342400" algn="l" rtl="0" eaLnBrk="0" fontAlgn="base" hangingPunct="0">
        <a:spcBef>
          <a:spcPct val="20000"/>
        </a:spcBef>
        <a:spcAft>
          <a:spcPct val="0"/>
        </a:spcAft>
        <a:defRPr sz="2600" b="1">
          <a:solidFill>
            <a:srgbClr val="003366"/>
          </a:solidFill>
          <a:latin typeface="+mn-lt"/>
          <a:ea typeface="+mn-ea"/>
          <a:cs typeface="+mn-cs"/>
        </a:defRPr>
      </a:lvl1pPr>
      <a:lvl2pPr marL="741868" indent="-285327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Arial" charset="0"/>
        </a:defRPr>
      </a:lvl2pPr>
      <a:lvl3pPr marL="1141334" indent="-228266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Arial" charset="0"/>
        </a:defRPr>
      </a:lvl3pPr>
      <a:lvl4pPr marL="1597866" indent="-228266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charset="0"/>
        </a:defRPr>
      </a:lvl4pPr>
      <a:lvl5pPr marL="2054398" indent="-228266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5pPr>
      <a:lvl6pPr marL="2510932" indent="-228266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67466" indent="-228266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4000" indent="-228266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0534" indent="-228266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ru-RU"/>
      </a:defPPr>
      <a:lvl1pPr marL="0" algn="l" defTabSz="9130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531" algn="l" defTabSz="9130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3063" algn="l" defTabSz="9130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69597" algn="l" defTabSz="9130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6127" algn="l" defTabSz="9130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2666" algn="l" defTabSz="9130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39200" algn="l" defTabSz="9130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5733" algn="l" defTabSz="9130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2269" algn="l" defTabSz="9130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619" name="Rectangle 3"/>
          <p:cNvSpPr>
            <a:spLocks noChangeArrowheads="1"/>
          </p:cNvSpPr>
          <p:nvPr/>
        </p:nvSpPr>
        <p:spPr bwMode="auto">
          <a:xfrm>
            <a:off x="0" y="0"/>
            <a:ext cx="9144000" cy="5143500"/>
          </a:xfrm>
          <a:prstGeom prst="rect">
            <a:avLst/>
          </a:prstGeom>
          <a:solidFill>
            <a:srgbClr val="0066CC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pPr>
              <a:defRPr/>
            </a:pPr>
            <a:endParaRPr lang="ru-RU" sz="1700" dirty="0">
              <a:solidFill>
                <a:prstClr val="white"/>
              </a:solidFill>
              <a:cs typeface="Arial" charset="0"/>
            </a:endParaRPr>
          </a:p>
        </p:txBody>
      </p:sp>
      <p:grpSp>
        <p:nvGrpSpPr>
          <p:cNvPr id="7171" name="Group 4"/>
          <p:cNvGrpSpPr>
            <a:grpSpLocks/>
          </p:cNvGrpSpPr>
          <p:nvPr/>
        </p:nvGrpSpPr>
        <p:grpSpPr bwMode="auto">
          <a:xfrm>
            <a:off x="0" y="4739229"/>
            <a:ext cx="9144000" cy="404813"/>
            <a:chOff x="0" y="3974"/>
            <a:chExt cx="5760" cy="340"/>
          </a:xfrm>
        </p:grpSpPr>
        <p:sp>
          <p:nvSpPr>
            <p:cNvPr id="367621" name="Rectangle 5"/>
            <p:cNvSpPr>
              <a:spLocks noChangeArrowheads="1"/>
            </p:cNvSpPr>
            <p:nvPr/>
          </p:nvSpPr>
          <p:spPr bwMode="auto">
            <a:xfrm>
              <a:off x="0" y="3974"/>
              <a:ext cx="1220" cy="340"/>
            </a:xfrm>
            <a:prstGeom prst="rect">
              <a:avLst/>
            </a:prstGeom>
            <a:solidFill>
              <a:srgbClr val="0066CC"/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lIns="0" tIns="0" rIns="0" bIns="0" anchor="ctr"/>
            <a:lstStyle/>
            <a:p>
              <a:pPr>
                <a:defRPr/>
              </a:pPr>
              <a:endParaRPr lang="ru-RU" sz="1700" dirty="0">
                <a:solidFill>
                  <a:prstClr val="white"/>
                </a:solidFill>
                <a:cs typeface="Arial" charset="0"/>
              </a:endParaRPr>
            </a:p>
          </p:txBody>
        </p:sp>
        <p:sp>
          <p:nvSpPr>
            <p:cNvPr id="367622" name="Rectangle 6"/>
            <p:cNvSpPr>
              <a:spLocks noChangeArrowheads="1"/>
            </p:cNvSpPr>
            <p:nvPr/>
          </p:nvSpPr>
          <p:spPr bwMode="auto">
            <a:xfrm>
              <a:off x="1224" y="3974"/>
              <a:ext cx="4536" cy="340"/>
            </a:xfrm>
            <a:prstGeom prst="rect">
              <a:avLst/>
            </a:prstGeom>
            <a:solidFill>
              <a:srgbClr val="3399FF"/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lIns="0" tIns="0" rIns="0" bIns="0" anchor="ctr"/>
            <a:lstStyle/>
            <a:p>
              <a:pPr>
                <a:defRPr/>
              </a:pPr>
              <a:endParaRPr lang="ru-RU" sz="1700" dirty="0">
                <a:solidFill>
                  <a:prstClr val="white"/>
                </a:solidFill>
                <a:cs typeface="Arial" charset="0"/>
              </a:endParaRPr>
            </a:p>
          </p:txBody>
        </p:sp>
        <p:sp>
          <p:nvSpPr>
            <p:cNvPr id="367623" name="Line 7"/>
            <p:cNvSpPr>
              <a:spLocks noChangeShapeType="1"/>
            </p:cNvSpPr>
            <p:nvPr/>
          </p:nvSpPr>
          <p:spPr bwMode="auto">
            <a:xfrm>
              <a:off x="1220" y="3974"/>
              <a:ext cx="0" cy="34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lIns="0" tIns="0" rIns="0" bIns="0" anchor="ctr"/>
            <a:lstStyle/>
            <a:p>
              <a:pPr>
                <a:defRPr/>
              </a:pPr>
              <a:endParaRPr lang="ru-RU" sz="1700" dirty="0">
                <a:solidFill>
                  <a:prstClr val="white"/>
                </a:solidFill>
                <a:cs typeface="Arial" charset="0"/>
              </a:endParaRPr>
            </a:p>
          </p:txBody>
        </p:sp>
      </p:grpSp>
      <p:sp>
        <p:nvSpPr>
          <p:cNvPr id="367624" name="Rectangle 8"/>
          <p:cNvSpPr>
            <a:spLocks noChangeArrowheads="1"/>
          </p:cNvSpPr>
          <p:nvPr/>
        </p:nvSpPr>
        <p:spPr bwMode="auto">
          <a:xfrm>
            <a:off x="0" y="4"/>
            <a:ext cx="1936750" cy="809625"/>
          </a:xfrm>
          <a:prstGeom prst="rect">
            <a:avLst/>
          </a:prstGeom>
          <a:solidFill>
            <a:srgbClr val="0066CC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pPr>
              <a:defRPr/>
            </a:pPr>
            <a:endParaRPr lang="ru-RU" sz="1700" dirty="0">
              <a:solidFill>
                <a:prstClr val="white"/>
              </a:solidFill>
              <a:cs typeface="Arial" charset="0"/>
            </a:endParaRPr>
          </a:p>
        </p:txBody>
      </p:sp>
      <p:sp>
        <p:nvSpPr>
          <p:cNvPr id="367625" name="Rectangle 9"/>
          <p:cNvSpPr>
            <a:spLocks noChangeArrowheads="1"/>
          </p:cNvSpPr>
          <p:nvPr/>
        </p:nvSpPr>
        <p:spPr bwMode="auto">
          <a:xfrm>
            <a:off x="1943100" y="4"/>
            <a:ext cx="7200900" cy="809625"/>
          </a:xfrm>
          <a:prstGeom prst="rect">
            <a:avLst/>
          </a:prstGeom>
          <a:solidFill>
            <a:srgbClr val="003366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pPr>
              <a:defRPr/>
            </a:pPr>
            <a:endParaRPr lang="ru-RU" sz="1700" dirty="0">
              <a:solidFill>
                <a:prstClr val="white"/>
              </a:solidFill>
              <a:cs typeface="Arial" charset="0"/>
            </a:endParaRPr>
          </a:p>
        </p:txBody>
      </p:sp>
      <p:sp>
        <p:nvSpPr>
          <p:cNvPr id="367626" name="Line 10"/>
          <p:cNvSpPr>
            <a:spLocks noChangeShapeType="1"/>
          </p:cNvSpPr>
          <p:nvPr/>
        </p:nvSpPr>
        <p:spPr bwMode="auto">
          <a:xfrm>
            <a:off x="1936750" y="4"/>
            <a:ext cx="0" cy="809625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pPr>
              <a:defRPr/>
            </a:pPr>
            <a:endParaRPr lang="ru-RU" sz="1700" dirty="0">
              <a:solidFill>
                <a:prstClr val="white"/>
              </a:solidFill>
              <a:cs typeface="Arial" charset="0"/>
            </a:endParaRPr>
          </a:p>
        </p:txBody>
      </p:sp>
      <p:sp>
        <p:nvSpPr>
          <p:cNvPr id="7175" name="Rectangle 11"/>
          <p:cNvSpPr>
            <a:spLocks noGrp="1" noChangeArrowheads="1"/>
          </p:cNvSpPr>
          <p:nvPr>
            <p:ph type="title"/>
          </p:nvPr>
        </p:nvSpPr>
        <p:spPr bwMode="auto">
          <a:xfrm>
            <a:off x="2159001" y="9"/>
            <a:ext cx="6985000" cy="757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367629" name="Rectangle 13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144713" y="4772455"/>
            <a:ext cx="6769100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sz="2000">
                <a:cs typeface="+mn-cs"/>
              </a:defRPr>
            </a:lvl1pPr>
          </a:lstStyle>
          <a:p>
            <a:pPr>
              <a:defRPr/>
            </a:pPr>
            <a:r>
              <a:rPr lang="ru-RU" dirty="0" smtClean="0">
                <a:solidFill>
                  <a:prstClr val="white"/>
                </a:solidFill>
              </a:rPr>
              <a:t>Отчет за 2009 г.</a:t>
            </a:r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367630" name="Rectangle 14"/>
          <p:cNvSpPr>
            <a:spLocks noChangeArrowheads="1"/>
          </p:cNvSpPr>
          <p:nvPr/>
        </p:nvSpPr>
        <p:spPr bwMode="auto">
          <a:xfrm>
            <a:off x="755650" y="5704285"/>
            <a:ext cx="4103688" cy="3238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pPr>
              <a:defRPr/>
            </a:pPr>
            <a:endParaRPr lang="ru-RU" sz="1700" dirty="0">
              <a:solidFill>
                <a:prstClr val="white"/>
              </a:solidFill>
              <a:cs typeface="Arial" charset="0"/>
            </a:endParaRPr>
          </a:p>
        </p:txBody>
      </p:sp>
      <p:sp>
        <p:nvSpPr>
          <p:cNvPr id="367632" name="Line 16"/>
          <p:cNvSpPr>
            <a:spLocks noChangeShapeType="1"/>
          </p:cNvSpPr>
          <p:nvPr/>
        </p:nvSpPr>
        <p:spPr bwMode="auto">
          <a:xfrm>
            <a:off x="0" y="4736306"/>
            <a:ext cx="9144000" cy="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pPr>
              <a:defRPr/>
            </a:pPr>
            <a:endParaRPr lang="ru-RU" sz="1700" dirty="0">
              <a:solidFill>
                <a:prstClr val="white"/>
              </a:solidFill>
              <a:cs typeface="Arial" charset="0"/>
            </a:endParaRPr>
          </a:p>
        </p:txBody>
      </p:sp>
      <p:sp>
        <p:nvSpPr>
          <p:cNvPr id="367633" name="Line 17"/>
          <p:cNvSpPr>
            <a:spLocks noChangeShapeType="1"/>
          </p:cNvSpPr>
          <p:nvPr/>
        </p:nvSpPr>
        <p:spPr bwMode="auto">
          <a:xfrm>
            <a:off x="0" y="809625"/>
            <a:ext cx="9144000" cy="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pPr>
              <a:defRPr/>
            </a:pPr>
            <a:endParaRPr lang="ru-RU" sz="1700" dirty="0">
              <a:solidFill>
                <a:prstClr val="white"/>
              </a:solidFill>
              <a:cs typeface="Arial" charset="0"/>
            </a:endParaRPr>
          </a:p>
        </p:txBody>
      </p:sp>
      <p:pic>
        <p:nvPicPr>
          <p:cNvPr id="7180" name="Picture 18" descr="TransGazKazan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168279" y="67885"/>
            <a:ext cx="1560513" cy="633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0506544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83" r:id="rId1"/>
    <p:sldLayoutId id="2147484284" r:id="rId2"/>
    <p:sldLayoutId id="2147484285" r:id="rId3"/>
    <p:sldLayoutId id="2147484286" r:id="rId4"/>
    <p:sldLayoutId id="2147484287" r:id="rId5"/>
    <p:sldLayoutId id="2147484288" r:id="rId6"/>
    <p:sldLayoutId id="2147484289" r:id="rId7"/>
    <p:sldLayoutId id="2147484290" r:id="rId8"/>
    <p:sldLayoutId id="2147484291" r:id="rId9"/>
    <p:sldLayoutId id="2147484292" r:id="rId10"/>
    <p:sldLayoutId id="2147484293" r:id="rId11"/>
  </p:sldLayoutIdLst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5pPr>
      <a:lvl6pPr marL="456531"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6pPr>
      <a:lvl7pPr marL="913063"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7pPr>
      <a:lvl8pPr marL="1369597"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8pPr>
      <a:lvl9pPr marL="1826127"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9pPr>
    </p:titleStyle>
    <p:bodyStyle>
      <a:lvl1pPr marL="342400" indent="-342400" algn="l" rtl="0" eaLnBrk="0" fontAlgn="base" hangingPunct="0">
        <a:spcBef>
          <a:spcPct val="20000"/>
        </a:spcBef>
        <a:spcAft>
          <a:spcPct val="0"/>
        </a:spcAft>
        <a:defRPr sz="2600" b="1">
          <a:solidFill>
            <a:srgbClr val="003366"/>
          </a:solidFill>
          <a:latin typeface="+mn-lt"/>
          <a:ea typeface="+mn-ea"/>
          <a:cs typeface="+mn-cs"/>
        </a:defRPr>
      </a:lvl1pPr>
      <a:lvl2pPr marL="741868" indent="-285327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Arial" charset="0"/>
        </a:defRPr>
      </a:lvl2pPr>
      <a:lvl3pPr marL="1141334" indent="-228266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Arial" charset="0"/>
        </a:defRPr>
      </a:lvl3pPr>
      <a:lvl4pPr marL="1597866" indent="-228266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charset="0"/>
        </a:defRPr>
      </a:lvl4pPr>
      <a:lvl5pPr marL="2054398" indent="-228266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5pPr>
      <a:lvl6pPr marL="2510932" indent="-228266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67466" indent="-228266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4000" indent="-228266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0534" indent="-228266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ru-RU"/>
      </a:defPPr>
      <a:lvl1pPr marL="0" algn="l" defTabSz="9130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531" algn="l" defTabSz="9130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3063" algn="l" defTabSz="9130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69597" algn="l" defTabSz="9130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6127" algn="l" defTabSz="9130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2666" algn="l" defTabSz="9130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39200" algn="l" defTabSz="9130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5733" algn="l" defTabSz="9130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2269" algn="l" defTabSz="9130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3"/>
          <p:cNvSpPr>
            <a:spLocks noChangeArrowheads="1"/>
          </p:cNvSpPr>
          <p:nvPr/>
        </p:nvSpPr>
        <p:spPr bwMode="auto">
          <a:xfrm>
            <a:off x="0" y="0"/>
            <a:ext cx="9144000" cy="5143500"/>
          </a:xfrm>
          <a:prstGeom prst="rect">
            <a:avLst/>
          </a:prstGeom>
          <a:solidFill>
            <a:srgbClr val="0066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>
            <a:lvl1pPr eaLnBrk="0" hangingPunct="0"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1pPr>
            <a:lvl2pPr marL="742950" indent="-285750" eaLnBrk="0" hangingPunct="0"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2pPr>
            <a:lvl3pPr marL="1143000" indent="-228600" eaLnBrk="0" hangingPunct="0"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3pPr>
            <a:lvl4pPr marL="1600200" indent="-228600" eaLnBrk="0" hangingPunct="0"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4pPr>
            <a:lvl5pPr marL="2057400" indent="-228600" eaLnBrk="0" hangingPunct="0"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9pPr>
          </a:lstStyle>
          <a:p>
            <a:pPr eaLnBrk="1" hangingPunct="1">
              <a:defRPr/>
            </a:pPr>
            <a:endParaRPr lang="ru-RU" altLang="ru-RU" sz="1700" dirty="0" smtClean="0">
              <a:solidFill>
                <a:srgbClr val="FFFFFF"/>
              </a:solidFill>
            </a:endParaRPr>
          </a:p>
        </p:txBody>
      </p:sp>
      <p:grpSp>
        <p:nvGrpSpPr>
          <p:cNvPr id="7171" name="Group 4"/>
          <p:cNvGrpSpPr>
            <a:grpSpLocks/>
          </p:cNvGrpSpPr>
          <p:nvPr/>
        </p:nvGrpSpPr>
        <p:grpSpPr bwMode="auto">
          <a:xfrm>
            <a:off x="0" y="4739291"/>
            <a:ext cx="9144000" cy="404813"/>
            <a:chOff x="0" y="3974"/>
            <a:chExt cx="5760" cy="340"/>
          </a:xfrm>
        </p:grpSpPr>
        <p:sp>
          <p:nvSpPr>
            <p:cNvPr id="7181" name="Rectangle 5"/>
            <p:cNvSpPr>
              <a:spLocks noChangeArrowheads="1"/>
            </p:cNvSpPr>
            <p:nvPr/>
          </p:nvSpPr>
          <p:spPr bwMode="auto">
            <a:xfrm>
              <a:off x="0" y="3974"/>
              <a:ext cx="1220" cy="340"/>
            </a:xfrm>
            <a:prstGeom prst="rect">
              <a:avLst/>
            </a:prstGeom>
            <a:solidFill>
              <a:srgbClr val="0066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/>
            <a:lstStyle>
              <a:lvl1pPr eaLnBrk="0" hangingPunct="0">
                <a:defRPr sz="2600">
                  <a:solidFill>
                    <a:schemeClr val="bg1"/>
                  </a:solidFill>
                  <a:latin typeface="Arial Narrow" pitchFamily="34" charset="0"/>
                  <a:cs typeface="Arial" pitchFamily="34" charset="0"/>
                </a:defRPr>
              </a:lvl1pPr>
              <a:lvl2pPr marL="742950" indent="-285750" eaLnBrk="0" hangingPunct="0">
                <a:defRPr sz="2600">
                  <a:solidFill>
                    <a:schemeClr val="bg1"/>
                  </a:solidFill>
                  <a:latin typeface="Arial Narrow" pitchFamily="34" charset="0"/>
                  <a:cs typeface="Arial" pitchFamily="34" charset="0"/>
                </a:defRPr>
              </a:lvl2pPr>
              <a:lvl3pPr marL="1143000" indent="-228600" eaLnBrk="0" hangingPunct="0">
                <a:defRPr sz="2600">
                  <a:solidFill>
                    <a:schemeClr val="bg1"/>
                  </a:solidFill>
                  <a:latin typeface="Arial Narrow" pitchFamily="34" charset="0"/>
                  <a:cs typeface="Arial" pitchFamily="34" charset="0"/>
                </a:defRPr>
              </a:lvl3pPr>
              <a:lvl4pPr marL="1600200" indent="-228600" eaLnBrk="0" hangingPunct="0">
                <a:defRPr sz="2600">
                  <a:solidFill>
                    <a:schemeClr val="bg1"/>
                  </a:solidFill>
                  <a:latin typeface="Arial Narrow" pitchFamily="34" charset="0"/>
                  <a:cs typeface="Arial" pitchFamily="34" charset="0"/>
                </a:defRPr>
              </a:lvl4pPr>
              <a:lvl5pPr marL="2057400" indent="-228600" eaLnBrk="0" hangingPunct="0">
                <a:defRPr sz="2600">
                  <a:solidFill>
                    <a:schemeClr val="bg1"/>
                  </a:solidFill>
                  <a:latin typeface="Arial Narrow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chemeClr val="bg1"/>
                  </a:solidFill>
                  <a:latin typeface="Arial Narrow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chemeClr val="bg1"/>
                  </a:solidFill>
                  <a:latin typeface="Arial Narrow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chemeClr val="bg1"/>
                  </a:solidFill>
                  <a:latin typeface="Arial Narrow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chemeClr val="bg1"/>
                  </a:solidFill>
                  <a:latin typeface="Arial Narrow" pitchFamily="34" charset="0"/>
                  <a:cs typeface="Arial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700" dirty="0" smtClean="0">
                <a:solidFill>
                  <a:srgbClr val="FFFFFF"/>
                </a:solidFill>
              </a:endParaRPr>
            </a:p>
          </p:txBody>
        </p:sp>
        <p:sp>
          <p:nvSpPr>
            <p:cNvPr id="7182" name="Rectangle 6"/>
            <p:cNvSpPr>
              <a:spLocks noChangeArrowheads="1"/>
            </p:cNvSpPr>
            <p:nvPr/>
          </p:nvSpPr>
          <p:spPr bwMode="auto">
            <a:xfrm>
              <a:off x="1224" y="3974"/>
              <a:ext cx="4536" cy="340"/>
            </a:xfrm>
            <a:prstGeom prst="rect">
              <a:avLst/>
            </a:prstGeom>
            <a:solidFill>
              <a:srgbClr val="3399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/>
            <a:lstStyle>
              <a:lvl1pPr eaLnBrk="0" hangingPunct="0">
                <a:defRPr sz="2600">
                  <a:solidFill>
                    <a:schemeClr val="bg1"/>
                  </a:solidFill>
                  <a:latin typeface="Arial Narrow" pitchFamily="34" charset="0"/>
                  <a:cs typeface="Arial" pitchFamily="34" charset="0"/>
                </a:defRPr>
              </a:lvl1pPr>
              <a:lvl2pPr marL="742950" indent="-285750" eaLnBrk="0" hangingPunct="0">
                <a:defRPr sz="2600">
                  <a:solidFill>
                    <a:schemeClr val="bg1"/>
                  </a:solidFill>
                  <a:latin typeface="Arial Narrow" pitchFamily="34" charset="0"/>
                  <a:cs typeface="Arial" pitchFamily="34" charset="0"/>
                </a:defRPr>
              </a:lvl2pPr>
              <a:lvl3pPr marL="1143000" indent="-228600" eaLnBrk="0" hangingPunct="0">
                <a:defRPr sz="2600">
                  <a:solidFill>
                    <a:schemeClr val="bg1"/>
                  </a:solidFill>
                  <a:latin typeface="Arial Narrow" pitchFamily="34" charset="0"/>
                  <a:cs typeface="Arial" pitchFamily="34" charset="0"/>
                </a:defRPr>
              </a:lvl3pPr>
              <a:lvl4pPr marL="1600200" indent="-228600" eaLnBrk="0" hangingPunct="0">
                <a:defRPr sz="2600">
                  <a:solidFill>
                    <a:schemeClr val="bg1"/>
                  </a:solidFill>
                  <a:latin typeface="Arial Narrow" pitchFamily="34" charset="0"/>
                  <a:cs typeface="Arial" pitchFamily="34" charset="0"/>
                </a:defRPr>
              </a:lvl4pPr>
              <a:lvl5pPr marL="2057400" indent="-228600" eaLnBrk="0" hangingPunct="0">
                <a:defRPr sz="2600">
                  <a:solidFill>
                    <a:schemeClr val="bg1"/>
                  </a:solidFill>
                  <a:latin typeface="Arial Narrow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chemeClr val="bg1"/>
                  </a:solidFill>
                  <a:latin typeface="Arial Narrow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chemeClr val="bg1"/>
                  </a:solidFill>
                  <a:latin typeface="Arial Narrow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chemeClr val="bg1"/>
                  </a:solidFill>
                  <a:latin typeface="Arial Narrow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chemeClr val="bg1"/>
                  </a:solidFill>
                  <a:latin typeface="Arial Narrow" pitchFamily="34" charset="0"/>
                  <a:cs typeface="Arial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700" dirty="0" smtClean="0">
                <a:solidFill>
                  <a:srgbClr val="FFFFFF"/>
                </a:solidFill>
              </a:endParaRPr>
            </a:p>
          </p:txBody>
        </p:sp>
        <p:sp>
          <p:nvSpPr>
            <p:cNvPr id="7183" name="Line 7"/>
            <p:cNvSpPr>
              <a:spLocks noChangeShapeType="1"/>
            </p:cNvSpPr>
            <p:nvPr/>
          </p:nvSpPr>
          <p:spPr bwMode="auto">
            <a:xfrm>
              <a:off x="1220" y="3974"/>
              <a:ext cx="0" cy="34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 anchor="ctr"/>
            <a:lstStyle/>
            <a:p>
              <a:endParaRPr lang="ru-RU" dirty="0">
                <a:solidFill>
                  <a:srgbClr val="FFFFFF"/>
                </a:solidFill>
              </a:endParaRPr>
            </a:p>
          </p:txBody>
        </p:sp>
      </p:grpSp>
      <p:sp>
        <p:nvSpPr>
          <p:cNvPr id="7172" name="Rectangle 8"/>
          <p:cNvSpPr>
            <a:spLocks noChangeArrowheads="1"/>
          </p:cNvSpPr>
          <p:nvPr/>
        </p:nvSpPr>
        <p:spPr bwMode="auto">
          <a:xfrm>
            <a:off x="0" y="4"/>
            <a:ext cx="1936750" cy="809625"/>
          </a:xfrm>
          <a:prstGeom prst="rect">
            <a:avLst/>
          </a:prstGeom>
          <a:solidFill>
            <a:srgbClr val="0066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>
            <a:lvl1pPr eaLnBrk="0" hangingPunct="0"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1pPr>
            <a:lvl2pPr marL="742950" indent="-285750" eaLnBrk="0" hangingPunct="0"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2pPr>
            <a:lvl3pPr marL="1143000" indent="-228600" eaLnBrk="0" hangingPunct="0"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3pPr>
            <a:lvl4pPr marL="1600200" indent="-228600" eaLnBrk="0" hangingPunct="0"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4pPr>
            <a:lvl5pPr marL="2057400" indent="-228600" eaLnBrk="0" hangingPunct="0"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9pPr>
          </a:lstStyle>
          <a:p>
            <a:pPr eaLnBrk="1" hangingPunct="1">
              <a:defRPr/>
            </a:pPr>
            <a:endParaRPr lang="ru-RU" altLang="ru-RU" sz="1700" dirty="0" smtClean="0">
              <a:solidFill>
                <a:srgbClr val="FFFFFF"/>
              </a:solidFill>
            </a:endParaRPr>
          </a:p>
        </p:txBody>
      </p:sp>
      <p:sp>
        <p:nvSpPr>
          <p:cNvPr id="7173" name="Rectangle 9"/>
          <p:cNvSpPr>
            <a:spLocks noChangeArrowheads="1"/>
          </p:cNvSpPr>
          <p:nvPr/>
        </p:nvSpPr>
        <p:spPr bwMode="auto">
          <a:xfrm>
            <a:off x="1943100" y="4"/>
            <a:ext cx="7200900" cy="809625"/>
          </a:xfrm>
          <a:prstGeom prst="rect">
            <a:avLst/>
          </a:prstGeom>
          <a:solidFill>
            <a:srgbClr val="0033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>
            <a:lvl1pPr eaLnBrk="0" hangingPunct="0"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1pPr>
            <a:lvl2pPr marL="742950" indent="-285750" eaLnBrk="0" hangingPunct="0"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2pPr>
            <a:lvl3pPr marL="1143000" indent="-228600" eaLnBrk="0" hangingPunct="0"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3pPr>
            <a:lvl4pPr marL="1600200" indent="-228600" eaLnBrk="0" hangingPunct="0"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4pPr>
            <a:lvl5pPr marL="2057400" indent="-228600" eaLnBrk="0" hangingPunct="0"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9pPr>
          </a:lstStyle>
          <a:p>
            <a:pPr eaLnBrk="1" hangingPunct="1">
              <a:defRPr/>
            </a:pPr>
            <a:endParaRPr lang="ru-RU" altLang="ru-RU" sz="1700" dirty="0" smtClean="0">
              <a:solidFill>
                <a:srgbClr val="FFFFFF"/>
              </a:solidFill>
            </a:endParaRPr>
          </a:p>
        </p:txBody>
      </p:sp>
      <p:sp>
        <p:nvSpPr>
          <p:cNvPr id="7174" name="Line 10"/>
          <p:cNvSpPr>
            <a:spLocks noChangeShapeType="1"/>
          </p:cNvSpPr>
          <p:nvPr/>
        </p:nvSpPr>
        <p:spPr bwMode="auto">
          <a:xfrm>
            <a:off x="1936750" y="4"/>
            <a:ext cx="0" cy="809625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 anchor="ctr"/>
          <a:lstStyle/>
          <a:p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7175" name="Rectangle 11"/>
          <p:cNvSpPr>
            <a:spLocks noGrp="1" noChangeArrowheads="1"/>
          </p:cNvSpPr>
          <p:nvPr>
            <p:ph type="title"/>
          </p:nvPr>
        </p:nvSpPr>
        <p:spPr bwMode="auto">
          <a:xfrm>
            <a:off x="2159001" y="9"/>
            <a:ext cx="6985000" cy="757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367629" name="Rectangle 13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144713" y="4772455"/>
            <a:ext cx="6769100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sz="2000">
                <a:cs typeface="+mn-cs"/>
              </a:defRPr>
            </a:lvl1pPr>
          </a:lstStyle>
          <a:p>
            <a:pPr>
              <a:defRPr/>
            </a:pPr>
            <a:r>
              <a:rPr lang="ru-RU" dirty="0" smtClean="0">
                <a:solidFill>
                  <a:srgbClr val="FFFFFF"/>
                </a:solidFill>
              </a:rPr>
              <a:t>СОВЕЩАНИЕ ПО РАССМОТРЕНИЮ РЕЗУЛЬТАТОВ ПХД ЗА 2013 Г.</a:t>
            </a:r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7177" name="Rectangle 14"/>
          <p:cNvSpPr>
            <a:spLocks noChangeArrowheads="1"/>
          </p:cNvSpPr>
          <p:nvPr/>
        </p:nvSpPr>
        <p:spPr bwMode="auto">
          <a:xfrm>
            <a:off x="755650" y="5704285"/>
            <a:ext cx="4103688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>
            <a:lvl1pPr eaLnBrk="0" hangingPunct="0"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1pPr>
            <a:lvl2pPr marL="742950" indent="-285750" eaLnBrk="0" hangingPunct="0"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2pPr>
            <a:lvl3pPr marL="1143000" indent="-228600" eaLnBrk="0" hangingPunct="0"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3pPr>
            <a:lvl4pPr marL="1600200" indent="-228600" eaLnBrk="0" hangingPunct="0"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4pPr>
            <a:lvl5pPr marL="2057400" indent="-228600" eaLnBrk="0" hangingPunct="0"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9pPr>
          </a:lstStyle>
          <a:p>
            <a:pPr eaLnBrk="1" hangingPunct="1">
              <a:defRPr/>
            </a:pPr>
            <a:endParaRPr lang="ru-RU" altLang="ru-RU" sz="1700" dirty="0" smtClean="0">
              <a:solidFill>
                <a:srgbClr val="FFFFFF"/>
              </a:solidFill>
            </a:endParaRPr>
          </a:p>
        </p:txBody>
      </p:sp>
      <p:sp>
        <p:nvSpPr>
          <p:cNvPr id="7178" name="Line 16"/>
          <p:cNvSpPr>
            <a:spLocks noChangeShapeType="1"/>
          </p:cNvSpPr>
          <p:nvPr/>
        </p:nvSpPr>
        <p:spPr bwMode="auto">
          <a:xfrm>
            <a:off x="0" y="4736306"/>
            <a:ext cx="9144000" cy="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 anchor="ctr"/>
          <a:lstStyle/>
          <a:p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7179" name="Line 17"/>
          <p:cNvSpPr>
            <a:spLocks noChangeShapeType="1"/>
          </p:cNvSpPr>
          <p:nvPr/>
        </p:nvSpPr>
        <p:spPr bwMode="auto">
          <a:xfrm>
            <a:off x="0" y="809625"/>
            <a:ext cx="9144000" cy="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 anchor="ctr"/>
          <a:lstStyle/>
          <a:p>
            <a:endParaRPr lang="ru-RU" dirty="0">
              <a:solidFill>
                <a:srgbClr val="FFFFFF"/>
              </a:solidFill>
            </a:endParaRPr>
          </a:p>
        </p:txBody>
      </p:sp>
      <p:pic>
        <p:nvPicPr>
          <p:cNvPr id="7180" name="Picture 18" descr="TransGazKazan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279" y="67885"/>
            <a:ext cx="1560513" cy="633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865333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96" r:id="rId1"/>
    <p:sldLayoutId id="2147484297" r:id="rId2"/>
    <p:sldLayoutId id="2147484298" r:id="rId3"/>
    <p:sldLayoutId id="2147484299" r:id="rId4"/>
    <p:sldLayoutId id="2147484300" r:id="rId5"/>
    <p:sldLayoutId id="2147484301" r:id="rId6"/>
    <p:sldLayoutId id="2147484302" r:id="rId7"/>
    <p:sldLayoutId id="2147484303" r:id="rId8"/>
    <p:sldLayoutId id="2147484304" r:id="rId9"/>
    <p:sldLayoutId id="2147484305" r:id="rId10"/>
    <p:sldLayoutId id="2147484306" r:id="rId11"/>
  </p:sldLayoutIdLst>
  <p:transition spd="med" advClick="0" advTm="1000">
    <p:wipe/>
  </p:transition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5pPr>
      <a:lvl6pPr marL="456531"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6pPr>
      <a:lvl7pPr marL="913063"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7pPr>
      <a:lvl8pPr marL="1369597"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8pPr>
      <a:lvl9pPr marL="1826127"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9pPr>
    </p:titleStyle>
    <p:bodyStyle>
      <a:lvl1pPr marL="342400" indent="-342400" algn="l" rtl="0" eaLnBrk="0" fontAlgn="base" hangingPunct="0">
        <a:spcBef>
          <a:spcPct val="20000"/>
        </a:spcBef>
        <a:spcAft>
          <a:spcPct val="0"/>
        </a:spcAft>
        <a:defRPr sz="2600" b="1">
          <a:solidFill>
            <a:srgbClr val="003366"/>
          </a:solidFill>
          <a:latin typeface="+mn-lt"/>
          <a:ea typeface="+mn-ea"/>
          <a:cs typeface="+mn-cs"/>
        </a:defRPr>
      </a:lvl1pPr>
      <a:lvl2pPr marL="741868" indent="-285327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Arial" charset="0"/>
        </a:defRPr>
      </a:lvl2pPr>
      <a:lvl3pPr marL="1141334" indent="-228266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Arial" charset="0"/>
        </a:defRPr>
      </a:lvl3pPr>
      <a:lvl4pPr marL="1597866" indent="-228266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charset="0"/>
        </a:defRPr>
      </a:lvl4pPr>
      <a:lvl5pPr marL="2054398" indent="-228266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5pPr>
      <a:lvl6pPr marL="2510932" indent="-228266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67466" indent="-228266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4000" indent="-228266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0534" indent="-228266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ru-RU"/>
      </a:defPPr>
      <a:lvl1pPr marL="0" algn="l" defTabSz="9130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531" algn="l" defTabSz="9130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3063" algn="l" defTabSz="9130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69597" algn="l" defTabSz="9130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6127" algn="l" defTabSz="9130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2666" algn="l" defTabSz="9130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39200" algn="l" defTabSz="9130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5733" algn="l" defTabSz="9130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2269" algn="l" defTabSz="9130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12"/>
          <p:cNvSpPr>
            <a:spLocks noGrp="1" noChangeArrowheads="1"/>
          </p:cNvSpPr>
          <p:nvPr>
            <p:ph type="body" idx="1"/>
          </p:nvPr>
        </p:nvSpPr>
        <p:spPr bwMode="auto">
          <a:xfrm>
            <a:off x="0" y="809631"/>
            <a:ext cx="9144000" cy="11465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215684" tIns="0" rIns="215684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</p:txBody>
      </p:sp>
      <p:sp>
        <p:nvSpPr>
          <p:cNvPr id="3075" name="Rectangle 19"/>
          <p:cNvSpPr>
            <a:spLocks noChangeArrowheads="1"/>
          </p:cNvSpPr>
          <p:nvPr/>
        </p:nvSpPr>
        <p:spPr bwMode="auto">
          <a:xfrm>
            <a:off x="0" y="1953817"/>
            <a:ext cx="9144000" cy="2784872"/>
          </a:xfrm>
          <a:prstGeom prst="rect">
            <a:avLst/>
          </a:prstGeom>
          <a:solidFill>
            <a:srgbClr val="0066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>
            <a:lvl1pPr eaLnBrk="0" hangingPunct="0"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1pPr>
            <a:lvl2pPr marL="742950" indent="-285750" eaLnBrk="0" hangingPunct="0"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2pPr>
            <a:lvl3pPr marL="1143000" indent="-228600" eaLnBrk="0" hangingPunct="0"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3pPr>
            <a:lvl4pPr marL="1600200" indent="-228600" eaLnBrk="0" hangingPunct="0"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4pPr>
            <a:lvl5pPr marL="2057400" indent="-228600" eaLnBrk="0" hangingPunct="0"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9pPr>
          </a:lstStyle>
          <a:p>
            <a:pPr eaLnBrk="1" hangingPunct="1">
              <a:defRPr/>
            </a:pPr>
            <a:endParaRPr lang="ru-RU" altLang="ru-RU" sz="1700" dirty="0" smtClean="0">
              <a:solidFill>
                <a:srgbClr val="FFFFFF"/>
              </a:solidFill>
            </a:endParaRPr>
          </a:p>
        </p:txBody>
      </p:sp>
      <p:grpSp>
        <p:nvGrpSpPr>
          <p:cNvPr id="3076" name="Group 3"/>
          <p:cNvGrpSpPr>
            <a:grpSpLocks/>
          </p:cNvGrpSpPr>
          <p:nvPr/>
        </p:nvGrpSpPr>
        <p:grpSpPr bwMode="auto">
          <a:xfrm>
            <a:off x="0" y="4739229"/>
            <a:ext cx="9144000" cy="404813"/>
            <a:chOff x="0" y="3974"/>
            <a:chExt cx="5760" cy="340"/>
          </a:xfrm>
        </p:grpSpPr>
        <p:sp>
          <p:nvSpPr>
            <p:cNvPr id="3087" name="Rectangle 4"/>
            <p:cNvSpPr>
              <a:spLocks noChangeArrowheads="1"/>
            </p:cNvSpPr>
            <p:nvPr/>
          </p:nvSpPr>
          <p:spPr bwMode="auto">
            <a:xfrm>
              <a:off x="0" y="3974"/>
              <a:ext cx="1220" cy="340"/>
            </a:xfrm>
            <a:prstGeom prst="rect">
              <a:avLst/>
            </a:prstGeom>
            <a:solidFill>
              <a:srgbClr val="0066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/>
            <a:lstStyle>
              <a:lvl1pPr eaLnBrk="0" hangingPunct="0">
                <a:defRPr sz="2600">
                  <a:solidFill>
                    <a:schemeClr val="bg1"/>
                  </a:solidFill>
                  <a:latin typeface="Arial Narrow" pitchFamily="34" charset="0"/>
                  <a:cs typeface="Arial" pitchFamily="34" charset="0"/>
                </a:defRPr>
              </a:lvl1pPr>
              <a:lvl2pPr marL="742950" indent="-285750" eaLnBrk="0" hangingPunct="0">
                <a:defRPr sz="2600">
                  <a:solidFill>
                    <a:schemeClr val="bg1"/>
                  </a:solidFill>
                  <a:latin typeface="Arial Narrow" pitchFamily="34" charset="0"/>
                  <a:cs typeface="Arial" pitchFamily="34" charset="0"/>
                </a:defRPr>
              </a:lvl2pPr>
              <a:lvl3pPr marL="1143000" indent="-228600" eaLnBrk="0" hangingPunct="0">
                <a:defRPr sz="2600">
                  <a:solidFill>
                    <a:schemeClr val="bg1"/>
                  </a:solidFill>
                  <a:latin typeface="Arial Narrow" pitchFamily="34" charset="0"/>
                  <a:cs typeface="Arial" pitchFamily="34" charset="0"/>
                </a:defRPr>
              </a:lvl3pPr>
              <a:lvl4pPr marL="1600200" indent="-228600" eaLnBrk="0" hangingPunct="0">
                <a:defRPr sz="2600">
                  <a:solidFill>
                    <a:schemeClr val="bg1"/>
                  </a:solidFill>
                  <a:latin typeface="Arial Narrow" pitchFamily="34" charset="0"/>
                  <a:cs typeface="Arial" pitchFamily="34" charset="0"/>
                </a:defRPr>
              </a:lvl4pPr>
              <a:lvl5pPr marL="2057400" indent="-228600" eaLnBrk="0" hangingPunct="0">
                <a:defRPr sz="2600">
                  <a:solidFill>
                    <a:schemeClr val="bg1"/>
                  </a:solidFill>
                  <a:latin typeface="Arial Narrow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chemeClr val="bg1"/>
                  </a:solidFill>
                  <a:latin typeface="Arial Narrow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chemeClr val="bg1"/>
                  </a:solidFill>
                  <a:latin typeface="Arial Narrow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chemeClr val="bg1"/>
                  </a:solidFill>
                  <a:latin typeface="Arial Narrow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chemeClr val="bg1"/>
                  </a:solidFill>
                  <a:latin typeface="Arial Narrow" pitchFamily="34" charset="0"/>
                  <a:cs typeface="Arial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700" dirty="0" smtClean="0">
                <a:solidFill>
                  <a:srgbClr val="FFFFFF"/>
                </a:solidFill>
              </a:endParaRPr>
            </a:p>
          </p:txBody>
        </p:sp>
        <p:sp>
          <p:nvSpPr>
            <p:cNvPr id="3088" name="Rectangle 5"/>
            <p:cNvSpPr>
              <a:spLocks noChangeArrowheads="1"/>
            </p:cNvSpPr>
            <p:nvPr/>
          </p:nvSpPr>
          <p:spPr bwMode="auto">
            <a:xfrm>
              <a:off x="1224" y="3974"/>
              <a:ext cx="4536" cy="340"/>
            </a:xfrm>
            <a:prstGeom prst="rect">
              <a:avLst/>
            </a:prstGeom>
            <a:solidFill>
              <a:srgbClr val="3399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/>
            <a:lstStyle>
              <a:lvl1pPr eaLnBrk="0" hangingPunct="0">
                <a:defRPr sz="2600">
                  <a:solidFill>
                    <a:schemeClr val="bg1"/>
                  </a:solidFill>
                  <a:latin typeface="Arial Narrow" pitchFamily="34" charset="0"/>
                  <a:cs typeface="Arial" pitchFamily="34" charset="0"/>
                </a:defRPr>
              </a:lvl1pPr>
              <a:lvl2pPr marL="742950" indent="-285750" eaLnBrk="0" hangingPunct="0">
                <a:defRPr sz="2600">
                  <a:solidFill>
                    <a:schemeClr val="bg1"/>
                  </a:solidFill>
                  <a:latin typeface="Arial Narrow" pitchFamily="34" charset="0"/>
                  <a:cs typeface="Arial" pitchFamily="34" charset="0"/>
                </a:defRPr>
              </a:lvl2pPr>
              <a:lvl3pPr marL="1143000" indent="-228600" eaLnBrk="0" hangingPunct="0">
                <a:defRPr sz="2600">
                  <a:solidFill>
                    <a:schemeClr val="bg1"/>
                  </a:solidFill>
                  <a:latin typeface="Arial Narrow" pitchFamily="34" charset="0"/>
                  <a:cs typeface="Arial" pitchFamily="34" charset="0"/>
                </a:defRPr>
              </a:lvl3pPr>
              <a:lvl4pPr marL="1600200" indent="-228600" eaLnBrk="0" hangingPunct="0">
                <a:defRPr sz="2600">
                  <a:solidFill>
                    <a:schemeClr val="bg1"/>
                  </a:solidFill>
                  <a:latin typeface="Arial Narrow" pitchFamily="34" charset="0"/>
                  <a:cs typeface="Arial" pitchFamily="34" charset="0"/>
                </a:defRPr>
              </a:lvl4pPr>
              <a:lvl5pPr marL="2057400" indent="-228600" eaLnBrk="0" hangingPunct="0">
                <a:defRPr sz="2600">
                  <a:solidFill>
                    <a:schemeClr val="bg1"/>
                  </a:solidFill>
                  <a:latin typeface="Arial Narrow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chemeClr val="bg1"/>
                  </a:solidFill>
                  <a:latin typeface="Arial Narrow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chemeClr val="bg1"/>
                  </a:solidFill>
                  <a:latin typeface="Arial Narrow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chemeClr val="bg1"/>
                  </a:solidFill>
                  <a:latin typeface="Arial Narrow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chemeClr val="bg1"/>
                  </a:solidFill>
                  <a:latin typeface="Arial Narrow" pitchFamily="34" charset="0"/>
                  <a:cs typeface="Arial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700" dirty="0" smtClean="0">
                <a:solidFill>
                  <a:srgbClr val="FFFFFF"/>
                </a:solidFill>
              </a:endParaRPr>
            </a:p>
          </p:txBody>
        </p:sp>
        <p:sp>
          <p:nvSpPr>
            <p:cNvPr id="3089" name="Line 6"/>
            <p:cNvSpPr>
              <a:spLocks noChangeShapeType="1"/>
            </p:cNvSpPr>
            <p:nvPr/>
          </p:nvSpPr>
          <p:spPr bwMode="auto">
            <a:xfrm>
              <a:off x="1220" y="3974"/>
              <a:ext cx="0" cy="34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 anchor="ctr"/>
            <a:lstStyle/>
            <a:p>
              <a:endParaRPr lang="ru-RU" dirty="0">
                <a:solidFill>
                  <a:srgbClr val="FFFFFF"/>
                </a:solidFill>
              </a:endParaRPr>
            </a:p>
          </p:txBody>
        </p:sp>
      </p:grpSp>
      <p:sp>
        <p:nvSpPr>
          <p:cNvPr id="3077" name="Rectangle 7"/>
          <p:cNvSpPr>
            <a:spLocks noChangeArrowheads="1"/>
          </p:cNvSpPr>
          <p:nvPr/>
        </p:nvSpPr>
        <p:spPr bwMode="auto">
          <a:xfrm>
            <a:off x="0" y="4"/>
            <a:ext cx="1936750" cy="809625"/>
          </a:xfrm>
          <a:prstGeom prst="rect">
            <a:avLst/>
          </a:prstGeom>
          <a:solidFill>
            <a:srgbClr val="0066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>
            <a:lvl1pPr eaLnBrk="0" hangingPunct="0"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1pPr>
            <a:lvl2pPr marL="742950" indent="-285750" eaLnBrk="0" hangingPunct="0"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2pPr>
            <a:lvl3pPr marL="1143000" indent="-228600" eaLnBrk="0" hangingPunct="0"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3pPr>
            <a:lvl4pPr marL="1600200" indent="-228600" eaLnBrk="0" hangingPunct="0"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4pPr>
            <a:lvl5pPr marL="2057400" indent="-228600" eaLnBrk="0" hangingPunct="0"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9pPr>
          </a:lstStyle>
          <a:p>
            <a:pPr eaLnBrk="1" hangingPunct="1">
              <a:defRPr/>
            </a:pPr>
            <a:endParaRPr lang="ru-RU" altLang="ru-RU" sz="1700" dirty="0" smtClean="0">
              <a:solidFill>
                <a:srgbClr val="FFFFFF"/>
              </a:solidFill>
            </a:endParaRPr>
          </a:p>
        </p:txBody>
      </p:sp>
      <p:sp>
        <p:nvSpPr>
          <p:cNvPr id="3078" name="Rectangle 8"/>
          <p:cNvSpPr>
            <a:spLocks noChangeArrowheads="1"/>
          </p:cNvSpPr>
          <p:nvPr/>
        </p:nvSpPr>
        <p:spPr bwMode="auto">
          <a:xfrm>
            <a:off x="1943100" y="4"/>
            <a:ext cx="7200900" cy="809625"/>
          </a:xfrm>
          <a:prstGeom prst="rect">
            <a:avLst/>
          </a:prstGeom>
          <a:solidFill>
            <a:srgbClr val="0033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>
            <a:lvl1pPr eaLnBrk="0" hangingPunct="0"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1pPr>
            <a:lvl2pPr marL="742950" indent="-285750" eaLnBrk="0" hangingPunct="0"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2pPr>
            <a:lvl3pPr marL="1143000" indent="-228600" eaLnBrk="0" hangingPunct="0"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3pPr>
            <a:lvl4pPr marL="1600200" indent="-228600" eaLnBrk="0" hangingPunct="0"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4pPr>
            <a:lvl5pPr marL="2057400" indent="-228600" eaLnBrk="0" hangingPunct="0"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9pPr>
          </a:lstStyle>
          <a:p>
            <a:pPr eaLnBrk="1" hangingPunct="1">
              <a:defRPr/>
            </a:pPr>
            <a:endParaRPr lang="ru-RU" altLang="ru-RU" sz="1700" dirty="0" smtClean="0">
              <a:solidFill>
                <a:srgbClr val="FFFFFF"/>
              </a:solidFill>
            </a:endParaRPr>
          </a:p>
        </p:txBody>
      </p:sp>
      <p:sp>
        <p:nvSpPr>
          <p:cNvPr id="3079" name="Line 9"/>
          <p:cNvSpPr>
            <a:spLocks noChangeShapeType="1"/>
          </p:cNvSpPr>
          <p:nvPr/>
        </p:nvSpPr>
        <p:spPr bwMode="auto">
          <a:xfrm>
            <a:off x="1936750" y="4"/>
            <a:ext cx="0" cy="809625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 anchor="ctr"/>
          <a:lstStyle/>
          <a:p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3080" name="Rectangle 11"/>
          <p:cNvSpPr>
            <a:spLocks noGrp="1" noChangeArrowheads="1"/>
          </p:cNvSpPr>
          <p:nvPr>
            <p:ph type="title"/>
          </p:nvPr>
        </p:nvSpPr>
        <p:spPr bwMode="auto">
          <a:xfrm>
            <a:off x="2159001" y="9"/>
            <a:ext cx="6985000" cy="757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270349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204792" y="4772455"/>
            <a:ext cx="1487487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sz="2000" b="1"/>
            </a:lvl1pPr>
          </a:lstStyle>
          <a:p>
            <a:fld id="{E8A5A2CA-AB4F-483C-8A68-196577157728}" type="slidenum">
              <a:rPr lang="ru-RU" altLang="ru-RU">
                <a:solidFill>
                  <a:srgbClr val="FFFFFF"/>
                </a:solidFill>
              </a:rPr>
              <a:pPr/>
              <a:t>‹#›</a:t>
            </a:fld>
            <a:endParaRPr lang="ru-RU" altLang="ru-RU" dirty="0">
              <a:solidFill>
                <a:srgbClr val="FFFFFF"/>
              </a:solidFill>
            </a:endParaRPr>
          </a:p>
        </p:txBody>
      </p:sp>
      <p:sp>
        <p:nvSpPr>
          <p:cNvPr id="270350" name="Rectangle 1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144713" y="4772455"/>
            <a:ext cx="6769100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sz="2000">
                <a:cs typeface="+mn-cs"/>
              </a:defRPr>
            </a:lvl1pPr>
          </a:lstStyle>
          <a:p>
            <a:pPr>
              <a:defRPr/>
            </a:pPr>
            <a:r>
              <a:rPr lang="ru-RU" dirty="0" smtClean="0">
                <a:solidFill>
                  <a:srgbClr val="FFFFFF"/>
                </a:solidFill>
              </a:rPr>
              <a:t>СОВЕЩАНИЕ ПО РАССМОТРЕНИЮ РЕЗУЛЬТАТОВ ПХД ЗА 2013 Г.</a:t>
            </a:r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3083" name="Rectangle 15"/>
          <p:cNvSpPr>
            <a:spLocks noChangeArrowheads="1"/>
          </p:cNvSpPr>
          <p:nvPr/>
        </p:nvSpPr>
        <p:spPr bwMode="auto">
          <a:xfrm>
            <a:off x="755650" y="5704285"/>
            <a:ext cx="4103688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>
            <a:lvl1pPr eaLnBrk="0" hangingPunct="0"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1pPr>
            <a:lvl2pPr marL="742950" indent="-285750" eaLnBrk="0" hangingPunct="0"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2pPr>
            <a:lvl3pPr marL="1143000" indent="-228600" eaLnBrk="0" hangingPunct="0"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3pPr>
            <a:lvl4pPr marL="1600200" indent="-228600" eaLnBrk="0" hangingPunct="0"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4pPr>
            <a:lvl5pPr marL="2057400" indent="-228600" eaLnBrk="0" hangingPunct="0"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9pPr>
          </a:lstStyle>
          <a:p>
            <a:pPr eaLnBrk="1" hangingPunct="1">
              <a:defRPr/>
            </a:pPr>
            <a:endParaRPr lang="ru-RU" altLang="ru-RU" sz="1700" dirty="0" smtClean="0">
              <a:solidFill>
                <a:srgbClr val="FFFFFF"/>
              </a:solidFill>
            </a:endParaRPr>
          </a:p>
        </p:txBody>
      </p:sp>
      <p:sp>
        <p:nvSpPr>
          <p:cNvPr id="3084" name="Line 20"/>
          <p:cNvSpPr>
            <a:spLocks noChangeShapeType="1"/>
          </p:cNvSpPr>
          <p:nvPr/>
        </p:nvSpPr>
        <p:spPr bwMode="auto">
          <a:xfrm>
            <a:off x="0" y="4736306"/>
            <a:ext cx="9144000" cy="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 anchor="ctr"/>
          <a:lstStyle/>
          <a:p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3085" name="Line 21"/>
          <p:cNvSpPr>
            <a:spLocks noChangeShapeType="1"/>
          </p:cNvSpPr>
          <p:nvPr/>
        </p:nvSpPr>
        <p:spPr bwMode="auto">
          <a:xfrm>
            <a:off x="0" y="809625"/>
            <a:ext cx="9144000" cy="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 anchor="ctr"/>
          <a:lstStyle/>
          <a:p>
            <a:endParaRPr lang="ru-RU" dirty="0">
              <a:solidFill>
                <a:srgbClr val="FFFFFF"/>
              </a:solidFill>
            </a:endParaRPr>
          </a:p>
        </p:txBody>
      </p:sp>
      <p:pic>
        <p:nvPicPr>
          <p:cNvPr id="3086" name="Picture 23" descr="TransGazKazan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279" y="67885"/>
            <a:ext cx="1560513" cy="633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433246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08" r:id="rId1"/>
    <p:sldLayoutId id="2147484309" r:id="rId2"/>
    <p:sldLayoutId id="2147484310" r:id="rId3"/>
    <p:sldLayoutId id="2147484311" r:id="rId4"/>
    <p:sldLayoutId id="2147484312" r:id="rId5"/>
    <p:sldLayoutId id="2147484313" r:id="rId6"/>
    <p:sldLayoutId id="2147484314" r:id="rId7"/>
    <p:sldLayoutId id="2147484315" r:id="rId8"/>
    <p:sldLayoutId id="2147484316" r:id="rId9"/>
    <p:sldLayoutId id="2147484317" r:id="rId10"/>
    <p:sldLayoutId id="2147484318" r:id="rId11"/>
  </p:sldLayoutIdLst>
  <p:hf sldNum="0"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5pPr>
      <a:lvl6pPr marL="456531"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6pPr>
      <a:lvl7pPr marL="913063"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7pPr>
      <a:lvl8pPr marL="1369597"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8pPr>
      <a:lvl9pPr marL="1826127"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9pPr>
    </p:titleStyle>
    <p:bodyStyle>
      <a:lvl1pPr marL="342400" indent="-342400" algn="l" rtl="0" eaLnBrk="0" fontAlgn="base" hangingPunct="0">
        <a:spcBef>
          <a:spcPct val="0"/>
        </a:spcBef>
        <a:spcAft>
          <a:spcPct val="0"/>
        </a:spcAft>
        <a:defRPr sz="2600" b="1">
          <a:solidFill>
            <a:srgbClr val="003366"/>
          </a:solidFill>
          <a:latin typeface="+mn-lt"/>
          <a:ea typeface="+mn-ea"/>
          <a:cs typeface="+mn-cs"/>
        </a:defRPr>
      </a:lvl1pPr>
      <a:lvl2pPr marL="741868" indent="-285327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Arial" charset="0"/>
        </a:defRPr>
      </a:lvl2pPr>
      <a:lvl3pPr marL="1141334" indent="-228266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Arial" charset="0"/>
        </a:defRPr>
      </a:lvl3pPr>
      <a:lvl4pPr marL="1597866" indent="-228266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charset="0"/>
        </a:defRPr>
      </a:lvl4pPr>
      <a:lvl5pPr marL="2054398" indent="-228266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5pPr>
      <a:lvl6pPr marL="2510932" indent="-228266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67466" indent="-228266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4000" indent="-228266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0534" indent="-228266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ru-RU"/>
      </a:defPPr>
      <a:lvl1pPr marL="0" algn="l" defTabSz="9130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531" algn="l" defTabSz="9130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3063" algn="l" defTabSz="9130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69597" algn="l" defTabSz="9130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6127" algn="l" defTabSz="9130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2666" algn="l" defTabSz="9130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39200" algn="l" defTabSz="9130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5733" algn="l" defTabSz="9130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2269" algn="l" defTabSz="9130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12"/>
          <p:cNvSpPr>
            <a:spLocks noGrp="1" noChangeArrowheads="1"/>
          </p:cNvSpPr>
          <p:nvPr>
            <p:ph type="body" idx="1"/>
          </p:nvPr>
        </p:nvSpPr>
        <p:spPr bwMode="auto">
          <a:xfrm>
            <a:off x="0" y="809631"/>
            <a:ext cx="9144000" cy="11465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215684" tIns="0" rIns="215684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</p:txBody>
      </p:sp>
      <p:sp>
        <p:nvSpPr>
          <p:cNvPr id="3075" name="Rectangle 19"/>
          <p:cNvSpPr>
            <a:spLocks noChangeArrowheads="1"/>
          </p:cNvSpPr>
          <p:nvPr/>
        </p:nvSpPr>
        <p:spPr bwMode="auto">
          <a:xfrm>
            <a:off x="0" y="1953817"/>
            <a:ext cx="9144000" cy="2784872"/>
          </a:xfrm>
          <a:prstGeom prst="rect">
            <a:avLst/>
          </a:prstGeom>
          <a:solidFill>
            <a:srgbClr val="0066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>
            <a:lvl1pPr eaLnBrk="0" hangingPunct="0"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1pPr>
            <a:lvl2pPr marL="742950" indent="-285750" eaLnBrk="0" hangingPunct="0"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2pPr>
            <a:lvl3pPr marL="1143000" indent="-228600" eaLnBrk="0" hangingPunct="0"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3pPr>
            <a:lvl4pPr marL="1600200" indent="-228600" eaLnBrk="0" hangingPunct="0"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4pPr>
            <a:lvl5pPr marL="2057400" indent="-228600" eaLnBrk="0" hangingPunct="0"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9pPr>
          </a:lstStyle>
          <a:p>
            <a:pPr eaLnBrk="1" hangingPunct="1">
              <a:defRPr/>
            </a:pPr>
            <a:endParaRPr lang="ru-RU" altLang="ru-RU" sz="1700" dirty="0" smtClean="0">
              <a:solidFill>
                <a:srgbClr val="FFFFFF"/>
              </a:solidFill>
            </a:endParaRPr>
          </a:p>
        </p:txBody>
      </p:sp>
      <p:grpSp>
        <p:nvGrpSpPr>
          <p:cNvPr id="3076" name="Group 3"/>
          <p:cNvGrpSpPr>
            <a:grpSpLocks/>
          </p:cNvGrpSpPr>
          <p:nvPr/>
        </p:nvGrpSpPr>
        <p:grpSpPr bwMode="auto">
          <a:xfrm>
            <a:off x="0" y="4739291"/>
            <a:ext cx="9144000" cy="404813"/>
            <a:chOff x="0" y="3974"/>
            <a:chExt cx="5760" cy="340"/>
          </a:xfrm>
        </p:grpSpPr>
        <p:sp>
          <p:nvSpPr>
            <p:cNvPr id="3087" name="Rectangle 4"/>
            <p:cNvSpPr>
              <a:spLocks noChangeArrowheads="1"/>
            </p:cNvSpPr>
            <p:nvPr/>
          </p:nvSpPr>
          <p:spPr bwMode="auto">
            <a:xfrm>
              <a:off x="0" y="3974"/>
              <a:ext cx="1220" cy="340"/>
            </a:xfrm>
            <a:prstGeom prst="rect">
              <a:avLst/>
            </a:prstGeom>
            <a:solidFill>
              <a:srgbClr val="0066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/>
            <a:lstStyle>
              <a:lvl1pPr eaLnBrk="0" hangingPunct="0">
                <a:defRPr sz="2600">
                  <a:solidFill>
                    <a:schemeClr val="bg1"/>
                  </a:solidFill>
                  <a:latin typeface="Arial Narrow" pitchFamily="34" charset="0"/>
                  <a:cs typeface="Arial" pitchFamily="34" charset="0"/>
                </a:defRPr>
              </a:lvl1pPr>
              <a:lvl2pPr marL="742950" indent="-285750" eaLnBrk="0" hangingPunct="0">
                <a:defRPr sz="2600">
                  <a:solidFill>
                    <a:schemeClr val="bg1"/>
                  </a:solidFill>
                  <a:latin typeface="Arial Narrow" pitchFamily="34" charset="0"/>
                  <a:cs typeface="Arial" pitchFamily="34" charset="0"/>
                </a:defRPr>
              </a:lvl2pPr>
              <a:lvl3pPr marL="1143000" indent="-228600" eaLnBrk="0" hangingPunct="0">
                <a:defRPr sz="2600">
                  <a:solidFill>
                    <a:schemeClr val="bg1"/>
                  </a:solidFill>
                  <a:latin typeface="Arial Narrow" pitchFamily="34" charset="0"/>
                  <a:cs typeface="Arial" pitchFamily="34" charset="0"/>
                </a:defRPr>
              </a:lvl3pPr>
              <a:lvl4pPr marL="1600200" indent="-228600" eaLnBrk="0" hangingPunct="0">
                <a:defRPr sz="2600">
                  <a:solidFill>
                    <a:schemeClr val="bg1"/>
                  </a:solidFill>
                  <a:latin typeface="Arial Narrow" pitchFamily="34" charset="0"/>
                  <a:cs typeface="Arial" pitchFamily="34" charset="0"/>
                </a:defRPr>
              </a:lvl4pPr>
              <a:lvl5pPr marL="2057400" indent="-228600" eaLnBrk="0" hangingPunct="0">
                <a:defRPr sz="2600">
                  <a:solidFill>
                    <a:schemeClr val="bg1"/>
                  </a:solidFill>
                  <a:latin typeface="Arial Narrow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chemeClr val="bg1"/>
                  </a:solidFill>
                  <a:latin typeface="Arial Narrow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chemeClr val="bg1"/>
                  </a:solidFill>
                  <a:latin typeface="Arial Narrow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chemeClr val="bg1"/>
                  </a:solidFill>
                  <a:latin typeface="Arial Narrow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chemeClr val="bg1"/>
                  </a:solidFill>
                  <a:latin typeface="Arial Narrow" pitchFamily="34" charset="0"/>
                  <a:cs typeface="Arial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700" dirty="0" smtClean="0">
                <a:solidFill>
                  <a:srgbClr val="FFFFFF"/>
                </a:solidFill>
              </a:endParaRPr>
            </a:p>
          </p:txBody>
        </p:sp>
        <p:sp>
          <p:nvSpPr>
            <p:cNvPr id="3088" name="Rectangle 5"/>
            <p:cNvSpPr>
              <a:spLocks noChangeArrowheads="1"/>
            </p:cNvSpPr>
            <p:nvPr/>
          </p:nvSpPr>
          <p:spPr bwMode="auto">
            <a:xfrm>
              <a:off x="1224" y="3974"/>
              <a:ext cx="4536" cy="340"/>
            </a:xfrm>
            <a:prstGeom prst="rect">
              <a:avLst/>
            </a:prstGeom>
            <a:solidFill>
              <a:srgbClr val="3399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/>
            <a:lstStyle>
              <a:lvl1pPr eaLnBrk="0" hangingPunct="0">
                <a:defRPr sz="2600">
                  <a:solidFill>
                    <a:schemeClr val="bg1"/>
                  </a:solidFill>
                  <a:latin typeface="Arial Narrow" pitchFamily="34" charset="0"/>
                  <a:cs typeface="Arial" pitchFamily="34" charset="0"/>
                </a:defRPr>
              </a:lvl1pPr>
              <a:lvl2pPr marL="742950" indent="-285750" eaLnBrk="0" hangingPunct="0">
                <a:defRPr sz="2600">
                  <a:solidFill>
                    <a:schemeClr val="bg1"/>
                  </a:solidFill>
                  <a:latin typeface="Arial Narrow" pitchFamily="34" charset="0"/>
                  <a:cs typeface="Arial" pitchFamily="34" charset="0"/>
                </a:defRPr>
              </a:lvl2pPr>
              <a:lvl3pPr marL="1143000" indent="-228600" eaLnBrk="0" hangingPunct="0">
                <a:defRPr sz="2600">
                  <a:solidFill>
                    <a:schemeClr val="bg1"/>
                  </a:solidFill>
                  <a:latin typeface="Arial Narrow" pitchFamily="34" charset="0"/>
                  <a:cs typeface="Arial" pitchFamily="34" charset="0"/>
                </a:defRPr>
              </a:lvl3pPr>
              <a:lvl4pPr marL="1600200" indent="-228600" eaLnBrk="0" hangingPunct="0">
                <a:defRPr sz="2600">
                  <a:solidFill>
                    <a:schemeClr val="bg1"/>
                  </a:solidFill>
                  <a:latin typeface="Arial Narrow" pitchFamily="34" charset="0"/>
                  <a:cs typeface="Arial" pitchFamily="34" charset="0"/>
                </a:defRPr>
              </a:lvl4pPr>
              <a:lvl5pPr marL="2057400" indent="-228600" eaLnBrk="0" hangingPunct="0">
                <a:defRPr sz="2600">
                  <a:solidFill>
                    <a:schemeClr val="bg1"/>
                  </a:solidFill>
                  <a:latin typeface="Arial Narrow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chemeClr val="bg1"/>
                  </a:solidFill>
                  <a:latin typeface="Arial Narrow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chemeClr val="bg1"/>
                  </a:solidFill>
                  <a:latin typeface="Arial Narrow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chemeClr val="bg1"/>
                  </a:solidFill>
                  <a:latin typeface="Arial Narrow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chemeClr val="bg1"/>
                  </a:solidFill>
                  <a:latin typeface="Arial Narrow" pitchFamily="34" charset="0"/>
                  <a:cs typeface="Arial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700" dirty="0" smtClean="0">
                <a:solidFill>
                  <a:srgbClr val="FFFFFF"/>
                </a:solidFill>
              </a:endParaRPr>
            </a:p>
          </p:txBody>
        </p:sp>
        <p:sp>
          <p:nvSpPr>
            <p:cNvPr id="3089" name="Line 6"/>
            <p:cNvSpPr>
              <a:spLocks noChangeShapeType="1"/>
            </p:cNvSpPr>
            <p:nvPr/>
          </p:nvSpPr>
          <p:spPr bwMode="auto">
            <a:xfrm>
              <a:off x="1220" y="3974"/>
              <a:ext cx="0" cy="34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 anchor="ctr"/>
            <a:lstStyle/>
            <a:p>
              <a:endParaRPr lang="ru-RU" dirty="0">
                <a:solidFill>
                  <a:srgbClr val="FFFFFF"/>
                </a:solidFill>
              </a:endParaRPr>
            </a:p>
          </p:txBody>
        </p:sp>
      </p:grpSp>
      <p:sp>
        <p:nvSpPr>
          <p:cNvPr id="3077" name="Rectangle 7"/>
          <p:cNvSpPr>
            <a:spLocks noChangeArrowheads="1"/>
          </p:cNvSpPr>
          <p:nvPr/>
        </p:nvSpPr>
        <p:spPr bwMode="auto">
          <a:xfrm>
            <a:off x="0" y="4"/>
            <a:ext cx="1936750" cy="809625"/>
          </a:xfrm>
          <a:prstGeom prst="rect">
            <a:avLst/>
          </a:prstGeom>
          <a:solidFill>
            <a:srgbClr val="0066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>
            <a:lvl1pPr eaLnBrk="0" hangingPunct="0"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1pPr>
            <a:lvl2pPr marL="742950" indent="-285750" eaLnBrk="0" hangingPunct="0"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2pPr>
            <a:lvl3pPr marL="1143000" indent="-228600" eaLnBrk="0" hangingPunct="0"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3pPr>
            <a:lvl4pPr marL="1600200" indent="-228600" eaLnBrk="0" hangingPunct="0"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4pPr>
            <a:lvl5pPr marL="2057400" indent="-228600" eaLnBrk="0" hangingPunct="0"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9pPr>
          </a:lstStyle>
          <a:p>
            <a:pPr eaLnBrk="1" hangingPunct="1">
              <a:defRPr/>
            </a:pPr>
            <a:endParaRPr lang="ru-RU" altLang="ru-RU" sz="1700" dirty="0" smtClean="0">
              <a:solidFill>
                <a:srgbClr val="FFFFFF"/>
              </a:solidFill>
            </a:endParaRPr>
          </a:p>
        </p:txBody>
      </p:sp>
      <p:sp>
        <p:nvSpPr>
          <p:cNvPr id="3078" name="Rectangle 8"/>
          <p:cNvSpPr>
            <a:spLocks noChangeArrowheads="1"/>
          </p:cNvSpPr>
          <p:nvPr/>
        </p:nvSpPr>
        <p:spPr bwMode="auto">
          <a:xfrm>
            <a:off x="1943100" y="4"/>
            <a:ext cx="7200900" cy="809625"/>
          </a:xfrm>
          <a:prstGeom prst="rect">
            <a:avLst/>
          </a:prstGeom>
          <a:solidFill>
            <a:srgbClr val="0033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>
            <a:lvl1pPr eaLnBrk="0" hangingPunct="0"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1pPr>
            <a:lvl2pPr marL="742950" indent="-285750" eaLnBrk="0" hangingPunct="0"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2pPr>
            <a:lvl3pPr marL="1143000" indent="-228600" eaLnBrk="0" hangingPunct="0"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3pPr>
            <a:lvl4pPr marL="1600200" indent="-228600" eaLnBrk="0" hangingPunct="0"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4pPr>
            <a:lvl5pPr marL="2057400" indent="-228600" eaLnBrk="0" hangingPunct="0"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9pPr>
          </a:lstStyle>
          <a:p>
            <a:pPr eaLnBrk="1" hangingPunct="1">
              <a:defRPr/>
            </a:pPr>
            <a:endParaRPr lang="ru-RU" altLang="ru-RU" sz="1700" dirty="0" smtClean="0">
              <a:solidFill>
                <a:srgbClr val="FFFFFF"/>
              </a:solidFill>
            </a:endParaRPr>
          </a:p>
        </p:txBody>
      </p:sp>
      <p:sp>
        <p:nvSpPr>
          <p:cNvPr id="3079" name="Line 9"/>
          <p:cNvSpPr>
            <a:spLocks noChangeShapeType="1"/>
          </p:cNvSpPr>
          <p:nvPr/>
        </p:nvSpPr>
        <p:spPr bwMode="auto">
          <a:xfrm>
            <a:off x="1936750" y="4"/>
            <a:ext cx="0" cy="809625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 anchor="ctr"/>
          <a:lstStyle/>
          <a:p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3080" name="Rectangle 11"/>
          <p:cNvSpPr>
            <a:spLocks noGrp="1" noChangeArrowheads="1"/>
          </p:cNvSpPr>
          <p:nvPr>
            <p:ph type="title"/>
          </p:nvPr>
        </p:nvSpPr>
        <p:spPr bwMode="auto">
          <a:xfrm>
            <a:off x="2159001" y="9"/>
            <a:ext cx="6985000" cy="757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270349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204792" y="4772455"/>
            <a:ext cx="1487487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sz="2000" b="1"/>
            </a:lvl1pPr>
          </a:lstStyle>
          <a:p>
            <a:fld id="{E8A5A2CA-AB4F-483C-8A68-196577157728}" type="slidenum">
              <a:rPr lang="ru-RU" altLang="ru-RU">
                <a:solidFill>
                  <a:srgbClr val="FFFFFF"/>
                </a:solidFill>
              </a:rPr>
              <a:pPr/>
              <a:t>‹#›</a:t>
            </a:fld>
            <a:endParaRPr lang="ru-RU" altLang="ru-RU" dirty="0">
              <a:solidFill>
                <a:srgbClr val="FFFFFF"/>
              </a:solidFill>
            </a:endParaRPr>
          </a:p>
        </p:txBody>
      </p:sp>
      <p:sp>
        <p:nvSpPr>
          <p:cNvPr id="270350" name="Rectangle 1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144713" y="4772455"/>
            <a:ext cx="6769100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sz="2000">
                <a:cs typeface="+mn-cs"/>
              </a:defRPr>
            </a:lvl1pPr>
          </a:lstStyle>
          <a:p>
            <a:pPr>
              <a:defRPr/>
            </a:pPr>
            <a:r>
              <a:rPr lang="ru-RU" dirty="0" smtClean="0">
                <a:solidFill>
                  <a:srgbClr val="FFFFFF"/>
                </a:solidFill>
              </a:rPr>
              <a:t>СОВЕЩАНИЕ ПО РАССМОТРЕНИЮ РЕЗУЛЬТАТОВ ПХД ЗА 2013 Г.</a:t>
            </a:r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3083" name="Rectangle 15"/>
          <p:cNvSpPr>
            <a:spLocks noChangeArrowheads="1"/>
          </p:cNvSpPr>
          <p:nvPr/>
        </p:nvSpPr>
        <p:spPr bwMode="auto">
          <a:xfrm>
            <a:off x="755650" y="5704285"/>
            <a:ext cx="4103688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>
            <a:lvl1pPr eaLnBrk="0" hangingPunct="0"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1pPr>
            <a:lvl2pPr marL="742950" indent="-285750" eaLnBrk="0" hangingPunct="0"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2pPr>
            <a:lvl3pPr marL="1143000" indent="-228600" eaLnBrk="0" hangingPunct="0"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3pPr>
            <a:lvl4pPr marL="1600200" indent="-228600" eaLnBrk="0" hangingPunct="0"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4pPr>
            <a:lvl5pPr marL="2057400" indent="-228600" eaLnBrk="0" hangingPunct="0"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9pPr>
          </a:lstStyle>
          <a:p>
            <a:pPr eaLnBrk="1" hangingPunct="1">
              <a:defRPr/>
            </a:pPr>
            <a:endParaRPr lang="ru-RU" altLang="ru-RU" sz="1700" dirty="0" smtClean="0">
              <a:solidFill>
                <a:srgbClr val="FFFFFF"/>
              </a:solidFill>
            </a:endParaRPr>
          </a:p>
        </p:txBody>
      </p:sp>
      <p:sp>
        <p:nvSpPr>
          <p:cNvPr id="3084" name="Line 20"/>
          <p:cNvSpPr>
            <a:spLocks noChangeShapeType="1"/>
          </p:cNvSpPr>
          <p:nvPr/>
        </p:nvSpPr>
        <p:spPr bwMode="auto">
          <a:xfrm>
            <a:off x="0" y="4736306"/>
            <a:ext cx="9144000" cy="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 anchor="ctr"/>
          <a:lstStyle/>
          <a:p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3085" name="Line 21"/>
          <p:cNvSpPr>
            <a:spLocks noChangeShapeType="1"/>
          </p:cNvSpPr>
          <p:nvPr/>
        </p:nvSpPr>
        <p:spPr bwMode="auto">
          <a:xfrm>
            <a:off x="0" y="809625"/>
            <a:ext cx="9144000" cy="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 anchor="ctr"/>
          <a:lstStyle/>
          <a:p>
            <a:endParaRPr lang="ru-RU" dirty="0">
              <a:solidFill>
                <a:srgbClr val="FFFFFF"/>
              </a:solidFill>
            </a:endParaRPr>
          </a:p>
        </p:txBody>
      </p:sp>
      <p:pic>
        <p:nvPicPr>
          <p:cNvPr id="3086" name="Picture 23" descr="TransGazKazan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279" y="67885"/>
            <a:ext cx="1560513" cy="633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290538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20" r:id="rId1"/>
    <p:sldLayoutId id="2147484321" r:id="rId2"/>
    <p:sldLayoutId id="2147484322" r:id="rId3"/>
    <p:sldLayoutId id="2147484323" r:id="rId4"/>
    <p:sldLayoutId id="2147484324" r:id="rId5"/>
    <p:sldLayoutId id="2147484325" r:id="rId6"/>
    <p:sldLayoutId id="2147484326" r:id="rId7"/>
    <p:sldLayoutId id="2147484327" r:id="rId8"/>
    <p:sldLayoutId id="2147484328" r:id="rId9"/>
    <p:sldLayoutId id="2147484329" r:id="rId10"/>
    <p:sldLayoutId id="2147484330" r:id="rId11"/>
  </p:sldLayoutIdLst>
  <p:transition spd="med" advClick="0" advTm="1000">
    <p:wipe/>
  </p:transition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5pPr>
      <a:lvl6pPr marL="456531"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6pPr>
      <a:lvl7pPr marL="913063"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7pPr>
      <a:lvl8pPr marL="1369597"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8pPr>
      <a:lvl9pPr marL="1826127"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9pPr>
    </p:titleStyle>
    <p:bodyStyle>
      <a:lvl1pPr marL="342400" indent="-342400" algn="l" rtl="0" eaLnBrk="0" fontAlgn="base" hangingPunct="0">
        <a:spcBef>
          <a:spcPct val="0"/>
        </a:spcBef>
        <a:spcAft>
          <a:spcPct val="0"/>
        </a:spcAft>
        <a:defRPr sz="2600" b="1">
          <a:solidFill>
            <a:srgbClr val="003366"/>
          </a:solidFill>
          <a:latin typeface="+mn-lt"/>
          <a:ea typeface="+mn-ea"/>
          <a:cs typeface="+mn-cs"/>
        </a:defRPr>
      </a:lvl1pPr>
      <a:lvl2pPr marL="741868" indent="-285327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Arial" charset="0"/>
        </a:defRPr>
      </a:lvl2pPr>
      <a:lvl3pPr marL="1141334" indent="-228266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Arial" charset="0"/>
        </a:defRPr>
      </a:lvl3pPr>
      <a:lvl4pPr marL="1597866" indent="-228266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charset="0"/>
        </a:defRPr>
      </a:lvl4pPr>
      <a:lvl5pPr marL="2054398" indent="-228266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5pPr>
      <a:lvl6pPr marL="2510932" indent="-228266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67466" indent="-228266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4000" indent="-228266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0534" indent="-228266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ru-RU"/>
      </a:defPPr>
      <a:lvl1pPr marL="0" algn="l" defTabSz="9130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531" algn="l" defTabSz="9130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3063" algn="l" defTabSz="9130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69597" algn="l" defTabSz="9130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6127" algn="l" defTabSz="9130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2666" algn="l" defTabSz="9130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39200" algn="l" defTabSz="9130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5733" algn="l" defTabSz="9130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2269" algn="l" defTabSz="9130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3"/>
          <p:cNvSpPr>
            <a:spLocks noChangeArrowheads="1"/>
          </p:cNvSpPr>
          <p:nvPr/>
        </p:nvSpPr>
        <p:spPr bwMode="auto">
          <a:xfrm>
            <a:off x="0" y="0"/>
            <a:ext cx="9144000" cy="5143500"/>
          </a:xfrm>
          <a:prstGeom prst="rect">
            <a:avLst/>
          </a:prstGeom>
          <a:solidFill>
            <a:srgbClr val="0066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>
            <a:lvl1pPr eaLnBrk="0" hangingPunct="0"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1pPr>
            <a:lvl2pPr marL="742950" indent="-285750" eaLnBrk="0" hangingPunct="0"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2pPr>
            <a:lvl3pPr marL="1143000" indent="-228600" eaLnBrk="0" hangingPunct="0"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3pPr>
            <a:lvl4pPr marL="1600200" indent="-228600" eaLnBrk="0" hangingPunct="0"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4pPr>
            <a:lvl5pPr marL="2057400" indent="-228600" eaLnBrk="0" hangingPunct="0"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9pPr>
          </a:lstStyle>
          <a:p>
            <a:pPr eaLnBrk="1" hangingPunct="1">
              <a:defRPr/>
            </a:pPr>
            <a:endParaRPr lang="ru-RU" altLang="ru-RU" sz="1700" dirty="0" smtClean="0">
              <a:solidFill>
                <a:srgbClr val="FFFFFF"/>
              </a:solidFill>
            </a:endParaRPr>
          </a:p>
        </p:txBody>
      </p:sp>
      <p:grpSp>
        <p:nvGrpSpPr>
          <p:cNvPr id="7171" name="Group 4"/>
          <p:cNvGrpSpPr>
            <a:grpSpLocks/>
          </p:cNvGrpSpPr>
          <p:nvPr/>
        </p:nvGrpSpPr>
        <p:grpSpPr bwMode="auto">
          <a:xfrm>
            <a:off x="0" y="4739329"/>
            <a:ext cx="9144000" cy="404813"/>
            <a:chOff x="0" y="3974"/>
            <a:chExt cx="5760" cy="340"/>
          </a:xfrm>
        </p:grpSpPr>
        <p:sp>
          <p:nvSpPr>
            <p:cNvPr id="7181" name="Rectangle 5"/>
            <p:cNvSpPr>
              <a:spLocks noChangeArrowheads="1"/>
            </p:cNvSpPr>
            <p:nvPr/>
          </p:nvSpPr>
          <p:spPr bwMode="auto">
            <a:xfrm>
              <a:off x="0" y="3974"/>
              <a:ext cx="1220" cy="340"/>
            </a:xfrm>
            <a:prstGeom prst="rect">
              <a:avLst/>
            </a:prstGeom>
            <a:solidFill>
              <a:srgbClr val="0066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/>
            <a:lstStyle>
              <a:lvl1pPr eaLnBrk="0" hangingPunct="0">
                <a:defRPr sz="2600">
                  <a:solidFill>
                    <a:schemeClr val="bg1"/>
                  </a:solidFill>
                  <a:latin typeface="Arial Narrow" pitchFamily="34" charset="0"/>
                  <a:cs typeface="Arial" pitchFamily="34" charset="0"/>
                </a:defRPr>
              </a:lvl1pPr>
              <a:lvl2pPr marL="742950" indent="-285750" eaLnBrk="0" hangingPunct="0">
                <a:defRPr sz="2600">
                  <a:solidFill>
                    <a:schemeClr val="bg1"/>
                  </a:solidFill>
                  <a:latin typeface="Arial Narrow" pitchFamily="34" charset="0"/>
                  <a:cs typeface="Arial" pitchFamily="34" charset="0"/>
                </a:defRPr>
              </a:lvl2pPr>
              <a:lvl3pPr marL="1143000" indent="-228600" eaLnBrk="0" hangingPunct="0">
                <a:defRPr sz="2600">
                  <a:solidFill>
                    <a:schemeClr val="bg1"/>
                  </a:solidFill>
                  <a:latin typeface="Arial Narrow" pitchFamily="34" charset="0"/>
                  <a:cs typeface="Arial" pitchFamily="34" charset="0"/>
                </a:defRPr>
              </a:lvl3pPr>
              <a:lvl4pPr marL="1600200" indent="-228600" eaLnBrk="0" hangingPunct="0">
                <a:defRPr sz="2600">
                  <a:solidFill>
                    <a:schemeClr val="bg1"/>
                  </a:solidFill>
                  <a:latin typeface="Arial Narrow" pitchFamily="34" charset="0"/>
                  <a:cs typeface="Arial" pitchFamily="34" charset="0"/>
                </a:defRPr>
              </a:lvl4pPr>
              <a:lvl5pPr marL="2057400" indent="-228600" eaLnBrk="0" hangingPunct="0">
                <a:defRPr sz="2600">
                  <a:solidFill>
                    <a:schemeClr val="bg1"/>
                  </a:solidFill>
                  <a:latin typeface="Arial Narrow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chemeClr val="bg1"/>
                  </a:solidFill>
                  <a:latin typeface="Arial Narrow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chemeClr val="bg1"/>
                  </a:solidFill>
                  <a:latin typeface="Arial Narrow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chemeClr val="bg1"/>
                  </a:solidFill>
                  <a:latin typeface="Arial Narrow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chemeClr val="bg1"/>
                  </a:solidFill>
                  <a:latin typeface="Arial Narrow" pitchFamily="34" charset="0"/>
                  <a:cs typeface="Arial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700" dirty="0" smtClean="0">
                <a:solidFill>
                  <a:srgbClr val="FFFFFF"/>
                </a:solidFill>
              </a:endParaRPr>
            </a:p>
          </p:txBody>
        </p:sp>
        <p:sp>
          <p:nvSpPr>
            <p:cNvPr id="7182" name="Rectangle 6"/>
            <p:cNvSpPr>
              <a:spLocks noChangeArrowheads="1"/>
            </p:cNvSpPr>
            <p:nvPr/>
          </p:nvSpPr>
          <p:spPr bwMode="auto">
            <a:xfrm>
              <a:off x="1224" y="3974"/>
              <a:ext cx="4536" cy="340"/>
            </a:xfrm>
            <a:prstGeom prst="rect">
              <a:avLst/>
            </a:prstGeom>
            <a:solidFill>
              <a:srgbClr val="3399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/>
            <a:lstStyle>
              <a:lvl1pPr eaLnBrk="0" hangingPunct="0">
                <a:defRPr sz="2600">
                  <a:solidFill>
                    <a:schemeClr val="bg1"/>
                  </a:solidFill>
                  <a:latin typeface="Arial Narrow" pitchFamily="34" charset="0"/>
                  <a:cs typeface="Arial" pitchFamily="34" charset="0"/>
                </a:defRPr>
              </a:lvl1pPr>
              <a:lvl2pPr marL="742950" indent="-285750" eaLnBrk="0" hangingPunct="0">
                <a:defRPr sz="2600">
                  <a:solidFill>
                    <a:schemeClr val="bg1"/>
                  </a:solidFill>
                  <a:latin typeface="Arial Narrow" pitchFamily="34" charset="0"/>
                  <a:cs typeface="Arial" pitchFamily="34" charset="0"/>
                </a:defRPr>
              </a:lvl2pPr>
              <a:lvl3pPr marL="1143000" indent="-228600" eaLnBrk="0" hangingPunct="0">
                <a:defRPr sz="2600">
                  <a:solidFill>
                    <a:schemeClr val="bg1"/>
                  </a:solidFill>
                  <a:latin typeface="Arial Narrow" pitchFamily="34" charset="0"/>
                  <a:cs typeface="Arial" pitchFamily="34" charset="0"/>
                </a:defRPr>
              </a:lvl3pPr>
              <a:lvl4pPr marL="1600200" indent="-228600" eaLnBrk="0" hangingPunct="0">
                <a:defRPr sz="2600">
                  <a:solidFill>
                    <a:schemeClr val="bg1"/>
                  </a:solidFill>
                  <a:latin typeface="Arial Narrow" pitchFamily="34" charset="0"/>
                  <a:cs typeface="Arial" pitchFamily="34" charset="0"/>
                </a:defRPr>
              </a:lvl4pPr>
              <a:lvl5pPr marL="2057400" indent="-228600" eaLnBrk="0" hangingPunct="0">
                <a:defRPr sz="2600">
                  <a:solidFill>
                    <a:schemeClr val="bg1"/>
                  </a:solidFill>
                  <a:latin typeface="Arial Narrow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chemeClr val="bg1"/>
                  </a:solidFill>
                  <a:latin typeface="Arial Narrow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chemeClr val="bg1"/>
                  </a:solidFill>
                  <a:latin typeface="Arial Narrow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chemeClr val="bg1"/>
                  </a:solidFill>
                  <a:latin typeface="Arial Narrow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chemeClr val="bg1"/>
                  </a:solidFill>
                  <a:latin typeface="Arial Narrow" pitchFamily="34" charset="0"/>
                  <a:cs typeface="Arial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700" dirty="0" smtClean="0">
                <a:solidFill>
                  <a:srgbClr val="FFFFFF"/>
                </a:solidFill>
              </a:endParaRPr>
            </a:p>
          </p:txBody>
        </p:sp>
        <p:sp>
          <p:nvSpPr>
            <p:cNvPr id="7183" name="Line 7"/>
            <p:cNvSpPr>
              <a:spLocks noChangeShapeType="1"/>
            </p:cNvSpPr>
            <p:nvPr/>
          </p:nvSpPr>
          <p:spPr bwMode="auto">
            <a:xfrm>
              <a:off x="1220" y="3974"/>
              <a:ext cx="0" cy="34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 anchor="ctr"/>
            <a:lstStyle/>
            <a:p>
              <a:endParaRPr lang="ru-RU" dirty="0">
                <a:solidFill>
                  <a:srgbClr val="FFFFFF"/>
                </a:solidFill>
              </a:endParaRPr>
            </a:p>
          </p:txBody>
        </p:sp>
      </p:grpSp>
      <p:sp>
        <p:nvSpPr>
          <p:cNvPr id="7172" name="Rectangle 8"/>
          <p:cNvSpPr>
            <a:spLocks noChangeArrowheads="1"/>
          </p:cNvSpPr>
          <p:nvPr/>
        </p:nvSpPr>
        <p:spPr bwMode="auto">
          <a:xfrm>
            <a:off x="0" y="4"/>
            <a:ext cx="1936750" cy="809625"/>
          </a:xfrm>
          <a:prstGeom prst="rect">
            <a:avLst/>
          </a:prstGeom>
          <a:solidFill>
            <a:srgbClr val="0066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>
            <a:lvl1pPr eaLnBrk="0" hangingPunct="0"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1pPr>
            <a:lvl2pPr marL="742950" indent="-285750" eaLnBrk="0" hangingPunct="0"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2pPr>
            <a:lvl3pPr marL="1143000" indent="-228600" eaLnBrk="0" hangingPunct="0"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3pPr>
            <a:lvl4pPr marL="1600200" indent="-228600" eaLnBrk="0" hangingPunct="0"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4pPr>
            <a:lvl5pPr marL="2057400" indent="-228600" eaLnBrk="0" hangingPunct="0"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9pPr>
          </a:lstStyle>
          <a:p>
            <a:pPr eaLnBrk="1" hangingPunct="1">
              <a:defRPr/>
            </a:pPr>
            <a:endParaRPr lang="ru-RU" altLang="ru-RU" sz="1700" dirty="0" smtClean="0">
              <a:solidFill>
                <a:srgbClr val="FFFFFF"/>
              </a:solidFill>
            </a:endParaRPr>
          </a:p>
        </p:txBody>
      </p:sp>
      <p:sp>
        <p:nvSpPr>
          <p:cNvPr id="7173" name="Rectangle 9"/>
          <p:cNvSpPr>
            <a:spLocks noChangeArrowheads="1"/>
          </p:cNvSpPr>
          <p:nvPr/>
        </p:nvSpPr>
        <p:spPr bwMode="auto">
          <a:xfrm>
            <a:off x="1943100" y="4"/>
            <a:ext cx="7200900" cy="809625"/>
          </a:xfrm>
          <a:prstGeom prst="rect">
            <a:avLst/>
          </a:prstGeom>
          <a:solidFill>
            <a:srgbClr val="0033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>
            <a:lvl1pPr eaLnBrk="0" hangingPunct="0"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1pPr>
            <a:lvl2pPr marL="742950" indent="-285750" eaLnBrk="0" hangingPunct="0"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2pPr>
            <a:lvl3pPr marL="1143000" indent="-228600" eaLnBrk="0" hangingPunct="0"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3pPr>
            <a:lvl4pPr marL="1600200" indent="-228600" eaLnBrk="0" hangingPunct="0"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4pPr>
            <a:lvl5pPr marL="2057400" indent="-228600" eaLnBrk="0" hangingPunct="0"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9pPr>
          </a:lstStyle>
          <a:p>
            <a:pPr eaLnBrk="1" hangingPunct="1">
              <a:defRPr/>
            </a:pPr>
            <a:endParaRPr lang="ru-RU" altLang="ru-RU" sz="1700" dirty="0" smtClean="0">
              <a:solidFill>
                <a:srgbClr val="FFFFFF"/>
              </a:solidFill>
            </a:endParaRPr>
          </a:p>
        </p:txBody>
      </p:sp>
      <p:sp>
        <p:nvSpPr>
          <p:cNvPr id="7174" name="Line 10"/>
          <p:cNvSpPr>
            <a:spLocks noChangeShapeType="1"/>
          </p:cNvSpPr>
          <p:nvPr/>
        </p:nvSpPr>
        <p:spPr bwMode="auto">
          <a:xfrm>
            <a:off x="1936750" y="4"/>
            <a:ext cx="0" cy="809625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 anchor="ctr"/>
          <a:lstStyle/>
          <a:p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7175" name="Rectangle 11"/>
          <p:cNvSpPr>
            <a:spLocks noGrp="1" noChangeArrowheads="1"/>
          </p:cNvSpPr>
          <p:nvPr>
            <p:ph type="title"/>
          </p:nvPr>
        </p:nvSpPr>
        <p:spPr bwMode="auto">
          <a:xfrm>
            <a:off x="2159001" y="9"/>
            <a:ext cx="6985000" cy="757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367629" name="Rectangle 13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144713" y="4772455"/>
            <a:ext cx="6769100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sz="2000">
                <a:cs typeface="+mn-cs"/>
              </a:defRPr>
            </a:lvl1pPr>
          </a:lstStyle>
          <a:p>
            <a:pPr>
              <a:defRPr/>
            </a:pPr>
            <a:r>
              <a:rPr lang="ru-RU" dirty="0" smtClean="0">
                <a:solidFill>
                  <a:srgbClr val="FFFFFF"/>
                </a:solidFill>
              </a:rPr>
              <a:t>СОВЕЩАНИЕ ПО РАССМОТРЕНИЮ РЕЗУЛЬТАТОВ ПХД ЗА 2013 Г.</a:t>
            </a:r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7177" name="Rectangle 14"/>
          <p:cNvSpPr>
            <a:spLocks noChangeArrowheads="1"/>
          </p:cNvSpPr>
          <p:nvPr/>
        </p:nvSpPr>
        <p:spPr bwMode="auto">
          <a:xfrm>
            <a:off x="755650" y="5704285"/>
            <a:ext cx="4103688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>
            <a:lvl1pPr eaLnBrk="0" hangingPunct="0"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1pPr>
            <a:lvl2pPr marL="742950" indent="-285750" eaLnBrk="0" hangingPunct="0"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2pPr>
            <a:lvl3pPr marL="1143000" indent="-228600" eaLnBrk="0" hangingPunct="0"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3pPr>
            <a:lvl4pPr marL="1600200" indent="-228600" eaLnBrk="0" hangingPunct="0"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4pPr>
            <a:lvl5pPr marL="2057400" indent="-228600" eaLnBrk="0" hangingPunct="0"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9pPr>
          </a:lstStyle>
          <a:p>
            <a:pPr eaLnBrk="1" hangingPunct="1">
              <a:defRPr/>
            </a:pPr>
            <a:endParaRPr lang="ru-RU" altLang="ru-RU" sz="1700" dirty="0" smtClean="0">
              <a:solidFill>
                <a:srgbClr val="FFFFFF"/>
              </a:solidFill>
            </a:endParaRPr>
          </a:p>
        </p:txBody>
      </p:sp>
      <p:sp>
        <p:nvSpPr>
          <p:cNvPr id="7178" name="Line 16"/>
          <p:cNvSpPr>
            <a:spLocks noChangeShapeType="1"/>
          </p:cNvSpPr>
          <p:nvPr/>
        </p:nvSpPr>
        <p:spPr bwMode="auto">
          <a:xfrm>
            <a:off x="0" y="4736306"/>
            <a:ext cx="9144000" cy="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 anchor="ctr"/>
          <a:lstStyle/>
          <a:p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7179" name="Line 17"/>
          <p:cNvSpPr>
            <a:spLocks noChangeShapeType="1"/>
          </p:cNvSpPr>
          <p:nvPr/>
        </p:nvSpPr>
        <p:spPr bwMode="auto">
          <a:xfrm>
            <a:off x="0" y="809625"/>
            <a:ext cx="9144000" cy="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 anchor="ctr"/>
          <a:lstStyle/>
          <a:p>
            <a:endParaRPr lang="ru-RU" dirty="0">
              <a:solidFill>
                <a:srgbClr val="FFFFFF"/>
              </a:solidFill>
            </a:endParaRPr>
          </a:p>
        </p:txBody>
      </p:sp>
      <p:pic>
        <p:nvPicPr>
          <p:cNvPr id="7180" name="Picture 18" descr="TransGazKazan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279" y="67885"/>
            <a:ext cx="1560513" cy="633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873613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33" r:id="rId1"/>
    <p:sldLayoutId id="2147484334" r:id="rId2"/>
    <p:sldLayoutId id="2147484335" r:id="rId3"/>
    <p:sldLayoutId id="2147484336" r:id="rId4"/>
    <p:sldLayoutId id="2147484337" r:id="rId5"/>
    <p:sldLayoutId id="2147484338" r:id="rId6"/>
    <p:sldLayoutId id="2147484339" r:id="rId7"/>
    <p:sldLayoutId id="2147484340" r:id="rId8"/>
    <p:sldLayoutId id="2147484341" r:id="rId9"/>
    <p:sldLayoutId id="2147484342" r:id="rId10"/>
    <p:sldLayoutId id="2147484343" r:id="rId11"/>
  </p:sldLayoutIdLst>
  <p:transition spd="med" advClick="0" advTm="1000">
    <p:wipe/>
  </p:transition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5pPr>
      <a:lvl6pPr marL="456531"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6pPr>
      <a:lvl7pPr marL="913063"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7pPr>
      <a:lvl8pPr marL="1369597"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8pPr>
      <a:lvl9pPr marL="1826127"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9pPr>
    </p:titleStyle>
    <p:bodyStyle>
      <a:lvl1pPr marL="342400" indent="-342400" algn="l" rtl="0" eaLnBrk="0" fontAlgn="base" hangingPunct="0">
        <a:spcBef>
          <a:spcPct val="20000"/>
        </a:spcBef>
        <a:spcAft>
          <a:spcPct val="0"/>
        </a:spcAft>
        <a:defRPr sz="2600" b="1">
          <a:solidFill>
            <a:srgbClr val="003366"/>
          </a:solidFill>
          <a:latin typeface="+mn-lt"/>
          <a:ea typeface="+mn-ea"/>
          <a:cs typeface="+mn-cs"/>
        </a:defRPr>
      </a:lvl1pPr>
      <a:lvl2pPr marL="741868" indent="-285327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Arial" charset="0"/>
        </a:defRPr>
      </a:lvl2pPr>
      <a:lvl3pPr marL="1141334" indent="-228266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Arial" charset="0"/>
        </a:defRPr>
      </a:lvl3pPr>
      <a:lvl4pPr marL="1597866" indent="-228266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charset="0"/>
        </a:defRPr>
      </a:lvl4pPr>
      <a:lvl5pPr marL="2054398" indent="-228266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5pPr>
      <a:lvl6pPr marL="2510932" indent="-228266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67466" indent="-228266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4000" indent="-228266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0534" indent="-228266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ru-RU"/>
      </a:defPPr>
      <a:lvl1pPr marL="0" algn="l" defTabSz="9130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531" algn="l" defTabSz="9130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3063" algn="l" defTabSz="9130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69597" algn="l" defTabSz="9130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6127" algn="l" defTabSz="9130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2666" algn="l" defTabSz="9130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39200" algn="l" defTabSz="9130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5733" algn="l" defTabSz="9130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2269" algn="l" defTabSz="9130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3"/>
          <p:cNvSpPr>
            <a:spLocks noChangeArrowheads="1"/>
          </p:cNvSpPr>
          <p:nvPr/>
        </p:nvSpPr>
        <p:spPr bwMode="auto">
          <a:xfrm>
            <a:off x="0" y="0"/>
            <a:ext cx="9144000" cy="5143500"/>
          </a:xfrm>
          <a:prstGeom prst="rect">
            <a:avLst/>
          </a:prstGeom>
          <a:solidFill>
            <a:srgbClr val="0066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>
            <a:lvl1pPr eaLnBrk="0" hangingPunct="0"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1pPr>
            <a:lvl2pPr marL="742950" indent="-285750" eaLnBrk="0" hangingPunct="0"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2pPr>
            <a:lvl3pPr marL="1143000" indent="-228600" eaLnBrk="0" hangingPunct="0"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3pPr>
            <a:lvl4pPr marL="1600200" indent="-228600" eaLnBrk="0" hangingPunct="0"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4pPr>
            <a:lvl5pPr marL="2057400" indent="-228600" eaLnBrk="0" hangingPunct="0"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9pPr>
          </a:lstStyle>
          <a:p>
            <a:pPr eaLnBrk="1" hangingPunct="1">
              <a:defRPr/>
            </a:pPr>
            <a:endParaRPr lang="ru-RU" altLang="ru-RU" sz="1700" dirty="0" smtClean="0">
              <a:solidFill>
                <a:srgbClr val="FFFFFF"/>
              </a:solidFill>
            </a:endParaRPr>
          </a:p>
        </p:txBody>
      </p:sp>
      <p:grpSp>
        <p:nvGrpSpPr>
          <p:cNvPr id="7171" name="Group 4"/>
          <p:cNvGrpSpPr>
            <a:grpSpLocks/>
          </p:cNvGrpSpPr>
          <p:nvPr/>
        </p:nvGrpSpPr>
        <p:grpSpPr bwMode="auto">
          <a:xfrm>
            <a:off x="0" y="4739229"/>
            <a:ext cx="9144000" cy="404813"/>
            <a:chOff x="0" y="3974"/>
            <a:chExt cx="5760" cy="340"/>
          </a:xfrm>
        </p:grpSpPr>
        <p:sp>
          <p:nvSpPr>
            <p:cNvPr id="7181" name="Rectangle 5"/>
            <p:cNvSpPr>
              <a:spLocks noChangeArrowheads="1"/>
            </p:cNvSpPr>
            <p:nvPr/>
          </p:nvSpPr>
          <p:spPr bwMode="auto">
            <a:xfrm>
              <a:off x="0" y="3974"/>
              <a:ext cx="1220" cy="340"/>
            </a:xfrm>
            <a:prstGeom prst="rect">
              <a:avLst/>
            </a:prstGeom>
            <a:solidFill>
              <a:srgbClr val="0066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/>
            <a:lstStyle>
              <a:lvl1pPr eaLnBrk="0" hangingPunct="0">
                <a:defRPr sz="2600">
                  <a:solidFill>
                    <a:schemeClr val="bg1"/>
                  </a:solidFill>
                  <a:latin typeface="Arial Narrow" pitchFamily="34" charset="0"/>
                  <a:cs typeface="Arial" pitchFamily="34" charset="0"/>
                </a:defRPr>
              </a:lvl1pPr>
              <a:lvl2pPr marL="742950" indent="-285750" eaLnBrk="0" hangingPunct="0">
                <a:defRPr sz="2600">
                  <a:solidFill>
                    <a:schemeClr val="bg1"/>
                  </a:solidFill>
                  <a:latin typeface="Arial Narrow" pitchFamily="34" charset="0"/>
                  <a:cs typeface="Arial" pitchFamily="34" charset="0"/>
                </a:defRPr>
              </a:lvl2pPr>
              <a:lvl3pPr marL="1143000" indent="-228600" eaLnBrk="0" hangingPunct="0">
                <a:defRPr sz="2600">
                  <a:solidFill>
                    <a:schemeClr val="bg1"/>
                  </a:solidFill>
                  <a:latin typeface="Arial Narrow" pitchFamily="34" charset="0"/>
                  <a:cs typeface="Arial" pitchFamily="34" charset="0"/>
                </a:defRPr>
              </a:lvl3pPr>
              <a:lvl4pPr marL="1600200" indent="-228600" eaLnBrk="0" hangingPunct="0">
                <a:defRPr sz="2600">
                  <a:solidFill>
                    <a:schemeClr val="bg1"/>
                  </a:solidFill>
                  <a:latin typeface="Arial Narrow" pitchFamily="34" charset="0"/>
                  <a:cs typeface="Arial" pitchFamily="34" charset="0"/>
                </a:defRPr>
              </a:lvl4pPr>
              <a:lvl5pPr marL="2057400" indent="-228600" eaLnBrk="0" hangingPunct="0">
                <a:defRPr sz="2600">
                  <a:solidFill>
                    <a:schemeClr val="bg1"/>
                  </a:solidFill>
                  <a:latin typeface="Arial Narrow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chemeClr val="bg1"/>
                  </a:solidFill>
                  <a:latin typeface="Arial Narrow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chemeClr val="bg1"/>
                  </a:solidFill>
                  <a:latin typeface="Arial Narrow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chemeClr val="bg1"/>
                  </a:solidFill>
                  <a:latin typeface="Arial Narrow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chemeClr val="bg1"/>
                  </a:solidFill>
                  <a:latin typeface="Arial Narrow" pitchFamily="34" charset="0"/>
                  <a:cs typeface="Arial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700" dirty="0" smtClean="0">
                <a:solidFill>
                  <a:srgbClr val="FFFFFF"/>
                </a:solidFill>
              </a:endParaRPr>
            </a:p>
          </p:txBody>
        </p:sp>
        <p:sp>
          <p:nvSpPr>
            <p:cNvPr id="7182" name="Rectangle 6"/>
            <p:cNvSpPr>
              <a:spLocks noChangeArrowheads="1"/>
            </p:cNvSpPr>
            <p:nvPr/>
          </p:nvSpPr>
          <p:spPr bwMode="auto">
            <a:xfrm>
              <a:off x="1224" y="3974"/>
              <a:ext cx="4536" cy="340"/>
            </a:xfrm>
            <a:prstGeom prst="rect">
              <a:avLst/>
            </a:prstGeom>
            <a:solidFill>
              <a:srgbClr val="3399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/>
            <a:lstStyle>
              <a:lvl1pPr eaLnBrk="0" hangingPunct="0">
                <a:defRPr sz="2600">
                  <a:solidFill>
                    <a:schemeClr val="bg1"/>
                  </a:solidFill>
                  <a:latin typeface="Arial Narrow" pitchFamily="34" charset="0"/>
                  <a:cs typeface="Arial" pitchFamily="34" charset="0"/>
                </a:defRPr>
              </a:lvl1pPr>
              <a:lvl2pPr marL="742950" indent="-285750" eaLnBrk="0" hangingPunct="0">
                <a:defRPr sz="2600">
                  <a:solidFill>
                    <a:schemeClr val="bg1"/>
                  </a:solidFill>
                  <a:latin typeface="Arial Narrow" pitchFamily="34" charset="0"/>
                  <a:cs typeface="Arial" pitchFamily="34" charset="0"/>
                </a:defRPr>
              </a:lvl2pPr>
              <a:lvl3pPr marL="1143000" indent="-228600" eaLnBrk="0" hangingPunct="0">
                <a:defRPr sz="2600">
                  <a:solidFill>
                    <a:schemeClr val="bg1"/>
                  </a:solidFill>
                  <a:latin typeface="Arial Narrow" pitchFamily="34" charset="0"/>
                  <a:cs typeface="Arial" pitchFamily="34" charset="0"/>
                </a:defRPr>
              </a:lvl3pPr>
              <a:lvl4pPr marL="1600200" indent="-228600" eaLnBrk="0" hangingPunct="0">
                <a:defRPr sz="2600">
                  <a:solidFill>
                    <a:schemeClr val="bg1"/>
                  </a:solidFill>
                  <a:latin typeface="Arial Narrow" pitchFamily="34" charset="0"/>
                  <a:cs typeface="Arial" pitchFamily="34" charset="0"/>
                </a:defRPr>
              </a:lvl4pPr>
              <a:lvl5pPr marL="2057400" indent="-228600" eaLnBrk="0" hangingPunct="0">
                <a:defRPr sz="2600">
                  <a:solidFill>
                    <a:schemeClr val="bg1"/>
                  </a:solidFill>
                  <a:latin typeface="Arial Narrow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chemeClr val="bg1"/>
                  </a:solidFill>
                  <a:latin typeface="Arial Narrow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chemeClr val="bg1"/>
                  </a:solidFill>
                  <a:latin typeface="Arial Narrow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chemeClr val="bg1"/>
                  </a:solidFill>
                  <a:latin typeface="Arial Narrow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chemeClr val="bg1"/>
                  </a:solidFill>
                  <a:latin typeface="Arial Narrow" pitchFamily="34" charset="0"/>
                  <a:cs typeface="Arial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700" dirty="0" smtClean="0">
                <a:solidFill>
                  <a:srgbClr val="FFFFFF"/>
                </a:solidFill>
              </a:endParaRPr>
            </a:p>
          </p:txBody>
        </p:sp>
        <p:sp>
          <p:nvSpPr>
            <p:cNvPr id="7183" name="Line 7"/>
            <p:cNvSpPr>
              <a:spLocks noChangeShapeType="1"/>
            </p:cNvSpPr>
            <p:nvPr/>
          </p:nvSpPr>
          <p:spPr bwMode="auto">
            <a:xfrm>
              <a:off x="1220" y="3974"/>
              <a:ext cx="0" cy="34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 anchor="ctr"/>
            <a:lstStyle/>
            <a:p>
              <a:endParaRPr lang="ru-RU" dirty="0">
                <a:solidFill>
                  <a:srgbClr val="FFFFFF"/>
                </a:solidFill>
              </a:endParaRPr>
            </a:p>
          </p:txBody>
        </p:sp>
      </p:grpSp>
      <p:sp>
        <p:nvSpPr>
          <p:cNvPr id="7172" name="Rectangle 8"/>
          <p:cNvSpPr>
            <a:spLocks noChangeArrowheads="1"/>
          </p:cNvSpPr>
          <p:nvPr/>
        </p:nvSpPr>
        <p:spPr bwMode="auto">
          <a:xfrm>
            <a:off x="0" y="4"/>
            <a:ext cx="1936750" cy="809625"/>
          </a:xfrm>
          <a:prstGeom prst="rect">
            <a:avLst/>
          </a:prstGeom>
          <a:solidFill>
            <a:srgbClr val="0066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>
            <a:lvl1pPr eaLnBrk="0" hangingPunct="0"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1pPr>
            <a:lvl2pPr marL="742950" indent="-285750" eaLnBrk="0" hangingPunct="0"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2pPr>
            <a:lvl3pPr marL="1143000" indent="-228600" eaLnBrk="0" hangingPunct="0"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3pPr>
            <a:lvl4pPr marL="1600200" indent="-228600" eaLnBrk="0" hangingPunct="0"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4pPr>
            <a:lvl5pPr marL="2057400" indent="-228600" eaLnBrk="0" hangingPunct="0"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9pPr>
          </a:lstStyle>
          <a:p>
            <a:pPr eaLnBrk="1" hangingPunct="1">
              <a:defRPr/>
            </a:pPr>
            <a:endParaRPr lang="ru-RU" altLang="ru-RU" sz="1700" dirty="0" smtClean="0">
              <a:solidFill>
                <a:srgbClr val="FFFFFF"/>
              </a:solidFill>
            </a:endParaRPr>
          </a:p>
        </p:txBody>
      </p:sp>
      <p:sp>
        <p:nvSpPr>
          <p:cNvPr id="7173" name="Rectangle 9"/>
          <p:cNvSpPr>
            <a:spLocks noChangeArrowheads="1"/>
          </p:cNvSpPr>
          <p:nvPr/>
        </p:nvSpPr>
        <p:spPr bwMode="auto">
          <a:xfrm>
            <a:off x="1943100" y="4"/>
            <a:ext cx="7200900" cy="809625"/>
          </a:xfrm>
          <a:prstGeom prst="rect">
            <a:avLst/>
          </a:prstGeom>
          <a:solidFill>
            <a:srgbClr val="0033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>
            <a:lvl1pPr eaLnBrk="0" hangingPunct="0"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1pPr>
            <a:lvl2pPr marL="742950" indent="-285750" eaLnBrk="0" hangingPunct="0"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2pPr>
            <a:lvl3pPr marL="1143000" indent="-228600" eaLnBrk="0" hangingPunct="0"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3pPr>
            <a:lvl4pPr marL="1600200" indent="-228600" eaLnBrk="0" hangingPunct="0"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4pPr>
            <a:lvl5pPr marL="2057400" indent="-228600" eaLnBrk="0" hangingPunct="0"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9pPr>
          </a:lstStyle>
          <a:p>
            <a:pPr eaLnBrk="1" hangingPunct="1">
              <a:defRPr/>
            </a:pPr>
            <a:endParaRPr lang="ru-RU" altLang="ru-RU" sz="1700" dirty="0" smtClean="0">
              <a:solidFill>
                <a:srgbClr val="FFFFFF"/>
              </a:solidFill>
            </a:endParaRPr>
          </a:p>
        </p:txBody>
      </p:sp>
      <p:sp>
        <p:nvSpPr>
          <p:cNvPr id="7174" name="Line 10"/>
          <p:cNvSpPr>
            <a:spLocks noChangeShapeType="1"/>
          </p:cNvSpPr>
          <p:nvPr/>
        </p:nvSpPr>
        <p:spPr bwMode="auto">
          <a:xfrm>
            <a:off x="1936750" y="4"/>
            <a:ext cx="0" cy="809625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 anchor="ctr"/>
          <a:lstStyle/>
          <a:p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7175" name="Rectangle 11"/>
          <p:cNvSpPr>
            <a:spLocks noGrp="1" noChangeArrowheads="1"/>
          </p:cNvSpPr>
          <p:nvPr>
            <p:ph type="title"/>
          </p:nvPr>
        </p:nvSpPr>
        <p:spPr bwMode="auto">
          <a:xfrm>
            <a:off x="2159001" y="9"/>
            <a:ext cx="6985000" cy="757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367629" name="Rectangle 13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144713" y="4772455"/>
            <a:ext cx="6769100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sz="2000">
                <a:cs typeface="+mn-cs"/>
              </a:defRPr>
            </a:lvl1pPr>
          </a:lstStyle>
          <a:p>
            <a:pPr>
              <a:defRPr/>
            </a:pPr>
            <a:r>
              <a:rPr lang="ru-RU" dirty="0" smtClean="0">
                <a:solidFill>
                  <a:srgbClr val="FFFFFF"/>
                </a:solidFill>
              </a:rPr>
              <a:t>СОВЕЩАНИЕ ПО РАССМОТРЕНИЮ РЕЗУЛЬТАТОВ ПХД ЗА 2013 Г.</a:t>
            </a:r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7177" name="Rectangle 14"/>
          <p:cNvSpPr>
            <a:spLocks noChangeArrowheads="1"/>
          </p:cNvSpPr>
          <p:nvPr/>
        </p:nvSpPr>
        <p:spPr bwMode="auto">
          <a:xfrm>
            <a:off x="755650" y="5704285"/>
            <a:ext cx="4103688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>
            <a:lvl1pPr eaLnBrk="0" hangingPunct="0"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1pPr>
            <a:lvl2pPr marL="742950" indent="-285750" eaLnBrk="0" hangingPunct="0"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2pPr>
            <a:lvl3pPr marL="1143000" indent="-228600" eaLnBrk="0" hangingPunct="0"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3pPr>
            <a:lvl4pPr marL="1600200" indent="-228600" eaLnBrk="0" hangingPunct="0"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4pPr>
            <a:lvl5pPr marL="2057400" indent="-228600" eaLnBrk="0" hangingPunct="0"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9pPr>
          </a:lstStyle>
          <a:p>
            <a:pPr eaLnBrk="1" hangingPunct="1">
              <a:defRPr/>
            </a:pPr>
            <a:endParaRPr lang="ru-RU" altLang="ru-RU" sz="1700" dirty="0" smtClean="0">
              <a:solidFill>
                <a:srgbClr val="FFFFFF"/>
              </a:solidFill>
            </a:endParaRPr>
          </a:p>
        </p:txBody>
      </p:sp>
      <p:sp>
        <p:nvSpPr>
          <p:cNvPr id="7178" name="Line 16"/>
          <p:cNvSpPr>
            <a:spLocks noChangeShapeType="1"/>
          </p:cNvSpPr>
          <p:nvPr/>
        </p:nvSpPr>
        <p:spPr bwMode="auto">
          <a:xfrm>
            <a:off x="0" y="4736306"/>
            <a:ext cx="9144000" cy="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 anchor="ctr"/>
          <a:lstStyle/>
          <a:p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7179" name="Line 17"/>
          <p:cNvSpPr>
            <a:spLocks noChangeShapeType="1"/>
          </p:cNvSpPr>
          <p:nvPr/>
        </p:nvSpPr>
        <p:spPr bwMode="auto">
          <a:xfrm>
            <a:off x="0" y="809625"/>
            <a:ext cx="9144000" cy="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 anchor="ctr"/>
          <a:lstStyle/>
          <a:p>
            <a:endParaRPr lang="ru-RU" dirty="0">
              <a:solidFill>
                <a:srgbClr val="FFFFFF"/>
              </a:solidFill>
            </a:endParaRPr>
          </a:p>
        </p:txBody>
      </p:sp>
      <p:pic>
        <p:nvPicPr>
          <p:cNvPr id="7180" name="Picture 18" descr="TransGazKazan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279" y="67885"/>
            <a:ext cx="1560513" cy="633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194448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45" r:id="rId1"/>
    <p:sldLayoutId id="2147484346" r:id="rId2"/>
    <p:sldLayoutId id="2147484347" r:id="rId3"/>
    <p:sldLayoutId id="2147484348" r:id="rId4"/>
    <p:sldLayoutId id="2147484349" r:id="rId5"/>
    <p:sldLayoutId id="2147484350" r:id="rId6"/>
    <p:sldLayoutId id="2147484351" r:id="rId7"/>
    <p:sldLayoutId id="2147484352" r:id="rId8"/>
    <p:sldLayoutId id="2147484353" r:id="rId9"/>
    <p:sldLayoutId id="2147484354" r:id="rId10"/>
    <p:sldLayoutId id="2147484355" r:id="rId11"/>
  </p:sldLayoutIdLst>
  <p:hf sldNum="0"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5pPr>
      <a:lvl6pPr marL="456531"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6pPr>
      <a:lvl7pPr marL="913063"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7pPr>
      <a:lvl8pPr marL="1369597"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8pPr>
      <a:lvl9pPr marL="1826127"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9pPr>
    </p:titleStyle>
    <p:bodyStyle>
      <a:lvl1pPr marL="342400" indent="-342400" algn="l" rtl="0" eaLnBrk="0" fontAlgn="base" hangingPunct="0">
        <a:spcBef>
          <a:spcPct val="20000"/>
        </a:spcBef>
        <a:spcAft>
          <a:spcPct val="0"/>
        </a:spcAft>
        <a:defRPr sz="2600" b="1">
          <a:solidFill>
            <a:srgbClr val="003366"/>
          </a:solidFill>
          <a:latin typeface="+mn-lt"/>
          <a:ea typeface="+mn-ea"/>
          <a:cs typeface="+mn-cs"/>
        </a:defRPr>
      </a:lvl1pPr>
      <a:lvl2pPr marL="741868" indent="-285327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Arial" charset="0"/>
        </a:defRPr>
      </a:lvl2pPr>
      <a:lvl3pPr marL="1141334" indent="-228266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Arial" charset="0"/>
        </a:defRPr>
      </a:lvl3pPr>
      <a:lvl4pPr marL="1597866" indent="-228266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charset="0"/>
        </a:defRPr>
      </a:lvl4pPr>
      <a:lvl5pPr marL="2054398" indent="-228266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5pPr>
      <a:lvl6pPr marL="2510932" indent="-228266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67466" indent="-228266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4000" indent="-228266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0534" indent="-228266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ru-RU"/>
      </a:defPPr>
      <a:lvl1pPr marL="0" algn="l" defTabSz="9130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531" algn="l" defTabSz="9130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3063" algn="l" defTabSz="9130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69597" algn="l" defTabSz="9130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6127" algn="l" defTabSz="9130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2666" algn="l" defTabSz="9130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39200" algn="l" defTabSz="9130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5733" algn="l" defTabSz="9130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2269" algn="l" defTabSz="9130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12"/>
          <p:cNvSpPr>
            <a:spLocks noGrp="1" noChangeArrowheads="1"/>
          </p:cNvSpPr>
          <p:nvPr>
            <p:ph type="body" idx="1"/>
          </p:nvPr>
        </p:nvSpPr>
        <p:spPr bwMode="auto">
          <a:xfrm>
            <a:off x="0" y="809631"/>
            <a:ext cx="9144000" cy="11465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215684" tIns="0" rIns="215684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</p:txBody>
      </p:sp>
      <p:sp>
        <p:nvSpPr>
          <p:cNvPr id="3075" name="Rectangle 19"/>
          <p:cNvSpPr>
            <a:spLocks noChangeArrowheads="1"/>
          </p:cNvSpPr>
          <p:nvPr/>
        </p:nvSpPr>
        <p:spPr bwMode="auto">
          <a:xfrm>
            <a:off x="0" y="1953817"/>
            <a:ext cx="9144000" cy="2784872"/>
          </a:xfrm>
          <a:prstGeom prst="rect">
            <a:avLst/>
          </a:prstGeom>
          <a:solidFill>
            <a:srgbClr val="0066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>
            <a:lvl1pPr eaLnBrk="0" hangingPunct="0"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1pPr>
            <a:lvl2pPr marL="742950" indent="-285750" eaLnBrk="0" hangingPunct="0"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2pPr>
            <a:lvl3pPr marL="1143000" indent="-228600" eaLnBrk="0" hangingPunct="0"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3pPr>
            <a:lvl4pPr marL="1600200" indent="-228600" eaLnBrk="0" hangingPunct="0"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4pPr>
            <a:lvl5pPr marL="2057400" indent="-228600" eaLnBrk="0" hangingPunct="0"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9pPr>
          </a:lstStyle>
          <a:p>
            <a:pPr eaLnBrk="1" hangingPunct="1">
              <a:defRPr/>
            </a:pPr>
            <a:endParaRPr lang="ru-RU" altLang="ru-RU" sz="1700" dirty="0" smtClean="0">
              <a:solidFill>
                <a:srgbClr val="FFFFFF"/>
              </a:solidFill>
            </a:endParaRPr>
          </a:p>
        </p:txBody>
      </p:sp>
      <p:grpSp>
        <p:nvGrpSpPr>
          <p:cNvPr id="3076" name="Group 3"/>
          <p:cNvGrpSpPr>
            <a:grpSpLocks/>
          </p:cNvGrpSpPr>
          <p:nvPr/>
        </p:nvGrpSpPr>
        <p:grpSpPr bwMode="auto">
          <a:xfrm>
            <a:off x="0" y="4739601"/>
            <a:ext cx="9144000" cy="404813"/>
            <a:chOff x="0" y="3974"/>
            <a:chExt cx="5760" cy="340"/>
          </a:xfrm>
        </p:grpSpPr>
        <p:sp>
          <p:nvSpPr>
            <p:cNvPr id="3087" name="Rectangle 4"/>
            <p:cNvSpPr>
              <a:spLocks noChangeArrowheads="1"/>
            </p:cNvSpPr>
            <p:nvPr/>
          </p:nvSpPr>
          <p:spPr bwMode="auto">
            <a:xfrm>
              <a:off x="0" y="3974"/>
              <a:ext cx="1220" cy="340"/>
            </a:xfrm>
            <a:prstGeom prst="rect">
              <a:avLst/>
            </a:prstGeom>
            <a:solidFill>
              <a:srgbClr val="0066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/>
            <a:lstStyle>
              <a:lvl1pPr eaLnBrk="0" hangingPunct="0">
                <a:defRPr sz="2600">
                  <a:solidFill>
                    <a:schemeClr val="bg1"/>
                  </a:solidFill>
                  <a:latin typeface="Arial Narrow" pitchFamily="34" charset="0"/>
                  <a:cs typeface="Arial" pitchFamily="34" charset="0"/>
                </a:defRPr>
              </a:lvl1pPr>
              <a:lvl2pPr marL="742950" indent="-285750" eaLnBrk="0" hangingPunct="0">
                <a:defRPr sz="2600">
                  <a:solidFill>
                    <a:schemeClr val="bg1"/>
                  </a:solidFill>
                  <a:latin typeface="Arial Narrow" pitchFamily="34" charset="0"/>
                  <a:cs typeface="Arial" pitchFamily="34" charset="0"/>
                </a:defRPr>
              </a:lvl2pPr>
              <a:lvl3pPr marL="1143000" indent="-228600" eaLnBrk="0" hangingPunct="0">
                <a:defRPr sz="2600">
                  <a:solidFill>
                    <a:schemeClr val="bg1"/>
                  </a:solidFill>
                  <a:latin typeface="Arial Narrow" pitchFamily="34" charset="0"/>
                  <a:cs typeface="Arial" pitchFamily="34" charset="0"/>
                </a:defRPr>
              </a:lvl3pPr>
              <a:lvl4pPr marL="1600200" indent="-228600" eaLnBrk="0" hangingPunct="0">
                <a:defRPr sz="2600">
                  <a:solidFill>
                    <a:schemeClr val="bg1"/>
                  </a:solidFill>
                  <a:latin typeface="Arial Narrow" pitchFamily="34" charset="0"/>
                  <a:cs typeface="Arial" pitchFamily="34" charset="0"/>
                </a:defRPr>
              </a:lvl4pPr>
              <a:lvl5pPr marL="2057400" indent="-228600" eaLnBrk="0" hangingPunct="0">
                <a:defRPr sz="2600">
                  <a:solidFill>
                    <a:schemeClr val="bg1"/>
                  </a:solidFill>
                  <a:latin typeface="Arial Narrow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chemeClr val="bg1"/>
                  </a:solidFill>
                  <a:latin typeface="Arial Narrow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chemeClr val="bg1"/>
                  </a:solidFill>
                  <a:latin typeface="Arial Narrow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chemeClr val="bg1"/>
                  </a:solidFill>
                  <a:latin typeface="Arial Narrow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chemeClr val="bg1"/>
                  </a:solidFill>
                  <a:latin typeface="Arial Narrow" pitchFamily="34" charset="0"/>
                  <a:cs typeface="Arial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700" dirty="0" smtClean="0">
                <a:solidFill>
                  <a:srgbClr val="FFFFFF"/>
                </a:solidFill>
              </a:endParaRPr>
            </a:p>
          </p:txBody>
        </p:sp>
        <p:sp>
          <p:nvSpPr>
            <p:cNvPr id="3088" name="Rectangle 5"/>
            <p:cNvSpPr>
              <a:spLocks noChangeArrowheads="1"/>
            </p:cNvSpPr>
            <p:nvPr/>
          </p:nvSpPr>
          <p:spPr bwMode="auto">
            <a:xfrm>
              <a:off x="1224" y="3974"/>
              <a:ext cx="4536" cy="340"/>
            </a:xfrm>
            <a:prstGeom prst="rect">
              <a:avLst/>
            </a:prstGeom>
            <a:solidFill>
              <a:srgbClr val="3399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/>
            <a:lstStyle>
              <a:lvl1pPr eaLnBrk="0" hangingPunct="0">
                <a:defRPr sz="2600">
                  <a:solidFill>
                    <a:schemeClr val="bg1"/>
                  </a:solidFill>
                  <a:latin typeface="Arial Narrow" pitchFamily="34" charset="0"/>
                  <a:cs typeface="Arial" pitchFamily="34" charset="0"/>
                </a:defRPr>
              </a:lvl1pPr>
              <a:lvl2pPr marL="742950" indent="-285750" eaLnBrk="0" hangingPunct="0">
                <a:defRPr sz="2600">
                  <a:solidFill>
                    <a:schemeClr val="bg1"/>
                  </a:solidFill>
                  <a:latin typeface="Arial Narrow" pitchFamily="34" charset="0"/>
                  <a:cs typeface="Arial" pitchFamily="34" charset="0"/>
                </a:defRPr>
              </a:lvl2pPr>
              <a:lvl3pPr marL="1143000" indent="-228600" eaLnBrk="0" hangingPunct="0">
                <a:defRPr sz="2600">
                  <a:solidFill>
                    <a:schemeClr val="bg1"/>
                  </a:solidFill>
                  <a:latin typeface="Arial Narrow" pitchFamily="34" charset="0"/>
                  <a:cs typeface="Arial" pitchFamily="34" charset="0"/>
                </a:defRPr>
              </a:lvl3pPr>
              <a:lvl4pPr marL="1600200" indent="-228600" eaLnBrk="0" hangingPunct="0">
                <a:defRPr sz="2600">
                  <a:solidFill>
                    <a:schemeClr val="bg1"/>
                  </a:solidFill>
                  <a:latin typeface="Arial Narrow" pitchFamily="34" charset="0"/>
                  <a:cs typeface="Arial" pitchFamily="34" charset="0"/>
                </a:defRPr>
              </a:lvl4pPr>
              <a:lvl5pPr marL="2057400" indent="-228600" eaLnBrk="0" hangingPunct="0">
                <a:defRPr sz="2600">
                  <a:solidFill>
                    <a:schemeClr val="bg1"/>
                  </a:solidFill>
                  <a:latin typeface="Arial Narrow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chemeClr val="bg1"/>
                  </a:solidFill>
                  <a:latin typeface="Arial Narrow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chemeClr val="bg1"/>
                  </a:solidFill>
                  <a:latin typeface="Arial Narrow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chemeClr val="bg1"/>
                  </a:solidFill>
                  <a:latin typeface="Arial Narrow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chemeClr val="bg1"/>
                  </a:solidFill>
                  <a:latin typeface="Arial Narrow" pitchFamily="34" charset="0"/>
                  <a:cs typeface="Arial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700" dirty="0" smtClean="0">
                <a:solidFill>
                  <a:srgbClr val="FFFFFF"/>
                </a:solidFill>
              </a:endParaRPr>
            </a:p>
          </p:txBody>
        </p:sp>
        <p:sp>
          <p:nvSpPr>
            <p:cNvPr id="3089" name="Line 6"/>
            <p:cNvSpPr>
              <a:spLocks noChangeShapeType="1"/>
            </p:cNvSpPr>
            <p:nvPr/>
          </p:nvSpPr>
          <p:spPr bwMode="auto">
            <a:xfrm>
              <a:off x="1220" y="3974"/>
              <a:ext cx="0" cy="34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 anchor="ctr"/>
            <a:lstStyle/>
            <a:p>
              <a:endParaRPr lang="ru-RU" dirty="0">
                <a:solidFill>
                  <a:srgbClr val="FFFFFF"/>
                </a:solidFill>
              </a:endParaRPr>
            </a:p>
          </p:txBody>
        </p:sp>
      </p:grpSp>
      <p:sp>
        <p:nvSpPr>
          <p:cNvPr id="3077" name="Rectangle 7"/>
          <p:cNvSpPr>
            <a:spLocks noChangeArrowheads="1"/>
          </p:cNvSpPr>
          <p:nvPr/>
        </p:nvSpPr>
        <p:spPr bwMode="auto">
          <a:xfrm>
            <a:off x="0" y="4"/>
            <a:ext cx="1936750" cy="809625"/>
          </a:xfrm>
          <a:prstGeom prst="rect">
            <a:avLst/>
          </a:prstGeom>
          <a:solidFill>
            <a:srgbClr val="0066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>
            <a:lvl1pPr eaLnBrk="0" hangingPunct="0"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1pPr>
            <a:lvl2pPr marL="742950" indent="-285750" eaLnBrk="0" hangingPunct="0"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2pPr>
            <a:lvl3pPr marL="1143000" indent="-228600" eaLnBrk="0" hangingPunct="0"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3pPr>
            <a:lvl4pPr marL="1600200" indent="-228600" eaLnBrk="0" hangingPunct="0"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4pPr>
            <a:lvl5pPr marL="2057400" indent="-228600" eaLnBrk="0" hangingPunct="0"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9pPr>
          </a:lstStyle>
          <a:p>
            <a:pPr eaLnBrk="1" hangingPunct="1">
              <a:defRPr/>
            </a:pPr>
            <a:endParaRPr lang="ru-RU" altLang="ru-RU" sz="1700" dirty="0" smtClean="0">
              <a:solidFill>
                <a:srgbClr val="FFFFFF"/>
              </a:solidFill>
            </a:endParaRPr>
          </a:p>
        </p:txBody>
      </p:sp>
      <p:sp>
        <p:nvSpPr>
          <p:cNvPr id="3078" name="Rectangle 8"/>
          <p:cNvSpPr>
            <a:spLocks noChangeArrowheads="1"/>
          </p:cNvSpPr>
          <p:nvPr/>
        </p:nvSpPr>
        <p:spPr bwMode="auto">
          <a:xfrm>
            <a:off x="1943100" y="4"/>
            <a:ext cx="7200900" cy="809625"/>
          </a:xfrm>
          <a:prstGeom prst="rect">
            <a:avLst/>
          </a:prstGeom>
          <a:solidFill>
            <a:srgbClr val="0033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>
            <a:lvl1pPr eaLnBrk="0" hangingPunct="0"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1pPr>
            <a:lvl2pPr marL="742950" indent="-285750" eaLnBrk="0" hangingPunct="0"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2pPr>
            <a:lvl3pPr marL="1143000" indent="-228600" eaLnBrk="0" hangingPunct="0"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3pPr>
            <a:lvl4pPr marL="1600200" indent="-228600" eaLnBrk="0" hangingPunct="0"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4pPr>
            <a:lvl5pPr marL="2057400" indent="-228600" eaLnBrk="0" hangingPunct="0"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9pPr>
          </a:lstStyle>
          <a:p>
            <a:pPr eaLnBrk="1" hangingPunct="1">
              <a:defRPr/>
            </a:pPr>
            <a:endParaRPr lang="ru-RU" altLang="ru-RU" sz="1700" dirty="0" smtClean="0">
              <a:solidFill>
                <a:srgbClr val="FFFFFF"/>
              </a:solidFill>
            </a:endParaRPr>
          </a:p>
        </p:txBody>
      </p:sp>
      <p:sp>
        <p:nvSpPr>
          <p:cNvPr id="3079" name="Line 9"/>
          <p:cNvSpPr>
            <a:spLocks noChangeShapeType="1"/>
          </p:cNvSpPr>
          <p:nvPr/>
        </p:nvSpPr>
        <p:spPr bwMode="auto">
          <a:xfrm>
            <a:off x="1936750" y="4"/>
            <a:ext cx="0" cy="809625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 anchor="ctr"/>
          <a:lstStyle/>
          <a:p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3080" name="Rectangle 11"/>
          <p:cNvSpPr>
            <a:spLocks noGrp="1" noChangeArrowheads="1"/>
          </p:cNvSpPr>
          <p:nvPr>
            <p:ph type="title"/>
          </p:nvPr>
        </p:nvSpPr>
        <p:spPr bwMode="auto">
          <a:xfrm>
            <a:off x="2159001" y="9"/>
            <a:ext cx="6985000" cy="757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270349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204792" y="4772455"/>
            <a:ext cx="1487487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sz="2000" b="1"/>
            </a:lvl1pPr>
          </a:lstStyle>
          <a:p>
            <a:fld id="{E8A5A2CA-AB4F-483C-8A68-196577157728}" type="slidenum">
              <a:rPr lang="ru-RU" altLang="ru-RU">
                <a:solidFill>
                  <a:srgbClr val="FFFFFF"/>
                </a:solidFill>
              </a:rPr>
              <a:pPr/>
              <a:t>‹#›</a:t>
            </a:fld>
            <a:endParaRPr lang="ru-RU" altLang="ru-RU" dirty="0">
              <a:solidFill>
                <a:srgbClr val="FFFFFF"/>
              </a:solidFill>
            </a:endParaRPr>
          </a:p>
        </p:txBody>
      </p:sp>
      <p:sp>
        <p:nvSpPr>
          <p:cNvPr id="270350" name="Rectangle 1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144713" y="4772455"/>
            <a:ext cx="6769100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sz="2000">
                <a:cs typeface="+mn-cs"/>
              </a:defRPr>
            </a:lvl1pPr>
          </a:lstStyle>
          <a:p>
            <a:pPr>
              <a:defRPr/>
            </a:pPr>
            <a:r>
              <a:rPr lang="ru-RU" dirty="0" smtClean="0">
                <a:solidFill>
                  <a:srgbClr val="FFFFFF"/>
                </a:solidFill>
              </a:rPr>
              <a:t>СОВЕЩАНИЕ ПО РАССМОТРЕНИЮ РЕЗУЛЬТАТОВ ПХД ЗА 2013 Г.</a:t>
            </a:r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3083" name="Rectangle 15"/>
          <p:cNvSpPr>
            <a:spLocks noChangeArrowheads="1"/>
          </p:cNvSpPr>
          <p:nvPr/>
        </p:nvSpPr>
        <p:spPr bwMode="auto">
          <a:xfrm>
            <a:off x="755650" y="5704285"/>
            <a:ext cx="4103688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>
            <a:lvl1pPr eaLnBrk="0" hangingPunct="0"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1pPr>
            <a:lvl2pPr marL="742950" indent="-285750" eaLnBrk="0" hangingPunct="0"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2pPr>
            <a:lvl3pPr marL="1143000" indent="-228600" eaLnBrk="0" hangingPunct="0"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3pPr>
            <a:lvl4pPr marL="1600200" indent="-228600" eaLnBrk="0" hangingPunct="0"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4pPr>
            <a:lvl5pPr marL="2057400" indent="-228600" eaLnBrk="0" hangingPunct="0"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9pPr>
          </a:lstStyle>
          <a:p>
            <a:pPr eaLnBrk="1" hangingPunct="1">
              <a:defRPr/>
            </a:pPr>
            <a:endParaRPr lang="ru-RU" altLang="ru-RU" sz="1700" dirty="0" smtClean="0">
              <a:solidFill>
                <a:srgbClr val="FFFFFF"/>
              </a:solidFill>
            </a:endParaRPr>
          </a:p>
        </p:txBody>
      </p:sp>
      <p:sp>
        <p:nvSpPr>
          <p:cNvPr id="3084" name="Line 20"/>
          <p:cNvSpPr>
            <a:spLocks noChangeShapeType="1"/>
          </p:cNvSpPr>
          <p:nvPr/>
        </p:nvSpPr>
        <p:spPr bwMode="auto">
          <a:xfrm>
            <a:off x="0" y="4736306"/>
            <a:ext cx="9144000" cy="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 anchor="ctr"/>
          <a:lstStyle/>
          <a:p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3085" name="Line 21"/>
          <p:cNvSpPr>
            <a:spLocks noChangeShapeType="1"/>
          </p:cNvSpPr>
          <p:nvPr/>
        </p:nvSpPr>
        <p:spPr bwMode="auto">
          <a:xfrm>
            <a:off x="0" y="809625"/>
            <a:ext cx="9144000" cy="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 anchor="ctr"/>
          <a:lstStyle/>
          <a:p>
            <a:endParaRPr lang="ru-RU" dirty="0">
              <a:solidFill>
                <a:srgbClr val="FFFFFF"/>
              </a:solidFill>
            </a:endParaRPr>
          </a:p>
        </p:txBody>
      </p:sp>
      <p:pic>
        <p:nvPicPr>
          <p:cNvPr id="3086" name="Picture 23" descr="TransGazKazan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279" y="67885"/>
            <a:ext cx="1560513" cy="633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224250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57" r:id="rId1"/>
    <p:sldLayoutId id="2147484358" r:id="rId2"/>
    <p:sldLayoutId id="2147484359" r:id="rId3"/>
    <p:sldLayoutId id="2147484360" r:id="rId4"/>
    <p:sldLayoutId id="2147484361" r:id="rId5"/>
    <p:sldLayoutId id="2147484362" r:id="rId6"/>
    <p:sldLayoutId id="2147484363" r:id="rId7"/>
    <p:sldLayoutId id="2147484364" r:id="rId8"/>
    <p:sldLayoutId id="2147484365" r:id="rId9"/>
    <p:sldLayoutId id="2147484366" r:id="rId10"/>
    <p:sldLayoutId id="2147484367" r:id="rId11"/>
  </p:sldLayoutIdLst>
  <p:hf sldNum="0"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5pPr>
      <a:lvl6pPr marL="456531"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6pPr>
      <a:lvl7pPr marL="913063"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7pPr>
      <a:lvl8pPr marL="1369597"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8pPr>
      <a:lvl9pPr marL="1826127"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9pPr>
    </p:titleStyle>
    <p:bodyStyle>
      <a:lvl1pPr marL="342400" indent="-342400" algn="l" rtl="0" eaLnBrk="0" fontAlgn="base" hangingPunct="0">
        <a:spcBef>
          <a:spcPct val="0"/>
        </a:spcBef>
        <a:spcAft>
          <a:spcPct val="0"/>
        </a:spcAft>
        <a:defRPr sz="2600" b="1">
          <a:solidFill>
            <a:srgbClr val="003366"/>
          </a:solidFill>
          <a:latin typeface="+mn-lt"/>
          <a:ea typeface="+mn-ea"/>
          <a:cs typeface="+mn-cs"/>
        </a:defRPr>
      </a:lvl1pPr>
      <a:lvl2pPr marL="741868" indent="-285327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Arial" charset="0"/>
        </a:defRPr>
      </a:lvl2pPr>
      <a:lvl3pPr marL="1141334" indent="-228266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Arial" charset="0"/>
        </a:defRPr>
      </a:lvl3pPr>
      <a:lvl4pPr marL="1597866" indent="-228266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charset="0"/>
        </a:defRPr>
      </a:lvl4pPr>
      <a:lvl5pPr marL="2054398" indent="-228266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5pPr>
      <a:lvl6pPr marL="2510932" indent="-228266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67466" indent="-228266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4000" indent="-228266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0534" indent="-228266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ru-RU"/>
      </a:defPPr>
      <a:lvl1pPr marL="0" algn="l" defTabSz="9130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531" algn="l" defTabSz="9130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3063" algn="l" defTabSz="9130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69597" algn="l" defTabSz="9130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6127" algn="l" defTabSz="9130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2666" algn="l" defTabSz="9130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39200" algn="l" defTabSz="9130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5733" algn="l" defTabSz="9130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2269" algn="l" defTabSz="9130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3"/>
          <p:cNvSpPr>
            <a:spLocks noChangeArrowheads="1"/>
          </p:cNvSpPr>
          <p:nvPr/>
        </p:nvSpPr>
        <p:spPr bwMode="auto">
          <a:xfrm>
            <a:off x="0" y="0"/>
            <a:ext cx="9144000" cy="5143500"/>
          </a:xfrm>
          <a:prstGeom prst="rect">
            <a:avLst/>
          </a:prstGeom>
          <a:solidFill>
            <a:srgbClr val="0066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>
            <a:lvl1pPr eaLnBrk="0" hangingPunct="0"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1pPr>
            <a:lvl2pPr marL="742950" indent="-285750" eaLnBrk="0" hangingPunct="0"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2pPr>
            <a:lvl3pPr marL="1143000" indent="-228600" eaLnBrk="0" hangingPunct="0"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3pPr>
            <a:lvl4pPr marL="1600200" indent="-228600" eaLnBrk="0" hangingPunct="0"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4pPr>
            <a:lvl5pPr marL="2057400" indent="-228600" eaLnBrk="0" hangingPunct="0"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9pPr>
          </a:lstStyle>
          <a:p>
            <a:pPr eaLnBrk="1" hangingPunct="1">
              <a:defRPr/>
            </a:pPr>
            <a:endParaRPr lang="ru-RU" altLang="ru-RU" sz="1700" dirty="0" smtClean="0">
              <a:solidFill>
                <a:srgbClr val="FFFFFF"/>
              </a:solidFill>
            </a:endParaRPr>
          </a:p>
        </p:txBody>
      </p:sp>
      <p:grpSp>
        <p:nvGrpSpPr>
          <p:cNvPr id="7171" name="Group 4"/>
          <p:cNvGrpSpPr>
            <a:grpSpLocks/>
          </p:cNvGrpSpPr>
          <p:nvPr/>
        </p:nvGrpSpPr>
        <p:grpSpPr bwMode="auto">
          <a:xfrm>
            <a:off x="0" y="4739329"/>
            <a:ext cx="9144000" cy="404813"/>
            <a:chOff x="0" y="3974"/>
            <a:chExt cx="5760" cy="340"/>
          </a:xfrm>
        </p:grpSpPr>
        <p:sp>
          <p:nvSpPr>
            <p:cNvPr id="7181" name="Rectangle 5"/>
            <p:cNvSpPr>
              <a:spLocks noChangeArrowheads="1"/>
            </p:cNvSpPr>
            <p:nvPr/>
          </p:nvSpPr>
          <p:spPr bwMode="auto">
            <a:xfrm>
              <a:off x="0" y="3974"/>
              <a:ext cx="1220" cy="340"/>
            </a:xfrm>
            <a:prstGeom prst="rect">
              <a:avLst/>
            </a:prstGeom>
            <a:solidFill>
              <a:srgbClr val="0066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/>
            <a:lstStyle>
              <a:lvl1pPr eaLnBrk="0" hangingPunct="0">
                <a:defRPr sz="2600">
                  <a:solidFill>
                    <a:schemeClr val="bg1"/>
                  </a:solidFill>
                  <a:latin typeface="Arial Narrow" pitchFamily="34" charset="0"/>
                  <a:cs typeface="Arial" pitchFamily="34" charset="0"/>
                </a:defRPr>
              </a:lvl1pPr>
              <a:lvl2pPr marL="742950" indent="-285750" eaLnBrk="0" hangingPunct="0">
                <a:defRPr sz="2600">
                  <a:solidFill>
                    <a:schemeClr val="bg1"/>
                  </a:solidFill>
                  <a:latin typeface="Arial Narrow" pitchFamily="34" charset="0"/>
                  <a:cs typeface="Arial" pitchFamily="34" charset="0"/>
                </a:defRPr>
              </a:lvl2pPr>
              <a:lvl3pPr marL="1143000" indent="-228600" eaLnBrk="0" hangingPunct="0">
                <a:defRPr sz="2600">
                  <a:solidFill>
                    <a:schemeClr val="bg1"/>
                  </a:solidFill>
                  <a:latin typeface="Arial Narrow" pitchFamily="34" charset="0"/>
                  <a:cs typeface="Arial" pitchFamily="34" charset="0"/>
                </a:defRPr>
              </a:lvl3pPr>
              <a:lvl4pPr marL="1600200" indent="-228600" eaLnBrk="0" hangingPunct="0">
                <a:defRPr sz="2600">
                  <a:solidFill>
                    <a:schemeClr val="bg1"/>
                  </a:solidFill>
                  <a:latin typeface="Arial Narrow" pitchFamily="34" charset="0"/>
                  <a:cs typeface="Arial" pitchFamily="34" charset="0"/>
                </a:defRPr>
              </a:lvl4pPr>
              <a:lvl5pPr marL="2057400" indent="-228600" eaLnBrk="0" hangingPunct="0">
                <a:defRPr sz="2600">
                  <a:solidFill>
                    <a:schemeClr val="bg1"/>
                  </a:solidFill>
                  <a:latin typeface="Arial Narrow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chemeClr val="bg1"/>
                  </a:solidFill>
                  <a:latin typeface="Arial Narrow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chemeClr val="bg1"/>
                  </a:solidFill>
                  <a:latin typeface="Arial Narrow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chemeClr val="bg1"/>
                  </a:solidFill>
                  <a:latin typeface="Arial Narrow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chemeClr val="bg1"/>
                  </a:solidFill>
                  <a:latin typeface="Arial Narrow" pitchFamily="34" charset="0"/>
                  <a:cs typeface="Arial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700" dirty="0" smtClean="0">
                <a:solidFill>
                  <a:srgbClr val="FFFFFF"/>
                </a:solidFill>
              </a:endParaRPr>
            </a:p>
          </p:txBody>
        </p:sp>
        <p:sp>
          <p:nvSpPr>
            <p:cNvPr id="7182" name="Rectangle 6"/>
            <p:cNvSpPr>
              <a:spLocks noChangeArrowheads="1"/>
            </p:cNvSpPr>
            <p:nvPr/>
          </p:nvSpPr>
          <p:spPr bwMode="auto">
            <a:xfrm>
              <a:off x="1224" y="3974"/>
              <a:ext cx="4536" cy="340"/>
            </a:xfrm>
            <a:prstGeom prst="rect">
              <a:avLst/>
            </a:prstGeom>
            <a:solidFill>
              <a:srgbClr val="3399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/>
            <a:lstStyle>
              <a:lvl1pPr eaLnBrk="0" hangingPunct="0">
                <a:defRPr sz="2600">
                  <a:solidFill>
                    <a:schemeClr val="bg1"/>
                  </a:solidFill>
                  <a:latin typeface="Arial Narrow" pitchFamily="34" charset="0"/>
                  <a:cs typeface="Arial" pitchFamily="34" charset="0"/>
                </a:defRPr>
              </a:lvl1pPr>
              <a:lvl2pPr marL="742950" indent="-285750" eaLnBrk="0" hangingPunct="0">
                <a:defRPr sz="2600">
                  <a:solidFill>
                    <a:schemeClr val="bg1"/>
                  </a:solidFill>
                  <a:latin typeface="Arial Narrow" pitchFamily="34" charset="0"/>
                  <a:cs typeface="Arial" pitchFamily="34" charset="0"/>
                </a:defRPr>
              </a:lvl2pPr>
              <a:lvl3pPr marL="1143000" indent="-228600" eaLnBrk="0" hangingPunct="0">
                <a:defRPr sz="2600">
                  <a:solidFill>
                    <a:schemeClr val="bg1"/>
                  </a:solidFill>
                  <a:latin typeface="Arial Narrow" pitchFamily="34" charset="0"/>
                  <a:cs typeface="Arial" pitchFamily="34" charset="0"/>
                </a:defRPr>
              </a:lvl3pPr>
              <a:lvl4pPr marL="1600200" indent="-228600" eaLnBrk="0" hangingPunct="0">
                <a:defRPr sz="2600">
                  <a:solidFill>
                    <a:schemeClr val="bg1"/>
                  </a:solidFill>
                  <a:latin typeface="Arial Narrow" pitchFamily="34" charset="0"/>
                  <a:cs typeface="Arial" pitchFamily="34" charset="0"/>
                </a:defRPr>
              </a:lvl4pPr>
              <a:lvl5pPr marL="2057400" indent="-228600" eaLnBrk="0" hangingPunct="0">
                <a:defRPr sz="2600">
                  <a:solidFill>
                    <a:schemeClr val="bg1"/>
                  </a:solidFill>
                  <a:latin typeface="Arial Narrow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chemeClr val="bg1"/>
                  </a:solidFill>
                  <a:latin typeface="Arial Narrow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chemeClr val="bg1"/>
                  </a:solidFill>
                  <a:latin typeface="Arial Narrow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chemeClr val="bg1"/>
                  </a:solidFill>
                  <a:latin typeface="Arial Narrow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chemeClr val="bg1"/>
                  </a:solidFill>
                  <a:latin typeface="Arial Narrow" pitchFamily="34" charset="0"/>
                  <a:cs typeface="Arial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700" dirty="0" smtClean="0">
                <a:solidFill>
                  <a:srgbClr val="FFFFFF"/>
                </a:solidFill>
              </a:endParaRPr>
            </a:p>
          </p:txBody>
        </p:sp>
        <p:sp>
          <p:nvSpPr>
            <p:cNvPr id="7183" name="Line 7"/>
            <p:cNvSpPr>
              <a:spLocks noChangeShapeType="1"/>
            </p:cNvSpPr>
            <p:nvPr/>
          </p:nvSpPr>
          <p:spPr bwMode="auto">
            <a:xfrm>
              <a:off x="1220" y="3974"/>
              <a:ext cx="0" cy="34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 anchor="ctr"/>
            <a:lstStyle/>
            <a:p>
              <a:endParaRPr lang="ru-RU" dirty="0">
                <a:solidFill>
                  <a:srgbClr val="FFFFFF"/>
                </a:solidFill>
              </a:endParaRPr>
            </a:p>
          </p:txBody>
        </p:sp>
      </p:grpSp>
      <p:sp>
        <p:nvSpPr>
          <p:cNvPr id="7172" name="Rectangle 8"/>
          <p:cNvSpPr>
            <a:spLocks noChangeArrowheads="1"/>
          </p:cNvSpPr>
          <p:nvPr/>
        </p:nvSpPr>
        <p:spPr bwMode="auto">
          <a:xfrm>
            <a:off x="0" y="4"/>
            <a:ext cx="1936750" cy="809625"/>
          </a:xfrm>
          <a:prstGeom prst="rect">
            <a:avLst/>
          </a:prstGeom>
          <a:solidFill>
            <a:srgbClr val="0066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>
            <a:lvl1pPr eaLnBrk="0" hangingPunct="0"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1pPr>
            <a:lvl2pPr marL="742950" indent="-285750" eaLnBrk="0" hangingPunct="0"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2pPr>
            <a:lvl3pPr marL="1143000" indent="-228600" eaLnBrk="0" hangingPunct="0"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3pPr>
            <a:lvl4pPr marL="1600200" indent="-228600" eaLnBrk="0" hangingPunct="0"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4pPr>
            <a:lvl5pPr marL="2057400" indent="-228600" eaLnBrk="0" hangingPunct="0"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9pPr>
          </a:lstStyle>
          <a:p>
            <a:pPr eaLnBrk="1" hangingPunct="1">
              <a:defRPr/>
            </a:pPr>
            <a:endParaRPr lang="ru-RU" altLang="ru-RU" sz="1700" dirty="0" smtClean="0">
              <a:solidFill>
                <a:srgbClr val="FFFFFF"/>
              </a:solidFill>
            </a:endParaRPr>
          </a:p>
        </p:txBody>
      </p:sp>
      <p:sp>
        <p:nvSpPr>
          <p:cNvPr id="7173" name="Rectangle 9"/>
          <p:cNvSpPr>
            <a:spLocks noChangeArrowheads="1"/>
          </p:cNvSpPr>
          <p:nvPr/>
        </p:nvSpPr>
        <p:spPr bwMode="auto">
          <a:xfrm>
            <a:off x="1943100" y="4"/>
            <a:ext cx="7200900" cy="809625"/>
          </a:xfrm>
          <a:prstGeom prst="rect">
            <a:avLst/>
          </a:prstGeom>
          <a:solidFill>
            <a:srgbClr val="0033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>
            <a:lvl1pPr eaLnBrk="0" hangingPunct="0"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1pPr>
            <a:lvl2pPr marL="742950" indent="-285750" eaLnBrk="0" hangingPunct="0"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2pPr>
            <a:lvl3pPr marL="1143000" indent="-228600" eaLnBrk="0" hangingPunct="0"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3pPr>
            <a:lvl4pPr marL="1600200" indent="-228600" eaLnBrk="0" hangingPunct="0"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4pPr>
            <a:lvl5pPr marL="2057400" indent="-228600" eaLnBrk="0" hangingPunct="0"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9pPr>
          </a:lstStyle>
          <a:p>
            <a:pPr eaLnBrk="1" hangingPunct="1">
              <a:defRPr/>
            </a:pPr>
            <a:endParaRPr lang="ru-RU" altLang="ru-RU" sz="1700" dirty="0" smtClean="0">
              <a:solidFill>
                <a:srgbClr val="FFFFFF"/>
              </a:solidFill>
            </a:endParaRPr>
          </a:p>
        </p:txBody>
      </p:sp>
      <p:sp>
        <p:nvSpPr>
          <p:cNvPr id="7174" name="Line 10"/>
          <p:cNvSpPr>
            <a:spLocks noChangeShapeType="1"/>
          </p:cNvSpPr>
          <p:nvPr/>
        </p:nvSpPr>
        <p:spPr bwMode="auto">
          <a:xfrm>
            <a:off x="1936750" y="4"/>
            <a:ext cx="0" cy="809625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 anchor="ctr"/>
          <a:lstStyle/>
          <a:p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7175" name="Rectangle 11"/>
          <p:cNvSpPr>
            <a:spLocks noGrp="1" noChangeArrowheads="1"/>
          </p:cNvSpPr>
          <p:nvPr>
            <p:ph type="title"/>
          </p:nvPr>
        </p:nvSpPr>
        <p:spPr bwMode="auto">
          <a:xfrm>
            <a:off x="2159001" y="9"/>
            <a:ext cx="6985000" cy="757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367629" name="Rectangle 13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144713" y="4772455"/>
            <a:ext cx="6769100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sz="2000">
                <a:cs typeface="+mn-cs"/>
              </a:defRPr>
            </a:lvl1pPr>
          </a:lstStyle>
          <a:p>
            <a:pPr>
              <a:defRPr/>
            </a:pPr>
            <a:r>
              <a:rPr lang="ru-RU" dirty="0" smtClean="0">
                <a:solidFill>
                  <a:srgbClr val="FFFFFF"/>
                </a:solidFill>
              </a:rPr>
              <a:t>СОВЕЩАНИЕ ПО РАССМОТРЕНИЮ РЕЗУЛЬТАТОВ ПХД ЗА 2013 Г.</a:t>
            </a:r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7177" name="Rectangle 14"/>
          <p:cNvSpPr>
            <a:spLocks noChangeArrowheads="1"/>
          </p:cNvSpPr>
          <p:nvPr/>
        </p:nvSpPr>
        <p:spPr bwMode="auto">
          <a:xfrm>
            <a:off x="755650" y="5704285"/>
            <a:ext cx="4103688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>
            <a:lvl1pPr eaLnBrk="0" hangingPunct="0"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1pPr>
            <a:lvl2pPr marL="742950" indent="-285750" eaLnBrk="0" hangingPunct="0"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2pPr>
            <a:lvl3pPr marL="1143000" indent="-228600" eaLnBrk="0" hangingPunct="0"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3pPr>
            <a:lvl4pPr marL="1600200" indent="-228600" eaLnBrk="0" hangingPunct="0"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4pPr>
            <a:lvl5pPr marL="2057400" indent="-228600" eaLnBrk="0" hangingPunct="0"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9pPr>
          </a:lstStyle>
          <a:p>
            <a:pPr eaLnBrk="1" hangingPunct="1">
              <a:defRPr/>
            </a:pPr>
            <a:endParaRPr lang="ru-RU" altLang="ru-RU" sz="1700" dirty="0" smtClean="0">
              <a:solidFill>
                <a:srgbClr val="FFFFFF"/>
              </a:solidFill>
            </a:endParaRPr>
          </a:p>
        </p:txBody>
      </p:sp>
      <p:sp>
        <p:nvSpPr>
          <p:cNvPr id="7178" name="Line 16"/>
          <p:cNvSpPr>
            <a:spLocks noChangeShapeType="1"/>
          </p:cNvSpPr>
          <p:nvPr/>
        </p:nvSpPr>
        <p:spPr bwMode="auto">
          <a:xfrm>
            <a:off x="0" y="4736306"/>
            <a:ext cx="9144000" cy="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 anchor="ctr"/>
          <a:lstStyle/>
          <a:p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7179" name="Line 17"/>
          <p:cNvSpPr>
            <a:spLocks noChangeShapeType="1"/>
          </p:cNvSpPr>
          <p:nvPr/>
        </p:nvSpPr>
        <p:spPr bwMode="auto">
          <a:xfrm>
            <a:off x="0" y="809625"/>
            <a:ext cx="9144000" cy="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 anchor="ctr"/>
          <a:lstStyle/>
          <a:p>
            <a:endParaRPr lang="ru-RU" dirty="0">
              <a:solidFill>
                <a:srgbClr val="FFFFFF"/>
              </a:solidFill>
            </a:endParaRPr>
          </a:p>
        </p:txBody>
      </p:sp>
      <p:pic>
        <p:nvPicPr>
          <p:cNvPr id="7180" name="Picture 18" descr="TransGazKazan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279" y="67885"/>
            <a:ext cx="1560513" cy="633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879605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70" r:id="rId1"/>
    <p:sldLayoutId id="2147484371" r:id="rId2"/>
    <p:sldLayoutId id="2147484372" r:id="rId3"/>
    <p:sldLayoutId id="2147484373" r:id="rId4"/>
    <p:sldLayoutId id="2147484374" r:id="rId5"/>
    <p:sldLayoutId id="2147484375" r:id="rId6"/>
    <p:sldLayoutId id="2147484376" r:id="rId7"/>
    <p:sldLayoutId id="2147484377" r:id="rId8"/>
    <p:sldLayoutId id="2147484378" r:id="rId9"/>
    <p:sldLayoutId id="2147484379" r:id="rId10"/>
    <p:sldLayoutId id="2147484380" r:id="rId11"/>
  </p:sldLayoutIdLst>
  <p:transition spd="med" advClick="0" advTm="1000">
    <p:wipe/>
  </p:transition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5pPr>
      <a:lvl6pPr marL="456531"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6pPr>
      <a:lvl7pPr marL="913063"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7pPr>
      <a:lvl8pPr marL="1369597"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8pPr>
      <a:lvl9pPr marL="1826127"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9pPr>
    </p:titleStyle>
    <p:bodyStyle>
      <a:lvl1pPr marL="342400" indent="-342400" algn="l" rtl="0" eaLnBrk="0" fontAlgn="base" hangingPunct="0">
        <a:spcBef>
          <a:spcPct val="20000"/>
        </a:spcBef>
        <a:spcAft>
          <a:spcPct val="0"/>
        </a:spcAft>
        <a:defRPr sz="2600" b="1">
          <a:solidFill>
            <a:srgbClr val="003366"/>
          </a:solidFill>
          <a:latin typeface="+mn-lt"/>
          <a:ea typeface="+mn-ea"/>
          <a:cs typeface="+mn-cs"/>
        </a:defRPr>
      </a:lvl1pPr>
      <a:lvl2pPr marL="741868" indent="-285327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Arial" charset="0"/>
        </a:defRPr>
      </a:lvl2pPr>
      <a:lvl3pPr marL="1141334" indent="-228266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Arial" charset="0"/>
        </a:defRPr>
      </a:lvl3pPr>
      <a:lvl4pPr marL="1597866" indent="-228266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charset="0"/>
        </a:defRPr>
      </a:lvl4pPr>
      <a:lvl5pPr marL="2054398" indent="-228266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5pPr>
      <a:lvl6pPr marL="2510932" indent="-228266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67466" indent="-228266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4000" indent="-228266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0534" indent="-228266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ru-RU"/>
      </a:defPPr>
      <a:lvl1pPr marL="0" algn="l" defTabSz="9130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531" algn="l" defTabSz="9130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3063" algn="l" defTabSz="9130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69597" algn="l" defTabSz="9130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6127" algn="l" defTabSz="9130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2666" algn="l" defTabSz="9130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39200" algn="l" defTabSz="9130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5733" algn="l" defTabSz="9130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2269" algn="l" defTabSz="9130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3"/>
          <p:cNvSpPr>
            <a:spLocks noChangeArrowheads="1"/>
          </p:cNvSpPr>
          <p:nvPr/>
        </p:nvSpPr>
        <p:spPr bwMode="auto">
          <a:xfrm>
            <a:off x="0" y="0"/>
            <a:ext cx="9144000" cy="5143500"/>
          </a:xfrm>
          <a:prstGeom prst="rect">
            <a:avLst/>
          </a:prstGeom>
          <a:solidFill>
            <a:srgbClr val="0066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>
            <a:lvl1pPr eaLnBrk="0" hangingPunct="0"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1pPr>
            <a:lvl2pPr marL="742950" indent="-285750" eaLnBrk="0" hangingPunct="0"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2pPr>
            <a:lvl3pPr marL="1143000" indent="-228600" eaLnBrk="0" hangingPunct="0"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3pPr>
            <a:lvl4pPr marL="1600200" indent="-228600" eaLnBrk="0" hangingPunct="0"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4pPr>
            <a:lvl5pPr marL="2057400" indent="-228600" eaLnBrk="0" hangingPunct="0"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9pPr>
          </a:lstStyle>
          <a:p>
            <a:pPr eaLnBrk="1" hangingPunct="1">
              <a:defRPr/>
            </a:pPr>
            <a:endParaRPr lang="ru-RU" altLang="ru-RU" sz="1700" dirty="0" smtClean="0">
              <a:solidFill>
                <a:srgbClr val="FFFFFF"/>
              </a:solidFill>
            </a:endParaRPr>
          </a:p>
        </p:txBody>
      </p:sp>
      <p:grpSp>
        <p:nvGrpSpPr>
          <p:cNvPr id="7171" name="Group 4"/>
          <p:cNvGrpSpPr>
            <a:grpSpLocks/>
          </p:cNvGrpSpPr>
          <p:nvPr/>
        </p:nvGrpSpPr>
        <p:grpSpPr bwMode="auto">
          <a:xfrm>
            <a:off x="0" y="4739229"/>
            <a:ext cx="9144000" cy="404813"/>
            <a:chOff x="0" y="3974"/>
            <a:chExt cx="5760" cy="340"/>
          </a:xfrm>
        </p:grpSpPr>
        <p:sp>
          <p:nvSpPr>
            <p:cNvPr id="7181" name="Rectangle 5"/>
            <p:cNvSpPr>
              <a:spLocks noChangeArrowheads="1"/>
            </p:cNvSpPr>
            <p:nvPr/>
          </p:nvSpPr>
          <p:spPr bwMode="auto">
            <a:xfrm>
              <a:off x="0" y="3974"/>
              <a:ext cx="1220" cy="340"/>
            </a:xfrm>
            <a:prstGeom prst="rect">
              <a:avLst/>
            </a:prstGeom>
            <a:solidFill>
              <a:srgbClr val="0066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/>
            <a:lstStyle>
              <a:lvl1pPr eaLnBrk="0" hangingPunct="0">
                <a:defRPr sz="2600">
                  <a:solidFill>
                    <a:schemeClr val="bg1"/>
                  </a:solidFill>
                  <a:latin typeface="Arial Narrow" pitchFamily="34" charset="0"/>
                  <a:cs typeface="Arial" pitchFamily="34" charset="0"/>
                </a:defRPr>
              </a:lvl1pPr>
              <a:lvl2pPr marL="742950" indent="-285750" eaLnBrk="0" hangingPunct="0">
                <a:defRPr sz="2600">
                  <a:solidFill>
                    <a:schemeClr val="bg1"/>
                  </a:solidFill>
                  <a:latin typeface="Arial Narrow" pitchFamily="34" charset="0"/>
                  <a:cs typeface="Arial" pitchFamily="34" charset="0"/>
                </a:defRPr>
              </a:lvl2pPr>
              <a:lvl3pPr marL="1143000" indent="-228600" eaLnBrk="0" hangingPunct="0">
                <a:defRPr sz="2600">
                  <a:solidFill>
                    <a:schemeClr val="bg1"/>
                  </a:solidFill>
                  <a:latin typeface="Arial Narrow" pitchFamily="34" charset="0"/>
                  <a:cs typeface="Arial" pitchFamily="34" charset="0"/>
                </a:defRPr>
              </a:lvl3pPr>
              <a:lvl4pPr marL="1600200" indent="-228600" eaLnBrk="0" hangingPunct="0">
                <a:defRPr sz="2600">
                  <a:solidFill>
                    <a:schemeClr val="bg1"/>
                  </a:solidFill>
                  <a:latin typeface="Arial Narrow" pitchFamily="34" charset="0"/>
                  <a:cs typeface="Arial" pitchFamily="34" charset="0"/>
                </a:defRPr>
              </a:lvl4pPr>
              <a:lvl5pPr marL="2057400" indent="-228600" eaLnBrk="0" hangingPunct="0">
                <a:defRPr sz="2600">
                  <a:solidFill>
                    <a:schemeClr val="bg1"/>
                  </a:solidFill>
                  <a:latin typeface="Arial Narrow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chemeClr val="bg1"/>
                  </a:solidFill>
                  <a:latin typeface="Arial Narrow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chemeClr val="bg1"/>
                  </a:solidFill>
                  <a:latin typeface="Arial Narrow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chemeClr val="bg1"/>
                  </a:solidFill>
                  <a:latin typeface="Arial Narrow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chemeClr val="bg1"/>
                  </a:solidFill>
                  <a:latin typeface="Arial Narrow" pitchFamily="34" charset="0"/>
                  <a:cs typeface="Arial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700" dirty="0" smtClean="0">
                <a:solidFill>
                  <a:srgbClr val="FFFFFF"/>
                </a:solidFill>
              </a:endParaRPr>
            </a:p>
          </p:txBody>
        </p:sp>
        <p:sp>
          <p:nvSpPr>
            <p:cNvPr id="7182" name="Rectangle 6"/>
            <p:cNvSpPr>
              <a:spLocks noChangeArrowheads="1"/>
            </p:cNvSpPr>
            <p:nvPr/>
          </p:nvSpPr>
          <p:spPr bwMode="auto">
            <a:xfrm>
              <a:off x="1224" y="3974"/>
              <a:ext cx="4536" cy="340"/>
            </a:xfrm>
            <a:prstGeom prst="rect">
              <a:avLst/>
            </a:prstGeom>
            <a:solidFill>
              <a:srgbClr val="3399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/>
            <a:lstStyle>
              <a:lvl1pPr eaLnBrk="0" hangingPunct="0">
                <a:defRPr sz="2600">
                  <a:solidFill>
                    <a:schemeClr val="bg1"/>
                  </a:solidFill>
                  <a:latin typeface="Arial Narrow" pitchFamily="34" charset="0"/>
                  <a:cs typeface="Arial" pitchFamily="34" charset="0"/>
                </a:defRPr>
              </a:lvl1pPr>
              <a:lvl2pPr marL="742950" indent="-285750" eaLnBrk="0" hangingPunct="0">
                <a:defRPr sz="2600">
                  <a:solidFill>
                    <a:schemeClr val="bg1"/>
                  </a:solidFill>
                  <a:latin typeface="Arial Narrow" pitchFamily="34" charset="0"/>
                  <a:cs typeface="Arial" pitchFamily="34" charset="0"/>
                </a:defRPr>
              </a:lvl2pPr>
              <a:lvl3pPr marL="1143000" indent="-228600" eaLnBrk="0" hangingPunct="0">
                <a:defRPr sz="2600">
                  <a:solidFill>
                    <a:schemeClr val="bg1"/>
                  </a:solidFill>
                  <a:latin typeface="Arial Narrow" pitchFamily="34" charset="0"/>
                  <a:cs typeface="Arial" pitchFamily="34" charset="0"/>
                </a:defRPr>
              </a:lvl3pPr>
              <a:lvl4pPr marL="1600200" indent="-228600" eaLnBrk="0" hangingPunct="0">
                <a:defRPr sz="2600">
                  <a:solidFill>
                    <a:schemeClr val="bg1"/>
                  </a:solidFill>
                  <a:latin typeface="Arial Narrow" pitchFamily="34" charset="0"/>
                  <a:cs typeface="Arial" pitchFamily="34" charset="0"/>
                </a:defRPr>
              </a:lvl4pPr>
              <a:lvl5pPr marL="2057400" indent="-228600" eaLnBrk="0" hangingPunct="0">
                <a:defRPr sz="2600">
                  <a:solidFill>
                    <a:schemeClr val="bg1"/>
                  </a:solidFill>
                  <a:latin typeface="Arial Narrow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chemeClr val="bg1"/>
                  </a:solidFill>
                  <a:latin typeface="Arial Narrow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chemeClr val="bg1"/>
                  </a:solidFill>
                  <a:latin typeface="Arial Narrow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chemeClr val="bg1"/>
                  </a:solidFill>
                  <a:latin typeface="Arial Narrow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chemeClr val="bg1"/>
                  </a:solidFill>
                  <a:latin typeface="Arial Narrow" pitchFamily="34" charset="0"/>
                  <a:cs typeface="Arial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700" dirty="0" smtClean="0">
                <a:solidFill>
                  <a:srgbClr val="FFFFFF"/>
                </a:solidFill>
              </a:endParaRPr>
            </a:p>
          </p:txBody>
        </p:sp>
        <p:sp>
          <p:nvSpPr>
            <p:cNvPr id="7183" name="Line 7"/>
            <p:cNvSpPr>
              <a:spLocks noChangeShapeType="1"/>
            </p:cNvSpPr>
            <p:nvPr/>
          </p:nvSpPr>
          <p:spPr bwMode="auto">
            <a:xfrm>
              <a:off x="1220" y="3974"/>
              <a:ext cx="0" cy="34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 anchor="ctr"/>
            <a:lstStyle/>
            <a:p>
              <a:endParaRPr lang="ru-RU" dirty="0">
                <a:solidFill>
                  <a:srgbClr val="FFFFFF"/>
                </a:solidFill>
              </a:endParaRPr>
            </a:p>
          </p:txBody>
        </p:sp>
      </p:grpSp>
      <p:sp>
        <p:nvSpPr>
          <p:cNvPr id="7172" name="Rectangle 8"/>
          <p:cNvSpPr>
            <a:spLocks noChangeArrowheads="1"/>
          </p:cNvSpPr>
          <p:nvPr/>
        </p:nvSpPr>
        <p:spPr bwMode="auto">
          <a:xfrm>
            <a:off x="0" y="4"/>
            <a:ext cx="1936750" cy="809625"/>
          </a:xfrm>
          <a:prstGeom prst="rect">
            <a:avLst/>
          </a:prstGeom>
          <a:solidFill>
            <a:srgbClr val="0066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>
            <a:lvl1pPr eaLnBrk="0" hangingPunct="0"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1pPr>
            <a:lvl2pPr marL="742950" indent="-285750" eaLnBrk="0" hangingPunct="0"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2pPr>
            <a:lvl3pPr marL="1143000" indent="-228600" eaLnBrk="0" hangingPunct="0"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3pPr>
            <a:lvl4pPr marL="1600200" indent="-228600" eaLnBrk="0" hangingPunct="0"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4pPr>
            <a:lvl5pPr marL="2057400" indent="-228600" eaLnBrk="0" hangingPunct="0"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9pPr>
          </a:lstStyle>
          <a:p>
            <a:pPr eaLnBrk="1" hangingPunct="1">
              <a:defRPr/>
            </a:pPr>
            <a:endParaRPr lang="ru-RU" altLang="ru-RU" sz="1700" dirty="0" smtClean="0">
              <a:solidFill>
                <a:srgbClr val="FFFFFF"/>
              </a:solidFill>
            </a:endParaRPr>
          </a:p>
        </p:txBody>
      </p:sp>
      <p:sp>
        <p:nvSpPr>
          <p:cNvPr id="7173" name="Rectangle 9"/>
          <p:cNvSpPr>
            <a:spLocks noChangeArrowheads="1"/>
          </p:cNvSpPr>
          <p:nvPr/>
        </p:nvSpPr>
        <p:spPr bwMode="auto">
          <a:xfrm>
            <a:off x="1943100" y="4"/>
            <a:ext cx="7200900" cy="809625"/>
          </a:xfrm>
          <a:prstGeom prst="rect">
            <a:avLst/>
          </a:prstGeom>
          <a:solidFill>
            <a:srgbClr val="0033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>
            <a:lvl1pPr eaLnBrk="0" hangingPunct="0"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1pPr>
            <a:lvl2pPr marL="742950" indent="-285750" eaLnBrk="0" hangingPunct="0"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2pPr>
            <a:lvl3pPr marL="1143000" indent="-228600" eaLnBrk="0" hangingPunct="0"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3pPr>
            <a:lvl4pPr marL="1600200" indent="-228600" eaLnBrk="0" hangingPunct="0"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4pPr>
            <a:lvl5pPr marL="2057400" indent="-228600" eaLnBrk="0" hangingPunct="0"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9pPr>
          </a:lstStyle>
          <a:p>
            <a:pPr eaLnBrk="1" hangingPunct="1">
              <a:defRPr/>
            </a:pPr>
            <a:endParaRPr lang="ru-RU" altLang="ru-RU" sz="1700" dirty="0" smtClean="0">
              <a:solidFill>
                <a:srgbClr val="FFFFFF"/>
              </a:solidFill>
            </a:endParaRPr>
          </a:p>
        </p:txBody>
      </p:sp>
      <p:sp>
        <p:nvSpPr>
          <p:cNvPr id="7174" name="Line 10"/>
          <p:cNvSpPr>
            <a:spLocks noChangeShapeType="1"/>
          </p:cNvSpPr>
          <p:nvPr/>
        </p:nvSpPr>
        <p:spPr bwMode="auto">
          <a:xfrm>
            <a:off x="1936750" y="4"/>
            <a:ext cx="0" cy="809625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 anchor="ctr"/>
          <a:lstStyle/>
          <a:p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7175" name="Rectangle 11"/>
          <p:cNvSpPr>
            <a:spLocks noGrp="1" noChangeArrowheads="1"/>
          </p:cNvSpPr>
          <p:nvPr>
            <p:ph type="title"/>
          </p:nvPr>
        </p:nvSpPr>
        <p:spPr bwMode="auto">
          <a:xfrm>
            <a:off x="2159001" y="9"/>
            <a:ext cx="6985000" cy="757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367629" name="Rectangle 13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144713" y="4772455"/>
            <a:ext cx="6769100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sz="2000">
                <a:cs typeface="+mn-cs"/>
              </a:defRPr>
            </a:lvl1pPr>
          </a:lstStyle>
          <a:p>
            <a:pPr>
              <a:defRPr/>
            </a:pPr>
            <a:r>
              <a:rPr lang="ru-RU" dirty="0" smtClean="0">
                <a:solidFill>
                  <a:srgbClr val="FFFFFF"/>
                </a:solidFill>
              </a:rPr>
              <a:t>СОВЕЩАНИЕ ПО РАССМОТРЕНИЮ РЕЗУЛЬТАТОВ ПХД ЗА 2013 Г.</a:t>
            </a:r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7177" name="Rectangle 14"/>
          <p:cNvSpPr>
            <a:spLocks noChangeArrowheads="1"/>
          </p:cNvSpPr>
          <p:nvPr/>
        </p:nvSpPr>
        <p:spPr bwMode="auto">
          <a:xfrm>
            <a:off x="755650" y="5704285"/>
            <a:ext cx="4103688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>
            <a:lvl1pPr eaLnBrk="0" hangingPunct="0"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1pPr>
            <a:lvl2pPr marL="742950" indent="-285750" eaLnBrk="0" hangingPunct="0"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2pPr>
            <a:lvl3pPr marL="1143000" indent="-228600" eaLnBrk="0" hangingPunct="0"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3pPr>
            <a:lvl4pPr marL="1600200" indent="-228600" eaLnBrk="0" hangingPunct="0"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4pPr>
            <a:lvl5pPr marL="2057400" indent="-228600" eaLnBrk="0" hangingPunct="0"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9pPr>
          </a:lstStyle>
          <a:p>
            <a:pPr eaLnBrk="1" hangingPunct="1">
              <a:defRPr/>
            </a:pPr>
            <a:endParaRPr lang="ru-RU" altLang="ru-RU" sz="1700" dirty="0" smtClean="0">
              <a:solidFill>
                <a:srgbClr val="FFFFFF"/>
              </a:solidFill>
            </a:endParaRPr>
          </a:p>
        </p:txBody>
      </p:sp>
      <p:sp>
        <p:nvSpPr>
          <p:cNvPr id="7178" name="Line 16"/>
          <p:cNvSpPr>
            <a:spLocks noChangeShapeType="1"/>
          </p:cNvSpPr>
          <p:nvPr/>
        </p:nvSpPr>
        <p:spPr bwMode="auto">
          <a:xfrm>
            <a:off x="0" y="4736306"/>
            <a:ext cx="9144000" cy="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 anchor="ctr"/>
          <a:lstStyle/>
          <a:p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7179" name="Line 17"/>
          <p:cNvSpPr>
            <a:spLocks noChangeShapeType="1"/>
          </p:cNvSpPr>
          <p:nvPr/>
        </p:nvSpPr>
        <p:spPr bwMode="auto">
          <a:xfrm>
            <a:off x="0" y="809625"/>
            <a:ext cx="9144000" cy="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 anchor="ctr"/>
          <a:lstStyle/>
          <a:p>
            <a:endParaRPr lang="ru-RU" dirty="0">
              <a:solidFill>
                <a:srgbClr val="FFFFFF"/>
              </a:solidFill>
            </a:endParaRPr>
          </a:p>
        </p:txBody>
      </p:sp>
      <p:pic>
        <p:nvPicPr>
          <p:cNvPr id="7180" name="Picture 18" descr="TransGazKazan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279" y="67885"/>
            <a:ext cx="1560513" cy="633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24353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84" r:id="rId1"/>
    <p:sldLayoutId id="2147484385" r:id="rId2"/>
    <p:sldLayoutId id="2147484386" r:id="rId3"/>
    <p:sldLayoutId id="2147484387" r:id="rId4"/>
    <p:sldLayoutId id="2147484388" r:id="rId5"/>
    <p:sldLayoutId id="2147484389" r:id="rId6"/>
    <p:sldLayoutId id="2147484390" r:id="rId7"/>
    <p:sldLayoutId id="2147484391" r:id="rId8"/>
    <p:sldLayoutId id="2147484392" r:id="rId9"/>
    <p:sldLayoutId id="2147484393" r:id="rId10"/>
    <p:sldLayoutId id="2147484394" r:id="rId11"/>
  </p:sldLayoutIdLst>
  <p:hf sldNum="0"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5pPr>
      <a:lvl6pPr marL="456531"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6pPr>
      <a:lvl7pPr marL="913063"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7pPr>
      <a:lvl8pPr marL="1369597"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8pPr>
      <a:lvl9pPr marL="1826127"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9pPr>
    </p:titleStyle>
    <p:bodyStyle>
      <a:lvl1pPr marL="342400" indent="-342400" algn="l" rtl="0" eaLnBrk="0" fontAlgn="base" hangingPunct="0">
        <a:spcBef>
          <a:spcPct val="20000"/>
        </a:spcBef>
        <a:spcAft>
          <a:spcPct val="0"/>
        </a:spcAft>
        <a:defRPr sz="2600" b="1">
          <a:solidFill>
            <a:srgbClr val="003366"/>
          </a:solidFill>
          <a:latin typeface="+mn-lt"/>
          <a:ea typeface="+mn-ea"/>
          <a:cs typeface="+mn-cs"/>
        </a:defRPr>
      </a:lvl1pPr>
      <a:lvl2pPr marL="741868" indent="-285327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Arial" charset="0"/>
        </a:defRPr>
      </a:lvl2pPr>
      <a:lvl3pPr marL="1141334" indent="-228266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Arial" charset="0"/>
        </a:defRPr>
      </a:lvl3pPr>
      <a:lvl4pPr marL="1597866" indent="-228266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charset="0"/>
        </a:defRPr>
      </a:lvl4pPr>
      <a:lvl5pPr marL="2054398" indent="-228266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5pPr>
      <a:lvl6pPr marL="2510932" indent="-228266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67466" indent="-228266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4000" indent="-228266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0534" indent="-228266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ru-RU"/>
      </a:defPPr>
      <a:lvl1pPr marL="0" algn="l" defTabSz="9130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531" algn="l" defTabSz="9130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3063" algn="l" defTabSz="9130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69597" algn="l" defTabSz="9130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6127" algn="l" defTabSz="9130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2666" algn="l" defTabSz="9130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39200" algn="l" defTabSz="9130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5733" algn="l" defTabSz="9130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2269" algn="l" defTabSz="9130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12"/>
          <p:cNvSpPr>
            <a:spLocks noGrp="1" noChangeArrowheads="1"/>
          </p:cNvSpPr>
          <p:nvPr>
            <p:ph type="body" idx="1"/>
          </p:nvPr>
        </p:nvSpPr>
        <p:spPr bwMode="auto">
          <a:xfrm>
            <a:off x="0" y="809631"/>
            <a:ext cx="9144000" cy="11465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215684" tIns="0" rIns="215684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</p:txBody>
      </p:sp>
      <p:sp>
        <p:nvSpPr>
          <p:cNvPr id="3075" name="Rectangle 19"/>
          <p:cNvSpPr>
            <a:spLocks noChangeArrowheads="1"/>
          </p:cNvSpPr>
          <p:nvPr/>
        </p:nvSpPr>
        <p:spPr bwMode="auto">
          <a:xfrm>
            <a:off x="0" y="1953817"/>
            <a:ext cx="9144000" cy="2784872"/>
          </a:xfrm>
          <a:prstGeom prst="rect">
            <a:avLst/>
          </a:prstGeom>
          <a:solidFill>
            <a:srgbClr val="0066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>
            <a:lvl1pPr eaLnBrk="0" hangingPunct="0"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1pPr>
            <a:lvl2pPr marL="742950" indent="-285750" eaLnBrk="0" hangingPunct="0"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2pPr>
            <a:lvl3pPr marL="1143000" indent="-228600" eaLnBrk="0" hangingPunct="0"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3pPr>
            <a:lvl4pPr marL="1600200" indent="-228600" eaLnBrk="0" hangingPunct="0"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4pPr>
            <a:lvl5pPr marL="2057400" indent="-228600" eaLnBrk="0" hangingPunct="0"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9pPr>
          </a:lstStyle>
          <a:p>
            <a:pPr eaLnBrk="1" hangingPunct="1">
              <a:defRPr/>
            </a:pPr>
            <a:endParaRPr lang="ru-RU" altLang="ru-RU" sz="1700" dirty="0" smtClean="0">
              <a:solidFill>
                <a:srgbClr val="FFFFFF"/>
              </a:solidFill>
            </a:endParaRPr>
          </a:p>
        </p:txBody>
      </p:sp>
      <p:grpSp>
        <p:nvGrpSpPr>
          <p:cNvPr id="3076" name="Group 3"/>
          <p:cNvGrpSpPr>
            <a:grpSpLocks/>
          </p:cNvGrpSpPr>
          <p:nvPr/>
        </p:nvGrpSpPr>
        <p:grpSpPr bwMode="auto">
          <a:xfrm>
            <a:off x="0" y="4739253"/>
            <a:ext cx="9144000" cy="404813"/>
            <a:chOff x="0" y="3974"/>
            <a:chExt cx="5760" cy="340"/>
          </a:xfrm>
        </p:grpSpPr>
        <p:sp>
          <p:nvSpPr>
            <p:cNvPr id="3087" name="Rectangle 4"/>
            <p:cNvSpPr>
              <a:spLocks noChangeArrowheads="1"/>
            </p:cNvSpPr>
            <p:nvPr/>
          </p:nvSpPr>
          <p:spPr bwMode="auto">
            <a:xfrm>
              <a:off x="0" y="3974"/>
              <a:ext cx="1220" cy="340"/>
            </a:xfrm>
            <a:prstGeom prst="rect">
              <a:avLst/>
            </a:prstGeom>
            <a:solidFill>
              <a:srgbClr val="0066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/>
            <a:lstStyle>
              <a:lvl1pPr eaLnBrk="0" hangingPunct="0">
                <a:defRPr sz="2600">
                  <a:solidFill>
                    <a:schemeClr val="bg1"/>
                  </a:solidFill>
                  <a:latin typeface="Arial Narrow" pitchFamily="34" charset="0"/>
                  <a:cs typeface="Arial" pitchFamily="34" charset="0"/>
                </a:defRPr>
              </a:lvl1pPr>
              <a:lvl2pPr marL="742950" indent="-285750" eaLnBrk="0" hangingPunct="0">
                <a:defRPr sz="2600">
                  <a:solidFill>
                    <a:schemeClr val="bg1"/>
                  </a:solidFill>
                  <a:latin typeface="Arial Narrow" pitchFamily="34" charset="0"/>
                  <a:cs typeface="Arial" pitchFamily="34" charset="0"/>
                </a:defRPr>
              </a:lvl2pPr>
              <a:lvl3pPr marL="1143000" indent="-228600" eaLnBrk="0" hangingPunct="0">
                <a:defRPr sz="2600">
                  <a:solidFill>
                    <a:schemeClr val="bg1"/>
                  </a:solidFill>
                  <a:latin typeface="Arial Narrow" pitchFamily="34" charset="0"/>
                  <a:cs typeface="Arial" pitchFamily="34" charset="0"/>
                </a:defRPr>
              </a:lvl3pPr>
              <a:lvl4pPr marL="1600200" indent="-228600" eaLnBrk="0" hangingPunct="0">
                <a:defRPr sz="2600">
                  <a:solidFill>
                    <a:schemeClr val="bg1"/>
                  </a:solidFill>
                  <a:latin typeface="Arial Narrow" pitchFamily="34" charset="0"/>
                  <a:cs typeface="Arial" pitchFamily="34" charset="0"/>
                </a:defRPr>
              </a:lvl4pPr>
              <a:lvl5pPr marL="2057400" indent="-228600" eaLnBrk="0" hangingPunct="0">
                <a:defRPr sz="2600">
                  <a:solidFill>
                    <a:schemeClr val="bg1"/>
                  </a:solidFill>
                  <a:latin typeface="Arial Narrow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chemeClr val="bg1"/>
                  </a:solidFill>
                  <a:latin typeface="Arial Narrow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chemeClr val="bg1"/>
                  </a:solidFill>
                  <a:latin typeface="Arial Narrow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chemeClr val="bg1"/>
                  </a:solidFill>
                  <a:latin typeface="Arial Narrow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chemeClr val="bg1"/>
                  </a:solidFill>
                  <a:latin typeface="Arial Narrow" pitchFamily="34" charset="0"/>
                  <a:cs typeface="Arial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700" dirty="0" smtClean="0">
                <a:solidFill>
                  <a:srgbClr val="FFFFFF"/>
                </a:solidFill>
              </a:endParaRPr>
            </a:p>
          </p:txBody>
        </p:sp>
        <p:sp>
          <p:nvSpPr>
            <p:cNvPr id="3088" name="Rectangle 5"/>
            <p:cNvSpPr>
              <a:spLocks noChangeArrowheads="1"/>
            </p:cNvSpPr>
            <p:nvPr/>
          </p:nvSpPr>
          <p:spPr bwMode="auto">
            <a:xfrm>
              <a:off x="1224" y="3974"/>
              <a:ext cx="4536" cy="340"/>
            </a:xfrm>
            <a:prstGeom prst="rect">
              <a:avLst/>
            </a:prstGeom>
            <a:solidFill>
              <a:srgbClr val="3399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/>
            <a:lstStyle>
              <a:lvl1pPr eaLnBrk="0" hangingPunct="0">
                <a:defRPr sz="2600">
                  <a:solidFill>
                    <a:schemeClr val="bg1"/>
                  </a:solidFill>
                  <a:latin typeface="Arial Narrow" pitchFamily="34" charset="0"/>
                  <a:cs typeface="Arial" pitchFamily="34" charset="0"/>
                </a:defRPr>
              </a:lvl1pPr>
              <a:lvl2pPr marL="742950" indent="-285750" eaLnBrk="0" hangingPunct="0">
                <a:defRPr sz="2600">
                  <a:solidFill>
                    <a:schemeClr val="bg1"/>
                  </a:solidFill>
                  <a:latin typeface="Arial Narrow" pitchFamily="34" charset="0"/>
                  <a:cs typeface="Arial" pitchFamily="34" charset="0"/>
                </a:defRPr>
              </a:lvl2pPr>
              <a:lvl3pPr marL="1143000" indent="-228600" eaLnBrk="0" hangingPunct="0">
                <a:defRPr sz="2600">
                  <a:solidFill>
                    <a:schemeClr val="bg1"/>
                  </a:solidFill>
                  <a:latin typeface="Arial Narrow" pitchFamily="34" charset="0"/>
                  <a:cs typeface="Arial" pitchFamily="34" charset="0"/>
                </a:defRPr>
              </a:lvl3pPr>
              <a:lvl4pPr marL="1600200" indent="-228600" eaLnBrk="0" hangingPunct="0">
                <a:defRPr sz="2600">
                  <a:solidFill>
                    <a:schemeClr val="bg1"/>
                  </a:solidFill>
                  <a:latin typeface="Arial Narrow" pitchFamily="34" charset="0"/>
                  <a:cs typeface="Arial" pitchFamily="34" charset="0"/>
                </a:defRPr>
              </a:lvl4pPr>
              <a:lvl5pPr marL="2057400" indent="-228600" eaLnBrk="0" hangingPunct="0">
                <a:defRPr sz="2600">
                  <a:solidFill>
                    <a:schemeClr val="bg1"/>
                  </a:solidFill>
                  <a:latin typeface="Arial Narrow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chemeClr val="bg1"/>
                  </a:solidFill>
                  <a:latin typeface="Arial Narrow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chemeClr val="bg1"/>
                  </a:solidFill>
                  <a:latin typeface="Arial Narrow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chemeClr val="bg1"/>
                  </a:solidFill>
                  <a:latin typeface="Arial Narrow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chemeClr val="bg1"/>
                  </a:solidFill>
                  <a:latin typeface="Arial Narrow" pitchFamily="34" charset="0"/>
                  <a:cs typeface="Arial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700" dirty="0" smtClean="0">
                <a:solidFill>
                  <a:srgbClr val="FFFFFF"/>
                </a:solidFill>
              </a:endParaRPr>
            </a:p>
          </p:txBody>
        </p:sp>
        <p:sp>
          <p:nvSpPr>
            <p:cNvPr id="3089" name="Line 6"/>
            <p:cNvSpPr>
              <a:spLocks noChangeShapeType="1"/>
            </p:cNvSpPr>
            <p:nvPr/>
          </p:nvSpPr>
          <p:spPr bwMode="auto">
            <a:xfrm>
              <a:off x="1220" y="3974"/>
              <a:ext cx="0" cy="34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 anchor="ctr"/>
            <a:lstStyle/>
            <a:p>
              <a:endParaRPr lang="ru-RU" dirty="0">
                <a:solidFill>
                  <a:srgbClr val="FFFFFF"/>
                </a:solidFill>
              </a:endParaRPr>
            </a:p>
          </p:txBody>
        </p:sp>
      </p:grpSp>
      <p:sp>
        <p:nvSpPr>
          <p:cNvPr id="3077" name="Rectangle 7"/>
          <p:cNvSpPr>
            <a:spLocks noChangeArrowheads="1"/>
          </p:cNvSpPr>
          <p:nvPr/>
        </p:nvSpPr>
        <p:spPr bwMode="auto">
          <a:xfrm>
            <a:off x="0" y="4"/>
            <a:ext cx="1936750" cy="809625"/>
          </a:xfrm>
          <a:prstGeom prst="rect">
            <a:avLst/>
          </a:prstGeom>
          <a:solidFill>
            <a:srgbClr val="0066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>
            <a:lvl1pPr eaLnBrk="0" hangingPunct="0"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1pPr>
            <a:lvl2pPr marL="742950" indent="-285750" eaLnBrk="0" hangingPunct="0"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2pPr>
            <a:lvl3pPr marL="1143000" indent="-228600" eaLnBrk="0" hangingPunct="0"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3pPr>
            <a:lvl4pPr marL="1600200" indent="-228600" eaLnBrk="0" hangingPunct="0"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4pPr>
            <a:lvl5pPr marL="2057400" indent="-228600" eaLnBrk="0" hangingPunct="0"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9pPr>
          </a:lstStyle>
          <a:p>
            <a:pPr eaLnBrk="1" hangingPunct="1">
              <a:defRPr/>
            </a:pPr>
            <a:endParaRPr lang="ru-RU" altLang="ru-RU" sz="1700" dirty="0" smtClean="0">
              <a:solidFill>
                <a:srgbClr val="FFFFFF"/>
              </a:solidFill>
            </a:endParaRPr>
          </a:p>
        </p:txBody>
      </p:sp>
      <p:sp>
        <p:nvSpPr>
          <p:cNvPr id="3078" name="Rectangle 8"/>
          <p:cNvSpPr>
            <a:spLocks noChangeArrowheads="1"/>
          </p:cNvSpPr>
          <p:nvPr/>
        </p:nvSpPr>
        <p:spPr bwMode="auto">
          <a:xfrm>
            <a:off x="1943100" y="4"/>
            <a:ext cx="7200900" cy="809625"/>
          </a:xfrm>
          <a:prstGeom prst="rect">
            <a:avLst/>
          </a:prstGeom>
          <a:solidFill>
            <a:srgbClr val="0033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>
            <a:lvl1pPr eaLnBrk="0" hangingPunct="0"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1pPr>
            <a:lvl2pPr marL="742950" indent="-285750" eaLnBrk="0" hangingPunct="0"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2pPr>
            <a:lvl3pPr marL="1143000" indent="-228600" eaLnBrk="0" hangingPunct="0"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3pPr>
            <a:lvl4pPr marL="1600200" indent="-228600" eaLnBrk="0" hangingPunct="0"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4pPr>
            <a:lvl5pPr marL="2057400" indent="-228600" eaLnBrk="0" hangingPunct="0"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9pPr>
          </a:lstStyle>
          <a:p>
            <a:pPr eaLnBrk="1" hangingPunct="1">
              <a:defRPr/>
            </a:pPr>
            <a:endParaRPr lang="ru-RU" altLang="ru-RU" sz="1700" dirty="0" smtClean="0">
              <a:solidFill>
                <a:srgbClr val="FFFFFF"/>
              </a:solidFill>
            </a:endParaRPr>
          </a:p>
        </p:txBody>
      </p:sp>
      <p:sp>
        <p:nvSpPr>
          <p:cNvPr id="3079" name="Line 9"/>
          <p:cNvSpPr>
            <a:spLocks noChangeShapeType="1"/>
          </p:cNvSpPr>
          <p:nvPr/>
        </p:nvSpPr>
        <p:spPr bwMode="auto">
          <a:xfrm>
            <a:off x="1936750" y="4"/>
            <a:ext cx="0" cy="809625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 anchor="ctr"/>
          <a:lstStyle/>
          <a:p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3080" name="Rectangle 11"/>
          <p:cNvSpPr>
            <a:spLocks noGrp="1" noChangeArrowheads="1"/>
          </p:cNvSpPr>
          <p:nvPr>
            <p:ph type="title"/>
          </p:nvPr>
        </p:nvSpPr>
        <p:spPr bwMode="auto">
          <a:xfrm>
            <a:off x="2159001" y="9"/>
            <a:ext cx="6985000" cy="757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270349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204792" y="4772455"/>
            <a:ext cx="1487487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sz="2000" b="1"/>
            </a:lvl1pPr>
          </a:lstStyle>
          <a:p>
            <a:fld id="{E8A5A2CA-AB4F-483C-8A68-196577157728}" type="slidenum">
              <a:rPr lang="ru-RU" altLang="ru-RU">
                <a:solidFill>
                  <a:srgbClr val="FFFFFF"/>
                </a:solidFill>
              </a:rPr>
              <a:pPr/>
              <a:t>‹#›</a:t>
            </a:fld>
            <a:endParaRPr lang="ru-RU" altLang="ru-RU" dirty="0">
              <a:solidFill>
                <a:srgbClr val="FFFFFF"/>
              </a:solidFill>
            </a:endParaRPr>
          </a:p>
        </p:txBody>
      </p:sp>
      <p:sp>
        <p:nvSpPr>
          <p:cNvPr id="270350" name="Rectangle 1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144713" y="4772455"/>
            <a:ext cx="6769100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sz="2000">
                <a:cs typeface="+mn-cs"/>
              </a:defRPr>
            </a:lvl1pPr>
          </a:lstStyle>
          <a:p>
            <a:pPr>
              <a:defRPr/>
            </a:pPr>
            <a:r>
              <a:rPr lang="ru-RU" dirty="0" smtClean="0">
                <a:solidFill>
                  <a:srgbClr val="FFFFFF"/>
                </a:solidFill>
              </a:rPr>
              <a:t>СОВЕЩАНИЕ ПО РАССМОТРЕНИЮ РЕЗУЛЬТАТОВ ПХД ЗА 2013 Г.</a:t>
            </a:r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3083" name="Rectangle 15"/>
          <p:cNvSpPr>
            <a:spLocks noChangeArrowheads="1"/>
          </p:cNvSpPr>
          <p:nvPr/>
        </p:nvSpPr>
        <p:spPr bwMode="auto">
          <a:xfrm>
            <a:off x="755650" y="5704285"/>
            <a:ext cx="4103688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>
            <a:lvl1pPr eaLnBrk="0" hangingPunct="0"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1pPr>
            <a:lvl2pPr marL="742950" indent="-285750" eaLnBrk="0" hangingPunct="0"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2pPr>
            <a:lvl3pPr marL="1143000" indent="-228600" eaLnBrk="0" hangingPunct="0"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3pPr>
            <a:lvl4pPr marL="1600200" indent="-228600" eaLnBrk="0" hangingPunct="0"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4pPr>
            <a:lvl5pPr marL="2057400" indent="-228600" eaLnBrk="0" hangingPunct="0"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9pPr>
          </a:lstStyle>
          <a:p>
            <a:pPr eaLnBrk="1" hangingPunct="1">
              <a:defRPr/>
            </a:pPr>
            <a:endParaRPr lang="ru-RU" altLang="ru-RU" sz="1700" dirty="0" smtClean="0">
              <a:solidFill>
                <a:srgbClr val="FFFFFF"/>
              </a:solidFill>
            </a:endParaRPr>
          </a:p>
        </p:txBody>
      </p:sp>
      <p:sp>
        <p:nvSpPr>
          <p:cNvPr id="3084" name="Line 20"/>
          <p:cNvSpPr>
            <a:spLocks noChangeShapeType="1"/>
          </p:cNvSpPr>
          <p:nvPr/>
        </p:nvSpPr>
        <p:spPr bwMode="auto">
          <a:xfrm>
            <a:off x="0" y="4736306"/>
            <a:ext cx="9144000" cy="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 anchor="ctr"/>
          <a:lstStyle/>
          <a:p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3085" name="Line 21"/>
          <p:cNvSpPr>
            <a:spLocks noChangeShapeType="1"/>
          </p:cNvSpPr>
          <p:nvPr/>
        </p:nvSpPr>
        <p:spPr bwMode="auto">
          <a:xfrm>
            <a:off x="0" y="809625"/>
            <a:ext cx="9144000" cy="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 anchor="ctr"/>
          <a:lstStyle/>
          <a:p>
            <a:endParaRPr lang="ru-RU" dirty="0">
              <a:solidFill>
                <a:srgbClr val="FFFFFF"/>
              </a:solidFill>
            </a:endParaRPr>
          </a:p>
        </p:txBody>
      </p:sp>
      <p:pic>
        <p:nvPicPr>
          <p:cNvPr id="3086" name="Picture 23" descr="TransGazKazan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279" y="67885"/>
            <a:ext cx="1560513" cy="633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534365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97" r:id="rId1"/>
    <p:sldLayoutId id="2147484398" r:id="rId2"/>
    <p:sldLayoutId id="2147484399" r:id="rId3"/>
    <p:sldLayoutId id="2147484400" r:id="rId4"/>
    <p:sldLayoutId id="2147484401" r:id="rId5"/>
    <p:sldLayoutId id="2147484402" r:id="rId6"/>
    <p:sldLayoutId id="2147484403" r:id="rId7"/>
    <p:sldLayoutId id="2147484404" r:id="rId8"/>
    <p:sldLayoutId id="2147484405" r:id="rId9"/>
    <p:sldLayoutId id="2147484406" r:id="rId10"/>
    <p:sldLayoutId id="2147484407" r:id="rId11"/>
    <p:sldLayoutId id="2147484474" r:id="rId12"/>
  </p:sldLayoutIdLst>
  <p:hf sldNum="0"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5pPr>
      <a:lvl6pPr marL="456531"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6pPr>
      <a:lvl7pPr marL="913063"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7pPr>
      <a:lvl8pPr marL="1369597"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8pPr>
      <a:lvl9pPr marL="1826127"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9pPr>
    </p:titleStyle>
    <p:bodyStyle>
      <a:lvl1pPr marL="342400" indent="-342400" algn="l" rtl="0" eaLnBrk="0" fontAlgn="base" hangingPunct="0">
        <a:spcBef>
          <a:spcPct val="0"/>
        </a:spcBef>
        <a:spcAft>
          <a:spcPct val="0"/>
        </a:spcAft>
        <a:defRPr sz="2600" b="1">
          <a:solidFill>
            <a:srgbClr val="003366"/>
          </a:solidFill>
          <a:latin typeface="+mn-lt"/>
          <a:ea typeface="+mn-ea"/>
          <a:cs typeface="+mn-cs"/>
        </a:defRPr>
      </a:lvl1pPr>
      <a:lvl2pPr marL="741868" indent="-285327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Arial" charset="0"/>
        </a:defRPr>
      </a:lvl2pPr>
      <a:lvl3pPr marL="1141334" indent="-228266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Arial" charset="0"/>
        </a:defRPr>
      </a:lvl3pPr>
      <a:lvl4pPr marL="1597866" indent="-228266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charset="0"/>
        </a:defRPr>
      </a:lvl4pPr>
      <a:lvl5pPr marL="2054398" indent="-228266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5pPr>
      <a:lvl6pPr marL="2510932" indent="-228266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67466" indent="-228266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4000" indent="-228266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0534" indent="-228266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ru-RU"/>
      </a:defPPr>
      <a:lvl1pPr marL="0" algn="l" defTabSz="9130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531" algn="l" defTabSz="9130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3063" algn="l" defTabSz="9130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69597" algn="l" defTabSz="9130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6127" algn="l" defTabSz="9130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2666" algn="l" defTabSz="9130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39200" algn="l" defTabSz="9130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5733" algn="l" defTabSz="9130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2269" algn="l" defTabSz="9130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ChangeArrowheads="1"/>
          </p:cNvSpPr>
          <p:nvPr/>
        </p:nvSpPr>
        <p:spPr bwMode="auto">
          <a:xfrm>
            <a:off x="1935174" y="808439"/>
            <a:ext cx="7208837" cy="3946922"/>
          </a:xfrm>
          <a:prstGeom prst="rect">
            <a:avLst/>
          </a:prstGeom>
          <a:solidFill>
            <a:srgbClr val="0066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>
            <a:lvl1pPr eaLnBrk="0" hangingPunct="0"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1pPr>
            <a:lvl2pPr marL="742950" indent="-285750" eaLnBrk="0" hangingPunct="0"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2pPr>
            <a:lvl3pPr marL="1143000" indent="-228600" eaLnBrk="0" hangingPunct="0"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3pPr>
            <a:lvl4pPr marL="1600200" indent="-228600" eaLnBrk="0" hangingPunct="0"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4pPr>
            <a:lvl5pPr marL="2057400" indent="-228600" eaLnBrk="0" hangingPunct="0"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9pPr>
          </a:lstStyle>
          <a:p>
            <a:pPr eaLnBrk="1" hangingPunct="1">
              <a:defRPr/>
            </a:pPr>
            <a:endParaRPr lang="ru-RU" altLang="ru-RU" sz="1700" dirty="0" smtClean="0"/>
          </a:p>
        </p:txBody>
      </p:sp>
      <p:grpSp>
        <p:nvGrpSpPr>
          <p:cNvPr id="5123" name="Group 3"/>
          <p:cNvGrpSpPr>
            <a:grpSpLocks/>
          </p:cNvGrpSpPr>
          <p:nvPr/>
        </p:nvGrpSpPr>
        <p:grpSpPr bwMode="auto">
          <a:xfrm>
            <a:off x="0" y="4739329"/>
            <a:ext cx="9144000" cy="404813"/>
            <a:chOff x="0" y="3974"/>
            <a:chExt cx="5760" cy="340"/>
          </a:xfrm>
        </p:grpSpPr>
        <p:sp>
          <p:nvSpPr>
            <p:cNvPr id="5135" name="Rectangle 4"/>
            <p:cNvSpPr>
              <a:spLocks noChangeArrowheads="1"/>
            </p:cNvSpPr>
            <p:nvPr/>
          </p:nvSpPr>
          <p:spPr bwMode="auto">
            <a:xfrm>
              <a:off x="0" y="3974"/>
              <a:ext cx="1220" cy="340"/>
            </a:xfrm>
            <a:prstGeom prst="rect">
              <a:avLst/>
            </a:prstGeom>
            <a:solidFill>
              <a:srgbClr val="0066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/>
            <a:lstStyle>
              <a:lvl1pPr eaLnBrk="0" hangingPunct="0">
                <a:defRPr sz="2600">
                  <a:solidFill>
                    <a:schemeClr val="bg1"/>
                  </a:solidFill>
                  <a:latin typeface="Arial Narrow" pitchFamily="34" charset="0"/>
                  <a:cs typeface="Arial" pitchFamily="34" charset="0"/>
                </a:defRPr>
              </a:lvl1pPr>
              <a:lvl2pPr marL="742950" indent="-285750" eaLnBrk="0" hangingPunct="0">
                <a:defRPr sz="2600">
                  <a:solidFill>
                    <a:schemeClr val="bg1"/>
                  </a:solidFill>
                  <a:latin typeface="Arial Narrow" pitchFamily="34" charset="0"/>
                  <a:cs typeface="Arial" pitchFamily="34" charset="0"/>
                </a:defRPr>
              </a:lvl2pPr>
              <a:lvl3pPr marL="1143000" indent="-228600" eaLnBrk="0" hangingPunct="0">
                <a:defRPr sz="2600">
                  <a:solidFill>
                    <a:schemeClr val="bg1"/>
                  </a:solidFill>
                  <a:latin typeface="Arial Narrow" pitchFamily="34" charset="0"/>
                  <a:cs typeface="Arial" pitchFamily="34" charset="0"/>
                </a:defRPr>
              </a:lvl3pPr>
              <a:lvl4pPr marL="1600200" indent="-228600" eaLnBrk="0" hangingPunct="0">
                <a:defRPr sz="2600">
                  <a:solidFill>
                    <a:schemeClr val="bg1"/>
                  </a:solidFill>
                  <a:latin typeface="Arial Narrow" pitchFamily="34" charset="0"/>
                  <a:cs typeface="Arial" pitchFamily="34" charset="0"/>
                </a:defRPr>
              </a:lvl4pPr>
              <a:lvl5pPr marL="2057400" indent="-228600" eaLnBrk="0" hangingPunct="0">
                <a:defRPr sz="2600">
                  <a:solidFill>
                    <a:schemeClr val="bg1"/>
                  </a:solidFill>
                  <a:latin typeface="Arial Narrow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chemeClr val="bg1"/>
                  </a:solidFill>
                  <a:latin typeface="Arial Narrow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chemeClr val="bg1"/>
                  </a:solidFill>
                  <a:latin typeface="Arial Narrow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chemeClr val="bg1"/>
                  </a:solidFill>
                  <a:latin typeface="Arial Narrow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chemeClr val="bg1"/>
                  </a:solidFill>
                  <a:latin typeface="Arial Narrow" pitchFamily="34" charset="0"/>
                  <a:cs typeface="Arial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700" dirty="0" smtClean="0"/>
            </a:p>
          </p:txBody>
        </p:sp>
        <p:sp>
          <p:nvSpPr>
            <p:cNvPr id="5136" name="Rectangle 5"/>
            <p:cNvSpPr>
              <a:spLocks noChangeArrowheads="1"/>
            </p:cNvSpPr>
            <p:nvPr/>
          </p:nvSpPr>
          <p:spPr bwMode="auto">
            <a:xfrm>
              <a:off x="1224" y="3974"/>
              <a:ext cx="4536" cy="340"/>
            </a:xfrm>
            <a:prstGeom prst="rect">
              <a:avLst/>
            </a:prstGeom>
            <a:solidFill>
              <a:srgbClr val="3399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/>
            <a:lstStyle>
              <a:lvl1pPr eaLnBrk="0" hangingPunct="0">
                <a:defRPr sz="2600">
                  <a:solidFill>
                    <a:schemeClr val="bg1"/>
                  </a:solidFill>
                  <a:latin typeface="Arial Narrow" pitchFamily="34" charset="0"/>
                  <a:cs typeface="Arial" pitchFamily="34" charset="0"/>
                </a:defRPr>
              </a:lvl1pPr>
              <a:lvl2pPr marL="742950" indent="-285750" eaLnBrk="0" hangingPunct="0">
                <a:defRPr sz="2600">
                  <a:solidFill>
                    <a:schemeClr val="bg1"/>
                  </a:solidFill>
                  <a:latin typeface="Arial Narrow" pitchFamily="34" charset="0"/>
                  <a:cs typeface="Arial" pitchFamily="34" charset="0"/>
                </a:defRPr>
              </a:lvl2pPr>
              <a:lvl3pPr marL="1143000" indent="-228600" eaLnBrk="0" hangingPunct="0">
                <a:defRPr sz="2600">
                  <a:solidFill>
                    <a:schemeClr val="bg1"/>
                  </a:solidFill>
                  <a:latin typeface="Arial Narrow" pitchFamily="34" charset="0"/>
                  <a:cs typeface="Arial" pitchFamily="34" charset="0"/>
                </a:defRPr>
              </a:lvl3pPr>
              <a:lvl4pPr marL="1600200" indent="-228600" eaLnBrk="0" hangingPunct="0">
                <a:defRPr sz="2600">
                  <a:solidFill>
                    <a:schemeClr val="bg1"/>
                  </a:solidFill>
                  <a:latin typeface="Arial Narrow" pitchFamily="34" charset="0"/>
                  <a:cs typeface="Arial" pitchFamily="34" charset="0"/>
                </a:defRPr>
              </a:lvl4pPr>
              <a:lvl5pPr marL="2057400" indent="-228600" eaLnBrk="0" hangingPunct="0">
                <a:defRPr sz="2600">
                  <a:solidFill>
                    <a:schemeClr val="bg1"/>
                  </a:solidFill>
                  <a:latin typeface="Arial Narrow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chemeClr val="bg1"/>
                  </a:solidFill>
                  <a:latin typeface="Arial Narrow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chemeClr val="bg1"/>
                  </a:solidFill>
                  <a:latin typeface="Arial Narrow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chemeClr val="bg1"/>
                  </a:solidFill>
                  <a:latin typeface="Arial Narrow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chemeClr val="bg1"/>
                  </a:solidFill>
                  <a:latin typeface="Arial Narrow" pitchFamily="34" charset="0"/>
                  <a:cs typeface="Arial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700" dirty="0" smtClean="0"/>
            </a:p>
          </p:txBody>
        </p:sp>
        <p:sp>
          <p:nvSpPr>
            <p:cNvPr id="5137" name="Line 6"/>
            <p:cNvSpPr>
              <a:spLocks noChangeShapeType="1"/>
            </p:cNvSpPr>
            <p:nvPr/>
          </p:nvSpPr>
          <p:spPr bwMode="auto">
            <a:xfrm>
              <a:off x="1220" y="3974"/>
              <a:ext cx="0" cy="34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 anchor="ctr"/>
            <a:lstStyle/>
            <a:p>
              <a:endParaRPr lang="ru-RU" dirty="0"/>
            </a:p>
          </p:txBody>
        </p:sp>
      </p:grpSp>
      <p:sp>
        <p:nvSpPr>
          <p:cNvPr id="5124" name="Rectangle 7"/>
          <p:cNvSpPr>
            <a:spLocks noChangeArrowheads="1"/>
          </p:cNvSpPr>
          <p:nvPr/>
        </p:nvSpPr>
        <p:spPr bwMode="auto">
          <a:xfrm>
            <a:off x="0" y="4"/>
            <a:ext cx="1936750" cy="809625"/>
          </a:xfrm>
          <a:prstGeom prst="rect">
            <a:avLst/>
          </a:prstGeom>
          <a:solidFill>
            <a:srgbClr val="0066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>
            <a:lvl1pPr eaLnBrk="0" hangingPunct="0"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1pPr>
            <a:lvl2pPr marL="742950" indent="-285750" eaLnBrk="0" hangingPunct="0"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2pPr>
            <a:lvl3pPr marL="1143000" indent="-228600" eaLnBrk="0" hangingPunct="0"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3pPr>
            <a:lvl4pPr marL="1600200" indent="-228600" eaLnBrk="0" hangingPunct="0"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4pPr>
            <a:lvl5pPr marL="2057400" indent="-228600" eaLnBrk="0" hangingPunct="0"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9pPr>
          </a:lstStyle>
          <a:p>
            <a:pPr eaLnBrk="1" hangingPunct="1">
              <a:defRPr/>
            </a:pPr>
            <a:endParaRPr lang="ru-RU" altLang="ru-RU" sz="1700" dirty="0" smtClean="0"/>
          </a:p>
        </p:txBody>
      </p:sp>
      <p:sp>
        <p:nvSpPr>
          <p:cNvPr id="5125" name="Rectangle 8"/>
          <p:cNvSpPr>
            <a:spLocks noChangeArrowheads="1"/>
          </p:cNvSpPr>
          <p:nvPr/>
        </p:nvSpPr>
        <p:spPr bwMode="auto">
          <a:xfrm>
            <a:off x="1943100" y="4"/>
            <a:ext cx="7200900" cy="809625"/>
          </a:xfrm>
          <a:prstGeom prst="rect">
            <a:avLst/>
          </a:prstGeom>
          <a:solidFill>
            <a:srgbClr val="0033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>
            <a:lvl1pPr eaLnBrk="0" hangingPunct="0"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1pPr>
            <a:lvl2pPr marL="742950" indent="-285750" eaLnBrk="0" hangingPunct="0"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2pPr>
            <a:lvl3pPr marL="1143000" indent="-228600" eaLnBrk="0" hangingPunct="0"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3pPr>
            <a:lvl4pPr marL="1600200" indent="-228600" eaLnBrk="0" hangingPunct="0"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4pPr>
            <a:lvl5pPr marL="2057400" indent="-228600" eaLnBrk="0" hangingPunct="0"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9pPr>
          </a:lstStyle>
          <a:p>
            <a:pPr eaLnBrk="1" hangingPunct="1">
              <a:defRPr/>
            </a:pPr>
            <a:endParaRPr lang="ru-RU" altLang="ru-RU" sz="1700" dirty="0" smtClean="0"/>
          </a:p>
        </p:txBody>
      </p:sp>
      <p:sp>
        <p:nvSpPr>
          <p:cNvPr id="5126" name="Line 9"/>
          <p:cNvSpPr>
            <a:spLocks noChangeShapeType="1"/>
          </p:cNvSpPr>
          <p:nvPr/>
        </p:nvSpPr>
        <p:spPr bwMode="auto">
          <a:xfrm>
            <a:off x="1936750" y="4"/>
            <a:ext cx="0" cy="809625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 anchor="ctr"/>
          <a:lstStyle/>
          <a:p>
            <a:endParaRPr lang="ru-RU" dirty="0"/>
          </a:p>
        </p:txBody>
      </p:sp>
      <p:sp>
        <p:nvSpPr>
          <p:cNvPr id="5127" name="Rectangle 11"/>
          <p:cNvSpPr>
            <a:spLocks noGrp="1" noChangeArrowheads="1"/>
          </p:cNvSpPr>
          <p:nvPr>
            <p:ph type="title"/>
          </p:nvPr>
        </p:nvSpPr>
        <p:spPr bwMode="auto">
          <a:xfrm>
            <a:off x="2159001" y="9"/>
            <a:ext cx="6985000" cy="757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5128" name="Rectangle 12"/>
          <p:cNvSpPr>
            <a:spLocks noGrp="1" noChangeArrowheads="1"/>
          </p:cNvSpPr>
          <p:nvPr>
            <p:ph type="body" idx="1"/>
          </p:nvPr>
        </p:nvSpPr>
        <p:spPr bwMode="auto">
          <a:xfrm>
            <a:off x="0" y="812006"/>
            <a:ext cx="1936750" cy="3919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215684" tIns="0" rIns="215684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</a:t>
            </a:r>
          </a:p>
          <a:p>
            <a:pPr lvl="0"/>
            <a:r>
              <a:rPr lang="ru-RU" altLang="ru-RU" smtClean="0"/>
              <a:t>текста</a:t>
            </a:r>
          </a:p>
        </p:txBody>
      </p:sp>
      <p:sp>
        <p:nvSpPr>
          <p:cNvPr id="272397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204792" y="4772455"/>
            <a:ext cx="1487487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sz="2000" b="1"/>
            </a:lvl1pPr>
          </a:lstStyle>
          <a:p>
            <a:fld id="{B2D46B50-575A-404E-85B1-E81BE37DD263}" type="slidenum">
              <a:rPr lang="ru-RU" altLang="ru-RU"/>
              <a:pPr/>
              <a:t>‹#›</a:t>
            </a:fld>
            <a:endParaRPr lang="ru-RU" altLang="ru-RU" dirty="0"/>
          </a:p>
        </p:txBody>
      </p:sp>
      <p:sp>
        <p:nvSpPr>
          <p:cNvPr id="272398" name="Rectangle 1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144713" y="4772455"/>
            <a:ext cx="6769100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sz="2000">
                <a:cs typeface="+mn-cs"/>
              </a:defRPr>
            </a:lvl1pPr>
          </a:lstStyle>
          <a:p>
            <a:pPr>
              <a:defRPr/>
            </a:pPr>
            <a:r>
              <a:rPr lang="ru-RU" dirty="0" smtClean="0"/>
              <a:t>СОВЕЩАНИЕ ПО РАССМОТРЕНИЮ РЕЗУЛЬТАТОВ ПХД ЗА 2013 Г.</a:t>
            </a:r>
            <a:endParaRPr lang="ru-RU" dirty="0"/>
          </a:p>
        </p:txBody>
      </p:sp>
      <p:sp>
        <p:nvSpPr>
          <p:cNvPr id="5131" name="Rectangle 15"/>
          <p:cNvSpPr>
            <a:spLocks noChangeArrowheads="1"/>
          </p:cNvSpPr>
          <p:nvPr/>
        </p:nvSpPr>
        <p:spPr bwMode="auto">
          <a:xfrm>
            <a:off x="755650" y="5704285"/>
            <a:ext cx="4103688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>
            <a:lvl1pPr eaLnBrk="0" hangingPunct="0"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1pPr>
            <a:lvl2pPr marL="742950" indent="-285750" eaLnBrk="0" hangingPunct="0"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2pPr>
            <a:lvl3pPr marL="1143000" indent="-228600" eaLnBrk="0" hangingPunct="0"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3pPr>
            <a:lvl4pPr marL="1600200" indent="-228600" eaLnBrk="0" hangingPunct="0"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4pPr>
            <a:lvl5pPr marL="2057400" indent="-228600" eaLnBrk="0" hangingPunct="0"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9pPr>
          </a:lstStyle>
          <a:p>
            <a:pPr eaLnBrk="1" hangingPunct="1">
              <a:defRPr/>
            </a:pPr>
            <a:endParaRPr lang="ru-RU" altLang="ru-RU" sz="1700" dirty="0" smtClean="0"/>
          </a:p>
        </p:txBody>
      </p:sp>
      <p:sp>
        <p:nvSpPr>
          <p:cNvPr id="5132" name="Line 17"/>
          <p:cNvSpPr>
            <a:spLocks noChangeShapeType="1"/>
          </p:cNvSpPr>
          <p:nvPr/>
        </p:nvSpPr>
        <p:spPr bwMode="auto">
          <a:xfrm>
            <a:off x="0" y="4736306"/>
            <a:ext cx="9144000" cy="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 anchor="ctr"/>
          <a:lstStyle/>
          <a:p>
            <a:endParaRPr lang="ru-RU" dirty="0"/>
          </a:p>
        </p:txBody>
      </p:sp>
      <p:sp>
        <p:nvSpPr>
          <p:cNvPr id="5133" name="Line 18"/>
          <p:cNvSpPr>
            <a:spLocks noChangeShapeType="1"/>
          </p:cNvSpPr>
          <p:nvPr/>
        </p:nvSpPr>
        <p:spPr bwMode="auto">
          <a:xfrm>
            <a:off x="0" y="809625"/>
            <a:ext cx="9144000" cy="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 anchor="ctr"/>
          <a:lstStyle/>
          <a:p>
            <a:endParaRPr lang="ru-RU" dirty="0"/>
          </a:p>
        </p:txBody>
      </p:sp>
      <p:pic>
        <p:nvPicPr>
          <p:cNvPr id="5134" name="Picture 20" descr="TransGazKazan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279" y="67885"/>
            <a:ext cx="1560513" cy="633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71" r:id="rId1"/>
    <p:sldLayoutId id="2147483872" r:id="rId2"/>
    <p:sldLayoutId id="2147483873" r:id="rId3"/>
    <p:sldLayoutId id="2147483874" r:id="rId4"/>
    <p:sldLayoutId id="2147483875" r:id="rId5"/>
    <p:sldLayoutId id="2147483876" r:id="rId6"/>
    <p:sldLayoutId id="2147483877" r:id="rId7"/>
    <p:sldLayoutId id="2147483878" r:id="rId8"/>
    <p:sldLayoutId id="2147483879" r:id="rId9"/>
    <p:sldLayoutId id="2147483880" r:id="rId10"/>
    <p:sldLayoutId id="2147483881" r:id="rId11"/>
  </p:sldLayoutIdLst>
  <p:transition spd="med" advClick="0" advTm="1000">
    <p:wipe/>
  </p:transition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5pPr>
      <a:lvl6pPr marL="456531"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6pPr>
      <a:lvl7pPr marL="913063"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7pPr>
      <a:lvl8pPr marL="1369597"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8pPr>
      <a:lvl9pPr marL="1826127"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9pPr>
    </p:titleStyle>
    <p:bodyStyle>
      <a:lvl1pPr marL="342400" indent="-342400" algn="l" rtl="0" eaLnBrk="0" fontAlgn="base" hangingPunct="0">
        <a:spcBef>
          <a:spcPct val="0"/>
        </a:spcBef>
        <a:spcAft>
          <a:spcPct val="0"/>
        </a:spcAft>
        <a:defRPr sz="2600" b="1">
          <a:solidFill>
            <a:srgbClr val="003366"/>
          </a:solidFill>
          <a:latin typeface="+mn-lt"/>
          <a:ea typeface="+mn-ea"/>
          <a:cs typeface="+mn-cs"/>
        </a:defRPr>
      </a:lvl1pPr>
      <a:lvl2pPr marL="825883" indent="-285327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Arial" charset="0"/>
        </a:defRPr>
      </a:lvl2pPr>
      <a:lvl3pPr marL="1233274" indent="-228266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Arial" charset="0"/>
        </a:defRPr>
      </a:lvl3pPr>
      <a:lvl4pPr marL="1640668" indent="-228266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charset="0"/>
        </a:defRPr>
      </a:lvl4pPr>
      <a:lvl5pPr marL="2054398" indent="-228266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5pPr>
      <a:lvl6pPr marL="2510932" indent="-228266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67466" indent="-228266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4000" indent="-228266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0534" indent="-228266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ru-RU"/>
      </a:defPPr>
      <a:lvl1pPr marL="0" algn="l" defTabSz="9130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531" algn="l" defTabSz="9130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3063" algn="l" defTabSz="9130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69597" algn="l" defTabSz="9130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6127" algn="l" defTabSz="9130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2666" algn="l" defTabSz="9130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39200" algn="l" defTabSz="9130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5733" algn="l" defTabSz="9130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2269" algn="l" defTabSz="9130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3"/>
          <p:cNvSpPr>
            <a:spLocks noChangeArrowheads="1"/>
          </p:cNvSpPr>
          <p:nvPr/>
        </p:nvSpPr>
        <p:spPr bwMode="auto">
          <a:xfrm>
            <a:off x="0" y="0"/>
            <a:ext cx="9144000" cy="5143500"/>
          </a:xfrm>
          <a:prstGeom prst="rect">
            <a:avLst/>
          </a:prstGeom>
          <a:solidFill>
            <a:srgbClr val="0066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>
            <a:lvl1pPr eaLnBrk="0" hangingPunct="0"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1pPr>
            <a:lvl2pPr marL="742950" indent="-285750" eaLnBrk="0" hangingPunct="0"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2pPr>
            <a:lvl3pPr marL="1143000" indent="-228600" eaLnBrk="0" hangingPunct="0"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3pPr>
            <a:lvl4pPr marL="1600200" indent="-228600" eaLnBrk="0" hangingPunct="0"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4pPr>
            <a:lvl5pPr marL="2057400" indent="-228600" eaLnBrk="0" hangingPunct="0"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9pPr>
          </a:lstStyle>
          <a:p>
            <a:pPr eaLnBrk="1" hangingPunct="1">
              <a:defRPr/>
            </a:pPr>
            <a:endParaRPr lang="ru-RU" altLang="ru-RU" sz="1700" dirty="0" smtClean="0">
              <a:solidFill>
                <a:srgbClr val="FFFFFF"/>
              </a:solidFill>
            </a:endParaRPr>
          </a:p>
        </p:txBody>
      </p:sp>
      <p:grpSp>
        <p:nvGrpSpPr>
          <p:cNvPr id="7171" name="Group 4"/>
          <p:cNvGrpSpPr>
            <a:grpSpLocks/>
          </p:cNvGrpSpPr>
          <p:nvPr/>
        </p:nvGrpSpPr>
        <p:grpSpPr bwMode="auto">
          <a:xfrm>
            <a:off x="0" y="4739329"/>
            <a:ext cx="9144000" cy="404813"/>
            <a:chOff x="0" y="3974"/>
            <a:chExt cx="5760" cy="340"/>
          </a:xfrm>
        </p:grpSpPr>
        <p:sp>
          <p:nvSpPr>
            <p:cNvPr id="7181" name="Rectangle 5"/>
            <p:cNvSpPr>
              <a:spLocks noChangeArrowheads="1"/>
            </p:cNvSpPr>
            <p:nvPr/>
          </p:nvSpPr>
          <p:spPr bwMode="auto">
            <a:xfrm>
              <a:off x="0" y="3974"/>
              <a:ext cx="1220" cy="340"/>
            </a:xfrm>
            <a:prstGeom prst="rect">
              <a:avLst/>
            </a:prstGeom>
            <a:solidFill>
              <a:srgbClr val="0066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/>
            <a:lstStyle>
              <a:lvl1pPr eaLnBrk="0" hangingPunct="0">
                <a:defRPr sz="2600">
                  <a:solidFill>
                    <a:schemeClr val="bg1"/>
                  </a:solidFill>
                  <a:latin typeface="Arial Narrow" pitchFamily="34" charset="0"/>
                  <a:cs typeface="Arial" pitchFamily="34" charset="0"/>
                </a:defRPr>
              </a:lvl1pPr>
              <a:lvl2pPr marL="742950" indent="-285750" eaLnBrk="0" hangingPunct="0">
                <a:defRPr sz="2600">
                  <a:solidFill>
                    <a:schemeClr val="bg1"/>
                  </a:solidFill>
                  <a:latin typeface="Arial Narrow" pitchFamily="34" charset="0"/>
                  <a:cs typeface="Arial" pitchFamily="34" charset="0"/>
                </a:defRPr>
              </a:lvl2pPr>
              <a:lvl3pPr marL="1143000" indent="-228600" eaLnBrk="0" hangingPunct="0">
                <a:defRPr sz="2600">
                  <a:solidFill>
                    <a:schemeClr val="bg1"/>
                  </a:solidFill>
                  <a:latin typeface="Arial Narrow" pitchFamily="34" charset="0"/>
                  <a:cs typeface="Arial" pitchFamily="34" charset="0"/>
                </a:defRPr>
              </a:lvl3pPr>
              <a:lvl4pPr marL="1600200" indent="-228600" eaLnBrk="0" hangingPunct="0">
                <a:defRPr sz="2600">
                  <a:solidFill>
                    <a:schemeClr val="bg1"/>
                  </a:solidFill>
                  <a:latin typeface="Arial Narrow" pitchFamily="34" charset="0"/>
                  <a:cs typeface="Arial" pitchFamily="34" charset="0"/>
                </a:defRPr>
              </a:lvl4pPr>
              <a:lvl5pPr marL="2057400" indent="-228600" eaLnBrk="0" hangingPunct="0">
                <a:defRPr sz="2600">
                  <a:solidFill>
                    <a:schemeClr val="bg1"/>
                  </a:solidFill>
                  <a:latin typeface="Arial Narrow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chemeClr val="bg1"/>
                  </a:solidFill>
                  <a:latin typeface="Arial Narrow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chemeClr val="bg1"/>
                  </a:solidFill>
                  <a:latin typeface="Arial Narrow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chemeClr val="bg1"/>
                  </a:solidFill>
                  <a:latin typeface="Arial Narrow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chemeClr val="bg1"/>
                  </a:solidFill>
                  <a:latin typeface="Arial Narrow" pitchFamily="34" charset="0"/>
                  <a:cs typeface="Arial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700" dirty="0" smtClean="0">
                <a:solidFill>
                  <a:srgbClr val="FFFFFF"/>
                </a:solidFill>
              </a:endParaRPr>
            </a:p>
          </p:txBody>
        </p:sp>
        <p:sp>
          <p:nvSpPr>
            <p:cNvPr id="7182" name="Rectangle 6"/>
            <p:cNvSpPr>
              <a:spLocks noChangeArrowheads="1"/>
            </p:cNvSpPr>
            <p:nvPr/>
          </p:nvSpPr>
          <p:spPr bwMode="auto">
            <a:xfrm>
              <a:off x="1224" y="3974"/>
              <a:ext cx="4536" cy="340"/>
            </a:xfrm>
            <a:prstGeom prst="rect">
              <a:avLst/>
            </a:prstGeom>
            <a:solidFill>
              <a:srgbClr val="3399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/>
            <a:lstStyle>
              <a:lvl1pPr eaLnBrk="0" hangingPunct="0">
                <a:defRPr sz="2600">
                  <a:solidFill>
                    <a:schemeClr val="bg1"/>
                  </a:solidFill>
                  <a:latin typeface="Arial Narrow" pitchFamily="34" charset="0"/>
                  <a:cs typeface="Arial" pitchFamily="34" charset="0"/>
                </a:defRPr>
              </a:lvl1pPr>
              <a:lvl2pPr marL="742950" indent="-285750" eaLnBrk="0" hangingPunct="0">
                <a:defRPr sz="2600">
                  <a:solidFill>
                    <a:schemeClr val="bg1"/>
                  </a:solidFill>
                  <a:latin typeface="Arial Narrow" pitchFamily="34" charset="0"/>
                  <a:cs typeface="Arial" pitchFamily="34" charset="0"/>
                </a:defRPr>
              </a:lvl2pPr>
              <a:lvl3pPr marL="1143000" indent="-228600" eaLnBrk="0" hangingPunct="0">
                <a:defRPr sz="2600">
                  <a:solidFill>
                    <a:schemeClr val="bg1"/>
                  </a:solidFill>
                  <a:latin typeface="Arial Narrow" pitchFamily="34" charset="0"/>
                  <a:cs typeface="Arial" pitchFamily="34" charset="0"/>
                </a:defRPr>
              </a:lvl3pPr>
              <a:lvl4pPr marL="1600200" indent="-228600" eaLnBrk="0" hangingPunct="0">
                <a:defRPr sz="2600">
                  <a:solidFill>
                    <a:schemeClr val="bg1"/>
                  </a:solidFill>
                  <a:latin typeface="Arial Narrow" pitchFamily="34" charset="0"/>
                  <a:cs typeface="Arial" pitchFamily="34" charset="0"/>
                </a:defRPr>
              </a:lvl4pPr>
              <a:lvl5pPr marL="2057400" indent="-228600" eaLnBrk="0" hangingPunct="0">
                <a:defRPr sz="2600">
                  <a:solidFill>
                    <a:schemeClr val="bg1"/>
                  </a:solidFill>
                  <a:latin typeface="Arial Narrow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chemeClr val="bg1"/>
                  </a:solidFill>
                  <a:latin typeface="Arial Narrow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chemeClr val="bg1"/>
                  </a:solidFill>
                  <a:latin typeface="Arial Narrow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chemeClr val="bg1"/>
                  </a:solidFill>
                  <a:latin typeface="Arial Narrow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chemeClr val="bg1"/>
                  </a:solidFill>
                  <a:latin typeface="Arial Narrow" pitchFamily="34" charset="0"/>
                  <a:cs typeface="Arial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700" dirty="0" smtClean="0">
                <a:solidFill>
                  <a:srgbClr val="FFFFFF"/>
                </a:solidFill>
              </a:endParaRPr>
            </a:p>
          </p:txBody>
        </p:sp>
        <p:sp>
          <p:nvSpPr>
            <p:cNvPr id="7183" name="Line 7"/>
            <p:cNvSpPr>
              <a:spLocks noChangeShapeType="1"/>
            </p:cNvSpPr>
            <p:nvPr/>
          </p:nvSpPr>
          <p:spPr bwMode="auto">
            <a:xfrm>
              <a:off x="1220" y="3974"/>
              <a:ext cx="0" cy="34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 anchor="ctr"/>
            <a:lstStyle/>
            <a:p>
              <a:endParaRPr lang="ru-RU" dirty="0">
                <a:solidFill>
                  <a:srgbClr val="FFFFFF"/>
                </a:solidFill>
              </a:endParaRPr>
            </a:p>
          </p:txBody>
        </p:sp>
      </p:grpSp>
      <p:sp>
        <p:nvSpPr>
          <p:cNvPr id="7172" name="Rectangle 8"/>
          <p:cNvSpPr>
            <a:spLocks noChangeArrowheads="1"/>
          </p:cNvSpPr>
          <p:nvPr/>
        </p:nvSpPr>
        <p:spPr bwMode="auto">
          <a:xfrm>
            <a:off x="0" y="4"/>
            <a:ext cx="1936750" cy="809625"/>
          </a:xfrm>
          <a:prstGeom prst="rect">
            <a:avLst/>
          </a:prstGeom>
          <a:solidFill>
            <a:srgbClr val="0066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>
            <a:lvl1pPr eaLnBrk="0" hangingPunct="0"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1pPr>
            <a:lvl2pPr marL="742950" indent="-285750" eaLnBrk="0" hangingPunct="0"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2pPr>
            <a:lvl3pPr marL="1143000" indent="-228600" eaLnBrk="0" hangingPunct="0"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3pPr>
            <a:lvl4pPr marL="1600200" indent="-228600" eaLnBrk="0" hangingPunct="0"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4pPr>
            <a:lvl5pPr marL="2057400" indent="-228600" eaLnBrk="0" hangingPunct="0"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9pPr>
          </a:lstStyle>
          <a:p>
            <a:pPr eaLnBrk="1" hangingPunct="1">
              <a:defRPr/>
            </a:pPr>
            <a:endParaRPr lang="ru-RU" altLang="ru-RU" sz="1700" dirty="0" smtClean="0">
              <a:solidFill>
                <a:srgbClr val="FFFFFF"/>
              </a:solidFill>
            </a:endParaRPr>
          </a:p>
        </p:txBody>
      </p:sp>
      <p:sp>
        <p:nvSpPr>
          <p:cNvPr id="7173" name="Rectangle 9"/>
          <p:cNvSpPr>
            <a:spLocks noChangeArrowheads="1"/>
          </p:cNvSpPr>
          <p:nvPr/>
        </p:nvSpPr>
        <p:spPr bwMode="auto">
          <a:xfrm>
            <a:off x="1943100" y="4"/>
            <a:ext cx="7200900" cy="809625"/>
          </a:xfrm>
          <a:prstGeom prst="rect">
            <a:avLst/>
          </a:prstGeom>
          <a:solidFill>
            <a:srgbClr val="0033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>
            <a:lvl1pPr eaLnBrk="0" hangingPunct="0"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1pPr>
            <a:lvl2pPr marL="742950" indent="-285750" eaLnBrk="0" hangingPunct="0"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2pPr>
            <a:lvl3pPr marL="1143000" indent="-228600" eaLnBrk="0" hangingPunct="0"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3pPr>
            <a:lvl4pPr marL="1600200" indent="-228600" eaLnBrk="0" hangingPunct="0"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4pPr>
            <a:lvl5pPr marL="2057400" indent="-228600" eaLnBrk="0" hangingPunct="0"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9pPr>
          </a:lstStyle>
          <a:p>
            <a:pPr eaLnBrk="1" hangingPunct="1">
              <a:defRPr/>
            </a:pPr>
            <a:endParaRPr lang="ru-RU" altLang="ru-RU" sz="1700" dirty="0" smtClean="0">
              <a:solidFill>
                <a:srgbClr val="FFFFFF"/>
              </a:solidFill>
            </a:endParaRPr>
          </a:p>
        </p:txBody>
      </p:sp>
      <p:sp>
        <p:nvSpPr>
          <p:cNvPr id="7174" name="Line 10"/>
          <p:cNvSpPr>
            <a:spLocks noChangeShapeType="1"/>
          </p:cNvSpPr>
          <p:nvPr/>
        </p:nvSpPr>
        <p:spPr bwMode="auto">
          <a:xfrm>
            <a:off x="1936750" y="4"/>
            <a:ext cx="0" cy="809625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 anchor="ctr"/>
          <a:lstStyle/>
          <a:p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7175" name="Rectangle 11"/>
          <p:cNvSpPr>
            <a:spLocks noGrp="1" noChangeArrowheads="1"/>
          </p:cNvSpPr>
          <p:nvPr>
            <p:ph type="title"/>
          </p:nvPr>
        </p:nvSpPr>
        <p:spPr bwMode="auto">
          <a:xfrm>
            <a:off x="2159001" y="9"/>
            <a:ext cx="6985000" cy="757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367629" name="Rectangle 13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144713" y="4772455"/>
            <a:ext cx="6769100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sz="2000">
                <a:cs typeface="+mn-cs"/>
              </a:defRPr>
            </a:lvl1pPr>
          </a:lstStyle>
          <a:p>
            <a:pPr>
              <a:defRPr/>
            </a:pPr>
            <a:r>
              <a:rPr lang="ru-RU" dirty="0" smtClean="0">
                <a:solidFill>
                  <a:srgbClr val="FFFFFF"/>
                </a:solidFill>
              </a:rPr>
              <a:t>СОВЕЩАНИЕ ПО РАССМОТРЕНИЮ РЕЗУЛЬТАТОВ ПХД ЗА 2013 Г.</a:t>
            </a:r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7177" name="Rectangle 14"/>
          <p:cNvSpPr>
            <a:spLocks noChangeArrowheads="1"/>
          </p:cNvSpPr>
          <p:nvPr/>
        </p:nvSpPr>
        <p:spPr bwMode="auto">
          <a:xfrm>
            <a:off x="755650" y="5704285"/>
            <a:ext cx="4103688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>
            <a:lvl1pPr eaLnBrk="0" hangingPunct="0"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1pPr>
            <a:lvl2pPr marL="742950" indent="-285750" eaLnBrk="0" hangingPunct="0"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2pPr>
            <a:lvl3pPr marL="1143000" indent="-228600" eaLnBrk="0" hangingPunct="0"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3pPr>
            <a:lvl4pPr marL="1600200" indent="-228600" eaLnBrk="0" hangingPunct="0"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4pPr>
            <a:lvl5pPr marL="2057400" indent="-228600" eaLnBrk="0" hangingPunct="0"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9pPr>
          </a:lstStyle>
          <a:p>
            <a:pPr eaLnBrk="1" hangingPunct="1">
              <a:defRPr/>
            </a:pPr>
            <a:endParaRPr lang="ru-RU" altLang="ru-RU" sz="1700" dirty="0" smtClean="0">
              <a:solidFill>
                <a:srgbClr val="FFFFFF"/>
              </a:solidFill>
            </a:endParaRPr>
          </a:p>
        </p:txBody>
      </p:sp>
      <p:sp>
        <p:nvSpPr>
          <p:cNvPr id="7178" name="Line 16"/>
          <p:cNvSpPr>
            <a:spLocks noChangeShapeType="1"/>
          </p:cNvSpPr>
          <p:nvPr/>
        </p:nvSpPr>
        <p:spPr bwMode="auto">
          <a:xfrm>
            <a:off x="0" y="4736306"/>
            <a:ext cx="9144000" cy="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 anchor="ctr"/>
          <a:lstStyle/>
          <a:p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7179" name="Line 17"/>
          <p:cNvSpPr>
            <a:spLocks noChangeShapeType="1"/>
          </p:cNvSpPr>
          <p:nvPr/>
        </p:nvSpPr>
        <p:spPr bwMode="auto">
          <a:xfrm>
            <a:off x="0" y="809625"/>
            <a:ext cx="9144000" cy="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 anchor="ctr"/>
          <a:lstStyle/>
          <a:p>
            <a:endParaRPr lang="ru-RU" dirty="0">
              <a:solidFill>
                <a:srgbClr val="FFFFFF"/>
              </a:solidFill>
            </a:endParaRPr>
          </a:p>
        </p:txBody>
      </p:sp>
      <p:pic>
        <p:nvPicPr>
          <p:cNvPr id="7180" name="Picture 18" descr="TransGazKazan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279" y="67885"/>
            <a:ext cx="1560513" cy="633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459962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409" r:id="rId1"/>
    <p:sldLayoutId id="2147484410" r:id="rId2"/>
    <p:sldLayoutId id="2147484411" r:id="rId3"/>
    <p:sldLayoutId id="2147484412" r:id="rId4"/>
    <p:sldLayoutId id="2147484413" r:id="rId5"/>
    <p:sldLayoutId id="2147484414" r:id="rId6"/>
    <p:sldLayoutId id="2147484415" r:id="rId7"/>
    <p:sldLayoutId id="2147484416" r:id="rId8"/>
    <p:sldLayoutId id="2147484417" r:id="rId9"/>
    <p:sldLayoutId id="2147484418" r:id="rId10"/>
    <p:sldLayoutId id="2147484419" r:id="rId11"/>
  </p:sldLayoutIdLst>
  <p:transition spd="med" advClick="0" advTm="1000">
    <p:wipe/>
  </p:transition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5pPr>
      <a:lvl6pPr marL="456531"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6pPr>
      <a:lvl7pPr marL="913063"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7pPr>
      <a:lvl8pPr marL="1369597"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8pPr>
      <a:lvl9pPr marL="1826127"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9pPr>
    </p:titleStyle>
    <p:bodyStyle>
      <a:lvl1pPr marL="342400" indent="-342400" algn="l" rtl="0" eaLnBrk="0" fontAlgn="base" hangingPunct="0">
        <a:spcBef>
          <a:spcPct val="20000"/>
        </a:spcBef>
        <a:spcAft>
          <a:spcPct val="0"/>
        </a:spcAft>
        <a:defRPr sz="2600" b="1">
          <a:solidFill>
            <a:srgbClr val="003366"/>
          </a:solidFill>
          <a:latin typeface="+mn-lt"/>
          <a:ea typeface="+mn-ea"/>
          <a:cs typeface="+mn-cs"/>
        </a:defRPr>
      </a:lvl1pPr>
      <a:lvl2pPr marL="741868" indent="-285327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Arial" charset="0"/>
        </a:defRPr>
      </a:lvl2pPr>
      <a:lvl3pPr marL="1141334" indent="-228266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Arial" charset="0"/>
        </a:defRPr>
      </a:lvl3pPr>
      <a:lvl4pPr marL="1597866" indent="-228266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charset="0"/>
        </a:defRPr>
      </a:lvl4pPr>
      <a:lvl5pPr marL="2054398" indent="-228266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5pPr>
      <a:lvl6pPr marL="2510932" indent="-228266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67466" indent="-228266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4000" indent="-228266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0534" indent="-228266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ru-RU"/>
      </a:defPPr>
      <a:lvl1pPr marL="0" algn="l" defTabSz="9130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531" algn="l" defTabSz="9130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3063" algn="l" defTabSz="9130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69597" algn="l" defTabSz="9130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6127" algn="l" defTabSz="9130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2666" algn="l" defTabSz="9130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39200" algn="l" defTabSz="9130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5733" algn="l" defTabSz="9130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2269" algn="l" defTabSz="9130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3"/>
          <p:cNvSpPr>
            <a:spLocks noChangeArrowheads="1"/>
          </p:cNvSpPr>
          <p:nvPr/>
        </p:nvSpPr>
        <p:spPr bwMode="auto">
          <a:xfrm>
            <a:off x="0" y="0"/>
            <a:ext cx="9144000" cy="5143500"/>
          </a:xfrm>
          <a:prstGeom prst="rect">
            <a:avLst/>
          </a:prstGeom>
          <a:solidFill>
            <a:srgbClr val="0066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>
            <a:lvl1pPr eaLnBrk="0" hangingPunct="0"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1pPr>
            <a:lvl2pPr marL="742950" indent="-285750" eaLnBrk="0" hangingPunct="0"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2pPr>
            <a:lvl3pPr marL="1143000" indent="-228600" eaLnBrk="0" hangingPunct="0"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3pPr>
            <a:lvl4pPr marL="1600200" indent="-228600" eaLnBrk="0" hangingPunct="0"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4pPr>
            <a:lvl5pPr marL="2057400" indent="-228600" eaLnBrk="0" hangingPunct="0"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9pPr>
          </a:lstStyle>
          <a:p>
            <a:pPr eaLnBrk="1" hangingPunct="1">
              <a:defRPr/>
            </a:pPr>
            <a:endParaRPr lang="ru-RU" altLang="ru-RU" sz="1700" dirty="0" smtClean="0">
              <a:solidFill>
                <a:srgbClr val="FFFFFF"/>
              </a:solidFill>
            </a:endParaRPr>
          </a:p>
        </p:txBody>
      </p:sp>
      <p:grpSp>
        <p:nvGrpSpPr>
          <p:cNvPr id="7171" name="Group 4"/>
          <p:cNvGrpSpPr>
            <a:grpSpLocks/>
          </p:cNvGrpSpPr>
          <p:nvPr/>
        </p:nvGrpSpPr>
        <p:grpSpPr bwMode="auto">
          <a:xfrm>
            <a:off x="0" y="4739329"/>
            <a:ext cx="9144000" cy="404813"/>
            <a:chOff x="0" y="3974"/>
            <a:chExt cx="5760" cy="340"/>
          </a:xfrm>
        </p:grpSpPr>
        <p:sp>
          <p:nvSpPr>
            <p:cNvPr id="7181" name="Rectangle 5"/>
            <p:cNvSpPr>
              <a:spLocks noChangeArrowheads="1"/>
            </p:cNvSpPr>
            <p:nvPr/>
          </p:nvSpPr>
          <p:spPr bwMode="auto">
            <a:xfrm>
              <a:off x="0" y="3974"/>
              <a:ext cx="1220" cy="340"/>
            </a:xfrm>
            <a:prstGeom prst="rect">
              <a:avLst/>
            </a:prstGeom>
            <a:solidFill>
              <a:srgbClr val="0066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/>
            <a:lstStyle>
              <a:lvl1pPr eaLnBrk="0" hangingPunct="0">
                <a:defRPr sz="2600">
                  <a:solidFill>
                    <a:schemeClr val="bg1"/>
                  </a:solidFill>
                  <a:latin typeface="Arial Narrow" pitchFamily="34" charset="0"/>
                  <a:cs typeface="Arial" pitchFamily="34" charset="0"/>
                </a:defRPr>
              </a:lvl1pPr>
              <a:lvl2pPr marL="742950" indent="-285750" eaLnBrk="0" hangingPunct="0">
                <a:defRPr sz="2600">
                  <a:solidFill>
                    <a:schemeClr val="bg1"/>
                  </a:solidFill>
                  <a:latin typeface="Arial Narrow" pitchFamily="34" charset="0"/>
                  <a:cs typeface="Arial" pitchFamily="34" charset="0"/>
                </a:defRPr>
              </a:lvl2pPr>
              <a:lvl3pPr marL="1143000" indent="-228600" eaLnBrk="0" hangingPunct="0">
                <a:defRPr sz="2600">
                  <a:solidFill>
                    <a:schemeClr val="bg1"/>
                  </a:solidFill>
                  <a:latin typeface="Arial Narrow" pitchFamily="34" charset="0"/>
                  <a:cs typeface="Arial" pitchFamily="34" charset="0"/>
                </a:defRPr>
              </a:lvl3pPr>
              <a:lvl4pPr marL="1600200" indent="-228600" eaLnBrk="0" hangingPunct="0">
                <a:defRPr sz="2600">
                  <a:solidFill>
                    <a:schemeClr val="bg1"/>
                  </a:solidFill>
                  <a:latin typeface="Arial Narrow" pitchFamily="34" charset="0"/>
                  <a:cs typeface="Arial" pitchFamily="34" charset="0"/>
                </a:defRPr>
              </a:lvl4pPr>
              <a:lvl5pPr marL="2057400" indent="-228600" eaLnBrk="0" hangingPunct="0">
                <a:defRPr sz="2600">
                  <a:solidFill>
                    <a:schemeClr val="bg1"/>
                  </a:solidFill>
                  <a:latin typeface="Arial Narrow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chemeClr val="bg1"/>
                  </a:solidFill>
                  <a:latin typeface="Arial Narrow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chemeClr val="bg1"/>
                  </a:solidFill>
                  <a:latin typeface="Arial Narrow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chemeClr val="bg1"/>
                  </a:solidFill>
                  <a:latin typeface="Arial Narrow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chemeClr val="bg1"/>
                  </a:solidFill>
                  <a:latin typeface="Arial Narrow" pitchFamily="34" charset="0"/>
                  <a:cs typeface="Arial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700" dirty="0" smtClean="0">
                <a:solidFill>
                  <a:srgbClr val="FFFFFF"/>
                </a:solidFill>
              </a:endParaRPr>
            </a:p>
          </p:txBody>
        </p:sp>
        <p:sp>
          <p:nvSpPr>
            <p:cNvPr id="7182" name="Rectangle 6"/>
            <p:cNvSpPr>
              <a:spLocks noChangeArrowheads="1"/>
            </p:cNvSpPr>
            <p:nvPr/>
          </p:nvSpPr>
          <p:spPr bwMode="auto">
            <a:xfrm>
              <a:off x="1224" y="3974"/>
              <a:ext cx="4536" cy="340"/>
            </a:xfrm>
            <a:prstGeom prst="rect">
              <a:avLst/>
            </a:prstGeom>
            <a:solidFill>
              <a:srgbClr val="3399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/>
            <a:lstStyle>
              <a:lvl1pPr eaLnBrk="0" hangingPunct="0">
                <a:defRPr sz="2600">
                  <a:solidFill>
                    <a:schemeClr val="bg1"/>
                  </a:solidFill>
                  <a:latin typeface="Arial Narrow" pitchFamily="34" charset="0"/>
                  <a:cs typeface="Arial" pitchFamily="34" charset="0"/>
                </a:defRPr>
              </a:lvl1pPr>
              <a:lvl2pPr marL="742950" indent="-285750" eaLnBrk="0" hangingPunct="0">
                <a:defRPr sz="2600">
                  <a:solidFill>
                    <a:schemeClr val="bg1"/>
                  </a:solidFill>
                  <a:latin typeface="Arial Narrow" pitchFamily="34" charset="0"/>
                  <a:cs typeface="Arial" pitchFamily="34" charset="0"/>
                </a:defRPr>
              </a:lvl2pPr>
              <a:lvl3pPr marL="1143000" indent="-228600" eaLnBrk="0" hangingPunct="0">
                <a:defRPr sz="2600">
                  <a:solidFill>
                    <a:schemeClr val="bg1"/>
                  </a:solidFill>
                  <a:latin typeface="Arial Narrow" pitchFamily="34" charset="0"/>
                  <a:cs typeface="Arial" pitchFamily="34" charset="0"/>
                </a:defRPr>
              </a:lvl3pPr>
              <a:lvl4pPr marL="1600200" indent="-228600" eaLnBrk="0" hangingPunct="0">
                <a:defRPr sz="2600">
                  <a:solidFill>
                    <a:schemeClr val="bg1"/>
                  </a:solidFill>
                  <a:latin typeface="Arial Narrow" pitchFamily="34" charset="0"/>
                  <a:cs typeface="Arial" pitchFamily="34" charset="0"/>
                </a:defRPr>
              </a:lvl4pPr>
              <a:lvl5pPr marL="2057400" indent="-228600" eaLnBrk="0" hangingPunct="0">
                <a:defRPr sz="2600">
                  <a:solidFill>
                    <a:schemeClr val="bg1"/>
                  </a:solidFill>
                  <a:latin typeface="Arial Narrow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chemeClr val="bg1"/>
                  </a:solidFill>
                  <a:latin typeface="Arial Narrow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chemeClr val="bg1"/>
                  </a:solidFill>
                  <a:latin typeface="Arial Narrow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chemeClr val="bg1"/>
                  </a:solidFill>
                  <a:latin typeface="Arial Narrow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chemeClr val="bg1"/>
                  </a:solidFill>
                  <a:latin typeface="Arial Narrow" pitchFamily="34" charset="0"/>
                  <a:cs typeface="Arial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700" dirty="0" smtClean="0">
                <a:solidFill>
                  <a:srgbClr val="FFFFFF"/>
                </a:solidFill>
              </a:endParaRPr>
            </a:p>
          </p:txBody>
        </p:sp>
        <p:sp>
          <p:nvSpPr>
            <p:cNvPr id="7183" name="Line 7"/>
            <p:cNvSpPr>
              <a:spLocks noChangeShapeType="1"/>
            </p:cNvSpPr>
            <p:nvPr/>
          </p:nvSpPr>
          <p:spPr bwMode="auto">
            <a:xfrm>
              <a:off x="1220" y="3974"/>
              <a:ext cx="0" cy="34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 anchor="ctr"/>
            <a:lstStyle/>
            <a:p>
              <a:endParaRPr lang="ru-RU" dirty="0">
                <a:solidFill>
                  <a:srgbClr val="FFFFFF"/>
                </a:solidFill>
              </a:endParaRPr>
            </a:p>
          </p:txBody>
        </p:sp>
      </p:grpSp>
      <p:sp>
        <p:nvSpPr>
          <p:cNvPr id="7172" name="Rectangle 8"/>
          <p:cNvSpPr>
            <a:spLocks noChangeArrowheads="1"/>
          </p:cNvSpPr>
          <p:nvPr/>
        </p:nvSpPr>
        <p:spPr bwMode="auto">
          <a:xfrm>
            <a:off x="0" y="4"/>
            <a:ext cx="1936750" cy="809625"/>
          </a:xfrm>
          <a:prstGeom prst="rect">
            <a:avLst/>
          </a:prstGeom>
          <a:solidFill>
            <a:srgbClr val="0066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>
            <a:lvl1pPr eaLnBrk="0" hangingPunct="0"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1pPr>
            <a:lvl2pPr marL="742950" indent="-285750" eaLnBrk="0" hangingPunct="0"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2pPr>
            <a:lvl3pPr marL="1143000" indent="-228600" eaLnBrk="0" hangingPunct="0"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3pPr>
            <a:lvl4pPr marL="1600200" indent="-228600" eaLnBrk="0" hangingPunct="0"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4pPr>
            <a:lvl5pPr marL="2057400" indent="-228600" eaLnBrk="0" hangingPunct="0"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9pPr>
          </a:lstStyle>
          <a:p>
            <a:pPr eaLnBrk="1" hangingPunct="1">
              <a:defRPr/>
            </a:pPr>
            <a:endParaRPr lang="ru-RU" altLang="ru-RU" sz="1700" dirty="0" smtClean="0">
              <a:solidFill>
                <a:srgbClr val="FFFFFF"/>
              </a:solidFill>
            </a:endParaRPr>
          </a:p>
        </p:txBody>
      </p:sp>
      <p:sp>
        <p:nvSpPr>
          <p:cNvPr id="7173" name="Rectangle 9"/>
          <p:cNvSpPr>
            <a:spLocks noChangeArrowheads="1"/>
          </p:cNvSpPr>
          <p:nvPr/>
        </p:nvSpPr>
        <p:spPr bwMode="auto">
          <a:xfrm>
            <a:off x="1943100" y="4"/>
            <a:ext cx="7200900" cy="809625"/>
          </a:xfrm>
          <a:prstGeom prst="rect">
            <a:avLst/>
          </a:prstGeom>
          <a:solidFill>
            <a:srgbClr val="0033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>
            <a:lvl1pPr eaLnBrk="0" hangingPunct="0"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1pPr>
            <a:lvl2pPr marL="742950" indent="-285750" eaLnBrk="0" hangingPunct="0"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2pPr>
            <a:lvl3pPr marL="1143000" indent="-228600" eaLnBrk="0" hangingPunct="0"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3pPr>
            <a:lvl4pPr marL="1600200" indent="-228600" eaLnBrk="0" hangingPunct="0"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4pPr>
            <a:lvl5pPr marL="2057400" indent="-228600" eaLnBrk="0" hangingPunct="0"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9pPr>
          </a:lstStyle>
          <a:p>
            <a:pPr eaLnBrk="1" hangingPunct="1">
              <a:defRPr/>
            </a:pPr>
            <a:endParaRPr lang="ru-RU" altLang="ru-RU" sz="1700" dirty="0" smtClean="0">
              <a:solidFill>
                <a:srgbClr val="FFFFFF"/>
              </a:solidFill>
            </a:endParaRPr>
          </a:p>
        </p:txBody>
      </p:sp>
      <p:sp>
        <p:nvSpPr>
          <p:cNvPr id="7174" name="Line 10"/>
          <p:cNvSpPr>
            <a:spLocks noChangeShapeType="1"/>
          </p:cNvSpPr>
          <p:nvPr/>
        </p:nvSpPr>
        <p:spPr bwMode="auto">
          <a:xfrm>
            <a:off x="1936750" y="4"/>
            <a:ext cx="0" cy="809625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 anchor="ctr"/>
          <a:lstStyle/>
          <a:p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7175" name="Rectangle 11"/>
          <p:cNvSpPr>
            <a:spLocks noGrp="1" noChangeArrowheads="1"/>
          </p:cNvSpPr>
          <p:nvPr>
            <p:ph type="title"/>
          </p:nvPr>
        </p:nvSpPr>
        <p:spPr bwMode="auto">
          <a:xfrm>
            <a:off x="2159001" y="9"/>
            <a:ext cx="6985000" cy="757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367629" name="Rectangle 13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144713" y="4772455"/>
            <a:ext cx="6769100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sz="2000">
                <a:cs typeface="+mn-cs"/>
              </a:defRPr>
            </a:lvl1pPr>
          </a:lstStyle>
          <a:p>
            <a:pPr>
              <a:defRPr/>
            </a:pPr>
            <a:r>
              <a:rPr lang="ru-RU" dirty="0" smtClean="0">
                <a:solidFill>
                  <a:srgbClr val="FFFFFF"/>
                </a:solidFill>
              </a:rPr>
              <a:t>СОВЕЩАНИЕ ПО РАССМОТРЕНИЮ РЕЗУЛЬТАТОВ ПХД ЗА 2013 Г.</a:t>
            </a:r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7177" name="Rectangle 14"/>
          <p:cNvSpPr>
            <a:spLocks noChangeArrowheads="1"/>
          </p:cNvSpPr>
          <p:nvPr/>
        </p:nvSpPr>
        <p:spPr bwMode="auto">
          <a:xfrm>
            <a:off x="755650" y="5704285"/>
            <a:ext cx="4103688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>
            <a:lvl1pPr eaLnBrk="0" hangingPunct="0"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1pPr>
            <a:lvl2pPr marL="742950" indent="-285750" eaLnBrk="0" hangingPunct="0"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2pPr>
            <a:lvl3pPr marL="1143000" indent="-228600" eaLnBrk="0" hangingPunct="0"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3pPr>
            <a:lvl4pPr marL="1600200" indent="-228600" eaLnBrk="0" hangingPunct="0"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4pPr>
            <a:lvl5pPr marL="2057400" indent="-228600" eaLnBrk="0" hangingPunct="0"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9pPr>
          </a:lstStyle>
          <a:p>
            <a:pPr eaLnBrk="1" hangingPunct="1">
              <a:defRPr/>
            </a:pPr>
            <a:endParaRPr lang="ru-RU" altLang="ru-RU" sz="1700" dirty="0" smtClean="0">
              <a:solidFill>
                <a:srgbClr val="FFFFFF"/>
              </a:solidFill>
            </a:endParaRPr>
          </a:p>
        </p:txBody>
      </p:sp>
      <p:sp>
        <p:nvSpPr>
          <p:cNvPr id="7178" name="Line 16"/>
          <p:cNvSpPr>
            <a:spLocks noChangeShapeType="1"/>
          </p:cNvSpPr>
          <p:nvPr/>
        </p:nvSpPr>
        <p:spPr bwMode="auto">
          <a:xfrm>
            <a:off x="0" y="4736306"/>
            <a:ext cx="9144000" cy="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 anchor="ctr"/>
          <a:lstStyle/>
          <a:p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7179" name="Line 17"/>
          <p:cNvSpPr>
            <a:spLocks noChangeShapeType="1"/>
          </p:cNvSpPr>
          <p:nvPr/>
        </p:nvSpPr>
        <p:spPr bwMode="auto">
          <a:xfrm>
            <a:off x="0" y="809625"/>
            <a:ext cx="9144000" cy="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 anchor="ctr"/>
          <a:lstStyle/>
          <a:p>
            <a:endParaRPr lang="ru-RU" dirty="0">
              <a:solidFill>
                <a:srgbClr val="FFFFFF"/>
              </a:solidFill>
            </a:endParaRPr>
          </a:p>
        </p:txBody>
      </p:sp>
      <p:pic>
        <p:nvPicPr>
          <p:cNvPr id="7180" name="Picture 18" descr="TransGazKazan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279" y="67885"/>
            <a:ext cx="1560513" cy="633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295353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422" r:id="rId1"/>
    <p:sldLayoutId id="2147484423" r:id="rId2"/>
    <p:sldLayoutId id="2147484424" r:id="rId3"/>
    <p:sldLayoutId id="2147484425" r:id="rId4"/>
    <p:sldLayoutId id="2147484426" r:id="rId5"/>
    <p:sldLayoutId id="2147484427" r:id="rId6"/>
    <p:sldLayoutId id="2147484428" r:id="rId7"/>
    <p:sldLayoutId id="2147484429" r:id="rId8"/>
    <p:sldLayoutId id="2147484430" r:id="rId9"/>
    <p:sldLayoutId id="2147484431" r:id="rId10"/>
    <p:sldLayoutId id="2147484432" r:id="rId11"/>
  </p:sldLayoutIdLst>
  <p:transition spd="med" advClick="0" advTm="1000">
    <p:wipe/>
  </p:transition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5pPr>
      <a:lvl6pPr marL="456531"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6pPr>
      <a:lvl7pPr marL="913063"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7pPr>
      <a:lvl8pPr marL="1369597"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8pPr>
      <a:lvl9pPr marL="1826127"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9pPr>
    </p:titleStyle>
    <p:bodyStyle>
      <a:lvl1pPr marL="342400" indent="-342400" algn="l" rtl="0" eaLnBrk="0" fontAlgn="base" hangingPunct="0">
        <a:spcBef>
          <a:spcPct val="20000"/>
        </a:spcBef>
        <a:spcAft>
          <a:spcPct val="0"/>
        </a:spcAft>
        <a:defRPr sz="2600" b="1">
          <a:solidFill>
            <a:srgbClr val="003366"/>
          </a:solidFill>
          <a:latin typeface="+mn-lt"/>
          <a:ea typeface="+mn-ea"/>
          <a:cs typeface="+mn-cs"/>
        </a:defRPr>
      </a:lvl1pPr>
      <a:lvl2pPr marL="741868" indent="-285327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Arial" charset="0"/>
        </a:defRPr>
      </a:lvl2pPr>
      <a:lvl3pPr marL="1141334" indent="-228266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Arial" charset="0"/>
        </a:defRPr>
      </a:lvl3pPr>
      <a:lvl4pPr marL="1597866" indent="-228266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charset="0"/>
        </a:defRPr>
      </a:lvl4pPr>
      <a:lvl5pPr marL="2054398" indent="-228266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5pPr>
      <a:lvl6pPr marL="2510932" indent="-228266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67466" indent="-228266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4000" indent="-228266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0534" indent="-228266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ru-RU"/>
      </a:defPPr>
      <a:lvl1pPr marL="0" algn="l" defTabSz="9130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531" algn="l" defTabSz="9130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3063" algn="l" defTabSz="9130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69597" algn="l" defTabSz="9130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6127" algn="l" defTabSz="9130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2666" algn="l" defTabSz="9130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39200" algn="l" defTabSz="9130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5733" algn="l" defTabSz="9130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2269" algn="l" defTabSz="9130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3"/>
          <p:cNvSpPr>
            <a:spLocks noChangeArrowheads="1"/>
          </p:cNvSpPr>
          <p:nvPr/>
        </p:nvSpPr>
        <p:spPr bwMode="auto">
          <a:xfrm>
            <a:off x="0" y="0"/>
            <a:ext cx="9144000" cy="5143500"/>
          </a:xfrm>
          <a:prstGeom prst="rect">
            <a:avLst/>
          </a:prstGeom>
          <a:solidFill>
            <a:srgbClr val="0066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>
            <a:lvl1pPr eaLnBrk="0" hangingPunct="0"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1pPr>
            <a:lvl2pPr marL="742950" indent="-285750" eaLnBrk="0" hangingPunct="0"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2pPr>
            <a:lvl3pPr marL="1143000" indent="-228600" eaLnBrk="0" hangingPunct="0"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3pPr>
            <a:lvl4pPr marL="1600200" indent="-228600" eaLnBrk="0" hangingPunct="0"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4pPr>
            <a:lvl5pPr marL="2057400" indent="-228600" eaLnBrk="0" hangingPunct="0"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9pPr>
          </a:lstStyle>
          <a:p>
            <a:pPr eaLnBrk="1" hangingPunct="1">
              <a:defRPr/>
            </a:pPr>
            <a:endParaRPr lang="ru-RU" altLang="ru-RU" sz="1700" dirty="0" smtClean="0">
              <a:solidFill>
                <a:srgbClr val="FFFFFF"/>
              </a:solidFill>
            </a:endParaRPr>
          </a:p>
        </p:txBody>
      </p:sp>
      <p:grpSp>
        <p:nvGrpSpPr>
          <p:cNvPr id="7171" name="Group 4"/>
          <p:cNvGrpSpPr>
            <a:grpSpLocks/>
          </p:cNvGrpSpPr>
          <p:nvPr/>
        </p:nvGrpSpPr>
        <p:grpSpPr bwMode="auto">
          <a:xfrm>
            <a:off x="0" y="4739329"/>
            <a:ext cx="9144000" cy="404813"/>
            <a:chOff x="0" y="3974"/>
            <a:chExt cx="5760" cy="340"/>
          </a:xfrm>
        </p:grpSpPr>
        <p:sp>
          <p:nvSpPr>
            <p:cNvPr id="7181" name="Rectangle 5"/>
            <p:cNvSpPr>
              <a:spLocks noChangeArrowheads="1"/>
            </p:cNvSpPr>
            <p:nvPr/>
          </p:nvSpPr>
          <p:spPr bwMode="auto">
            <a:xfrm>
              <a:off x="0" y="3974"/>
              <a:ext cx="1220" cy="340"/>
            </a:xfrm>
            <a:prstGeom prst="rect">
              <a:avLst/>
            </a:prstGeom>
            <a:solidFill>
              <a:srgbClr val="0066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/>
            <a:lstStyle>
              <a:lvl1pPr eaLnBrk="0" hangingPunct="0">
                <a:defRPr sz="2600">
                  <a:solidFill>
                    <a:schemeClr val="bg1"/>
                  </a:solidFill>
                  <a:latin typeface="Arial Narrow" pitchFamily="34" charset="0"/>
                  <a:cs typeface="Arial" pitchFamily="34" charset="0"/>
                </a:defRPr>
              </a:lvl1pPr>
              <a:lvl2pPr marL="742950" indent="-285750" eaLnBrk="0" hangingPunct="0">
                <a:defRPr sz="2600">
                  <a:solidFill>
                    <a:schemeClr val="bg1"/>
                  </a:solidFill>
                  <a:latin typeface="Arial Narrow" pitchFamily="34" charset="0"/>
                  <a:cs typeface="Arial" pitchFamily="34" charset="0"/>
                </a:defRPr>
              </a:lvl2pPr>
              <a:lvl3pPr marL="1143000" indent="-228600" eaLnBrk="0" hangingPunct="0">
                <a:defRPr sz="2600">
                  <a:solidFill>
                    <a:schemeClr val="bg1"/>
                  </a:solidFill>
                  <a:latin typeface="Arial Narrow" pitchFamily="34" charset="0"/>
                  <a:cs typeface="Arial" pitchFamily="34" charset="0"/>
                </a:defRPr>
              </a:lvl3pPr>
              <a:lvl4pPr marL="1600200" indent="-228600" eaLnBrk="0" hangingPunct="0">
                <a:defRPr sz="2600">
                  <a:solidFill>
                    <a:schemeClr val="bg1"/>
                  </a:solidFill>
                  <a:latin typeface="Arial Narrow" pitchFamily="34" charset="0"/>
                  <a:cs typeface="Arial" pitchFamily="34" charset="0"/>
                </a:defRPr>
              </a:lvl4pPr>
              <a:lvl5pPr marL="2057400" indent="-228600" eaLnBrk="0" hangingPunct="0">
                <a:defRPr sz="2600">
                  <a:solidFill>
                    <a:schemeClr val="bg1"/>
                  </a:solidFill>
                  <a:latin typeface="Arial Narrow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chemeClr val="bg1"/>
                  </a:solidFill>
                  <a:latin typeface="Arial Narrow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chemeClr val="bg1"/>
                  </a:solidFill>
                  <a:latin typeface="Arial Narrow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chemeClr val="bg1"/>
                  </a:solidFill>
                  <a:latin typeface="Arial Narrow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chemeClr val="bg1"/>
                  </a:solidFill>
                  <a:latin typeface="Arial Narrow" pitchFamily="34" charset="0"/>
                  <a:cs typeface="Arial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700" dirty="0" smtClean="0">
                <a:solidFill>
                  <a:srgbClr val="FFFFFF"/>
                </a:solidFill>
              </a:endParaRPr>
            </a:p>
          </p:txBody>
        </p:sp>
        <p:sp>
          <p:nvSpPr>
            <p:cNvPr id="7182" name="Rectangle 6"/>
            <p:cNvSpPr>
              <a:spLocks noChangeArrowheads="1"/>
            </p:cNvSpPr>
            <p:nvPr/>
          </p:nvSpPr>
          <p:spPr bwMode="auto">
            <a:xfrm>
              <a:off x="1224" y="3974"/>
              <a:ext cx="4536" cy="340"/>
            </a:xfrm>
            <a:prstGeom prst="rect">
              <a:avLst/>
            </a:prstGeom>
            <a:solidFill>
              <a:srgbClr val="3399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/>
            <a:lstStyle>
              <a:lvl1pPr eaLnBrk="0" hangingPunct="0">
                <a:defRPr sz="2600">
                  <a:solidFill>
                    <a:schemeClr val="bg1"/>
                  </a:solidFill>
                  <a:latin typeface="Arial Narrow" pitchFamily="34" charset="0"/>
                  <a:cs typeface="Arial" pitchFamily="34" charset="0"/>
                </a:defRPr>
              </a:lvl1pPr>
              <a:lvl2pPr marL="742950" indent="-285750" eaLnBrk="0" hangingPunct="0">
                <a:defRPr sz="2600">
                  <a:solidFill>
                    <a:schemeClr val="bg1"/>
                  </a:solidFill>
                  <a:latin typeface="Arial Narrow" pitchFamily="34" charset="0"/>
                  <a:cs typeface="Arial" pitchFamily="34" charset="0"/>
                </a:defRPr>
              </a:lvl2pPr>
              <a:lvl3pPr marL="1143000" indent="-228600" eaLnBrk="0" hangingPunct="0">
                <a:defRPr sz="2600">
                  <a:solidFill>
                    <a:schemeClr val="bg1"/>
                  </a:solidFill>
                  <a:latin typeface="Arial Narrow" pitchFamily="34" charset="0"/>
                  <a:cs typeface="Arial" pitchFamily="34" charset="0"/>
                </a:defRPr>
              </a:lvl3pPr>
              <a:lvl4pPr marL="1600200" indent="-228600" eaLnBrk="0" hangingPunct="0">
                <a:defRPr sz="2600">
                  <a:solidFill>
                    <a:schemeClr val="bg1"/>
                  </a:solidFill>
                  <a:latin typeface="Arial Narrow" pitchFamily="34" charset="0"/>
                  <a:cs typeface="Arial" pitchFamily="34" charset="0"/>
                </a:defRPr>
              </a:lvl4pPr>
              <a:lvl5pPr marL="2057400" indent="-228600" eaLnBrk="0" hangingPunct="0">
                <a:defRPr sz="2600">
                  <a:solidFill>
                    <a:schemeClr val="bg1"/>
                  </a:solidFill>
                  <a:latin typeface="Arial Narrow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chemeClr val="bg1"/>
                  </a:solidFill>
                  <a:latin typeface="Arial Narrow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chemeClr val="bg1"/>
                  </a:solidFill>
                  <a:latin typeface="Arial Narrow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chemeClr val="bg1"/>
                  </a:solidFill>
                  <a:latin typeface="Arial Narrow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chemeClr val="bg1"/>
                  </a:solidFill>
                  <a:latin typeface="Arial Narrow" pitchFamily="34" charset="0"/>
                  <a:cs typeface="Arial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700" dirty="0" smtClean="0">
                <a:solidFill>
                  <a:srgbClr val="FFFFFF"/>
                </a:solidFill>
              </a:endParaRPr>
            </a:p>
          </p:txBody>
        </p:sp>
        <p:sp>
          <p:nvSpPr>
            <p:cNvPr id="7183" name="Line 7"/>
            <p:cNvSpPr>
              <a:spLocks noChangeShapeType="1"/>
            </p:cNvSpPr>
            <p:nvPr/>
          </p:nvSpPr>
          <p:spPr bwMode="auto">
            <a:xfrm>
              <a:off x="1220" y="3974"/>
              <a:ext cx="0" cy="34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 anchor="ctr"/>
            <a:lstStyle/>
            <a:p>
              <a:endParaRPr lang="ru-RU" dirty="0">
                <a:solidFill>
                  <a:srgbClr val="FFFFFF"/>
                </a:solidFill>
              </a:endParaRPr>
            </a:p>
          </p:txBody>
        </p:sp>
      </p:grpSp>
      <p:sp>
        <p:nvSpPr>
          <p:cNvPr id="7172" name="Rectangle 8"/>
          <p:cNvSpPr>
            <a:spLocks noChangeArrowheads="1"/>
          </p:cNvSpPr>
          <p:nvPr/>
        </p:nvSpPr>
        <p:spPr bwMode="auto">
          <a:xfrm>
            <a:off x="0" y="4"/>
            <a:ext cx="1936750" cy="809625"/>
          </a:xfrm>
          <a:prstGeom prst="rect">
            <a:avLst/>
          </a:prstGeom>
          <a:solidFill>
            <a:srgbClr val="0066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>
            <a:lvl1pPr eaLnBrk="0" hangingPunct="0"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1pPr>
            <a:lvl2pPr marL="742950" indent="-285750" eaLnBrk="0" hangingPunct="0"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2pPr>
            <a:lvl3pPr marL="1143000" indent="-228600" eaLnBrk="0" hangingPunct="0"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3pPr>
            <a:lvl4pPr marL="1600200" indent="-228600" eaLnBrk="0" hangingPunct="0"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4pPr>
            <a:lvl5pPr marL="2057400" indent="-228600" eaLnBrk="0" hangingPunct="0"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9pPr>
          </a:lstStyle>
          <a:p>
            <a:pPr eaLnBrk="1" hangingPunct="1">
              <a:defRPr/>
            </a:pPr>
            <a:endParaRPr lang="ru-RU" altLang="ru-RU" sz="1700" dirty="0" smtClean="0">
              <a:solidFill>
                <a:srgbClr val="FFFFFF"/>
              </a:solidFill>
            </a:endParaRPr>
          </a:p>
        </p:txBody>
      </p:sp>
      <p:sp>
        <p:nvSpPr>
          <p:cNvPr id="7173" name="Rectangle 9"/>
          <p:cNvSpPr>
            <a:spLocks noChangeArrowheads="1"/>
          </p:cNvSpPr>
          <p:nvPr/>
        </p:nvSpPr>
        <p:spPr bwMode="auto">
          <a:xfrm>
            <a:off x="1943100" y="4"/>
            <a:ext cx="7200900" cy="809625"/>
          </a:xfrm>
          <a:prstGeom prst="rect">
            <a:avLst/>
          </a:prstGeom>
          <a:solidFill>
            <a:srgbClr val="0033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>
            <a:lvl1pPr eaLnBrk="0" hangingPunct="0"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1pPr>
            <a:lvl2pPr marL="742950" indent="-285750" eaLnBrk="0" hangingPunct="0"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2pPr>
            <a:lvl3pPr marL="1143000" indent="-228600" eaLnBrk="0" hangingPunct="0"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3pPr>
            <a:lvl4pPr marL="1600200" indent="-228600" eaLnBrk="0" hangingPunct="0"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4pPr>
            <a:lvl5pPr marL="2057400" indent="-228600" eaLnBrk="0" hangingPunct="0"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9pPr>
          </a:lstStyle>
          <a:p>
            <a:pPr eaLnBrk="1" hangingPunct="1">
              <a:defRPr/>
            </a:pPr>
            <a:endParaRPr lang="ru-RU" altLang="ru-RU" sz="1700" dirty="0" smtClean="0">
              <a:solidFill>
                <a:srgbClr val="FFFFFF"/>
              </a:solidFill>
            </a:endParaRPr>
          </a:p>
        </p:txBody>
      </p:sp>
      <p:sp>
        <p:nvSpPr>
          <p:cNvPr id="7174" name="Line 10"/>
          <p:cNvSpPr>
            <a:spLocks noChangeShapeType="1"/>
          </p:cNvSpPr>
          <p:nvPr/>
        </p:nvSpPr>
        <p:spPr bwMode="auto">
          <a:xfrm>
            <a:off x="1936750" y="4"/>
            <a:ext cx="0" cy="809625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 anchor="ctr"/>
          <a:lstStyle/>
          <a:p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7175" name="Rectangle 11"/>
          <p:cNvSpPr>
            <a:spLocks noGrp="1" noChangeArrowheads="1"/>
          </p:cNvSpPr>
          <p:nvPr>
            <p:ph type="title"/>
          </p:nvPr>
        </p:nvSpPr>
        <p:spPr bwMode="auto">
          <a:xfrm>
            <a:off x="2159001" y="9"/>
            <a:ext cx="6985000" cy="757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367629" name="Rectangle 13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144713" y="4772455"/>
            <a:ext cx="6769100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sz="2000">
                <a:cs typeface="+mn-cs"/>
              </a:defRPr>
            </a:lvl1pPr>
          </a:lstStyle>
          <a:p>
            <a:pPr>
              <a:defRPr/>
            </a:pPr>
            <a:r>
              <a:rPr lang="ru-RU" dirty="0" smtClean="0">
                <a:solidFill>
                  <a:srgbClr val="FFFFFF"/>
                </a:solidFill>
              </a:rPr>
              <a:t>СОВЕЩАНИЕ ПО РАССМОТРЕНИЮ РЕЗУЛЬТАТОВ ПХД ЗА 2013 Г.</a:t>
            </a:r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7177" name="Rectangle 14"/>
          <p:cNvSpPr>
            <a:spLocks noChangeArrowheads="1"/>
          </p:cNvSpPr>
          <p:nvPr/>
        </p:nvSpPr>
        <p:spPr bwMode="auto">
          <a:xfrm>
            <a:off x="755650" y="5704285"/>
            <a:ext cx="4103688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>
            <a:lvl1pPr eaLnBrk="0" hangingPunct="0"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1pPr>
            <a:lvl2pPr marL="742950" indent="-285750" eaLnBrk="0" hangingPunct="0"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2pPr>
            <a:lvl3pPr marL="1143000" indent="-228600" eaLnBrk="0" hangingPunct="0"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3pPr>
            <a:lvl4pPr marL="1600200" indent="-228600" eaLnBrk="0" hangingPunct="0"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4pPr>
            <a:lvl5pPr marL="2057400" indent="-228600" eaLnBrk="0" hangingPunct="0"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9pPr>
          </a:lstStyle>
          <a:p>
            <a:pPr eaLnBrk="1" hangingPunct="1">
              <a:defRPr/>
            </a:pPr>
            <a:endParaRPr lang="ru-RU" altLang="ru-RU" sz="1700" dirty="0" smtClean="0">
              <a:solidFill>
                <a:srgbClr val="FFFFFF"/>
              </a:solidFill>
            </a:endParaRPr>
          </a:p>
        </p:txBody>
      </p:sp>
      <p:sp>
        <p:nvSpPr>
          <p:cNvPr id="7178" name="Line 16"/>
          <p:cNvSpPr>
            <a:spLocks noChangeShapeType="1"/>
          </p:cNvSpPr>
          <p:nvPr/>
        </p:nvSpPr>
        <p:spPr bwMode="auto">
          <a:xfrm>
            <a:off x="0" y="4736306"/>
            <a:ext cx="9144000" cy="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 anchor="ctr"/>
          <a:lstStyle/>
          <a:p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7179" name="Line 17"/>
          <p:cNvSpPr>
            <a:spLocks noChangeShapeType="1"/>
          </p:cNvSpPr>
          <p:nvPr/>
        </p:nvSpPr>
        <p:spPr bwMode="auto">
          <a:xfrm>
            <a:off x="0" y="809625"/>
            <a:ext cx="9144000" cy="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 anchor="ctr"/>
          <a:lstStyle/>
          <a:p>
            <a:endParaRPr lang="ru-RU" dirty="0">
              <a:solidFill>
                <a:srgbClr val="FFFFFF"/>
              </a:solidFill>
            </a:endParaRPr>
          </a:p>
        </p:txBody>
      </p:sp>
      <p:pic>
        <p:nvPicPr>
          <p:cNvPr id="7180" name="Picture 18" descr="TransGazKazan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279" y="67885"/>
            <a:ext cx="1560513" cy="633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439395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435" r:id="rId1"/>
    <p:sldLayoutId id="2147484436" r:id="rId2"/>
    <p:sldLayoutId id="2147484437" r:id="rId3"/>
    <p:sldLayoutId id="2147484438" r:id="rId4"/>
    <p:sldLayoutId id="2147484439" r:id="rId5"/>
    <p:sldLayoutId id="2147484440" r:id="rId6"/>
    <p:sldLayoutId id="2147484441" r:id="rId7"/>
    <p:sldLayoutId id="2147484442" r:id="rId8"/>
    <p:sldLayoutId id="2147484443" r:id="rId9"/>
    <p:sldLayoutId id="2147484444" r:id="rId10"/>
    <p:sldLayoutId id="2147484445" r:id="rId11"/>
  </p:sldLayoutIdLst>
  <p:transition spd="med" advClick="0" advTm="1000">
    <p:wipe/>
  </p:transition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5pPr>
      <a:lvl6pPr marL="456531"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6pPr>
      <a:lvl7pPr marL="913063"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7pPr>
      <a:lvl8pPr marL="1369597"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8pPr>
      <a:lvl9pPr marL="1826127"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9pPr>
    </p:titleStyle>
    <p:bodyStyle>
      <a:lvl1pPr marL="342400" indent="-342400" algn="l" rtl="0" eaLnBrk="0" fontAlgn="base" hangingPunct="0">
        <a:spcBef>
          <a:spcPct val="20000"/>
        </a:spcBef>
        <a:spcAft>
          <a:spcPct val="0"/>
        </a:spcAft>
        <a:defRPr sz="2600" b="1">
          <a:solidFill>
            <a:srgbClr val="003366"/>
          </a:solidFill>
          <a:latin typeface="+mn-lt"/>
          <a:ea typeface="+mn-ea"/>
          <a:cs typeface="+mn-cs"/>
        </a:defRPr>
      </a:lvl1pPr>
      <a:lvl2pPr marL="741868" indent="-285327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Arial" charset="0"/>
        </a:defRPr>
      </a:lvl2pPr>
      <a:lvl3pPr marL="1141334" indent="-228266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Arial" charset="0"/>
        </a:defRPr>
      </a:lvl3pPr>
      <a:lvl4pPr marL="1597866" indent="-228266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charset="0"/>
        </a:defRPr>
      </a:lvl4pPr>
      <a:lvl5pPr marL="2054398" indent="-228266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5pPr>
      <a:lvl6pPr marL="2510932" indent="-228266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67466" indent="-228266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4000" indent="-228266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0534" indent="-228266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ru-RU"/>
      </a:defPPr>
      <a:lvl1pPr marL="0" algn="l" defTabSz="9130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531" algn="l" defTabSz="9130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3063" algn="l" defTabSz="9130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69597" algn="l" defTabSz="9130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6127" algn="l" defTabSz="9130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2666" algn="l" defTabSz="9130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39200" algn="l" defTabSz="9130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5733" algn="l" defTabSz="9130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2269" algn="l" defTabSz="9130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3"/>
          <p:cNvSpPr>
            <a:spLocks noChangeArrowheads="1"/>
          </p:cNvSpPr>
          <p:nvPr/>
        </p:nvSpPr>
        <p:spPr bwMode="auto">
          <a:xfrm>
            <a:off x="0" y="0"/>
            <a:ext cx="9144000" cy="5143500"/>
          </a:xfrm>
          <a:prstGeom prst="rect">
            <a:avLst/>
          </a:prstGeom>
          <a:solidFill>
            <a:srgbClr val="0066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>
            <a:lvl1pPr eaLnBrk="0" hangingPunct="0"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1pPr>
            <a:lvl2pPr marL="742950" indent="-285750" eaLnBrk="0" hangingPunct="0"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2pPr>
            <a:lvl3pPr marL="1143000" indent="-228600" eaLnBrk="0" hangingPunct="0"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3pPr>
            <a:lvl4pPr marL="1600200" indent="-228600" eaLnBrk="0" hangingPunct="0"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4pPr>
            <a:lvl5pPr marL="2057400" indent="-228600" eaLnBrk="0" hangingPunct="0"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9pPr>
          </a:lstStyle>
          <a:p>
            <a:pPr eaLnBrk="1" hangingPunct="1">
              <a:defRPr/>
            </a:pPr>
            <a:endParaRPr lang="ru-RU" altLang="ru-RU" sz="1700" dirty="0" smtClean="0">
              <a:solidFill>
                <a:srgbClr val="FFFFFF"/>
              </a:solidFill>
            </a:endParaRPr>
          </a:p>
        </p:txBody>
      </p:sp>
      <p:grpSp>
        <p:nvGrpSpPr>
          <p:cNvPr id="7171" name="Group 4"/>
          <p:cNvGrpSpPr>
            <a:grpSpLocks/>
          </p:cNvGrpSpPr>
          <p:nvPr/>
        </p:nvGrpSpPr>
        <p:grpSpPr bwMode="auto">
          <a:xfrm>
            <a:off x="0" y="4739329"/>
            <a:ext cx="9144000" cy="404813"/>
            <a:chOff x="0" y="3974"/>
            <a:chExt cx="5760" cy="340"/>
          </a:xfrm>
        </p:grpSpPr>
        <p:sp>
          <p:nvSpPr>
            <p:cNvPr id="7181" name="Rectangle 5"/>
            <p:cNvSpPr>
              <a:spLocks noChangeArrowheads="1"/>
            </p:cNvSpPr>
            <p:nvPr/>
          </p:nvSpPr>
          <p:spPr bwMode="auto">
            <a:xfrm>
              <a:off x="0" y="3974"/>
              <a:ext cx="1220" cy="340"/>
            </a:xfrm>
            <a:prstGeom prst="rect">
              <a:avLst/>
            </a:prstGeom>
            <a:solidFill>
              <a:srgbClr val="0066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/>
            <a:lstStyle>
              <a:lvl1pPr eaLnBrk="0" hangingPunct="0">
                <a:defRPr sz="2600">
                  <a:solidFill>
                    <a:schemeClr val="bg1"/>
                  </a:solidFill>
                  <a:latin typeface="Arial Narrow" pitchFamily="34" charset="0"/>
                  <a:cs typeface="Arial" pitchFamily="34" charset="0"/>
                </a:defRPr>
              </a:lvl1pPr>
              <a:lvl2pPr marL="742950" indent="-285750" eaLnBrk="0" hangingPunct="0">
                <a:defRPr sz="2600">
                  <a:solidFill>
                    <a:schemeClr val="bg1"/>
                  </a:solidFill>
                  <a:latin typeface="Arial Narrow" pitchFamily="34" charset="0"/>
                  <a:cs typeface="Arial" pitchFamily="34" charset="0"/>
                </a:defRPr>
              </a:lvl2pPr>
              <a:lvl3pPr marL="1143000" indent="-228600" eaLnBrk="0" hangingPunct="0">
                <a:defRPr sz="2600">
                  <a:solidFill>
                    <a:schemeClr val="bg1"/>
                  </a:solidFill>
                  <a:latin typeface="Arial Narrow" pitchFamily="34" charset="0"/>
                  <a:cs typeface="Arial" pitchFamily="34" charset="0"/>
                </a:defRPr>
              </a:lvl3pPr>
              <a:lvl4pPr marL="1600200" indent="-228600" eaLnBrk="0" hangingPunct="0">
                <a:defRPr sz="2600">
                  <a:solidFill>
                    <a:schemeClr val="bg1"/>
                  </a:solidFill>
                  <a:latin typeface="Arial Narrow" pitchFamily="34" charset="0"/>
                  <a:cs typeface="Arial" pitchFamily="34" charset="0"/>
                </a:defRPr>
              </a:lvl4pPr>
              <a:lvl5pPr marL="2057400" indent="-228600" eaLnBrk="0" hangingPunct="0">
                <a:defRPr sz="2600">
                  <a:solidFill>
                    <a:schemeClr val="bg1"/>
                  </a:solidFill>
                  <a:latin typeface="Arial Narrow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chemeClr val="bg1"/>
                  </a:solidFill>
                  <a:latin typeface="Arial Narrow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chemeClr val="bg1"/>
                  </a:solidFill>
                  <a:latin typeface="Arial Narrow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chemeClr val="bg1"/>
                  </a:solidFill>
                  <a:latin typeface="Arial Narrow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chemeClr val="bg1"/>
                  </a:solidFill>
                  <a:latin typeface="Arial Narrow" pitchFamily="34" charset="0"/>
                  <a:cs typeface="Arial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700" dirty="0" smtClean="0">
                <a:solidFill>
                  <a:srgbClr val="FFFFFF"/>
                </a:solidFill>
              </a:endParaRPr>
            </a:p>
          </p:txBody>
        </p:sp>
        <p:sp>
          <p:nvSpPr>
            <p:cNvPr id="7182" name="Rectangle 6"/>
            <p:cNvSpPr>
              <a:spLocks noChangeArrowheads="1"/>
            </p:cNvSpPr>
            <p:nvPr/>
          </p:nvSpPr>
          <p:spPr bwMode="auto">
            <a:xfrm>
              <a:off x="1224" y="3974"/>
              <a:ext cx="4536" cy="340"/>
            </a:xfrm>
            <a:prstGeom prst="rect">
              <a:avLst/>
            </a:prstGeom>
            <a:solidFill>
              <a:srgbClr val="3399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/>
            <a:lstStyle>
              <a:lvl1pPr eaLnBrk="0" hangingPunct="0">
                <a:defRPr sz="2600">
                  <a:solidFill>
                    <a:schemeClr val="bg1"/>
                  </a:solidFill>
                  <a:latin typeface="Arial Narrow" pitchFamily="34" charset="0"/>
                  <a:cs typeface="Arial" pitchFamily="34" charset="0"/>
                </a:defRPr>
              </a:lvl1pPr>
              <a:lvl2pPr marL="742950" indent="-285750" eaLnBrk="0" hangingPunct="0">
                <a:defRPr sz="2600">
                  <a:solidFill>
                    <a:schemeClr val="bg1"/>
                  </a:solidFill>
                  <a:latin typeface="Arial Narrow" pitchFamily="34" charset="0"/>
                  <a:cs typeface="Arial" pitchFamily="34" charset="0"/>
                </a:defRPr>
              </a:lvl2pPr>
              <a:lvl3pPr marL="1143000" indent="-228600" eaLnBrk="0" hangingPunct="0">
                <a:defRPr sz="2600">
                  <a:solidFill>
                    <a:schemeClr val="bg1"/>
                  </a:solidFill>
                  <a:latin typeface="Arial Narrow" pitchFamily="34" charset="0"/>
                  <a:cs typeface="Arial" pitchFamily="34" charset="0"/>
                </a:defRPr>
              </a:lvl3pPr>
              <a:lvl4pPr marL="1600200" indent="-228600" eaLnBrk="0" hangingPunct="0">
                <a:defRPr sz="2600">
                  <a:solidFill>
                    <a:schemeClr val="bg1"/>
                  </a:solidFill>
                  <a:latin typeface="Arial Narrow" pitchFamily="34" charset="0"/>
                  <a:cs typeface="Arial" pitchFamily="34" charset="0"/>
                </a:defRPr>
              </a:lvl4pPr>
              <a:lvl5pPr marL="2057400" indent="-228600" eaLnBrk="0" hangingPunct="0">
                <a:defRPr sz="2600">
                  <a:solidFill>
                    <a:schemeClr val="bg1"/>
                  </a:solidFill>
                  <a:latin typeface="Arial Narrow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chemeClr val="bg1"/>
                  </a:solidFill>
                  <a:latin typeface="Arial Narrow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chemeClr val="bg1"/>
                  </a:solidFill>
                  <a:latin typeface="Arial Narrow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chemeClr val="bg1"/>
                  </a:solidFill>
                  <a:latin typeface="Arial Narrow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chemeClr val="bg1"/>
                  </a:solidFill>
                  <a:latin typeface="Arial Narrow" pitchFamily="34" charset="0"/>
                  <a:cs typeface="Arial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700" dirty="0" smtClean="0">
                <a:solidFill>
                  <a:srgbClr val="FFFFFF"/>
                </a:solidFill>
              </a:endParaRPr>
            </a:p>
          </p:txBody>
        </p:sp>
        <p:sp>
          <p:nvSpPr>
            <p:cNvPr id="7183" name="Line 7"/>
            <p:cNvSpPr>
              <a:spLocks noChangeShapeType="1"/>
            </p:cNvSpPr>
            <p:nvPr/>
          </p:nvSpPr>
          <p:spPr bwMode="auto">
            <a:xfrm>
              <a:off x="1220" y="3974"/>
              <a:ext cx="0" cy="34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 anchor="ctr"/>
            <a:lstStyle/>
            <a:p>
              <a:endParaRPr lang="ru-RU" dirty="0">
                <a:solidFill>
                  <a:srgbClr val="FFFFFF"/>
                </a:solidFill>
              </a:endParaRPr>
            </a:p>
          </p:txBody>
        </p:sp>
      </p:grpSp>
      <p:sp>
        <p:nvSpPr>
          <p:cNvPr id="7172" name="Rectangle 8"/>
          <p:cNvSpPr>
            <a:spLocks noChangeArrowheads="1"/>
          </p:cNvSpPr>
          <p:nvPr/>
        </p:nvSpPr>
        <p:spPr bwMode="auto">
          <a:xfrm>
            <a:off x="0" y="4"/>
            <a:ext cx="1936750" cy="809625"/>
          </a:xfrm>
          <a:prstGeom prst="rect">
            <a:avLst/>
          </a:prstGeom>
          <a:solidFill>
            <a:srgbClr val="0066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>
            <a:lvl1pPr eaLnBrk="0" hangingPunct="0"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1pPr>
            <a:lvl2pPr marL="742950" indent="-285750" eaLnBrk="0" hangingPunct="0"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2pPr>
            <a:lvl3pPr marL="1143000" indent="-228600" eaLnBrk="0" hangingPunct="0"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3pPr>
            <a:lvl4pPr marL="1600200" indent="-228600" eaLnBrk="0" hangingPunct="0"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4pPr>
            <a:lvl5pPr marL="2057400" indent="-228600" eaLnBrk="0" hangingPunct="0"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9pPr>
          </a:lstStyle>
          <a:p>
            <a:pPr eaLnBrk="1" hangingPunct="1">
              <a:defRPr/>
            </a:pPr>
            <a:endParaRPr lang="ru-RU" altLang="ru-RU" sz="1700" dirty="0" smtClean="0">
              <a:solidFill>
                <a:srgbClr val="FFFFFF"/>
              </a:solidFill>
            </a:endParaRPr>
          </a:p>
        </p:txBody>
      </p:sp>
      <p:sp>
        <p:nvSpPr>
          <p:cNvPr id="7173" name="Rectangle 9"/>
          <p:cNvSpPr>
            <a:spLocks noChangeArrowheads="1"/>
          </p:cNvSpPr>
          <p:nvPr/>
        </p:nvSpPr>
        <p:spPr bwMode="auto">
          <a:xfrm>
            <a:off x="1943100" y="4"/>
            <a:ext cx="7200900" cy="809625"/>
          </a:xfrm>
          <a:prstGeom prst="rect">
            <a:avLst/>
          </a:prstGeom>
          <a:solidFill>
            <a:srgbClr val="0033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>
            <a:lvl1pPr eaLnBrk="0" hangingPunct="0"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1pPr>
            <a:lvl2pPr marL="742950" indent="-285750" eaLnBrk="0" hangingPunct="0"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2pPr>
            <a:lvl3pPr marL="1143000" indent="-228600" eaLnBrk="0" hangingPunct="0"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3pPr>
            <a:lvl4pPr marL="1600200" indent="-228600" eaLnBrk="0" hangingPunct="0"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4pPr>
            <a:lvl5pPr marL="2057400" indent="-228600" eaLnBrk="0" hangingPunct="0"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9pPr>
          </a:lstStyle>
          <a:p>
            <a:pPr eaLnBrk="1" hangingPunct="1">
              <a:defRPr/>
            </a:pPr>
            <a:endParaRPr lang="ru-RU" altLang="ru-RU" sz="1700" dirty="0" smtClean="0">
              <a:solidFill>
                <a:srgbClr val="FFFFFF"/>
              </a:solidFill>
            </a:endParaRPr>
          </a:p>
        </p:txBody>
      </p:sp>
      <p:sp>
        <p:nvSpPr>
          <p:cNvPr id="7174" name="Line 10"/>
          <p:cNvSpPr>
            <a:spLocks noChangeShapeType="1"/>
          </p:cNvSpPr>
          <p:nvPr/>
        </p:nvSpPr>
        <p:spPr bwMode="auto">
          <a:xfrm>
            <a:off x="1936750" y="4"/>
            <a:ext cx="0" cy="809625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 anchor="ctr"/>
          <a:lstStyle/>
          <a:p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7175" name="Rectangle 11"/>
          <p:cNvSpPr>
            <a:spLocks noGrp="1" noChangeArrowheads="1"/>
          </p:cNvSpPr>
          <p:nvPr>
            <p:ph type="title"/>
          </p:nvPr>
        </p:nvSpPr>
        <p:spPr bwMode="auto">
          <a:xfrm>
            <a:off x="2159001" y="9"/>
            <a:ext cx="6985000" cy="757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367629" name="Rectangle 13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144713" y="4772455"/>
            <a:ext cx="6769100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sz="2000">
                <a:cs typeface="+mn-cs"/>
              </a:defRPr>
            </a:lvl1pPr>
          </a:lstStyle>
          <a:p>
            <a:pPr>
              <a:defRPr/>
            </a:pPr>
            <a:r>
              <a:rPr lang="ru-RU" dirty="0" smtClean="0">
                <a:solidFill>
                  <a:srgbClr val="FFFFFF"/>
                </a:solidFill>
              </a:rPr>
              <a:t>СОВЕЩАНИЕ ПО РАССМОТРЕНИЮ РЕЗУЛЬТАТОВ ПХД ЗА 2013 Г.</a:t>
            </a:r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7177" name="Rectangle 14"/>
          <p:cNvSpPr>
            <a:spLocks noChangeArrowheads="1"/>
          </p:cNvSpPr>
          <p:nvPr/>
        </p:nvSpPr>
        <p:spPr bwMode="auto">
          <a:xfrm>
            <a:off x="755650" y="5704285"/>
            <a:ext cx="4103688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>
            <a:lvl1pPr eaLnBrk="0" hangingPunct="0"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1pPr>
            <a:lvl2pPr marL="742950" indent="-285750" eaLnBrk="0" hangingPunct="0"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2pPr>
            <a:lvl3pPr marL="1143000" indent="-228600" eaLnBrk="0" hangingPunct="0"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3pPr>
            <a:lvl4pPr marL="1600200" indent="-228600" eaLnBrk="0" hangingPunct="0"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4pPr>
            <a:lvl5pPr marL="2057400" indent="-228600" eaLnBrk="0" hangingPunct="0"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9pPr>
          </a:lstStyle>
          <a:p>
            <a:pPr eaLnBrk="1" hangingPunct="1">
              <a:defRPr/>
            </a:pPr>
            <a:endParaRPr lang="ru-RU" altLang="ru-RU" sz="1700" dirty="0" smtClean="0">
              <a:solidFill>
                <a:srgbClr val="FFFFFF"/>
              </a:solidFill>
            </a:endParaRPr>
          </a:p>
        </p:txBody>
      </p:sp>
      <p:sp>
        <p:nvSpPr>
          <p:cNvPr id="7178" name="Line 16"/>
          <p:cNvSpPr>
            <a:spLocks noChangeShapeType="1"/>
          </p:cNvSpPr>
          <p:nvPr/>
        </p:nvSpPr>
        <p:spPr bwMode="auto">
          <a:xfrm>
            <a:off x="0" y="4736306"/>
            <a:ext cx="9144000" cy="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 anchor="ctr"/>
          <a:lstStyle/>
          <a:p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7179" name="Line 17"/>
          <p:cNvSpPr>
            <a:spLocks noChangeShapeType="1"/>
          </p:cNvSpPr>
          <p:nvPr/>
        </p:nvSpPr>
        <p:spPr bwMode="auto">
          <a:xfrm>
            <a:off x="0" y="809625"/>
            <a:ext cx="9144000" cy="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 anchor="ctr"/>
          <a:lstStyle/>
          <a:p>
            <a:endParaRPr lang="ru-RU" dirty="0">
              <a:solidFill>
                <a:srgbClr val="FFFFFF"/>
              </a:solidFill>
            </a:endParaRPr>
          </a:p>
        </p:txBody>
      </p:sp>
      <p:pic>
        <p:nvPicPr>
          <p:cNvPr id="7180" name="Picture 18" descr="TransGazKazan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279" y="67885"/>
            <a:ext cx="1560513" cy="633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219320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448" r:id="rId1"/>
    <p:sldLayoutId id="2147484449" r:id="rId2"/>
    <p:sldLayoutId id="2147484450" r:id="rId3"/>
    <p:sldLayoutId id="2147484451" r:id="rId4"/>
    <p:sldLayoutId id="2147484452" r:id="rId5"/>
    <p:sldLayoutId id="2147484453" r:id="rId6"/>
    <p:sldLayoutId id="2147484454" r:id="rId7"/>
    <p:sldLayoutId id="2147484455" r:id="rId8"/>
    <p:sldLayoutId id="2147484456" r:id="rId9"/>
    <p:sldLayoutId id="2147484457" r:id="rId10"/>
    <p:sldLayoutId id="2147484458" r:id="rId11"/>
  </p:sldLayoutIdLst>
  <p:transition spd="med" advClick="0" advTm="1000">
    <p:wipe/>
  </p:transition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5pPr>
      <a:lvl6pPr marL="456531"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6pPr>
      <a:lvl7pPr marL="913063"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7pPr>
      <a:lvl8pPr marL="1369597"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8pPr>
      <a:lvl9pPr marL="1826127"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9pPr>
    </p:titleStyle>
    <p:bodyStyle>
      <a:lvl1pPr marL="342400" indent="-342400" algn="l" rtl="0" eaLnBrk="0" fontAlgn="base" hangingPunct="0">
        <a:spcBef>
          <a:spcPct val="20000"/>
        </a:spcBef>
        <a:spcAft>
          <a:spcPct val="0"/>
        </a:spcAft>
        <a:defRPr sz="2600" b="1">
          <a:solidFill>
            <a:srgbClr val="003366"/>
          </a:solidFill>
          <a:latin typeface="+mn-lt"/>
          <a:ea typeface="+mn-ea"/>
          <a:cs typeface="+mn-cs"/>
        </a:defRPr>
      </a:lvl1pPr>
      <a:lvl2pPr marL="741868" indent="-285327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Arial" charset="0"/>
        </a:defRPr>
      </a:lvl2pPr>
      <a:lvl3pPr marL="1141334" indent="-228266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Arial" charset="0"/>
        </a:defRPr>
      </a:lvl3pPr>
      <a:lvl4pPr marL="1597866" indent="-228266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charset="0"/>
        </a:defRPr>
      </a:lvl4pPr>
      <a:lvl5pPr marL="2054398" indent="-228266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5pPr>
      <a:lvl6pPr marL="2510932" indent="-228266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67466" indent="-228266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4000" indent="-228266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0534" indent="-228266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ru-RU"/>
      </a:defPPr>
      <a:lvl1pPr marL="0" algn="l" defTabSz="9130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531" algn="l" defTabSz="9130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3063" algn="l" defTabSz="9130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69597" algn="l" defTabSz="9130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6127" algn="l" defTabSz="9130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2666" algn="l" defTabSz="9130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39200" algn="l" defTabSz="9130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5733" algn="l" defTabSz="9130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2269" algn="l" defTabSz="9130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3"/>
          <p:cNvSpPr>
            <a:spLocks noChangeArrowheads="1"/>
          </p:cNvSpPr>
          <p:nvPr/>
        </p:nvSpPr>
        <p:spPr bwMode="auto">
          <a:xfrm>
            <a:off x="0" y="0"/>
            <a:ext cx="9144000" cy="5143500"/>
          </a:xfrm>
          <a:prstGeom prst="rect">
            <a:avLst/>
          </a:prstGeom>
          <a:solidFill>
            <a:srgbClr val="0066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>
            <a:lvl1pPr eaLnBrk="0" hangingPunct="0"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1pPr>
            <a:lvl2pPr marL="742950" indent="-285750" eaLnBrk="0" hangingPunct="0"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2pPr>
            <a:lvl3pPr marL="1143000" indent="-228600" eaLnBrk="0" hangingPunct="0"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3pPr>
            <a:lvl4pPr marL="1600200" indent="-228600" eaLnBrk="0" hangingPunct="0"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4pPr>
            <a:lvl5pPr marL="2057400" indent="-228600" eaLnBrk="0" hangingPunct="0"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9pPr>
          </a:lstStyle>
          <a:p>
            <a:pPr eaLnBrk="1" hangingPunct="1">
              <a:defRPr/>
            </a:pPr>
            <a:endParaRPr lang="ru-RU" altLang="ru-RU" sz="1700" dirty="0" smtClean="0">
              <a:solidFill>
                <a:srgbClr val="FFFFFF"/>
              </a:solidFill>
            </a:endParaRPr>
          </a:p>
        </p:txBody>
      </p:sp>
      <p:grpSp>
        <p:nvGrpSpPr>
          <p:cNvPr id="7171" name="Group 4"/>
          <p:cNvGrpSpPr>
            <a:grpSpLocks/>
          </p:cNvGrpSpPr>
          <p:nvPr/>
        </p:nvGrpSpPr>
        <p:grpSpPr bwMode="auto">
          <a:xfrm>
            <a:off x="0" y="4739329"/>
            <a:ext cx="9144000" cy="404813"/>
            <a:chOff x="0" y="3974"/>
            <a:chExt cx="5760" cy="340"/>
          </a:xfrm>
        </p:grpSpPr>
        <p:sp>
          <p:nvSpPr>
            <p:cNvPr id="7181" name="Rectangle 5"/>
            <p:cNvSpPr>
              <a:spLocks noChangeArrowheads="1"/>
            </p:cNvSpPr>
            <p:nvPr/>
          </p:nvSpPr>
          <p:spPr bwMode="auto">
            <a:xfrm>
              <a:off x="0" y="3974"/>
              <a:ext cx="1220" cy="340"/>
            </a:xfrm>
            <a:prstGeom prst="rect">
              <a:avLst/>
            </a:prstGeom>
            <a:solidFill>
              <a:srgbClr val="0066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/>
            <a:lstStyle>
              <a:lvl1pPr eaLnBrk="0" hangingPunct="0">
                <a:defRPr sz="2600">
                  <a:solidFill>
                    <a:schemeClr val="bg1"/>
                  </a:solidFill>
                  <a:latin typeface="Arial Narrow" pitchFamily="34" charset="0"/>
                  <a:cs typeface="Arial" pitchFamily="34" charset="0"/>
                </a:defRPr>
              </a:lvl1pPr>
              <a:lvl2pPr marL="742950" indent="-285750" eaLnBrk="0" hangingPunct="0">
                <a:defRPr sz="2600">
                  <a:solidFill>
                    <a:schemeClr val="bg1"/>
                  </a:solidFill>
                  <a:latin typeface="Arial Narrow" pitchFamily="34" charset="0"/>
                  <a:cs typeface="Arial" pitchFamily="34" charset="0"/>
                </a:defRPr>
              </a:lvl2pPr>
              <a:lvl3pPr marL="1143000" indent="-228600" eaLnBrk="0" hangingPunct="0">
                <a:defRPr sz="2600">
                  <a:solidFill>
                    <a:schemeClr val="bg1"/>
                  </a:solidFill>
                  <a:latin typeface="Arial Narrow" pitchFamily="34" charset="0"/>
                  <a:cs typeface="Arial" pitchFamily="34" charset="0"/>
                </a:defRPr>
              </a:lvl3pPr>
              <a:lvl4pPr marL="1600200" indent="-228600" eaLnBrk="0" hangingPunct="0">
                <a:defRPr sz="2600">
                  <a:solidFill>
                    <a:schemeClr val="bg1"/>
                  </a:solidFill>
                  <a:latin typeface="Arial Narrow" pitchFamily="34" charset="0"/>
                  <a:cs typeface="Arial" pitchFamily="34" charset="0"/>
                </a:defRPr>
              </a:lvl4pPr>
              <a:lvl5pPr marL="2057400" indent="-228600" eaLnBrk="0" hangingPunct="0">
                <a:defRPr sz="2600">
                  <a:solidFill>
                    <a:schemeClr val="bg1"/>
                  </a:solidFill>
                  <a:latin typeface="Arial Narrow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chemeClr val="bg1"/>
                  </a:solidFill>
                  <a:latin typeface="Arial Narrow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chemeClr val="bg1"/>
                  </a:solidFill>
                  <a:latin typeface="Arial Narrow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chemeClr val="bg1"/>
                  </a:solidFill>
                  <a:latin typeface="Arial Narrow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chemeClr val="bg1"/>
                  </a:solidFill>
                  <a:latin typeface="Arial Narrow" pitchFamily="34" charset="0"/>
                  <a:cs typeface="Arial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700" dirty="0" smtClean="0">
                <a:solidFill>
                  <a:srgbClr val="FFFFFF"/>
                </a:solidFill>
              </a:endParaRPr>
            </a:p>
          </p:txBody>
        </p:sp>
        <p:sp>
          <p:nvSpPr>
            <p:cNvPr id="7182" name="Rectangle 6"/>
            <p:cNvSpPr>
              <a:spLocks noChangeArrowheads="1"/>
            </p:cNvSpPr>
            <p:nvPr/>
          </p:nvSpPr>
          <p:spPr bwMode="auto">
            <a:xfrm>
              <a:off x="1224" y="3974"/>
              <a:ext cx="4536" cy="340"/>
            </a:xfrm>
            <a:prstGeom prst="rect">
              <a:avLst/>
            </a:prstGeom>
            <a:solidFill>
              <a:srgbClr val="3399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/>
            <a:lstStyle>
              <a:lvl1pPr eaLnBrk="0" hangingPunct="0">
                <a:defRPr sz="2600">
                  <a:solidFill>
                    <a:schemeClr val="bg1"/>
                  </a:solidFill>
                  <a:latin typeface="Arial Narrow" pitchFamily="34" charset="0"/>
                  <a:cs typeface="Arial" pitchFamily="34" charset="0"/>
                </a:defRPr>
              </a:lvl1pPr>
              <a:lvl2pPr marL="742950" indent="-285750" eaLnBrk="0" hangingPunct="0">
                <a:defRPr sz="2600">
                  <a:solidFill>
                    <a:schemeClr val="bg1"/>
                  </a:solidFill>
                  <a:latin typeface="Arial Narrow" pitchFamily="34" charset="0"/>
                  <a:cs typeface="Arial" pitchFamily="34" charset="0"/>
                </a:defRPr>
              </a:lvl2pPr>
              <a:lvl3pPr marL="1143000" indent="-228600" eaLnBrk="0" hangingPunct="0">
                <a:defRPr sz="2600">
                  <a:solidFill>
                    <a:schemeClr val="bg1"/>
                  </a:solidFill>
                  <a:latin typeface="Arial Narrow" pitchFamily="34" charset="0"/>
                  <a:cs typeface="Arial" pitchFamily="34" charset="0"/>
                </a:defRPr>
              </a:lvl3pPr>
              <a:lvl4pPr marL="1600200" indent="-228600" eaLnBrk="0" hangingPunct="0">
                <a:defRPr sz="2600">
                  <a:solidFill>
                    <a:schemeClr val="bg1"/>
                  </a:solidFill>
                  <a:latin typeface="Arial Narrow" pitchFamily="34" charset="0"/>
                  <a:cs typeface="Arial" pitchFamily="34" charset="0"/>
                </a:defRPr>
              </a:lvl4pPr>
              <a:lvl5pPr marL="2057400" indent="-228600" eaLnBrk="0" hangingPunct="0">
                <a:defRPr sz="2600">
                  <a:solidFill>
                    <a:schemeClr val="bg1"/>
                  </a:solidFill>
                  <a:latin typeface="Arial Narrow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chemeClr val="bg1"/>
                  </a:solidFill>
                  <a:latin typeface="Arial Narrow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chemeClr val="bg1"/>
                  </a:solidFill>
                  <a:latin typeface="Arial Narrow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chemeClr val="bg1"/>
                  </a:solidFill>
                  <a:latin typeface="Arial Narrow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chemeClr val="bg1"/>
                  </a:solidFill>
                  <a:latin typeface="Arial Narrow" pitchFamily="34" charset="0"/>
                  <a:cs typeface="Arial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700" dirty="0" smtClean="0">
                <a:solidFill>
                  <a:srgbClr val="FFFFFF"/>
                </a:solidFill>
              </a:endParaRPr>
            </a:p>
          </p:txBody>
        </p:sp>
        <p:sp>
          <p:nvSpPr>
            <p:cNvPr id="7183" name="Line 7"/>
            <p:cNvSpPr>
              <a:spLocks noChangeShapeType="1"/>
            </p:cNvSpPr>
            <p:nvPr/>
          </p:nvSpPr>
          <p:spPr bwMode="auto">
            <a:xfrm>
              <a:off x="1220" y="3974"/>
              <a:ext cx="0" cy="34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 anchor="ctr"/>
            <a:lstStyle/>
            <a:p>
              <a:endParaRPr lang="ru-RU" dirty="0">
                <a:solidFill>
                  <a:srgbClr val="FFFFFF"/>
                </a:solidFill>
              </a:endParaRPr>
            </a:p>
          </p:txBody>
        </p:sp>
      </p:grpSp>
      <p:sp>
        <p:nvSpPr>
          <p:cNvPr id="7172" name="Rectangle 8"/>
          <p:cNvSpPr>
            <a:spLocks noChangeArrowheads="1"/>
          </p:cNvSpPr>
          <p:nvPr/>
        </p:nvSpPr>
        <p:spPr bwMode="auto">
          <a:xfrm>
            <a:off x="0" y="4"/>
            <a:ext cx="1936750" cy="809625"/>
          </a:xfrm>
          <a:prstGeom prst="rect">
            <a:avLst/>
          </a:prstGeom>
          <a:solidFill>
            <a:srgbClr val="0066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>
            <a:lvl1pPr eaLnBrk="0" hangingPunct="0"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1pPr>
            <a:lvl2pPr marL="742950" indent="-285750" eaLnBrk="0" hangingPunct="0"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2pPr>
            <a:lvl3pPr marL="1143000" indent="-228600" eaLnBrk="0" hangingPunct="0"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3pPr>
            <a:lvl4pPr marL="1600200" indent="-228600" eaLnBrk="0" hangingPunct="0"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4pPr>
            <a:lvl5pPr marL="2057400" indent="-228600" eaLnBrk="0" hangingPunct="0"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9pPr>
          </a:lstStyle>
          <a:p>
            <a:pPr eaLnBrk="1" hangingPunct="1">
              <a:defRPr/>
            </a:pPr>
            <a:endParaRPr lang="ru-RU" altLang="ru-RU" sz="1700" dirty="0" smtClean="0">
              <a:solidFill>
                <a:srgbClr val="FFFFFF"/>
              </a:solidFill>
            </a:endParaRPr>
          </a:p>
        </p:txBody>
      </p:sp>
      <p:sp>
        <p:nvSpPr>
          <p:cNvPr id="7173" name="Rectangle 9"/>
          <p:cNvSpPr>
            <a:spLocks noChangeArrowheads="1"/>
          </p:cNvSpPr>
          <p:nvPr/>
        </p:nvSpPr>
        <p:spPr bwMode="auto">
          <a:xfrm>
            <a:off x="1943100" y="4"/>
            <a:ext cx="7200900" cy="809625"/>
          </a:xfrm>
          <a:prstGeom prst="rect">
            <a:avLst/>
          </a:prstGeom>
          <a:solidFill>
            <a:srgbClr val="0033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>
            <a:lvl1pPr eaLnBrk="0" hangingPunct="0"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1pPr>
            <a:lvl2pPr marL="742950" indent="-285750" eaLnBrk="0" hangingPunct="0"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2pPr>
            <a:lvl3pPr marL="1143000" indent="-228600" eaLnBrk="0" hangingPunct="0"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3pPr>
            <a:lvl4pPr marL="1600200" indent="-228600" eaLnBrk="0" hangingPunct="0"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4pPr>
            <a:lvl5pPr marL="2057400" indent="-228600" eaLnBrk="0" hangingPunct="0"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9pPr>
          </a:lstStyle>
          <a:p>
            <a:pPr eaLnBrk="1" hangingPunct="1">
              <a:defRPr/>
            </a:pPr>
            <a:endParaRPr lang="ru-RU" altLang="ru-RU" sz="1700" dirty="0" smtClean="0">
              <a:solidFill>
                <a:srgbClr val="FFFFFF"/>
              </a:solidFill>
            </a:endParaRPr>
          </a:p>
        </p:txBody>
      </p:sp>
      <p:sp>
        <p:nvSpPr>
          <p:cNvPr id="7174" name="Line 10"/>
          <p:cNvSpPr>
            <a:spLocks noChangeShapeType="1"/>
          </p:cNvSpPr>
          <p:nvPr/>
        </p:nvSpPr>
        <p:spPr bwMode="auto">
          <a:xfrm>
            <a:off x="1936750" y="4"/>
            <a:ext cx="0" cy="809625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 anchor="ctr"/>
          <a:lstStyle/>
          <a:p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7175" name="Rectangle 11"/>
          <p:cNvSpPr>
            <a:spLocks noGrp="1" noChangeArrowheads="1"/>
          </p:cNvSpPr>
          <p:nvPr>
            <p:ph type="title"/>
          </p:nvPr>
        </p:nvSpPr>
        <p:spPr bwMode="auto">
          <a:xfrm>
            <a:off x="2159001" y="9"/>
            <a:ext cx="6985000" cy="757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367629" name="Rectangle 13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144713" y="4772455"/>
            <a:ext cx="6769100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sz="2000">
                <a:cs typeface="+mn-cs"/>
              </a:defRPr>
            </a:lvl1pPr>
          </a:lstStyle>
          <a:p>
            <a:pPr>
              <a:defRPr/>
            </a:pPr>
            <a:r>
              <a:rPr lang="ru-RU" dirty="0" smtClean="0">
                <a:solidFill>
                  <a:srgbClr val="FFFFFF"/>
                </a:solidFill>
              </a:rPr>
              <a:t>СОВЕЩАНИЕ ПО РАССМОТРЕНИЮ РЕЗУЛЬТАТОВ ПХД ЗА 2013 Г.</a:t>
            </a:r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7177" name="Rectangle 14"/>
          <p:cNvSpPr>
            <a:spLocks noChangeArrowheads="1"/>
          </p:cNvSpPr>
          <p:nvPr/>
        </p:nvSpPr>
        <p:spPr bwMode="auto">
          <a:xfrm>
            <a:off x="755650" y="5704285"/>
            <a:ext cx="4103688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>
            <a:lvl1pPr eaLnBrk="0" hangingPunct="0"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1pPr>
            <a:lvl2pPr marL="742950" indent="-285750" eaLnBrk="0" hangingPunct="0"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2pPr>
            <a:lvl3pPr marL="1143000" indent="-228600" eaLnBrk="0" hangingPunct="0"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3pPr>
            <a:lvl4pPr marL="1600200" indent="-228600" eaLnBrk="0" hangingPunct="0"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4pPr>
            <a:lvl5pPr marL="2057400" indent="-228600" eaLnBrk="0" hangingPunct="0"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9pPr>
          </a:lstStyle>
          <a:p>
            <a:pPr eaLnBrk="1" hangingPunct="1">
              <a:defRPr/>
            </a:pPr>
            <a:endParaRPr lang="ru-RU" altLang="ru-RU" sz="1700" dirty="0" smtClean="0">
              <a:solidFill>
                <a:srgbClr val="FFFFFF"/>
              </a:solidFill>
            </a:endParaRPr>
          </a:p>
        </p:txBody>
      </p:sp>
      <p:sp>
        <p:nvSpPr>
          <p:cNvPr id="7178" name="Line 16"/>
          <p:cNvSpPr>
            <a:spLocks noChangeShapeType="1"/>
          </p:cNvSpPr>
          <p:nvPr/>
        </p:nvSpPr>
        <p:spPr bwMode="auto">
          <a:xfrm>
            <a:off x="0" y="4736306"/>
            <a:ext cx="9144000" cy="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 anchor="ctr"/>
          <a:lstStyle/>
          <a:p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7179" name="Line 17"/>
          <p:cNvSpPr>
            <a:spLocks noChangeShapeType="1"/>
          </p:cNvSpPr>
          <p:nvPr/>
        </p:nvSpPr>
        <p:spPr bwMode="auto">
          <a:xfrm>
            <a:off x="0" y="809625"/>
            <a:ext cx="9144000" cy="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 anchor="ctr"/>
          <a:lstStyle/>
          <a:p>
            <a:endParaRPr lang="ru-RU" dirty="0">
              <a:solidFill>
                <a:srgbClr val="FFFFFF"/>
              </a:solidFill>
            </a:endParaRPr>
          </a:p>
        </p:txBody>
      </p:sp>
      <p:pic>
        <p:nvPicPr>
          <p:cNvPr id="7180" name="Picture 18" descr="TransGazKazan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279" y="67885"/>
            <a:ext cx="1560513" cy="633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162768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462" r:id="rId1"/>
    <p:sldLayoutId id="2147484463" r:id="rId2"/>
    <p:sldLayoutId id="2147484464" r:id="rId3"/>
    <p:sldLayoutId id="2147484465" r:id="rId4"/>
    <p:sldLayoutId id="2147484466" r:id="rId5"/>
    <p:sldLayoutId id="2147484467" r:id="rId6"/>
    <p:sldLayoutId id="2147484468" r:id="rId7"/>
    <p:sldLayoutId id="2147484469" r:id="rId8"/>
    <p:sldLayoutId id="2147484470" r:id="rId9"/>
    <p:sldLayoutId id="2147484471" r:id="rId10"/>
    <p:sldLayoutId id="2147484472" r:id="rId11"/>
  </p:sldLayoutIdLst>
  <p:transition spd="med" advClick="0" advTm="1000">
    <p:wipe/>
  </p:transition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5pPr>
      <a:lvl6pPr marL="456531"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6pPr>
      <a:lvl7pPr marL="913063"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7pPr>
      <a:lvl8pPr marL="1369597"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8pPr>
      <a:lvl9pPr marL="1826127"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9pPr>
    </p:titleStyle>
    <p:bodyStyle>
      <a:lvl1pPr marL="342400" indent="-342400" algn="l" rtl="0" eaLnBrk="0" fontAlgn="base" hangingPunct="0">
        <a:spcBef>
          <a:spcPct val="20000"/>
        </a:spcBef>
        <a:spcAft>
          <a:spcPct val="0"/>
        </a:spcAft>
        <a:defRPr sz="2600" b="1">
          <a:solidFill>
            <a:srgbClr val="003366"/>
          </a:solidFill>
          <a:latin typeface="+mn-lt"/>
          <a:ea typeface="+mn-ea"/>
          <a:cs typeface="+mn-cs"/>
        </a:defRPr>
      </a:lvl1pPr>
      <a:lvl2pPr marL="741868" indent="-285327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Arial" charset="0"/>
        </a:defRPr>
      </a:lvl2pPr>
      <a:lvl3pPr marL="1141334" indent="-228266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Arial" charset="0"/>
        </a:defRPr>
      </a:lvl3pPr>
      <a:lvl4pPr marL="1597866" indent="-228266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charset="0"/>
        </a:defRPr>
      </a:lvl4pPr>
      <a:lvl5pPr marL="2054398" indent="-228266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5pPr>
      <a:lvl6pPr marL="2510932" indent="-228266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67466" indent="-228266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4000" indent="-228266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0534" indent="-228266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ru-RU"/>
      </a:defPPr>
      <a:lvl1pPr marL="0" algn="l" defTabSz="9130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531" algn="l" defTabSz="9130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3063" algn="l" defTabSz="9130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69597" algn="l" defTabSz="9130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6127" algn="l" defTabSz="9130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2666" algn="l" defTabSz="9130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39200" algn="l" defTabSz="9130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5733" algn="l" defTabSz="9130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2269" algn="l" defTabSz="9130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12"/>
          <p:cNvSpPr>
            <a:spLocks noGrp="1" noChangeArrowheads="1"/>
          </p:cNvSpPr>
          <p:nvPr>
            <p:ph type="body" idx="1"/>
          </p:nvPr>
        </p:nvSpPr>
        <p:spPr bwMode="auto">
          <a:xfrm>
            <a:off x="0" y="809631"/>
            <a:ext cx="9144000" cy="11465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215679" tIns="0" rIns="215679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075" name="Rectangle 19"/>
          <p:cNvSpPr>
            <a:spLocks noChangeArrowheads="1"/>
          </p:cNvSpPr>
          <p:nvPr/>
        </p:nvSpPr>
        <p:spPr bwMode="auto">
          <a:xfrm>
            <a:off x="0" y="1953820"/>
            <a:ext cx="9144000" cy="2784872"/>
          </a:xfrm>
          <a:prstGeom prst="rect">
            <a:avLst/>
          </a:prstGeom>
          <a:solidFill>
            <a:srgbClr val="0066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/>
          <a:p>
            <a:endParaRPr lang="ru-RU" sz="1700" dirty="0">
              <a:solidFill>
                <a:srgbClr val="FFFFFF"/>
              </a:solidFill>
              <a:cs typeface="Arial" charset="0"/>
            </a:endParaRPr>
          </a:p>
        </p:txBody>
      </p:sp>
      <p:grpSp>
        <p:nvGrpSpPr>
          <p:cNvPr id="3076" name="Group 3"/>
          <p:cNvGrpSpPr>
            <a:grpSpLocks/>
          </p:cNvGrpSpPr>
          <p:nvPr/>
        </p:nvGrpSpPr>
        <p:grpSpPr bwMode="auto">
          <a:xfrm>
            <a:off x="0" y="4740892"/>
            <a:ext cx="9144000" cy="404813"/>
            <a:chOff x="0" y="3974"/>
            <a:chExt cx="5760" cy="340"/>
          </a:xfrm>
        </p:grpSpPr>
        <p:sp>
          <p:nvSpPr>
            <p:cNvPr id="3087" name="Rectangle 4"/>
            <p:cNvSpPr>
              <a:spLocks noChangeArrowheads="1"/>
            </p:cNvSpPr>
            <p:nvPr/>
          </p:nvSpPr>
          <p:spPr bwMode="auto">
            <a:xfrm>
              <a:off x="0" y="3974"/>
              <a:ext cx="1220" cy="340"/>
            </a:xfrm>
            <a:prstGeom prst="rect">
              <a:avLst/>
            </a:prstGeom>
            <a:solidFill>
              <a:srgbClr val="0066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/>
            <a:lstStyle/>
            <a:p>
              <a:endParaRPr lang="ru-RU" sz="1700" dirty="0">
                <a:solidFill>
                  <a:srgbClr val="FFFFFF"/>
                </a:solidFill>
                <a:cs typeface="Arial" charset="0"/>
              </a:endParaRPr>
            </a:p>
          </p:txBody>
        </p:sp>
        <p:sp>
          <p:nvSpPr>
            <p:cNvPr id="3088" name="Rectangle 5"/>
            <p:cNvSpPr>
              <a:spLocks noChangeArrowheads="1"/>
            </p:cNvSpPr>
            <p:nvPr/>
          </p:nvSpPr>
          <p:spPr bwMode="auto">
            <a:xfrm>
              <a:off x="1224" y="3974"/>
              <a:ext cx="4536" cy="340"/>
            </a:xfrm>
            <a:prstGeom prst="rect">
              <a:avLst/>
            </a:prstGeom>
            <a:solidFill>
              <a:srgbClr val="3399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/>
            <a:lstStyle/>
            <a:p>
              <a:endParaRPr lang="ru-RU" sz="1700" dirty="0">
                <a:solidFill>
                  <a:srgbClr val="FFFFFF"/>
                </a:solidFill>
                <a:cs typeface="Arial" charset="0"/>
              </a:endParaRPr>
            </a:p>
          </p:txBody>
        </p:sp>
        <p:sp>
          <p:nvSpPr>
            <p:cNvPr id="3089" name="Line 6"/>
            <p:cNvSpPr>
              <a:spLocks noChangeShapeType="1"/>
            </p:cNvSpPr>
            <p:nvPr/>
          </p:nvSpPr>
          <p:spPr bwMode="auto">
            <a:xfrm>
              <a:off x="1220" y="3974"/>
              <a:ext cx="0" cy="34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 anchor="ctr"/>
            <a:lstStyle/>
            <a:p>
              <a:endParaRPr lang="ru-RU" sz="1700" dirty="0">
                <a:solidFill>
                  <a:srgbClr val="FFFFFF"/>
                </a:solidFill>
                <a:cs typeface="Arial" charset="0"/>
              </a:endParaRPr>
            </a:p>
          </p:txBody>
        </p:sp>
      </p:grpSp>
      <p:sp>
        <p:nvSpPr>
          <p:cNvPr id="3077" name="Rectangle 7"/>
          <p:cNvSpPr>
            <a:spLocks noChangeArrowheads="1"/>
          </p:cNvSpPr>
          <p:nvPr/>
        </p:nvSpPr>
        <p:spPr bwMode="auto">
          <a:xfrm>
            <a:off x="9" y="4"/>
            <a:ext cx="1936751" cy="809625"/>
          </a:xfrm>
          <a:prstGeom prst="rect">
            <a:avLst/>
          </a:prstGeom>
          <a:solidFill>
            <a:srgbClr val="0066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/>
          <a:p>
            <a:endParaRPr lang="ru-RU" sz="1700" dirty="0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3078" name="Rectangle 8"/>
          <p:cNvSpPr>
            <a:spLocks noChangeArrowheads="1"/>
          </p:cNvSpPr>
          <p:nvPr/>
        </p:nvSpPr>
        <p:spPr bwMode="auto">
          <a:xfrm>
            <a:off x="1943101" y="4"/>
            <a:ext cx="7200900" cy="809625"/>
          </a:xfrm>
          <a:prstGeom prst="rect">
            <a:avLst/>
          </a:prstGeom>
          <a:solidFill>
            <a:srgbClr val="0033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/>
          <a:p>
            <a:endParaRPr lang="ru-RU" sz="1700" dirty="0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3079" name="Line 9"/>
          <p:cNvSpPr>
            <a:spLocks noChangeShapeType="1"/>
          </p:cNvSpPr>
          <p:nvPr/>
        </p:nvSpPr>
        <p:spPr bwMode="auto">
          <a:xfrm>
            <a:off x="1936751" y="4"/>
            <a:ext cx="0" cy="809625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 anchor="ctr"/>
          <a:lstStyle/>
          <a:p>
            <a:endParaRPr lang="ru-RU" sz="1700" dirty="0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3080" name="Rectangle 11"/>
          <p:cNvSpPr>
            <a:spLocks noGrp="1" noChangeArrowheads="1"/>
          </p:cNvSpPr>
          <p:nvPr>
            <p:ph type="title"/>
          </p:nvPr>
        </p:nvSpPr>
        <p:spPr bwMode="auto">
          <a:xfrm>
            <a:off x="2159004" y="9"/>
            <a:ext cx="6985000" cy="757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270349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204802" y="4774225"/>
            <a:ext cx="1487487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sz="2000" b="1">
                <a:cs typeface="+mn-cs"/>
              </a:defRPr>
            </a:lvl1pPr>
          </a:lstStyle>
          <a:p>
            <a:pPr>
              <a:defRPr/>
            </a:pPr>
            <a:fld id="{38FAA5BC-5FB1-4A42-B9DB-5623D6DEA2B6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270350" name="Rectangle 1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144713" y="4774225"/>
            <a:ext cx="6769100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sz="2000">
                <a:cs typeface="+mn-cs"/>
              </a:defRPr>
            </a:lvl1pPr>
          </a:lstStyle>
          <a:p>
            <a:pPr>
              <a:defRPr/>
            </a:pPr>
            <a:r>
              <a:rPr lang="ru-RU" smtClean="0">
                <a:solidFill>
                  <a:srgbClr val="FFFFFF"/>
                </a:solidFill>
              </a:rPr>
              <a:t>Защита планов ДТОиР УАМОиИТ 2016-2018</a:t>
            </a:r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3083" name="Rectangle 15"/>
          <p:cNvSpPr>
            <a:spLocks noChangeArrowheads="1"/>
          </p:cNvSpPr>
          <p:nvPr/>
        </p:nvSpPr>
        <p:spPr bwMode="auto">
          <a:xfrm>
            <a:off x="755650" y="5704285"/>
            <a:ext cx="4103688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/>
          <a:p>
            <a:endParaRPr lang="ru-RU" sz="1700" dirty="0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3084" name="Line 20"/>
          <p:cNvSpPr>
            <a:spLocks noChangeShapeType="1"/>
          </p:cNvSpPr>
          <p:nvPr/>
        </p:nvSpPr>
        <p:spPr bwMode="auto">
          <a:xfrm>
            <a:off x="0" y="4736306"/>
            <a:ext cx="9144000" cy="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 anchor="ctr"/>
          <a:lstStyle/>
          <a:p>
            <a:endParaRPr lang="ru-RU" sz="1700" dirty="0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3085" name="Line 21"/>
          <p:cNvSpPr>
            <a:spLocks noChangeShapeType="1"/>
          </p:cNvSpPr>
          <p:nvPr/>
        </p:nvSpPr>
        <p:spPr bwMode="auto">
          <a:xfrm>
            <a:off x="0" y="809625"/>
            <a:ext cx="9144000" cy="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 anchor="ctr"/>
          <a:lstStyle/>
          <a:p>
            <a:endParaRPr lang="ru-RU" sz="1700" dirty="0">
              <a:solidFill>
                <a:srgbClr val="FFFFFF"/>
              </a:solidFill>
              <a:cs typeface="Arial" charset="0"/>
            </a:endParaRPr>
          </a:p>
        </p:txBody>
      </p:sp>
      <p:pic>
        <p:nvPicPr>
          <p:cNvPr id="3086" name="Picture 23" descr="TransGazKazan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289" y="67881"/>
            <a:ext cx="1560513" cy="633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237521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476" r:id="rId1"/>
    <p:sldLayoutId id="2147484477" r:id="rId2"/>
    <p:sldLayoutId id="2147484478" r:id="rId3"/>
    <p:sldLayoutId id="2147484479" r:id="rId4"/>
    <p:sldLayoutId id="2147484480" r:id="rId5"/>
    <p:sldLayoutId id="2147484481" r:id="rId6"/>
    <p:sldLayoutId id="2147484482" r:id="rId7"/>
    <p:sldLayoutId id="2147484483" r:id="rId8"/>
    <p:sldLayoutId id="2147484484" r:id="rId9"/>
    <p:sldLayoutId id="2147484485" r:id="rId10"/>
    <p:sldLayoutId id="2147484486" r:id="rId11"/>
  </p:sldLayoutIdLst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hf sldNum="0"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7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700">
          <a:solidFill>
            <a:schemeClr val="bg1"/>
          </a:solidFill>
          <a:latin typeface="Arial Narrow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700">
          <a:solidFill>
            <a:schemeClr val="bg1"/>
          </a:solidFill>
          <a:latin typeface="Arial Narrow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700">
          <a:solidFill>
            <a:schemeClr val="bg1"/>
          </a:solidFill>
          <a:latin typeface="Arial Narrow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700">
          <a:solidFill>
            <a:schemeClr val="bg1"/>
          </a:solidFill>
          <a:latin typeface="Arial Narrow" pitchFamily="34" charset="0"/>
        </a:defRPr>
      </a:lvl5pPr>
      <a:lvl6pPr marL="456522" algn="l" rtl="0" fontAlgn="base">
        <a:spcBef>
          <a:spcPct val="0"/>
        </a:spcBef>
        <a:spcAft>
          <a:spcPct val="0"/>
        </a:spcAft>
        <a:defRPr sz="2700">
          <a:solidFill>
            <a:schemeClr val="bg1"/>
          </a:solidFill>
          <a:latin typeface="Arial Narrow" pitchFamily="34" charset="0"/>
        </a:defRPr>
      </a:lvl6pPr>
      <a:lvl7pPr marL="913041" algn="l" rtl="0" fontAlgn="base">
        <a:spcBef>
          <a:spcPct val="0"/>
        </a:spcBef>
        <a:spcAft>
          <a:spcPct val="0"/>
        </a:spcAft>
        <a:defRPr sz="2700">
          <a:solidFill>
            <a:schemeClr val="bg1"/>
          </a:solidFill>
          <a:latin typeface="Arial Narrow" pitchFamily="34" charset="0"/>
        </a:defRPr>
      </a:lvl7pPr>
      <a:lvl8pPr marL="1369561" algn="l" rtl="0" fontAlgn="base">
        <a:spcBef>
          <a:spcPct val="0"/>
        </a:spcBef>
        <a:spcAft>
          <a:spcPct val="0"/>
        </a:spcAft>
        <a:defRPr sz="2700">
          <a:solidFill>
            <a:schemeClr val="bg1"/>
          </a:solidFill>
          <a:latin typeface="Arial Narrow" pitchFamily="34" charset="0"/>
        </a:defRPr>
      </a:lvl8pPr>
      <a:lvl9pPr marL="1826083" algn="l" rtl="0" fontAlgn="base">
        <a:spcBef>
          <a:spcPct val="0"/>
        </a:spcBef>
        <a:spcAft>
          <a:spcPct val="0"/>
        </a:spcAft>
        <a:defRPr sz="2700">
          <a:solidFill>
            <a:schemeClr val="bg1"/>
          </a:solidFill>
          <a:latin typeface="Arial Narrow" pitchFamily="34" charset="0"/>
        </a:defRPr>
      </a:lvl9pPr>
    </p:titleStyle>
    <p:bodyStyle>
      <a:lvl1pPr marL="342391" indent="-342391" algn="l" rtl="0" eaLnBrk="0" fontAlgn="base" hangingPunct="0">
        <a:spcBef>
          <a:spcPct val="0"/>
        </a:spcBef>
        <a:spcAft>
          <a:spcPct val="0"/>
        </a:spcAft>
        <a:defRPr sz="2700" b="1">
          <a:solidFill>
            <a:srgbClr val="003366"/>
          </a:solidFill>
          <a:latin typeface="+mn-lt"/>
          <a:ea typeface="+mn-ea"/>
          <a:cs typeface="+mn-cs"/>
        </a:defRPr>
      </a:lvl1pPr>
      <a:lvl2pPr marL="741850" indent="-285322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Arial" charset="0"/>
        </a:defRPr>
      </a:lvl2pPr>
      <a:lvl3pPr marL="1141304" indent="-22826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Arial" charset="0"/>
        </a:defRPr>
      </a:lvl3pPr>
      <a:lvl4pPr marL="1597826" indent="-22826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charset="0"/>
        </a:defRPr>
      </a:lvl4pPr>
      <a:lvl5pPr marL="2054347" indent="-22826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5pPr>
      <a:lvl6pPr marL="2510868" indent="-22826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67390" indent="-22826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3914" indent="-22826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0436" indent="-22826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ru-RU"/>
      </a:defPPr>
      <a:lvl1pPr marL="0" algn="l" defTabSz="91304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6522" algn="l" defTabSz="91304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3041" algn="l" defTabSz="91304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69561" algn="l" defTabSz="91304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6083" algn="l" defTabSz="91304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2611" algn="l" defTabSz="91304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39130" algn="l" defTabSz="91304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195653" algn="l" defTabSz="91304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2175" algn="l" defTabSz="91304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12"/>
          <p:cNvSpPr>
            <a:spLocks noGrp="1" noChangeArrowheads="1"/>
          </p:cNvSpPr>
          <p:nvPr>
            <p:ph type="body" idx="1"/>
          </p:nvPr>
        </p:nvSpPr>
        <p:spPr bwMode="auto">
          <a:xfrm>
            <a:off x="0" y="809629"/>
            <a:ext cx="9144000" cy="809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215679" tIns="0" rIns="215679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099" name="Rectangle 23"/>
          <p:cNvSpPr>
            <a:spLocks noChangeArrowheads="1"/>
          </p:cNvSpPr>
          <p:nvPr/>
        </p:nvSpPr>
        <p:spPr bwMode="auto">
          <a:xfrm>
            <a:off x="0" y="1619269"/>
            <a:ext cx="9144000" cy="3120629"/>
          </a:xfrm>
          <a:prstGeom prst="rect">
            <a:avLst/>
          </a:prstGeom>
          <a:solidFill>
            <a:srgbClr val="0066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/>
          <a:p>
            <a:endParaRPr lang="ru-RU" sz="1700" dirty="0">
              <a:solidFill>
                <a:srgbClr val="FFFFFF"/>
              </a:solidFill>
              <a:cs typeface="Arial" charset="0"/>
            </a:endParaRPr>
          </a:p>
        </p:txBody>
      </p:sp>
      <p:grpSp>
        <p:nvGrpSpPr>
          <p:cNvPr id="4100" name="Group 3"/>
          <p:cNvGrpSpPr>
            <a:grpSpLocks/>
          </p:cNvGrpSpPr>
          <p:nvPr/>
        </p:nvGrpSpPr>
        <p:grpSpPr bwMode="auto">
          <a:xfrm>
            <a:off x="0" y="4740891"/>
            <a:ext cx="9144000" cy="404813"/>
            <a:chOff x="0" y="3974"/>
            <a:chExt cx="5760" cy="340"/>
          </a:xfrm>
        </p:grpSpPr>
        <p:sp>
          <p:nvSpPr>
            <p:cNvPr id="4111" name="Rectangle 4"/>
            <p:cNvSpPr>
              <a:spLocks noChangeArrowheads="1"/>
            </p:cNvSpPr>
            <p:nvPr/>
          </p:nvSpPr>
          <p:spPr bwMode="auto">
            <a:xfrm>
              <a:off x="0" y="3974"/>
              <a:ext cx="1220" cy="340"/>
            </a:xfrm>
            <a:prstGeom prst="rect">
              <a:avLst/>
            </a:prstGeom>
            <a:solidFill>
              <a:srgbClr val="0066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/>
            <a:lstStyle/>
            <a:p>
              <a:endParaRPr lang="ru-RU" sz="1700" dirty="0">
                <a:solidFill>
                  <a:srgbClr val="FFFFFF"/>
                </a:solidFill>
                <a:cs typeface="Arial" charset="0"/>
              </a:endParaRPr>
            </a:p>
          </p:txBody>
        </p:sp>
        <p:sp>
          <p:nvSpPr>
            <p:cNvPr id="4112" name="Rectangle 5"/>
            <p:cNvSpPr>
              <a:spLocks noChangeArrowheads="1"/>
            </p:cNvSpPr>
            <p:nvPr/>
          </p:nvSpPr>
          <p:spPr bwMode="auto">
            <a:xfrm>
              <a:off x="1224" y="3974"/>
              <a:ext cx="4536" cy="340"/>
            </a:xfrm>
            <a:prstGeom prst="rect">
              <a:avLst/>
            </a:prstGeom>
            <a:solidFill>
              <a:srgbClr val="3399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/>
            <a:lstStyle/>
            <a:p>
              <a:endParaRPr lang="ru-RU" sz="1700" dirty="0">
                <a:solidFill>
                  <a:srgbClr val="FFFFFF"/>
                </a:solidFill>
                <a:cs typeface="Arial" charset="0"/>
              </a:endParaRPr>
            </a:p>
          </p:txBody>
        </p:sp>
        <p:sp>
          <p:nvSpPr>
            <p:cNvPr id="4113" name="Line 6"/>
            <p:cNvSpPr>
              <a:spLocks noChangeShapeType="1"/>
            </p:cNvSpPr>
            <p:nvPr/>
          </p:nvSpPr>
          <p:spPr bwMode="auto">
            <a:xfrm>
              <a:off x="1220" y="3974"/>
              <a:ext cx="0" cy="34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 anchor="ctr"/>
            <a:lstStyle/>
            <a:p>
              <a:endParaRPr lang="ru-RU" sz="1700" dirty="0">
                <a:solidFill>
                  <a:srgbClr val="FFFFFF"/>
                </a:solidFill>
                <a:cs typeface="Arial" charset="0"/>
              </a:endParaRPr>
            </a:p>
          </p:txBody>
        </p:sp>
      </p:grpSp>
      <p:sp>
        <p:nvSpPr>
          <p:cNvPr id="4101" name="Rectangle 7"/>
          <p:cNvSpPr>
            <a:spLocks noChangeArrowheads="1"/>
          </p:cNvSpPr>
          <p:nvPr/>
        </p:nvSpPr>
        <p:spPr bwMode="auto">
          <a:xfrm>
            <a:off x="9" y="4"/>
            <a:ext cx="1936751" cy="809625"/>
          </a:xfrm>
          <a:prstGeom prst="rect">
            <a:avLst/>
          </a:prstGeom>
          <a:solidFill>
            <a:srgbClr val="0066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/>
          <a:p>
            <a:endParaRPr lang="ru-RU" sz="1700" dirty="0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4102" name="Rectangle 8"/>
          <p:cNvSpPr>
            <a:spLocks noChangeArrowheads="1"/>
          </p:cNvSpPr>
          <p:nvPr/>
        </p:nvSpPr>
        <p:spPr bwMode="auto">
          <a:xfrm>
            <a:off x="1943101" y="4"/>
            <a:ext cx="7200900" cy="809625"/>
          </a:xfrm>
          <a:prstGeom prst="rect">
            <a:avLst/>
          </a:prstGeom>
          <a:solidFill>
            <a:srgbClr val="0033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/>
          <a:p>
            <a:endParaRPr lang="ru-RU" sz="1700" dirty="0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4103" name="Line 9"/>
          <p:cNvSpPr>
            <a:spLocks noChangeShapeType="1"/>
          </p:cNvSpPr>
          <p:nvPr/>
        </p:nvSpPr>
        <p:spPr bwMode="auto">
          <a:xfrm>
            <a:off x="1936751" y="4"/>
            <a:ext cx="0" cy="809625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 anchor="ctr"/>
          <a:lstStyle/>
          <a:p>
            <a:endParaRPr lang="ru-RU" sz="1700" dirty="0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4104" name="Rectangle 11"/>
          <p:cNvSpPr>
            <a:spLocks noGrp="1" noChangeArrowheads="1"/>
          </p:cNvSpPr>
          <p:nvPr>
            <p:ph type="title"/>
          </p:nvPr>
        </p:nvSpPr>
        <p:spPr bwMode="auto">
          <a:xfrm>
            <a:off x="2159004" y="9"/>
            <a:ext cx="6985000" cy="757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271373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204802" y="4774225"/>
            <a:ext cx="1487487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sz="2000" b="1">
                <a:cs typeface="+mn-cs"/>
              </a:defRPr>
            </a:lvl1pPr>
          </a:lstStyle>
          <a:p>
            <a:pPr>
              <a:defRPr/>
            </a:pPr>
            <a:fld id="{EE71DCF7-7C43-4A3F-87B8-E050FBD139B1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271374" name="Rectangle 1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144713" y="4774225"/>
            <a:ext cx="6769100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sz="2000">
                <a:cs typeface="+mn-cs"/>
              </a:defRPr>
            </a:lvl1pPr>
          </a:lstStyle>
          <a:p>
            <a:pPr>
              <a:defRPr/>
            </a:pPr>
            <a:r>
              <a:rPr lang="ru-RU" smtClean="0">
                <a:solidFill>
                  <a:srgbClr val="FFFFFF"/>
                </a:solidFill>
              </a:rPr>
              <a:t>Защита планов ДТОиР УАМОиИТ 2016-2018</a:t>
            </a:r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4107" name="Rectangle 15"/>
          <p:cNvSpPr>
            <a:spLocks noChangeArrowheads="1"/>
          </p:cNvSpPr>
          <p:nvPr/>
        </p:nvSpPr>
        <p:spPr bwMode="auto">
          <a:xfrm>
            <a:off x="755650" y="5704285"/>
            <a:ext cx="4103688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/>
          <a:p>
            <a:endParaRPr lang="ru-RU" sz="1700" dirty="0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4108" name="Line 24"/>
          <p:cNvSpPr>
            <a:spLocks noChangeShapeType="1"/>
          </p:cNvSpPr>
          <p:nvPr/>
        </p:nvSpPr>
        <p:spPr bwMode="auto">
          <a:xfrm>
            <a:off x="0" y="4736306"/>
            <a:ext cx="9144000" cy="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 anchor="ctr"/>
          <a:lstStyle/>
          <a:p>
            <a:endParaRPr lang="ru-RU" sz="1700" dirty="0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4109" name="Line 25"/>
          <p:cNvSpPr>
            <a:spLocks noChangeShapeType="1"/>
          </p:cNvSpPr>
          <p:nvPr/>
        </p:nvSpPr>
        <p:spPr bwMode="auto">
          <a:xfrm>
            <a:off x="0" y="809625"/>
            <a:ext cx="9144000" cy="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 anchor="ctr"/>
          <a:lstStyle/>
          <a:p>
            <a:endParaRPr lang="ru-RU" sz="1700" dirty="0">
              <a:solidFill>
                <a:srgbClr val="FFFFFF"/>
              </a:solidFill>
              <a:cs typeface="Arial" charset="0"/>
            </a:endParaRPr>
          </a:p>
        </p:txBody>
      </p:sp>
      <p:pic>
        <p:nvPicPr>
          <p:cNvPr id="4110" name="Picture 26" descr="TransGazKazan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289" y="67881"/>
            <a:ext cx="1560513" cy="633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486979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488" r:id="rId1"/>
    <p:sldLayoutId id="2147484489" r:id="rId2"/>
    <p:sldLayoutId id="2147484490" r:id="rId3"/>
    <p:sldLayoutId id="2147484491" r:id="rId4"/>
    <p:sldLayoutId id="2147484492" r:id="rId5"/>
    <p:sldLayoutId id="2147484493" r:id="rId6"/>
    <p:sldLayoutId id="2147484494" r:id="rId7"/>
    <p:sldLayoutId id="2147484495" r:id="rId8"/>
    <p:sldLayoutId id="2147484496" r:id="rId9"/>
    <p:sldLayoutId id="2147484497" r:id="rId10"/>
    <p:sldLayoutId id="2147484498" r:id="rId11"/>
    <p:sldLayoutId id="2147484499" r:id="rId12"/>
  </p:sldLayoutIdLst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hf sldNum="0"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7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700">
          <a:solidFill>
            <a:schemeClr val="bg1"/>
          </a:solidFill>
          <a:latin typeface="Arial Narrow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700">
          <a:solidFill>
            <a:schemeClr val="bg1"/>
          </a:solidFill>
          <a:latin typeface="Arial Narrow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700">
          <a:solidFill>
            <a:schemeClr val="bg1"/>
          </a:solidFill>
          <a:latin typeface="Arial Narrow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700">
          <a:solidFill>
            <a:schemeClr val="bg1"/>
          </a:solidFill>
          <a:latin typeface="Arial Narrow" pitchFamily="34" charset="0"/>
        </a:defRPr>
      </a:lvl5pPr>
      <a:lvl6pPr marL="456522" algn="l" rtl="0" fontAlgn="base">
        <a:spcBef>
          <a:spcPct val="0"/>
        </a:spcBef>
        <a:spcAft>
          <a:spcPct val="0"/>
        </a:spcAft>
        <a:defRPr sz="2700">
          <a:solidFill>
            <a:schemeClr val="bg1"/>
          </a:solidFill>
          <a:latin typeface="Arial Narrow" pitchFamily="34" charset="0"/>
        </a:defRPr>
      </a:lvl6pPr>
      <a:lvl7pPr marL="913041" algn="l" rtl="0" fontAlgn="base">
        <a:spcBef>
          <a:spcPct val="0"/>
        </a:spcBef>
        <a:spcAft>
          <a:spcPct val="0"/>
        </a:spcAft>
        <a:defRPr sz="2700">
          <a:solidFill>
            <a:schemeClr val="bg1"/>
          </a:solidFill>
          <a:latin typeface="Arial Narrow" pitchFamily="34" charset="0"/>
        </a:defRPr>
      </a:lvl7pPr>
      <a:lvl8pPr marL="1369561" algn="l" rtl="0" fontAlgn="base">
        <a:spcBef>
          <a:spcPct val="0"/>
        </a:spcBef>
        <a:spcAft>
          <a:spcPct val="0"/>
        </a:spcAft>
        <a:defRPr sz="2700">
          <a:solidFill>
            <a:schemeClr val="bg1"/>
          </a:solidFill>
          <a:latin typeface="Arial Narrow" pitchFamily="34" charset="0"/>
        </a:defRPr>
      </a:lvl8pPr>
      <a:lvl9pPr marL="1826083" algn="l" rtl="0" fontAlgn="base">
        <a:spcBef>
          <a:spcPct val="0"/>
        </a:spcBef>
        <a:spcAft>
          <a:spcPct val="0"/>
        </a:spcAft>
        <a:defRPr sz="2700">
          <a:solidFill>
            <a:schemeClr val="bg1"/>
          </a:solidFill>
          <a:latin typeface="Arial Narrow" pitchFamily="34" charset="0"/>
        </a:defRPr>
      </a:lvl9pPr>
    </p:titleStyle>
    <p:bodyStyle>
      <a:lvl1pPr marL="342391" indent="-342391" algn="l" rtl="0" eaLnBrk="0" fontAlgn="base" hangingPunct="0">
        <a:spcBef>
          <a:spcPct val="20000"/>
        </a:spcBef>
        <a:spcAft>
          <a:spcPct val="0"/>
        </a:spcAft>
        <a:defRPr sz="2700" b="1">
          <a:solidFill>
            <a:srgbClr val="003366"/>
          </a:solidFill>
          <a:latin typeface="+mn-lt"/>
          <a:ea typeface="+mn-ea"/>
          <a:cs typeface="+mn-cs"/>
        </a:defRPr>
      </a:lvl1pPr>
      <a:lvl2pPr marL="741850" indent="-285322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Arial" charset="0"/>
        </a:defRPr>
      </a:lvl2pPr>
      <a:lvl3pPr marL="1141304" indent="-22826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Arial" charset="0"/>
        </a:defRPr>
      </a:lvl3pPr>
      <a:lvl4pPr marL="1597826" indent="-22826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charset="0"/>
        </a:defRPr>
      </a:lvl4pPr>
      <a:lvl5pPr marL="2054347" indent="-22826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5pPr>
      <a:lvl6pPr marL="2510868" indent="-22826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67390" indent="-22826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3914" indent="-22826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0436" indent="-22826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ru-RU"/>
      </a:defPPr>
      <a:lvl1pPr marL="0" algn="l" defTabSz="91304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6522" algn="l" defTabSz="91304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3041" algn="l" defTabSz="91304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69561" algn="l" defTabSz="91304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6083" algn="l" defTabSz="91304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2611" algn="l" defTabSz="91304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39130" algn="l" defTabSz="91304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195653" algn="l" defTabSz="91304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2175" algn="l" defTabSz="91304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12"/>
          <p:cNvSpPr>
            <a:spLocks noGrp="1" noChangeArrowheads="1"/>
          </p:cNvSpPr>
          <p:nvPr>
            <p:ph type="body" idx="1"/>
          </p:nvPr>
        </p:nvSpPr>
        <p:spPr bwMode="auto">
          <a:xfrm>
            <a:off x="0" y="809629"/>
            <a:ext cx="9144000" cy="809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215679" tIns="0" rIns="215679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099" name="Rectangle 23"/>
          <p:cNvSpPr>
            <a:spLocks noChangeArrowheads="1"/>
          </p:cNvSpPr>
          <p:nvPr/>
        </p:nvSpPr>
        <p:spPr bwMode="auto">
          <a:xfrm>
            <a:off x="0" y="1619269"/>
            <a:ext cx="9144000" cy="3120629"/>
          </a:xfrm>
          <a:prstGeom prst="rect">
            <a:avLst/>
          </a:prstGeom>
          <a:solidFill>
            <a:srgbClr val="0066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/>
          <a:p>
            <a:endParaRPr lang="ru-RU" sz="1700" dirty="0">
              <a:solidFill>
                <a:srgbClr val="FFFFFF"/>
              </a:solidFill>
              <a:cs typeface="Arial" charset="0"/>
            </a:endParaRPr>
          </a:p>
        </p:txBody>
      </p:sp>
      <p:grpSp>
        <p:nvGrpSpPr>
          <p:cNvPr id="4100" name="Group 3"/>
          <p:cNvGrpSpPr>
            <a:grpSpLocks/>
          </p:cNvGrpSpPr>
          <p:nvPr/>
        </p:nvGrpSpPr>
        <p:grpSpPr bwMode="auto">
          <a:xfrm>
            <a:off x="0" y="4740807"/>
            <a:ext cx="9144000" cy="404813"/>
            <a:chOff x="0" y="3974"/>
            <a:chExt cx="5760" cy="340"/>
          </a:xfrm>
        </p:grpSpPr>
        <p:sp>
          <p:nvSpPr>
            <p:cNvPr id="4111" name="Rectangle 4"/>
            <p:cNvSpPr>
              <a:spLocks noChangeArrowheads="1"/>
            </p:cNvSpPr>
            <p:nvPr/>
          </p:nvSpPr>
          <p:spPr bwMode="auto">
            <a:xfrm>
              <a:off x="0" y="3974"/>
              <a:ext cx="1220" cy="340"/>
            </a:xfrm>
            <a:prstGeom prst="rect">
              <a:avLst/>
            </a:prstGeom>
            <a:solidFill>
              <a:srgbClr val="0066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/>
            <a:lstStyle/>
            <a:p>
              <a:endParaRPr lang="ru-RU" sz="1700" dirty="0">
                <a:solidFill>
                  <a:srgbClr val="FFFFFF"/>
                </a:solidFill>
                <a:cs typeface="Arial" charset="0"/>
              </a:endParaRPr>
            </a:p>
          </p:txBody>
        </p:sp>
        <p:sp>
          <p:nvSpPr>
            <p:cNvPr id="4112" name="Rectangle 5"/>
            <p:cNvSpPr>
              <a:spLocks noChangeArrowheads="1"/>
            </p:cNvSpPr>
            <p:nvPr/>
          </p:nvSpPr>
          <p:spPr bwMode="auto">
            <a:xfrm>
              <a:off x="1224" y="3974"/>
              <a:ext cx="4536" cy="340"/>
            </a:xfrm>
            <a:prstGeom prst="rect">
              <a:avLst/>
            </a:prstGeom>
            <a:solidFill>
              <a:srgbClr val="3399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/>
            <a:lstStyle/>
            <a:p>
              <a:endParaRPr lang="ru-RU" sz="1700" dirty="0">
                <a:solidFill>
                  <a:srgbClr val="FFFFFF"/>
                </a:solidFill>
                <a:cs typeface="Arial" charset="0"/>
              </a:endParaRPr>
            </a:p>
          </p:txBody>
        </p:sp>
        <p:sp>
          <p:nvSpPr>
            <p:cNvPr id="4113" name="Line 6"/>
            <p:cNvSpPr>
              <a:spLocks noChangeShapeType="1"/>
            </p:cNvSpPr>
            <p:nvPr/>
          </p:nvSpPr>
          <p:spPr bwMode="auto">
            <a:xfrm>
              <a:off x="1220" y="3974"/>
              <a:ext cx="0" cy="34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 anchor="ctr"/>
            <a:lstStyle/>
            <a:p>
              <a:endParaRPr lang="ru-RU" sz="1700" dirty="0">
                <a:solidFill>
                  <a:srgbClr val="FFFFFF"/>
                </a:solidFill>
                <a:cs typeface="Arial" charset="0"/>
              </a:endParaRPr>
            </a:p>
          </p:txBody>
        </p:sp>
      </p:grpSp>
      <p:sp>
        <p:nvSpPr>
          <p:cNvPr id="4101" name="Rectangle 7"/>
          <p:cNvSpPr>
            <a:spLocks noChangeArrowheads="1"/>
          </p:cNvSpPr>
          <p:nvPr/>
        </p:nvSpPr>
        <p:spPr bwMode="auto">
          <a:xfrm>
            <a:off x="9" y="4"/>
            <a:ext cx="1936751" cy="809625"/>
          </a:xfrm>
          <a:prstGeom prst="rect">
            <a:avLst/>
          </a:prstGeom>
          <a:solidFill>
            <a:srgbClr val="0066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/>
          <a:p>
            <a:endParaRPr lang="ru-RU" sz="1700" dirty="0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4102" name="Rectangle 8"/>
          <p:cNvSpPr>
            <a:spLocks noChangeArrowheads="1"/>
          </p:cNvSpPr>
          <p:nvPr/>
        </p:nvSpPr>
        <p:spPr bwMode="auto">
          <a:xfrm>
            <a:off x="1943101" y="4"/>
            <a:ext cx="7200900" cy="809625"/>
          </a:xfrm>
          <a:prstGeom prst="rect">
            <a:avLst/>
          </a:prstGeom>
          <a:solidFill>
            <a:srgbClr val="0033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/>
          <a:p>
            <a:endParaRPr lang="ru-RU" sz="1700" dirty="0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4103" name="Line 9"/>
          <p:cNvSpPr>
            <a:spLocks noChangeShapeType="1"/>
          </p:cNvSpPr>
          <p:nvPr/>
        </p:nvSpPr>
        <p:spPr bwMode="auto">
          <a:xfrm>
            <a:off x="1936751" y="4"/>
            <a:ext cx="0" cy="809625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 anchor="ctr"/>
          <a:lstStyle/>
          <a:p>
            <a:endParaRPr lang="ru-RU" sz="1700" dirty="0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4104" name="Rectangle 11"/>
          <p:cNvSpPr>
            <a:spLocks noGrp="1" noChangeArrowheads="1"/>
          </p:cNvSpPr>
          <p:nvPr>
            <p:ph type="title"/>
          </p:nvPr>
        </p:nvSpPr>
        <p:spPr bwMode="auto">
          <a:xfrm>
            <a:off x="2159004" y="9"/>
            <a:ext cx="6985000" cy="757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271373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204802" y="4774141"/>
            <a:ext cx="1487487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sz="2000" b="1">
                <a:cs typeface="+mn-cs"/>
              </a:defRPr>
            </a:lvl1pPr>
          </a:lstStyle>
          <a:p>
            <a:pPr>
              <a:defRPr/>
            </a:pPr>
            <a:fld id="{EE71DCF7-7C43-4A3F-87B8-E050FBD139B1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271374" name="Rectangle 1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144713" y="4774141"/>
            <a:ext cx="6769100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sz="2000">
                <a:cs typeface="+mn-cs"/>
              </a:defRPr>
            </a:lvl1pPr>
          </a:lstStyle>
          <a:p>
            <a:pPr>
              <a:defRPr/>
            </a:pPr>
            <a:r>
              <a:rPr lang="ru-RU" smtClean="0">
                <a:solidFill>
                  <a:srgbClr val="FFFFFF"/>
                </a:solidFill>
              </a:rPr>
              <a:t>Защита планов ДТОиР УАМОиИТ 2016-2018</a:t>
            </a:r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4107" name="Rectangle 15"/>
          <p:cNvSpPr>
            <a:spLocks noChangeArrowheads="1"/>
          </p:cNvSpPr>
          <p:nvPr/>
        </p:nvSpPr>
        <p:spPr bwMode="auto">
          <a:xfrm>
            <a:off x="755650" y="5704285"/>
            <a:ext cx="4103688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/>
          <a:p>
            <a:endParaRPr lang="ru-RU" sz="1700" dirty="0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4108" name="Line 24"/>
          <p:cNvSpPr>
            <a:spLocks noChangeShapeType="1"/>
          </p:cNvSpPr>
          <p:nvPr/>
        </p:nvSpPr>
        <p:spPr bwMode="auto">
          <a:xfrm>
            <a:off x="0" y="4736306"/>
            <a:ext cx="9144000" cy="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 anchor="ctr"/>
          <a:lstStyle/>
          <a:p>
            <a:endParaRPr lang="ru-RU" sz="1700" dirty="0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4109" name="Line 25"/>
          <p:cNvSpPr>
            <a:spLocks noChangeShapeType="1"/>
          </p:cNvSpPr>
          <p:nvPr/>
        </p:nvSpPr>
        <p:spPr bwMode="auto">
          <a:xfrm>
            <a:off x="0" y="809625"/>
            <a:ext cx="9144000" cy="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 anchor="ctr"/>
          <a:lstStyle/>
          <a:p>
            <a:endParaRPr lang="ru-RU" sz="1700" dirty="0">
              <a:solidFill>
                <a:srgbClr val="FFFFFF"/>
              </a:solidFill>
              <a:cs typeface="Arial" charset="0"/>
            </a:endParaRPr>
          </a:p>
        </p:txBody>
      </p:sp>
      <p:pic>
        <p:nvPicPr>
          <p:cNvPr id="4110" name="Picture 26" descr="TransGazKazan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289" y="67881"/>
            <a:ext cx="1560513" cy="633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939351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501" r:id="rId1"/>
    <p:sldLayoutId id="2147484502" r:id="rId2"/>
    <p:sldLayoutId id="2147484503" r:id="rId3"/>
    <p:sldLayoutId id="2147484504" r:id="rId4"/>
    <p:sldLayoutId id="2147484505" r:id="rId5"/>
    <p:sldLayoutId id="2147484506" r:id="rId6"/>
    <p:sldLayoutId id="2147484507" r:id="rId7"/>
    <p:sldLayoutId id="2147484508" r:id="rId8"/>
    <p:sldLayoutId id="2147484509" r:id="rId9"/>
    <p:sldLayoutId id="2147484510" r:id="rId10"/>
    <p:sldLayoutId id="2147484511" r:id="rId11"/>
    <p:sldLayoutId id="2147484512" r:id="rId12"/>
  </p:sldLayoutIdLst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hf sldNum="0"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7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700">
          <a:solidFill>
            <a:schemeClr val="bg1"/>
          </a:solidFill>
          <a:latin typeface="Arial Narrow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700">
          <a:solidFill>
            <a:schemeClr val="bg1"/>
          </a:solidFill>
          <a:latin typeface="Arial Narrow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700">
          <a:solidFill>
            <a:schemeClr val="bg1"/>
          </a:solidFill>
          <a:latin typeface="Arial Narrow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700">
          <a:solidFill>
            <a:schemeClr val="bg1"/>
          </a:solidFill>
          <a:latin typeface="Arial Narrow" pitchFamily="34" charset="0"/>
        </a:defRPr>
      </a:lvl5pPr>
      <a:lvl6pPr marL="456522" algn="l" rtl="0" fontAlgn="base">
        <a:spcBef>
          <a:spcPct val="0"/>
        </a:spcBef>
        <a:spcAft>
          <a:spcPct val="0"/>
        </a:spcAft>
        <a:defRPr sz="2700">
          <a:solidFill>
            <a:schemeClr val="bg1"/>
          </a:solidFill>
          <a:latin typeface="Arial Narrow" pitchFamily="34" charset="0"/>
        </a:defRPr>
      </a:lvl6pPr>
      <a:lvl7pPr marL="913041" algn="l" rtl="0" fontAlgn="base">
        <a:spcBef>
          <a:spcPct val="0"/>
        </a:spcBef>
        <a:spcAft>
          <a:spcPct val="0"/>
        </a:spcAft>
        <a:defRPr sz="2700">
          <a:solidFill>
            <a:schemeClr val="bg1"/>
          </a:solidFill>
          <a:latin typeface="Arial Narrow" pitchFamily="34" charset="0"/>
        </a:defRPr>
      </a:lvl7pPr>
      <a:lvl8pPr marL="1369561" algn="l" rtl="0" fontAlgn="base">
        <a:spcBef>
          <a:spcPct val="0"/>
        </a:spcBef>
        <a:spcAft>
          <a:spcPct val="0"/>
        </a:spcAft>
        <a:defRPr sz="2700">
          <a:solidFill>
            <a:schemeClr val="bg1"/>
          </a:solidFill>
          <a:latin typeface="Arial Narrow" pitchFamily="34" charset="0"/>
        </a:defRPr>
      </a:lvl8pPr>
      <a:lvl9pPr marL="1826083" algn="l" rtl="0" fontAlgn="base">
        <a:spcBef>
          <a:spcPct val="0"/>
        </a:spcBef>
        <a:spcAft>
          <a:spcPct val="0"/>
        </a:spcAft>
        <a:defRPr sz="2700">
          <a:solidFill>
            <a:schemeClr val="bg1"/>
          </a:solidFill>
          <a:latin typeface="Arial Narrow" pitchFamily="34" charset="0"/>
        </a:defRPr>
      </a:lvl9pPr>
    </p:titleStyle>
    <p:bodyStyle>
      <a:lvl1pPr marL="342391" indent="-342391" algn="l" rtl="0" eaLnBrk="0" fontAlgn="base" hangingPunct="0">
        <a:spcBef>
          <a:spcPct val="20000"/>
        </a:spcBef>
        <a:spcAft>
          <a:spcPct val="0"/>
        </a:spcAft>
        <a:defRPr sz="2700" b="1">
          <a:solidFill>
            <a:srgbClr val="003366"/>
          </a:solidFill>
          <a:latin typeface="+mn-lt"/>
          <a:ea typeface="+mn-ea"/>
          <a:cs typeface="+mn-cs"/>
        </a:defRPr>
      </a:lvl1pPr>
      <a:lvl2pPr marL="741850" indent="-285322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Arial" charset="0"/>
        </a:defRPr>
      </a:lvl2pPr>
      <a:lvl3pPr marL="1141304" indent="-22826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Arial" charset="0"/>
        </a:defRPr>
      </a:lvl3pPr>
      <a:lvl4pPr marL="1597826" indent="-22826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charset="0"/>
        </a:defRPr>
      </a:lvl4pPr>
      <a:lvl5pPr marL="2054347" indent="-22826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5pPr>
      <a:lvl6pPr marL="2510868" indent="-22826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67390" indent="-22826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3914" indent="-22826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0436" indent="-22826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ru-RU"/>
      </a:defPPr>
      <a:lvl1pPr marL="0" algn="l" defTabSz="91304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6522" algn="l" defTabSz="91304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3041" algn="l" defTabSz="91304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69561" algn="l" defTabSz="91304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6083" algn="l" defTabSz="91304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2611" algn="l" defTabSz="91304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39130" algn="l" defTabSz="91304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195653" algn="l" defTabSz="91304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2175" algn="l" defTabSz="91304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3"/>
          <p:cNvSpPr>
            <a:spLocks noChangeArrowheads="1"/>
          </p:cNvSpPr>
          <p:nvPr/>
        </p:nvSpPr>
        <p:spPr bwMode="auto">
          <a:xfrm>
            <a:off x="0" y="0"/>
            <a:ext cx="9144000" cy="5143500"/>
          </a:xfrm>
          <a:prstGeom prst="rect">
            <a:avLst/>
          </a:prstGeom>
          <a:solidFill>
            <a:srgbClr val="0066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/>
          <a:p>
            <a:endParaRPr lang="ru-RU" sz="1700" dirty="0">
              <a:solidFill>
                <a:prstClr val="white"/>
              </a:solidFill>
              <a:cs typeface="Arial" charset="0"/>
            </a:endParaRPr>
          </a:p>
        </p:txBody>
      </p:sp>
      <p:grpSp>
        <p:nvGrpSpPr>
          <p:cNvPr id="7171" name="Group 4"/>
          <p:cNvGrpSpPr>
            <a:grpSpLocks/>
          </p:cNvGrpSpPr>
          <p:nvPr/>
        </p:nvGrpSpPr>
        <p:grpSpPr bwMode="auto">
          <a:xfrm>
            <a:off x="0" y="4740723"/>
            <a:ext cx="9144000" cy="404813"/>
            <a:chOff x="0" y="3974"/>
            <a:chExt cx="5760" cy="340"/>
          </a:xfrm>
        </p:grpSpPr>
        <p:sp>
          <p:nvSpPr>
            <p:cNvPr id="7181" name="Rectangle 5"/>
            <p:cNvSpPr>
              <a:spLocks noChangeArrowheads="1"/>
            </p:cNvSpPr>
            <p:nvPr/>
          </p:nvSpPr>
          <p:spPr bwMode="auto">
            <a:xfrm>
              <a:off x="0" y="3974"/>
              <a:ext cx="1220" cy="340"/>
            </a:xfrm>
            <a:prstGeom prst="rect">
              <a:avLst/>
            </a:prstGeom>
            <a:solidFill>
              <a:srgbClr val="0066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/>
            <a:lstStyle/>
            <a:p>
              <a:endParaRPr lang="ru-RU" sz="1700" dirty="0">
                <a:solidFill>
                  <a:prstClr val="white"/>
                </a:solidFill>
                <a:cs typeface="Arial" charset="0"/>
              </a:endParaRPr>
            </a:p>
          </p:txBody>
        </p:sp>
        <p:sp>
          <p:nvSpPr>
            <p:cNvPr id="7182" name="Rectangle 6"/>
            <p:cNvSpPr>
              <a:spLocks noChangeArrowheads="1"/>
            </p:cNvSpPr>
            <p:nvPr/>
          </p:nvSpPr>
          <p:spPr bwMode="auto">
            <a:xfrm>
              <a:off x="1224" y="3974"/>
              <a:ext cx="4536" cy="340"/>
            </a:xfrm>
            <a:prstGeom prst="rect">
              <a:avLst/>
            </a:prstGeom>
            <a:solidFill>
              <a:srgbClr val="3399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/>
            <a:lstStyle/>
            <a:p>
              <a:endParaRPr lang="ru-RU" sz="1700" dirty="0">
                <a:solidFill>
                  <a:prstClr val="white"/>
                </a:solidFill>
                <a:cs typeface="Arial" charset="0"/>
              </a:endParaRPr>
            </a:p>
          </p:txBody>
        </p:sp>
        <p:sp>
          <p:nvSpPr>
            <p:cNvPr id="7183" name="Line 7"/>
            <p:cNvSpPr>
              <a:spLocks noChangeShapeType="1"/>
            </p:cNvSpPr>
            <p:nvPr/>
          </p:nvSpPr>
          <p:spPr bwMode="auto">
            <a:xfrm>
              <a:off x="1220" y="3974"/>
              <a:ext cx="0" cy="34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 anchor="ctr"/>
            <a:lstStyle/>
            <a:p>
              <a:endParaRPr lang="ru-RU" sz="1700" dirty="0">
                <a:solidFill>
                  <a:prstClr val="white"/>
                </a:solidFill>
                <a:cs typeface="Arial" charset="0"/>
              </a:endParaRPr>
            </a:p>
          </p:txBody>
        </p:sp>
      </p:grpSp>
      <p:sp>
        <p:nvSpPr>
          <p:cNvPr id="7172" name="Rectangle 8"/>
          <p:cNvSpPr>
            <a:spLocks noChangeArrowheads="1"/>
          </p:cNvSpPr>
          <p:nvPr/>
        </p:nvSpPr>
        <p:spPr bwMode="auto">
          <a:xfrm>
            <a:off x="9" y="4"/>
            <a:ext cx="1936751" cy="809625"/>
          </a:xfrm>
          <a:prstGeom prst="rect">
            <a:avLst/>
          </a:prstGeom>
          <a:solidFill>
            <a:srgbClr val="0066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/>
          <a:p>
            <a:endParaRPr lang="ru-RU" sz="1700" dirty="0">
              <a:solidFill>
                <a:prstClr val="white"/>
              </a:solidFill>
              <a:cs typeface="Arial" charset="0"/>
            </a:endParaRPr>
          </a:p>
        </p:txBody>
      </p:sp>
      <p:sp>
        <p:nvSpPr>
          <p:cNvPr id="7173" name="Rectangle 9"/>
          <p:cNvSpPr>
            <a:spLocks noChangeArrowheads="1"/>
          </p:cNvSpPr>
          <p:nvPr/>
        </p:nvSpPr>
        <p:spPr bwMode="auto">
          <a:xfrm>
            <a:off x="1943101" y="4"/>
            <a:ext cx="7200900" cy="809625"/>
          </a:xfrm>
          <a:prstGeom prst="rect">
            <a:avLst/>
          </a:prstGeom>
          <a:solidFill>
            <a:srgbClr val="0033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/>
          <a:p>
            <a:endParaRPr lang="ru-RU" sz="1700" dirty="0">
              <a:solidFill>
                <a:prstClr val="white"/>
              </a:solidFill>
              <a:cs typeface="Arial" charset="0"/>
            </a:endParaRPr>
          </a:p>
        </p:txBody>
      </p:sp>
      <p:sp>
        <p:nvSpPr>
          <p:cNvPr id="7174" name="Line 10"/>
          <p:cNvSpPr>
            <a:spLocks noChangeShapeType="1"/>
          </p:cNvSpPr>
          <p:nvPr/>
        </p:nvSpPr>
        <p:spPr bwMode="auto">
          <a:xfrm>
            <a:off x="1936751" y="4"/>
            <a:ext cx="0" cy="809625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 anchor="ctr"/>
          <a:lstStyle/>
          <a:p>
            <a:endParaRPr lang="ru-RU" sz="1700" dirty="0">
              <a:solidFill>
                <a:prstClr val="white"/>
              </a:solidFill>
              <a:cs typeface="Arial" charset="0"/>
            </a:endParaRPr>
          </a:p>
        </p:txBody>
      </p:sp>
      <p:sp>
        <p:nvSpPr>
          <p:cNvPr id="7175" name="Rectangle 11"/>
          <p:cNvSpPr>
            <a:spLocks noGrp="1" noChangeArrowheads="1"/>
          </p:cNvSpPr>
          <p:nvPr>
            <p:ph type="title"/>
          </p:nvPr>
        </p:nvSpPr>
        <p:spPr bwMode="auto">
          <a:xfrm>
            <a:off x="2159004" y="9"/>
            <a:ext cx="6985000" cy="757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367629" name="Rectangle 13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144713" y="4774057"/>
            <a:ext cx="6769100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sz="2000">
                <a:cs typeface="+mn-cs"/>
              </a:defRPr>
            </a:lvl1pPr>
          </a:lstStyle>
          <a:p>
            <a:pPr>
              <a:defRPr/>
            </a:pPr>
            <a:r>
              <a:rPr lang="ru-RU" smtClean="0">
                <a:solidFill>
                  <a:prstClr val="white"/>
                </a:solidFill>
              </a:rPr>
              <a:t>Защита планов ДТОиР УАМОиИТ 2016-2018</a:t>
            </a:r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7177" name="Rectangle 14"/>
          <p:cNvSpPr>
            <a:spLocks noChangeArrowheads="1"/>
          </p:cNvSpPr>
          <p:nvPr/>
        </p:nvSpPr>
        <p:spPr bwMode="auto">
          <a:xfrm>
            <a:off x="755650" y="5704285"/>
            <a:ext cx="4103688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/>
          <a:p>
            <a:endParaRPr lang="ru-RU" sz="1700" dirty="0">
              <a:solidFill>
                <a:prstClr val="white"/>
              </a:solidFill>
              <a:cs typeface="Arial" charset="0"/>
            </a:endParaRPr>
          </a:p>
        </p:txBody>
      </p:sp>
      <p:sp>
        <p:nvSpPr>
          <p:cNvPr id="7178" name="Line 16"/>
          <p:cNvSpPr>
            <a:spLocks noChangeShapeType="1"/>
          </p:cNvSpPr>
          <p:nvPr/>
        </p:nvSpPr>
        <p:spPr bwMode="auto">
          <a:xfrm>
            <a:off x="0" y="4736306"/>
            <a:ext cx="9144000" cy="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 anchor="ctr"/>
          <a:lstStyle/>
          <a:p>
            <a:endParaRPr lang="ru-RU" sz="1700" dirty="0">
              <a:solidFill>
                <a:prstClr val="white"/>
              </a:solidFill>
              <a:cs typeface="Arial" charset="0"/>
            </a:endParaRPr>
          </a:p>
        </p:txBody>
      </p:sp>
      <p:sp>
        <p:nvSpPr>
          <p:cNvPr id="7179" name="Line 17"/>
          <p:cNvSpPr>
            <a:spLocks noChangeShapeType="1"/>
          </p:cNvSpPr>
          <p:nvPr/>
        </p:nvSpPr>
        <p:spPr bwMode="auto">
          <a:xfrm>
            <a:off x="0" y="809625"/>
            <a:ext cx="9144000" cy="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 anchor="ctr"/>
          <a:lstStyle/>
          <a:p>
            <a:endParaRPr lang="ru-RU" sz="1700" dirty="0">
              <a:solidFill>
                <a:prstClr val="white"/>
              </a:solidFill>
              <a:cs typeface="Arial" charset="0"/>
            </a:endParaRPr>
          </a:p>
        </p:txBody>
      </p:sp>
      <p:pic>
        <p:nvPicPr>
          <p:cNvPr id="7180" name="Picture 18" descr="TransGazKazan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289" y="67881"/>
            <a:ext cx="1560513" cy="633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268915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514" r:id="rId1"/>
    <p:sldLayoutId id="2147484515" r:id="rId2"/>
    <p:sldLayoutId id="2147484516" r:id="rId3"/>
    <p:sldLayoutId id="2147484517" r:id="rId4"/>
    <p:sldLayoutId id="2147484518" r:id="rId5"/>
    <p:sldLayoutId id="2147484519" r:id="rId6"/>
    <p:sldLayoutId id="2147484520" r:id="rId7"/>
    <p:sldLayoutId id="2147484521" r:id="rId8"/>
    <p:sldLayoutId id="2147484522" r:id="rId9"/>
    <p:sldLayoutId id="2147484523" r:id="rId10"/>
    <p:sldLayoutId id="2147484524" r:id="rId11"/>
  </p:sldLayoutIdLst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hf sldNum="0"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7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700">
          <a:solidFill>
            <a:schemeClr val="bg1"/>
          </a:solidFill>
          <a:latin typeface="Arial Narrow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700">
          <a:solidFill>
            <a:schemeClr val="bg1"/>
          </a:solidFill>
          <a:latin typeface="Arial Narrow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700">
          <a:solidFill>
            <a:schemeClr val="bg1"/>
          </a:solidFill>
          <a:latin typeface="Arial Narrow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700">
          <a:solidFill>
            <a:schemeClr val="bg1"/>
          </a:solidFill>
          <a:latin typeface="Arial Narrow" pitchFamily="34" charset="0"/>
        </a:defRPr>
      </a:lvl5pPr>
      <a:lvl6pPr marL="456522" algn="l" rtl="0" fontAlgn="base">
        <a:spcBef>
          <a:spcPct val="0"/>
        </a:spcBef>
        <a:spcAft>
          <a:spcPct val="0"/>
        </a:spcAft>
        <a:defRPr sz="2700">
          <a:solidFill>
            <a:schemeClr val="bg1"/>
          </a:solidFill>
          <a:latin typeface="Arial Narrow" pitchFamily="34" charset="0"/>
        </a:defRPr>
      </a:lvl6pPr>
      <a:lvl7pPr marL="913041" algn="l" rtl="0" fontAlgn="base">
        <a:spcBef>
          <a:spcPct val="0"/>
        </a:spcBef>
        <a:spcAft>
          <a:spcPct val="0"/>
        </a:spcAft>
        <a:defRPr sz="2700">
          <a:solidFill>
            <a:schemeClr val="bg1"/>
          </a:solidFill>
          <a:latin typeface="Arial Narrow" pitchFamily="34" charset="0"/>
        </a:defRPr>
      </a:lvl7pPr>
      <a:lvl8pPr marL="1369561" algn="l" rtl="0" fontAlgn="base">
        <a:spcBef>
          <a:spcPct val="0"/>
        </a:spcBef>
        <a:spcAft>
          <a:spcPct val="0"/>
        </a:spcAft>
        <a:defRPr sz="2700">
          <a:solidFill>
            <a:schemeClr val="bg1"/>
          </a:solidFill>
          <a:latin typeface="Arial Narrow" pitchFamily="34" charset="0"/>
        </a:defRPr>
      </a:lvl8pPr>
      <a:lvl9pPr marL="1826083" algn="l" rtl="0" fontAlgn="base">
        <a:spcBef>
          <a:spcPct val="0"/>
        </a:spcBef>
        <a:spcAft>
          <a:spcPct val="0"/>
        </a:spcAft>
        <a:defRPr sz="2700">
          <a:solidFill>
            <a:schemeClr val="bg1"/>
          </a:solidFill>
          <a:latin typeface="Arial Narrow" pitchFamily="34" charset="0"/>
        </a:defRPr>
      </a:lvl9pPr>
    </p:titleStyle>
    <p:bodyStyle>
      <a:lvl1pPr marL="342391" indent="-342391" algn="l" rtl="0" eaLnBrk="0" fontAlgn="base" hangingPunct="0">
        <a:spcBef>
          <a:spcPct val="20000"/>
        </a:spcBef>
        <a:spcAft>
          <a:spcPct val="0"/>
        </a:spcAft>
        <a:defRPr sz="2700" b="1">
          <a:solidFill>
            <a:srgbClr val="003366"/>
          </a:solidFill>
          <a:latin typeface="+mn-lt"/>
          <a:ea typeface="+mn-ea"/>
          <a:cs typeface="+mn-cs"/>
        </a:defRPr>
      </a:lvl1pPr>
      <a:lvl2pPr marL="741850" indent="-285322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Arial" charset="0"/>
        </a:defRPr>
      </a:lvl2pPr>
      <a:lvl3pPr marL="1141304" indent="-22826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Arial" charset="0"/>
        </a:defRPr>
      </a:lvl3pPr>
      <a:lvl4pPr marL="1597826" indent="-22826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charset="0"/>
        </a:defRPr>
      </a:lvl4pPr>
      <a:lvl5pPr marL="2054347" indent="-22826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5pPr>
      <a:lvl6pPr marL="2510868" indent="-22826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67390" indent="-22826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3914" indent="-22826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0436" indent="-22826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ru-RU"/>
      </a:defPPr>
      <a:lvl1pPr marL="0" algn="l" defTabSz="91304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6522" algn="l" defTabSz="91304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3041" algn="l" defTabSz="91304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69561" algn="l" defTabSz="91304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6083" algn="l" defTabSz="91304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2611" algn="l" defTabSz="91304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39130" algn="l" defTabSz="91304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195653" algn="l" defTabSz="91304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2175" algn="l" defTabSz="91304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12"/>
          <p:cNvSpPr>
            <a:spLocks noGrp="1" noChangeArrowheads="1"/>
          </p:cNvSpPr>
          <p:nvPr>
            <p:ph type="body" idx="1"/>
          </p:nvPr>
        </p:nvSpPr>
        <p:spPr bwMode="auto">
          <a:xfrm>
            <a:off x="0" y="809629"/>
            <a:ext cx="9144000" cy="809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215679" tIns="0" rIns="215679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099" name="Rectangle 23"/>
          <p:cNvSpPr>
            <a:spLocks noChangeArrowheads="1"/>
          </p:cNvSpPr>
          <p:nvPr/>
        </p:nvSpPr>
        <p:spPr bwMode="auto">
          <a:xfrm>
            <a:off x="0" y="1619269"/>
            <a:ext cx="9144000" cy="3120629"/>
          </a:xfrm>
          <a:prstGeom prst="rect">
            <a:avLst/>
          </a:prstGeom>
          <a:solidFill>
            <a:srgbClr val="0066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/>
          <a:p>
            <a:endParaRPr lang="ru-RU" sz="1700" dirty="0">
              <a:solidFill>
                <a:srgbClr val="FFFFFF"/>
              </a:solidFill>
              <a:cs typeface="Arial" charset="0"/>
            </a:endParaRPr>
          </a:p>
        </p:txBody>
      </p:sp>
      <p:grpSp>
        <p:nvGrpSpPr>
          <p:cNvPr id="4100" name="Group 3"/>
          <p:cNvGrpSpPr>
            <a:grpSpLocks/>
          </p:cNvGrpSpPr>
          <p:nvPr/>
        </p:nvGrpSpPr>
        <p:grpSpPr bwMode="auto">
          <a:xfrm>
            <a:off x="0" y="4740637"/>
            <a:ext cx="9144000" cy="404813"/>
            <a:chOff x="0" y="3974"/>
            <a:chExt cx="5760" cy="340"/>
          </a:xfrm>
        </p:grpSpPr>
        <p:sp>
          <p:nvSpPr>
            <p:cNvPr id="4111" name="Rectangle 4"/>
            <p:cNvSpPr>
              <a:spLocks noChangeArrowheads="1"/>
            </p:cNvSpPr>
            <p:nvPr/>
          </p:nvSpPr>
          <p:spPr bwMode="auto">
            <a:xfrm>
              <a:off x="0" y="3974"/>
              <a:ext cx="1220" cy="340"/>
            </a:xfrm>
            <a:prstGeom prst="rect">
              <a:avLst/>
            </a:prstGeom>
            <a:solidFill>
              <a:srgbClr val="0066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/>
            <a:lstStyle/>
            <a:p>
              <a:endParaRPr lang="ru-RU" sz="1700" dirty="0">
                <a:solidFill>
                  <a:srgbClr val="FFFFFF"/>
                </a:solidFill>
                <a:cs typeface="Arial" charset="0"/>
              </a:endParaRPr>
            </a:p>
          </p:txBody>
        </p:sp>
        <p:sp>
          <p:nvSpPr>
            <p:cNvPr id="4112" name="Rectangle 5"/>
            <p:cNvSpPr>
              <a:spLocks noChangeArrowheads="1"/>
            </p:cNvSpPr>
            <p:nvPr/>
          </p:nvSpPr>
          <p:spPr bwMode="auto">
            <a:xfrm>
              <a:off x="1224" y="3974"/>
              <a:ext cx="4536" cy="340"/>
            </a:xfrm>
            <a:prstGeom prst="rect">
              <a:avLst/>
            </a:prstGeom>
            <a:solidFill>
              <a:srgbClr val="3399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/>
            <a:lstStyle/>
            <a:p>
              <a:endParaRPr lang="ru-RU" sz="1700" dirty="0">
                <a:solidFill>
                  <a:srgbClr val="FFFFFF"/>
                </a:solidFill>
                <a:cs typeface="Arial" charset="0"/>
              </a:endParaRPr>
            </a:p>
          </p:txBody>
        </p:sp>
        <p:sp>
          <p:nvSpPr>
            <p:cNvPr id="4113" name="Line 6"/>
            <p:cNvSpPr>
              <a:spLocks noChangeShapeType="1"/>
            </p:cNvSpPr>
            <p:nvPr/>
          </p:nvSpPr>
          <p:spPr bwMode="auto">
            <a:xfrm>
              <a:off x="1220" y="3974"/>
              <a:ext cx="0" cy="34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 anchor="ctr"/>
            <a:lstStyle/>
            <a:p>
              <a:endParaRPr lang="ru-RU" sz="1700" dirty="0">
                <a:solidFill>
                  <a:srgbClr val="FFFFFF"/>
                </a:solidFill>
                <a:cs typeface="Arial" charset="0"/>
              </a:endParaRPr>
            </a:p>
          </p:txBody>
        </p:sp>
      </p:grpSp>
      <p:sp>
        <p:nvSpPr>
          <p:cNvPr id="4101" name="Rectangle 7"/>
          <p:cNvSpPr>
            <a:spLocks noChangeArrowheads="1"/>
          </p:cNvSpPr>
          <p:nvPr/>
        </p:nvSpPr>
        <p:spPr bwMode="auto">
          <a:xfrm>
            <a:off x="9" y="4"/>
            <a:ext cx="1936751" cy="809625"/>
          </a:xfrm>
          <a:prstGeom prst="rect">
            <a:avLst/>
          </a:prstGeom>
          <a:solidFill>
            <a:srgbClr val="0066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/>
          <a:p>
            <a:endParaRPr lang="ru-RU" sz="1700" dirty="0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4102" name="Rectangle 8"/>
          <p:cNvSpPr>
            <a:spLocks noChangeArrowheads="1"/>
          </p:cNvSpPr>
          <p:nvPr/>
        </p:nvSpPr>
        <p:spPr bwMode="auto">
          <a:xfrm>
            <a:off x="1943101" y="4"/>
            <a:ext cx="7200900" cy="809625"/>
          </a:xfrm>
          <a:prstGeom prst="rect">
            <a:avLst/>
          </a:prstGeom>
          <a:solidFill>
            <a:srgbClr val="0033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/>
          <a:p>
            <a:endParaRPr lang="ru-RU" sz="1700" dirty="0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4103" name="Line 9"/>
          <p:cNvSpPr>
            <a:spLocks noChangeShapeType="1"/>
          </p:cNvSpPr>
          <p:nvPr/>
        </p:nvSpPr>
        <p:spPr bwMode="auto">
          <a:xfrm>
            <a:off x="1936751" y="4"/>
            <a:ext cx="0" cy="809625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 anchor="ctr"/>
          <a:lstStyle/>
          <a:p>
            <a:endParaRPr lang="ru-RU" sz="1700" dirty="0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4104" name="Rectangle 11"/>
          <p:cNvSpPr>
            <a:spLocks noGrp="1" noChangeArrowheads="1"/>
          </p:cNvSpPr>
          <p:nvPr>
            <p:ph type="title"/>
          </p:nvPr>
        </p:nvSpPr>
        <p:spPr bwMode="auto">
          <a:xfrm>
            <a:off x="2159004" y="9"/>
            <a:ext cx="6985000" cy="757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271373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204802" y="4773970"/>
            <a:ext cx="1487487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sz="2000" b="1">
                <a:cs typeface="+mn-cs"/>
              </a:defRPr>
            </a:lvl1pPr>
          </a:lstStyle>
          <a:p>
            <a:pPr>
              <a:defRPr/>
            </a:pPr>
            <a:fld id="{EE71DCF7-7C43-4A3F-87B8-E050FBD139B1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271374" name="Rectangle 1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144713" y="4773970"/>
            <a:ext cx="6769100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sz="2000">
                <a:cs typeface="+mn-cs"/>
              </a:defRPr>
            </a:lvl1pPr>
          </a:lstStyle>
          <a:p>
            <a:pPr>
              <a:defRPr/>
            </a:pPr>
            <a:r>
              <a:rPr lang="ru-RU" smtClean="0">
                <a:solidFill>
                  <a:srgbClr val="FFFFFF"/>
                </a:solidFill>
              </a:rPr>
              <a:t>Защита планов ДТОиР УАМОиИТ 2016-2018</a:t>
            </a:r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4107" name="Rectangle 15"/>
          <p:cNvSpPr>
            <a:spLocks noChangeArrowheads="1"/>
          </p:cNvSpPr>
          <p:nvPr/>
        </p:nvSpPr>
        <p:spPr bwMode="auto">
          <a:xfrm>
            <a:off x="755650" y="5704285"/>
            <a:ext cx="4103688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/>
          <a:p>
            <a:endParaRPr lang="ru-RU" sz="1700" dirty="0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4108" name="Line 24"/>
          <p:cNvSpPr>
            <a:spLocks noChangeShapeType="1"/>
          </p:cNvSpPr>
          <p:nvPr/>
        </p:nvSpPr>
        <p:spPr bwMode="auto">
          <a:xfrm>
            <a:off x="0" y="4736306"/>
            <a:ext cx="9144000" cy="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 anchor="ctr"/>
          <a:lstStyle/>
          <a:p>
            <a:endParaRPr lang="ru-RU" sz="1700" dirty="0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4109" name="Line 25"/>
          <p:cNvSpPr>
            <a:spLocks noChangeShapeType="1"/>
          </p:cNvSpPr>
          <p:nvPr/>
        </p:nvSpPr>
        <p:spPr bwMode="auto">
          <a:xfrm>
            <a:off x="0" y="809625"/>
            <a:ext cx="9144000" cy="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 anchor="ctr"/>
          <a:lstStyle/>
          <a:p>
            <a:endParaRPr lang="ru-RU" sz="1700" dirty="0">
              <a:solidFill>
                <a:srgbClr val="FFFFFF"/>
              </a:solidFill>
              <a:cs typeface="Arial" charset="0"/>
            </a:endParaRPr>
          </a:p>
        </p:txBody>
      </p:sp>
      <p:pic>
        <p:nvPicPr>
          <p:cNvPr id="4110" name="Picture 26" descr="TransGazKazan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289" y="67881"/>
            <a:ext cx="1560513" cy="633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851017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527" r:id="rId1"/>
    <p:sldLayoutId id="2147484528" r:id="rId2"/>
    <p:sldLayoutId id="2147484529" r:id="rId3"/>
    <p:sldLayoutId id="2147484530" r:id="rId4"/>
    <p:sldLayoutId id="2147484531" r:id="rId5"/>
    <p:sldLayoutId id="2147484532" r:id="rId6"/>
    <p:sldLayoutId id="2147484533" r:id="rId7"/>
    <p:sldLayoutId id="2147484534" r:id="rId8"/>
    <p:sldLayoutId id="2147484535" r:id="rId9"/>
    <p:sldLayoutId id="2147484536" r:id="rId10"/>
    <p:sldLayoutId id="2147484537" r:id="rId11"/>
    <p:sldLayoutId id="2147484538" r:id="rId12"/>
  </p:sldLayoutIdLst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hf sldNum="0"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7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700">
          <a:solidFill>
            <a:schemeClr val="bg1"/>
          </a:solidFill>
          <a:latin typeface="Arial Narrow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700">
          <a:solidFill>
            <a:schemeClr val="bg1"/>
          </a:solidFill>
          <a:latin typeface="Arial Narrow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700">
          <a:solidFill>
            <a:schemeClr val="bg1"/>
          </a:solidFill>
          <a:latin typeface="Arial Narrow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700">
          <a:solidFill>
            <a:schemeClr val="bg1"/>
          </a:solidFill>
          <a:latin typeface="Arial Narrow" pitchFamily="34" charset="0"/>
        </a:defRPr>
      </a:lvl5pPr>
      <a:lvl6pPr marL="456522" algn="l" rtl="0" fontAlgn="base">
        <a:spcBef>
          <a:spcPct val="0"/>
        </a:spcBef>
        <a:spcAft>
          <a:spcPct val="0"/>
        </a:spcAft>
        <a:defRPr sz="2700">
          <a:solidFill>
            <a:schemeClr val="bg1"/>
          </a:solidFill>
          <a:latin typeface="Arial Narrow" pitchFamily="34" charset="0"/>
        </a:defRPr>
      </a:lvl6pPr>
      <a:lvl7pPr marL="913041" algn="l" rtl="0" fontAlgn="base">
        <a:spcBef>
          <a:spcPct val="0"/>
        </a:spcBef>
        <a:spcAft>
          <a:spcPct val="0"/>
        </a:spcAft>
        <a:defRPr sz="2700">
          <a:solidFill>
            <a:schemeClr val="bg1"/>
          </a:solidFill>
          <a:latin typeface="Arial Narrow" pitchFamily="34" charset="0"/>
        </a:defRPr>
      </a:lvl7pPr>
      <a:lvl8pPr marL="1369561" algn="l" rtl="0" fontAlgn="base">
        <a:spcBef>
          <a:spcPct val="0"/>
        </a:spcBef>
        <a:spcAft>
          <a:spcPct val="0"/>
        </a:spcAft>
        <a:defRPr sz="2700">
          <a:solidFill>
            <a:schemeClr val="bg1"/>
          </a:solidFill>
          <a:latin typeface="Arial Narrow" pitchFamily="34" charset="0"/>
        </a:defRPr>
      </a:lvl8pPr>
      <a:lvl9pPr marL="1826083" algn="l" rtl="0" fontAlgn="base">
        <a:spcBef>
          <a:spcPct val="0"/>
        </a:spcBef>
        <a:spcAft>
          <a:spcPct val="0"/>
        </a:spcAft>
        <a:defRPr sz="2700">
          <a:solidFill>
            <a:schemeClr val="bg1"/>
          </a:solidFill>
          <a:latin typeface="Arial Narrow" pitchFamily="34" charset="0"/>
        </a:defRPr>
      </a:lvl9pPr>
    </p:titleStyle>
    <p:bodyStyle>
      <a:lvl1pPr marL="342391" indent="-342391" algn="l" rtl="0" eaLnBrk="0" fontAlgn="base" hangingPunct="0">
        <a:spcBef>
          <a:spcPct val="20000"/>
        </a:spcBef>
        <a:spcAft>
          <a:spcPct val="0"/>
        </a:spcAft>
        <a:defRPr sz="2700" b="1">
          <a:solidFill>
            <a:srgbClr val="003366"/>
          </a:solidFill>
          <a:latin typeface="+mn-lt"/>
          <a:ea typeface="+mn-ea"/>
          <a:cs typeface="+mn-cs"/>
        </a:defRPr>
      </a:lvl1pPr>
      <a:lvl2pPr marL="741850" indent="-285322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Arial" charset="0"/>
        </a:defRPr>
      </a:lvl2pPr>
      <a:lvl3pPr marL="1141304" indent="-22826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Arial" charset="0"/>
        </a:defRPr>
      </a:lvl3pPr>
      <a:lvl4pPr marL="1597826" indent="-22826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charset="0"/>
        </a:defRPr>
      </a:lvl4pPr>
      <a:lvl5pPr marL="2054347" indent="-22826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5pPr>
      <a:lvl6pPr marL="2510868" indent="-22826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67390" indent="-22826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3914" indent="-22826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0436" indent="-22826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ru-RU"/>
      </a:defPPr>
      <a:lvl1pPr marL="0" algn="l" defTabSz="91304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6522" algn="l" defTabSz="91304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3041" algn="l" defTabSz="91304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69561" algn="l" defTabSz="91304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6083" algn="l" defTabSz="91304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2611" algn="l" defTabSz="91304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39130" algn="l" defTabSz="91304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195653" algn="l" defTabSz="91304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2175" algn="l" defTabSz="91304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ChangeArrowheads="1"/>
          </p:cNvSpPr>
          <p:nvPr/>
        </p:nvSpPr>
        <p:spPr bwMode="auto">
          <a:xfrm>
            <a:off x="3057541" y="815580"/>
            <a:ext cx="6086475" cy="3938588"/>
          </a:xfrm>
          <a:prstGeom prst="rect">
            <a:avLst/>
          </a:prstGeom>
          <a:solidFill>
            <a:srgbClr val="0066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>
            <a:lvl1pPr eaLnBrk="0" hangingPunct="0"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1pPr>
            <a:lvl2pPr marL="742950" indent="-285750" eaLnBrk="0" hangingPunct="0"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2pPr>
            <a:lvl3pPr marL="1143000" indent="-228600" eaLnBrk="0" hangingPunct="0"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3pPr>
            <a:lvl4pPr marL="1600200" indent="-228600" eaLnBrk="0" hangingPunct="0"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4pPr>
            <a:lvl5pPr marL="2057400" indent="-228600" eaLnBrk="0" hangingPunct="0"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9pPr>
          </a:lstStyle>
          <a:p>
            <a:pPr eaLnBrk="1" hangingPunct="1">
              <a:defRPr/>
            </a:pPr>
            <a:endParaRPr lang="ru-RU" altLang="ru-RU" sz="1700" dirty="0" smtClean="0"/>
          </a:p>
        </p:txBody>
      </p:sp>
      <p:grpSp>
        <p:nvGrpSpPr>
          <p:cNvPr id="6147" name="Group 3"/>
          <p:cNvGrpSpPr>
            <a:grpSpLocks/>
          </p:cNvGrpSpPr>
          <p:nvPr/>
        </p:nvGrpSpPr>
        <p:grpSpPr bwMode="auto">
          <a:xfrm>
            <a:off x="0" y="4739329"/>
            <a:ext cx="9144000" cy="404813"/>
            <a:chOff x="0" y="3974"/>
            <a:chExt cx="5760" cy="340"/>
          </a:xfrm>
        </p:grpSpPr>
        <p:sp>
          <p:nvSpPr>
            <p:cNvPr id="6159" name="Rectangle 4"/>
            <p:cNvSpPr>
              <a:spLocks noChangeArrowheads="1"/>
            </p:cNvSpPr>
            <p:nvPr/>
          </p:nvSpPr>
          <p:spPr bwMode="auto">
            <a:xfrm>
              <a:off x="0" y="3974"/>
              <a:ext cx="1220" cy="340"/>
            </a:xfrm>
            <a:prstGeom prst="rect">
              <a:avLst/>
            </a:prstGeom>
            <a:solidFill>
              <a:srgbClr val="0066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/>
            <a:lstStyle>
              <a:lvl1pPr eaLnBrk="0" hangingPunct="0">
                <a:defRPr sz="2600">
                  <a:solidFill>
                    <a:schemeClr val="bg1"/>
                  </a:solidFill>
                  <a:latin typeface="Arial Narrow" pitchFamily="34" charset="0"/>
                  <a:cs typeface="Arial" pitchFamily="34" charset="0"/>
                </a:defRPr>
              </a:lvl1pPr>
              <a:lvl2pPr marL="742950" indent="-285750" eaLnBrk="0" hangingPunct="0">
                <a:defRPr sz="2600">
                  <a:solidFill>
                    <a:schemeClr val="bg1"/>
                  </a:solidFill>
                  <a:latin typeface="Arial Narrow" pitchFamily="34" charset="0"/>
                  <a:cs typeface="Arial" pitchFamily="34" charset="0"/>
                </a:defRPr>
              </a:lvl2pPr>
              <a:lvl3pPr marL="1143000" indent="-228600" eaLnBrk="0" hangingPunct="0">
                <a:defRPr sz="2600">
                  <a:solidFill>
                    <a:schemeClr val="bg1"/>
                  </a:solidFill>
                  <a:latin typeface="Arial Narrow" pitchFamily="34" charset="0"/>
                  <a:cs typeface="Arial" pitchFamily="34" charset="0"/>
                </a:defRPr>
              </a:lvl3pPr>
              <a:lvl4pPr marL="1600200" indent="-228600" eaLnBrk="0" hangingPunct="0">
                <a:defRPr sz="2600">
                  <a:solidFill>
                    <a:schemeClr val="bg1"/>
                  </a:solidFill>
                  <a:latin typeface="Arial Narrow" pitchFamily="34" charset="0"/>
                  <a:cs typeface="Arial" pitchFamily="34" charset="0"/>
                </a:defRPr>
              </a:lvl4pPr>
              <a:lvl5pPr marL="2057400" indent="-228600" eaLnBrk="0" hangingPunct="0">
                <a:defRPr sz="2600">
                  <a:solidFill>
                    <a:schemeClr val="bg1"/>
                  </a:solidFill>
                  <a:latin typeface="Arial Narrow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chemeClr val="bg1"/>
                  </a:solidFill>
                  <a:latin typeface="Arial Narrow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chemeClr val="bg1"/>
                  </a:solidFill>
                  <a:latin typeface="Arial Narrow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chemeClr val="bg1"/>
                  </a:solidFill>
                  <a:latin typeface="Arial Narrow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chemeClr val="bg1"/>
                  </a:solidFill>
                  <a:latin typeface="Arial Narrow" pitchFamily="34" charset="0"/>
                  <a:cs typeface="Arial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700" dirty="0" smtClean="0"/>
            </a:p>
          </p:txBody>
        </p:sp>
        <p:sp>
          <p:nvSpPr>
            <p:cNvPr id="6160" name="Rectangle 5"/>
            <p:cNvSpPr>
              <a:spLocks noChangeArrowheads="1"/>
            </p:cNvSpPr>
            <p:nvPr/>
          </p:nvSpPr>
          <p:spPr bwMode="auto">
            <a:xfrm>
              <a:off x="1224" y="3974"/>
              <a:ext cx="4536" cy="340"/>
            </a:xfrm>
            <a:prstGeom prst="rect">
              <a:avLst/>
            </a:prstGeom>
            <a:solidFill>
              <a:srgbClr val="3399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/>
            <a:lstStyle>
              <a:lvl1pPr eaLnBrk="0" hangingPunct="0">
                <a:defRPr sz="2600">
                  <a:solidFill>
                    <a:schemeClr val="bg1"/>
                  </a:solidFill>
                  <a:latin typeface="Arial Narrow" pitchFamily="34" charset="0"/>
                  <a:cs typeface="Arial" pitchFamily="34" charset="0"/>
                </a:defRPr>
              </a:lvl1pPr>
              <a:lvl2pPr marL="742950" indent="-285750" eaLnBrk="0" hangingPunct="0">
                <a:defRPr sz="2600">
                  <a:solidFill>
                    <a:schemeClr val="bg1"/>
                  </a:solidFill>
                  <a:latin typeface="Arial Narrow" pitchFamily="34" charset="0"/>
                  <a:cs typeface="Arial" pitchFamily="34" charset="0"/>
                </a:defRPr>
              </a:lvl2pPr>
              <a:lvl3pPr marL="1143000" indent="-228600" eaLnBrk="0" hangingPunct="0">
                <a:defRPr sz="2600">
                  <a:solidFill>
                    <a:schemeClr val="bg1"/>
                  </a:solidFill>
                  <a:latin typeface="Arial Narrow" pitchFamily="34" charset="0"/>
                  <a:cs typeface="Arial" pitchFamily="34" charset="0"/>
                </a:defRPr>
              </a:lvl3pPr>
              <a:lvl4pPr marL="1600200" indent="-228600" eaLnBrk="0" hangingPunct="0">
                <a:defRPr sz="2600">
                  <a:solidFill>
                    <a:schemeClr val="bg1"/>
                  </a:solidFill>
                  <a:latin typeface="Arial Narrow" pitchFamily="34" charset="0"/>
                  <a:cs typeface="Arial" pitchFamily="34" charset="0"/>
                </a:defRPr>
              </a:lvl4pPr>
              <a:lvl5pPr marL="2057400" indent="-228600" eaLnBrk="0" hangingPunct="0">
                <a:defRPr sz="2600">
                  <a:solidFill>
                    <a:schemeClr val="bg1"/>
                  </a:solidFill>
                  <a:latin typeface="Arial Narrow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chemeClr val="bg1"/>
                  </a:solidFill>
                  <a:latin typeface="Arial Narrow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chemeClr val="bg1"/>
                  </a:solidFill>
                  <a:latin typeface="Arial Narrow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chemeClr val="bg1"/>
                  </a:solidFill>
                  <a:latin typeface="Arial Narrow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chemeClr val="bg1"/>
                  </a:solidFill>
                  <a:latin typeface="Arial Narrow" pitchFamily="34" charset="0"/>
                  <a:cs typeface="Arial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700" dirty="0" smtClean="0"/>
            </a:p>
          </p:txBody>
        </p:sp>
        <p:sp>
          <p:nvSpPr>
            <p:cNvPr id="6161" name="Line 6"/>
            <p:cNvSpPr>
              <a:spLocks noChangeShapeType="1"/>
            </p:cNvSpPr>
            <p:nvPr/>
          </p:nvSpPr>
          <p:spPr bwMode="auto">
            <a:xfrm>
              <a:off x="1220" y="3974"/>
              <a:ext cx="0" cy="34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 anchor="ctr"/>
            <a:lstStyle/>
            <a:p>
              <a:endParaRPr lang="ru-RU" dirty="0"/>
            </a:p>
          </p:txBody>
        </p:sp>
      </p:grpSp>
      <p:sp>
        <p:nvSpPr>
          <p:cNvPr id="6148" name="Rectangle 7"/>
          <p:cNvSpPr>
            <a:spLocks noChangeArrowheads="1"/>
          </p:cNvSpPr>
          <p:nvPr/>
        </p:nvSpPr>
        <p:spPr bwMode="auto">
          <a:xfrm>
            <a:off x="0" y="4"/>
            <a:ext cx="1936750" cy="809625"/>
          </a:xfrm>
          <a:prstGeom prst="rect">
            <a:avLst/>
          </a:prstGeom>
          <a:solidFill>
            <a:srgbClr val="0066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>
            <a:lvl1pPr eaLnBrk="0" hangingPunct="0"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1pPr>
            <a:lvl2pPr marL="742950" indent="-285750" eaLnBrk="0" hangingPunct="0"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2pPr>
            <a:lvl3pPr marL="1143000" indent="-228600" eaLnBrk="0" hangingPunct="0"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3pPr>
            <a:lvl4pPr marL="1600200" indent="-228600" eaLnBrk="0" hangingPunct="0"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4pPr>
            <a:lvl5pPr marL="2057400" indent="-228600" eaLnBrk="0" hangingPunct="0"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9pPr>
          </a:lstStyle>
          <a:p>
            <a:pPr eaLnBrk="1" hangingPunct="1">
              <a:defRPr/>
            </a:pPr>
            <a:endParaRPr lang="ru-RU" altLang="ru-RU" sz="1700" dirty="0" smtClean="0"/>
          </a:p>
        </p:txBody>
      </p:sp>
      <p:sp>
        <p:nvSpPr>
          <p:cNvPr id="6149" name="Rectangle 8"/>
          <p:cNvSpPr>
            <a:spLocks noChangeArrowheads="1"/>
          </p:cNvSpPr>
          <p:nvPr/>
        </p:nvSpPr>
        <p:spPr bwMode="auto">
          <a:xfrm>
            <a:off x="1943100" y="4"/>
            <a:ext cx="7200900" cy="809625"/>
          </a:xfrm>
          <a:prstGeom prst="rect">
            <a:avLst/>
          </a:prstGeom>
          <a:solidFill>
            <a:srgbClr val="0033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>
            <a:lvl1pPr eaLnBrk="0" hangingPunct="0"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1pPr>
            <a:lvl2pPr marL="742950" indent="-285750" eaLnBrk="0" hangingPunct="0"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2pPr>
            <a:lvl3pPr marL="1143000" indent="-228600" eaLnBrk="0" hangingPunct="0"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3pPr>
            <a:lvl4pPr marL="1600200" indent="-228600" eaLnBrk="0" hangingPunct="0"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4pPr>
            <a:lvl5pPr marL="2057400" indent="-228600" eaLnBrk="0" hangingPunct="0"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9pPr>
          </a:lstStyle>
          <a:p>
            <a:pPr eaLnBrk="1" hangingPunct="1">
              <a:defRPr/>
            </a:pPr>
            <a:endParaRPr lang="ru-RU" altLang="ru-RU" sz="1700" dirty="0" smtClean="0"/>
          </a:p>
        </p:txBody>
      </p:sp>
      <p:sp>
        <p:nvSpPr>
          <p:cNvPr id="6150" name="Line 9"/>
          <p:cNvSpPr>
            <a:spLocks noChangeShapeType="1"/>
          </p:cNvSpPr>
          <p:nvPr/>
        </p:nvSpPr>
        <p:spPr bwMode="auto">
          <a:xfrm>
            <a:off x="1936750" y="4"/>
            <a:ext cx="0" cy="809625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 anchor="ctr"/>
          <a:lstStyle/>
          <a:p>
            <a:endParaRPr lang="ru-RU" dirty="0"/>
          </a:p>
        </p:txBody>
      </p:sp>
      <p:sp>
        <p:nvSpPr>
          <p:cNvPr id="6151" name="Rectangle 10"/>
          <p:cNvSpPr>
            <a:spLocks noGrp="1" noChangeArrowheads="1"/>
          </p:cNvSpPr>
          <p:nvPr>
            <p:ph type="title"/>
          </p:nvPr>
        </p:nvSpPr>
        <p:spPr bwMode="auto">
          <a:xfrm>
            <a:off x="2159001" y="9"/>
            <a:ext cx="6985000" cy="757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6152" name="Rectangle 11"/>
          <p:cNvSpPr>
            <a:spLocks noGrp="1" noChangeArrowheads="1"/>
          </p:cNvSpPr>
          <p:nvPr>
            <p:ph type="body" idx="1"/>
          </p:nvPr>
        </p:nvSpPr>
        <p:spPr bwMode="auto">
          <a:xfrm>
            <a:off x="6" y="825105"/>
            <a:ext cx="3059113" cy="3919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215684" tIns="0" rIns="215684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</a:t>
            </a:r>
          </a:p>
          <a:p>
            <a:pPr lvl="0"/>
            <a:r>
              <a:rPr lang="ru-RU" altLang="ru-RU" smtClean="0"/>
              <a:t>текста</a:t>
            </a:r>
          </a:p>
        </p:txBody>
      </p:sp>
      <p:sp>
        <p:nvSpPr>
          <p:cNvPr id="275468" name="Rectangle 1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204792" y="4772455"/>
            <a:ext cx="1487487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sz="2000" b="1"/>
            </a:lvl1pPr>
          </a:lstStyle>
          <a:p>
            <a:fld id="{E8CF241B-E14F-4C0C-B664-F1C3789AA5E3}" type="slidenum">
              <a:rPr lang="ru-RU" altLang="ru-RU"/>
              <a:pPr/>
              <a:t>‹#›</a:t>
            </a:fld>
            <a:endParaRPr lang="ru-RU" altLang="ru-RU" dirty="0"/>
          </a:p>
        </p:txBody>
      </p:sp>
      <p:sp>
        <p:nvSpPr>
          <p:cNvPr id="275469" name="Rectangle 13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144713" y="4772455"/>
            <a:ext cx="6769100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sz="2000">
                <a:cs typeface="+mn-cs"/>
              </a:defRPr>
            </a:lvl1pPr>
          </a:lstStyle>
          <a:p>
            <a:pPr>
              <a:defRPr/>
            </a:pPr>
            <a:r>
              <a:rPr lang="ru-RU" dirty="0" smtClean="0"/>
              <a:t>СОВЕЩАНИЕ ПО РАССМОТРЕНИЮ РЕЗУЛЬТАТОВ ПХД ЗА 2013 Г.</a:t>
            </a:r>
            <a:endParaRPr lang="ru-RU" dirty="0"/>
          </a:p>
        </p:txBody>
      </p:sp>
      <p:sp>
        <p:nvSpPr>
          <p:cNvPr id="6155" name="Rectangle 14"/>
          <p:cNvSpPr>
            <a:spLocks noChangeArrowheads="1"/>
          </p:cNvSpPr>
          <p:nvPr/>
        </p:nvSpPr>
        <p:spPr bwMode="auto">
          <a:xfrm>
            <a:off x="755650" y="5704285"/>
            <a:ext cx="4103688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>
            <a:lvl1pPr eaLnBrk="0" hangingPunct="0"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1pPr>
            <a:lvl2pPr marL="742950" indent="-285750" eaLnBrk="0" hangingPunct="0"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2pPr>
            <a:lvl3pPr marL="1143000" indent="-228600" eaLnBrk="0" hangingPunct="0"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3pPr>
            <a:lvl4pPr marL="1600200" indent="-228600" eaLnBrk="0" hangingPunct="0"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4pPr>
            <a:lvl5pPr marL="2057400" indent="-228600" eaLnBrk="0" hangingPunct="0"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9pPr>
          </a:lstStyle>
          <a:p>
            <a:pPr eaLnBrk="1" hangingPunct="1">
              <a:defRPr/>
            </a:pPr>
            <a:endParaRPr lang="ru-RU" altLang="ru-RU" sz="1700" dirty="0" smtClean="0"/>
          </a:p>
        </p:txBody>
      </p:sp>
      <p:sp>
        <p:nvSpPr>
          <p:cNvPr id="6156" name="Line 16"/>
          <p:cNvSpPr>
            <a:spLocks noChangeShapeType="1"/>
          </p:cNvSpPr>
          <p:nvPr/>
        </p:nvSpPr>
        <p:spPr bwMode="auto">
          <a:xfrm>
            <a:off x="0" y="4736306"/>
            <a:ext cx="9144000" cy="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 anchor="ctr"/>
          <a:lstStyle/>
          <a:p>
            <a:endParaRPr lang="ru-RU" dirty="0"/>
          </a:p>
        </p:txBody>
      </p:sp>
      <p:sp>
        <p:nvSpPr>
          <p:cNvPr id="6157" name="Line 17"/>
          <p:cNvSpPr>
            <a:spLocks noChangeShapeType="1"/>
          </p:cNvSpPr>
          <p:nvPr/>
        </p:nvSpPr>
        <p:spPr bwMode="auto">
          <a:xfrm>
            <a:off x="0" y="809625"/>
            <a:ext cx="9144000" cy="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 anchor="ctr"/>
          <a:lstStyle/>
          <a:p>
            <a:endParaRPr lang="ru-RU" dirty="0"/>
          </a:p>
        </p:txBody>
      </p:sp>
      <p:pic>
        <p:nvPicPr>
          <p:cNvPr id="6158" name="Picture 19" descr="TransGazKazan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279" y="67885"/>
            <a:ext cx="1560513" cy="633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82" r:id="rId1"/>
    <p:sldLayoutId id="2147483883" r:id="rId2"/>
    <p:sldLayoutId id="2147483884" r:id="rId3"/>
    <p:sldLayoutId id="2147483885" r:id="rId4"/>
    <p:sldLayoutId id="2147483886" r:id="rId5"/>
    <p:sldLayoutId id="2147483887" r:id="rId6"/>
    <p:sldLayoutId id="2147483888" r:id="rId7"/>
    <p:sldLayoutId id="2147483889" r:id="rId8"/>
    <p:sldLayoutId id="2147483890" r:id="rId9"/>
    <p:sldLayoutId id="2147483891" r:id="rId10"/>
    <p:sldLayoutId id="2147483892" r:id="rId11"/>
  </p:sldLayoutIdLst>
  <p:transition spd="med" advClick="0" advTm="1000">
    <p:wipe/>
  </p:transition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5pPr>
      <a:lvl6pPr marL="456531"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6pPr>
      <a:lvl7pPr marL="913063"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7pPr>
      <a:lvl8pPr marL="1369597"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8pPr>
      <a:lvl9pPr marL="1826127"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9pPr>
    </p:titleStyle>
    <p:bodyStyle>
      <a:lvl1pPr marL="342400" indent="-342400" algn="l" rtl="0" eaLnBrk="0" fontAlgn="base" hangingPunct="0">
        <a:spcBef>
          <a:spcPct val="0"/>
        </a:spcBef>
        <a:spcAft>
          <a:spcPct val="0"/>
        </a:spcAft>
        <a:defRPr sz="2600" b="1">
          <a:solidFill>
            <a:srgbClr val="003366"/>
          </a:solidFill>
          <a:latin typeface="+mn-lt"/>
          <a:ea typeface="+mn-ea"/>
          <a:cs typeface="+mn-cs"/>
        </a:defRPr>
      </a:lvl1pPr>
      <a:lvl2pPr marL="825883" indent="-285327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Arial" charset="0"/>
        </a:defRPr>
      </a:lvl2pPr>
      <a:lvl3pPr marL="1233274" indent="-228266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Arial" charset="0"/>
        </a:defRPr>
      </a:lvl3pPr>
      <a:lvl4pPr marL="1640668" indent="-228266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charset="0"/>
        </a:defRPr>
      </a:lvl4pPr>
      <a:lvl5pPr marL="2054398" indent="-228266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5pPr>
      <a:lvl6pPr marL="2510932" indent="-228266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67466" indent="-228266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4000" indent="-228266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0534" indent="-228266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ru-RU"/>
      </a:defPPr>
      <a:lvl1pPr marL="0" algn="l" defTabSz="9130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531" algn="l" defTabSz="9130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3063" algn="l" defTabSz="9130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69597" algn="l" defTabSz="9130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6127" algn="l" defTabSz="9130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2666" algn="l" defTabSz="9130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39200" algn="l" defTabSz="9130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5733" algn="l" defTabSz="9130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2269" algn="l" defTabSz="9130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12"/>
          <p:cNvSpPr>
            <a:spLocks noGrp="1" noChangeArrowheads="1"/>
          </p:cNvSpPr>
          <p:nvPr>
            <p:ph type="body" idx="1"/>
          </p:nvPr>
        </p:nvSpPr>
        <p:spPr bwMode="auto">
          <a:xfrm>
            <a:off x="0" y="809629"/>
            <a:ext cx="9144000" cy="809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215679" tIns="0" rIns="215679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099" name="Rectangle 23"/>
          <p:cNvSpPr>
            <a:spLocks noChangeArrowheads="1"/>
          </p:cNvSpPr>
          <p:nvPr/>
        </p:nvSpPr>
        <p:spPr bwMode="auto">
          <a:xfrm>
            <a:off x="0" y="1619269"/>
            <a:ext cx="9144000" cy="3120629"/>
          </a:xfrm>
          <a:prstGeom prst="rect">
            <a:avLst/>
          </a:prstGeom>
          <a:solidFill>
            <a:srgbClr val="0066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/>
          <a:p>
            <a:endParaRPr lang="ru-RU" sz="1700" dirty="0">
              <a:solidFill>
                <a:srgbClr val="FFFFFF"/>
              </a:solidFill>
              <a:cs typeface="Arial" charset="0"/>
            </a:endParaRPr>
          </a:p>
        </p:txBody>
      </p:sp>
      <p:grpSp>
        <p:nvGrpSpPr>
          <p:cNvPr id="4100" name="Group 3"/>
          <p:cNvGrpSpPr>
            <a:grpSpLocks/>
          </p:cNvGrpSpPr>
          <p:nvPr/>
        </p:nvGrpSpPr>
        <p:grpSpPr bwMode="auto">
          <a:xfrm>
            <a:off x="0" y="4740550"/>
            <a:ext cx="9144000" cy="404813"/>
            <a:chOff x="0" y="3974"/>
            <a:chExt cx="5760" cy="340"/>
          </a:xfrm>
        </p:grpSpPr>
        <p:sp>
          <p:nvSpPr>
            <p:cNvPr id="4111" name="Rectangle 4"/>
            <p:cNvSpPr>
              <a:spLocks noChangeArrowheads="1"/>
            </p:cNvSpPr>
            <p:nvPr/>
          </p:nvSpPr>
          <p:spPr bwMode="auto">
            <a:xfrm>
              <a:off x="0" y="3974"/>
              <a:ext cx="1220" cy="340"/>
            </a:xfrm>
            <a:prstGeom prst="rect">
              <a:avLst/>
            </a:prstGeom>
            <a:solidFill>
              <a:srgbClr val="0066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/>
            <a:lstStyle/>
            <a:p>
              <a:endParaRPr lang="ru-RU" sz="1700" dirty="0">
                <a:solidFill>
                  <a:srgbClr val="FFFFFF"/>
                </a:solidFill>
                <a:cs typeface="Arial" charset="0"/>
              </a:endParaRPr>
            </a:p>
          </p:txBody>
        </p:sp>
        <p:sp>
          <p:nvSpPr>
            <p:cNvPr id="4112" name="Rectangle 5"/>
            <p:cNvSpPr>
              <a:spLocks noChangeArrowheads="1"/>
            </p:cNvSpPr>
            <p:nvPr/>
          </p:nvSpPr>
          <p:spPr bwMode="auto">
            <a:xfrm>
              <a:off x="1224" y="3974"/>
              <a:ext cx="4536" cy="340"/>
            </a:xfrm>
            <a:prstGeom prst="rect">
              <a:avLst/>
            </a:prstGeom>
            <a:solidFill>
              <a:srgbClr val="3399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/>
            <a:lstStyle/>
            <a:p>
              <a:endParaRPr lang="ru-RU" sz="1700" dirty="0">
                <a:solidFill>
                  <a:srgbClr val="FFFFFF"/>
                </a:solidFill>
                <a:cs typeface="Arial" charset="0"/>
              </a:endParaRPr>
            </a:p>
          </p:txBody>
        </p:sp>
        <p:sp>
          <p:nvSpPr>
            <p:cNvPr id="4113" name="Line 6"/>
            <p:cNvSpPr>
              <a:spLocks noChangeShapeType="1"/>
            </p:cNvSpPr>
            <p:nvPr/>
          </p:nvSpPr>
          <p:spPr bwMode="auto">
            <a:xfrm>
              <a:off x="1220" y="3974"/>
              <a:ext cx="0" cy="34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 anchor="ctr"/>
            <a:lstStyle/>
            <a:p>
              <a:endParaRPr lang="ru-RU" sz="1700" dirty="0">
                <a:solidFill>
                  <a:srgbClr val="FFFFFF"/>
                </a:solidFill>
                <a:cs typeface="Arial" charset="0"/>
              </a:endParaRPr>
            </a:p>
          </p:txBody>
        </p:sp>
      </p:grpSp>
      <p:sp>
        <p:nvSpPr>
          <p:cNvPr id="4101" name="Rectangle 7"/>
          <p:cNvSpPr>
            <a:spLocks noChangeArrowheads="1"/>
          </p:cNvSpPr>
          <p:nvPr/>
        </p:nvSpPr>
        <p:spPr bwMode="auto">
          <a:xfrm>
            <a:off x="9" y="4"/>
            <a:ext cx="1936751" cy="809625"/>
          </a:xfrm>
          <a:prstGeom prst="rect">
            <a:avLst/>
          </a:prstGeom>
          <a:solidFill>
            <a:srgbClr val="0066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/>
          <a:p>
            <a:endParaRPr lang="ru-RU" sz="1700" dirty="0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4102" name="Rectangle 8"/>
          <p:cNvSpPr>
            <a:spLocks noChangeArrowheads="1"/>
          </p:cNvSpPr>
          <p:nvPr/>
        </p:nvSpPr>
        <p:spPr bwMode="auto">
          <a:xfrm>
            <a:off x="1943101" y="4"/>
            <a:ext cx="7200900" cy="809625"/>
          </a:xfrm>
          <a:prstGeom prst="rect">
            <a:avLst/>
          </a:prstGeom>
          <a:solidFill>
            <a:srgbClr val="0033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/>
          <a:p>
            <a:endParaRPr lang="ru-RU" sz="1700" dirty="0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4103" name="Line 9"/>
          <p:cNvSpPr>
            <a:spLocks noChangeShapeType="1"/>
          </p:cNvSpPr>
          <p:nvPr/>
        </p:nvSpPr>
        <p:spPr bwMode="auto">
          <a:xfrm>
            <a:off x="1936751" y="4"/>
            <a:ext cx="0" cy="809625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 anchor="ctr"/>
          <a:lstStyle/>
          <a:p>
            <a:endParaRPr lang="ru-RU" sz="1700" dirty="0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4104" name="Rectangle 11"/>
          <p:cNvSpPr>
            <a:spLocks noGrp="1" noChangeArrowheads="1"/>
          </p:cNvSpPr>
          <p:nvPr>
            <p:ph type="title"/>
          </p:nvPr>
        </p:nvSpPr>
        <p:spPr bwMode="auto">
          <a:xfrm>
            <a:off x="2159004" y="9"/>
            <a:ext cx="6985000" cy="757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271373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204802" y="4773883"/>
            <a:ext cx="1487487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sz="2000" b="1">
                <a:cs typeface="+mn-cs"/>
              </a:defRPr>
            </a:lvl1pPr>
          </a:lstStyle>
          <a:p>
            <a:pPr>
              <a:defRPr/>
            </a:pPr>
            <a:fld id="{EE71DCF7-7C43-4A3F-87B8-E050FBD139B1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271374" name="Rectangle 1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144713" y="4773883"/>
            <a:ext cx="6769100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sz="2000">
                <a:cs typeface="+mn-cs"/>
              </a:defRPr>
            </a:lvl1pPr>
          </a:lstStyle>
          <a:p>
            <a:pPr>
              <a:defRPr/>
            </a:pPr>
            <a:r>
              <a:rPr lang="ru-RU" smtClean="0">
                <a:solidFill>
                  <a:srgbClr val="FFFFFF"/>
                </a:solidFill>
              </a:rPr>
              <a:t>Защита планов ДТОиР УАМОиИТ 2016-2018</a:t>
            </a:r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4107" name="Rectangle 15"/>
          <p:cNvSpPr>
            <a:spLocks noChangeArrowheads="1"/>
          </p:cNvSpPr>
          <p:nvPr/>
        </p:nvSpPr>
        <p:spPr bwMode="auto">
          <a:xfrm>
            <a:off x="755650" y="5704285"/>
            <a:ext cx="4103688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/>
          <a:p>
            <a:endParaRPr lang="ru-RU" sz="1700" dirty="0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4108" name="Line 24"/>
          <p:cNvSpPr>
            <a:spLocks noChangeShapeType="1"/>
          </p:cNvSpPr>
          <p:nvPr/>
        </p:nvSpPr>
        <p:spPr bwMode="auto">
          <a:xfrm>
            <a:off x="0" y="4736306"/>
            <a:ext cx="9144000" cy="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 anchor="ctr"/>
          <a:lstStyle/>
          <a:p>
            <a:endParaRPr lang="ru-RU" sz="1700" dirty="0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4109" name="Line 25"/>
          <p:cNvSpPr>
            <a:spLocks noChangeShapeType="1"/>
          </p:cNvSpPr>
          <p:nvPr/>
        </p:nvSpPr>
        <p:spPr bwMode="auto">
          <a:xfrm>
            <a:off x="0" y="809625"/>
            <a:ext cx="9144000" cy="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 anchor="ctr"/>
          <a:lstStyle/>
          <a:p>
            <a:endParaRPr lang="ru-RU" sz="1700" dirty="0">
              <a:solidFill>
                <a:srgbClr val="FFFFFF"/>
              </a:solidFill>
              <a:cs typeface="Arial" charset="0"/>
            </a:endParaRPr>
          </a:p>
        </p:txBody>
      </p:sp>
      <p:pic>
        <p:nvPicPr>
          <p:cNvPr id="4110" name="Picture 26" descr="TransGazKazan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289" y="67881"/>
            <a:ext cx="1560513" cy="633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858361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540" r:id="rId1"/>
    <p:sldLayoutId id="2147484541" r:id="rId2"/>
    <p:sldLayoutId id="2147484542" r:id="rId3"/>
    <p:sldLayoutId id="2147484543" r:id="rId4"/>
    <p:sldLayoutId id="2147484544" r:id="rId5"/>
    <p:sldLayoutId id="2147484545" r:id="rId6"/>
    <p:sldLayoutId id="2147484546" r:id="rId7"/>
    <p:sldLayoutId id="2147484547" r:id="rId8"/>
    <p:sldLayoutId id="2147484548" r:id="rId9"/>
    <p:sldLayoutId id="2147484549" r:id="rId10"/>
    <p:sldLayoutId id="2147484550" r:id="rId11"/>
    <p:sldLayoutId id="2147484551" r:id="rId12"/>
  </p:sldLayoutIdLst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hf sldNum="0"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7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700">
          <a:solidFill>
            <a:schemeClr val="bg1"/>
          </a:solidFill>
          <a:latin typeface="Arial Narrow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700">
          <a:solidFill>
            <a:schemeClr val="bg1"/>
          </a:solidFill>
          <a:latin typeface="Arial Narrow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700">
          <a:solidFill>
            <a:schemeClr val="bg1"/>
          </a:solidFill>
          <a:latin typeface="Arial Narrow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700">
          <a:solidFill>
            <a:schemeClr val="bg1"/>
          </a:solidFill>
          <a:latin typeface="Arial Narrow" pitchFamily="34" charset="0"/>
        </a:defRPr>
      </a:lvl5pPr>
      <a:lvl6pPr marL="456522" algn="l" rtl="0" fontAlgn="base">
        <a:spcBef>
          <a:spcPct val="0"/>
        </a:spcBef>
        <a:spcAft>
          <a:spcPct val="0"/>
        </a:spcAft>
        <a:defRPr sz="2700">
          <a:solidFill>
            <a:schemeClr val="bg1"/>
          </a:solidFill>
          <a:latin typeface="Arial Narrow" pitchFamily="34" charset="0"/>
        </a:defRPr>
      </a:lvl6pPr>
      <a:lvl7pPr marL="913041" algn="l" rtl="0" fontAlgn="base">
        <a:spcBef>
          <a:spcPct val="0"/>
        </a:spcBef>
        <a:spcAft>
          <a:spcPct val="0"/>
        </a:spcAft>
        <a:defRPr sz="2700">
          <a:solidFill>
            <a:schemeClr val="bg1"/>
          </a:solidFill>
          <a:latin typeface="Arial Narrow" pitchFamily="34" charset="0"/>
        </a:defRPr>
      </a:lvl7pPr>
      <a:lvl8pPr marL="1369561" algn="l" rtl="0" fontAlgn="base">
        <a:spcBef>
          <a:spcPct val="0"/>
        </a:spcBef>
        <a:spcAft>
          <a:spcPct val="0"/>
        </a:spcAft>
        <a:defRPr sz="2700">
          <a:solidFill>
            <a:schemeClr val="bg1"/>
          </a:solidFill>
          <a:latin typeface="Arial Narrow" pitchFamily="34" charset="0"/>
        </a:defRPr>
      </a:lvl8pPr>
      <a:lvl9pPr marL="1826083" algn="l" rtl="0" fontAlgn="base">
        <a:spcBef>
          <a:spcPct val="0"/>
        </a:spcBef>
        <a:spcAft>
          <a:spcPct val="0"/>
        </a:spcAft>
        <a:defRPr sz="2700">
          <a:solidFill>
            <a:schemeClr val="bg1"/>
          </a:solidFill>
          <a:latin typeface="Arial Narrow" pitchFamily="34" charset="0"/>
        </a:defRPr>
      </a:lvl9pPr>
    </p:titleStyle>
    <p:bodyStyle>
      <a:lvl1pPr marL="342391" indent="-342391" algn="l" rtl="0" eaLnBrk="0" fontAlgn="base" hangingPunct="0">
        <a:spcBef>
          <a:spcPct val="20000"/>
        </a:spcBef>
        <a:spcAft>
          <a:spcPct val="0"/>
        </a:spcAft>
        <a:defRPr sz="2700" b="1">
          <a:solidFill>
            <a:srgbClr val="003366"/>
          </a:solidFill>
          <a:latin typeface="+mn-lt"/>
          <a:ea typeface="+mn-ea"/>
          <a:cs typeface="+mn-cs"/>
        </a:defRPr>
      </a:lvl1pPr>
      <a:lvl2pPr marL="741850" indent="-285322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Arial" charset="0"/>
        </a:defRPr>
      </a:lvl2pPr>
      <a:lvl3pPr marL="1141304" indent="-22826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Arial" charset="0"/>
        </a:defRPr>
      </a:lvl3pPr>
      <a:lvl4pPr marL="1597826" indent="-22826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charset="0"/>
        </a:defRPr>
      </a:lvl4pPr>
      <a:lvl5pPr marL="2054347" indent="-22826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5pPr>
      <a:lvl6pPr marL="2510868" indent="-22826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67390" indent="-22826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3914" indent="-22826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0436" indent="-22826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ru-RU"/>
      </a:defPPr>
      <a:lvl1pPr marL="0" algn="l" defTabSz="91304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6522" algn="l" defTabSz="91304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3041" algn="l" defTabSz="91304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69561" algn="l" defTabSz="91304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6083" algn="l" defTabSz="91304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2611" algn="l" defTabSz="91304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39130" algn="l" defTabSz="91304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195653" algn="l" defTabSz="91304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2175" algn="l" defTabSz="91304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0" y="809626"/>
            <a:ext cx="9144000" cy="11465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215684" tIns="0" rIns="215684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</p:txBody>
      </p:sp>
      <p:grpSp>
        <p:nvGrpSpPr>
          <p:cNvPr id="1027" name="Group 3"/>
          <p:cNvGrpSpPr>
            <a:grpSpLocks/>
          </p:cNvGrpSpPr>
          <p:nvPr/>
        </p:nvGrpSpPr>
        <p:grpSpPr bwMode="auto">
          <a:xfrm>
            <a:off x="0" y="4738692"/>
            <a:ext cx="9144000" cy="404813"/>
            <a:chOff x="0" y="3974"/>
            <a:chExt cx="5760" cy="340"/>
          </a:xfrm>
        </p:grpSpPr>
        <p:sp>
          <p:nvSpPr>
            <p:cNvPr id="1037" name="Rectangle 4"/>
            <p:cNvSpPr>
              <a:spLocks noChangeArrowheads="1"/>
            </p:cNvSpPr>
            <p:nvPr/>
          </p:nvSpPr>
          <p:spPr bwMode="auto">
            <a:xfrm>
              <a:off x="0" y="3974"/>
              <a:ext cx="1220" cy="340"/>
            </a:xfrm>
            <a:prstGeom prst="rect">
              <a:avLst/>
            </a:prstGeom>
            <a:solidFill>
              <a:srgbClr val="0066CC"/>
            </a:solidFill>
            <a:ln>
              <a:noFill/>
            </a:ln>
            <a:extLst/>
          </p:spPr>
          <p:txBody>
            <a:bodyPr wrap="none" lIns="0" tIns="0" rIns="0" bIns="0" anchor="ctr"/>
            <a:lstStyle>
              <a:lvl1pPr eaLnBrk="0" hangingPunct="0">
                <a:defRPr sz="1700">
                  <a:solidFill>
                    <a:schemeClr val="bg1"/>
                  </a:solidFill>
                  <a:latin typeface="Arial Narrow" pitchFamily="34" charset="0"/>
                  <a:cs typeface="Arial" charset="0"/>
                </a:defRPr>
              </a:lvl1pPr>
              <a:lvl2pPr marL="742950" indent="-285750" eaLnBrk="0" hangingPunct="0">
                <a:defRPr sz="1700">
                  <a:solidFill>
                    <a:schemeClr val="bg1"/>
                  </a:solidFill>
                  <a:latin typeface="Arial Narrow" pitchFamily="34" charset="0"/>
                  <a:cs typeface="Arial" charset="0"/>
                </a:defRPr>
              </a:lvl2pPr>
              <a:lvl3pPr marL="1143000" indent="-228600" eaLnBrk="0" hangingPunct="0">
                <a:defRPr sz="1700">
                  <a:solidFill>
                    <a:schemeClr val="bg1"/>
                  </a:solidFill>
                  <a:latin typeface="Arial Narrow" pitchFamily="34" charset="0"/>
                  <a:cs typeface="Arial" charset="0"/>
                </a:defRPr>
              </a:lvl3pPr>
              <a:lvl4pPr marL="1600200" indent="-228600" eaLnBrk="0" hangingPunct="0">
                <a:defRPr sz="1700">
                  <a:solidFill>
                    <a:schemeClr val="bg1"/>
                  </a:solidFill>
                  <a:latin typeface="Arial Narrow" pitchFamily="34" charset="0"/>
                  <a:cs typeface="Arial" charset="0"/>
                </a:defRPr>
              </a:lvl4pPr>
              <a:lvl5pPr marL="2057400" indent="-228600" eaLnBrk="0" hangingPunct="0">
                <a:defRPr sz="1700">
                  <a:solidFill>
                    <a:schemeClr val="bg1"/>
                  </a:solidFill>
                  <a:latin typeface="Arial Narrow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bg1"/>
                  </a:solidFill>
                  <a:latin typeface="Arial Narrow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bg1"/>
                  </a:solidFill>
                  <a:latin typeface="Arial Narrow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bg1"/>
                  </a:solidFill>
                  <a:latin typeface="Arial Narrow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bg1"/>
                  </a:solidFill>
                  <a:latin typeface="Arial Narrow" pitchFamily="34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1038" name="Rectangle 5"/>
            <p:cNvSpPr>
              <a:spLocks noChangeArrowheads="1"/>
            </p:cNvSpPr>
            <p:nvPr/>
          </p:nvSpPr>
          <p:spPr bwMode="auto">
            <a:xfrm>
              <a:off x="1224" y="3974"/>
              <a:ext cx="4536" cy="340"/>
            </a:xfrm>
            <a:prstGeom prst="rect">
              <a:avLst/>
            </a:prstGeom>
            <a:solidFill>
              <a:srgbClr val="3399FF"/>
            </a:solidFill>
            <a:ln>
              <a:noFill/>
            </a:ln>
            <a:extLst/>
          </p:spPr>
          <p:txBody>
            <a:bodyPr wrap="none" lIns="0" tIns="0" rIns="0" bIns="0" anchor="ctr"/>
            <a:lstStyle>
              <a:lvl1pPr eaLnBrk="0" hangingPunct="0">
                <a:defRPr sz="1700">
                  <a:solidFill>
                    <a:schemeClr val="bg1"/>
                  </a:solidFill>
                  <a:latin typeface="Arial Narrow" pitchFamily="34" charset="0"/>
                  <a:cs typeface="Arial" charset="0"/>
                </a:defRPr>
              </a:lvl1pPr>
              <a:lvl2pPr marL="742950" indent="-285750" eaLnBrk="0" hangingPunct="0">
                <a:defRPr sz="1700">
                  <a:solidFill>
                    <a:schemeClr val="bg1"/>
                  </a:solidFill>
                  <a:latin typeface="Arial Narrow" pitchFamily="34" charset="0"/>
                  <a:cs typeface="Arial" charset="0"/>
                </a:defRPr>
              </a:lvl2pPr>
              <a:lvl3pPr marL="1143000" indent="-228600" eaLnBrk="0" hangingPunct="0">
                <a:defRPr sz="1700">
                  <a:solidFill>
                    <a:schemeClr val="bg1"/>
                  </a:solidFill>
                  <a:latin typeface="Arial Narrow" pitchFamily="34" charset="0"/>
                  <a:cs typeface="Arial" charset="0"/>
                </a:defRPr>
              </a:lvl3pPr>
              <a:lvl4pPr marL="1600200" indent="-228600" eaLnBrk="0" hangingPunct="0">
                <a:defRPr sz="1700">
                  <a:solidFill>
                    <a:schemeClr val="bg1"/>
                  </a:solidFill>
                  <a:latin typeface="Arial Narrow" pitchFamily="34" charset="0"/>
                  <a:cs typeface="Arial" charset="0"/>
                </a:defRPr>
              </a:lvl4pPr>
              <a:lvl5pPr marL="2057400" indent="-228600" eaLnBrk="0" hangingPunct="0">
                <a:defRPr sz="1700">
                  <a:solidFill>
                    <a:schemeClr val="bg1"/>
                  </a:solidFill>
                  <a:latin typeface="Arial Narrow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bg1"/>
                  </a:solidFill>
                  <a:latin typeface="Arial Narrow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bg1"/>
                  </a:solidFill>
                  <a:latin typeface="Arial Narrow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bg1"/>
                  </a:solidFill>
                  <a:latin typeface="Arial Narrow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bg1"/>
                  </a:solidFill>
                  <a:latin typeface="Arial Narrow" pitchFamily="34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1039" name="Line 6"/>
            <p:cNvSpPr>
              <a:spLocks noChangeShapeType="1"/>
            </p:cNvSpPr>
            <p:nvPr/>
          </p:nvSpPr>
          <p:spPr bwMode="auto">
            <a:xfrm>
              <a:off x="1220" y="3974"/>
              <a:ext cx="0" cy="34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 anchor="ctr"/>
            <a:lstStyle/>
            <a:p>
              <a:endParaRPr lang="ru-RU" sz="1700" smtClean="0">
                <a:solidFill>
                  <a:srgbClr val="FFFFFF"/>
                </a:solidFill>
              </a:endParaRPr>
            </a:p>
          </p:txBody>
        </p:sp>
      </p:grpSp>
      <p:sp>
        <p:nvSpPr>
          <p:cNvPr id="1028" name="Rectangle 7"/>
          <p:cNvSpPr>
            <a:spLocks noChangeArrowheads="1"/>
          </p:cNvSpPr>
          <p:nvPr/>
        </p:nvSpPr>
        <p:spPr bwMode="auto">
          <a:xfrm>
            <a:off x="0" y="4"/>
            <a:ext cx="1936750" cy="809625"/>
          </a:xfrm>
          <a:prstGeom prst="rect">
            <a:avLst/>
          </a:prstGeom>
          <a:solidFill>
            <a:srgbClr val="0066CC"/>
          </a:solidFill>
          <a:ln>
            <a:noFill/>
          </a:ln>
          <a:extLst/>
        </p:spPr>
        <p:txBody>
          <a:bodyPr wrap="none" lIns="0" tIns="0" rIns="0" bIns="0" anchor="ctr"/>
          <a:lstStyle>
            <a:lvl1pPr eaLnBrk="0" hangingPunct="0">
              <a:defRPr sz="1700">
                <a:solidFill>
                  <a:schemeClr val="bg1"/>
                </a:solidFill>
                <a:latin typeface="Arial Narrow" pitchFamily="34" charset="0"/>
                <a:cs typeface="Arial" charset="0"/>
              </a:defRPr>
            </a:lvl1pPr>
            <a:lvl2pPr marL="742950" indent="-285750" eaLnBrk="0" hangingPunct="0">
              <a:defRPr sz="1700">
                <a:solidFill>
                  <a:schemeClr val="bg1"/>
                </a:solidFill>
                <a:latin typeface="Arial Narrow" pitchFamily="34" charset="0"/>
                <a:cs typeface="Arial" charset="0"/>
              </a:defRPr>
            </a:lvl2pPr>
            <a:lvl3pPr marL="1143000" indent="-228600" eaLnBrk="0" hangingPunct="0">
              <a:defRPr sz="1700">
                <a:solidFill>
                  <a:schemeClr val="bg1"/>
                </a:solidFill>
                <a:latin typeface="Arial Narrow" pitchFamily="34" charset="0"/>
                <a:cs typeface="Arial" charset="0"/>
              </a:defRPr>
            </a:lvl3pPr>
            <a:lvl4pPr marL="1600200" indent="-228600" eaLnBrk="0" hangingPunct="0">
              <a:defRPr sz="1700">
                <a:solidFill>
                  <a:schemeClr val="bg1"/>
                </a:solidFill>
                <a:latin typeface="Arial Narrow" pitchFamily="34" charset="0"/>
                <a:cs typeface="Arial" charset="0"/>
              </a:defRPr>
            </a:lvl4pPr>
            <a:lvl5pPr marL="2057400" indent="-228600" eaLnBrk="0" hangingPunct="0">
              <a:defRPr sz="1700">
                <a:solidFill>
                  <a:schemeClr val="bg1"/>
                </a:solidFill>
                <a:latin typeface="Arial Narrow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itchFamily="34" charset="0"/>
                <a:cs typeface="Arial" charset="0"/>
              </a:defRPr>
            </a:lvl9pPr>
          </a:lstStyle>
          <a:p>
            <a:pPr eaLnBrk="1" hangingPunct="1">
              <a:defRPr/>
            </a:pPr>
            <a:endParaRPr lang="ru-RU" altLang="ru-RU" smtClean="0">
              <a:solidFill>
                <a:srgbClr val="FFFFFF"/>
              </a:solidFill>
            </a:endParaRPr>
          </a:p>
        </p:txBody>
      </p:sp>
      <p:sp>
        <p:nvSpPr>
          <p:cNvPr id="1029" name="Rectangle 8"/>
          <p:cNvSpPr>
            <a:spLocks noChangeArrowheads="1"/>
          </p:cNvSpPr>
          <p:nvPr/>
        </p:nvSpPr>
        <p:spPr bwMode="auto">
          <a:xfrm>
            <a:off x="1943100" y="4"/>
            <a:ext cx="7200900" cy="809625"/>
          </a:xfrm>
          <a:prstGeom prst="rect">
            <a:avLst/>
          </a:prstGeom>
          <a:solidFill>
            <a:srgbClr val="003366"/>
          </a:solidFill>
          <a:ln>
            <a:noFill/>
          </a:ln>
          <a:extLst/>
        </p:spPr>
        <p:txBody>
          <a:bodyPr wrap="none" lIns="0" tIns="0" rIns="0" bIns="0" anchor="ctr"/>
          <a:lstStyle>
            <a:lvl1pPr eaLnBrk="0" hangingPunct="0">
              <a:defRPr sz="1700">
                <a:solidFill>
                  <a:schemeClr val="bg1"/>
                </a:solidFill>
                <a:latin typeface="Arial Narrow" pitchFamily="34" charset="0"/>
                <a:cs typeface="Arial" charset="0"/>
              </a:defRPr>
            </a:lvl1pPr>
            <a:lvl2pPr marL="742950" indent="-285750" eaLnBrk="0" hangingPunct="0">
              <a:defRPr sz="1700">
                <a:solidFill>
                  <a:schemeClr val="bg1"/>
                </a:solidFill>
                <a:latin typeface="Arial Narrow" pitchFamily="34" charset="0"/>
                <a:cs typeface="Arial" charset="0"/>
              </a:defRPr>
            </a:lvl2pPr>
            <a:lvl3pPr marL="1143000" indent="-228600" eaLnBrk="0" hangingPunct="0">
              <a:defRPr sz="1700">
                <a:solidFill>
                  <a:schemeClr val="bg1"/>
                </a:solidFill>
                <a:latin typeface="Arial Narrow" pitchFamily="34" charset="0"/>
                <a:cs typeface="Arial" charset="0"/>
              </a:defRPr>
            </a:lvl3pPr>
            <a:lvl4pPr marL="1600200" indent="-228600" eaLnBrk="0" hangingPunct="0">
              <a:defRPr sz="1700">
                <a:solidFill>
                  <a:schemeClr val="bg1"/>
                </a:solidFill>
                <a:latin typeface="Arial Narrow" pitchFamily="34" charset="0"/>
                <a:cs typeface="Arial" charset="0"/>
              </a:defRPr>
            </a:lvl4pPr>
            <a:lvl5pPr marL="2057400" indent="-228600" eaLnBrk="0" hangingPunct="0">
              <a:defRPr sz="1700">
                <a:solidFill>
                  <a:schemeClr val="bg1"/>
                </a:solidFill>
                <a:latin typeface="Arial Narrow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itchFamily="34" charset="0"/>
                <a:cs typeface="Arial" charset="0"/>
              </a:defRPr>
            </a:lvl9pPr>
          </a:lstStyle>
          <a:p>
            <a:pPr eaLnBrk="1" hangingPunct="1">
              <a:defRPr/>
            </a:pPr>
            <a:endParaRPr lang="ru-RU" altLang="ru-RU" smtClean="0">
              <a:solidFill>
                <a:srgbClr val="FFFFFF"/>
              </a:solidFill>
            </a:endParaRPr>
          </a:p>
        </p:txBody>
      </p:sp>
      <p:sp>
        <p:nvSpPr>
          <p:cNvPr id="1030" name="Line 9"/>
          <p:cNvSpPr>
            <a:spLocks noChangeShapeType="1"/>
          </p:cNvSpPr>
          <p:nvPr/>
        </p:nvSpPr>
        <p:spPr bwMode="auto">
          <a:xfrm>
            <a:off x="1936750" y="4"/>
            <a:ext cx="0" cy="809625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 anchor="ctr"/>
          <a:lstStyle/>
          <a:p>
            <a:endParaRPr lang="ru-RU" sz="1700" smtClean="0">
              <a:solidFill>
                <a:srgbClr val="FFFFFF"/>
              </a:solidFill>
            </a:endParaRPr>
          </a:p>
        </p:txBody>
      </p:sp>
      <p:sp>
        <p:nvSpPr>
          <p:cNvPr id="1031" name="Rectangle 10"/>
          <p:cNvSpPr>
            <a:spLocks noGrp="1" noChangeArrowheads="1"/>
          </p:cNvSpPr>
          <p:nvPr>
            <p:ph type="title"/>
          </p:nvPr>
        </p:nvSpPr>
        <p:spPr bwMode="auto">
          <a:xfrm>
            <a:off x="2159000" y="1"/>
            <a:ext cx="6985000" cy="757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399371" name="Rectangle 1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204792" y="4772026"/>
            <a:ext cx="1487487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sz="2000" b="1">
                <a:cs typeface="Arial" charset="0"/>
              </a:defRPr>
            </a:lvl1pPr>
          </a:lstStyle>
          <a:p>
            <a:pPr>
              <a:defRPr/>
            </a:pPr>
            <a:r>
              <a:rPr lang="en-US">
                <a:solidFill>
                  <a:srgbClr val="FFFFFF"/>
                </a:solidFill>
              </a:rPr>
              <a:t>&lt;#&gt;</a:t>
            </a:r>
            <a:endParaRPr lang="ru-RU">
              <a:solidFill>
                <a:srgbClr val="FFFFFF"/>
              </a:solidFill>
            </a:endParaRPr>
          </a:p>
        </p:txBody>
      </p:sp>
      <p:sp>
        <p:nvSpPr>
          <p:cNvPr id="399372" name="Rectangle 1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144713" y="4772026"/>
            <a:ext cx="6769100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sz="2000">
                <a:cs typeface="Arial" charset="0"/>
              </a:defRPr>
            </a:lvl1pPr>
          </a:lstStyle>
          <a:p>
            <a:pPr>
              <a:defRPr/>
            </a:pPr>
            <a:r>
              <a:rPr lang="ru-RU">
                <a:solidFill>
                  <a:srgbClr val="FFFFFF"/>
                </a:solidFill>
              </a:rPr>
              <a:t>Совет руководителей ООО «Газпром трансгаз Нижний Новгород»                                 21  – 23 мая 2013 года.</a:t>
            </a:r>
          </a:p>
        </p:txBody>
      </p:sp>
      <p:sp>
        <p:nvSpPr>
          <p:cNvPr id="1034" name="Line 14"/>
          <p:cNvSpPr>
            <a:spLocks noChangeShapeType="1"/>
          </p:cNvSpPr>
          <p:nvPr/>
        </p:nvSpPr>
        <p:spPr bwMode="auto">
          <a:xfrm>
            <a:off x="0" y="4736306"/>
            <a:ext cx="9144000" cy="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 anchor="ctr"/>
          <a:lstStyle/>
          <a:p>
            <a:endParaRPr lang="ru-RU" sz="1700" smtClean="0">
              <a:solidFill>
                <a:srgbClr val="FFFFFF"/>
              </a:solidFill>
            </a:endParaRPr>
          </a:p>
        </p:txBody>
      </p:sp>
      <p:sp>
        <p:nvSpPr>
          <p:cNvPr id="1035" name="Line 15"/>
          <p:cNvSpPr>
            <a:spLocks noChangeShapeType="1"/>
          </p:cNvSpPr>
          <p:nvPr/>
        </p:nvSpPr>
        <p:spPr bwMode="auto">
          <a:xfrm>
            <a:off x="0" y="809625"/>
            <a:ext cx="9144000" cy="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 anchor="ctr"/>
          <a:lstStyle/>
          <a:p>
            <a:endParaRPr lang="ru-RU" sz="1700" smtClean="0">
              <a:solidFill>
                <a:srgbClr val="FFFFFF"/>
              </a:solidFill>
            </a:endParaRPr>
          </a:p>
        </p:txBody>
      </p:sp>
      <p:pic>
        <p:nvPicPr>
          <p:cNvPr id="1036" name="Picture 16" descr="TransGazKazan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279" y="67871"/>
            <a:ext cx="1560513" cy="633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990350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553" r:id="rId1"/>
    <p:sldLayoutId id="2147484554" r:id="rId2"/>
    <p:sldLayoutId id="2147484555" r:id="rId3"/>
    <p:sldLayoutId id="2147484556" r:id="rId4"/>
    <p:sldLayoutId id="2147484557" r:id="rId5"/>
    <p:sldLayoutId id="2147484558" r:id="rId6"/>
    <p:sldLayoutId id="2147484559" r:id="rId7"/>
    <p:sldLayoutId id="2147484560" r:id="rId8"/>
    <p:sldLayoutId id="2147484561" r:id="rId9"/>
    <p:sldLayoutId id="2147484562" r:id="rId10"/>
    <p:sldLayoutId id="2147484563" r:id="rId11"/>
  </p:sldLayoutIdLst>
  <p:hf sldNum="0"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5pPr>
      <a:lvl6pPr marL="456531"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6pPr>
      <a:lvl7pPr marL="913063"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7pPr>
      <a:lvl8pPr marL="1369597"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8pPr>
      <a:lvl9pPr marL="1826127"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9pPr>
    </p:titleStyle>
    <p:bodyStyle>
      <a:lvl1pPr marL="342400" indent="-342400" algn="l" rtl="0" eaLnBrk="0" fontAlgn="base" hangingPunct="0">
        <a:spcBef>
          <a:spcPct val="0"/>
        </a:spcBef>
        <a:spcAft>
          <a:spcPct val="0"/>
        </a:spcAft>
        <a:buChar char="•"/>
        <a:defRPr sz="2600" b="1">
          <a:solidFill>
            <a:srgbClr val="003366"/>
          </a:solidFill>
          <a:latin typeface="+mn-lt"/>
          <a:ea typeface="+mn-ea"/>
          <a:cs typeface="+mn-cs"/>
        </a:defRPr>
      </a:lvl1pPr>
      <a:lvl2pPr marL="741868" indent="-285327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Arial" charset="0"/>
        </a:defRPr>
      </a:lvl2pPr>
      <a:lvl3pPr marL="1141334" indent="-228266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Arial" charset="0"/>
        </a:defRPr>
      </a:lvl3pPr>
      <a:lvl4pPr marL="1597866" indent="-228266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charset="0"/>
        </a:defRPr>
      </a:lvl4pPr>
      <a:lvl5pPr marL="2054398" indent="-228266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5pPr>
      <a:lvl6pPr marL="2510932" indent="-228266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67466" indent="-228266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4000" indent="-228266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0534" indent="-228266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ru-RU"/>
      </a:defPPr>
      <a:lvl1pPr marL="0" algn="l" defTabSz="9130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531" algn="l" defTabSz="9130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3063" algn="l" defTabSz="9130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69597" algn="l" defTabSz="9130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6127" algn="l" defTabSz="9130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2666" algn="l" defTabSz="9130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39200" algn="l" defTabSz="9130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5733" algn="l" defTabSz="9130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2269" algn="l" defTabSz="9130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0" y="809631"/>
            <a:ext cx="9144000" cy="11465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215684" tIns="0" rIns="215684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</p:txBody>
      </p:sp>
      <p:grpSp>
        <p:nvGrpSpPr>
          <p:cNvPr id="1027" name="Group 3"/>
          <p:cNvGrpSpPr>
            <a:grpSpLocks/>
          </p:cNvGrpSpPr>
          <p:nvPr/>
        </p:nvGrpSpPr>
        <p:grpSpPr bwMode="auto">
          <a:xfrm>
            <a:off x="0" y="4739329"/>
            <a:ext cx="9144000" cy="404813"/>
            <a:chOff x="0" y="3974"/>
            <a:chExt cx="5760" cy="340"/>
          </a:xfrm>
        </p:grpSpPr>
        <p:sp>
          <p:nvSpPr>
            <p:cNvPr id="1037" name="Rectangle 4"/>
            <p:cNvSpPr>
              <a:spLocks noChangeArrowheads="1"/>
            </p:cNvSpPr>
            <p:nvPr/>
          </p:nvSpPr>
          <p:spPr bwMode="auto">
            <a:xfrm>
              <a:off x="0" y="3974"/>
              <a:ext cx="1220" cy="340"/>
            </a:xfrm>
            <a:prstGeom prst="rect">
              <a:avLst/>
            </a:prstGeom>
            <a:solidFill>
              <a:srgbClr val="0066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/>
            <a:lstStyle>
              <a:lvl1pPr eaLnBrk="0" hangingPunct="0">
                <a:defRPr sz="2600">
                  <a:solidFill>
                    <a:schemeClr val="bg1"/>
                  </a:solidFill>
                  <a:latin typeface="Arial Narrow" pitchFamily="34" charset="0"/>
                  <a:cs typeface="Arial" pitchFamily="34" charset="0"/>
                </a:defRPr>
              </a:lvl1pPr>
              <a:lvl2pPr marL="742950" indent="-285750" eaLnBrk="0" hangingPunct="0">
                <a:defRPr sz="2600">
                  <a:solidFill>
                    <a:schemeClr val="bg1"/>
                  </a:solidFill>
                  <a:latin typeface="Arial Narrow" pitchFamily="34" charset="0"/>
                  <a:cs typeface="Arial" pitchFamily="34" charset="0"/>
                </a:defRPr>
              </a:lvl2pPr>
              <a:lvl3pPr marL="1143000" indent="-228600" eaLnBrk="0" hangingPunct="0">
                <a:defRPr sz="2600">
                  <a:solidFill>
                    <a:schemeClr val="bg1"/>
                  </a:solidFill>
                  <a:latin typeface="Arial Narrow" pitchFamily="34" charset="0"/>
                  <a:cs typeface="Arial" pitchFamily="34" charset="0"/>
                </a:defRPr>
              </a:lvl3pPr>
              <a:lvl4pPr marL="1600200" indent="-228600" eaLnBrk="0" hangingPunct="0">
                <a:defRPr sz="2600">
                  <a:solidFill>
                    <a:schemeClr val="bg1"/>
                  </a:solidFill>
                  <a:latin typeface="Arial Narrow" pitchFamily="34" charset="0"/>
                  <a:cs typeface="Arial" pitchFamily="34" charset="0"/>
                </a:defRPr>
              </a:lvl4pPr>
              <a:lvl5pPr marL="2057400" indent="-228600" eaLnBrk="0" hangingPunct="0">
                <a:defRPr sz="2600">
                  <a:solidFill>
                    <a:schemeClr val="bg1"/>
                  </a:solidFill>
                  <a:latin typeface="Arial Narrow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chemeClr val="bg1"/>
                  </a:solidFill>
                  <a:latin typeface="Arial Narrow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chemeClr val="bg1"/>
                  </a:solidFill>
                  <a:latin typeface="Arial Narrow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chemeClr val="bg1"/>
                  </a:solidFill>
                  <a:latin typeface="Arial Narrow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chemeClr val="bg1"/>
                  </a:solidFill>
                  <a:latin typeface="Arial Narrow" pitchFamily="34" charset="0"/>
                  <a:cs typeface="Arial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700" dirty="0" smtClean="0">
                <a:solidFill>
                  <a:srgbClr val="FFFFFF"/>
                </a:solidFill>
              </a:endParaRPr>
            </a:p>
          </p:txBody>
        </p:sp>
        <p:sp>
          <p:nvSpPr>
            <p:cNvPr id="1038" name="Rectangle 5"/>
            <p:cNvSpPr>
              <a:spLocks noChangeArrowheads="1"/>
            </p:cNvSpPr>
            <p:nvPr/>
          </p:nvSpPr>
          <p:spPr bwMode="auto">
            <a:xfrm>
              <a:off x="1224" y="3974"/>
              <a:ext cx="4536" cy="340"/>
            </a:xfrm>
            <a:prstGeom prst="rect">
              <a:avLst/>
            </a:prstGeom>
            <a:solidFill>
              <a:srgbClr val="3399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/>
            <a:lstStyle>
              <a:lvl1pPr eaLnBrk="0" hangingPunct="0">
                <a:defRPr sz="2600">
                  <a:solidFill>
                    <a:schemeClr val="bg1"/>
                  </a:solidFill>
                  <a:latin typeface="Arial Narrow" pitchFamily="34" charset="0"/>
                  <a:cs typeface="Arial" pitchFamily="34" charset="0"/>
                </a:defRPr>
              </a:lvl1pPr>
              <a:lvl2pPr marL="742950" indent="-285750" eaLnBrk="0" hangingPunct="0">
                <a:defRPr sz="2600">
                  <a:solidFill>
                    <a:schemeClr val="bg1"/>
                  </a:solidFill>
                  <a:latin typeface="Arial Narrow" pitchFamily="34" charset="0"/>
                  <a:cs typeface="Arial" pitchFamily="34" charset="0"/>
                </a:defRPr>
              </a:lvl2pPr>
              <a:lvl3pPr marL="1143000" indent="-228600" eaLnBrk="0" hangingPunct="0">
                <a:defRPr sz="2600">
                  <a:solidFill>
                    <a:schemeClr val="bg1"/>
                  </a:solidFill>
                  <a:latin typeface="Arial Narrow" pitchFamily="34" charset="0"/>
                  <a:cs typeface="Arial" pitchFamily="34" charset="0"/>
                </a:defRPr>
              </a:lvl3pPr>
              <a:lvl4pPr marL="1600200" indent="-228600" eaLnBrk="0" hangingPunct="0">
                <a:defRPr sz="2600">
                  <a:solidFill>
                    <a:schemeClr val="bg1"/>
                  </a:solidFill>
                  <a:latin typeface="Arial Narrow" pitchFamily="34" charset="0"/>
                  <a:cs typeface="Arial" pitchFamily="34" charset="0"/>
                </a:defRPr>
              </a:lvl4pPr>
              <a:lvl5pPr marL="2057400" indent="-228600" eaLnBrk="0" hangingPunct="0">
                <a:defRPr sz="2600">
                  <a:solidFill>
                    <a:schemeClr val="bg1"/>
                  </a:solidFill>
                  <a:latin typeface="Arial Narrow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chemeClr val="bg1"/>
                  </a:solidFill>
                  <a:latin typeface="Arial Narrow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chemeClr val="bg1"/>
                  </a:solidFill>
                  <a:latin typeface="Arial Narrow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chemeClr val="bg1"/>
                  </a:solidFill>
                  <a:latin typeface="Arial Narrow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chemeClr val="bg1"/>
                  </a:solidFill>
                  <a:latin typeface="Arial Narrow" pitchFamily="34" charset="0"/>
                  <a:cs typeface="Arial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700" dirty="0" smtClean="0">
                <a:solidFill>
                  <a:srgbClr val="FFFFFF"/>
                </a:solidFill>
              </a:endParaRPr>
            </a:p>
          </p:txBody>
        </p:sp>
        <p:sp>
          <p:nvSpPr>
            <p:cNvPr id="1039" name="Line 6"/>
            <p:cNvSpPr>
              <a:spLocks noChangeShapeType="1"/>
            </p:cNvSpPr>
            <p:nvPr/>
          </p:nvSpPr>
          <p:spPr bwMode="auto">
            <a:xfrm>
              <a:off x="1220" y="3974"/>
              <a:ext cx="0" cy="34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 anchor="ctr"/>
            <a:lstStyle/>
            <a:p>
              <a:endParaRPr lang="ru-RU" dirty="0">
                <a:solidFill>
                  <a:srgbClr val="FFFFFF"/>
                </a:solidFill>
              </a:endParaRPr>
            </a:p>
          </p:txBody>
        </p:sp>
      </p:grpSp>
      <p:sp>
        <p:nvSpPr>
          <p:cNvPr id="1028" name="Rectangle 7"/>
          <p:cNvSpPr>
            <a:spLocks noChangeArrowheads="1"/>
          </p:cNvSpPr>
          <p:nvPr/>
        </p:nvSpPr>
        <p:spPr bwMode="auto">
          <a:xfrm>
            <a:off x="0" y="4"/>
            <a:ext cx="1936750" cy="809625"/>
          </a:xfrm>
          <a:prstGeom prst="rect">
            <a:avLst/>
          </a:prstGeom>
          <a:solidFill>
            <a:srgbClr val="0066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>
            <a:lvl1pPr eaLnBrk="0" hangingPunct="0"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1pPr>
            <a:lvl2pPr marL="742950" indent="-285750" eaLnBrk="0" hangingPunct="0"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2pPr>
            <a:lvl3pPr marL="1143000" indent="-228600" eaLnBrk="0" hangingPunct="0"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3pPr>
            <a:lvl4pPr marL="1600200" indent="-228600" eaLnBrk="0" hangingPunct="0"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4pPr>
            <a:lvl5pPr marL="2057400" indent="-228600" eaLnBrk="0" hangingPunct="0"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9pPr>
          </a:lstStyle>
          <a:p>
            <a:pPr eaLnBrk="1" hangingPunct="1">
              <a:defRPr/>
            </a:pPr>
            <a:endParaRPr lang="ru-RU" altLang="ru-RU" sz="1700" dirty="0" smtClean="0">
              <a:solidFill>
                <a:srgbClr val="FFFFFF"/>
              </a:solidFill>
            </a:endParaRPr>
          </a:p>
        </p:txBody>
      </p:sp>
      <p:sp>
        <p:nvSpPr>
          <p:cNvPr id="1029" name="Rectangle 8"/>
          <p:cNvSpPr>
            <a:spLocks noChangeArrowheads="1"/>
          </p:cNvSpPr>
          <p:nvPr/>
        </p:nvSpPr>
        <p:spPr bwMode="auto">
          <a:xfrm>
            <a:off x="1943100" y="4"/>
            <a:ext cx="7200900" cy="809625"/>
          </a:xfrm>
          <a:prstGeom prst="rect">
            <a:avLst/>
          </a:prstGeom>
          <a:solidFill>
            <a:srgbClr val="0033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>
            <a:lvl1pPr eaLnBrk="0" hangingPunct="0"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1pPr>
            <a:lvl2pPr marL="742950" indent="-285750" eaLnBrk="0" hangingPunct="0"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2pPr>
            <a:lvl3pPr marL="1143000" indent="-228600" eaLnBrk="0" hangingPunct="0"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3pPr>
            <a:lvl4pPr marL="1600200" indent="-228600" eaLnBrk="0" hangingPunct="0"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4pPr>
            <a:lvl5pPr marL="2057400" indent="-228600" eaLnBrk="0" hangingPunct="0"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9pPr>
          </a:lstStyle>
          <a:p>
            <a:pPr eaLnBrk="1" hangingPunct="1">
              <a:defRPr/>
            </a:pPr>
            <a:endParaRPr lang="ru-RU" altLang="ru-RU" sz="1700" dirty="0" smtClean="0">
              <a:solidFill>
                <a:srgbClr val="FFFFFF"/>
              </a:solidFill>
            </a:endParaRPr>
          </a:p>
        </p:txBody>
      </p:sp>
      <p:sp>
        <p:nvSpPr>
          <p:cNvPr id="1030" name="Line 9"/>
          <p:cNvSpPr>
            <a:spLocks noChangeShapeType="1"/>
          </p:cNvSpPr>
          <p:nvPr/>
        </p:nvSpPr>
        <p:spPr bwMode="auto">
          <a:xfrm>
            <a:off x="1936750" y="4"/>
            <a:ext cx="0" cy="809625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 anchor="ctr"/>
          <a:lstStyle/>
          <a:p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1031" name="Rectangle 10"/>
          <p:cNvSpPr>
            <a:spLocks noGrp="1" noChangeArrowheads="1"/>
          </p:cNvSpPr>
          <p:nvPr>
            <p:ph type="title"/>
          </p:nvPr>
        </p:nvSpPr>
        <p:spPr bwMode="auto">
          <a:xfrm>
            <a:off x="2159001" y="9"/>
            <a:ext cx="6985000" cy="757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399371" name="Rectangle 1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204792" y="4772455"/>
            <a:ext cx="1487487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sz="2000" b="1">
                <a:cs typeface="+mn-cs"/>
              </a:defRPr>
            </a:lvl1pPr>
          </a:lstStyle>
          <a:p>
            <a:pPr>
              <a:defRPr/>
            </a:pPr>
            <a:r>
              <a:rPr lang="en-US" dirty="0">
                <a:solidFill>
                  <a:srgbClr val="FFFFFF"/>
                </a:solidFill>
              </a:rPr>
              <a:t>&lt;#&gt;</a:t>
            </a:r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399372" name="Rectangle 1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144713" y="4772455"/>
            <a:ext cx="6769100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sz="2000">
                <a:cs typeface="+mn-cs"/>
              </a:defRPr>
            </a:lvl1pPr>
          </a:lstStyle>
          <a:p>
            <a:pPr>
              <a:defRPr/>
            </a:pPr>
            <a:r>
              <a:rPr lang="ru-RU" dirty="0" smtClean="0">
                <a:solidFill>
                  <a:srgbClr val="FFFFFF"/>
                </a:solidFill>
              </a:rPr>
              <a:t>СОВЕЩАНИЕ ПО РАССМОТРЕНИЮ РЕЗУЛЬТАТОВ ПХД ЗА 2013 Г.</a:t>
            </a:r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1034" name="Line 14"/>
          <p:cNvSpPr>
            <a:spLocks noChangeShapeType="1"/>
          </p:cNvSpPr>
          <p:nvPr/>
        </p:nvSpPr>
        <p:spPr bwMode="auto">
          <a:xfrm>
            <a:off x="0" y="4736306"/>
            <a:ext cx="9144000" cy="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 anchor="ctr"/>
          <a:lstStyle/>
          <a:p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1035" name="Line 15"/>
          <p:cNvSpPr>
            <a:spLocks noChangeShapeType="1"/>
          </p:cNvSpPr>
          <p:nvPr/>
        </p:nvSpPr>
        <p:spPr bwMode="auto">
          <a:xfrm>
            <a:off x="0" y="809625"/>
            <a:ext cx="9144000" cy="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 anchor="ctr"/>
          <a:lstStyle/>
          <a:p>
            <a:endParaRPr lang="ru-RU" dirty="0">
              <a:solidFill>
                <a:srgbClr val="FFFFFF"/>
              </a:solidFill>
            </a:endParaRPr>
          </a:p>
        </p:txBody>
      </p:sp>
      <p:pic>
        <p:nvPicPr>
          <p:cNvPr id="1036" name="Picture 16" descr="TransGazKazan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279" y="67885"/>
            <a:ext cx="1560513" cy="633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622519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565" r:id="rId1"/>
    <p:sldLayoutId id="2147484566" r:id="rId2"/>
    <p:sldLayoutId id="2147484567" r:id="rId3"/>
    <p:sldLayoutId id="2147484568" r:id="rId4"/>
    <p:sldLayoutId id="2147484569" r:id="rId5"/>
    <p:sldLayoutId id="2147484570" r:id="rId6"/>
    <p:sldLayoutId id="2147484571" r:id="rId7"/>
    <p:sldLayoutId id="2147484572" r:id="rId8"/>
    <p:sldLayoutId id="2147484573" r:id="rId9"/>
    <p:sldLayoutId id="2147484574" r:id="rId10"/>
    <p:sldLayoutId id="2147484575" r:id="rId11"/>
    <p:sldLayoutId id="2147484576" r:id="rId12"/>
  </p:sldLayoutIdLst>
  <p:transition spd="med" advClick="0" advTm="1000">
    <p:wipe/>
  </p:transition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5pPr>
      <a:lvl6pPr marL="456531"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6pPr>
      <a:lvl7pPr marL="913063"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7pPr>
      <a:lvl8pPr marL="1369597"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8pPr>
      <a:lvl9pPr marL="1826127"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9pPr>
    </p:titleStyle>
    <p:bodyStyle>
      <a:lvl1pPr marL="342400" indent="-342400" algn="l" rtl="0" eaLnBrk="0" fontAlgn="base" hangingPunct="0">
        <a:spcBef>
          <a:spcPct val="0"/>
        </a:spcBef>
        <a:spcAft>
          <a:spcPct val="0"/>
        </a:spcAft>
        <a:defRPr sz="2600" b="1">
          <a:solidFill>
            <a:srgbClr val="003366"/>
          </a:solidFill>
          <a:latin typeface="+mn-lt"/>
          <a:ea typeface="+mn-ea"/>
          <a:cs typeface="+mn-cs"/>
        </a:defRPr>
      </a:lvl1pPr>
      <a:lvl2pPr marL="741868" indent="-285327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Arial" charset="0"/>
        </a:defRPr>
      </a:lvl2pPr>
      <a:lvl3pPr marL="1141334" indent="-228266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Arial" charset="0"/>
        </a:defRPr>
      </a:lvl3pPr>
      <a:lvl4pPr marL="1597866" indent="-228266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charset="0"/>
        </a:defRPr>
      </a:lvl4pPr>
      <a:lvl5pPr marL="2054398" indent="-228266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5pPr>
      <a:lvl6pPr marL="2510932" indent="-228266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67466" indent="-228266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4000" indent="-228266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0534" indent="-228266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ru-RU"/>
      </a:defPPr>
      <a:lvl1pPr marL="0" algn="l" defTabSz="9130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531" algn="l" defTabSz="9130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3063" algn="l" defTabSz="9130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69597" algn="l" defTabSz="9130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6127" algn="l" defTabSz="9130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2666" algn="l" defTabSz="9130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39200" algn="l" defTabSz="9130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5733" algn="l" defTabSz="9130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2269" algn="l" defTabSz="9130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12"/>
          <p:cNvSpPr>
            <a:spLocks noGrp="1" noChangeArrowheads="1"/>
          </p:cNvSpPr>
          <p:nvPr>
            <p:ph type="body" idx="1"/>
          </p:nvPr>
        </p:nvSpPr>
        <p:spPr bwMode="auto">
          <a:xfrm>
            <a:off x="0" y="809629"/>
            <a:ext cx="9144000" cy="809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215684" tIns="0" rIns="215684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71383" name="Rectangle 23"/>
          <p:cNvSpPr>
            <a:spLocks noChangeArrowheads="1"/>
          </p:cNvSpPr>
          <p:nvPr/>
        </p:nvSpPr>
        <p:spPr bwMode="auto">
          <a:xfrm>
            <a:off x="0" y="1619254"/>
            <a:ext cx="9144000" cy="3120629"/>
          </a:xfrm>
          <a:prstGeom prst="rect">
            <a:avLst/>
          </a:prstGeom>
          <a:solidFill>
            <a:srgbClr val="0066CC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pPr>
              <a:defRPr/>
            </a:pPr>
            <a:endParaRPr lang="ru-RU" sz="1700">
              <a:solidFill>
                <a:srgbClr val="FFFFFF"/>
              </a:solidFill>
              <a:cs typeface="Arial" charset="0"/>
            </a:endParaRPr>
          </a:p>
        </p:txBody>
      </p:sp>
      <p:grpSp>
        <p:nvGrpSpPr>
          <p:cNvPr id="11268" name="Group 3"/>
          <p:cNvGrpSpPr>
            <a:grpSpLocks/>
          </p:cNvGrpSpPr>
          <p:nvPr/>
        </p:nvGrpSpPr>
        <p:grpSpPr bwMode="auto">
          <a:xfrm>
            <a:off x="0" y="4738692"/>
            <a:ext cx="9144000" cy="404813"/>
            <a:chOff x="0" y="3974"/>
            <a:chExt cx="5760" cy="340"/>
          </a:xfrm>
        </p:grpSpPr>
        <p:sp>
          <p:nvSpPr>
            <p:cNvPr id="271364" name="Rectangle 4"/>
            <p:cNvSpPr>
              <a:spLocks noChangeArrowheads="1"/>
            </p:cNvSpPr>
            <p:nvPr/>
          </p:nvSpPr>
          <p:spPr bwMode="auto">
            <a:xfrm>
              <a:off x="0" y="3974"/>
              <a:ext cx="1220" cy="340"/>
            </a:xfrm>
            <a:prstGeom prst="rect">
              <a:avLst/>
            </a:prstGeom>
            <a:solidFill>
              <a:srgbClr val="0066CC"/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lIns="0" tIns="0" rIns="0" bIns="0" anchor="ctr"/>
            <a:lstStyle/>
            <a:p>
              <a:pPr>
                <a:defRPr/>
              </a:pPr>
              <a:endParaRPr lang="ru-RU" sz="1700">
                <a:solidFill>
                  <a:srgbClr val="FFFFFF"/>
                </a:solidFill>
                <a:cs typeface="Arial" charset="0"/>
              </a:endParaRPr>
            </a:p>
          </p:txBody>
        </p:sp>
        <p:sp>
          <p:nvSpPr>
            <p:cNvPr id="271365" name="Rectangle 5"/>
            <p:cNvSpPr>
              <a:spLocks noChangeArrowheads="1"/>
            </p:cNvSpPr>
            <p:nvPr/>
          </p:nvSpPr>
          <p:spPr bwMode="auto">
            <a:xfrm>
              <a:off x="1224" y="3974"/>
              <a:ext cx="4536" cy="340"/>
            </a:xfrm>
            <a:prstGeom prst="rect">
              <a:avLst/>
            </a:prstGeom>
            <a:solidFill>
              <a:srgbClr val="3399FF"/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lIns="0" tIns="0" rIns="0" bIns="0" anchor="ctr"/>
            <a:lstStyle/>
            <a:p>
              <a:pPr>
                <a:defRPr/>
              </a:pPr>
              <a:endParaRPr lang="ru-RU" sz="1700">
                <a:solidFill>
                  <a:srgbClr val="FFFFFF"/>
                </a:solidFill>
                <a:cs typeface="Arial" charset="0"/>
              </a:endParaRPr>
            </a:p>
          </p:txBody>
        </p:sp>
        <p:sp>
          <p:nvSpPr>
            <p:cNvPr id="271366" name="Line 6"/>
            <p:cNvSpPr>
              <a:spLocks noChangeShapeType="1"/>
            </p:cNvSpPr>
            <p:nvPr/>
          </p:nvSpPr>
          <p:spPr bwMode="auto">
            <a:xfrm>
              <a:off x="1220" y="3974"/>
              <a:ext cx="0" cy="34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lIns="0" tIns="0" rIns="0" bIns="0" anchor="ctr"/>
            <a:lstStyle/>
            <a:p>
              <a:pPr>
                <a:defRPr/>
              </a:pPr>
              <a:endParaRPr lang="ru-RU" sz="1700">
                <a:solidFill>
                  <a:srgbClr val="FFFFFF"/>
                </a:solidFill>
                <a:cs typeface="Arial" charset="0"/>
              </a:endParaRPr>
            </a:p>
          </p:txBody>
        </p:sp>
      </p:grpSp>
      <p:sp>
        <p:nvSpPr>
          <p:cNvPr id="271367" name="Rectangle 7"/>
          <p:cNvSpPr>
            <a:spLocks noChangeArrowheads="1"/>
          </p:cNvSpPr>
          <p:nvPr/>
        </p:nvSpPr>
        <p:spPr bwMode="auto">
          <a:xfrm>
            <a:off x="0" y="4"/>
            <a:ext cx="1936750" cy="809625"/>
          </a:xfrm>
          <a:prstGeom prst="rect">
            <a:avLst/>
          </a:prstGeom>
          <a:solidFill>
            <a:srgbClr val="0066CC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pPr>
              <a:defRPr/>
            </a:pPr>
            <a:endParaRPr lang="ru-RU" sz="1700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271368" name="Rectangle 8"/>
          <p:cNvSpPr>
            <a:spLocks noChangeArrowheads="1"/>
          </p:cNvSpPr>
          <p:nvPr/>
        </p:nvSpPr>
        <p:spPr bwMode="auto">
          <a:xfrm>
            <a:off x="1943100" y="4"/>
            <a:ext cx="7200900" cy="809625"/>
          </a:xfrm>
          <a:prstGeom prst="rect">
            <a:avLst/>
          </a:prstGeom>
          <a:solidFill>
            <a:srgbClr val="003366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pPr>
              <a:defRPr/>
            </a:pPr>
            <a:endParaRPr lang="ru-RU" sz="1700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271369" name="Line 9"/>
          <p:cNvSpPr>
            <a:spLocks noChangeShapeType="1"/>
          </p:cNvSpPr>
          <p:nvPr/>
        </p:nvSpPr>
        <p:spPr bwMode="auto">
          <a:xfrm>
            <a:off x="1936750" y="4"/>
            <a:ext cx="0" cy="809625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pPr>
              <a:defRPr/>
            </a:pPr>
            <a:endParaRPr lang="ru-RU" sz="1700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11272" name="Rectangle 11"/>
          <p:cNvSpPr>
            <a:spLocks noGrp="1" noChangeArrowheads="1"/>
          </p:cNvSpPr>
          <p:nvPr>
            <p:ph type="title"/>
          </p:nvPr>
        </p:nvSpPr>
        <p:spPr bwMode="auto">
          <a:xfrm>
            <a:off x="2159000" y="1"/>
            <a:ext cx="6985000" cy="757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271373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204792" y="4772026"/>
            <a:ext cx="1487487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sz="2000" b="1">
                <a:cs typeface="+mn-cs"/>
              </a:defRPr>
            </a:lvl1pPr>
          </a:lstStyle>
          <a:p>
            <a:pPr>
              <a:defRPr/>
            </a:pPr>
            <a:fld id="{E87C009B-0727-4227-B41F-E0FBFDDDE637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  <p:sp>
        <p:nvSpPr>
          <p:cNvPr id="271374" name="Rectangle 1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144713" y="4772026"/>
            <a:ext cx="6769100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sz="2000">
                <a:cs typeface="+mn-cs"/>
              </a:defRPr>
            </a:lvl1pPr>
          </a:lstStyle>
          <a:p>
            <a:pPr>
              <a:defRPr/>
            </a:pPr>
            <a:r>
              <a:rPr lang="ru-RU">
                <a:solidFill>
                  <a:srgbClr val="FFFFFF"/>
                </a:solidFill>
              </a:rPr>
              <a:t>НАЗВАНИЕ ПРЕЗЕНТАЦИИ</a:t>
            </a:r>
          </a:p>
        </p:txBody>
      </p:sp>
      <p:sp>
        <p:nvSpPr>
          <p:cNvPr id="271375" name="Rectangle 15"/>
          <p:cNvSpPr>
            <a:spLocks noChangeArrowheads="1"/>
          </p:cNvSpPr>
          <p:nvPr/>
        </p:nvSpPr>
        <p:spPr bwMode="auto">
          <a:xfrm>
            <a:off x="755650" y="5704285"/>
            <a:ext cx="4103688" cy="3238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pPr>
              <a:defRPr/>
            </a:pPr>
            <a:endParaRPr lang="ru-RU" sz="1700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271384" name="Line 24"/>
          <p:cNvSpPr>
            <a:spLocks noChangeShapeType="1"/>
          </p:cNvSpPr>
          <p:nvPr/>
        </p:nvSpPr>
        <p:spPr bwMode="auto">
          <a:xfrm>
            <a:off x="0" y="4736306"/>
            <a:ext cx="9144000" cy="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pPr>
              <a:defRPr/>
            </a:pPr>
            <a:endParaRPr lang="ru-RU" sz="1700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271385" name="Line 25"/>
          <p:cNvSpPr>
            <a:spLocks noChangeShapeType="1"/>
          </p:cNvSpPr>
          <p:nvPr/>
        </p:nvSpPr>
        <p:spPr bwMode="auto">
          <a:xfrm>
            <a:off x="0" y="809625"/>
            <a:ext cx="9144000" cy="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pPr>
              <a:defRPr/>
            </a:pPr>
            <a:endParaRPr lang="ru-RU" sz="1700">
              <a:solidFill>
                <a:srgbClr val="FFFFFF"/>
              </a:solidFill>
              <a:cs typeface="Arial" charset="0"/>
            </a:endParaRPr>
          </a:p>
        </p:txBody>
      </p:sp>
      <p:pic>
        <p:nvPicPr>
          <p:cNvPr id="11278" name="Picture 26" descr="TransGazKazan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168279" y="67871"/>
            <a:ext cx="1560513" cy="633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7059980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578" r:id="rId1"/>
    <p:sldLayoutId id="2147484579" r:id="rId2"/>
    <p:sldLayoutId id="2147484580" r:id="rId3"/>
    <p:sldLayoutId id="2147484581" r:id="rId4"/>
    <p:sldLayoutId id="2147484582" r:id="rId5"/>
    <p:sldLayoutId id="2147484583" r:id="rId6"/>
    <p:sldLayoutId id="2147484584" r:id="rId7"/>
    <p:sldLayoutId id="2147484585" r:id="rId8"/>
    <p:sldLayoutId id="2147484586" r:id="rId9"/>
    <p:sldLayoutId id="2147484587" r:id="rId10"/>
    <p:sldLayoutId id="2147484588" r:id="rId11"/>
  </p:sldLayoutIdLst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5pPr>
      <a:lvl6pPr marL="456531"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6pPr>
      <a:lvl7pPr marL="913063"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7pPr>
      <a:lvl8pPr marL="1369597"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8pPr>
      <a:lvl9pPr marL="1826127"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9pPr>
    </p:titleStyle>
    <p:bodyStyle>
      <a:lvl1pPr marL="342400" indent="-342400" algn="l" rtl="0" eaLnBrk="0" fontAlgn="base" hangingPunct="0">
        <a:spcBef>
          <a:spcPct val="20000"/>
        </a:spcBef>
        <a:spcAft>
          <a:spcPct val="0"/>
        </a:spcAft>
        <a:defRPr sz="2600" b="1">
          <a:solidFill>
            <a:srgbClr val="003366"/>
          </a:solidFill>
          <a:latin typeface="+mn-lt"/>
          <a:ea typeface="+mn-ea"/>
          <a:cs typeface="+mn-cs"/>
        </a:defRPr>
      </a:lvl1pPr>
      <a:lvl2pPr marL="741868" indent="-285327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Arial" charset="0"/>
        </a:defRPr>
      </a:lvl2pPr>
      <a:lvl3pPr marL="1141334" indent="-228266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Arial" charset="0"/>
        </a:defRPr>
      </a:lvl3pPr>
      <a:lvl4pPr marL="1597866" indent="-228266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charset="0"/>
        </a:defRPr>
      </a:lvl4pPr>
      <a:lvl5pPr marL="2054398" indent="-228266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5pPr>
      <a:lvl6pPr marL="2510932" indent="-228266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67466" indent="-228266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4000" indent="-228266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0534" indent="-228266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ru-RU"/>
      </a:defPPr>
      <a:lvl1pPr marL="0" algn="l" defTabSz="9130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531" algn="l" defTabSz="9130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3063" algn="l" defTabSz="9130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69597" algn="l" defTabSz="9130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6127" algn="l" defTabSz="9130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2666" algn="l" defTabSz="9130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39200" algn="l" defTabSz="9130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5733" algn="l" defTabSz="9130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2269" algn="l" defTabSz="9130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 vert="horz" lIns="91306" tIns="45658" rIns="91306" bIns="45658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306" tIns="45658" rIns="91306" bIns="45658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70"/>
            <a:ext cx="2133600" cy="273844"/>
          </a:xfrm>
          <a:prstGeom prst="rect">
            <a:avLst/>
          </a:prstGeom>
        </p:spPr>
        <p:txBody>
          <a:bodyPr vert="horz" lIns="91306" tIns="45658" rIns="91306" bIns="45658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7EB755A2-4243-4BF7-903F-93629333AEC2}" type="datetime1">
              <a:rPr lang="ru-RU" smtClean="0">
                <a:solidFill>
                  <a:srgbClr val="1A62BA">
                    <a:tint val="75000"/>
                  </a:srgbClr>
                </a:solidFill>
                <a:latin typeface="Arial Narrow"/>
                <a:cs typeface="Arial" charset="0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22.10.2017</a:t>
            </a:fld>
            <a:endParaRPr lang="ru-RU">
              <a:solidFill>
                <a:srgbClr val="1A62BA">
                  <a:tint val="75000"/>
                </a:srgbClr>
              </a:solidFill>
              <a:latin typeface="Arial Narrow"/>
              <a:cs typeface="Arial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70"/>
            <a:ext cx="2895600" cy="273844"/>
          </a:xfrm>
          <a:prstGeom prst="rect">
            <a:avLst/>
          </a:prstGeom>
        </p:spPr>
        <p:txBody>
          <a:bodyPr vert="horz" lIns="91306" tIns="45658" rIns="91306" bIns="45658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rgbClr val="1A62BA">
                  <a:tint val="75000"/>
                </a:srgbClr>
              </a:solidFill>
              <a:latin typeface="Arial Narrow"/>
              <a:cs typeface="Arial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70"/>
            <a:ext cx="2133600" cy="273844"/>
          </a:xfrm>
          <a:prstGeom prst="rect">
            <a:avLst/>
          </a:prstGeom>
        </p:spPr>
        <p:txBody>
          <a:bodyPr vert="horz" lIns="91306" tIns="45658" rIns="91306" bIns="45658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mtClean="0">
                <a:solidFill>
                  <a:srgbClr val="1A62BA">
                    <a:tint val="75000"/>
                  </a:srgbClr>
                </a:solidFill>
                <a:latin typeface="Arial Narrow"/>
                <a:cs typeface="Arial" charset="0"/>
              </a:rPr>
              <a:t>&lt;#&gt;</a:t>
            </a:r>
            <a:endParaRPr lang="ru-RU">
              <a:solidFill>
                <a:srgbClr val="1A62BA">
                  <a:tint val="75000"/>
                </a:srgbClr>
              </a:solidFill>
              <a:latin typeface="Arial Narrow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79944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590" r:id="rId1"/>
    <p:sldLayoutId id="2147484591" r:id="rId2"/>
    <p:sldLayoutId id="2147484592" r:id="rId3"/>
    <p:sldLayoutId id="2147484593" r:id="rId4"/>
    <p:sldLayoutId id="2147484594" r:id="rId5"/>
    <p:sldLayoutId id="2147484595" r:id="rId6"/>
    <p:sldLayoutId id="2147484596" r:id="rId7"/>
    <p:sldLayoutId id="2147484597" r:id="rId8"/>
    <p:sldLayoutId id="2147484598" r:id="rId9"/>
    <p:sldLayoutId id="2147484599" r:id="rId10"/>
    <p:sldLayoutId id="2147484600" r:id="rId11"/>
  </p:sldLayoutIdLst>
  <p:hf sldNum="0" hdr="0" ftr="0" dt="0"/>
  <p:txStyles>
    <p:titleStyle>
      <a:lvl1pPr algn="ctr" defTabSz="456531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400" indent="-342400" algn="l" defTabSz="456531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1868" indent="-285327" algn="l" defTabSz="456531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1334" indent="-228266" algn="l" defTabSz="456531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7866" indent="-228266" algn="l" defTabSz="456531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4398" indent="-228266" algn="l" defTabSz="456531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0932" indent="-228266" algn="l" defTabSz="456531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67466" indent="-228266" algn="l" defTabSz="456531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4000" indent="-228266" algn="l" defTabSz="456531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0534" indent="-228266" algn="l" defTabSz="456531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45653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531" algn="l" defTabSz="45653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3063" algn="l" defTabSz="45653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69597" algn="l" defTabSz="45653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6127" algn="l" defTabSz="45653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2666" algn="l" defTabSz="45653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39200" algn="l" defTabSz="45653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5733" algn="l" defTabSz="45653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2269" algn="l" defTabSz="45653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 vert="horz" lIns="91306" tIns="45658" rIns="91306" bIns="45658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306" tIns="45658" rIns="91306" bIns="45658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70"/>
            <a:ext cx="2133600" cy="273844"/>
          </a:xfrm>
          <a:prstGeom prst="rect">
            <a:avLst/>
          </a:prstGeom>
        </p:spPr>
        <p:txBody>
          <a:bodyPr vert="horz" lIns="91306" tIns="45658" rIns="91306" bIns="45658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07F35BA8-7E58-4749-90D0-D119DFC4F822}" type="datetime1">
              <a:rPr lang="ru-RU" smtClean="0">
                <a:solidFill>
                  <a:srgbClr val="1A62BA">
                    <a:tint val="75000"/>
                  </a:srgbClr>
                </a:solidFill>
                <a:latin typeface="Arial Narrow"/>
                <a:cs typeface="Arial" charset="0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22.10.2017</a:t>
            </a:fld>
            <a:endParaRPr lang="ru-RU">
              <a:solidFill>
                <a:srgbClr val="1A62BA">
                  <a:tint val="75000"/>
                </a:srgbClr>
              </a:solidFill>
              <a:latin typeface="Arial Narrow"/>
              <a:cs typeface="Arial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70"/>
            <a:ext cx="2895600" cy="273844"/>
          </a:xfrm>
          <a:prstGeom prst="rect">
            <a:avLst/>
          </a:prstGeom>
        </p:spPr>
        <p:txBody>
          <a:bodyPr vert="horz" lIns="91306" tIns="45658" rIns="91306" bIns="45658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mtClean="0">
                <a:solidFill>
                  <a:srgbClr val="1A62BA">
                    <a:tint val="75000"/>
                  </a:srgbClr>
                </a:solidFill>
                <a:latin typeface="Arial Narrow"/>
                <a:cs typeface="Arial" charset="0"/>
              </a:rPr>
              <a:t>О РЕЗУЛЬТАТАХ ВЫПОЛНЕНИЯ ПОЭГРС ПРОГРАММ ПО НАДЕЖНОСТИ, БЕЗОПАСНОСТИ И ЭНЕРГОСБЕРЕЖЕНИЮ. ЗАДАЧИ ДО КОНЦА 2016 ГОДА, ПЛАНЫ НА 2017 ГОД.</a:t>
            </a:r>
            <a:endParaRPr lang="ru-RU">
              <a:solidFill>
                <a:srgbClr val="1A62BA">
                  <a:tint val="75000"/>
                </a:srgbClr>
              </a:solidFill>
              <a:latin typeface="Arial Narrow"/>
              <a:cs typeface="Arial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70"/>
            <a:ext cx="2133600" cy="273844"/>
          </a:xfrm>
          <a:prstGeom prst="rect">
            <a:avLst/>
          </a:prstGeom>
        </p:spPr>
        <p:txBody>
          <a:bodyPr vert="horz" lIns="91306" tIns="45658" rIns="91306" bIns="45658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mtClean="0">
                <a:solidFill>
                  <a:srgbClr val="1A62BA">
                    <a:tint val="75000"/>
                  </a:srgbClr>
                </a:solidFill>
                <a:latin typeface="Arial Narrow"/>
                <a:cs typeface="Arial" charset="0"/>
              </a:rPr>
              <a:t>&lt;#&gt;</a:t>
            </a:r>
            <a:endParaRPr lang="ru-RU">
              <a:solidFill>
                <a:srgbClr val="1A62BA">
                  <a:tint val="75000"/>
                </a:srgbClr>
              </a:solidFill>
              <a:latin typeface="Arial Narrow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06255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602" r:id="rId1"/>
    <p:sldLayoutId id="2147484603" r:id="rId2"/>
    <p:sldLayoutId id="2147484604" r:id="rId3"/>
    <p:sldLayoutId id="2147484605" r:id="rId4"/>
    <p:sldLayoutId id="2147484606" r:id="rId5"/>
    <p:sldLayoutId id="2147484607" r:id="rId6"/>
    <p:sldLayoutId id="2147484608" r:id="rId7"/>
    <p:sldLayoutId id="2147484609" r:id="rId8"/>
    <p:sldLayoutId id="2147484610" r:id="rId9"/>
    <p:sldLayoutId id="2147484611" r:id="rId10"/>
    <p:sldLayoutId id="2147484612" r:id="rId11"/>
  </p:sldLayoutIdLst>
  <p:hf sldNum="0" hdr="0" dt="0"/>
  <p:txStyles>
    <p:titleStyle>
      <a:lvl1pPr algn="ctr" defTabSz="456531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400" indent="-342400" algn="l" defTabSz="456531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1868" indent="-285327" algn="l" defTabSz="456531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1334" indent="-228266" algn="l" defTabSz="456531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7866" indent="-228266" algn="l" defTabSz="456531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4398" indent="-228266" algn="l" defTabSz="456531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0932" indent="-228266" algn="l" defTabSz="456531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67466" indent="-228266" algn="l" defTabSz="456531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4000" indent="-228266" algn="l" defTabSz="456531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0534" indent="-228266" algn="l" defTabSz="456531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45653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531" algn="l" defTabSz="45653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3063" algn="l" defTabSz="45653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69597" algn="l" defTabSz="45653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6127" algn="l" defTabSz="45653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2666" algn="l" defTabSz="45653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39200" algn="l" defTabSz="45653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5733" algn="l" defTabSz="45653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2269" algn="l" defTabSz="45653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 vert="horz" lIns="81567" tIns="40787" rIns="81567" bIns="40787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81567" tIns="40787" rIns="81567" bIns="40787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9"/>
            <a:ext cx="2133600" cy="273844"/>
          </a:xfrm>
          <a:prstGeom prst="rect">
            <a:avLst/>
          </a:prstGeom>
        </p:spPr>
        <p:txBody>
          <a:bodyPr vert="horz" lIns="81567" tIns="40787" rIns="81567" bIns="40787" rtlCol="0" anchor="ctr"/>
          <a:lstStyle>
            <a:lvl1pPr algn="l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7EB755A2-4243-4BF7-903F-93629333AEC2}" type="datetime1">
              <a:rPr lang="ru-RU" smtClean="0">
                <a:solidFill>
                  <a:srgbClr val="1A62BA">
                    <a:tint val="75000"/>
                  </a:srgbClr>
                </a:solidFill>
                <a:latin typeface="Arial Narrow"/>
                <a:cs typeface="Arial" charset="0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22.10.2017</a:t>
            </a:fld>
            <a:endParaRPr lang="ru-RU">
              <a:solidFill>
                <a:srgbClr val="1A62BA">
                  <a:tint val="75000"/>
                </a:srgbClr>
              </a:solidFill>
              <a:latin typeface="Arial Narrow"/>
              <a:cs typeface="Arial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9"/>
            <a:ext cx="2895600" cy="273844"/>
          </a:xfrm>
          <a:prstGeom prst="rect">
            <a:avLst/>
          </a:prstGeom>
        </p:spPr>
        <p:txBody>
          <a:bodyPr vert="horz" lIns="81567" tIns="40787" rIns="81567" bIns="40787" rtlCol="0" anchor="ctr"/>
          <a:lstStyle>
            <a:lvl1pPr algn="ct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rgbClr val="1A62BA">
                  <a:tint val="75000"/>
                </a:srgbClr>
              </a:solidFill>
              <a:latin typeface="Arial Narrow"/>
              <a:cs typeface="Arial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9"/>
            <a:ext cx="2133600" cy="273844"/>
          </a:xfrm>
          <a:prstGeom prst="rect">
            <a:avLst/>
          </a:prstGeom>
        </p:spPr>
        <p:txBody>
          <a:bodyPr vert="horz" lIns="81567" tIns="40787" rIns="81567" bIns="40787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mtClean="0">
                <a:solidFill>
                  <a:srgbClr val="1A62BA">
                    <a:tint val="75000"/>
                  </a:srgbClr>
                </a:solidFill>
                <a:latin typeface="Arial Narrow"/>
                <a:cs typeface="Arial" charset="0"/>
              </a:rPr>
              <a:t>&lt;#&gt;</a:t>
            </a:r>
            <a:endParaRPr lang="ru-RU">
              <a:solidFill>
                <a:srgbClr val="1A62BA">
                  <a:tint val="75000"/>
                </a:srgbClr>
              </a:solidFill>
              <a:latin typeface="Arial Narrow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17739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614" r:id="rId1"/>
    <p:sldLayoutId id="2147484615" r:id="rId2"/>
    <p:sldLayoutId id="2147484616" r:id="rId3"/>
    <p:sldLayoutId id="2147484617" r:id="rId4"/>
    <p:sldLayoutId id="2147484618" r:id="rId5"/>
    <p:sldLayoutId id="2147484619" r:id="rId6"/>
    <p:sldLayoutId id="2147484620" r:id="rId7"/>
    <p:sldLayoutId id="2147484621" r:id="rId8"/>
    <p:sldLayoutId id="2147484622" r:id="rId9"/>
    <p:sldLayoutId id="2147484623" r:id="rId10"/>
    <p:sldLayoutId id="2147484624" r:id="rId11"/>
  </p:sldLayoutIdLst>
  <p:hf sldNum="0" hdr="0" ftr="0" dt="0"/>
  <p:txStyles>
    <p:titleStyle>
      <a:lvl1pPr algn="ctr" defTabSz="407835" rtl="0" eaLnBrk="1" latinLnBrk="0" hangingPunct="1">
        <a:spcBef>
          <a:spcPct val="0"/>
        </a:spcBef>
        <a:buNone/>
        <a:defRPr sz="4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05878" indent="-305878" algn="l" defTabSz="407835" rtl="0" eaLnBrk="1" latinLnBrk="0" hangingPunct="1">
        <a:spcBef>
          <a:spcPct val="20000"/>
        </a:spcBef>
        <a:buFont typeface="Arial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62735" indent="-254894" algn="l" defTabSz="407835" rtl="0" eaLnBrk="1" latinLnBrk="0" hangingPunct="1">
        <a:spcBef>
          <a:spcPct val="20000"/>
        </a:spcBef>
        <a:buFont typeface="Arial"/>
        <a:buChar char="–"/>
        <a:defRPr sz="2500" kern="1200">
          <a:solidFill>
            <a:schemeClr val="tx1"/>
          </a:solidFill>
          <a:latin typeface="+mn-lt"/>
          <a:ea typeface="+mn-ea"/>
          <a:cs typeface="+mn-cs"/>
        </a:defRPr>
      </a:lvl2pPr>
      <a:lvl3pPr marL="1019591" indent="-203918" algn="l" defTabSz="407835" rtl="0" eaLnBrk="1" latinLnBrk="0" hangingPunct="1">
        <a:spcBef>
          <a:spcPct val="20000"/>
        </a:spcBef>
        <a:buFont typeface="Arial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427426" indent="-203918" algn="l" defTabSz="407835" rtl="0" eaLnBrk="1" latinLnBrk="0" hangingPunct="1">
        <a:spcBef>
          <a:spcPct val="20000"/>
        </a:spcBef>
        <a:buFont typeface="Arial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35262" indent="-203918" algn="l" defTabSz="407835" rtl="0" eaLnBrk="1" latinLnBrk="0" hangingPunct="1">
        <a:spcBef>
          <a:spcPct val="20000"/>
        </a:spcBef>
        <a:buFont typeface="Arial"/>
        <a:buChar char="»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43099" indent="-203918" algn="l" defTabSz="407835" rtl="0" eaLnBrk="1" latinLnBrk="0" hangingPunct="1">
        <a:spcBef>
          <a:spcPct val="200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650934" indent="-203918" algn="l" defTabSz="407835" rtl="0" eaLnBrk="1" latinLnBrk="0" hangingPunct="1">
        <a:spcBef>
          <a:spcPct val="200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058772" indent="-203918" algn="l" defTabSz="407835" rtl="0" eaLnBrk="1" latinLnBrk="0" hangingPunct="1">
        <a:spcBef>
          <a:spcPct val="200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466609" indent="-203918" algn="l" defTabSz="407835" rtl="0" eaLnBrk="1" latinLnBrk="0" hangingPunct="1">
        <a:spcBef>
          <a:spcPct val="200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407835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407835" algn="l" defTabSz="407835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15671" algn="l" defTabSz="407835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23507" algn="l" defTabSz="407835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31342" algn="l" defTabSz="407835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39180" algn="l" defTabSz="407835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447018" algn="l" defTabSz="407835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854853" algn="l" defTabSz="407835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262691" algn="l" defTabSz="407835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EE0A577C-011E-49CE-BA0B-275F4ABFA32D}" type="datetime1">
              <a:rPr lang="ru-RU" smtClean="0">
                <a:solidFill>
                  <a:srgbClr val="1A62BA">
                    <a:tint val="75000"/>
                  </a:srgbClr>
                </a:solidFill>
                <a:latin typeface="Arial Narrow"/>
                <a:cs typeface="Arial" charset="0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22.10.2017</a:t>
            </a:fld>
            <a:endParaRPr lang="ru-RU">
              <a:solidFill>
                <a:srgbClr val="1A62BA">
                  <a:tint val="75000"/>
                </a:srgbClr>
              </a:solidFill>
              <a:latin typeface="Arial Narrow"/>
              <a:cs typeface="Arial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mtClean="0">
                <a:solidFill>
                  <a:srgbClr val="1A62BA">
                    <a:tint val="75000"/>
                  </a:srgbClr>
                </a:solidFill>
                <a:latin typeface="Arial Narrow"/>
                <a:cs typeface="Arial" charset="0"/>
              </a:rPr>
              <a:t>Отчет по результатам ПХД ПОЭГРС в 2016 году</a:t>
            </a:r>
            <a:endParaRPr lang="ru-RU">
              <a:solidFill>
                <a:srgbClr val="1A62BA">
                  <a:tint val="75000"/>
                </a:srgbClr>
              </a:solidFill>
              <a:latin typeface="Arial Narrow"/>
              <a:cs typeface="Arial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mtClean="0">
                <a:solidFill>
                  <a:srgbClr val="1A62BA">
                    <a:tint val="75000"/>
                  </a:srgbClr>
                </a:solidFill>
                <a:latin typeface="Arial Narrow"/>
                <a:cs typeface="Arial" charset="0"/>
              </a:rPr>
              <a:t>&lt;#&gt;</a:t>
            </a:r>
            <a:endParaRPr lang="ru-RU">
              <a:solidFill>
                <a:srgbClr val="1A62BA">
                  <a:tint val="75000"/>
                </a:srgbClr>
              </a:solidFill>
              <a:latin typeface="Arial Narrow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91535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626" r:id="rId1"/>
    <p:sldLayoutId id="2147484627" r:id="rId2"/>
    <p:sldLayoutId id="2147484628" r:id="rId3"/>
    <p:sldLayoutId id="2147484629" r:id="rId4"/>
    <p:sldLayoutId id="2147484630" r:id="rId5"/>
    <p:sldLayoutId id="2147484631" r:id="rId6"/>
    <p:sldLayoutId id="2147484632" r:id="rId7"/>
    <p:sldLayoutId id="2147484633" r:id="rId8"/>
    <p:sldLayoutId id="2147484634" r:id="rId9"/>
    <p:sldLayoutId id="2147484635" r:id="rId10"/>
    <p:sldLayoutId id="2147484636" r:id="rId11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3"/>
          <p:cNvSpPr>
            <a:spLocks noChangeArrowheads="1"/>
          </p:cNvSpPr>
          <p:nvPr/>
        </p:nvSpPr>
        <p:spPr bwMode="auto">
          <a:xfrm>
            <a:off x="0" y="0"/>
            <a:ext cx="9144000" cy="5143500"/>
          </a:xfrm>
          <a:prstGeom prst="rect">
            <a:avLst/>
          </a:prstGeom>
          <a:solidFill>
            <a:srgbClr val="0066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>
            <a:lvl1pPr eaLnBrk="0" hangingPunct="0"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1pPr>
            <a:lvl2pPr marL="742950" indent="-285750" eaLnBrk="0" hangingPunct="0"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2pPr>
            <a:lvl3pPr marL="1143000" indent="-228600" eaLnBrk="0" hangingPunct="0"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3pPr>
            <a:lvl4pPr marL="1600200" indent="-228600" eaLnBrk="0" hangingPunct="0"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4pPr>
            <a:lvl5pPr marL="2057400" indent="-228600" eaLnBrk="0" hangingPunct="0"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9pPr>
          </a:lstStyle>
          <a:p>
            <a:pPr eaLnBrk="1" hangingPunct="1">
              <a:defRPr/>
            </a:pPr>
            <a:endParaRPr lang="ru-RU" altLang="ru-RU" sz="1700" dirty="0" smtClean="0"/>
          </a:p>
        </p:txBody>
      </p:sp>
      <p:grpSp>
        <p:nvGrpSpPr>
          <p:cNvPr id="7171" name="Group 4"/>
          <p:cNvGrpSpPr>
            <a:grpSpLocks/>
          </p:cNvGrpSpPr>
          <p:nvPr/>
        </p:nvGrpSpPr>
        <p:grpSpPr bwMode="auto">
          <a:xfrm>
            <a:off x="0" y="4739329"/>
            <a:ext cx="9144000" cy="404813"/>
            <a:chOff x="0" y="3974"/>
            <a:chExt cx="5760" cy="340"/>
          </a:xfrm>
        </p:grpSpPr>
        <p:sp>
          <p:nvSpPr>
            <p:cNvPr id="7181" name="Rectangle 5"/>
            <p:cNvSpPr>
              <a:spLocks noChangeArrowheads="1"/>
            </p:cNvSpPr>
            <p:nvPr/>
          </p:nvSpPr>
          <p:spPr bwMode="auto">
            <a:xfrm>
              <a:off x="0" y="3974"/>
              <a:ext cx="1220" cy="340"/>
            </a:xfrm>
            <a:prstGeom prst="rect">
              <a:avLst/>
            </a:prstGeom>
            <a:solidFill>
              <a:srgbClr val="0066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/>
            <a:lstStyle>
              <a:lvl1pPr eaLnBrk="0" hangingPunct="0">
                <a:defRPr sz="2600">
                  <a:solidFill>
                    <a:schemeClr val="bg1"/>
                  </a:solidFill>
                  <a:latin typeface="Arial Narrow" pitchFamily="34" charset="0"/>
                  <a:cs typeface="Arial" pitchFamily="34" charset="0"/>
                </a:defRPr>
              </a:lvl1pPr>
              <a:lvl2pPr marL="742950" indent="-285750" eaLnBrk="0" hangingPunct="0">
                <a:defRPr sz="2600">
                  <a:solidFill>
                    <a:schemeClr val="bg1"/>
                  </a:solidFill>
                  <a:latin typeface="Arial Narrow" pitchFamily="34" charset="0"/>
                  <a:cs typeface="Arial" pitchFamily="34" charset="0"/>
                </a:defRPr>
              </a:lvl2pPr>
              <a:lvl3pPr marL="1143000" indent="-228600" eaLnBrk="0" hangingPunct="0">
                <a:defRPr sz="2600">
                  <a:solidFill>
                    <a:schemeClr val="bg1"/>
                  </a:solidFill>
                  <a:latin typeface="Arial Narrow" pitchFamily="34" charset="0"/>
                  <a:cs typeface="Arial" pitchFamily="34" charset="0"/>
                </a:defRPr>
              </a:lvl3pPr>
              <a:lvl4pPr marL="1600200" indent="-228600" eaLnBrk="0" hangingPunct="0">
                <a:defRPr sz="2600">
                  <a:solidFill>
                    <a:schemeClr val="bg1"/>
                  </a:solidFill>
                  <a:latin typeface="Arial Narrow" pitchFamily="34" charset="0"/>
                  <a:cs typeface="Arial" pitchFamily="34" charset="0"/>
                </a:defRPr>
              </a:lvl4pPr>
              <a:lvl5pPr marL="2057400" indent="-228600" eaLnBrk="0" hangingPunct="0">
                <a:defRPr sz="2600">
                  <a:solidFill>
                    <a:schemeClr val="bg1"/>
                  </a:solidFill>
                  <a:latin typeface="Arial Narrow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chemeClr val="bg1"/>
                  </a:solidFill>
                  <a:latin typeface="Arial Narrow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chemeClr val="bg1"/>
                  </a:solidFill>
                  <a:latin typeface="Arial Narrow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chemeClr val="bg1"/>
                  </a:solidFill>
                  <a:latin typeface="Arial Narrow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chemeClr val="bg1"/>
                  </a:solidFill>
                  <a:latin typeface="Arial Narrow" pitchFamily="34" charset="0"/>
                  <a:cs typeface="Arial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700" dirty="0" smtClean="0"/>
            </a:p>
          </p:txBody>
        </p:sp>
        <p:sp>
          <p:nvSpPr>
            <p:cNvPr id="7182" name="Rectangle 6"/>
            <p:cNvSpPr>
              <a:spLocks noChangeArrowheads="1"/>
            </p:cNvSpPr>
            <p:nvPr/>
          </p:nvSpPr>
          <p:spPr bwMode="auto">
            <a:xfrm>
              <a:off x="1224" y="3974"/>
              <a:ext cx="4536" cy="340"/>
            </a:xfrm>
            <a:prstGeom prst="rect">
              <a:avLst/>
            </a:prstGeom>
            <a:solidFill>
              <a:srgbClr val="3399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/>
            <a:lstStyle>
              <a:lvl1pPr eaLnBrk="0" hangingPunct="0">
                <a:defRPr sz="2600">
                  <a:solidFill>
                    <a:schemeClr val="bg1"/>
                  </a:solidFill>
                  <a:latin typeface="Arial Narrow" pitchFamily="34" charset="0"/>
                  <a:cs typeface="Arial" pitchFamily="34" charset="0"/>
                </a:defRPr>
              </a:lvl1pPr>
              <a:lvl2pPr marL="742950" indent="-285750" eaLnBrk="0" hangingPunct="0">
                <a:defRPr sz="2600">
                  <a:solidFill>
                    <a:schemeClr val="bg1"/>
                  </a:solidFill>
                  <a:latin typeface="Arial Narrow" pitchFamily="34" charset="0"/>
                  <a:cs typeface="Arial" pitchFamily="34" charset="0"/>
                </a:defRPr>
              </a:lvl2pPr>
              <a:lvl3pPr marL="1143000" indent="-228600" eaLnBrk="0" hangingPunct="0">
                <a:defRPr sz="2600">
                  <a:solidFill>
                    <a:schemeClr val="bg1"/>
                  </a:solidFill>
                  <a:latin typeface="Arial Narrow" pitchFamily="34" charset="0"/>
                  <a:cs typeface="Arial" pitchFamily="34" charset="0"/>
                </a:defRPr>
              </a:lvl3pPr>
              <a:lvl4pPr marL="1600200" indent="-228600" eaLnBrk="0" hangingPunct="0">
                <a:defRPr sz="2600">
                  <a:solidFill>
                    <a:schemeClr val="bg1"/>
                  </a:solidFill>
                  <a:latin typeface="Arial Narrow" pitchFamily="34" charset="0"/>
                  <a:cs typeface="Arial" pitchFamily="34" charset="0"/>
                </a:defRPr>
              </a:lvl4pPr>
              <a:lvl5pPr marL="2057400" indent="-228600" eaLnBrk="0" hangingPunct="0">
                <a:defRPr sz="2600">
                  <a:solidFill>
                    <a:schemeClr val="bg1"/>
                  </a:solidFill>
                  <a:latin typeface="Arial Narrow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chemeClr val="bg1"/>
                  </a:solidFill>
                  <a:latin typeface="Arial Narrow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chemeClr val="bg1"/>
                  </a:solidFill>
                  <a:latin typeface="Arial Narrow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chemeClr val="bg1"/>
                  </a:solidFill>
                  <a:latin typeface="Arial Narrow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chemeClr val="bg1"/>
                  </a:solidFill>
                  <a:latin typeface="Arial Narrow" pitchFamily="34" charset="0"/>
                  <a:cs typeface="Arial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700" dirty="0" smtClean="0"/>
            </a:p>
          </p:txBody>
        </p:sp>
        <p:sp>
          <p:nvSpPr>
            <p:cNvPr id="7183" name="Line 7"/>
            <p:cNvSpPr>
              <a:spLocks noChangeShapeType="1"/>
            </p:cNvSpPr>
            <p:nvPr/>
          </p:nvSpPr>
          <p:spPr bwMode="auto">
            <a:xfrm>
              <a:off x="1220" y="3974"/>
              <a:ext cx="0" cy="34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 anchor="ctr"/>
            <a:lstStyle/>
            <a:p>
              <a:endParaRPr lang="ru-RU" dirty="0"/>
            </a:p>
          </p:txBody>
        </p:sp>
      </p:grpSp>
      <p:sp>
        <p:nvSpPr>
          <p:cNvPr id="7172" name="Rectangle 8"/>
          <p:cNvSpPr>
            <a:spLocks noChangeArrowheads="1"/>
          </p:cNvSpPr>
          <p:nvPr/>
        </p:nvSpPr>
        <p:spPr bwMode="auto">
          <a:xfrm>
            <a:off x="0" y="4"/>
            <a:ext cx="1936750" cy="809625"/>
          </a:xfrm>
          <a:prstGeom prst="rect">
            <a:avLst/>
          </a:prstGeom>
          <a:solidFill>
            <a:srgbClr val="0066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>
            <a:lvl1pPr eaLnBrk="0" hangingPunct="0"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1pPr>
            <a:lvl2pPr marL="742950" indent="-285750" eaLnBrk="0" hangingPunct="0"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2pPr>
            <a:lvl3pPr marL="1143000" indent="-228600" eaLnBrk="0" hangingPunct="0"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3pPr>
            <a:lvl4pPr marL="1600200" indent="-228600" eaLnBrk="0" hangingPunct="0"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4pPr>
            <a:lvl5pPr marL="2057400" indent="-228600" eaLnBrk="0" hangingPunct="0"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9pPr>
          </a:lstStyle>
          <a:p>
            <a:pPr eaLnBrk="1" hangingPunct="1">
              <a:defRPr/>
            </a:pPr>
            <a:endParaRPr lang="ru-RU" altLang="ru-RU" sz="1700" dirty="0" smtClean="0"/>
          </a:p>
        </p:txBody>
      </p:sp>
      <p:sp>
        <p:nvSpPr>
          <p:cNvPr id="7173" name="Rectangle 9"/>
          <p:cNvSpPr>
            <a:spLocks noChangeArrowheads="1"/>
          </p:cNvSpPr>
          <p:nvPr/>
        </p:nvSpPr>
        <p:spPr bwMode="auto">
          <a:xfrm>
            <a:off x="1943100" y="4"/>
            <a:ext cx="7200900" cy="809625"/>
          </a:xfrm>
          <a:prstGeom prst="rect">
            <a:avLst/>
          </a:prstGeom>
          <a:solidFill>
            <a:srgbClr val="0033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>
            <a:lvl1pPr eaLnBrk="0" hangingPunct="0"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1pPr>
            <a:lvl2pPr marL="742950" indent="-285750" eaLnBrk="0" hangingPunct="0"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2pPr>
            <a:lvl3pPr marL="1143000" indent="-228600" eaLnBrk="0" hangingPunct="0"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3pPr>
            <a:lvl4pPr marL="1600200" indent="-228600" eaLnBrk="0" hangingPunct="0"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4pPr>
            <a:lvl5pPr marL="2057400" indent="-228600" eaLnBrk="0" hangingPunct="0"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9pPr>
          </a:lstStyle>
          <a:p>
            <a:pPr eaLnBrk="1" hangingPunct="1">
              <a:defRPr/>
            </a:pPr>
            <a:endParaRPr lang="ru-RU" altLang="ru-RU" sz="1700" dirty="0" smtClean="0"/>
          </a:p>
        </p:txBody>
      </p:sp>
      <p:sp>
        <p:nvSpPr>
          <p:cNvPr id="7174" name="Line 10"/>
          <p:cNvSpPr>
            <a:spLocks noChangeShapeType="1"/>
          </p:cNvSpPr>
          <p:nvPr/>
        </p:nvSpPr>
        <p:spPr bwMode="auto">
          <a:xfrm>
            <a:off x="1936750" y="4"/>
            <a:ext cx="0" cy="809625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 anchor="ctr"/>
          <a:lstStyle/>
          <a:p>
            <a:endParaRPr lang="ru-RU" dirty="0"/>
          </a:p>
        </p:txBody>
      </p:sp>
      <p:sp>
        <p:nvSpPr>
          <p:cNvPr id="7175" name="Rectangle 11"/>
          <p:cNvSpPr>
            <a:spLocks noGrp="1" noChangeArrowheads="1"/>
          </p:cNvSpPr>
          <p:nvPr>
            <p:ph type="title"/>
          </p:nvPr>
        </p:nvSpPr>
        <p:spPr bwMode="auto">
          <a:xfrm>
            <a:off x="2159001" y="9"/>
            <a:ext cx="6985000" cy="757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367629" name="Rectangle 13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144713" y="4772455"/>
            <a:ext cx="6769100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sz="2000">
                <a:cs typeface="+mn-cs"/>
              </a:defRPr>
            </a:lvl1pPr>
          </a:lstStyle>
          <a:p>
            <a:pPr>
              <a:defRPr/>
            </a:pPr>
            <a:r>
              <a:rPr lang="ru-RU" dirty="0" smtClean="0"/>
              <a:t>СОВЕЩАНИЕ ПО РАССМОТРЕНИЮ РЕЗУЛЬТАТОВ ПХД ЗА 2013 Г.</a:t>
            </a:r>
            <a:endParaRPr lang="ru-RU" dirty="0"/>
          </a:p>
        </p:txBody>
      </p:sp>
      <p:sp>
        <p:nvSpPr>
          <p:cNvPr id="7177" name="Rectangle 14"/>
          <p:cNvSpPr>
            <a:spLocks noChangeArrowheads="1"/>
          </p:cNvSpPr>
          <p:nvPr/>
        </p:nvSpPr>
        <p:spPr bwMode="auto">
          <a:xfrm>
            <a:off x="755650" y="5704285"/>
            <a:ext cx="4103688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>
            <a:lvl1pPr eaLnBrk="0" hangingPunct="0"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1pPr>
            <a:lvl2pPr marL="742950" indent="-285750" eaLnBrk="0" hangingPunct="0"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2pPr>
            <a:lvl3pPr marL="1143000" indent="-228600" eaLnBrk="0" hangingPunct="0"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3pPr>
            <a:lvl4pPr marL="1600200" indent="-228600" eaLnBrk="0" hangingPunct="0"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4pPr>
            <a:lvl5pPr marL="2057400" indent="-228600" eaLnBrk="0" hangingPunct="0"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9pPr>
          </a:lstStyle>
          <a:p>
            <a:pPr eaLnBrk="1" hangingPunct="1">
              <a:defRPr/>
            </a:pPr>
            <a:endParaRPr lang="ru-RU" altLang="ru-RU" sz="1700" dirty="0" smtClean="0"/>
          </a:p>
        </p:txBody>
      </p:sp>
      <p:sp>
        <p:nvSpPr>
          <p:cNvPr id="7178" name="Line 16"/>
          <p:cNvSpPr>
            <a:spLocks noChangeShapeType="1"/>
          </p:cNvSpPr>
          <p:nvPr/>
        </p:nvSpPr>
        <p:spPr bwMode="auto">
          <a:xfrm>
            <a:off x="0" y="4736306"/>
            <a:ext cx="9144000" cy="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 anchor="ctr"/>
          <a:lstStyle/>
          <a:p>
            <a:endParaRPr lang="ru-RU" dirty="0"/>
          </a:p>
        </p:txBody>
      </p:sp>
      <p:sp>
        <p:nvSpPr>
          <p:cNvPr id="7179" name="Line 17"/>
          <p:cNvSpPr>
            <a:spLocks noChangeShapeType="1"/>
          </p:cNvSpPr>
          <p:nvPr/>
        </p:nvSpPr>
        <p:spPr bwMode="auto">
          <a:xfrm>
            <a:off x="0" y="809625"/>
            <a:ext cx="9144000" cy="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 anchor="ctr"/>
          <a:lstStyle/>
          <a:p>
            <a:endParaRPr lang="ru-RU" dirty="0"/>
          </a:p>
        </p:txBody>
      </p:sp>
      <p:pic>
        <p:nvPicPr>
          <p:cNvPr id="7180" name="Picture 18" descr="TransGazKazan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279" y="67885"/>
            <a:ext cx="1560513" cy="633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93" r:id="rId1"/>
    <p:sldLayoutId id="2147483894" r:id="rId2"/>
    <p:sldLayoutId id="2147483895" r:id="rId3"/>
    <p:sldLayoutId id="2147483896" r:id="rId4"/>
    <p:sldLayoutId id="2147483897" r:id="rId5"/>
    <p:sldLayoutId id="2147483898" r:id="rId6"/>
    <p:sldLayoutId id="2147483899" r:id="rId7"/>
    <p:sldLayoutId id="2147483900" r:id="rId8"/>
    <p:sldLayoutId id="2147483901" r:id="rId9"/>
    <p:sldLayoutId id="2147483902" r:id="rId10"/>
    <p:sldLayoutId id="2147483903" r:id="rId11"/>
  </p:sldLayoutIdLst>
  <p:transition spd="med" advClick="0" advTm="1000">
    <p:wipe/>
  </p:transition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5pPr>
      <a:lvl6pPr marL="456531"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6pPr>
      <a:lvl7pPr marL="913063"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7pPr>
      <a:lvl8pPr marL="1369597"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8pPr>
      <a:lvl9pPr marL="1826127"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9pPr>
    </p:titleStyle>
    <p:bodyStyle>
      <a:lvl1pPr marL="342400" indent="-342400" algn="l" rtl="0" eaLnBrk="0" fontAlgn="base" hangingPunct="0">
        <a:spcBef>
          <a:spcPct val="20000"/>
        </a:spcBef>
        <a:spcAft>
          <a:spcPct val="0"/>
        </a:spcAft>
        <a:defRPr sz="2600" b="1">
          <a:solidFill>
            <a:srgbClr val="003366"/>
          </a:solidFill>
          <a:latin typeface="+mn-lt"/>
          <a:ea typeface="+mn-ea"/>
          <a:cs typeface="+mn-cs"/>
        </a:defRPr>
      </a:lvl1pPr>
      <a:lvl2pPr marL="741868" indent="-285327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Arial" charset="0"/>
        </a:defRPr>
      </a:lvl2pPr>
      <a:lvl3pPr marL="1141334" indent="-228266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Arial" charset="0"/>
        </a:defRPr>
      </a:lvl3pPr>
      <a:lvl4pPr marL="1597866" indent="-228266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charset="0"/>
        </a:defRPr>
      </a:lvl4pPr>
      <a:lvl5pPr marL="2054398" indent="-228266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5pPr>
      <a:lvl6pPr marL="2510932" indent="-228266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67466" indent="-228266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4000" indent="-228266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0534" indent="-228266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ru-RU"/>
      </a:defPPr>
      <a:lvl1pPr marL="0" algn="l" defTabSz="9130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531" algn="l" defTabSz="9130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3063" algn="l" defTabSz="9130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69597" algn="l" defTabSz="9130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6127" algn="l" defTabSz="9130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2666" algn="l" defTabSz="9130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39200" algn="l" defTabSz="9130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5733" algn="l" defTabSz="9130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2269" algn="l" defTabSz="9130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30"/>
          <p:cNvSpPr>
            <a:spLocks noChangeArrowheads="1"/>
          </p:cNvSpPr>
          <p:nvPr/>
        </p:nvSpPr>
        <p:spPr bwMode="auto">
          <a:xfrm>
            <a:off x="0" y="0"/>
            <a:ext cx="9144000" cy="5143500"/>
          </a:xfrm>
          <a:prstGeom prst="rect">
            <a:avLst/>
          </a:prstGeom>
          <a:solidFill>
            <a:srgbClr val="0066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>
            <a:lvl1pPr eaLnBrk="0" hangingPunct="0"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1pPr>
            <a:lvl2pPr marL="742950" indent="-285750" eaLnBrk="0" hangingPunct="0"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2pPr>
            <a:lvl3pPr marL="1143000" indent="-228600" eaLnBrk="0" hangingPunct="0"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3pPr>
            <a:lvl4pPr marL="1600200" indent="-228600" eaLnBrk="0" hangingPunct="0"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4pPr>
            <a:lvl5pPr marL="2057400" indent="-228600" eaLnBrk="0" hangingPunct="0"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9pPr>
          </a:lstStyle>
          <a:p>
            <a:pPr eaLnBrk="1" hangingPunct="1">
              <a:defRPr/>
            </a:pPr>
            <a:endParaRPr lang="ru-RU" altLang="ru-RU" sz="1700" dirty="0" smtClean="0"/>
          </a:p>
        </p:txBody>
      </p:sp>
      <p:sp>
        <p:nvSpPr>
          <p:cNvPr id="8195" name="Rectangle 9"/>
          <p:cNvSpPr>
            <a:spLocks noChangeArrowheads="1"/>
          </p:cNvSpPr>
          <p:nvPr/>
        </p:nvSpPr>
        <p:spPr bwMode="auto">
          <a:xfrm>
            <a:off x="0" y="4735116"/>
            <a:ext cx="9144000" cy="408384"/>
          </a:xfrm>
          <a:prstGeom prst="rect">
            <a:avLst/>
          </a:prstGeom>
          <a:solidFill>
            <a:srgbClr val="0033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>
            <a:lvl1pPr eaLnBrk="0" hangingPunct="0"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1pPr>
            <a:lvl2pPr marL="742950" indent="-285750" eaLnBrk="0" hangingPunct="0"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2pPr>
            <a:lvl3pPr marL="1143000" indent="-228600" eaLnBrk="0" hangingPunct="0"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3pPr>
            <a:lvl4pPr marL="1600200" indent="-228600" eaLnBrk="0" hangingPunct="0"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4pPr>
            <a:lvl5pPr marL="2057400" indent="-228600" eaLnBrk="0" hangingPunct="0"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9pPr>
          </a:lstStyle>
          <a:p>
            <a:pPr eaLnBrk="1" hangingPunct="1">
              <a:defRPr/>
            </a:pPr>
            <a:endParaRPr lang="ru-RU" altLang="ru-RU" sz="1700" dirty="0" smtClean="0"/>
          </a:p>
        </p:txBody>
      </p:sp>
      <p:sp>
        <p:nvSpPr>
          <p:cNvPr id="8196" name="Rectangle 13"/>
          <p:cNvSpPr>
            <a:spLocks noChangeArrowheads="1"/>
          </p:cNvSpPr>
          <p:nvPr/>
        </p:nvSpPr>
        <p:spPr bwMode="auto">
          <a:xfrm>
            <a:off x="0" y="4"/>
            <a:ext cx="1936750" cy="809625"/>
          </a:xfrm>
          <a:prstGeom prst="rect">
            <a:avLst/>
          </a:prstGeom>
          <a:solidFill>
            <a:srgbClr val="0066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>
            <a:lvl1pPr eaLnBrk="0" hangingPunct="0"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1pPr>
            <a:lvl2pPr marL="742950" indent="-285750" eaLnBrk="0" hangingPunct="0"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2pPr>
            <a:lvl3pPr marL="1143000" indent="-228600" eaLnBrk="0" hangingPunct="0"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3pPr>
            <a:lvl4pPr marL="1600200" indent="-228600" eaLnBrk="0" hangingPunct="0"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4pPr>
            <a:lvl5pPr marL="2057400" indent="-228600" eaLnBrk="0" hangingPunct="0"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9pPr>
          </a:lstStyle>
          <a:p>
            <a:pPr eaLnBrk="1" hangingPunct="1">
              <a:defRPr/>
            </a:pPr>
            <a:endParaRPr lang="ru-RU" altLang="ru-RU" sz="1700" dirty="0" smtClean="0"/>
          </a:p>
        </p:txBody>
      </p:sp>
      <p:sp>
        <p:nvSpPr>
          <p:cNvPr id="8197" name="Rectangle 14"/>
          <p:cNvSpPr>
            <a:spLocks noChangeArrowheads="1"/>
          </p:cNvSpPr>
          <p:nvPr/>
        </p:nvSpPr>
        <p:spPr bwMode="auto">
          <a:xfrm>
            <a:off x="1943100" y="4"/>
            <a:ext cx="7200900" cy="809625"/>
          </a:xfrm>
          <a:prstGeom prst="rect">
            <a:avLst/>
          </a:prstGeom>
          <a:solidFill>
            <a:srgbClr val="3399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>
            <a:lvl1pPr eaLnBrk="0" hangingPunct="0"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1pPr>
            <a:lvl2pPr marL="742950" indent="-285750" eaLnBrk="0" hangingPunct="0"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2pPr>
            <a:lvl3pPr marL="1143000" indent="-228600" eaLnBrk="0" hangingPunct="0"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3pPr>
            <a:lvl4pPr marL="1600200" indent="-228600" eaLnBrk="0" hangingPunct="0"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4pPr>
            <a:lvl5pPr marL="2057400" indent="-228600" eaLnBrk="0" hangingPunct="0"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9pPr>
          </a:lstStyle>
          <a:p>
            <a:pPr eaLnBrk="1" hangingPunct="1">
              <a:defRPr/>
            </a:pPr>
            <a:endParaRPr lang="ru-RU" altLang="ru-RU" sz="1700" dirty="0" smtClean="0"/>
          </a:p>
        </p:txBody>
      </p:sp>
      <p:sp>
        <p:nvSpPr>
          <p:cNvPr id="8198" name="Line 15"/>
          <p:cNvSpPr>
            <a:spLocks noChangeShapeType="1"/>
          </p:cNvSpPr>
          <p:nvPr/>
        </p:nvSpPr>
        <p:spPr bwMode="auto">
          <a:xfrm>
            <a:off x="1936750" y="4"/>
            <a:ext cx="0" cy="809625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 anchor="ctr"/>
          <a:lstStyle/>
          <a:p>
            <a:endParaRPr lang="ru-RU" dirty="0"/>
          </a:p>
        </p:txBody>
      </p:sp>
      <p:sp>
        <p:nvSpPr>
          <p:cNvPr id="8199" name="Line 33"/>
          <p:cNvSpPr>
            <a:spLocks noChangeShapeType="1"/>
          </p:cNvSpPr>
          <p:nvPr/>
        </p:nvSpPr>
        <p:spPr bwMode="auto">
          <a:xfrm>
            <a:off x="0" y="809625"/>
            <a:ext cx="9144000" cy="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 anchor="ctr"/>
          <a:lstStyle/>
          <a:p>
            <a:endParaRPr lang="ru-RU" dirty="0"/>
          </a:p>
        </p:txBody>
      </p:sp>
      <p:sp>
        <p:nvSpPr>
          <p:cNvPr id="8200" name="Line 34"/>
          <p:cNvSpPr>
            <a:spLocks noChangeShapeType="1"/>
          </p:cNvSpPr>
          <p:nvPr/>
        </p:nvSpPr>
        <p:spPr bwMode="auto">
          <a:xfrm>
            <a:off x="0" y="4736306"/>
            <a:ext cx="9144000" cy="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 anchor="ctr"/>
          <a:lstStyle/>
          <a:p>
            <a:endParaRPr lang="ru-RU" dirty="0"/>
          </a:p>
        </p:txBody>
      </p:sp>
      <p:pic>
        <p:nvPicPr>
          <p:cNvPr id="8201" name="Picture 35" descr="TransGazKazan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279" y="67885"/>
            <a:ext cx="1560513" cy="633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904" r:id="rId1"/>
    <p:sldLayoutId id="2147483905" r:id="rId2"/>
    <p:sldLayoutId id="2147483906" r:id="rId3"/>
    <p:sldLayoutId id="2147483907" r:id="rId4"/>
    <p:sldLayoutId id="2147483908" r:id="rId5"/>
    <p:sldLayoutId id="2147483909" r:id="rId6"/>
    <p:sldLayoutId id="2147483910" r:id="rId7"/>
    <p:sldLayoutId id="2147483911" r:id="rId8"/>
    <p:sldLayoutId id="2147483912" r:id="rId9"/>
    <p:sldLayoutId id="2147483913" r:id="rId10"/>
    <p:sldLayoutId id="2147483914" r:id="rId11"/>
  </p:sldLayoutIdLst>
  <p:transition spd="med" advClick="0" advTm="1000">
    <p:wipe/>
  </p:transition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6531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3063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69597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6127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400" indent="-3424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1868" indent="-285327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1334" indent="-228266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597866" indent="-228266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4398" indent="-228266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0932" indent="-228266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67466" indent="-228266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4000" indent="-228266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0534" indent="-228266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30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531" algn="l" defTabSz="9130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3063" algn="l" defTabSz="9130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69597" algn="l" defTabSz="9130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6127" algn="l" defTabSz="9130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2666" algn="l" defTabSz="9130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39200" algn="l" defTabSz="9130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5733" algn="l" defTabSz="9130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2269" algn="l" defTabSz="9130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12"/>
          <p:cNvSpPr>
            <a:spLocks noGrp="1" noChangeArrowheads="1"/>
          </p:cNvSpPr>
          <p:nvPr>
            <p:ph type="body" idx="1"/>
          </p:nvPr>
        </p:nvSpPr>
        <p:spPr bwMode="auto">
          <a:xfrm>
            <a:off x="0" y="809631"/>
            <a:ext cx="9144000" cy="11465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215684" tIns="0" rIns="215684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</p:txBody>
      </p:sp>
      <p:sp>
        <p:nvSpPr>
          <p:cNvPr id="9219" name="Rectangle 20"/>
          <p:cNvSpPr>
            <a:spLocks noChangeArrowheads="1"/>
          </p:cNvSpPr>
          <p:nvPr/>
        </p:nvSpPr>
        <p:spPr bwMode="auto">
          <a:xfrm>
            <a:off x="1939944" y="1955013"/>
            <a:ext cx="7204075" cy="2784872"/>
          </a:xfrm>
          <a:prstGeom prst="rect">
            <a:avLst/>
          </a:prstGeom>
          <a:solidFill>
            <a:srgbClr val="0066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>
            <a:lvl1pPr eaLnBrk="0" hangingPunct="0"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1pPr>
            <a:lvl2pPr marL="742950" indent="-285750" eaLnBrk="0" hangingPunct="0"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2pPr>
            <a:lvl3pPr marL="1143000" indent="-228600" eaLnBrk="0" hangingPunct="0"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3pPr>
            <a:lvl4pPr marL="1600200" indent="-228600" eaLnBrk="0" hangingPunct="0"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4pPr>
            <a:lvl5pPr marL="2057400" indent="-228600" eaLnBrk="0" hangingPunct="0"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9pPr>
          </a:lstStyle>
          <a:p>
            <a:pPr eaLnBrk="1" hangingPunct="1">
              <a:defRPr/>
            </a:pPr>
            <a:endParaRPr lang="ru-RU" altLang="ru-RU" sz="1700" dirty="0" smtClean="0"/>
          </a:p>
        </p:txBody>
      </p:sp>
      <p:grpSp>
        <p:nvGrpSpPr>
          <p:cNvPr id="9220" name="Group 3"/>
          <p:cNvGrpSpPr>
            <a:grpSpLocks/>
          </p:cNvGrpSpPr>
          <p:nvPr/>
        </p:nvGrpSpPr>
        <p:grpSpPr bwMode="auto">
          <a:xfrm>
            <a:off x="0" y="4739329"/>
            <a:ext cx="9144000" cy="404813"/>
            <a:chOff x="0" y="3974"/>
            <a:chExt cx="5760" cy="340"/>
          </a:xfrm>
        </p:grpSpPr>
        <p:sp>
          <p:nvSpPr>
            <p:cNvPr id="9230" name="Rectangle 4"/>
            <p:cNvSpPr>
              <a:spLocks noChangeArrowheads="1"/>
            </p:cNvSpPr>
            <p:nvPr/>
          </p:nvSpPr>
          <p:spPr bwMode="auto">
            <a:xfrm>
              <a:off x="0" y="3974"/>
              <a:ext cx="1220" cy="340"/>
            </a:xfrm>
            <a:prstGeom prst="rect">
              <a:avLst/>
            </a:prstGeom>
            <a:solidFill>
              <a:srgbClr val="0066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/>
            <a:lstStyle>
              <a:lvl1pPr eaLnBrk="0" hangingPunct="0">
                <a:defRPr sz="2600">
                  <a:solidFill>
                    <a:schemeClr val="bg1"/>
                  </a:solidFill>
                  <a:latin typeface="Arial Narrow" pitchFamily="34" charset="0"/>
                  <a:cs typeface="Arial" pitchFamily="34" charset="0"/>
                </a:defRPr>
              </a:lvl1pPr>
              <a:lvl2pPr marL="742950" indent="-285750" eaLnBrk="0" hangingPunct="0">
                <a:defRPr sz="2600">
                  <a:solidFill>
                    <a:schemeClr val="bg1"/>
                  </a:solidFill>
                  <a:latin typeface="Arial Narrow" pitchFamily="34" charset="0"/>
                  <a:cs typeface="Arial" pitchFamily="34" charset="0"/>
                </a:defRPr>
              </a:lvl2pPr>
              <a:lvl3pPr marL="1143000" indent="-228600" eaLnBrk="0" hangingPunct="0">
                <a:defRPr sz="2600">
                  <a:solidFill>
                    <a:schemeClr val="bg1"/>
                  </a:solidFill>
                  <a:latin typeface="Arial Narrow" pitchFamily="34" charset="0"/>
                  <a:cs typeface="Arial" pitchFamily="34" charset="0"/>
                </a:defRPr>
              </a:lvl3pPr>
              <a:lvl4pPr marL="1600200" indent="-228600" eaLnBrk="0" hangingPunct="0">
                <a:defRPr sz="2600">
                  <a:solidFill>
                    <a:schemeClr val="bg1"/>
                  </a:solidFill>
                  <a:latin typeface="Arial Narrow" pitchFamily="34" charset="0"/>
                  <a:cs typeface="Arial" pitchFamily="34" charset="0"/>
                </a:defRPr>
              </a:lvl4pPr>
              <a:lvl5pPr marL="2057400" indent="-228600" eaLnBrk="0" hangingPunct="0">
                <a:defRPr sz="2600">
                  <a:solidFill>
                    <a:schemeClr val="bg1"/>
                  </a:solidFill>
                  <a:latin typeface="Arial Narrow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chemeClr val="bg1"/>
                  </a:solidFill>
                  <a:latin typeface="Arial Narrow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chemeClr val="bg1"/>
                  </a:solidFill>
                  <a:latin typeface="Arial Narrow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chemeClr val="bg1"/>
                  </a:solidFill>
                  <a:latin typeface="Arial Narrow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chemeClr val="bg1"/>
                  </a:solidFill>
                  <a:latin typeface="Arial Narrow" pitchFamily="34" charset="0"/>
                  <a:cs typeface="Arial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700" dirty="0" smtClean="0"/>
            </a:p>
          </p:txBody>
        </p:sp>
        <p:sp>
          <p:nvSpPr>
            <p:cNvPr id="9231" name="Rectangle 5"/>
            <p:cNvSpPr>
              <a:spLocks noChangeArrowheads="1"/>
            </p:cNvSpPr>
            <p:nvPr/>
          </p:nvSpPr>
          <p:spPr bwMode="auto">
            <a:xfrm>
              <a:off x="1224" y="3974"/>
              <a:ext cx="4536" cy="340"/>
            </a:xfrm>
            <a:prstGeom prst="rect">
              <a:avLst/>
            </a:prstGeom>
            <a:solidFill>
              <a:srgbClr val="3399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/>
            <a:lstStyle>
              <a:lvl1pPr eaLnBrk="0" hangingPunct="0">
                <a:defRPr sz="2600">
                  <a:solidFill>
                    <a:schemeClr val="bg1"/>
                  </a:solidFill>
                  <a:latin typeface="Arial Narrow" pitchFamily="34" charset="0"/>
                  <a:cs typeface="Arial" pitchFamily="34" charset="0"/>
                </a:defRPr>
              </a:lvl1pPr>
              <a:lvl2pPr marL="742950" indent="-285750" eaLnBrk="0" hangingPunct="0">
                <a:defRPr sz="2600">
                  <a:solidFill>
                    <a:schemeClr val="bg1"/>
                  </a:solidFill>
                  <a:latin typeface="Arial Narrow" pitchFamily="34" charset="0"/>
                  <a:cs typeface="Arial" pitchFamily="34" charset="0"/>
                </a:defRPr>
              </a:lvl2pPr>
              <a:lvl3pPr marL="1143000" indent="-228600" eaLnBrk="0" hangingPunct="0">
                <a:defRPr sz="2600">
                  <a:solidFill>
                    <a:schemeClr val="bg1"/>
                  </a:solidFill>
                  <a:latin typeface="Arial Narrow" pitchFamily="34" charset="0"/>
                  <a:cs typeface="Arial" pitchFamily="34" charset="0"/>
                </a:defRPr>
              </a:lvl3pPr>
              <a:lvl4pPr marL="1600200" indent="-228600" eaLnBrk="0" hangingPunct="0">
                <a:defRPr sz="2600">
                  <a:solidFill>
                    <a:schemeClr val="bg1"/>
                  </a:solidFill>
                  <a:latin typeface="Arial Narrow" pitchFamily="34" charset="0"/>
                  <a:cs typeface="Arial" pitchFamily="34" charset="0"/>
                </a:defRPr>
              </a:lvl4pPr>
              <a:lvl5pPr marL="2057400" indent="-228600" eaLnBrk="0" hangingPunct="0">
                <a:defRPr sz="2600">
                  <a:solidFill>
                    <a:schemeClr val="bg1"/>
                  </a:solidFill>
                  <a:latin typeface="Arial Narrow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chemeClr val="bg1"/>
                  </a:solidFill>
                  <a:latin typeface="Arial Narrow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chemeClr val="bg1"/>
                  </a:solidFill>
                  <a:latin typeface="Arial Narrow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chemeClr val="bg1"/>
                  </a:solidFill>
                  <a:latin typeface="Arial Narrow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chemeClr val="bg1"/>
                  </a:solidFill>
                  <a:latin typeface="Arial Narrow" pitchFamily="34" charset="0"/>
                  <a:cs typeface="Arial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700" dirty="0" smtClean="0"/>
            </a:p>
          </p:txBody>
        </p:sp>
        <p:sp>
          <p:nvSpPr>
            <p:cNvPr id="9232" name="Line 6"/>
            <p:cNvSpPr>
              <a:spLocks noChangeShapeType="1"/>
            </p:cNvSpPr>
            <p:nvPr/>
          </p:nvSpPr>
          <p:spPr bwMode="auto">
            <a:xfrm>
              <a:off x="1220" y="3974"/>
              <a:ext cx="0" cy="34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 anchor="ctr"/>
            <a:lstStyle/>
            <a:p>
              <a:endParaRPr lang="ru-RU" dirty="0"/>
            </a:p>
          </p:txBody>
        </p:sp>
      </p:grpSp>
      <p:sp>
        <p:nvSpPr>
          <p:cNvPr id="9221" name="Rectangle 7"/>
          <p:cNvSpPr>
            <a:spLocks noChangeArrowheads="1"/>
          </p:cNvSpPr>
          <p:nvPr/>
        </p:nvSpPr>
        <p:spPr bwMode="auto">
          <a:xfrm>
            <a:off x="0" y="4"/>
            <a:ext cx="1936750" cy="809625"/>
          </a:xfrm>
          <a:prstGeom prst="rect">
            <a:avLst/>
          </a:prstGeom>
          <a:solidFill>
            <a:srgbClr val="0066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>
            <a:lvl1pPr eaLnBrk="0" hangingPunct="0"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1pPr>
            <a:lvl2pPr marL="742950" indent="-285750" eaLnBrk="0" hangingPunct="0"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2pPr>
            <a:lvl3pPr marL="1143000" indent="-228600" eaLnBrk="0" hangingPunct="0"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3pPr>
            <a:lvl4pPr marL="1600200" indent="-228600" eaLnBrk="0" hangingPunct="0"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4pPr>
            <a:lvl5pPr marL="2057400" indent="-228600" eaLnBrk="0" hangingPunct="0"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9pPr>
          </a:lstStyle>
          <a:p>
            <a:pPr eaLnBrk="1" hangingPunct="1">
              <a:defRPr/>
            </a:pPr>
            <a:endParaRPr lang="ru-RU" altLang="ru-RU" sz="1700" dirty="0" smtClean="0"/>
          </a:p>
        </p:txBody>
      </p:sp>
      <p:sp>
        <p:nvSpPr>
          <p:cNvPr id="9222" name="Rectangle 8"/>
          <p:cNvSpPr>
            <a:spLocks noChangeArrowheads="1"/>
          </p:cNvSpPr>
          <p:nvPr/>
        </p:nvSpPr>
        <p:spPr bwMode="auto">
          <a:xfrm>
            <a:off x="1943100" y="4"/>
            <a:ext cx="7200900" cy="809625"/>
          </a:xfrm>
          <a:prstGeom prst="rect">
            <a:avLst/>
          </a:prstGeom>
          <a:solidFill>
            <a:srgbClr val="0033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>
            <a:lvl1pPr eaLnBrk="0" hangingPunct="0"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1pPr>
            <a:lvl2pPr marL="742950" indent="-285750" eaLnBrk="0" hangingPunct="0"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2pPr>
            <a:lvl3pPr marL="1143000" indent="-228600" eaLnBrk="0" hangingPunct="0"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3pPr>
            <a:lvl4pPr marL="1600200" indent="-228600" eaLnBrk="0" hangingPunct="0"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4pPr>
            <a:lvl5pPr marL="2057400" indent="-228600" eaLnBrk="0" hangingPunct="0"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9pPr>
          </a:lstStyle>
          <a:p>
            <a:pPr eaLnBrk="1" hangingPunct="1">
              <a:defRPr/>
            </a:pPr>
            <a:endParaRPr lang="ru-RU" altLang="ru-RU" sz="1700" dirty="0" smtClean="0"/>
          </a:p>
        </p:txBody>
      </p:sp>
      <p:sp>
        <p:nvSpPr>
          <p:cNvPr id="9223" name="Line 9"/>
          <p:cNvSpPr>
            <a:spLocks noChangeShapeType="1"/>
          </p:cNvSpPr>
          <p:nvPr/>
        </p:nvSpPr>
        <p:spPr bwMode="auto">
          <a:xfrm>
            <a:off x="1936750" y="4"/>
            <a:ext cx="0" cy="809625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 anchor="ctr"/>
          <a:lstStyle/>
          <a:p>
            <a:endParaRPr lang="ru-RU" dirty="0"/>
          </a:p>
        </p:txBody>
      </p:sp>
      <p:sp>
        <p:nvSpPr>
          <p:cNvPr id="9224" name="Rectangle 11"/>
          <p:cNvSpPr>
            <a:spLocks noGrp="1" noChangeArrowheads="1"/>
          </p:cNvSpPr>
          <p:nvPr>
            <p:ph type="title"/>
          </p:nvPr>
        </p:nvSpPr>
        <p:spPr bwMode="auto">
          <a:xfrm>
            <a:off x="2159001" y="9"/>
            <a:ext cx="6985000" cy="757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269325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204792" y="4772455"/>
            <a:ext cx="1487487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sz="2000" b="1"/>
            </a:lvl1pPr>
          </a:lstStyle>
          <a:p>
            <a:fld id="{D61CBBA9-17F1-47BD-8839-9A46D0DE4F25}" type="slidenum">
              <a:rPr lang="ru-RU" altLang="ru-RU"/>
              <a:pPr/>
              <a:t>‹#›</a:t>
            </a:fld>
            <a:endParaRPr lang="ru-RU" altLang="ru-RU" dirty="0"/>
          </a:p>
        </p:txBody>
      </p:sp>
      <p:sp>
        <p:nvSpPr>
          <p:cNvPr id="269326" name="Rectangle 1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144713" y="4772455"/>
            <a:ext cx="6769100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sz="2000">
                <a:cs typeface="+mn-cs"/>
              </a:defRPr>
            </a:lvl1pPr>
          </a:lstStyle>
          <a:p>
            <a:pPr>
              <a:defRPr/>
            </a:pPr>
            <a:r>
              <a:rPr lang="ru-RU" dirty="0" smtClean="0"/>
              <a:t>СОВЕЩАНИЕ ПО РАССМОТРЕНИЮ РЕЗУЛЬТАТОВ ПХД ЗА 2013 Г.</a:t>
            </a:r>
            <a:endParaRPr lang="ru-RU" dirty="0"/>
          </a:p>
        </p:txBody>
      </p:sp>
      <p:sp>
        <p:nvSpPr>
          <p:cNvPr id="9227" name="Line 21"/>
          <p:cNvSpPr>
            <a:spLocks noChangeShapeType="1"/>
          </p:cNvSpPr>
          <p:nvPr/>
        </p:nvSpPr>
        <p:spPr bwMode="auto">
          <a:xfrm>
            <a:off x="0" y="4736306"/>
            <a:ext cx="9144000" cy="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 anchor="ctr"/>
          <a:lstStyle/>
          <a:p>
            <a:endParaRPr lang="ru-RU" dirty="0"/>
          </a:p>
        </p:txBody>
      </p:sp>
      <p:sp>
        <p:nvSpPr>
          <p:cNvPr id="9228" name="Line 22"/>
          <p:cNvSpPr>
            <a:spLocks noChangeShapeType="1"/>
          </p:cNvSpPr>
          <p:nvPr/>
        </p:nvSpPr>
        <p:spPr bwMode="auto">
          <a:xfrm>
            <a:off x="0" y="809625"/>
            <a:ext cx="9144000" cy="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 anchor="ctr"/>
          <a:lstStyle/>
          <a:p>
            <a:endParaRPr lang="ru-RU" dirty="0"/>
          </a:p>
        </p:txBody>
      </p:sp>
      <p:pic>
        <p:nvPicPr>
          <p:cNvPr id="9229" name="Picture 23" descr="TransGazKazan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279" y="67885"/>
            <a:ext cx="1560513" cy="633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915" r:id="rId1"/>
    <p:sldLayoutId id="2147483916" r:id="rId2"/>
    <p:sldLayoutId id="2147483917" r:id="rId3"/>
    <p:sldLayoutId id="2147483918" r:id="rId4"/>
    <p:sldLayoutId id="2147483919" r:id="rId5"/>
    <p:sldLayoutId id="2147483920" r:id="rId6"/>
    <p:sldLayoutId id="2147483921" r:id="rId7"/>
    <p:sldLayoutId id="2147483922" r:id="rId8"/>
    <p:sldLayoutId id="2147483923" r:id="rId9"/>
    <p:sldLayoutId id="2147483924" r:id="rId10"/>
    <p:sldLayoutId id="2147483925" r:id="rId11"/>
  </p:sldLayoutIdLst>
  <p:transition spd="med" advClick="0" advTm="1000">
    <p:wipe/>
  </p:transition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5pPr>
      <a:lvl6pPr marL="456531"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6pPr>
      <a:lvl7pPr marL="913063"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7pPr>
      <a:lvl8pPr marL="1369597"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8pPr>
      <a:lvl9pPr marL="1826127"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9pPr>
    </p:titleStyle>
    <p:bodyStyle>
      <a:lvl1pPr marL="342400" indent="-342400" algn="l" rtl="0" eaLnBrk="0" fontAlgn="base" hangingPunct="0">
        <a:spcBef>
          <a:spcPct val="0"/>
        </a:spcBef>
        <a:spcAft>
          <a:spcPct val="0"/>
        </a:spcAft>
        <a:defRPr sz="2600" b="1">
          <a:solidFill>
            <a:srgbClr val="003366"/>
          </a:solidFill>
          <a:latin typeface="+mn-lt"/>
          <a:ea typeface="+mn-ea"/>
          <a:cs typeface="+mn-cs"/>
        </a:defRPr>
      </a:lvl1pPr>
      <a:lvl2pPr marL="741868" indent="-285327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Arial" charset="0"/>
        </a:defRPr>
      </a:lvl2pPr>
      <a:lvl3pPr marL="1141334" indent="-228266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Arial" charset="0"/>
        </a:defRPr>
      </a:lvl3pPr>
      <a:lvl4pPr marL="1597866" indent="-228266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charset="0"/>
        </a:defRPr>
      </a:lvl4pPr>
      <a:lvl5pPr marL="2054398" indent="-228266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5pPr>
      <a:lvl6pPr marL="2510932" indent="-228266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67466" indent="-228266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4000" indent="-228266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0534" indent="-228266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ru-RU"/>
      </a:defPPr>
      <a:lvl1pPr marL="0" algn="l" defTabSz="9130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531" algn="l" defTabSz="9130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3063" algn="l" defTabSz="9130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69597" algn="l" defTabSz="9130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6127" algn="l" defTabSz="9130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2666" algn="l" defTabSz="9130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39200" algn="l" defTabSz="9130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5733" algn="l" defTabSz="9130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2269" algn="l" defTabSz="9130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708.xml"/><Relationship Id="rId1" Type="http://schemas.openxmlformats.org/officeDocument/2006/relationships/themeOverride" Target="../theme/themeOverride1.xml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23.jpeg"/><Relationship Id="rId7" Type="http://schemas.openxmlformats.org/officeDocument/2006/relationships/image" Target="../media/image2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08.xml"/><Relationship Id="rId6" Type="http://schemas.openxmlformats.org/officeDocument/2006/relationships/image" Target="../media/image26.jpe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05.xml"/><Relationship Id="rId5" Type="http://schemas.openxmlformats.org/officeDocument/2006/relationships/chart" Target="../charts/chart7.xml"/><Relationship Id="rId4" Type="http://schemas.openxmlformats.org/officeDocument/2006/relationships/chart" Target="../charts/chart6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image" Target="../media/image29.png"/><Relationship Id="rId7" Type="http://schemas.openxmlformats.org/officeDocument/2006/relationships/image" Target="../media/image3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03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Relationship Id="rId9" Type="http://schemas.openxmlformats.org/officeDocument/2006/relationships/image" Target="../media/image35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0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08.xml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08.xml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08.xml"/><Relationship Id="rId5" Type="http://schemas.openxmlformats.org/officeDocument/2006/relationships/image" Target="../media/image44.jpeg"/><Relationship Id="rId4" Type="http://schemas.openxmlformats.org/officeDocument/2006/relationships/image" Target="../media/image43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704.xml"/><Relationship Id="rId1" Type="http://schemas.openxmlformats.org/officeDocument/2006/relationships/themeOverride" Target="../theme/themeOverride2.xml"/><Relationship Id="rId4" Type="http://schemas.openxmlformats.org/officeDocument/2006/relationships/image" Target="../media/image2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708.xml"/><Relationship Id="rId1" Type="http://schemas.openxmlformats.org/officeDocument/2006/relationships/themeOverride" Target="../theme/themeOverride3.xml"/><Relationship Id="rId4" Type="http://schemas.openxmlformats.org/officeDocument/2006/relationships/image" Target="../media/image2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1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4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1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40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14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14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20.xml"/><Relationship Id="rId5" Type="http://schemas.openxmlformats.org/officeDocument/2006/relationships/chart" Target="../charts/chart4.xml"/><Relationship Id="rId4" Type="http://schemas.openxmlformats.org/officeDocument/2006/relationships/chart" Target="../charts/char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03.xml"/><Relationship Id="rId4" Type="http://schemas.openxmlformats.org/officeDocument/2006/relationships/image" Target="../media/image16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03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0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Изображение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1805" y="1199932"/>
            <a:ext cx="3514196" cy="2579718"/>
          </a:xfrm>
          <a:prstGeom prst="rect">
            <a:avLst/>
          </a:prstGeom>
        </p:spPr>
      </p:pic>
      <p:sp>
        <p:nvSpPr>
          <p:cNvPr id="4" name="Заголовок 1"/>
          <p:cNvSpPr txBox="1">
            <a:spLocks/>
          </p:cNvSpPr>
          <p:nvPr/>
        </p:nvSpPr>
        <p:spPr>
          <a:xfrm>
            <a:off x="2114851" y="238224"/>
            <a:ext cx="6985000" cy="524996"/>
          </a:xfrm>
          <a:prstGeom prst="rect">
            <a:avLst/>
          </a:prstGeom>
        </p:spPr>
        <p:txBody>
          <a:bodyPr lIns="91306" tIns="45658" rIns="91306" bIns="45658"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endParaRPr lang="ru-RU" dirty="0"/>
          </a:p>
        </p:txBody>
      </p:sp>
      <p:sp>
        <p:nvSpPr>
          <p:cNvPr id="2" name="TextBox 1"/>
          <p:cNvSpPr txBox="1"/>
          <p:nvPr/>
        </p:nvSpPr>
        <p:spPr>
          <a:xfrm>
            <a:off x="3933824" y="892281"/>
            <a:ext cx="5166027" cy="3723971"/>
          </a:xfrm>
          <a:prstGeom prst="rect">
            <a:avLst/>
          </a:prstGeom>
          <a:noFill/>
        </p:spPr>
        <p:txBody>
          <a:bodyPr wrap="square" lIns="91306" tIns="45658" rIns="91306" bIns="45658" rtlCol="0">
            <a:spAutoFit/>
          </a:bodyPr>
          <a:lstStyle/>
          <a:p>
            <a:pPr>
              <a:spcBef>
                <a:spcPts val="0"/>
              </a:spcBef>
            </a:pPr>
            <a:r>
              <a:rPr lang="ru-RU" sz="2400" b="1" dirty="0">
                <a:solidFill>
                  <a:srgbClr val="0066CC"/>
                </a:solidFill>
                <a:latin typeface="Arial Narrow"/>
                <a:cs typeface="+mn-cs"/>
              </a:rPr>
              <a:t/>
            </a:r>
            <a:br>
              <a:rPr lang="ru-RU" sz="2400" b="1" dirty="0">
                <a:solidFill>
                  <a:srgbClr val="0066CC"/>
                </a:solidFill>
                <a:latin typeface="Arial Narrow"/>
                <a:cs typeface="+mn-cs"/>
              </a:rPr>
            </a:br>
            <a:r>
              <a:rPr lang="ru-RU" sz="2400" b="1" dirty="0">
                <a:solidFill>
                  <a:srgbClr val="0066CC"/>
                </a:solidFill>
                <a:latin typeface="Arial Narrow"/>
                <a:cs typeface="+mn-cs"/>
              </a:rPr>
              <a:t>«</a:t>
            </a:r>
            <a:r>
              <a:rPr lang="ru-RU" sz="2000" b="1" dirty="0">
                <a:solidFill>
                  <a:srgbClr val="0066CC"/>
                </a:solidFill>
                <a:latin typeface="Arial Narrow"/>
                <a:cs typeface="+mn-cs"/>
              </a:rPr>
              <a:t>ОПЫТ ООО «ГАЗПРОМ ТРАНСГАЗ НИЖНИЙ НОВГОРОД» </a:t>
            </a:r>
            <a:r>
              <a:rPr lang="ru-RU" sz="2000" b="1" dirty="0" smtClean="0">
                <a:solidFill>
                  <a:srgbClr val="0066CC"/>
                </a:solidFill>
                <a:latin typeface="Arial Narrow"/>
                <a:cs typeface="+mn-cs"/>
              </a:rPr>
              <a:t>УСТРАНЕНИЯ НАРУШЕНИЙ ОХРАННЫХ ЗОН И МИНИМАЛЬНЫХ РАССТОЯНИЙ ОТ ГРС ПО РЕЗУЛЬТАТАМ РАЗРАБОТКИ ОБОСНОВАНИЯ БЕЗОПАСНОСТИ»</a:t>
            </a:r>
            <a:r>
              <a:rPr lang="ru-RU" sz="2000" dirty="0" smtClean="0">
                <a:solidFill>
                  <a:srgbClr val="0066CC"/>
                </a:solidFill>
              </a:rPr>
              <a:t> </a:t>
            </a:r>
            <a:endParaRPr lang="ru-RU" sz="2000" dirty="0">
              <a:solidFill>
                <a:srgbClr val="0066CC"/>
              </a:solidFill>
            </a:endParaRPr>
          </a:p>
          <a:p>
            <a:pPr>
              <a:spcBef>
                <a:spcPts val="0"/>
              </a:spcBef>
            </a:pPr>
            <a:endParaRPr lang="ru-RU" sz="2800" dirty="0">
              <a:solidFill>
                <a:srgbClr val="0066CC"/>
              </a:solidFill>
            </a:endParaRPr>
          </a:p>
          <a:p>
            <a:pPr>
              <a:spcBef>
                <a:spcPts val="0"/>
              </a:spcBef>
            </a:pPr>
            <a:r>
              <a:rPr lang="ru-RU" sz="2000" b="1" dirty="0">
                <a:solidFill>
                  <a:srgbClr val="0066CC"/>
                </a:solidFill>
              </a:rPr>
              <a:t>Начальник производственного отдела по эксплуатации ГРС</a:t>
            </a:r>
          </a:p>
          <a:p>
            <a:pPr>
              <a:spcBef>
                <a:spcPts val="0"/>
              </a:spcBef>
            </a:pPr>
            <a:r>
              <a:rPr lang="ru-RU" sz="2000" b="1" dirty="0">
                <a:solidFill>
                  <a:srgbClr val="0066CC"/>
                </a:solidFill>
              </a:rPr>
              <a:t>Степан Алексеевич </a:t>
            </a:r>
            <a:r>
              <a:rPr lang="ru-RU" sz="2000" b="1" dirty="0" err="1">
                <a:solidFill>
                  <a:srgbClr val="0066CC"/>
                </a:solidFill>
              </a:rPr>
              <a:t>Наволоцкий</a:t>
            </a:r>
            <a:endParaRPr lang="ru-RU" sz="2000" b="1" dirty="0">
              <a:solidFill>
                <a:srgbClr val="0066CC"/>
              </a:solidFill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 bwMode="auto">
          <a:xfrm>
            <a:off x="2103121" y="57150"/>
            <a:ext cx="7028813" cy="667836"/>
          </a:xfrm>
          <a:prstGeom prst="rect">
            <a:avLst/>
          </a:prstGeom>
          <a:extLst/>
        </p:spPr>
        <p:txBody>
          <a:bodyPr vert="horz" lIns="91306" tIns="45658" rIns="91306" bIns="45658" rtlCol="0" anchor="ctr">
            <a:noAutofit/>
          </a:bodyPr>
          <a:lstStyle>
            <a:lvl1pPr algn="ctr" defTabSz="457200" eaLnBrk="1" latinLnBrk="0" hangingPunct="1">
              <a:buNone/>
              <a:defRPr sz="24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914163"/>
            <a:r>
              <a:rPr lang="ru-RU" sz="1800" dirty="0">
                <a:solidFill>
                  <a:srgbClr val="1A62BA"/>
                </a:solidFill>
                <a:latin typeface="Arial Narrow" panose="020B0606020202030204" pitchFamily="34" charset="0"/>
                <a:ea typeface="+mn-ea"/>
                <a:cs typeface="Arial" panose="020B0604020202020204" pitchFamily="34" charset="0"/>
              </a:rPr>
              <a:t>Ежегодное отраслевое совещание руководителей и специалистов структурных подразделений администрации, дочерних обществ и организаций ПАО «Газпром» по вопросам эксплуатации ГРС и СГ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979713" y="4785232"/>
            <a:ext cx="7056783" cy="338530"/>
          </a:xfrm>
          <a:prstGeom prst="rect">
            <a:avLst/>
          </a:prstGeom>
          <a:noFill/>
        </p:spPr>
        <p:txBody>
          <a:bodyPr wrap="square" lIns="91416" tIns="45708" rIns="91416" bIns="45708" rtlCol="0">
            <a:spAutoFit/>
          </a:bodyPr>
          <a:lstStyle/>
          <a:p>
            <a:pPr algn="ctr"/>
            <a:r>
              <a:rPr lang="ru-RU" sz="1600" dirty="0" smtClean="0">
                <a:solidFill>
                  <a:schemeClr val="tx1"/>
                </a:solidFill>
              </a:rPr>
              <a:t>23-27 </a:t>
            </a:r>
            <a:r>
              <a:rPr lang="ru-RU" sz="1600" dirty="0">
                <a:solidFill>
                  <a:schemeClr val="tx1"/>
                </a:solidFill>
              </a:rPr>
              <a:t>октября </a:t>
            </a:r>
            <a:r>
              <a:rPr lang="ru-RU" sz="1600" dirty="0" smtClean="0">
                <a:solidFill>
                  <a:schemeClr val="tx1"/>
                </a:solidFill>
              </a:rPr>
              <a:t>2017 </a:t>
            </a:r>
            <a:r>
              <a:rPr lang="ru-RU" sz="1600" dirty="0">
                <a:solidFill>
                  <a:schemeClr val="tx1"/>
                </a:solidFill>
              </a:rPr>
              <a:t>года, Республика </a:t>
            </a:r>
            <a:r>
              <a:rPr lang="ru-RU" sz="1600" dirty="0" smtClean="0">
                <a:solidFill>
                  <a:schemeClr val="tx1"/>
                </a:solidFill>
              </a:rPr>
              <a:t>Татарстан, </a:t>
            </a:r>
            <a:r>
              <a:rPr lang="ru-RU" sz="1600" dirty="0" err="1" smtClean="0">
                <a:solidFill>
                  <a:schemeClr val="tx1"/>
                </a:solidFill>
              </a:rPr>
              <a:t>г.Казань</a:t>
            </a:r>
            <a:endParaRPr lang="ru-RU" sz="1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19506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125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2" descr="H:\TMP\GRS\Конончук\оз мдр\презентация по устранению нарушений\скан документов\скан032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6176" y="2247900"/>
            <a:ext cx="1767824" cy="2468743"/>
          </a:xfrm>
          <a:prstGeom prst="rect">
            <a:avLst/>
          </a:prstGeom>
          <a:noFill/>
          <a:ln w="127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5550" y="1816928"/>
            <a:ext cx="1705380" cy="2486767"/>
          </a:xfrm>
          <a:prstGeom prst="rect">
            <a:avLst/>
          </a:prstGeom>
          <a:noFill/>
          <a:ln w="12700">
            <a:solidFill>
              <a:srgbClr val="1A62BA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5091" y="2162979"/>
            <a:ext cx="1770472" cy="2476053"/>
          </a:xfrm>
          <a:prstGeom prst="rect">
            <a:avLst/>
          </a:prstGeom>
          <a:noFill/>
          <a:ln w="12700">
            <a:solidFill>
              <a:srgbClr val="1A62BA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10"/>
          <p:cNvSpPr txBox="1">
            <a:spLocks noChangeArrowheads="1"/>
          </p:cNvSpPr>
          <p:nvPr/>
        </p:nvSpPr>
        <p:spPr>
          <a:xfrm>
            <a:off x="2030098" y="107169"/>
            <a:ext cx="7113902" cy="615553"/>
          </a:xfrm>
          <a:prstGeom prst="rect">
            <a:avLst/>
          </a:prstGeom>
          <a:noFill/>
        </p:spPr>
        <p:txBody>
          <a:bodyPr vert="horz" wrap="square" lIns="0" tIns="0" rIns="0" bIns="0" rtlCol="0" anchor="t">
            <a:spAutoFit/>
          </a:bodyPr>
          <a:lstStyle/>
          <a:p>
            <a:pPr lvl="0">
              <a:spcBef>
                <a:spcPct val="0"/>
              </a:spcBef>
              <a:defRPr/>
            </a:pPr>
            <a:r>
              <a:rPr lang="ru-RU" sz="2000" dirty="0">
                <a:solidFill>
                  <a:srgbClr val="1B62B8"/>
                </a:solidFill>
              </a:rPr>
              <a:t>Основные  нормативные документы, используемые при установлении</a:t>
            </a:r>
          </a:p>
          <a:p>
            <a:pPr lvl="0">
              <a:spcBef>
                <a:spcPct val="0"/>
              </a:spcBef>
              <a:defRPr/>
            </a:pPr>
            <a:r>
              <a:rPr lang="ru-RU" sz="2000" dirty="0">
                <a:solidFill>
                  <a:srgbClr val="1B62B8"/>
                </a:solidFill>
              </a:rPr>
              <a:t>и устранении ОЗ и МР от ГРС</a:t>
            </a:r>
          </a:p>
        </p:txBody>
      </p:sp>
      <p:sp>
        <p:nvSpPr>
          <p:cNvPr id="25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>
                <a:solidFill>
                  <a:srgbClr val="FFFFFF"/>
                </a:solidFill>
              </a:rPr>
              <a:t>3</a:t>
            </a:r>
            <a:endParaRPr lang="ru-RU" dirty="0">
              <a:solidFill>
                <a:srgbClr val="FFFFFF"/>
              </a:solidFill>
            </a:endParaRPr>
          </a:p>
        </p:txBody>
      </p:sp>
      <p:pic>
        <p:nvPicPr>
          <p:cNvPr id="27" name="Picture 3" descr="H:\TMP\GRS\Конончук\оз мдр\презентация по устранению нарушений\скан документов\1407231127150002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0172" y="1816928"/>
            <a:ext cx="1837794" cy="2583043"/>
          </a:xfrm>
          <a:prstGeom prst="rect">
            <a:avLst/>
          </a:prstGeom>
          <a:noFill/>
          <a:ln w="127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Номер слайда 8"/>
          <p:cNvSpPr txBox="1">
            <a:spLocks/>
          </p:cNvSpPr>
          <p:nvPr/>
        </p:nvSpPr>
        <p:spPr bwMode="auto">
          <a:xfrm>
            <a:off x="179513" y="4772875"/>
            <a:ext cx="1728192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32B1FDD5-8D57-4331-B4F6-3877FECD376A}" type="slidenum">
              <a:rPr lang="ru-RU" sz="2000" kern="0">
                <a:solidFill>
                  <a:srgbClr val="0066CC"/>
                </a:solidFill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10</a:t>
            </a:fld>
            <a:endParaRPr lang="ru-RU" sz="2000" kern="0" dirty="0">
              <a:solidFill>
                <a:srgbClr val="0066CC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979713" y="4759022"/>
            <a:ext cx="7056783" cy="400085"/>
          </a:xfrm>
          <a:prstGeom prst="rect">
            <a:avLst/>
          </a:prstGeom>
          <a:noFill/>
        </p:spPr>
        <p:txBody>
          <a:bodyPr wrap="square" lIns="91416" tIns="45708" rIns="91416" bIns="45708" rtlCol="0">
            <a:spAutoFit/>
          </a:bodyPr>
          <a:lstStyle/>
          <a:p>
            <a:r>
              <a:rPr lang="ru-RU" sz="1000" dirty="0">
                <a:solidFill>
                  <a:srgbClr val="0066CC"/>
                </a:solidFill>
                <a:latin typeface="Arial Narrow"/>
              </a:rPr>
              <a:t>«ОПЫТ ООО «ГАЗПРОМ ТРАНСГАЗ НИЖНИЙ НОВГОРОД» УСТРАНЕНИЯ НАРУШЕНИЙ ОХРАННЫХ ЗОН И МИНИМАЛЬНЫХ РАССТОЯНИЙ ОТ ГРС ПО РЕЗУЛЬТАТАМ РАЗРАБОТКИ ОБОСНОВАНИЯ БЕЗОПАСНОСТИ» </a:t>
            </a:r>
            <a:endParaRPr lang="ru-RU" sz="1000" dirty="0">
              <a:solidFill>
                <a:schemeClr val="tx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16928"/>
            <a:ext cx="1809628" cy="257232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0919" y="2162980"/>
            <a:ext cx="1739417" cy="247605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9" name="Объект 2"/>
          <p:cNvSpPr txBox="1">
            <a:spLocks/>
          </p:cNvSpPr>
          <p:nvPr/>
        </p:nvSpPr>
        <p:spPr bwMode="auto">
          <a:xfrm>
            <a:off x="0" y="818191"/>
            <a:ext cx="9144000" cy="915359"/>
          </a:xfrm>
          <a:prstGeom prst="rect">
            <a:avLst/>
          </a:prstGeom>
          <a:gradFill flip="none" rotWithShape="1">
            <a:gsLst>
              <a:gs pos="0">
                <a:srgbClr val="66CCFF">
                  <a:alpha val="35000"/>
                </a:srgbClr>
              </a:gs>
              <a:gs pos="100000">
                <a:srgbClr val="FFFFFF">
                  <a:alpha val="82000"/>
                </a:srgbClr>
              </a:gs>
            </a:gsLst>
            <a:lin ang="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>
            <a:defPPr>
              <a:defRPr lang="ru-RU"/>
            </a:defPPr>
            <a:lvl1pPr marL="215976">
              <a:defRPr kern="0">
                <a:solidFill>
                  <a:srgbClr val="206AB7"/>
                </a:solidFill>
                <a:cs typeface="Arial" charset="0"/>
              </a:defRPr>
            </a:lvl1pPr>
          </a:lstStyle>
          <a:p>
            <a:r>
              <a:rPr lang="ru-RU" sz="2000" dirty="0"/>
              <a:t>Основными </a:t>
            </a:r>
            <a:r>
              <a:rPr lang="ru-RU" sz="2000" dirty="0" smtClean="0"/>
              <a:t>документами устанавливающими требования по ОЗ </a:t>
            </a:r>
            <a:r>
              <a:rPr lang="ru-RU" sz="2000" dirty="0"/>
              <a:t>и </a:t>
            </a:r>
            <a:r>
              <a:rPr lang="ru-RU" sz="2000" dirty="0" smtClean="0"/>
              <a:t>МР </a:t>
            </a:r>
            <a:r>
              <a:rPr lang="ru-RU" sz="2000" dirty="0"/>
              <a:t>от ГРС, являются «Правила охраны магистральных трубопроводов», </a:t>
            </a:r>
            <a:r>
              <a:rPr lang="ru-RU" sz="2000" dirty="0" smtClean="0"/>
              <a:t>утв. </a:t>
            </a:r>
            <a:r>
              <a:rPr lang="ru-RU" sz="2000" dirty="0"/>
              <a:t>постановлением Правительства РФ от </a:t>
            </a:r>
            <a:r>
              <a:rPr lang="ru-RU" sz="2000" dirty="0" smtClean="0"/>
              <a:t>08.09.2017 </a:t>
            </a:r>
            <a:r>
              <a:rPr lang="ru-RU" sz="2000" dirty="0"/>
              <a:t>года №</a:t>
            </a:r>
            <a:r>
              <a:rPr lang="ru-RU" sz="2000" dirty="0" smtClean="0"/>
              <a:t>1083, и СП </a:t>
            </a:r>
            <a:r>
              <a:rPr lang="ru-RU" sz="2000" dirty="0"/>
              <a:t>36.13330.2012 «Магистральные трубопроводы</a:t>
            </a:r>
            <a:r>
              <a:rPr lang="ru-RU" sz="2000" dirty="0" smtClean="0"/>
              <a:t>»</a:t>
            </a:r>
            <a:endParaRPr lang="ru-RU" sz="2000" dirty="0">
              <a:solidFill>
                <a:srgbClr val="1B62B8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40241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1"/>
          <p:cNvSpPr txBox="1">
            <a:spLocks noGrp="1"/>
          </p:cNvSpPr>
          <p:nvPr>
            <p:ph type="title"/>
          </p:nvPr>
        </p:nvSpPr>
        <p:spPr bwMode="auto">
          <a:xfrm>
            <a:off x="2066927" y="46698"/>
            <a:ext cx="7077075" cy="7208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normAutofit/>
          </a:bodyPr>
          <a:lstStyle/>
          <a:p>
            <a:pPr algn="l"/>
            <a:r>
              <a:rPr lang="ru-RU" sz="2000" dirty="0" smtClean="0"/>
              <a:t>Работа по устранению </a:t>
            </a:r>
            <a:r>
              <a:rPr lang="ru-RU" sz="2000" dirty="0"/>
              <a:t>нарушений ОЗ и МР от ГРС</a:t>
            </a:r>
          </a:p>
        </p:txBody>
      </p:sp>
      <p:graphicFrame>
        <p:nvGraphicFramePr>
          <p:cNvPr id="15" name="Диаграмма 14"/>
          <p:cNvGraphicFramePr/>
          <p:nvPr>
            <p:extLst>
              <p:ext uri="{D42A27DB-BD31-4B8C-83A1-F6EECF244321}">
                <p14:modId xmlns:p14="http://schemas.microsoft.com/office/powerpoint/2010/main" val="251998755"/>
              </p:ext>
            </p:extLst>
          </p:nvPr>
        </p:nvGraphicFramePr>
        <p:xfrm>
          <a:off x="3190875" y="1677177"/>
          <a:ext cx="3217716" cy="309868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3128962" y="1694361"/>
            <a:ext cx="2886076" cy="307605"/>
          </a:xfrm>
          <a:prstGeom prst="rect">
            <a:avLst/>
          </a:prstGeom>
          <a:noFill/>
        </p:spPr>
        <p:txBody>
          <a:bodyPr wrap="square" lIns="91270" tIns="45635" rIns="91270" bIns="45635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ru-RU" sz="1400" b="1" dirty="0">
                <a:solidFill>
                  <a:srgbClr val="1B62B8"/>
                </a:solidFill>
                <a:latin typeface="Arial Narrow"/>
              </a:rPr>
              <a:t>Структура нарушающих построек</a:t>
            </a:r>
          </a:p>
        </p:txBody>
      </p:sp>
      <p:graphicFrame>
        <p:nvGraphicFramePr>
          <p:cNvPr id="9" name="Диаграмма 7"/>
          <p:cNvGraphicFramePr/>
          <p:nvPr>
            <p:extLst>
              <p:ext uri="{D42A27DB-BD31-4B8C-83A1-F6EECF244321}">
                <p14:modId xmlns:p14="http://schemas.microsoft.com/office/powerpoint/2010/main" val="624768065"/>
              </p:ext>
            </p:extLst>
          </p:nvPr>
        </p:nvGraphicFramePr>
        <p:xfrm>
          <a:off x="0" y="1728904"/>
          <a:ext cx="3333750" cy="29995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1395634" y="2826176"/>
            <a:ext cx="409574" cy="307605"/>
          </a:xfrm>
          <a:prstGeom prst="rect">
            <a:avLst/>
          </a:prstGeom>
          <a:noFill/>
        </p:spPr>
        <p:txBody>
          <a:bodyPr wrap="square" lIns="91270" tIns="45635" rIns="91270" bIns="45635" rtlCol="0">
            <a:spAutoFit/>
          </a:bodyPr>
          <a:lstStyle/>
          <a:p>
            <a:endParaRPr lang="ru-RU" sz="1400" dirty="0">
              <a:solidFill>
                <a:schemeClr val="tx1"/>
              </a:solidFill>
            </a:endParaRPr>
          </a:p>
        </p:txBody>
      </p:sp>
      <p:sp>
        <p:nvSpPr>
          <p:cNvPr id="13" name="Номер слайда 8"/>
          <p:cNvSpPr txBox="1">
            <a:spLocks/>
          </p:cNvSpPr>
          <p:nvPr/>
        </p:nvSpPr>
        <p:spPr bwMode="auto">
          <a:xfrm>
            <a:off x="179513" y="4772875"/>
            <a:ext cx="1728192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32B1FDD5-8D57-4331-B4F6-3877FECD376A}" type="slidenum">
              <a:rPr lang="ru-RU" sz="2000" kern="0">
                <a:solidFill>
                  <a:srgbClr val="0066CC"/>
                </a:solidFill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11</a:t>
            </a:fld>
            <a:endParaRPr lang="ru-RU" sz="2000" kern="0" dirty="0">
              <a:solidFill>
                <a:srgbClr val="0066CC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0" y="829340"/>
            <a:ext cx="9144000" cy="830997"/>
          </a:xfrm>
          <a:prstGeom prst="rect">
            <a:avLst/>
          </a:prstGeom>
          <a:gradFill flip="none" rotWithShape="1">
            <a:gsLst>
              <a:gs pos="0">
                <a:srgbClr val="66CCFF">
                  <a:alpha val="35000"/>
                </a:srgbClr>
              </a:gs>
              <a:gs pos="100000">
                <a:srgbClr val="FFFFFF">
                  <a:alpha val="82000"/>
                </a:srgbClr>
              </a:gs>
            </a:gsLst>
            <a:lin ang="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>
            <a:defPPr>
              <a:defRPr lang="ru-RU"/>
            </a:defPPr>
            <a:lvl1pPr marL="215976">
              <a:defRPr sz="2400" kern="0">
                <a:solidFill>
                  <a:srgbClr val="206AB7"/>
                </a:solidFill>
              </a:defRPr>
            </a:lvl1pPr>
          </a:lstStyle>
          <a:p>
            <a:r>
              <a:rPr lang="ru-RU" sz="2000" dirty="0">
                <a:solidFill>
                  <a:schemeClr val="tx1"/>
                </a:solidFill>
              </a:rPr>
              <a:t>В период с 2013-2016 года </a:t>
            </a:r>
            <a:r>
              <a:rPr lang="ru-RU" sz="2000" b="1" dirty="0">
                <a:solidFill>
                  <a:schemeClr val="tx1"/>
                </a:solidFill>
              </a:rPr>
              <a:t>устранено </a:t>
            </a:r>
            <a:r>
              <a:rPr lang="ru-RU" sz="2000" b="1" dirty="0" smtClean="0">
                <a:solidFill>
                  <a:schemeClr val="tx1"/>
                </a:solidFill>
              </a:rPr>
              <a:t>10 </a:t>
            </a:r>
            <a:r>
              <a:rPr lang="ru-RU" sz="2000" b="1" dirty="0">
                <a:solidFill>
                  <a:schemeClr val="tx1"/>
                </a:solidFill>
              </a:rPr>
              <a:t>нарушений ОЗ и МР </a:t>
            </a:r>
            <a:r>
              <a:rPr lang="ru-RU" sz="2000" dirty="0">
                <a:solidFill>
                  <a:schemeClr val="tx1"/>
                </a:solidFill>
              </a:rPr>
              <a:t>от ГРС Общества.</a:t>
            </a:r>
          </a:p>
          <a:p>
            <a:r>
              <a:rPr lang="ru-RU" sz="2000" dirty="0">
                <a:solidFill>
                  <a:schemeClr val="tx1"/>
                </a:solidFill>
              </a:rPr>
              <a:t>На 01.01.2017 года к устранению </a:t>
            </a:r>
            <a:r>
              <a:rPr lang="ru-RU" sz="2000" b="1" dirty="0">
                <a:solidFill>
                  <a:schemeClr val="tx1"/>
                </a:solidFill>
              </a:rPr>
              <a:t>остаются </a:t>
            </a:r>
            <a:r>
              <a:rPr lang="ru-RU" sz="2000" b="1" dirty="0" smtClean="0">
                <a:solidFill>
                  <a:schemeClr val="tx1"/>
                </a:solidFill>
              </a:rPr>
              <a:t>5 </a:t>
            </a:r>
            <a:r>
              <a:rPr lang="ru-RU" sz="2000" b="1" dirty="0">
                <a:solidFill>
                  <a:schemeClr val="tx1"/>
                </a:solidFill>
              </a:rPr>
              <a:t>нарушений </a:t>
            </a:r>
            <a:r>
              <a:rPr lang="ru-RU" sz="2000" dirty="0">
                <a:solidFill>
                  <a:schemeClr val="tx1"/>
                </a:solidFill>
              </a:rPr>
              <a:t>с </a:t>
            </a:r>
            <a:r>
              <a:rPr lang="ru-RU" sz="2000" dirty="0" smtClean="0">
                <a:solidFill>
                  <a:schemeClr val="tx1"/>
                </a:solidFill>
              </a:rPr>
              <a:t>99 нарушающими постройками</a:t>
            </a:r>
            <a:endParaRPr lang="ru-RU" sz="2000" dirty="0">
              <a:solidFill>
                <a:schemeClr val="tx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979713" y="4759022"/>
            <a:ext cx="7056783" cy="400085"/>
          </a:xfrm>
          <a:prstGeom prst="rect">
            <a:avLst/>
          </a:prstGeom>
          <a:noFill/>
        </p:spPr>
        <p:txBody>
          <a:bodyPr wrap="square" lIns="91416" tIns="45708" rIns="91416" bIns="45708" rtlCol="0">
            <a:spAutoFit/>
          </a:bodyPr>
          <a:lstStyle/>
          <a:p>
            <a:r>
              <a:rPr lang="ru-RU" sz="1000" dirty="0">
                <a:solidFill>
                  <a:srgbClr val="0066CC"/>
                </a:solidFill>
                <a:latin typeface="Arial Narrow"/>
              </a:rPr>
              <a:t>«ОПЫТ ООО «ГАЗПРОМ ТРАНСГАЗ НИЖНИЙ НОВГОРОД» УСТРАНЕНИЯ НАРУШЕНИЙ ОХРАННЫХ ЗОН И МИНИМАЛЬНЫХ РАССТОЯНИЙ ОТ ГРС ПО РЕЗУЛЬТАТАМ РАЗРАБОТКИ ОБОСНОВАНИЯ БЕЗОПАСНОСТИ» </a:t>
            </a:r>
            <a:endParaRPr lang="ru-RU" sz="1000" dirty="0">
              <a:solidFill>
                <a:schemeClr val="tx1"/>
              </a:solidFill>
            </a:endParaRPr>
          </a:p>
        </p:txBody>
      </p:sp>
      <p:graphicFrame>
        <p:nvGraphicFramePr>
          <p:cNvPr id="12" name="Объект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25263009"/>
              </p:ext>
            </p:extLst>
          </p:nvPr>
        </p:nvGraphicFramePr>
        <p:xfrm>
          <a:off x="6076950" y="1660337"/>
          <a:ext cx="3067050" cy="30669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1576529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4"/>
          <p:cNvSpPr txBox="1">
            <a:spLocks/>
          </p:cNvSpPr>
          <p:nvPr/>
        </p:nvSpPr>
        <p:spPr bwMode="auto">
          <a:xfrm>
            <a:off x="0" y="4758928"/>
            <a:ext cx="1908176" cy="3845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79736" tIns="0" rIns="0" bIns="0" anchor="ctr"/>
          <a:lstStyle/>
          <a:p>
            <a:pPr>
              <a:defRPr/>
            </a:pPr>
            <a:fld id="{3312D524-76C8-4E16-A6B8-EA6777313A42}" type="slidenum">
              <a:rPr lang="ru-RU" sz="2000">
                <a:solidFill>
                  <a:schemeClr val="tx1"/>
                </a:solidFill>
              </a:rPr>
              <a:pPr>
                <a:defRPr/>
              </a:pPr>
              <a:t>12</a:t>
            </a:fld>
            <a:endParaRPr lang="ru-RU" sz="2000" dirty="0">
              <a:solidFill>
                <a:schemeClr val="tx1"/>
              </a:solidFill>
            </a:endParaRPr>
          </a:p>
        </p:txBody>
      </p:sp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8657" y="1805062"/>
            <a:ext cx="1829519" cy="273075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0171" y="1765668"/>
            <a:ext cx="3475867" cy="268658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01214" y="2237338"/>
            <a:ext cx="1981651" cy="245216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14" name="Прямоугольник 13"/>
          <p:cNvSpPr/>
          <p:nvPr/>
        </p:nvSpPr>
        <p:spPr>
          <a:xfrm>
            <a:off x="1165846" y="3439538"/>
            <a:ext cx="2042036" cy="577982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16" tIns="45708" rIns="91416" bIns="45708" rtlCol="0" anchor="ctr"/>
          <a:lstStyle/>
          <a:p>
            <a:pPr algn="ctr"/>
            <a:endParaRPr lang="ru-RU"/>
          </a:p>
        </p:txBody>
      </p:sp>
      <p:pic>
        <p:nvPicPr>
          <p:cNvPr id="15" name="Picture 5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4187" y="1765668"/>
            <a:ext cx="1862655" cy="252970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6" name="Picture 4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4003" y="2460220"/>
            <a:ext cx="1832311" cy="222928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7" name="Picture 6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0710" y="1765668"/>
            <a:ext cx="1971208" cy="237864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8" name="Picture 7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8357" y="2467044"/>
            <a:ext cx="1825643" cy="222245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19" name="Прямоугольник 18"/>
          <p:cNvSpPr/>
          <p:nvPr/>
        </p:nvSpPr>
        <p:spPr>
          <a:xfrm>
            <a:off x="7242240" y="3395995"/>
            <a:ext cx="1901760" cy="577982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16" tIns="45708" rIns="91416" bIns="45708" rtlCol="0" anchor="ctr"/>
          <a:lstStyle/>
          <a:p>
            <a:pPr algn="ctr"/>
            <a:endParaRPr lang="ru-RU"/>
          </a:p>
        </p:txBody>
      </p:sp>
      <p:sp>
        <p:nvSpPr>
          <p:cNvPr id="21" name="TextBox 20"/>
          <p:cNvSpPr txBox="1"/>
          <p:nvPr/>
        </p:nvSpPr>
        <p:spPr>
          <a:xfrm>
            <a:off x="1979713" y="4759022"/>
            <a:ext cx="7056783" cy="400085"/>
          </a:xfrm>
          <a:prstGeom prst="rect">
            <a:avLst/>
          </a:prstGeom>
          <a:noFill/>
        </p:spPr>
        <p:txBody>
          <a:bodyPr wrap="square" lIns="91416" tIns="45708" rIns="91416" bIns="45708" rtlCol="0">
            <a:spAutoFit/>
          </a:bodyPr>
          <a:lstStyle/>
          <a:p>
            <a:r>
              <a:rPr lang="ru-RU" sz="1000" dirty="0">
                <a:solidFill>
                  <a:srgbClr val="0066CC"/>
                </a:solidFill>
                <a:latin typeface="Arial Narrow"/>
              </a:rPr>
              <a:t>«ОПЫТ ООО «ГАЗПРОМ ТРАНСГАЗ НИЖНИЙ НОВГОРОД» УСТРАНЕНИЯ НАРУШЕНИЙ ОХРАННЫХ ЗОН И МИНИМАЛЬНЫХ РАССТОЯНИЙ ОТ ГРС ПО РЕЗУЛЬТАТАМ РАЗРАБОТКИ ОБОСНОВАНИЯ БЕЗОПАСНОСТИ» </a:t>
            </a:r>
            <a:endParaRPr lang="ru-RU" sz="1000" dirty="0">
              <a:solidFill>
                <a:schemeClr val="tx1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9525" y="835148"/>
            <a:ext cx="9144000" cy="930520"/>
          </a:xfrm>
          <a:prstGeom prst="rect">
            <a:avLst/>
          </a:prstGeom>
          <a:gradFill flip="none" rotWithShape="1">
            <a:gsLst>
              <a:gs pos="0">
                <a:srgbClr val="66CCFF">
                  <a:alpha val="35000"/>
                </a:srgbClr>
              </a:gs>
              <a:gs pos="100000">
                <a:srgbClr val="FFFFFF">
                  <a:alpha val="82000"/>
                </a:srgbClr>
              </a:gs>
            </a:gsLst>
            <a:lin ang="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>
            <a:defPPr>
              <a:defRPr lang="ru-RU"/>
            </a:defPPr>
            <a:lvl1pPr marL="215976">
              <a:defRPr sz="2400" kern="0">
                <a:solidFill>
                  <a:srgbClr val="206AB7"/>
                </a:solidFill>
              </a:defRPr>
            </a:lvl1pPr>
          </a:lstStyle>
          <a:p>
            <a:pPr marL="180000" indent="0" eaLnBrk="1" hangingPunct="1"/>
            <a:r>
              <a:rPr lang="ru-RU" sz="2000" dirty="0">
                <a:cs typeface="Arial" charset="0"/>
              </a:rPr>
              <a:t>Обоснование безопасности ОПО ГРС </a:t>
            </a:r>
            <a:r>
              <a:rPr lang="ru-RU" sz="2000" dirty="0" err="1">
                <a:cs typeface="Arial" charset="0"/>
              </a:rPr>
              <a:t>Лысково</a:t>
            </a:r>
            <a:r>
              <a:rPr lang="ru-RU" sz="2000" dirty="0">
                <a:cs typeface="Arial" charset="0"/>
              </a:rPr>
              <a:t> разработанное АО «</a:t>
            </a:r>
            <a:r>
              <a:rPr lang="ru-RU" sz="2000" dirty="0" err="1">
                <a:cs typeface="Arial" charset="0"/>
              </a:rPr>
              <a:t>Гипрогазцентр</a:t>
            </a:r>
            <a:r>
              <a:rPr lang="ru-RU" sz="2000" dirty="0">
                <a:cs typeface="Arial" charset="0"/>
              </a:rPr>
              <a:t>» подтвердило возможность уменьшения безопасного расстояния от ГРС </a:t>
            </a:r>
            <a:r>
              <a:rPr lang="ru-RU" sz="2000" dirty="0" err="1">
                <a:cs typeface="Arial" charset="0"/>
              </a:rPr>
              <a:t>Лысково</a:t>
            </a:r>
            <a:r>
              <a:rPr lang="ru-RU" sz="2000" dirty="0">
                <a:cs typeface="Arial" charset="0"/>
              </a:rPr>
              <a:t> до жилых домов на 20% (с 150 м до 120 м).</a:t>
            </a:r>
          </a:p>
        </p:txBody>
      </p:sp>
      <p:sp>
        <p:nvSpPr>
          <p:cNvPr id="22" name="Заголовок 1"/>
          <p:cNvSpPr txBox="1">
            <a:spLocks/>
          </p:cNvSpPr>
          <p:nvPr/>
        </p:nvSpPr>
        <p:spPr>
          <a:xfrm>
            <a:off x="2062716" y="166036"/>
            <a:ext cx="7081284" cy="519764"/>
          </a:xfrm>
          <a:prstGeom prst="rect">
            <a:avLst/>
          </a:prstGeom>
        </p:spPr>
        <p:txBody>
          <a:bodyPr lIns="91280" tIns="45640" rIns="91280" bIns="45640" anchor="ctr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 Narrow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 Narrow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 Narrow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 Narrow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 Narrow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 Narrow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 Narrow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 Narrow" pitchFamily="34" charset="0"/>
              </a:defRPr>
            </a:lvl9pPr>
          </a:lstStyle>
          <a:p>
            <a:r>
              <a:rPr lang="ru-RU" sz="2000" kern="0" dirty="0">
                <a:solidFill>
                  <a:schemeClr val="tx1"/>
                </a:solidFill>
              </a:rPr>
              <a:t>Опыт 2016 года устранения нарушения МР по результатам проведения Экспертизы обоснования безопасности</a:t>
            </a:r>
          </a:p>
        </p:txBody>
      </p:sp>
    </p:spTree>
    <p:extLst>
      <p:ext uri="{BB962C8B-B14F-4D97-AF65-F5344CB8AC3E}">
        <p14:creationId xmlns:p14="http://schemas.microsoft.com/office/powerpoint/2010/main" val="12343765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1000"/>
    </mc:Choice>
    <mc:Fallback xmlns="">
      <p:transition advClick="0" advTm="1000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3197543"/>
              </p:ext>
            </p:extLst>
          </p:nvPr>
        </p:nvGraphicFramePr>
        <p:xfrm>
          <a:off x="1" y="1824582"/>
          <a:ext cx="9143998" cy="2945119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295976"/>
                <a:gridCol w="847023"/>
                <a:gridCol w="514350"/>
                <a:gridCol w="733425"/>
                <a:gridCol w="562955"/>
                <a:gridCol w="580045"/>
                <a:gridCol w="1431007"/>
                <a:gridCol w="670349"/>
                <a:gridCol w="775093"/>
                <a:gridCol w="680825"/>
                <a:gridCol w="989695"/>
                <a:gridCol w="1063255"/>
              </a:tblGrid>
              <a:tr h="164116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solidFill>
                            <a:schemeClr val="bg1"/>
                          </a:solidFill>
                          <a:effectLst/>
                        </a:rPr>
                        <a:t>№ п/п</a:t>
                      </a:r>
                      <a:endParaRPr lang="ru-RU" sz="1100" b="1" i="0" u="none" strike="noStrike" dirty="0">
                        <a:solidFill>
                          <a:schemeClr val="bg1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L="5257" marR="5257" marT="700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B62B8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 smtClean="0">
                          <a:solidFill>
                            <a:schemeClr val="bg1"/>
                          </a:solidFill>
                          <a:effectLst/>
                        </a:rPr>
                        <a:t>Наименование ГРС</a:t>
                      </a:r>
                      <a:endParaRPr lang="ru-RU" sz="1100" b="1" i="0" u="none" strike="noStrike" dirty="0">
                        <a:solidFill>
                          <a:schemeClr val="bg1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L="5257" marR="5257" marT="700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B62B8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solidFill>
                            <a:schemeClr val="bg1"/>
                          </a:solidFill>
                          <a:effectLst/>
                        </a:rPr>
                        <a:t>Г</a:t>
                      </a:r>
                      <a:r>
                        <a:rPr lang="ru-RU" sz="1100" u="none" strike="noStrike" dirty="0" smtClean="0">
                          <a:solidFill>
                            <a:schemeClr val="bg1"/>
                          </a:solidFill>
                          <a:effectLst/>
                        </a:rPr>
                        <a:t>од </a:t>
                      </a:r>
                      <a:r>
                        <a:rPr lang="ru-RU" sz="1100" u="none" strike="noStrike" dirty="0">
                          <a:solidFill>
                            <a:schemeClr val="bg1"/>
                          </a:solidFill>
                          <a:effectLst/>
                        </a:rPr>
                        <a:t>ввода</a:t>
                      </a:r>
                      <a:endParaRPr lang="ru-RU" sz="1100" b="1" i="0" u="none" strike="noStrike" dirty="0">
                        <a:solidFill>
                          <a:schemeClr val="bg1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L="5257" marR="5257" marT="700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B62B8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solidFill>
                            <a:schemeClr val="bg1"/>
                          </a:solidFill>
                          <a:effectLst/>
                        </a:rPr>
                        <a:t>Дата обнаружения нарушения</a:t>
                      </a:r>
                      <a:endParaRPr lang="ru-RU" sz="1100" b="1" i="0" u="none" strike="noStrike" dirty="0">
                        <a:solidFill>
                          <a:schemeClr val="bg1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L="5257" marR="5257" marT="700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B62B8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 smtClean="0">
                          <a:solidFill>
                            <a:schemeClr val="bg1"/>
                          </a:solidFill>
                          <a:effectLst/>
                        </a:rPr>
                        <a:t>Расстояние</a:t>
                      </a:r>
                      <a:endParaRPr lang="ru-RU" sz="1100" b="1" i="0" u="none" strike="noStrike" dirty="0">
                        <a:solidFill>
                          <a:schemeClr val="bg1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L="5257" marR="5257" marT="700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B62B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solidFill>
                            <a:schemeClr val="bg1"/>
                          </a:solidFill>
                          <a:effectLst/>
                        </a:rPr>
                        <a:t>Объект нарушения</a:t>
                      </a:r>
                      <a:endParaRPr lang="ru-RU" sz="1100" b="1" i="0" u="none" strike="noStrike" dirty="0">
                        <a:solidFill>
                          <a:schemeClr val="bg1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L="5257" marR="5257" marT="700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B62B8"/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solidFill>
                            <a:schemeClr val="bg1"/>
                          </a:solidFill>
                          <a:effectLst/>
                        </a:rPr>
                        <a:t>Характеристика объекта </a:t>
                      </a:r>
                      <a:r>
                        <a:rPr lang="ru-RU" sz="1100" u="none" strike="noStrike" dirty="0" smtClean="0">
                          <a:solidFill>
                            <a:schemeClr val="bg1"/>
                          </a:solidFill>
                          <a:effectLst/>
                        </a:rPr>
                        <a:t>нарушения</a:t>
                      </a:r>
                      <a:endParaRPr lang="ru-RU" sz="1100" b="1" i="0" u="none" strike="noStrike" dirty="0">
                        <a:solidFill>
                          <a:schemeClr val="bg1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L="5257" marR="5257" marT="700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B62B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 Narrow" pitchFamily="34" charset="0"/>
                        </a:rPr>
                        <a:t>Ход работ</a:t>
                      </a:r>
                      <a:endParaRPr lang="ru-RU" sz="1100" b="1" i="0" u="none" strike="noStrike" dirty="0">
                        <a:solidFill>
                          <a:schemeClr val="bg1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L="5257" marR="5257" marT="700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B62B8"/>
                    </a:solidFill>
                  </a:tcPr>
                </a:tc>
              </a:tr>
              <a:tr h="32164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solidFill>
                            <a:schemeClr val="bg1"/>
                          </a:solidFill>
                          <a:effectLst/>
                        </a:rPr>
                        <a:t>факт</a:t>
                      </a:r>
                      <a:endParaRPr lang="ru-RU" sz="1100" b="1" i="0" u="none" strike="noStrike" dirty="0">
                        <a:solidFill>
                          <a:schemeClr val="bg1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L="5257" marR="5257" marT="700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B62B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solidFill>
                            <a:schemeClr val="bg1"/>
                          </a:solidFill>
                          <a:effectLst/>
                        </a:rPr>
                        <a:t>норма</a:t>
                      </a:r>
                      <a:endParaRPr lang="ru-RU" sz="1100" b="1" i="0" u="none" strike="noStrike" dirty="0">
                        <a:solidFill>
                          <a:schemeClr val="bg1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L="5257" marR="5257" marT="700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B62B8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solidFill>
                            <a:schemeClr val="bg1"/>
                          </a:solidFill>
                          <a:effectLst/>
                        </a:rPr>
                        <a:t>Тип постройки </a:t>
                      </a:r>
                      <a:endParaRPr lang="ru-RU" sz="1100" b="0" i="0" u="none" strike="noStrike" dirty="0">
                        <a:solidFill>
                          <a:schemeClr val="bg1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L="5257" marR="5257" marT="700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B62B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solidFill>
                            <a:schemeClr val="bg1"/>
                          </a:solidFill>
                          <a:effectLst/>
                        </a:rPr>
                        <a:t>Конструкция (материал)</a:t>
                      </a:r>
                      <a:endParaRPr lang="ru-RU" sz="1100" b="1" i="0" u="none" strike="noStrike" dirty="0">
                        <a:solidFill>
                          <a:schemeClr val="bg1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L="5257" marR="5257" marT="700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B62B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solidFill>
                            <a:schemeClr val="bg1"/>
                          </a:solidFill>
                          <a:effectLst/>
                        </a:rPr>
                        <a:t>Год постройки</a:t>
                      </a:r>
                      <a:endParaRPr lang="ru-RU" sz="1100" b="1" i="0" u="none" strike="noStrike" dirty="0">
                        <a:solidFill>
                          <a:schemeClr val="bg1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L="5257" marR="5257" marT="700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B62B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 smtClean="0">
                          <a:solidFill>
                            <a:schemeClr val="bg1"/>
                          </a:solidFill>
                          <a:effectLst/>
                        </a:rPr>
                        <a:t>Собственник объекта</a:t>
                      </a:r>
                      <a:endParaRPr lang="ru-RU" sz="1100" b="1" i="0" u="none" strike="noStrike" dirty="0">
                        <a:solidFill>
                          <a:schemeClr val="bg1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L="5257" marR="5257" marT="700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B62B8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ru-RU" sz="1100" b="1" i="0" u="none" strike="noStrike" dirty="0">
                        <a:solidFill>
                          <a:schemeClr val="bg1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L="5257" marR="5257" marT="700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B62B8"/>
                    </a:solidFill>
                  </a:tcPr>
                </a:tc>
              </a:tr>
              <a:tr h="149795">
                <a:tc rowSpan="7"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</a:rPr>
                        <a:t>1</a:t>
                      </a:r>
                      <a:endParaRPr lang="ru-RU" sz="1000" b="0" i="0" u="none" strike="noStrike" dirty="0">
                        <a:solidFill>
                          <a:srgbClr val="1B62B8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L="5257" marR="5257" marT="7009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 rowSpan="7">
                  <a:txBody>
                    <a:bodyPr/>
                    <a:lstStyle/>
                    <a:p>
                      <a:pPr algn="l" fontAlgn="ctr"/>
                      <a:r>
                        <a:rPr lang="ru-RU" sz="1000" b="1" u="none" strike="noStrike" dirty="0" smtClean="0">
                          <a:effectLst/>
                        </a:rPr>
                        <a:t> Павлово</a:t>
                      </a:r>
                      <a:endParaRPr lang="ru-RU" sz="1000" b="1" i="0" u="none" strike="noStrike" dirty="0">
                        <a:solidFill>
                          <a:srgbClr val="1B62B8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L="5257" marR="5257" marT="7009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 rowSpan="7"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</a:rPr>
                        <a:t>1973</a:t>
                      </a:r>
                      <a:endParaRPr lang="ru-RU" sz="1000" b="0" i="0" u="none" strike="noStrike" dirty="0">
                        <a:solidFill>
                          <a:srgbClr val="1B62B8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L="5257" marR="5257" marT="7009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 rowSpan="7"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 smtClean="0">
                          <a:effectLst/>
                        </a:rPr>
                        <a:t>2003</a:t>
                      </a:r>
                      <a:endParaRPr lang="ru-RU" sz="1000" b="0" i="0" u="none" strike="noStrike" dirty="0">
                        <a:solidFill>
                          <a:srgbClr val="1B62B8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L="5257" marR="5257" marT="7009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</a:rPr>
                        <a:t>135,21</a:t>
                      </a:r>
                      <a:endParaRPr lang="ru-RU" sz="1000" b="0" i="0" u="none" strike="noStrike" dirty="0">
                        <a:solidFill>
                          <a:srgbClr val="1B62B8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L="5257" marR="5257" marT="7009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</a:rPr>
                        <a:t>175</a:t>
                      </a:r>
                      <a:endParaRPr lang="ru-RU" sz="1000" b="0" i="0" u="none" strike="noStrike" dirty="0">
                        <a:solidFill>
                          <a:srgbClr val="1B62B8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L="5257" marR="5257" marT="7009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 dirty="0">
                          <a:effectLst/>
                        </a:rPr>
                        <a:t>Общежитие </a:t>
                      </a:r>
                      <a:r>
                        <a:rPr lang="ru-RU" sz="1000" u="none" strike="noStrike" dirty="0" smtClean="0">
                          <a:effectLst/>
                        </a:rPr>
                        <a:t>ПТУ (5 этажей)</a:t>
                      </a:r>
                      <a:endParaRPr lang="ru-RU" sz="1000" b="0" i="0" u="none" strike="noStrike" dirty="0">
                        <a:solidFill>
                          <a:srgbClr val="1B62B8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L="5257" marR="5257" marT="7009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</a:rPr>
                        <a:t>жилая</a:t>
                      </a:r>
                      <a:endParaRPr lang="ru-RU" sz="1000" b="0" i="0" u="none" strike="noStrike" dirty="0">
                        <a:solidFill>
                          <a:srgbClr val="1B62B8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L="5257" marR="5257" marT="7009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</a:rPr>
                        <a:t>Кирпич</a:t>
                      </a:r>
                      <a:endParaRPr lang="ru-RU" sz="1000" b="0" i="0" u="none" strike="noStrike" dirty="0">
                        <a:solidFill>
                          <a:srgbClr val="1B62B8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L="5257" marR="5257" marT="7009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</a:rPr>
                        <a:t>-</a:t>
                      </a:r>
                      <a:endParaRPr lang="ru-RU" sz="1000" b="0" i="0" u="none" strike="noStrike" dirty="0">
                        <a:solidFill>
                          <a:srgbClr val="1B62B8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L="5257" marR="5257" marT="7009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 rowSpan="7"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 smtClean="0">
                          <a:effectLst/>
                        </a:rPr>
                        <a:t>Администрация </a:t>
                      </a:r>
                      <a:r>
                        <a:rPr lang="ru-RU" sz="1000" u="none" strike="noStrike" dirty="0">
                          <a:effectLst/>
                        </a:rPr>
                        <a:t>Павловского р-на</a:t>
                      </a:r>
                      <a:endParaRPr lang="ru-RU" sz="1000" b="0" i="0" u="none" strike="noStrike" dirty="0">
                        <a:solidFill>
                          <a:srgbClr val="1B62B8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L="5257" marR="5257" marT="7009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 rowSpan="8">
                  <a:txBody>
                    <a:bodyPr/>
                    <a:lstStyle/>
                    <a:p>
                      <a:pPr marL="0" algn="ctr" defTabSz="456531" rtl="0" eaLnBrk="1" fontAlgn="ctr" latinLnBrk="0" hangingPunct="1"/>
                      <a:r>
                        <a:rPr lang="ru-RU" sz="1000" u="none" strike="noStrike" kern="1200" noProof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 2017 году разработаны обоснований безопасности.</a:t>
                      </a:r>
                    </a:p>
                    <a:p>
                      <a:pPr marL="0" algn="ctr" defTabSz="456531" rtl="0" eaLnBrk="1" fontAlgn="ctr" latinLnBrk="0" hangingPunct="1"/>
                      <a:r>
                        <a:rPr lang="ru-RU" sz="1000" u="none" strike="noStrike" kern="1200" noProof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Проводится</a:t>
                      </a:r>
                      <a:r>
                        <a:rPr lang="ru-RU" sz="1000" u="none" strike="noStrike" kern="1200" baseline="0" noProof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экспертиза.</a:t>
                      </a:r>
                      <a:endParaRPr lang="ru-RU" sz="100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257" marR="5257" marT="7009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</a:tr>
              <a:tr h="14979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</a:rPr>
                        <a:t>79,42</a:t>
                      </a:r>
                      <a:endParaRPr lang="ru-RU" sz="1000" b="0" i="0" u="none" strike="noStrike" dirty="0">
                        <a:solidFill>
                          <a:srgbClr val="1B62B8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L="5257" marR="5257" marT="7009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 smtClean="0">
                          <a:effectLst/>
                        </a:rPr>
                        <a:t>100</a:t>
                      </a:r>
                      <a:endParaRPr lang="ru-RU" sz="1000" b="0" i="0" u="none" strike="noStrike" dirty="0">
                        <a:solidFill>
                          <a:srgbClr val="1B62B8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L="5257" marR="5257" marT="7009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 dirty="0">
                          <a:effectLst/>
                        </a:rPr>
                        <a:t>Склады, цеха (10шт.)</a:t>
                      </a:r>
                      <a:endParaRPr lang="ru-RU" sz="1000" b="0" i="0" u="none" strike="noStrike" dirty="0">
                        <a:solidFill>
                          <a:srgbClr val="1B62B8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L="5257" marR="5257" marT="7009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</a:rPr>
                        <a:t>нежилая</a:t>
                      </a:r>
                      <a:endParaRPr lang="ru-RU" sz="1000" b="0" i="0" u="none" strike="noStrike" dirty="0">
                        <a:solidFill>
                          <a:srgbClr val="1B62B8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L="5257" marR="5257" marT="7009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</a:rPr>
                        <a:t>Металл</a:t>
                      </a:r>
                      <a:endParaRPr lang="ru-RU" sz="1000" b="0" i="0" u="none" strike="noStrike" dirty="0">
                        <a:solidFill>
                          <a:srgbClr val="1B62B8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L="5257" marR="5257" marT="7009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</a:rPr>
                        <a:t>-</a:t>
                      </a:r>
                      <a:endParaRPr lang="ru-RU" sz="1000" b="0" i="0" u="none" strike="noStrike" dirty="0">
                        <a:solidFill>
                          <a:srgbClr val="1B62B8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L="5257" marR="5257" marT="7009" marB="0" anchor="ctr"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4979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</a:rPr>
                        <a:t>124,45</a:t>
                      </a:r>
                      <a:endParaRPr lang="ru-RU" sz="1000" b="0" i="0" u="none" strike="noStrike" dirty="0">
                        <a:solidFill>
                          <a:srgbClr val="1B62B8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L="5257" marR="5257" marT="7009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</a:rPr>
                        <a:t>175</a:t>
                      </a:r>
                      <a:endParaRPr lang="ru-RU" sz="1000" b="0" i="0" u="none" strike="noStrike" dirty="0">
                        <a:solidFill>
                          <a:srgbClr val="1B62B8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L="5257" marR="5257" marT="7009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 dirty="0">
                          <a:effectLst/>
                        </a:rPr>
                        <a:t>Мастерская ПТУ</a:t>
                      </a:r>
                      <a:endParaRPr lang="ru-RU" sz="1000" b="0" i="0" u="none" strike="noStrike" dirty="0">
                        <a:solidFill>
                          <a:srgbClr val="1B62B8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L="5257" marR="5257" marT="7009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</a:rPr>
                        <a:t>нежилая</a:t>
                      </a:r>
                      <a:endParaRPr lang="ru-RU" sz="1000" b="0" i="0" u="none" strike="noStrike" dirty="0">
                        <a:solidFill>
                          <a:srgbClr val="1B62B8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L="5257" marR="5257" marT="7009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Кирпич</a:t>
                      </a:r>
                      <a:endParaRPr lang="ru-RU" sz="1000" b="0" i="0" u="none" strike="noStrike">
                        <a:solidFill>
                          <a:srgbClr val="1B62B8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L="5257" marR="5257" marT="7009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</a:rPr>
                        <a:t>-</a:t>
                      </a:r>
                      <a:endParaRPr lang="ru-RU" sz="1000" b="0" i="0" u="none" strike="noStrike" dirty="0">
                        <a:solidFill>
                          <a:srgbClr val="1B62B8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L="5257" marR="5257" marT="7009" marB="0" anchor="ctr"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4979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</a:rPr>
                        <a:t>140,22</a:t>
                      </a:r>
                      <a:endParaRPr lang="ru-RU" sz="1000" b="0" i="0" u="none" strike="noStrike" dirty="0">
                        <a:solidFill>
                          <a:srgbClr val="1B62B8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L="5257" marR="5257" marT="7009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</a:rPr>
                        <a:t>175</a:t>
                      </a:r>
                      <a:endParaRPr lang="ru-RU" sz="1000" b="0" i="0" u="none" strike="noStrike" dirty="0">
                        <a:solidFill>
                          <a:srgbClr val="1B62B8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L="5257" marR="5257" marT="7009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 dirty="0">
                          <a:effectLst/>
                        </a:rPr>
                        <a:t>Жилой дом </a:t>
                      </a:r>
                      <a:r>
                        <a:rPr lang="ru-RU" sz="1000" u="none" strike="noStrike" dirty="0" smtClean="0">
                          <a:effectLst/>
                        </a:rPr>
                        <a:t>(</a:t>
                      </a:r>
                      <a:r>
                        <a:rPr lang="ru-RU" sz="1000" u="none" strike="noStrike" dirty="0">
                          <a:effectLst/>
                        </a:rPr>
                        <a:t>бывший ДО)</a:t>
                      </a:r>
                      <a:endParaRPr lang="ru-RU" sz="1000" b="0" i="0" u="none" strike="noStrike" dirty="0">
                        <a:solidFill>
                          <a:srgbClr val="1B62B8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L="5257" marR="5257" marT="7009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</a:rPr>
                        <a:t>жилая</a:t>
                      </a:r>
                      <a:endParaRPr lang="ru-RU" sz="1000" b="0" i="0" u="none" strike="noStrike" dirty="0">
                        <a:solidFill>
                          <a:srgbClr val="1B62B8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L="5257" marR="5257" marT="7009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</a:rPr>
                        <a:t>Кирпич</a:t>
                      </a:r>
                      <a:endParaRPr lang="ru-RU" sz="1000" b="0" i="0" u="none" strike="noStrike" dirty="0">
                        <a:solidFill>
                          <a:srgbClr val="1B62B8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L="5257" marR="5257" marT="7009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</a:rPr>
                        <a:t>-</a:t>
                      </a:r>
                      <a:endParaRPr lang="ru-RU" sz="1000" b="0" i="0" u="none" strike="noStrike" dirty="0">
                        <a:solidFill>
                          <a:srgbClr val="1B62B8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L="5257" marR="5257" marT="7009" marB="0" anchor="ctr"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4979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 smtClean="0">
                          <a:effectLst/>
                        </a:rPr>
                        <a:t>77-85</a:t>
                      </a:r>
                      <a:endParaRPr lang="ru-RU" sz="1000" b="0" i="0" u="none" strike="noStrike" dirty="0">
                        <a:solidFill>
                          <a:srgbClr val="1B62B8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L="5257" marR="5257" marT="7009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 smtClean="0">
                          <a:effectLst/>
                        </a:rPr>
                        <a:t>100</a:t>
                      </a:r>
                      <a:endParaRPr lang="ru-RU" sz="1000" b="0" i="0" u="none" strike="noStrike" dirty="0">
                        <a:solidFill>
                          <a:srgbClr val="1B62B8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L="5257" marR="5257" marT="7009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 dirty="0">
                          <a:effectLst/>
                        </a:rPr>
                        <a:t>Гаражный комплекс </a:t>
                      </a:r>
                      <a:r>
                        <a:rPr lang="ru-RU" sz="1000" u="none" strike="noStrike" dirty="0" smtClean="0">
                          <a:effectLst/>
                        </a:rPr>
                        <a:t>(24 </a:t>
                      </a:r>
                      <a:r>
                        <a:rPr lang="ru-RU" sz="1000" u="none" strike="noStrike" dirty="0">
                          <a:effectLst/>
                        </a:rPr>
                        <a:t>шт.) </a:t>
                      </a:r>
                      <a:endParaRPr lang="ru-RU" sz="1000" b="0" i="0" u="none" strike="noStrike" dirty="0">
                        <a:solidFill>
                          <a:srgbClr val="1B62B8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L="5257" marR="5257" marT="7009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</a:rPr>
                        <a:t>нежилая</a:t>
                      </a:r>
                      <a:endParaRPr lang="ru-RU" sz="1000" b="0" i="0" u="none" strike="noStrike" dirty="0">
                        <a:solidFill>
                          <a:srgbClr val="1B62B8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L="5257" marR="5257" marT="7009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</a:rPr>
                        <a:t>Кирпич</a:t>
                      </a:r>
                      <a:endParaRPr lang="ru-RU" sz="1000" b="0" i="0" u="none" strike="noStrike" dirty="0">
                        <a:solidFill>
                          <a:srgbClr val="1B62B8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L="5257" marR="5257" marT="7009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</a:rPr>
                        <a:t>-</a:t>
                      </a:r>
                      <a:endParaRPr lang="ru-RU" sz="1000" b="0" i="0" u="none" strike="noStrike" dirty="0">
                        <a:solidFill>
                          <a:srgbClr val="1B62B8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L="5257" marR="5257" marT="7009" marB="0" anchor="ctr"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4979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145,52</a:t>
                      </a:r>
                      <a:endParaRPr lang="ru-RU" sz="1000" b="0" i="0" u="none" strike="noStrike">
                        <a:solidFill>
                          <a:srgbClr val="1B62B8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L="5257" marR="5257" marT="7009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175</a:t>
                      </a:r>
                      <a:endParaRPr lang="ru-RU" sz="1000" b="0" i="0" u="none" strike="noStrike">
                        <a:solidFill>
                          <a:srgbClr val="1B62B8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L="5257" marR="5257" marT="7009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 dirty="0">
                          <a:effectLst/>
                        </a:rPr>
                        <a:t>Гаражный комплекс (6 шт.) </a:t>
                      </a:r>
                      <a:endParaRPr lang="ru-RU" sz="1000" b="0" i="0" u="none" strike="noStrike" dirty="0">
                        <a:solidFill>
                          <a:srgbClr val="1B62B8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L="5257" marR="5257" marT="7009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</a:rPr>
                        <a:t>нежилая</a:t>
                      </a:r>
                      <a:endParaRPr lang="ru-RU" sz="1000" b="0" i="0" u="none" strike="noStrike" dirty="0">
                        <a:solidFill>
                          <a:srgbClr val="1B62B8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L="5257" marR="5257" marT="7009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</a:rPr>
                        <a:t>Металл</a:t>
                      </a:r>
                      <a:endParaRPr lang="ru-RU" sz="1000" b="0" i="0" u="none" strike="noStrike" dirty="0">
                        <a:solidFill>
                          <a:srgbClr val="1B62B8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L="5257" marR="5257" marT="7009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</a:rPr>
                        <a:t>-</a:t>
                      </a:r>
                      <a:endParaRPr lang="ru-RU" sz="1000" b="0" i="0" u="none" strike="noStrike" dirty="0">
                        <a:solidFill>
                          <a:srgbClr val="1B62B8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L="5257" marR="5257" marT="7009" marB="0" anchor="ctr"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4979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100,57</a:t>
                      </a:r>
                      <a:endParaRPr lang="ru-RU" sz="1000" b="0" i="0" u="none" strike="noStrike">
                        <a:solidFill>
                          <a:srgbClr val="1B62B8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L="5257" marR="5257" marT="7009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175</a:t>
                      </a:r>
                      <a:endParaRPr lang="ru-RU" sz="1000" b="0" i="0" u="none" strike="noStrike">
                        <a:solidFill>
                          <a:srgbClr val="1B62B8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L="5257" marR="5257" marT="7009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 dirty="0" err="1">
                          <a:effectLst/>
                        </a:rPr>
                        <a:t>Хозпостройка</a:t>
                      </a:r>
                      <a:endParaRPr lang="ru-RU" sz="1000" b="0" i="0" u="none" strike="noStrike" dirty="0">
                        <a:solidFill>
                          <a:srgbClr val="1B62B8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L="5257" marR="5257" marT="7009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</a:rPr>
                        <a:t>нежилая</a:t>
                      </a:r>
                      <a:endParaRPr lang="ru-RU" sz="1000" b="0" i="0" u="none" strike="noStrike" dirty="0">
                        <a:solidFill>
                          <a:srgbClr val="1B62B8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L="5257" marR="5257" marT="7009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</a:rPr>
                        <a:t>Деревянный</a:t>
                      </a:r>
                      <a:endParaRPr lang="ru-RU" sz="1000" b="0" i="0" u="none" strike="noStrike" dirty="0">
                        <a:solidFill>
                          <a:srgbClr val="1B62B8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L="5257" marR="5257" marT="7009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</a:rPr>
                        <a:t>-</a:t>
                      </a:r>
                      <a:endParaRPr lang="ru-RU" sz="1000" b="0" i="0" u="none" strike="noStrike" dirty="0">
                        <a:solidFill>
                          <a:srgbClr val="1B62B8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L="5257" marR="5257" marT="7009" marB="0" anchor="ctr"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6689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</a:rPr>
                        <a:t>2</a:t>
                      </a:r>
                      <a:endParaRPr lang="ru-RU" sz="1000" b="0" i="0" u="none" strike="noStrike" dirty="0">
                        <a:solidFill>
                          <a:srgbClr val="1B62B8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L="5257" marR="5257" marT="7009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1" u="none" strike="noStrike" dirty="0" smtClean="0">
                          <a:effectLst/>
                        </a:rPr>
                        <a:t> Дзержинск1</a:t>
                      </a:r>
                      <a:endParaRPr lang="ru-RU" sz="1000" b="1" i="0" u="none" strike="noStrike" dirty="0">
                        <a:solidFill>
                          <a:srgbClr val="1B62B8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L="5257" marR="5257" marT="7009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</a:rPr>
                        <a:t>1961</a:t>
                      </a:r>
                      <a:endParaRPr lang="ru-RU" sz="1000" b="0" i="0" u="none" strike="noStrike" dirty="0">
                        <a:solidFill>
                          <a:srgbClr val="1B62B8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L="5257" marR="5257" marT="7009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</a:rPr>
                        <a:t>2011</a:t>
                      </a:r>
                      <a:endParaRPr lang="ru-RU" sz="1000" b="0" i="0" u="none" strike="noStrike" dirty="0">
                        <a:solidFill>
                          <a:srgbClr val="1B62B8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L="5257" marR="5257" marT="7009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</a:rPr>
                        <a:t>60</a:t>
                      </a:r>
                      <a:endParaRPr lang="ru-RU" sz="1000" b="0" i="0" u="none" strike="noStrike" dirty="0">
                        <a:solidFill>
                          <a:srgbClr val="1B62B8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L="5257" marR="5257" marT="7009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</a:rPr>
                        <a:t>75</a:t>
                      </a:r>
                      <a:endParaRPr lang="ru-RU" sz="1000" b="0" i="0" u="none" strike="noStrike" dirty="0">
                        <a:solidFill>
                          <a:srgbClr val="1B62B8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L="5257" marR="5257" marT="7009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 dirty="0">
                          <a:effectLst/>
                        </a:rPr>
                        <a:t>Автодорога </a:t>
                      </a:r>
                      <a:r>
                        <a:rPr lang="en-US" sz="1000" u="none" strike="noStrike" dirty="0">
                          <a:effectLst/>
                        </a:rPr>
                        <a:t>II </a:t>
                      </a:r>
                      <a:r>
                        <a:rPr lang="ru-RU" sz="1000" u="none" strike="noStrike" dirty="0">
                          <a:effectLst/>
                        </a:rPr>
                        <a:t>категории</a:t>
                      </a:r>
                      <a:endParaRPr lang="ru-RU" sz="1000" b="0" i="0" u="none" strike="noStrike" dirty="0">
                        <a:solidFill>
                          <a:srgbClr val="1B62B8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L="5257" marR="5257" marT="7009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</a:rPr>
                        <a:t>-</a:t>
                      </a:r>
                      <a:endParaRPr lang="ru-RU" sz="1000" b="0" i="0" u="none" strike="noStrike" dirty="0">
                        <a:solidFill>
                          <a:srgbClr val="1B62B8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L="5257" marR="5257" marT="7009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</a:rPr>
                        <a:t>-</a:t>
                      </a:r>
                      <a:endParaRPr lang="ru-RU" sz="1000" b="0" i="0" u="none" strike="noStrike" dirty="0">
                        <a:solidFill>
                          <a:srgbClr val="1B62B8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L="5257" marR="5257" marT="7009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</a:rPr>
                        <a:t>-</a:t>
                      </a:r>
                      <a:endParaRPr lang="ru-RU" sz="1000" b="0" i="0" u="none" strike="noStrike" dirty="0">
                        <a:solidFill>
                          <a:srgbClr val="1B62B8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L="5257" marR="5257" marT="7009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</a:rPr>
                        <a:t>ГКУ автодорог </a:t>
                      </a:r>
                      <a:r>
                        <a:rPr lang="ru-RU" sz="1000" u="none" strike="noStrike" dirty="0" smtClean="0">
                          <a:effectLst/>
                        </a:rPr>
                        <a:t>НО</a:t>
                      </a:r>
                      <a:endParaRPr lang="ru-RU" sz="1000" b="0" i="0" u="none" strike="noStrike" dirty="0">
                        <a:solidFill>
                          <a:srgbClr val="1B62B8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L="5257" marR="5257" marT="7009" marB="0" anchor="ctr"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ru-RU" sz="1000" b="0" i="0" u="none" strike="noStrike" dirty="0">
                        <a:solidFill>
                          <a:srgbClr val="1B62B8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L="5257" marR="5257" marT="7009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6940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rgbClr val="1B62B8"/>
                          </a:solidFill>
                          <a:effectLst/>
                          <a:latin typeface="Arial Narrow" pitchFamily="34" charset="0"/>
                        </a:rPr>
                        <a:t>3</a:t>
                      </a:r>
                      <a:endParaRPr lang="ru-RU" sz="1000" b="0" i="0" u="none" strike="noStrike" dirty="0">
                        <a:solidFill>
                          <a:srgbClr val="1B62B8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L="5257" marR="5257" marT="7009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1" i="0" u="none" strike="noStrike" dirty="0" smtClean="0">
                          <a:solidFill>
                            <a:srgbClr val="1B62B8"/>
                          </a:solidFill>
                          <a:effectLst/>
                          <a:latin typeface="Arial Narrow" pitchFamily="34" charset="0"/>
                        </a:rPr>
                        <a:t> Горький-2</a:t>
                      </a:r>
                      <a:endParaRPr lang="ru-RU" sz="1000" b="1" i="0" u="none" strike="noStrike" dirty="0">
                        <a:solidFill>
                          <a:srgbClr val="1B62B8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L="5257" marR="5257" marT="7009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rgbClr val="1B62B8"/>
                          </a:solidFill>
                          <a:effectLst/>
                          <a:latin typeface="Arial Narrow" pitchFamily="34" charset="0"/>
                        </a:rPr>
                        <a:t>1960</a:t>
                      </a:r>
                      <a:endParaRPr lang="ru-RU" sz="1000" b="0" i="0" u="none" strike="noStrike" dirty="0">
                        <a:solidFill>
                          <a:srgbClr val="1B62B8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L="5257" marR="5257" marT="7009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rgbClr val="1B62B8"/>
                          </a:solidFill>
                          <a:effectLst/>
                          <a:latin typeface="Arial Narrow" pitchFamily="34" charset="0"/>
                        </a:rPr>
                        <a:t>2009</a:t>
                      </a:r>
                      <a:endParaRPr lang="ru-RU" sz="1000" b="0" i="0" u="none" strike="noStrike" dirty="0">
                        <a:solidFill>
                          <a:srgbClr val="1B62B8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L="5257" marR="5257" marT="7009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rgbClr val="1B62B8"/>
                          </a:solidFill>
                          <a:effectLst/>
                          <a:latin typeface="Arial Narrow" pitchFamily="34" charset="0"/>
                        </a:rPr>
                        <a:t>100-107</a:t>
                      </a:r>
                      <a:endParaRPr lang="ru-RU" sz="1000" b="0" i="0" u="none" strike="noStrike" dirty="0">
                        <a:solidFill>
                          <a:srgbClr val="1B62B8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L="5257" marR="5257" marT="7009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rgbClr val="1B62B8"/>
                          </a:solidFill>
                          <a:effectLst/>
                          <a:latin typeface="Arial Narrow" pitchFamily="34" charset="0"/>
                        </a:rPr>
                        <a:t>175</a:t>
                      </a:r>
                      <a:endParaRPr lang="ru-RU" sz="1000" b="0" i="0" u="none" strike="noStrike" dirty="0">
                        <a:solidFill>
                          <a:srgbClr val="1B62B8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L="5257" marR="5257" marT="7009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 dirty="0" smtClean="0">
                          <a:solidFill>
                            <a:srgbClr val="1B62B8"/>
                          </a:solidFill>
                          <a:effectLst/>
                          <a:latin typeface="Arial Narrow" pitchFamily="34" charset="0"/>
                        </a:rPr>
                        <a:t>Цех ПВХ, склад</a:t>
                      </a:r>
                      <a:endParaRPr lang="ru-RU" sz="1000" b="0" i="0" u="none" strike="noStrike" dirty="0">
                        <a:solidFill>
                          <a:srgbClr val="1B62B8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L="5257" marR="5257" marT="7009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rgbClr val="1B62B8"/>
                          </a:solidFill>
                          <a:effectLst/>
                          <a:latin typeface="Arial Narrow" pitchFamily="34" charset="0"/>
                        </a:rPr>
                        <a:t>нежилая</a:t>
                      </a:r>
                      <a:endParaRPr lang="ru-RU" sz="1000" b="0" i="0" u="none" strike="noStrike" dirty="0">
                        <a:solidFill>
                          <a:srgbClr val="1B62B8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L="5257" marR="5257" marT="7009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rgbClr val="1B62B8"/>
                          </a:solidFill>
                          <a:effectLst/>
                          <a:latin typeface="Arial Narrow" pitchFamily="34" charset="0"/>
                        </a:rPr>
                        <a:t>кирпич</a:t>
                      </a:r>
                      <a:endParaRPr lang="ru-RU" sz="1000" b="0" i="0" u="none" strike="noStrike" dirty="0">
                        <a:solidFill>
                          <a:srgbClr val="1B62B8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L="5257" marR="5257" marT="7009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rgbClr val="1B62B8"/>
                          </a:solidFill>
                          <a:effectLst/>
                          <a:latin typeface="Arial Narrow" pitchFamily="34" charset="0"/>
                        </a:rPr>
                        <a:t>1999</a:t>
                      </a:r>
                      <a:endParaRPr lang="ru-RU" sz="1000" b="0" i="0" u="none" strike="noStrike" dirty="0">
                        <a:solidFill>
                          <a:srgbClr val="1B62B8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L="5257" marR="5257" marT="7009" marB="0" anchor="ctr"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rgbClr val="1B62B8"/>
                          </a:solidFill>
                          <a:effectLst/>
                          <a:latin typeface="Arial Narrow" pitchFamily="34" charset="0"/>
                        </a:rPr>
                        <a:t>ООО </a:t>
                      </a:r>
                      <a:r>
                        <a:rPr lang="ru-RU" sz="1000" b="0" i="0" u="none" strike="noStrike" dirty="0" err="1" smtClean="0">
                          <a:solidFill>
                            <a:srgbClr val="1B62B8"/>
                          </a:solidFill>
                          <a:effectLst/>
                          <a:latin typeface="Arial Narrow" pitchFamily="34" charset="0"/>
                        </a:rPr>
                        <a:t>Бурнаковское</a:t>
                      </a:r>
                      <a:endParaRPr lang="ru-RU" sz="1000" b="0" i="0" u="none" strike="noStrike" dirty="0">
                        <a:solidFill>
                          <a:srgbClr val="1B62B8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L="5257" marR="5257" marT="7009" marB="0" anchor="ctr"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rgbClr val="1B62B8"/>
                          </a:solidFill>
                          <a:effectLst/>
                          <a:latin typeface="Arial Narrow" pitchFamily="34" charset="0"/>
                        </a:rPr>
                        <a:t>Отриц. суд. решение</a:t>
                      </a:r>
                      <a:endParaRPr lang="ru-RU" sz="1000" b="0" i="0" u="none" strike="noStrike" dirty="0">
                        <a:solidFill>
                          <a:srgbClr val="1B62B8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L="5257" marR="5257" marT="7009" marB="0" anchor="ctr">
                    <a:noFill/>
                  </a:tcPr>
                </a:tc>
              </a:tr>
              <a:tr h="14809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rgbClr val="1B62B8"/>
                          </a:solidFill>
                          <a:effectLst/>
                          <a:latin typeface="Arial Narrow" pitchFamily="34" charset="0"/>
                        </a:rPr>
                        <a:t>4</a:t>
                      </a:r>
                      <a:endParaRPr lang="ru-RU" sz="1000" b="0" i="0" u="none" strike="noStrike" dirty="0">
                        <a:solidFill>
                          <a:srgbClr val="1B62B8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L="5257" marR="5257" marT="700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1" i="0" u="none" strike="noStrike" dirty="0" smtClean="0">
                          <a:solidFill>
                            <a:srgbClr val="1B62B8"/>
                          </a:solidFill>
                          <a:effectLst/>
                          <a:latin typeface="Arial Narrow" pitchFamily="34" charset="0"/>
                        </a:rPr>
                        <a:t> Горький-2</a:t>
                      </a:r>
                      <a:endParaRPr lang="ru-RU" sz="1000" b="1" i="0" u="none" strike="noStrike" dirty="0">
                        <a:solidFill>
                          <a:srgbClr val="1B62B8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L="5257" marR="5257" marT="700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rgbClr val="1B62B8"/>
                          </a:solidFill>
                          <a:effectLst/>
                          <a:latin typeface="Arial Narrow" pitchFamily="34" charset="0"/>
                        </a:rPr>
                        <a:t>1960</a:t>
                      </a:r>
                      <a:endParaRPr lang="ru-RU" sz="1000" b="0" i="0" u="none" strike="noStrike" dirty="0">
                        <a:solidFill>
                          <a:srgbClr val="1B62B8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L="5257" marR="5257" marT="7009" marB="0" anchor="ctr"/>
                </a:tc>
                <a:tc>
                  <a:txBody>
                    <a:bodyPr/>
                    <a:lstStyle/>
                    <a:p>
                      <a:pPr marL="0" marR="0" indent="0" algn="ctr" defTabSz="456531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i="0" u="none" strike="noStrike" dirty="0" smtClean="0">
                          <a:solidFill>
                            <a:srgbClr val="1B62B8"/>
                          </a:solidFill>
                          <a:effectLst/>
                          <a:latin typeface="Arial Narrow" pitchFamily="34" charset="0"/>
                        </a:rPr>
                        <a:t>2009</a:t>
                      </a:r>
                    </a:p>
                  </a:txBody>
                  <a:tcPr marL="5257" marR="5257" marT="700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rgbClr val="1B62B8"/>
                          </a:solidFill>
                          <a:effectLst/>
                          <a:latin typeface="Arial Narrow" pitchFamily="34" charset="0"/>
                        </a:rPr>
                        <a:t>78-89</a:t>
                      </a:r>
                      <a:endParaRPr lang="ru-RU" sz="1000" b="0" i="0" u="none" strike="noStrike" dirty="0">
                        <a:solidFill>
                          <a:srgbClr val="1B62B8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L="5257" marR="5257" marT="700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rgbClr val="1B62B8"/>
                          </a:solidFill>
                          <a:effectLst/>
                          <a:latin typeface="Arial Narrow" pitchFamily="34" charset="0"/>
                        </a:rPr>
                        <a:t>100</a:t>
                      </a:r>
                      <a:endParaRPr lang="ru-RU" sz="1000" b="0" i="0" u="none" strike="noStrike" dirty="0">
                        <a:solidFill>
                          <a:srgbClr val="1B62B8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L="5257" marR="5257" marT="700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 dirty="0" smtClean="0">
                          <a:solidFill>
                            <a:srgbClr val="1B62B8"/>
                          </a:solidFill>
                          <a:effectLst/>
                          <a:latin typeface="Arial Narrow" pitchFamily="34" charset="0"/>
                        </a:rPr>
                        <a:t>Склад (3 шт.), забор</a:t>
                      </a:r>
                      <a:endParaRPr lang="ru-RU" sz="1000" b="0" i="0" u="none" strike="noStrike" dirty="0">
                        <a:solidFill>
                          <a:srgbClr val="1B62B8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L="5257" marR="5257" marT="7009" marB="0" anchor="ctr"/>
                </a:tc>
                <a:tc>
                  <a:txBody>
                    <a:bodyPr/>
                    <a:lstStyle/>
                    <a:p>
                      <a:pPr marL="0" marR="0" indent="0" algn="ctr" defTabSz="456531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i="0" u="none" strike="noStrike" dirty="0" smtClean="0">
                          <a:solidFill>
                            <a:srgbClr val="1B62B8"/>
                          </a:solidFill>
                          <a:effectLst/>
                          <a:latin typeface="Arial Narrow" pitchFamily="34" charset="0"/>
                        </a:rPr>
                        <a:t>нежилая</a:t>
                      </a:r>
                    </a:p>
                  </a:txBody>
                  <a:tcPr marL="5257" marR="5257" marT="7009" marB="0" anchor="ctr"/>
                </a:tc>
                <a:tc>
                  <a:txBody>
                    <a:bodyPr/>
                    <a:lstStyle/>
                    <a:p>
                      <a:pPr marL="0" marR="0" indent="0" algn="ctr" defTabSz="456531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i="0" u="none" strike="noStrike" dirty="0" smtClean="0">
                          <a:solidFill>
                            <a:srgbClr val="1B62B8"/>
                          </a:solidFill>
                          <a:effectLst/>
                          <a:latin typeface="Arial Narrow" pitchFamily="34" charset="0"/>
                        </a:rPr>
                        <a:t>Кирпич,   металл</a:t>
                      </a:r>
                      <a:endParaRPr lang="ru-RU" sz="1000" b="0" i="0" u="none" strike="noStrike" dirty="0">
                        <a:solidFill>
                          <a:srgbClr val="1B62B8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L="5257" marR="5257" marT="700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rgbClr val="1B62B8"/>
                          </a:solidFill>
                          <a:effectLst/>
                          <a:latin typeface="Arial Narrow" pitchFamily="34" charset="0"/>
                        </a:rPr>
                        <a:t>1999</a:t>
                      </a:r>
                      <a:endParaRPr lang="ru-RU" sz="1000" b="0" i="0" u="none" strike="noStrike" dirty="0">
                        <a:solidFill>
                          <a:srgbClr val="1B62B8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L="5257" marR="5257" marT="7009" marB="0" anchor="ctr"/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ru-RU" sz="1000" b="0" i="0" u="none" strike="noStrike" dirty="0">
                        <a:solidFill>
                          <a:srgbClr val="1B62B8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L="5257" marR="5257" marT="7009" marB="0" anchor="ctr"/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ru-RU" sz="1000" b="0" i="0" u="none" strike="noStrike" dirty="0">
                        <a:solidFill>
                          <a:srgbClr val="1B62B8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L="5257" marR="5257" marT="7009" marB="0" anchor="ctr"/>
                </a:tc>
              </a:tr>
              <a:tr h="14979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rgbClr val="1B62B8"/>
                          </a:solidFill>
                          <a:effectLst/>
                          <a:latin typeface="Arial Narrow" pitchFamily="34" charset="0"/>
                        </a:rPr>
                        <a:t>5</a:t>
                      </a:r>
                      <a:endParaRPr lang="ru-RU" sz="1000" b="0" i="0" u="none" strike="noStrike" dirty="0">
                        <a:solidFill>
                          <a:srgbClr val="1B62B8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L="5257" marR="5257" marT="7009" marB="0" anchor="ctr"/>
                </a:tc>
                <a:tc>
                  <a:txBody>
                    <a:bodyPr/>
                    <a:lstStyle/>
                    <a:p>
                      <a:pPr marL="0" marR="0" indent="0" algn="l" defTabSz="456531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u="none" strike="noStrike" dirty="0" smtClean="0">
                          <a:effectLst/>
                        </a:rPr>
                        <a:t> Володарск</a:t>
                      </a:r>
                      <a:r>
                        <a:rPr lang="ru-RU" sz="1000" b="1" u="none" strike="noStrike" baseline="0" dirty="0" smtClean="0">
                          <a:effectLst/>
                        </a:rPr>
                        <a:t> 1,2</a:t>
                      </a:r>
                      <a:endParaRPr lang="ru-RU" sz="1000" b="1" i="0" u="none" strike="noStrike" dirty="0" smtClean="0">
                        <a:solidFill>
                          <a:srgbClr val="1B62B8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L="5257" marR="5257" marT="700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rgbClr val="1B62B8"/>
                          </a:solidFill>
                          <a:effectLst/>
                          <a:latin typeface="Arial Narrow" pitchFamily="34" charset="0"/>
                        </a:rPr>
                        <a:t>1969</a:t>
                      </a:r>
                      <a:endParaRPr lang="ru-RU" sz="1000" b="0" i="0" u="none" strike="noStrike" dirty="0">
                        <a:solidFill>
                          <a:srgbClr val="1B62B8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L="5257" marR="5257" marT="7009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000" b="0" i="0" u="none" strike="noStrike" dirty="0">
                        <a:solidFill>
                          <a:srgbClr val="1B62B8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L="5257" marR="5257" marT="700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 smtClean="0">
                          <a:effectLst/>
                        </a:rPr>
                        <a:t>62-83</a:t>
                      </a:r>
                      <a:endParaRPr lang="ru-RU" sz="1000" b="0" i="0" u="none" strike="noStrike" dirty="0">
                        <a:solidFill>
                          <a:srgbClr val="1B62B8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L="5257" marR="5257" marT="700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100</a:t>
                      </a:r>
                      <a:endParaRPr lang="ru-RU" sz="1000" b="0" i="0" u="none" strike="noStrike" dirty="0">
                        <a:solidFill>
                          <a:srgbClr val="1B62B8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L="5257" marR="5257" marT="7009" marB="0" anchor="ctr"/>
                </a:tc>
                <a:tc>
                  <a:txBody>
                    <a:bodyPr/>
                    <a:lstStyle/>
                    <a:p>
                      <a:pPr marL="0" marR="0" indent="0" algn="l" defTabSz="456531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Гаражи</a:t>
                      </a:r>
                      <a:r>
                        <a:rPr lang="ru-RU" sz="10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(50 шт.)</a:t>
                      </a:r>
                      <a:endParaRPr lang="ru-RU" sz="1000" b="0" i="0" u="none" strike="noStrike" dirty="0" smtClean="0">
                        <a:solidFill>
                          <a:srgbClr val="1B62B8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L="5257" marR="5257" marT="7009" marB="0" anchor="ctr"/>
                </a:tc>
                <a:tc>
                  <a:txBody>
                    <a:bodyPr/>
                    <a:lstStyle/>
                    <a:p>
                      <a:pPr marL="0" marR="0" indent="0" algn="ctr" defTabSz="456531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i="0" u="none" strike="noStrike" dirty="0" smtClean="0">
                          <a:solidFill>
                            <a:srgbClr val="1B62B8"/>
                          </a:solidFill>
                          <a:effectLst/>
                          <a:latin typeface="Arial Narrow" pitchFamily="34" charset="0"/>
                        </a:rPr>
                        <a:t>нежилая</a:t>
                      </a:r>
                    </a:p>
                  </a:txBody>
                  <a:tcPr marL="5257" marR="5257" marT="7009" marB="0" anchor="ctr"/>
                </a:tc>
                <a:tc>
                  <a:txBody>
                    <a:bodyPr/>
                    <a:lstStyle/>
                    <a:p>
                      <a:pPr marL="0" marR="0" indent="0" algn="ctr" defTabSz="456531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u="none" strike="noStrike" dirty="0" smtClean="0">
                          <a:effectLst/>
                        </a:rPr>
                        <a:t>Кирпич</a:t>
                      </a:r>
                      <a:endParaRPr lang="ru-RU" sz="1000" b="0" i="0" u="none" strike="noStrike" dirty="0" smtClean="0">
                        <a:solidFill>
                          <a:srgbClr val="1B62B8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L="5257" marR="5257" marT="700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rgbClr val="1B62B8"/>
                          </a:solidFill>
                          <a:effectLst/>
                          <a:latin typeface="Arial Narrow" pitchFamily="34" charset="0"/>
                        </a:rPr>
                        <a:t>1989</a:t>
                      </a:r>
                      <a:endParaRPr lang="ru-RU" sz="1000" b="0" i="0" u="none" strike="noStrike" dirty="0">
                        <a:solidFill>
                          <a:srgbClr val="1B62B8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L="5257" marR="5257" marT="7009" marB="0" anchor="ctr"/>
                </a:tc>
                <a:tc>
                  <a:txBody>
                    <a:bodyPr/>
                    <a:lstStyle/>
                    <a:p>
                      <a:pPr marL="0" marR="0" indent="0" algn="ctr" defTabSz="456531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Администрация</a:t>
                      </a:r>
                      <a:r>
                        <a:rPr lang="ru-RU" sz="10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Володарского района</a:t>
                      </a:r>
                      <a:endParaRPr lang="ru-RU" sz="1000" b="0" i="0" u="none" strike="noStrike" dirty="0" smtClean="0">
                        <a:solidFill>
                          <a:srgbClr val="1B62B8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L="5257" marR="5257" marT="7009" marB="0" anchor="ctr"/>
                </a:tc>
                <a:tc>
                  <a:txBody>
                    <a:bodyPr/>
                    <a:lstStyle/>
                    <a:p>
                      <a:pPr marL="0" marR="0" indent="0" algn="ctr" defTabSz="456531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i="0" u="none" strike="noStrike" dirty="0" smtClean="0">
                          <a:solidFill>
                            <a:srgbClr val="1B62B8"/>
                          </a:solidFill>
                          <a:effectLst/>
                          <a:latin typeface="Arial Narrow" pitchFamily="34" charset="0"/>
                        </a:rPr>
                        <a:t>Продолжение </a:t>
                      </a:r>
                      <a:r>
                        <a:rPr lang="ru-RU" sz="1000" b="0" i="0" u="none" strike="noStrike" dirty="0" err="1" smtClean="0">
                          <a:solidFill>
                            <a:srgbClr val="1B62B8"/>
                          </a:solidFill>
                          <a:effectLst/>
                          <a:latin typeface="Arial Narrow" pitchFamily="34" charset="0"/>
                        </a:rPr>
                        <a:t>претензионно</a:t>
                      </a:r>
                      <a:r>
                        <a:rPr lang="ru-RU" sz="1000" b="0" i="0" u="none" strike="noStrike" dirty="0" smtClean="0">
                          <a:solidFill>
                            <a:srgbClr val="1B62B8"/>
                          </a:solidFill>
                          <a:effectLst/>
                          <a:latin typeface="Arial Narrow" pitchFamily="34" charset="0"/>
                        </a:rPr>
                        <a:t>-исковой работы</a:t>
                      </a:r>
                    </a:p>
                  </a:txBody>
                  <a:tcPr marL="5257" marR="5257" marT="7009" marB="0" anchor="ctr"/>
                </a:tc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0" y="829360"/>
            <a:ext cx="9144000" cy="970865"/>
          </a:xfrm>
          <a:prstGeom prst="rect">
            <a:avLst/>
          </a:prstGeom>
          <a:gradFill flip="none" rotWithShape="1">
            <a:gsLst>
              <a:gs pos="0">
                <a:srgbClr val="66CCFF">
                  <a:alpha val="35000"/>
                </a:srgbClr>
              </a:gs>
              <a:gs pos="100000">
                <a:srgbClr val="FFFFFF">
                  <a:alpha val="82000"/>
                </a:srgbClr>
              </a:gs>
            </a:gsLst>
            <a:lin ang="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>
            <a:defPPr>
              <a:defRPr lang="ru-RU"/>
            </a:defPPr>
            <a:lvl1pPr marL="215976">
              <a:defRPr sz="2400" kern="0">
                <a:solidFill>
                  <a:srgbClr val="206AB7"/>
                </a:solidFill>
              </a:defRPr>
            </a:lvl1pPr>
          </a:lstStyle>
          <a:p>
            <a:r>
              <a:rPr lang="ru-RU" sz="2000" dirty="0" smtClean="0"/>
              <a:t>В 2017 году через </a:t>
            </a:r>
            <a:r>
              <a:rPr lang="ru-RU" sz="2000" dirty="0"/>
              <a:t>разработку обоснований безопасности ОПО </a:t>
            </a:r>
            <a:r>
              <a:rPr lang="ru-RU" sz="2000" dirty="0" smtClean="0"/>
              <a:t>планируется устранить нарушения ОЗ и </a:t>
            </a:r>
            <a:r>
              <a:rPr lang="ru-RU" sz="2000" dirty="0"/>
              <a:t>МР от ГРС </a:t>
            </a:r>
            <a:r>
              <a:rPr lang="ru-RU" sz="2000" dirty="0" smtClean="0"/>
              <a:t>Павлово и Дзержинск-1 по </a:t>
            </a:r>
            <a:r>
              <a:rPr lang="ru-RU" sz="2000" dirty="0"/>
              <a:t>которым </a:t>
            </a:r>
            <a:r>
              <a:rPr lang="ru-RU" sz="2000" dirty="0" smtClean="0"/>
              <a:t>вероятность </a:t>
            </a:r>
            <a:r>
              <a:rPr lang="ru-RU" sz="2000" dirty="0"/>
              <a:t>вынесения положительного решения крайне низкая</a:t>
            </a:r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2062716" y="166036"/>
            <a:ext cx="7081284" cy="519764"/>
          </a:xfrm>
          <a:prstGeom prst="rect">
            <a:avLst/>
          </a:prstGeom>
        </p:spPr>
        <p:txBody>
          <a:bodyPr lIns="91280" tIns="45640" rIns="91280" bIns="45640" anchor="ctr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 Narrow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 Narrow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 Narrow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 Narrow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 Narrow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 Narrow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 Narrow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 Narrow" pitchFamily="34" charset="0"/>
              </a:defRPr>
            </a:lvl9pPr>
          </a:lstStyle>
          <a:p>
            <a:r>
              <a:rPr lang="ru-RU" sz="2000" kern="0" dirty="0">
                <a:solidFill>
                  <a:schemeClr val="tx1"/>
                </a:solidFill>
              </a:rPr>
              <a:t>Устранение нарушений МР от ГРС по результатам проведения Экспертизы обоснования безопасности</a:t>
            </a:r>
          </a:p>
        </p:txBody>
      </p:sp>
      <p:sp>
        <p:nvSpPr>
          <p:cNvPr id="9" name="Номер слайда 8"/>
          <p:cNvSpPr txBox="1">
            <a:spLocks/>
          </p:cNvSpPr>
          <p:nvPr/>
        </p:nvSpPr>
        <p:spPr bwMode="auto">
          <a:xfrm>
            <a:off x="179513" y="4772875"/>
            <a:ext cx="1728192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32B1FDD5-8D57-4331-B4F6-3877FECD376A}" type="slidenum">
              <a:rPr lang="ru-RU" sz="2000" kern="0">
                <a:solidFill>
                  <a:srgbClr val="0066CC"/>
                </a:solidFill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13</a:t>
            </a:fld>
            <a:endParaRPr lang="ru-RU" sz="2000" kern="0" dirty="0">
              <a:solidFill>
                <a:srgbClr val="0066CC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979713" y="4759022"/>
            <a:ext cx="7056783" cy="400085"/>
          </a:xfrm>
          <a:prstGeom prst="rect">
            <a:avLst/>
          </a:prstGeom>
          <a:noFill/>
        </p:spPr>
        <p:txBody>
          <a:bodyPr wrap="square" lIns="91416" tIns="45708" rIns="91416" bIns="45708" rtlCol="0">
            <a:spAutoFit/>
          </a:bodyPr>
          <a:lstStyle/>
          <a:p>
            <a:r>
              <a:rPr lang="ru-RU" sz="1000" dirty="0">
                <a:solidFill>
                  <a:srgbClr val="0066CC"/>
                </a:solidFill>
                <a:latin typeface="Arial Narrow"/>
              </a:rPr>
              <a:t>«ОПЫТ ООО «ГАЗПРОМ ТРАНСГАЗ НИЖНИЙ НОВГОРОД» УСТРАНЕНИЯ НАРУШЕНИЙ ОХРАННЫХ ЗОН И МИНИМАЛЬНЫХ РАССТОЯНИЙ ОТ ГРС ПО РЕЗУЛЬТАТАМ РАЗРАБОТКИ ОБОСНОВАНИЯ БЕЗОПАСНОСТИ» </a:t>
            </a:r>
            <a:endParaRPr lang="ru-RU" sz="1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9211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1"/>
          <p:cNvSpPr txBox="1">
            <a:spLocks/>
          </p:cNvSpPr>
          <p:nvPr/>
        </p:nvSpPr>
        <p:spPr>
          <a:xfrm>
            <a:off x="2051052" y="95533"/>
            <a:ext cx="7084891" cy="618633"/>
          </a:xfrm>
          <a:prstGeom prst="rect">
            <a:avLst/>
          </a:prstGeom>
        </p:spPr>
        <p:txBody>
          <a:bodyPr lIns="91424" tIns="45712" rIns="91424" bIns="45712" anchor="ctr"/>
          <a:lstStyle>
            <a:defPPr>
              <a:defRPr lang="ru-RU"/>
            </a:defPPr>
            <a:lvl1pPr algn="ctr" eaLnBrk="0" hangingPunct="0">
              <a:defRPr sz="2400" kern="0">
                <a:solidFill>
                  <a:srgbClr val="1A62BA"/>
                </a:solidFill>
                <a:latin typeface="+mj-lt"/>
                <a:ea typeface="+mj-ea"/>
                <a:cs typeface="+mj-cs"/>
              </a:defRPr>
            </a:lvl1pPr>
            <a:lvl2pPr eaLnBrk="0" hangingPunct="0"/>
            <a:lvl3pPr eaLnBrk="0" hangingPunct="0"/>
            <a:lvl4pPr eaLnBrk="0" hangingPunct="0"/>
            <a:lvl5pPr eaLnBrk="0" hangingPunct="0"/>
            <a:lvl6pPr marL="457200" fontAlgn="base">
              <a:spcBef>
                <a:spcPct val="0"/>
              </a:spcBef>
              <a:spcAft>
                <a:spcPct val="0"/>
              </a:spcAft>
            </a:lvl6pPr>
            <a:lvl7pPr marL="914400" fontAlgn="base">
              <a:spcBef>
                <a:spcPct val="0"/>
              </a:spcBef>
              <a:spcAft>
                <a:spcPct val="0"/>
              </a:spcAft>
            </a:lvl7pPr>
            <a:lvl8pPr marL="1371600" fontAlgn="base">
              <a:spcBef>
                <a:spcPct val="0"/>
              </a:spcBef>
              <a:spcAft>
                <a:spcPct val="0"/>
              </a:spcAft>
            </a:lvl8pPr>
            <a:lvl9pPr marL="1828800" fontAlgn="base">
              <a:spcBef>
                <a:spcPct val="0"/>
              </a:spcBef>
              <a:spcAft>
                <a:spcPct val="0"/>
              </a:spcAft>
            </a:lvl9pPr>
          </a:lstStyle>
          <a:p>
            <a:pPr algn="l"/>
            <a:r>
              <a:rPr lang="ru-RU" sz="2000" dirty="0"/>
              <a:t>Нарушение минимального расстояния от ГРС Павлово</a:t>
            </a:r>
          </a:p>
        </p:txBody>
      </p:sp>
      <p:sp>
        <p:nvSpPr>
          <p:cNvPr id="11" name="Номер слайда 4"/>
          <p:cNvSpPr txBox="1">
            <a:spLocks/>
          </p:cNvSpPr>
          <p:nvPr/>
        </p:nvSpPr>
        <p:spPr bwMode="auto">
          <a:xfrm>
            <a:off x="2" y="4758931"/>
            <a:ext cx="1908175" cy="3845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79752" tIns="0" rIns="0" bIns="0" anchor="ctr"/>
          <a:lstStyle>
            <a:defPPr>
              <a:defRPr lang="ru-RU"/>
            </a:defPPr>
            <a:lvl1pPr>
              <a:defRPr sz="2000">
                <a:solidFill>
                  <a:srgbClr val="003366"/>
                </a:solidFill>
                <a:cs typeface="Arial" panose="020B0604020202020204" pitchFamily="34" charset="0"/>
              </a:defRPr>
            </a:lvl1pPr>
          </a:lstStyle>
          <a:p>
            <a:fld id="{E28D5F38-2FFE-4846-BEF2-744AA260E7F2}" type="slidenum">
              <a:rPr lang="ru-RU">
                <a:solidFill>
                  <a:schemeClr val="tx1"/>
                </a:solidFill>
              </a:rPr>
              <a:pPr/>
              <a:t>14</a:t>
            </a:fld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60" y="1704975"/>
            <a:ext cx="3935105" cy="305404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0" y="829360"/>
            <a:ext cx="9144000" cy="875615"/>
          </a:xfrm>
          <a:prstGeom prst="rect">
            <a:avLst/>
          </a:prstGeom>
          <a:gradFill flip="none" rotWithShape="1">
            <a:gsLst>
              <a:gs pos="0">
                <a:srgbClr val="66CCFF">
                  <a:alpha val="35000"/>
                </a:srgbClr>
              </a:gs>
              <a:gs pos="100000">
                <a:srgbClr val="FFFFFF">
                  <a:alpha val="82000"/>
                </a:srgbClr>
              </a:gs>
            </a:gsLst>
            <a:lin ang="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>
            <a:defPPr>
              <a:defRPr lang="ru-RU"/>
            </a:defPPr>
            <a:lvl1pPr marL="215976">
              <a:defRPr sz="2400" kern="0">
                <a:solidFill>
                  <a:srgbClr val="206AB7"/>
                </a:solidFill>
              </a:defRPr>
            </a:lvl1pPr>
          </a:lstStyle>
          <a:p>
            <a:r>
              <a:rPr lang="ru-RU" sz="2000" dirty="0"/>
              <a:t>Анализ </a:t>
            </a:r>
            <a:r>
              <a:rPr lang="ru-RU" sz="2000" dirty="0" smtClean="0"/>
              <a:t>риска, </a:t>
            </a:r>
            <a:r>
              <a:rPr lang="ru-RU" sz="2000" dirty="0"/>
              <a:t>разработанный в 2017 году АО «</a:t>
            </a:r>
            <a:r>
              <a:rPr lang="ru-RU" sz="2000" dirty="0" err="1"/>
              <a:t>Гипрогазцентр</a:t>
            </a:r>
            <a:r>
              <a:rPr lang="ru-RU" sz="2000" dirty="0"/>
              <a:t>» </a:t>
            </a:r>
            <a:r>
              <a:rPr lang="ru-RU" sz="2000" dirty="0" smtClean="0"/>
              <a:t>по </a:t>
            </a:r>
            <a:r>
              <a:rPr lang="ru-RU" sz="2000" b="1" dirty="0"/>
              <a:t>ГРС </a:t>
            </a:r>
            <a:r>
              <a:rPr lang="ru-RU" sz="2000" b="1" dirty="0" smtClean="0"/>
              <a:t>Павлово</a:t>
            </a:r>
            <a:r>
              <a:rPr lang="ru-RU" sz="2000" dirty="0" smtClean="0"/>
              <a:t>, </a:t>
            </a:r>
            <a:r>
              <a:rPr lang="ru-RU" sz="2000" b="1" dirty="0"/>
              <a:t>подтвердил возможность уменьшения минимального </a:t>
            </a:r>
            <a:r>
              <a:rPr lang="ru-RU" sz="2000" b="1" dirty="0" smtClean="0"/>
              <a:t>расстояния </a:t>
            </a:r>
            <a:r>
              <a:rPr lang="ru-RU" sz="2000" dirty="0"/>
              <a:t>в соответствии с фактическим взаимным положением объектов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979713" y="4759022"/>
            <a:ext cx="7056783" cy="400085"/>
          </a:xfrm>
          <a:prstGeom prst="rect">
            <a:avLst/>
          </a:prstGeom>
          <a:noFill/>
        </p:spPr>
        <p:txBody>
          <a:bodyPr wrap="square" lIns="91416" tIns="45708" rIns="91416" bIns="45708" rtlCol="0">
            <a:spAutoFit/>
          </a:bodyPr>
          <a:lstStyle/>
          <a:p>
            <a:r>
              <a:rPr lang="ru-RU" sz="1000" dirty="0">
                <a:solidFill>
                  <a:srgbClr val="0066CC"/>
                </a:solidFill>
                <a:latin typeface="Arial Narrow"/>
              </a:rPr>
              <a:t>«ОПЫТ ООО «ГАЗПРОМ ТРАНСГАЗ НИЖНИЙ НОВГОРОД» УСТРАНЕНИЯ НАРУШЕНИЙ ОХРАННЫХ ЗОН И МИНИМАЛЬНЫХ РАССТОЯНИЙ ОТ ГРС ПО РЕЗУЛЬТАТАМ РАЗРАБОТКИ ОБОСНОВАНИЯ БЕЗОПАСНОСТИ» </a:t>
            </a:r>
            <a:endParaRPr lang="ru-RU" sz="1000" dirty="0">
              <a:solidFill>
                <a:schemeClr val="tx1"/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7265" y="1704975"/>
            <a:ext cx="3468694" cy="305404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2276" y="1704975"/>
            <a:ext cx="2363668" cy="306050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13" name="Овал 12"/>
          <p:cNvSpPr/>
          <p:nvPr/>
        </p:nvSpPr>
        <p:spPr>
          <a:xfrm>
            <a:off x="6905625" y="2692301"/>
            <a:ext cx="2230318" cy="542925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62720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1"/>
          <p:cNvSpPr txBox="1">
            <a:spLocks/>
          </p:cNvSpPr>
          <p:nvPr/>
        </p:nvSpPr>
        <p:spPr>
          <a:xfrm>
            <a:off x="2051052" y="95533"/>
            <a:ext cx="7084891" cy="618633"/>
          </a:xfrm>
          <a:prstGeom prst="rect">
            <a:avLst/>
          </a:prstGeom>
        </p:spPr>
        <p:txBody>
          <a:bodyPr lIns="91424" tIns="45712" rIns="91424" bIns="45712" anchor="ctr"/>
          <a:lstStyle>
            <a:defPPr>
              <a:defRPr lang="ru-RU"/>
            </a:defPPr>
            <a:lvl1pPr algn="ctr" eaLnBrk="0" hangingPunct="0">
              <a:defRPr sz="2400" kern="0">
                <a:solidFill>
                  <a:srgbClr val="1A62BA"/>
                </a:solidFill>
                <a:latin typeface="+mj-lt"/>
                <a:ea typeface="+mj-ea"/>
                <a:cs typeface="+mj-cs"/>
              </a:defRPr>
            </a:lvl1pPr>
            <a:lvl2pPr eaLnBrk="0" hangingPunct="0"/>
            <a:lvl3pPr eaLnBrk="0" hangingPunct="0"/>
            <a:lvl4pPr eaLnBrk="0" hangingPunct="0"/>
            <a:lvl5pPr eaLnBrk="0" hangingPunct="0"/>
            <a:lvl6pPr marL="457200" fontAlgn="base">
              <a:spcBef>
                <a:spcPct val="0"/>
              </a:spcBef>
              <a:spcAft>
                <a:spcPct val="0"/>
              </a:spcAft>
            </a:lvl6pPr>
            <a:lvl7pPr marL="914400" fontAlgn="base">
              <a:spcBef>
                <a:spcPct val="0"/>
              </a:spcBef>
              <a:spcAft>
                <a:spcPct val="0"/>
              </a:spcAft>
            </a:lvl7pPr>
            <a:lvl8pPr marL="1371600" fontAlgn="base">
              <a:spcBef>
                <a:spcPct val="0"/>
              </a:spcBef>
              <a:spcAft>
                <a:spcPct val="0"/>
              </a:spcAft>
            </a:lvl8pPr>
            <a:lvl9pPr marL="1828800" fontAlgn="base">
              <a:spcBef>
                <a:spcPct val="0"/>
              </a:spcBef>
              <a:spcAft>
                <a:spcPct val="0"/>
              </a:spcAft>
            </a:lvl9pPr>
          </a:lstStyle>
          <a:p>
            <a:pPr algn="l"/>
            <a:r>
              <a:rPr lang="ru-RU" sz="2000" dirty="0"/>
              <a:t>Нарушение минимального расстояния от ГРС Дзержинск 1</a:t>
            </a:r>
          </a:p>
        </p:txBody>
      </p:sp>
      <p:sp>
        <p:nvSpPr>
          <p:cNvPr id="11" name="Номер слайда 4"/>
          <p:cNvSpPr txBox="1">
            <a:spLocks/>
          </p:cNvSpPr>
          <p:nvPr/>
        </p:nvSpPr>
        <p:spPr bwMode="auto">
          <a:xfrm>
            <a:off x="2" y="4758931"/>
            <a:ext cx="1908175" cy="3845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79752" tIns="0" rIns="0" bIns="0" anchor="ctr"/>
          <a:lstStyle>
            <a:defPPr>
              <a:defRPr lang="ru-RU"/>
            </a:defPPr>
            <a:lvl1pPr>
              <a:defRPr sz="2000">
                <a:solidFill>
                  <a:srgbClr val="003366"/>
                </a:solidFill>
                <a:cs typeface="Arial" panose="020B0604020202020204" pitchFamily="34" charset="0"/>
              </a:defRPr>
            </a:lvl1pPr>
          </a:lstStyle>
          <a:p>
            <a:fld id="{E28D5F38-2FFE-4846-BEF2-744AA260E7F2}" type="slidenum">
              <a:rPr lang="ru-RU">
                <a:solidFill>
                  <a:schemeClr val="tx1"/>
                </a:solidFill>
              </a:rPr>
              <a:pPr/>
              <a:t>15</a:t>
            </a:fld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0" y="829360"/>
            <a:ext cx="9144000" cy="885652"/>
          </a:xfrm>
          <a:prstGeom prst="rect">
            <a:avLst/>
          </a:prstGeom>
          <a:gradFill flip="none" rotWithShape="1">
            <a:gsLst>
              <a:gs pos="0">
                <a:srgbClr val="66CCFF">
                  <a:alpha val="35000"/>
                </a:srgbClr>
              </a:gs>
              <a:gs pos="100000">
                <a:srgbClr val="FFFFFF">
                  <a:alpha val="82000"/>
                </a:srgbClr>
              </a:gs>
            </a:gsLst>
            <a:lin ang="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>
            <a:defPPr>
              <a:defRPr lang="ru-RU"/>
            </a:defPPr>
            <a:lvl1pPr marL="215976">
              <a:defRPr sz="2400" kern="0">
                <a:solidFill>
                  <a:srgbClr val="206AB7"/>
                </a:solidFill>
              </a:defRPr>
            </a:lvl1pPr>
          </a:lstStyle>
          <a:p>
            <a:r>
              <a:rPr lang="ru-RU" sz="2000" dirty="0"/>
              <a:t>При вводе в 1961 году в эксплуатацию ГРС Дзержинск-1 учитывался факт наличия подъездной автомобильной дороги, что зафиксировано на генплане проекта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979713" y="4759022"/>
            <a:ext cx="7056783" cy="400085"/>
          </a:xfrm>
          <a:prstGeom prst="rect">
            <a:avLst/>
          </a:prstGeom>
          <a:noFill/>
        </p:spPr>
        <p:txBody>
          <a:bodyPr wrap="square" lIns="91416" tIns="45708" rIns="91416" bIns="45708" rtlCol="0">
            <a:spAutoFit/>
          </a:bodyPr>
          <a:lstStyle/>
          <a:p>
            <a:r>
              <a:rPr lang="ru-RU" sz="1000" dirty="0">
                <a:solidFill>
                  <a:srgbClr val="0066CC"/>
                </a:solidFill>
                <a:latin typeface="Arial Narrow"/>
              </a:rPr>
              <a:t>«ОПЫТ ООО «ГАЗПРОМ ТРАНСГАЗ НИЖНИЙ НОВГОРОД» УСТРАНЕНИЯ НАРУШЕНИЙ ОХРАННЫХ ЗОН И МИНИМАЛЬНЫХ РАССТОЯНИЙ ОТ ГРС ПО РЕЗУЛЬТАТАМ РАЗРАБОТКИ ОБОСНОВАНИЯ БЕЗОПАСНОСТИ» </a:t>
            </a:r>
            <a:endParaRPr lang="ru-RU" sz="1000" dirty="0">
              <a:solidFill>
                <a:schemeClr val="tx1"/>
              </a:solidFill>
            </a:endParaRPr>
          </a:p>
        </p:txBody>
      </p:sp>
      <p:pic>
        <p:nvPicPr>
          <p:cNvPr id="10" name="Picture 9" descr="C:\Documents and Settings\gerasimovayu\Рабочий стол\Генплан2_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715012"/>
            <a:ext cx="3873890" cy="3016317"/>
          </a:xfrm>
          <a:prstGeom prst="rect">
            <a:avLst/>
          </a:prstGeom>
          <a:noFill/>
          <a:ln w="9525">
            <a:solidFill>
              <a:srgbClr val="1A7CC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4075" y="1723578"/>
            <a:ext cx="3209925" cy="300775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5250" y="1723579"/>
            <a:ext cx="2028825" cy="30077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" name="Овал 1"/>
          <p:cNvSpPr/>
          <p:nvPr/>
        </p:nvSpPr>
        <p:spPr>
          <a:xfrm>
            <a:off x="4114800" y="2809874"/>
            <a:ext cx="1781175" cy="542925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86161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1"/>
          <p:cNvSpPr txBox="1">
            <a:spLocks/>
          </p:cNvSpPr>
          <p:nvPr/>
        </p:nvSpPr>
        <p:spPr>
          <a:xfrm>
            <a:off x="2051050" y="33342"/>
            <a:ext cx="7084891" cy="796017"/>
          </a:xfrm>
          <a:prstGeom prst="rect">
            <a:avLst/>
          </a:prstGeom>
        </p:spPr>
        <p:txBody>
          <a:bodyPr anchor="ctr"/>
          <a:lstStyle>
            <a:defPPr>
              <a:defRPr lang="ru-RU"/>
            </a:defPPr>
            <a:lvl1pPr algn="ctr" eaLnBrk="0" hangingPunct="0">
              <a:defRPr sz="2400" kern="0">
                <a:solidFill>
                  <a:srgbClr val="1A62BA"/>
                </a:solidFill>
                <a:latin typeface="+mj-lt"/>
                <a:ea typeface="+mj-ea"/>
                <a:cs typeface="+mj-cs"/>
              </a:defRPr>
            </a:lvl1pPr>
            <a:lvl2pPr eaLnBrk="0" hangingPunct="0"/>
            <a:lvl3pPr eaLnBrk="0" hangingPunct="0"/>
            <a:lvl4pPr eaLnBrk="0" hangingPunct="0"/>
            <a:lvl5pPr eaLnBrk="0" hangingPunct="0"/>
            <a:lvl6pPr marL="457200" fontAlgn="base">
              <a:spcBef>
                <a:spcPct val="0"/>
              </a:spcBef>
              <a:spcAft>
                <a:spcPct val="0"/>
              </a:spcAft>
            </a:lvl6pPr>
            <a:lvl7pPr marL="914400" fontAlgn="base">
              <a:spcBef>
                <a:spcPct val="0"/>
              </a:spcBef>
              <a:spcAft>
                <a:spcPct val="0"/>
              </a:spcAft>
            </a:lvl7pPr>
            <a:lvl8pPr marL="1371600" fontAlgn="base">
              <a:spcBef>
                <a:spcPct val="0"/>
              </a:spcBef>
              <a:spcAft>
                <a:spcPct val="0"/>
              </a:spcAft>
            </a:lvl8pPr>
            <a:lvl9pPr marL="1828800" fontAlgn="base">
              <a:spcBef>
                <a:spcPct val="0"/>
              </a:spcBef>
              <a:spcAft>
                <a:spcPct val="0"/>
              </a:spcAft>
            </a:lvl9pPr>
          </a:lstStyle>
          <a:p>
            <a:pPr algn="l"/>
            <a:r>
              <a:rPr lang="ru-RU" sz="2000" dirty="0" smtClean="0"/>
              <a:t>Последствия аварий на объектах магистральных газопроводов</a:t>
            </a:r>
            <a:endParaRPr lang="ru-RU" sz="2000" dirty="0"/>
          </a:p>
        </p:txBody>
      </p:sp>
      <p:sp>
        <p:nvSpPr>
          <p:cNvPr id="11" name="Номер слайда 4"/>
          <p:cNvSpPr txBox="1">
            <a:spLocks/>
          </p:cNvSpPr>
          <p:nvPr/>
        </p:nvSpPr>
        <p:spPr bwMode="auto">
          <a:xfrm>
            <a:off x="0" y="4758929"/>
            <a:ext cx="1908175" cy="3845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79783" tIns="0" rIns="0" bIns="0" anchor="ctr"/>
          <a:lstStyle>
            <a:defPPr>
              <a:defRPr lang="ru-RU"/>
            </a:defPPr>
            <a:lvl1pPr>
              <a:defRPr sz="2000">
                <a:solidFill>
                  <a:srgbClr val="003366"/>
                </a:solidFill>
                <a:cs typeface="Arial" panose="020B0604020202020204" pitchFamily="34" charset="0"/>
              </a:defRPr>
            </a:lvl1pPr>
          </a:lstStyle>
          <a:p>
            <a:fld id="{E28D5F38-2FFE-4846-BEF2-744AA260E7F2}" type="slidenum">
              <a:rPr lang="ru-RU">
                <a:solidFill>
                  <a:schemeClr val="tx1"/>
                </a:solidFill>
              </a:rPr>
              <a:pPr/>
              <a:t>16</a:t>
            </a:fld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0" y="829360"/>
            <a:ext cx="9144000" cy="1161366"/>
          </a:xfrm>
          <a:prstGeom prst="rect">
            <a:avLst/>
          </a:prstGeom>
          <a:gradFill flip="none" rotWithShape="1">
            <a:gsLst>
              <a:gs pos="0">
                <a:srgbClr val="66CCFF">
                  <a:alpha val="35000"/>
                </a:srgbClr>
              </a:gs>
              <a:gs pos="100000">
                <a:srgbClr val="FFFFFF">
                  <a:alpha val="82000"/>
                </a:srgbClr>
              </a:gs>
            </a:gsLst>
            <a:lin ang="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>
            <a:defPPr>
              <a:defRPr lang="ru-RU"/>
            </a:defPPr>
            <a:lvl1pPr marL="215976">
              <a:defRPr sz="2400" kern="0">
                <a:solidFill>
                  <a:srgbClr val="206AB7"/>
                </a:solidFill>
              </a:defRPr>
            </a:lvl1pPr>
          </a:lstStyle>
          <a:p>
            <a:r>
              <a:rPr lang="ru-RU" sz="2000" dirty="0" smtClean="0"/>
              <a:t>В результате аварии на магистральном газопроводе </a:t>
            </a:r>
            <a:r>
              <a:rPr lang="ru-RU" sz="2000" dirty="0" err="1" smtClean="0"/>
              <a:t>Ду</a:t>
            </a:r>
            <a:r>
              <a:rPr lang="ru-RU" sz="2000" dirty="0" smtClean="0"/>
              <a:t> 1400 мм «Ямбург-Тула-1» (км 2479,5) произошедшей 24.08.2017 года  размер котлована составил </a:t>
            </a:r>
            <a:r>
              <a:rPr lang="ru-RU" sz="2000" b="1" dirty="0" smtClean="0"/>
              <a:t>36х20 метров глубиной 9,8 м</a:t>
            </a:r>
            <a:r>
              <a:rPr lang="ru-RU" sz="2000" dirty="0" smtClean="0"/>
              <a:t>. Радиус разлета грунта и фрагментов трубы составил </a:t>
            </a:r>
            <a:r>
              <a:rPr lang="ru-RU" sz="2000" b="1" dirty="0" smtClean="0"/>
              <a:t>до 450 м!!!!</a:t>
            </a:r>
            <a:endParaRPr lang="ru-RU" sz="2000" b="1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2874" y="1990725"/>
            <a:ext cx="3410621" cy="25579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7473" y="2092865"/>
            <a:ext cx="3309023" cy="24817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1979713" y="4759022"/>
            <a:ext cx="7056783" cy="400085"/>
          </a:xfrm>
          <a:prstGeom prst="rect">
            <a:avLst/>
          </a:prstGeom>
          <a:noFill/>
        </p:spPr>
        <p:txBody>
          <a:bodyPr wrap="square" lIns="91416" tIns="45708" rIns="91416" bIns="45708" rtlCol="0">
            <a:spAutoFit/>
          </a:bodyPr>
          <a:lstStyle/>
          <a:p>
            <a:r>
              <a:rPr lang="ru-RU" sz="1000" dirty="0">
                <a:solidFill>
                  <a:srgbClr val="0066CC"/>
                </a:solidFill>
                <a:latin typeface="Arial Narrow"/>
              </a:rPr>
              <a:t>«ОПЫТ ООО «ГАЗПРОМ ТРАНСГАЗ НИЖНИЙ НОВГОРОД» УСТРАНЕНИЯ НАРУШЕНИЙ ОХРАННЫХ ЗОН И МИНИМАЛЬНЫХ РАССТОЯНИЙ ОТ ГРС ПО РЕЗУЛЬТАТАМ РАЗРАБОТКИ ОБОСНОВАНИЯ БЕЗОПАСНОСТИ» </a:t>
            </a:r>
            <a:endParaRPr lang="ru-RU" sz="1000" dirty="0">
              <a:solidFill>
                <a:schemeClr val="tx1"/>
              </a:solidFill>
            </a:endParaRPr>
          </a:p>
        </p:txBody>
      </p:sp>
      <p:pic>
        <p:nvPicPr>
          <p:cNvPr id="2052" name="Picture 4" descr="F:\Совещание ОТРАСЛЕВОЕ по эксплуатации ГРС\доклад Казань 23-27 октября 2017 года\материалы к совещанию\Приложение 3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059" y="1990725"/>
            <a:ext cx="1923991" cy="2686049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Прямая со стрелкой 4"/>
          <p:cNvCxnSpPr/>
          <p:nvPr/>
        </p:nvCxnSpPr>
        <p:spPr>
          <a:xfrm flipV="1">
            <a:off x="1266825" y="2333625"/>
            <a:ext cx="123825" cy="790575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/>
          <p:nvPr/>
        </p:nvCxnSpPr>
        <p:spPr>
          <a:xfrm flipH="1">
            <a:off x="485775" y="3584031"/>
            <a:ext cx="714375" cy="721269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1390650" y="2719327"/>
            <a:ext cx="74892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solidFill>
                  <a:srgbClr val="FF0000"/>
                </a:solidFill>
              </a:rPr>
              <a:t>450 м</a:t>
            </a:r>
            <a:endParaRPr lang="ru-RU" sz="2000" b="1" dirty="0">
              <a:solidFill>
                <a:srgbClr val="FF0000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714592" y="4024252"/>
            <a:ext cx="74892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solidFill>
                  <a:srgbClr val="FF0000"/>
                </a:solidFill>
              </a:rPr>
              <a:t>2</a:t>
            </a:r>
            <a:r>
              <a:rPr lang="ru-RU" sz="2000" b="1" dirty="0">
                <a:solidFill>
                  <a:srgbClr val="FF0000"/>
                </a:solidFill>
              </a:rPr>
              <a:t>7</a:t>
            </a:r>
            <a:r>
              <a:rPr lang="ru-RU" sz="2000" b="1" dirty="0" smtClean="0">
                <a:solidFill>
                  <a:srgbClr val="FF0000"/>
                </a:solidFill>
              </a:rPr>
              <a:t>0 м</a:t>
            </a:r>
            <a:endParaRPr lang="ru-RU" sz="2000" b="1" dirty="0">
              <a:solidFill>
                <a:srgbClr val="FF0000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2609850" y="3412521"/>
            <a:ext cx="162736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solidFill>
                  <a:srgbClr val="FF0000"/>
                </a:solidFill>
              </a:rPr>
              <a:t>Глубина 9,8 м</a:t>
            </a:r>
            <a:endParaRPr lang="ru-RU" sz="2000" b="1" dirty="0">
              <a:solidFill>
                <a:srgbClr val="FF0000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7114175" y="2026130"/>
            <a:ext cx="192232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solidFill>
                  <a:srgbClr val="FF0000"/>
                </a:solidFill>
              </a:rPr>
              <a:t>Фрагмент трубы</a:t>
            </a:r>
            <a:endParaRPr lang="ru-RU" sz="2000" b="1" dirty="0">
              <a:solidFill>
                <a:srgbClr val="FF0000"/>
              </a:solidFill>
            </a:endParaRPr>
          </a:p>
        </p:txBody>
      </p:sp>
      <p:cxnSp>
        <p:nvCxnSpPr>
          <p:cNvPr id="25" name="Прямая со стрелкой 24"/>
          <p:cNvCxnSpPr/>
          <p:nvPr/>
        </p:nvCxnSpPr>
        <p:spPr>
          <a:xfrm>
            <a:off x="3107134" y="2419350"/>
            <a:ext cx="0" cy="107895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998793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394915" y="915198"/>
            <a:ext cx="8435517" cy="3785527"/>
          </a:xfrm>
          <a:prstGeom prst="rect">
            <a:avLst/>
          </a:prstGeom>
        </p:spPr>
        <p:txBody>
          <a:bodyPr wrap="square" lIns="91306" tIns="45658" rIns="91306" bIns="45658" anchor="ctr">
            <a:spAutoFit/>
          </a:bodyPr>
          <a:lstStyle/>
          <a:p>
            <a:pPr>
              <a:spcAft>
                <a:spcPts val="0"/>
              </a:spcAft>
            </a:pPr>
            <a:r>
              <a:rPr lang="ru-RU" sz="2000" dirty="0" smtClean="0">
                <a:solidFill>
                  <a:schemeClr val="tx1"/>
                </a:solidFill>
              </a:rPr>
              <a:t>1. По результатам разработки </a:t>
            </a:r>
            <a:r>
              <a:rPr lang="ru-RU" sz="2000" b="1" dirty="0">
                <a:solidFill>
                  <a:schemeClr val="tx1"/>
                </a:solidFill>
              </a:rPr>
              <a:t>обоснований безопасности ОПО </a:t>
            </a:r>
            <a:r>
              <a:rPr lang="ru-RU" sz="2000" dirty="0" smtClean="0">
                <a:solidFill>
                  <a:schemeClr val="tx1"/>
                </a:solidFill>
              </a:rPr>
              <a:t>необходимо </a:t>
            </a:r>
            <a:r>
              <a:rPr lang="ru-RU" sz="2000" dirty="0">
                <a:solidFill>
                  <a:schemeClr val="tx1"/>
                </a:solidFill>
              </a:rPr>
              <a:t>устранять нарушения ОЗ и МР от ГРС, по которым</a:t>
            </a:r>
            <a:r>
              <a:rPr lang="ru-RU" sz="2000" dirty="0" smtClean="0">
                <a:solidFill>
                  <a:schemeClr val="tx1"/>
                </a:solidFill>
              </a:rPr>
              <a:t>:</a:t>
            </a:r>
          </a:p>
          <a:p>
            <a:pPr marL="342900" indent="-34290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2000" dirty="0" smtClean="0">
                <a:solidFill>
                  <a:schemeClr val="tx1"/>
                </a:solidFill>
              </a:rPr>
              <a:t>проведена </a:t>
            </a:r>
            <a:r>
              <a:rPr lang="ru-RU" sz="2000" dirty="0" err="1">
                <a:solidFill>
                  <a:schemeClr val="tx1"/>
                </a:solidFill>
              </a:rPr>
              <a:t>претензионно</a:t>
            </a:r>
            <a:r>
              <a:rPr lang="ru-RU" sz="2000" dirty="0">
                <a:solidFill>
                  <a:schemeClr val="tx1"/>
                </a:solidFill>
              </a:rPr>
              <a:t>-исковая работа и </a:t>
            </a:r>
            <a:r>
              <a:rPr lang="ru-RU" sz="2000" b="1" dirty="0">
                <a:solidFill>
                  <a:schemeClr val="tx1"/>
                </a:solidFill>
              </a:rPr>
              <a:t>получены отрицательные судебные решения</a:t>
            </a:r>
            <a:r>
              <a:rPr lang="ru-RU" sz="2000" dirty="0" smtClean="0">
                <a:solidFill>
                  <a:schemeClr val="tx1"/>
                </a:solidFill>
              </a:rPr>
              <a:t>;</a:t>
            </a:r>
          </a:p>
          <a:p>
            <a:pPr marL="342900" indent="-34290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2000" dirty="0" smtClean="0">
                <a:solidFill>
                  <a:schemeClr val="tx1"/>
                </a:solidFill>
              </a:rPr>
              <a:t>вероятность </a:t>
            </a:r>
            <a:r>
              <a:rPr lang="ru-RU" sz="2000" dirty="0">
                <a:solidFill>
                  <a:schemeClr val="tx1"/>
                </a:solidFill>
              </a:rPr>
              <a:t>вынесения </a:t>
            </a:r>
            <a:r>
              <a:rPr lang="ru-RU" sz="2000" b="1" dirty="0">
                <a:solidFill>
                  <a:schemeClr val="tx1"/>
                </a:solidFill>
              </a:rPr>
              <a:t>положительного</a:t>
            </a:r>
            <a:r>
              <a:rPr lang="ru-RU" sz="2000" dirty="0">
                <a:solidFill>
                  <a:schemeClr val="tx1"/>
                </a:solidFill>
              </a:rPr>
              <a:t> судебного решения </a:t>
            </a:r>
            <a:r>
              <a:rPr lang="ru-RU" sz="2000" b="1" dirty="0">
                <a:solidFill>
                  <a:schemeClr val="tx1"/>
                </a:solidFill>
              </a:rPr>
              <a:t>крайне низкая </a:t>
            </a:r>
            <a:r>
              <a:rPr lang="ru-RU" sz="2000" dirty="0">
                <a:solidFill>
                  <a:schemeClr val="tx1"/>
                </a:solidFill>
              </a:rPr>
              <a:t>(судебная практика</a:t>
            </a:r>
            <a:r>
              <a:rPr lang="ru-RU" sz="2000" dirty="0" smtClean="0">
                <a:solidFill>
                  <a:schemeClr val="tx1"/>
                </a:solidFill>
              </a:rPr>
              <a:t>);</a:t>
            </a:r>
          </a:p>
          <a:p>
            <a:pPr marL="342900" indent="-34290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2000" b="1" dirty="0" smtClean="0">
                <a:solidFill>
                  <a:schemeClr val="tx1"/>
                </a:solidFill>
              </a:rPr>
              <a:t>высока </a:t>
            </a:r>
            <a:r>
              <a:rPr lang="ru-RU" sz="2000" b="1" dirty="0">
                <a:solidFill>
                  <a:schemeClr val="tx1"/>
                </a:solidFill>
              </a:rPr>
              <a:t>вероятность </a:t>
            </a:r>
            <a:r>
              <a:rPr lang="ru-RU" sz="2000" b="1" dirty="0" err="1">
                <a:solidFill>
                  <a:schemeClr val="tx1"/>
                </a:solidFill>
              </a:rPr>
              <a:t>имиджевых</a:t>
            </a:r>
            <a:r>
              <a:rPr lang="ru-RU" sz="2000" b="1" dirty="0">
                <a:solidFill>
                  <a:schemeClr val="tx1"/>
                </a:solidFill>
              </a:rPr>
              <a:t> рисков группы компаний ПАО «Газпром» </a:t>
            </a:r>
            <a:r>
              <a:rPr lang="ru-RU" sz="2000" dirty="0">
                <a:solidFill>
                  <a:schemeClr val="tx1"/>
                </a:solidFill>
              </a:rPr>
              <a:t>от проведения </a:t>
            </a:r>
            <a:r>
              <a:rPr lang="ru-RU" sz="2000" dirty="0" err="1">
                <a:solidFill>
                  <a:schemeClr val="tx1"/>
                </a:solidFill>
              </a:rPr>
              <a:t>претензионно</a:t>
            </a:r>
            <a:r>
              <a:rPr lang="ru-RU" sz="2000" dirty="0">
                <a:solidFill>
                  <a:schemeClr val="tx1"/>
                </a:solidFill>
              </a:rPr>
              <a:t>-исковой работы и сноса  нарушающих построек</a:t>
            </a:r>
            <a:r>
              <a:rPr lang="ru-RU" sz="2000" dirty="0" smtClean="0">
                <a:solidFill>
                  <a:schemeClr val="tx1"/>
                </a:solidFill>
              </a:rPr>
              <a:t>.</a:t>
            </a:r>
          </a:p>
          <a:p>
            <a:pPr marL="342900" indent="-342900"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ru-RU" sz="2000" dirty="0">
              <a:solidFill>
                <a:schemeClr val="tx1"/>
              </a:solidFill>
            </a:endParaRPr>
          </a:p>
          <a:p>
            <a:pPr>
              <a:spcAft>
                <a:spcPts val="0"/>
              </a:spcAft>
            </a:pPr>
            <a:r>
              <a:rPr lang="ru-RU" sz="2000" dirty="0">
                <a:solidFill>
                  <a:schemeClr val="tx1"/>
                </a:solidFill>
              </a:rPr>
              <a:t>2. Для обеспечения </a:t>
            </a:r>
            <a:r>
              <a:rPr lang="ru-RU" sz="2000" dirty="0" smtClean="0">
                <a:solidFill>
                  <a:schemeClr val="tx1"/>
                </a:solidFill>
              </a:rPr>
              <a:t>безопасной эксплуатации ГРС необходимо разработать </a:t>
            </a:r>
            <a:r>
              <a:rPr lang="ru-RU" sz="2000" dirty="0">
                <a:solidFill>
                  <a:schemeClr val="tx1"/>
                </a:solidFill>
              </a:rPr>
              <a:t>программу по </a:t>
            </a:r>
            <a:r>
              <a:rPr lang="ru-RU" sz="2000" dirty="0" smtClean="0">
                <a:solidFill>
                  <a:schemeClr val="tx1"/>
                </a:solidFill>
              </a:rPr>
              <a:t>внесению сведений о границах минимальных расстояний от объектов на публичные кадастровые карты. </a:t>
            </a:r>
            <a:endParaRPr lang="ru-RU" sz="2000" dirty="0">
              <a:solidFill>
                <a:schemeClr val="tx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247900" y="228308"/>
            <a:ext cx="6582532" cy="409867"/>
          </a:xfrm>
          <a:prstGeom prst="rect">
            <a:avLst/>
          </a:prstGeom>
        </p:spPr>
        <p:txBody>
          <a:bodyPr vert="horz" lIns="91306" tIns="45658" rIns="91306" bIns="45658" rtlCol="0" anchor="b">
            <a:noAutofit/>
          </a:bodyPr>
          <a:lstStyle>
            <a:lvl1pPr algn="ctr" defTabSz="457200" eaLnBrk="1" latinLnBrk="0" hangingPunct="1">
              <a:buNone/>
              <a:defRPr sz="24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dirty="0" smtClean="0"/>
              <a:t>Выводы и предложения</a:t>
            </a:r>
            <a:endParaRPr lang="ru-RU" dirty="0"/>
          </a:p>
        </p:txBody>
      </p:sp>
      <p:sp>
        <p:nvSpPr>
          <p:cNvPr id="8" name="Номер слайда 4"/>
          <p:cNvSpPr txBox="1">
            <a:spLocks/>
          </p:cNvSpPr>
          <p:nvPr/>
        </p:nvSpPr>
        <p:spPr bwMode="auto">
          <a:xfrm>
            <a:off x="0" y="4758928"/>
            <a:ext cx="1908176" cy="3845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79736" tIns="0" rIns="0" bIns="0" anchor="ctr"/>
          <a:lstStyle/>
          <a:p>
            <a:pPr>
              <a:defRPr/>
            </a:pPr>
            <a:fld id="{3312D524-76C8-4E16-A6B8-EA6777313A42}" type="slidenum">
              <a:rPr lang="ru-RU" sz="2000">
                <a:solidFill>
                  <a:schemeClr val="tx1"/>
                </a:solidFill>
              </a:rPr>
              <a:pPr>
                <a:defRPr/>
              </a:pPr>
              <a:t>17</a:t>
            </a:fld>
            <a:endParaRPr lang="ru-RU" sz="2000" dirty="0">
              <a:solidFill>
                <a:schemeClr val="tx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979713" y="4759022"/>
            <a:ext cx="7056783" cy="400085"/>
          </a:xfrm>
          <a:prstGeom prst="rect">
            <a:avLst/>
          </a:prstGeom>
          <a:noFill/>
        </p:spPr>
        <p:txBody>
          <a:bodyPr wrap="square" lIns="91416" tIns="45708" rIns="91416" bIns="45708" rtlCol="0">
            <a:spAutoFit/>
          </a:bodyPr>
          <a:lstStyle/>
          <a:p>
            <a:r>
              <a:rPr lang="ru-RU" sz="1000" dirty="0">
                <a:solidFill>
                  <a:srgbClr val="0066CC"/>
                </a:solidFill>
                <a:latin typeface="Arial Narrow"/>
              </a:rPr>
              <a:t>«ОПЫТ ООО «ГАЗПРОМ ТРАНСГАЗ НИЖНИЙ НОВГОРОД» УСТРАНЕНИЯ НАРУШЕНИЙ ОХРАННЫХ ЗОН И МИНИМАЛЬНЫХ РАССТОЯНИЙ ОТ ГРС ПО РЕЗУЛЬТАТАМ РАЗРАБОТКИ ОБОСНОВАНИЯ БЕЗОПАСНОСТИ» </a:t>
            </a:r>
            <a:endParaRPr lang="ru-RU" sz="1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378929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0" advClick="0" advTm="1000"/>
    </mc:Choice>
    <mc:Fallback xmlns="">
      <p:transition advClick="0" advTm="1000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1"/>
          <p:cNvSpPr>
            <a:spLocks noGrp="1"/>
          </p:cNvSpPr>
          <p:nvPr>
            <p:ph type="ctrTitle" idx="4294967295"/>
          </p:nvPr>
        </p:nvSpPr>
        <p:spPr>
          <a:xfrm>
            <a:off x="0" y="817961"/>
            <a:ext cx="9144000" cy="942975"/>
          </a:xfr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l"/>
            <a:r>
              <a:rPr lang="ru-RU" sz="3200" b="1" dirty="0">
                <a:solidFill>
                  <a:srgbClr val="003366"/>
                </a:solidFill>
              </a:rPr>
              <a:t>  </a:t>
            </a:r>
            <a:r>
              <a:rPr lang="ru-RU" sz="3200" b="1" dirty="0" smtClean="0">
                <a:solidFill>
                  <a:srgbClr val="003366"/>
                </a:solidFill>
              </a:rPr>
              <a:t>  </a:t>
            </a:r>
            <a:r>
              <a:rPr lang="ru-RU" sz="3200" b="1" dirty="0" smtClean="0">
                <a:solidFill>
                  <a:schemeClr val="tx1"/>
                </a:solidFill>
              </a:rPr>
              <a:t>СПАСИБО </a:t>
            </a:r>
            <a:r>
              <a:rPr lang="ru-RU" sz="3200" b="1" dirty="0">
                <a:solidFill>
                  <a:schemeClr val="tx1"/>
                </a:solidFill>
              </a:rPr>
              <a:t>ЗА ВНИМАНИЕ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651761" y="1810226"/>
            <a:ext cx="6492240" cy="2763212"/>
          </a:xfrm>
          <a:prstGeom prst="rect">
            <a:avLst/>
          </a:prstGeom>
          <a:noFill/>
        </p:spPr>
        <p:txBody>
          <a:bodyPr wrap="square" lIns="103011" tIns="51508" rIns="103011" bIns="51508" rtlCol="0" anchor="ctr">
            <a:spAutoFit/>
          </a:bodyPr>
          <a:lstStyle/>
          <a:p>
            <a:pPr>
              <a:lnSpc>
                <a:spcPct val="120000"/>
              </a:lnSpc>
            </a:pPr>
            <a:r>
              <a:rPr lang="ru-RU" sz="2400" dirty="0" smtClean="0">
                <a:solidFill>
                  <a:schemeClr val="tx1"/>
                </a:solidFill>
                <a:cs typeface="Arial" charset="0"/>
              </a:rPr>
              <a:t>Степан Алексеевич </a:t>
            </a:r>
            <a:r>
              <a:rPr lang="ru-RU" sz="2400" dirty="0">
                <a:solidFill>
                  <a:schemeClr val="tx1"/>
                </a:solidFill>
                <a:cs typeface="Arial" charset="0"/>
              </a:rPr>
              <a:t>Наволоцкий</a:t>
            </a:r>
          </a:p>
          <a:p>
            <a:pPr>
              <a:lnSpc>
                <a:spcPct val="120000"/>
              </a:lnSpc>
            </a:pPr>
            <a:r>
              <a:rPr lang="ru-RU" sz="2400" dirty="0">
                <a:solidFill>
                  <a:schemeClr val="tx1"/>
                </a:solidFill>
                <a:cs typeface="Arial" charset="0"/>
              </a:rPr>
              <a:t>Начальник производственного отдела</a:t>
            </a:r>
          </a:p>
          <a:p>
            <a:pPr>
              <a:lnSpc>
                <a:spcPct val="120000"/>
              </a:lnSpc>
            </a:pPr>
            <a:r>
              <a:rPr lang="ru-RU" sz="2400" dirty="0">
                <a:solidFill>
                  <a:schemeClr val="tx1"/>
                </a:solidFill>
                <a:cs typeface="Arial" charset="0"/>
              </a:rPr>
              <a:t>по эксплуатации газораспределительных </a:t>
            </a:r>
            <a:r>
              <a:rPr lang="ru-RU" sz="2400" dirty="0" smtClean="0">
                <a:solidFill>
                  <a:schemeClr val="tx1"/>
                </a:solidFill>
                <a:cs typeface="Arial" charset="0"/>
              </a:rPr>
              <a:t>станций</a:t>
            </a:r>
          </a:p>
          <a:p>
            <a:pPr>
              <a:lnSpc>
                <a:spcPct val="120000"/>
              </a:lnSpc>
            </a:pPr>
            <a:r>
              <a:rPr lang="ru-RU" sz="2400" dirty="0" smtClean="0">
                <a:solidFill>
                  <a:schemeClr val="tx1"/>
                </a:solidFill>
                <a:cs typeface="Arial" charset="0"/>
              </a:rPr>
              <a:t>ООО «Газпром </a:t>
            </a:r>
            <a:r>
              <a:rPr lang="ru-RU" sz="2400" dirty="0" err="1" smtClean="0">
                <a:solidFill>
                  <a:schemeClr val="tx1"/>
                </a:solidFill>
                <a:cs typeface="Arial" charset="0"/>
              </a:rPr>
              <a:t>трансгаз</a:t>
            </a:r>
            <a:r>
              <a:rPr lang="ru-RU" sz="2400" dirty="0" smtClean="0">
                <a:solidFill>
                  <a:schemeClr val="tx1"/>
                </a:solidFill>
                <a:cs typeface="Arial" charset="0"/>
              </a:rPr>
              <a:t> Нижний Новгород»</a:t>
            </a:r>
            <a:endParaRPr lang="ru-RU" sz="2400" dirty="0">
              <a:solidFill>
                <a:schemeClr val="tx1"/>
              </a:solidFill>
              <a:cs typeface="Arial" charset="0"/>
            </a:endParaRPr>
          </a:p>
          <a:p>
            <a:pPr>
              <a:lnSpc>
                <a:spcPct val="120000"/>
              </a:lnSpc>
            </a:pPr>
            <a:r>
              <a:rPr lang="ru-RU" sz="2400" dirty="0">
                <a:solidFill>
                  <a:schemeClr val="tx1"/>
                </a:solidFill>
                <a:cs typeface="Arial" charset="0"/>
              </a:rPr>
              <a:t>т</a:t>
            </a:r>
            <a:r>
              <a:rPr lang="ru-RU" sz="2400" dirty="0" smtClean="0">
                <a:solidFill>
                  <a:schemeClr val="tx1"/>
                </a:solidFill>
                <a:cs typeface="Arial" charset="0"/>
              </a:rPr>
              <a:t>ел</a:t>
            </a:r>
            <a:r>
              <a:rPr lang="ru-RU" sz="2400" dirty="0">
                <a:solidFill>
                  <a:schemeClr val="tx1"/>
                </a:solidFill>
                <a:cs typeface="Arial" charset="0"/>
              </a:rPr>
              <a:t>. газ.: (730) 2-32-02</a:t>
            </a:r>
          </a:p>
          <a:p>
            <a:pPr>
              <a:lnSpc>
                <a:spcPct val="120000"/>
              </a:lnSpc>
            </a:pPr>
            <a:r>
              <a:rPr lang="en-US" sz="2400" dirty="0">
                <a:solidFill>
                  <a:schemeClr val="tx1"/>
                </a:solidFill>
                <a:cs typeface="Arial" charset="0"/>
              </a:rPr>
              <a:t>E-mail</a:t>
            </a:r>
            <a:r>
              <a:rPr lang="ru-RU" sz="2400" dirty="0">
                <a:solidFill>
                  <a:schemeClr val="tx1"/>
                </a:solidFill>
                <a:cs typeface="Arial" charset="0"/>
              </a:rPr>
              <a:t>:  </a:t>
            </a:r>
            <a:r>
              <a:rPr lang="en-US" sz="2400" dirty="0">
                <a:solidFill>
                  <a:schemeClr val="tx1"/>
                </a:solidFill>
                <a:cs typeface="Arial" charset="0"/>
              </a:rPr>
              <a:t>S.Navolotsky@VTG.GAZPROM.RU</a:t>
            </a:r>
            <a:endParaRPr lang="ru-RU" sz="2400" dirty="0">
              <a:solidFill>
                <a:schemeClr val="tx1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70307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64001" y="44533"/>
            <a:ext cx="6985000" cy="704250"/>
          </a:xfrm>
        </p:spPr>
        <p:txBody>
          <a:bodyPr>
            <a:noAutofit/>
          </a:bodyPr>
          <a:lstStyle/>
          <a:p>
            <a:pPr algn="l"/>
            <a:r>
              <a:rPr lang="ru-RU" sz="2000" dirty="0"/>
              <a:t>Отчет о выполнении Решений </a:t>
            </a:r>
            <a:r>
              <a:rPr lang="ru-RU" sz="2000" dirty="0" smtClean="0"/>
              <a:t>отраслевого совещания по </a:t>
            </a:r>
            <a:r>
              <a:rPr lang="ru-RU" sz="2000" dirty="0"/>
              <a:t>вопросам эксплуатации </a:t>
            </a:r>
            <a:r>
              <a:rPr lang="ru-RU" sz="2000" dirty="0" smtClean="0"/>
              <a:t>ГРС и СГ 2016 </a:t>
            </a:r>
            <a:r>
              <a:rPr lang="ru-RU" sz="2000" dirty="0"/>
              <a:t>года </a:t>
            </a:r>
          </a:p>
        </p:txBody>
      </p:sp>
      <p:sp>
        <p:nvSpPr>
          <p:cNvPr id="5" name="Номер слайда 4"/>
          <p:cNvSpPr txBox="1">
            <a:spLocks/>
          </p:cNvSpPr>
          <p:nvPr/>
        </p:nvSpPr>
        <p:spPr bwMode="auto">
          <a:xfrm>
            <a:off x="0" y="4758928"/>
            <a:ext cx="1908176" cy="3845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79736" tIns="0" rIns="0" bIns="0" anchor="ctr"/>
          <a:lstStyle/>
          <a:p>
            <a:pPr>
              <a:defRPr/>
            </a:pPr>
            <a:fld id="{3312D524-76C8-4E16-A6B8-EA6777313A42}" type="slidenum">
              <a:rPr lang="ru-RU" sz="2000">
                <a:solidFill>
                  <a:schemeClr val="tx1"/>
                </a:solidFill>
              </a:rPr>
              <a:pPr>
                <a:defRPr/>
              </a:pPr>
              <a:t>19</a:t>
            </a:fld>
            <a:endParaRPr lang="ru-RU" sz="2000" dirty="0">
              <a:solidFill>
                <a:schemeClr val="tx1"/>
              </a:solidFill>
            </a:endParaRPr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8965062"/>
              </p:ext>
            </p:extLst>
          </p:nvPr>
        </p:nvGraphicFramePr>
        <p:xfrm>
          <a:off x="0" y="828678"/>
          <a:ext cx="9143999" cy="385771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7608"/>
                <a:gridCol w="6124101"/>
                <a:gridCol w="1054445"/>
                <a:gridCol w="1517845"/>
              </a:tblGrid>
              <a:tr h="442958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№ п/п</a:t>
                      </a:r>
                      <a:endParaRPr lang="ru-RU" sz="1200" dirty="0"/>
                    </a:p>
                  </a:txBody>
                  <a:tcPr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Наименование поручения</a:t>
                      </a:r>
                      <a:endParaRPr lang="ru-RU" sz="1200" dirty="0"/>
                    </a:p>
                  </a:txBody>
                  <a:tcPr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Стадия выполнения</a:t>
                      </a:r>
                      <a:endParaRPr lang="ru-RU" sz="1200" dirty="0"/>
                    </a:p>
                  </a:txBody>
                  <a:tcPr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Подтверждающий документ</a:t>
                      </a:r>
                      <a:endParaRPr lang="ru-RU" sz="1200" dirty="0"/>
                    </a:p>
                  </a:txBody>
                  <a:tcPr marT="34290" marB="34290" anchor="ctr"/>
                </a:tc>
              </a:tr>
              <a:tr h="528589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2.1.</a:t>
                      </a:r>
                      <a:endParaRPr lang="ru-RU" sz="1200" dirty="0"/>
                    </a:p>
                  </a:txBody>
                  <a:tcPr marT="34290" marB="34290" anchor="ctr"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При разработке межрегиональных и региональных программ газификации руководствоваться поручением В.А. Маркелова от 13.03.2016 №03-518 о проведении</a:t>
                      </a:r>
                      <a:r>
                        <a:rPr lang="ru-RU" sz="1200" baseline="0" dirty="0" smtClean="0"/>
                        <a:t> экспертно-технических (координационно-методических) советов с предоставлением заключений в Департамент</a:t>
                      </a:r>
                      <a:endParaRPr lang="ru-RU" sz="1200" dirty="0"/>
                    </a:p>
                  </a:txBody>
                  <a:tcPr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tx1"/>
                          </a:solidFill>
                        </a:rPr>
                        <a:t>Выполняется постоянно</a:t>
                      </a:r>
                      <a:endParaRPr lang="ru-RU" sz="1200" b="1" dirty="0">
                        <a:solidFill>
                          <a:schemeClr val="tx1"/>
                        </a:solidFill>
                      </a:endParaRPr>
                    </a:p>
                  </a:txBody>
                  <a:tcPr marT="34290" marB="34290" anchor="ctr"/>
                </a:tc>
                <a:tc>
                  <a:txBody>
                    <a:bodyPr/>
                    <a:lstStyle/>
                    <a:p>
                      <a:pPr marL="0" indent="0" algn="ctr" defTabSz="456531" rtl="0" eaLnBrk="1" latinLnBrk="0" hangingPunct="1">
                        <a:buNone/>
                      </a:pPr>
                      <a:r>
                        <a:rPr lang="ru-RU" sz="12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Письмо № 28/6558  от 25.05.2017 года</a:t>
                      </a:r>
                    </a:p>
                  </a:txBody>
                  <a:tcPr marT="34290" marB="34290" anchor="ctr"/>
                </a:tc>
              </a:tr>
              <a:tr h="178069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2.2.</a:t>
                      </a:r>
                      <a:endParaRPr lang="ru-RU" sz="1200" dirty="0"/>
                    </a:p>
                  </a:txBody>
                  <a:tcPr marT="34290" marB="34290" anchor="ctr"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Представить предложения по содержанию разделов Заключений Советов, а также прилагаемых документов</a:t>
                      </a:r>
                      <a:endParaRPr lang="ru-RU" sz="1200" dirty="0"/>
                    </a:p>
                  </a:txBody>
                  <a:tcPr marT="34290" marB="34290" anchor="ctr"/>
                </a:tc>
                <a:tc>
                  <a:txBody>
                    <a:bodyPr/>
                    <a:lstStyle/>
                    <a:p>
                      <a:pPr marL="0" algn="ctr" defTabSz="456531" rtl="0" eaLnBrk="1" latinLnBrk="0" hangingPunct="1"/>
                      <a:r>
                        <a:rPr lang="ru-RU" sz="12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выполнено</a:t>
                      </a:r>
                      <a:endParaRPr lang="ru-RU" sz="12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T="34290" marB="34290" anchor="ctr"/>
                </a:tc>
                <a:tc>
                  <a:txBody>
                    <a:bodyPr/>
                    <a:lstStyle/>
                    <a:p>
                      <a:pPr marL="0" indent="0" algn="ctr" defTabSz="456531" rtl="0" eaLnBrk="1" latinLnBrk="0" hangingPunct="1">
                        <a:buNone/>
                      </a:pPr>
                      <a:r>
                        <a:rPr lang="ru-RU" sz="12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Письмо № 28/6552  от 25.05.2017 года</a:t>
                      </a:r>
                      <a:endParaRPr lang="ru-RU" sz="12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T="34290" marB="34290" anchor="ctr"/>
                </a:tc>
              </a:tr>
              <a:tr h="277129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2.3. </a:t>
                      </a:r>
                      <a:endParaRPr lang="ru-RU" sz="1200" dirty="0"/>
                    </a:p>
                  </a:txBody>
                  <a:tcPr marT="34290" marB="34290" anchor="ctr"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Завершить работы по внесению фотоматериалов в ИСТС </a:t>
                      </a:r>
                      <a:r>
                        <a:rPr lang="ru-RU" sz="1200" dirty="0" err="1" smtClean="0"/>
                        <a:t>Инфотех</a:t>
                      </a:r>
                      <a:r>
                        <a:rPr lang="ru-RU" sz="1200" dirty="0" smtClean="0"/>
                        <a:t> предусмотрев минимум 3 фото на 1 ГРС</a:t>
                      </a:r>
                      <a:endParaRPr lang="ru-RU" sz="1200" dirty="0"/>
                    </a:p>
                  </a:txBody>
                  <a:tcPr marT="34290" marB="34290" anchor="ctr"/>
                </a:tc>
                <a:tc>
                  <a:txBody>
                    <a:bodyPr/>
                    <a:lstStyle/>
                    <a:p>
                      <a:pPr marL="0" algn="ctr" defTabSz="456531" rtl="0" eaLnBrk="1" latinLnBrk="0" hangingPunct="1"/>
                      <a:r>
                        <a:rPr lang="ru-RU" sz="12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выполнено</a:t>
                      </a:r>
                      <a:endParaRPr lang="ru-RU" sz="12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T="34290" marB="34290" anchor="ctr"/>
                </a:tc>
                <a:tc>
                  <a:txBody>
                    <a:bodyPr/>
                    <a:lstStyle/>
                    <a:p>
                      <a:pPr marL="0" marR="0" indent="0" algn="ctr" defTabSz="45653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Письмо № 28/6613 </a:t>
                      </a:r>
                    </a:p>
                    <a:p>
                      <a:pPr marL="0" marR="0" indent="0" algn="ctr" defTabSz="45653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от 26.05.2017 года</a:t>
                      </a:r>
                    </a:p>
                  </a:txBody>
                  <a:tcPr marT="34290" marB="34290" anchor="ctr"/>
                </a:tc>
              </a:tr>
              <a:tr h="252364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2.4. </a:t>
                      </a:r>
                      <a:endParaRPr lang="ru-RU" sz="1200" dirty="0"/>
                    </a:p>
                  </a:txBody>
                  <a:tcPr marT="34290" marB="34290" anchor="ctr"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Представить сведения согласно форме,</a:t>
                      </a:r>
                      <a:r>
                        <a:rPr lang="ru-RU" sz="1200" baseline="0" dirty="0" smtClean="0"/>
                        <a:t> подготовленной Управлением (Р.Ю. </a:t>
                      </a:r>
                      <a:r>
                        <a:rPr lang="ru-RU" sz="1200" baseline="0" dirty="0" err="1" smtClean="0"/>
                        <a:t>Дистанов</a:t>
                      </a:r>
                      <a:r>
                        <a:rPr lang="ru-RU" sz="1200" baseline="0" dirty="0" smtClean="0"/>
                        <a:t>), в части годовых объемов реализации газа (проектные/фактические) через введенные с 2010 года ГРС</a:t>
                      </a:r>
                      <a:endParaRPr lang="ru-RU" sz="1200" dirty="0"/>
                    </a:p>
                  </a:txBody>
                  <a:tcPr marT="34290" marB="34290" anchor="ctr"/>
                </a:tc>
                <a:tc>
                  <a:txBody>
                    <a:bodyPr/>
                    <a:lstStyle/>
                    <a:p>
                      <a:pPr marL="0" algn="ctr" defTabSz="456531" rtl="0" eaLnBrk="1" latinLnBrk="0" hangingPunct="1"/>
                      <a:r>
                        <a:rPr lang="ru-RU" sz="12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выполнено</a:t>
                      </a:r>
                      <a:endParaRPr lang="ru-RU" sz="12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T="34290" marB="34290" anchor="ctr"/>
                </a:tc>
                <a:tc>
                  <a:txBody>
                    <a:bodyPr/>
                    <a:lstStyle/>
                    <a:p>
                      <a:pPr marL="0" marR="0" indent="0" algn="ctr" defTabSz="45653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Письмо № 28/5545 </a:t>
                      </a:r>
                    </a:p>
                    <a:p>
                      <a:pPr marL="0" marR="0" indent="0" algn="ctr" defTabSz="45653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от 04.05.2017 года</a:t>
                      </a:r>
                    </a:p>
                  </a:txBody>
                  <a:tcPr marT="34290" marB="34290" anchor="ctr"/>
                </a:tc>
              </a:tr>
              <a:tr h="409481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2.5. </a:t>
                      </a:r>
                      <a:endParaRPr lang="ru-RU" sz="1200" dirty="0"/>
                    </a:p>
                  </a:txBody>
                  <a:tcPr marT="34290" marB="34290" anchor="ctr"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Совместно</a:t>
                      </a:r>
                      <a:r>
                        <a:rPr lang="ru-RU" sz="1200" baseline="0" dirty="0" smtClean="0"/>
                        <a:t> с ОАО «</a:t>
                      </a:r>
                      <a:r>
                        <a:rPr lang="ru-RU" sz="1200" baseline="0" dirty="0" err="1" smtClean="0"/>
                        <a:t>Оргэнергогаз</a:t>
                      </a:r>
                      <a:r>
                        <a:rPr lang="ru-RU" sz="1200" baseline="0" dirty="0" smtClean="0"/>
                        <a:t>» проверить соответствие проектных данных характеристик в ИСТС </a:t>
                      </a:r>
                      <a:r>
                        <a:rPr lang="ru-RU" sz="1200" baseline="0" dirty="0" err="1" smtClean="0"/>
                        <a:t>Инфотех</a:t>
                      </a:r>
                      <a:r>
                        <a:rPr lang="ru-RU" sz="1200" baseline="0" dirty="0" smtClean="0"/>
                        <a:t> (проектная производительность, выходное давление) для ГРС, среднечасовая и зимняя пиковая загрузка которых за 2014-2016 гг. превысила проектные значения </a:t>
                      </a:r>
                      <a:endParaRPr lang="ru-RU" sz="1200" dirty="0"/>
                    </a:p>
                  </a:txBody>
                  <a:tcPr marT="34290" marB="34290" anchor="ctr"/>
                </a:tc>
                <a:tc>
                  <a:txBody>
                    <a:bodyPr/>
                    <a:lstStyle/>
                    <a:p>
                      <a:pPr marL="0" algn="ctr" defTabSz="456531" rtl="0" eaLnBrk="1" latinLnBrk="0" hangingPunct="1"/>
                      <a:r>
                        <a:rPr lang="ru-RU" sz="12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выполнено</a:t>
                      </a:r>
                      <a:endParaRPr lang="ru-RU" sz="12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T="34290" marB="34290" anchor="ctr"/>
                </a:tc>
                <a:tc>
                  <a:txBody>
                    <a:bodyPr/>
                    <a:lstStyle/>
                    <a:p>
                      <a:pPr marL="0" indent="0" algn="ctr" defTabSz="456531" rtl="0" eaLnBrk="1" latinLnBrk="0" hangingPunct="1">
                        <a:buNone/>
                      </a:pPr>
                      <a:r>
                        <a:rPr lang="ru-RU" sz="12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Письмо № 28/6551 </a:t>
                      </a:r>
                    </a:p>
                    <a:p>
                      <a:pPr marL="0" indent="0" algn="ctr" defTabSz="456531" rtl="0" eaLnBrk="1" latinLnBrk="0" hangingPunct="1">
                        <a:buNone/>
                      </a:pPr>
                      <a:r>
                        <a:rPr lang="ru-RU" sz="12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от 25.05.2017 года</a:t>
                      </a:r>
                      <a:endParaRPr lang="ru-RU" sz="12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T="34290" marB="34290" anchor="ctr"/>
                </a:tc>
              </a:tr>
              <a:tr h="249461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2.6.</a:t>
                      </a:r>
                      <a:endParaRPr lang="ru-RU" sz="1200" dirty="0"/>
                    </a:p>
                  </a:txBody>
                  <a:tcPr marT="34290" marB="34290" anchor="ctr"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Обеспечить положительный тренд объемов выполнения ремонтов, диагностического обследования ГРС хозяйственным способом. </a:t>
                      </a:r>
                      <a:endParaRPr lang="ru-RU" sz="1200" dirty="0"/>
                    </a:p>
                  </a:txBody>
                  <a:tcPr marT="34290" marB="34290" anchor="ctr"/>
                </a:tc>
                <a:tc>
                  <a:txBody>
                    <a:bodyPr/>
                    <a:lstStyle/>
                    <a:p>
                      <a:pPr marL="0" algn="ctr" defTabSz="456531" rtl="0" eaLnBrk="1" latinLnBrk="0" hangingPunct="1"/>
                      <a:r>
                        <a:rPr lang="ru-RU" sz="12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выполнено</a:t>
                      </a:r>
                      <a:endParaRPr lang="ru-RU" sz="12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T="34290" marB="34290" anchor="ctr"/>
                </a:tc>
                <a:tc>
                  <a:txBody>
                    <a:bodyPr/>
                    <a:lstStyle/>
                    <a:p>
                      <a:pPr marL="0" marR="0" indent="0" algn="ctr" defTabSz="45653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Письмо № 28/10595</a:t>
                      </a:r>
                    </a:p>
                    <a:p>
                      <a:pPr marL="0" marR="0" indent="0" algn="ctr" defTabSz="45653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от  15.08.2017 года</a:t>
                      </a:r>
                    </a:p>
                  </a:txBody>
                  <a:tcPr marT="34290" marB="34290" anchor="ctr"/>
                </a:tc>
              </a:tr>
              <a:tr h="442958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2.7.</a:t>
                      </a:r>
                      <a:endParaRPr lang="ru-RU" sz="1200" dirty="0"/>
                    </a:p>
                  </a:txBody>
                  <a:tcPr marT="34290" marB="34290" anchor="ctr"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Рекомендуется использование мобильных узлов подачи газа при выполнении комплексного капитального ремонта для ГРС</a:t>
                      </a:r>
                      <a:endParaRPr lang="ru-RU" sz="1200" dirty="0"/>
                    </a:p>
                  </a:txBody>
                  <a:tcPr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tx1"/>
                          </a:solidFill>
                        </a:rPr>
                        <a:t>Выполняется постоянно</a:t>
                      </a:r>
                      <a:endParaRPr lang="ru-RU" sz="1200" b="1" dirty="0">
                        <a:solidFill>
                          <a:schemeClr val="tx1"/>
                        </a:solidFill>
                      </a:endParaRPr>
                    </a:p>
                  </a:txBody>
                  <a:tcPr marT="34290" marB="34290" anchor="ctr"/>
                </a:tc>
                <a:tc>
                  <a:txBody>
                    <a:bodyPr/>
                    <a:lstStyle/>
                    <a:p>
                      <a:pPr marL="0" marR="0" indent="0" algn="ctr" defTabSz="45653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</a:p>
                  </a:txBody>
                  <a:tcPr marT="34290" marB="34290" anchor="ctr"/>
                </a:tc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1979713" y="4759022"/>
            <a:ext cx="7056783" cy="400085"/>
          </a:xfrm>
          <a:prstGeom prst="rect">
            <a:avLst/>
          </a:prstGeom>
          <a:noFill/>
        </p:spPr>
        <p:txBody>
          <a:bodyPr wrap="square" lIns="91416" tIns="45708" rIns="91416" bIns="45708" rtlCol="0">
            <a:spAutoFit/>
          </a:bodyPr>
          <a:lstStyle/>
          <a:p>
            <a:r>
              <a:rPr lang="ru-RU" sz="1000" dirty="0">
                <a:solidFill>
                  <a:srgbClr val="0066CC"/>
                </a:solidFill>
                <a:latin typeface="Arial Narrow"/>
              </a:rPr>
              <a:t>«ОПЫТ ООО «ГАЗПРОМ ТРАНСГАЗ НИЖНИЙ НОВГОРОД» УСТРАНЕНИЯ НАРУШЕНИЙ ОХРАННЫХ ЗОН И МИНИМАЛЬНЫХ РАССТОЯНИЙ ОТ ГРС ПО РЕЗУЛЬТАТАМ РАЗРАБОТКИ ОБОСНОВАНИЯ БЕЗОПАСНОСТИ» </a:t>
            </a:r>
            <a:endParaRPr lang="ru-RU" sz="1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55463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1000"/>
    </mc:Choice>
    <mc:Fallback xmlns="">
      <p:transition advClick="0" advTm="1000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Скругленный прямоугольник 9"/>
          <p:cNvSpPr/>
          <p:nvPr/>
        </p:nvSpPr>
        <p:spPr bwMode="auto">
          <a:xfrm>
            <a:off x="7452320" y="2679762"/>
            <a:ext cx="1512168" cy="540060"/>
          </a:xfrm>
          <a:prstGeom prst="roundRect">
            <a:avLst/>
          </a:prstGeom>
          <a:solidFill>
            <a:srgbClr val="0066FF">
              <a:alpha val="31000"/>
            </a:srgbClr>
          </a:solidFill>
          <a:ln w="9525" cap="flat" cmpd="sng" algn="ctr">
            <a:solidFill>
              <a:srgbClr val="003366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ru-RU" sz="1200" dirty="0" smtClean="0">
                <a:solidFill>
                  <a:srgbClr val="1A62BA"/>
                </a:solidFill>
                <a:latin typeface="Arial Narrow"/>
                <a:cs typeface="Arial" charset="0"/>
              </a:rPr>
              <a:t>ТПА</a:t>
            </a:r>
            <a:endParaRPr lang="en-US" sz="1200" dirty="0" smtClean="0">
              <a:solidFill>
                <a:srgbClr val="1A62BA"/>
              </a:solidFill>
              <a:latin typeface="Arial Narrow"/>
              <a:cs typeface="Arial" charset="0"/>
            </a:endParaRPr>
          </a:p>
          <a:p>
            <a:pPr algn="ctr"/>
            <a:r>
              <a:rPr lang="ru-RU" sz="1200" b="1" dirty="0" smtClean="0">
                <a:solidFill>
                  <a:srgbClr val="1A62BA"/>
                </a:solidFill>
                <a:latin typeface="Arial Narrow"/>
                <a:cs typeface="Arial" charset="0"/>
              </a:rPr>
              <a:t>8 820 </a:t>
            </a:r>
            <a:r>
              <a:rPr lang="ru-RU" sz="1200" b="1" dirty="0">
                <a:solidFill>
                  <a:srgbClr val="1A62BA"/>
                </a:solidFill>
                <a:latin typeface="Arial Narrow"/>
                <a:cs typeface="Arial" charset="0"/>
              </a:rPr>
              <a:t>шт</a:t>
            </a:r>
            <a:r>
              <a:rPr lang="ru-RU" sz="1200" dirty="0" smtClean="0">
                <a:solidFill>
                  <a:srgbClr val="1A62BA"/>
                </a:solidFill>
                <a:latin typeface="Arial Narrow"/>
                <a:cs typeface="Arial" charset="0"/>
              </a:rPr>
              <a:t>.</a:t>
            </a:r>
            <a:endParaRPr lang="ru-RU" sz="1200" dirty="0">
              <a:solidFill>
                <a:srgbClr val="1A62BA"/>
              </a:solidFill>
              <a:latin typeface="Arial Narrow"/>
              <a:cs typeface="Arial" charset="0"/>
            </a:endParaRPr>
          </a:p>
        </p:txBody>
      </p:sp>
      <p:sp>
        <p:nvSpPr>
          <p:cNvPr id="75" name="Скругленный прямоугольник 74"/>
          <p:cNvSpPr/>
          <p:nvPr/>
        </p:nvSpPr>
        <p:spPr bwMode="auto">
          <a:xfrm>
            <a:off x="3491880" y="2679762"/>
            <a:ext cx="2088232" cy="540060"/>
          </a:xfrm>
          <a:prstGeom prst="roundRect">
            <a:avLst/>
          </a:prstGeom>
          <a:solidFill>
            <a:srgbClr val="0066FF">
              <a:alpha val="31000"/>
            </a:srgbClr>
          </a:solidFill>
          <a:ln w="9525" cap="flat" cmpd="sng" algn="ctr">
            <a:solidFill>
              <a:srgbClr val="003366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ru-RU" sz="1200" dirty="0" err="1">
                <a:solidFill>
                  <a:srgbClr val="1A62BA"/>
                </a:solidFill>
                <a:latin typeface="Arial Narrow"/>
                <a:cs typeface="Arial" charset="0"/>
              </a:rPr>
              <a:t>Одоризационные</a:t>
            </a:r>
            <a:r>
              <a:rPr lang="ru-RU" sz="1200" dirty="0">
                <a:solidFill>
                  <a:srgbClr val="1A62BA"/>
                </a:solidFill>
                <a:latin typeface="Arial Narrow"/>
                <a:cs typeface="Arial" charset="0"/>
              </a:rPr>
              <a:t> установки</a:t>
            </a:r>
            <a:br>
              <a:rPr lang="ru-RU" sz="1200" dirty="0">
                <a:solidFill>
                  <a:srgbClr val="1A62BA"/>
                </a:solidFill>
                <a:latin typeface="Arial Narrow"/>
                <a:cs typeface="Arial" charset="0"/>
              </a:rPr>
            </a:br>
            <a:r>
              <a:rPr lang="ru-RU" sz="1200" b="1" dirty="0" smtClean="0">
                <a:solidFill>
                  <a:srgbClr val="1A62BA"/>
                </a:solidFill>
                <a:latin typeface="Arial Narrow"/>
                <a:cs typeface="Arial" charset="0"/>
              </a:rPr>
              <a:t>388 </a:t>
            </a:r>
            <a:r>
              <a:rPr lang="ru-RU" sz="1200" b="1" dirty="0">
                <a:solidFill>
                  <a:srgbClr val="1A62BA"/>
                </a:solidFill>
                <a:latin typeface="Arial Narrow"/>
                <a:cs typeface="Arial" charset="0"/>
              </a:rPr>
              <a:t>шт</a:t>
            </a:r>
            <a:r>
              <a:rPr lang="ru-RU" sz="1200" dirty="0" smtClean="0">
                <a:solidFill>
                  <a:srgbClr val="1A62BA"/>
                </a:solidFill>
                <a:latin typeface="Arial Narrow"/>
                <a:cs typeface="Arial" charset="0"/>
              </a:rPr>
              <a:t>.</a:t>
            </a:r>
            <a:endParaRPr lang="ru-RU" sz="1200" dirty="0">
              <a:solidFill>
                <a:srgbClr val="1A62BA"/>
              </a:solidFill>
              <a:latin typeface="Arial Narrow"/>
              <a:cs typeface="Arial" charset="0"/>
            </a:endParaRPr>
          </a:p>
        </p:txBody>
      </p:sp>
      <p:sp>
        <p:nvSpPr>
          <p:cNvPr id="76" name="Скругленный прямоугольник 75"/>
          <p:cNvSpPr/>
          <p:nvPr/>
        </p:nvSpPr>
        <p:spPr bwMode="auto">
          <a:xfrm>
            <a:off x="179518" y="2679762"/>
            <a:ext cx="1656184" cy="540060"/>
          </a:xfrm>
          <a:prstGeom prst="roundRect">
            <a:avLst/>
          </a:prstGeom>
          <a:solidFill>
            <a:srgbClr val="0066FF">
              <a:alpha val="31000"/>
            </a:srgbClr>
          </a:solidFill>
          <a:ln w="9525" cap="flat" cmpd="sng" algn="ctr">
            <a:solidFill>
              <a:srgbClr val="003366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algn="ctr" defTabSz="711200">
              <a:spcAft>
                <a:spcPts val="0"/>
              </a:spcAft>
            </a:pPr>
            <a:r>
              <a:rPr lang="ru-RU" sz="1200" dirty="0">
                <a:solidFill>
                  <a:srgbClr val="1A62BA"/>
                </a:solidFill>
                <a:latin typeface="Arial Narrow"/>
                <a:cs typeface="Arial" charset="0"/>
              </a:rPr>
              <a:t>Регуляторы</a:t>
            </a:r>
          </a:p>
          <a:p>
            <a:pPr algn="ctr" defTabSz="711200">
              <a:spcAft>
                <a:spcPts val="0"/>
              </a:spcAft>
            </a:pPr>
            <a:r>
              <a:rPr lang="ru-RU" sz="1200" b="1" dirty="0" smtClean="0">
                <a:solidFill>
                  <a:srgbClr val="1A62BA"/>
                </a:solidFill>
                <a:latin typeface="Arial Narrow"/>
                <a:cs typeface="Arial" charset="0"/>
              </a:rPr>
              <a:t>1 732 </a:t>
            </a:r>
            <a:r>
              <a:rPr lang="ru-RU" sz="1200" b="1" dirty="0">
                <a:solidFill>
                  <a:srgbClr val="1A62BA"/>
                </a:solidFill>
                <a:latin typeface="Arial Narrow"/>
                <a:cs typeface="Arial" charset="0"/>
              </a:rPr>
              <a:t>шт</a:t>
            </a:r>
            <a:r>
              <a:rPr lang="ru-RU" sz="1200" dirty="0" smtClean="0">
                <a:solidFill>
                  <a:srgbClr val="1A62BA"/>
                </a:solidFill>
                <a:latin typeface="Arial Narrow"/>
                <a:cs typeface="Arial" charset="0"/>
              </a:rPr>
              <a:t>.</a:t>
            </a:r>
            <a:endParaRPr lang="ru-RU" sz="1200" dirty="0">
              <a:solidFill>
                <a:srgbClr val="1A62BA"/>
              </a:solidFill>
              <a:latin typeface="Arial Narrow"/>
              <a:cs typeface="Arial" charset="0"/>
            </a:endParaRPr>
          </a:p>
        </p:txBody>
      </p:sp>
      <p:sp>
        <p:nvSpPr>
          <p:cNvPr id="77" name="Скругленный прямоугольник 76"/>
          <p:cNvSpPr/>
          <p:nvPr/>
        </p:nvSpPr>
        <p:spPr bwMode="auto">
          <a:xfrm>
            <a:off x="1979714" y="2679762"/>
            <a:ext cx="1368152" cy="540060"/>
          </a:xfrm>
          <a:prstGeom prst="roundRect">
            <a:avLst/>
          </a:prstGeom>
          <a:solidFill>
            <a:schemeClr val="bg1">
              <a:lumMod val="75000"/>
              <a:alpha val="78000"/>
            </a:schemeClr>
          </a:solidFill>
          <a:ln w="9525" cap="flat" cmpd="sng" algn="ctr">
            <a:solidFill>
              <a:srgbClr val="003366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algn="ctr" defTabSz="711200">
              <a:spcAft>
                <a:spcPts val="0"/>
              </a:spcAft>
            </a:pPr>
            <a:r>
              <a:rPr lang="ru-RU" sz="1200" dirty="0">
                <a:solidFill>
                  <a:srgbClr val="1A62BA"/>
                </a:solidFill>
                <a:latin typeface="Arial Narrow"/>
                <a:cs typeface="Arial" charset="0"/>
              </a:rPr>
              <a:t>Подогреватели  </a:t>
            </a:r>
          </a:p>
          <a:p>
            <a:pPr algn="ctr" defTabSz="711200">
              <a:spcAft>
                <a:spcPts val="0"/>
              </a:spcAft>
            </a:pPr>
            <a:r>
              <a:rPr lang="ru-RU" sz="1200" b="1" dirty="0" smtClean="0">
                <a:solidFill>
                  <a:srgbClr val="1A62BA"/>
                </a:solidFill>
                <a:latin typeface="Arial Narrow"/>
                <a:cs typeface="Arial" charset="0"/>
              </a:rPr>
              <a:t>354 </a:t>
            </a:r>
            <a:r>
              <a:rPr lang="ru-RU" sz="1200" b="1" dirty="0">
                <a:solidFill>
                  <a:srgbClr val="1A62BA"/>
                </a:solidFill>
                <a:latin typeface="Arial Narrow"/>
                <a:cs typeface="Arial" charset="0"/>
              </a:rPr>
              <a:t>шт</a:t>
            </a:r>
            <a:r>
              <a:rPr lang="ru-RU" sz="1200" dirty="0" smtClean="0">
                <a:solidFill>
                  <a:srgbClr val="1A62BA"/>
                </a:solidFill>
                <a:latin typeface="Arial Narrow"/>
                <a:cs typeface="Arial" charset="0"/>
              </a:rPr>
              <a:t>.</a:t>
            </a:r>
            <a:endParaRPr lang="ru-RU" sz="1200" dirty="0">
              <a:solidFill>
                <a:srgbClr val="1A62BA"/>
              </a:solidFill>
              <a:latin typeface="Arial Narrow"/>
              <a:cs typeface="Arial" charset="0"/>
            </a:endParaRPr>
          </a:p>
        </p:txBody>
      </p:sp>
      <p:sp>
        <p:nvSpPr>
          <p:cNvPr id="108" name="Скругленный прямоугольник 107"/>
          <p:cNvSpPr/>
          <p:nvPr/>
        </p:nvSpPr>
        <p:spPr bwMode="auto">
          <a:xfrm>
            <a:off x="5076056" y="4287564"/>
            <a:ext cx="1008120" cy="458811"/>
          </a:xfrm>
          <a:prstGeom prst="roundRect">
            <a:avLst/>
          </a:prstGeom>
          <a:solidFill>
            <a:srgbClr val="BFBFBF">
              <a:alpha val="19000"/>
            </a:srgbClr>
          </a:solidFill>
          <a:ln w="9525" cap="flat" cmpd="sng" algn="ctr">
            <a:solidFill>
              <a:srgbClr val="003366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algn="ctr" defTabSz="711200">
              <a:spcAft>
                <a:spcPts val="0"/>
              </a:spcAft>
            </a:pPr>
            <a:r>
              <a:rPr lang="ru-RU" sz="1200" dirty="0">
                <a:solidFill>
                  <a:srgbClr val="003366"/>
                </a:solidFill>
                <a:latin typeface="Arial Narrow"/>
                <a:cs typeface="Arial" charset="0"/>
              </a:rPr>
              <a:t>СРД </a:t>
            </a:r>
          </a:p>
          <a:p>
            <a:pPr algn="ctr" defTabSz="711200">
              <a:spcAft>
                <a:spcPts val="0"/>
              </a:spcAft>
            </a:pPr>
            <a:r>
              <a:rPr lang="ru-RU" sz="1200" dirty="0">
                <a:solidFill>
                  <a:srgbClr val="003366"/>
                </a:solidFill>
                <a:latin typeface="Arial Narrow"/>
                <a:cs typeface="Arial" charset="0"/>
              </a:rPr>
              <a:t>(185 шт.)</a:t>
            </a:r>
          </a:p>
        </p:txBody>
      </p:sp>
      <p:sp>
        <p:nvSpPr>
          <p:cNvPr id="110" name="Скругленный прямоугольник 109"/>
          <p:cNvSpPr/>
          <p:nvPr/>
        </p:nvSpPr>
        <p:spPr bwMode="auto">
          <a:xfrm>
            <a:off x="5076056" y="3363838"/>
            <a:ext cx="1008120" cy="450050"/>
          </a:xfrm>
          <a:prstGeom prst="roundRect">
            <a:avLst/>
          </a:prstGeom>
          <a:solidFill>
            <a:srgbClr val="BFBFBF">
              <a:alpha val="19000"/>
            </a:srgbClr>
          </a:solidFill>
          <a:ln w="9525" cap="flat" cmpd="sng" algn="ctr">
            <a:solidFill>
              <a:srgbClr val="003366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algn="ctr" defTabSz="711200">
              <a:spcAft>
                <a:spcPts val="0"/>
              </a:spcAft>
            </a:pPr>
            <a:r>
              <a:rPr lang="ru-RU" sz="1200" dirty="0">
                <a:solidFill>
                  <a:srgbClr val="003366"/>
                </a:solidFill>
                <a:latin typeface="Arial Narrow"/>
                <a:cs typeface="Arial" charset="0"/>
              </a:rPr>
              <a:t>ПЕО  </a:t>
            </a:r>
          </a:p>
          <a:p>
            <a:pPr algn="ctr" defTabSz="711200">
              <a:spcAft>
                <a:spcPts val="0"/>
              </a:spcAft>
            </a:pPr>
            <a:r>
              <a:rPr lang="ru-RU" sz="1200" dirty="0">
                <a:solidFill>
                  <a:srgbClr val="003366"/>
                </a:solidFill>
                <a:latin typeface="Arial Narrow"/>
                <a:cs typeface="Arial" charset="0"/>
              </a:rPr>
              <a:t>(343 шт.</a:t>
            </a:r>
            <a:r>
              <a:rPr lang="ru-RU" sz="1200" dirty="0" smtClean="0">
                <a:solidFill>
                  <a:srgbClr val="003366"/>
                </a:solidFill>
                <a:latin typeface="Arial Narrow"/>
                <a:cs typeface="Arial" charset="0"/>
              </a:rPr>
              <a:t>)</a:t>
            </a:r>
            <a:endParaRPr lang="ru-RU" sz="1200" dirty="0">
              <a:solidFill>
                <a:srgbClr val="003366"/>
              </a:solidFill>
              <a:latin typeface="Arial Narrow"/>
              <a:cs typeface="Arial" charset="0"/>
            </a:endParaRPr>
          </a:p>
        </p:txBody>
      </p:sp>
      <p:sp>
        <p:nvSpPr>
          <p:cNvPr id="111" name="Скругленный прямоугольник 110"/>
          <p:cNvSpPr/>
          <p:nvPr/>
        </p:nvSpPr>
        <p:spPr bwMode="auto">
          <a:xfrm>
            <a:off x="5076056" y="3867894"/>
            <a:ext cx="1008120" cy="378042"/>
          </a:xfrm>
          <a:prstGeom prst="roundRect">
            <a:avLst/>
          </a:prstGeom>
          <a:solidFill>
            <a:srgbClr val="BFBFBF">
              <a:alpha val="19000"/>
            </a:srgbClr>
          </a:solidFill>
          <a:ln w="9525" cap="flat" cmpd="sng" algn="ctr">
            <a:solidFill>
              <a:srgbClr val="003366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algn="ctr" defTabSz="711200">
              <a:spcAft>
                <a:spcPts val="0"/>
              </a:spcAft>
            </a:pPr>
            <a:r>
              <a:rPr lang="ru-RU" sz="1200" dirty="0">
                <a:solidFill>
                  <a:srgbClr val="003366"/>
                </a:solidFill>
                <a:latin typeface="Arial Narrow"/>
                <a:cs typeface="Arial" charset="0"/>
              </a:rPr>
              <a:t>ПЕК </a:t>
            </a:r>
          </a:p>
          <a:p>
            <a:pPr algn="ctr" defTabSz="711200">
              <a:spcAft>
                <a:spcPts val="0"/>
              </a:spcAft>
            </a:pPr>
            <a:r>
              <a:rPr lang="ru-RU" sz="1200" dirty="0">
                <a:solidFill>
                  <a:srgbClr val="003366"/>
                </a:solidFill>
                <a:latin typeface="Arial Narrow"/>
                <a:cs typeface="Arial" charset="0"/>
              </a:rPr>
              <a:t>(273 шт.)</a:t>
            </a:r>
          </a:p>
        </p:txBody>
      </p:sp>
      <p:sp>
        <p:nvSpPr>
          <p:cNvPr id="106" name="Скругленный прямоугольник 105"/>
          <p:cNvSpPr/>
          <p:nvPr/>
        </p:nvSpPr>
        <p:spPr bwMode="auto">
          <a:xfrm>
            <a:off x="3707904" y="3489852"/>
            <a:ext cx="1224136" cy="540060"/>
          </a:xfrm>
          <a:prstGeom prst="roundRect">
            <a:avLst/>
          </a:prstGeom>
          <a:solidFill>
            <a:srgbClr val="3366FF">
              <a:alpha val="19000"/>
            </a:srgbClr>
          </a:solidFill>
          <a:ln w="9525" cap="flat" cmpd="sng" algn="ctr">
            <a:solidFill>
              <a:srgbClr val="003366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algn="ctr" defTabSz="711200">
              <a:spcAft>
                <a:spcPts val="0"/>
              </a:spcAft>
            </a:pPr>
            <a:r>
              <a:rPr lang="ru-RU" sz="1200" dirty="0">
                <a:solidFill>
                  <a:srgbClr val="003366"/>
                </a:solidFill>
                <a:latin typeface="Arial Narrow"/>
                <a:cs typeface="Arial" charset="0"/>
              </a:rPr>
              <a:t>Капельные (ручные)</a:t>
            </a:r>
            <a:br>
              <a:rPr lang="ru-RU" sz="1200" dirty="0">
                <a:solidFill>
                  <a:srgbClr val="003366"/>
                </a:solidFill>
                <a:latin typeface="Arial Narrow"/>
                <a:cs typeface="Arial" charset="0"/>
              </a:rPr>
            </a:br>
            <a:r>
              <a:rPr lang="ru-RU" sz="1200" dirty="0">
                <a:solidFill>
                  <a:srgbClr val="003366"/>
                </a:solidFill>
                <a:latin typeface="Arial Narrow"/>
                <a:cs typeface="Arial" charset="0"/>
              </a:rPr>
              <a:t>(265 шт.)</a:t>
            </a:r>
          </a:p>
        </p:txBody>
      </p:sp>
      <p:sp>
        <p:nvSpPr>
          <p:cNvPr id="115" name="Скругленный прямоугольник 114"/>
          <p:cNvSpPr/>
          <p:nvPr/>
        </p:nvSpPr>
        <p:spPr bwMode="auto">
          <a:xfrm>
            <a:off x="107504" y="4287564"/>
            <a:ext cx="1008120" cy="458811"/>
          </a:xfrm>
          <a:prstGeom prst="roundRect">
            <a:avLst/>
          </a:prstGeom>
          <a:solidFill>
            <a:srgbClr val="3366FF">
              <a:alpha val="19000"/>
            </a:srgbClr>
          </a:solidFill>
          <a:ln w="9525" cap="flat" cmpd="sng" algn="ctr">
            <a:solidFill>
              <a:srgbClr val="003366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algn="ctr" defTabSz="711200">
              <a:lnSpc>
                <a:spcPct val="90000"/>
              </a:lnSpc>
              <a:spcAft>
                <a:spcPts val="0"/>
              </a:spcAft>
            </a:pPr>
            <a:r>
              <a:rPr lang="ru-RU" sz="1200" dirty="0">
                <a:solidFill>
                  <a:srgbClr val="003366"/>
                </a:solidFill>
                <a:latin typeface="Arial Narrow"/>
                <a:cs typeface="Arial" charset="0"/>
              </a:rPr>
              <a:t>РДМ</a:t>
            </a:r>
          </a:p>
          <a:p>
            <a:pPr algn="ctr" defTabSz="711200">
              <a:lnSpc>
                <a:spcPct val="90000"/>
              </a:lnSpc>
              <a:spcAft>
                <a:spcPts val="0"/>
              </a:spcAft>
            </a:pPr>
            <a:r>
              <a:rPr lang="ru-RU" sz="1200" dirty="0">
                <a:solidFill>
                  <a:srgbClr val="003366"/>
                </a:solidFill>
                <a:latin typeface="Arial Narrow"/>
                <a:cs typeface="Arial" charset="0"/>
              </a:rPr>
              <a:t>(104 шт.</a:t>
            </a:r>
            <a:r>
              <a:rPr lang="ru-RU" sz="1200" dirty="0" smtClean="0">
                <a:solidFill>
                  <a:srgbClr val="003366"/>
                </a:solidFill>
                <a:latin typeface="Arial Narrow"/>
                <a:cs typeface="Arial" charset="0"/>
              </a:rPr>
              <a:t>)</a:t>
            </a:r>
            <a:endParaRPr lang="en-US" sz="1200" dirty="0">
              <a:solidFill>
                <a:srgbClr val="003366"/>
              </a:solidFill>
              <a:latin typeface="Arial Narrow"/>
              <a:cs typeface="Arial" charset="0"/>
            </a:endParaRPr>
          </a:p>
        </p:txBody>
      </p:sp>
      <p:sp>
        <p:nvSpPr>
          <p:cNvPr id="117" name="Скругленный прямоугольник 116"/>
          <p:cNvSpPr/>
          <p:nvPr/>
        </p:nvSpPr>
        <p:spPr bwMode="auto">
          <a:xfrm>
            <a:off x="107504" y="3867894"/>
            <a:ext cx="1008120" cy="378042"/>
          </a:xfrm>
          <a:prstGeom prst="roundRect">
            <a:avLst/>
          </a:prstGeom>
          <a:solidFill>
            <a:srgbClr val="3366FF">
              <a:alpha val="19000"/>
            </a:srgbClr>
          </a:solidFill>
          <a:ln w="9525" cap="flat" cmpd="sng" algn="ctr">
            <a:solidFill>
              <a:srgbClr val="003366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algn="ctr" defTabSz="711200">
              <a:lnSpc>
                <a:spcPct val="90000"/>
              </a:lnSpc>
              <a:spcAft>
                <a:spcPts val="0"/>
              </a:spcAft>
            </a:pPr>
            <a:r>
              <a:rPr lang="ru-RU" sz="1200" dirty="0">
                <a:solidFill>
                  <a:srgbClr val="003366"/>
                </a:solidFill>
                <a:latin typeface="Arial Narrow"/>
                <a:cs typeface="Arial" charset="0"/>
              </a:rPr>
              <a:t>РД</a:t>
            </a:r>
          </a:p>
          <a:p>
            <a:pPr algn="ctr" defTabSz="711200">
              <a:lnSpc>
                <a:spcPct val="90000"/>
              </a:lnSpc>
              <a:spcAft>
                <a:spcPts val="0"/>
              </a:spcAft>
            </a:pPr>
            <a:r>
              <a:rPr lang="ru-RU" sz="1200" dirty="0">
                <a:solidFill>
                  <a:srgbClr val="003366"/>
                </a:solidFill>
                <a:latin typeface="Arial Narrow"/>
                <a:cs typeface="Arial" charset="0"/>
              </a:rPr>
              <a:t>(422 шт.</a:t>
            </a:r>
            <a:r>
              <a:rPr lang="ru-RU" sz="1200" dirty="0" smtClean="0">
                <a:solidFill>
                  <a:srgbClr val="003366"/>
                </a:solidFill>
                <a:latin typeface="Arial Narrow"/>
                <a:cs typeface="Arial" charset="0"/>
              </a:rPr>
              <a:t>)</a:t>
            </a:r>
            <a:endParaRPr lang="en-US" sz="1200" dirty="0">
              <a:solidFill>
                <a:srgbClr val="003366"/>
              </a:solidFill>
              <a:latin typeface="Arial Narrow"/>
              <a:cs typeface="Arial" charset="0"/>
            </a:endParaRPr>
          </a:p>
        </p:txBody>
      </p:sp>
      <p:sp>
        <p:nvSpPr>
          <p:cNvPr id="120" name="Скругленный прямоугольник 119"/>
          <p:cNvSpPr/>
          <p:nvPr/>
        </p:nvSpPr>
        <p:spPr bwMode="auto">
          <a:xfrm>
            <a:off x="1259632" y="3867894"/>
            <a:ext cx="1008120" cy="378042"/>
          </a:xfrm>
          <a:prstGeom prst="roundRect">
            <a:avLst/>
          </a:prstGeom>
          <a:solidFill>
            <a:srgbClr val="3366FF">
              <a:alpha val="19000"/>
            </a:srgbClr>
          </a:solidFill>
          <a:ln w="9525" cap="flat" cmpd="sng" algn="ctr">
            <a:solidFill>
              <a:srgbClr val="003366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algn="ctr" defTabSz="711200">
              <a:lnSpc>
                <a:spcPct val="90000"/>
              </a:lnSpc>
              <a:spcAft>
                <a:spcPts val="0"/>
              </a:spcAft>
            </a:pPr>
            <a:r>
              <a:rPr lang="ru-RU" sz="1200" dirty="0">
                <a:solidFill>
                  <a:srgbClr val="003366"/>
                </a:solidFill>
                <a:latin typeface="Arial Narrow"/>
                <a:cs typeface="Arial" charset="0"/>
              </a:rPr>
              <a:t>РДО</a:t>
            </a:r>
          </a:p>
          <a:p>
            <a:pPr algn="ctr" defTabSz="711200">
              <a:lnSpc>
                <a:spcPct val="90000"/>
              </a:lnSpc>
              <a:spcAft>
                <a:spcPts val="0"/>
              </a:spcAft>
            </a:pPr>
            <a:r>
              <a:rPr lang="ru-RU" sz="1200" dirty="0">
                <a:solidFill>
                  <a:srgbClr val="003366"/>
                </a:solidFill>
                <a:latin typeface="Arial Narrow"/>
                <a:cs typeface="Arial" charset="0"/>
              </a:rPr>
              <a:t>(34 шт.</a:t>
            </a:r>
            <a:r>
              <a:rPr lang="ru-RU" sz="1200" dirty="0" smtClean="0">
                <a:solidFill>
                  <a:srgbClr val="003366"/>
                </a:solidFill>
                <a:latin typeface="Arial Narrow"/>
                <a:cs typeface="Arial" charset="0"/>
              </a:rPr>
              <a:t>)</a:t>
            </a:r>
            <a:endParaRPr lang="en-US" sz="1200" dirty="0">
              <a:solidFill>
                <a:srgbClr val="003366"/>
              </a:solidFill>
              <a:latin typeface="Arial Narrow"/>
              <a:cs typeface="Arial" charset="0"/>
            </a:endParaRPr>
          </a:p>
        </p:txBody>
      </p:sp>
      <p:sp>
        <p:nvSpPr>
          <p:cNvPr id="116" name="Скругленный прямоугольник 115"/>
          <p:cNvSpPr/>
          <p:nvPr/>
        </p:nvSpPr>
        <p:spPr bwMode="auto">
          <a:xfrm>
            <a:off x="107504" y="3363838"/>
            <a:ext cx="1008120" cy="450050"/>
          </a:xfrm>
          <a:prstGeom prst="roundRect">
            <a:avLst/>
          </a:prstGeom>
          <a:solidFill>
            <a:srgbClr val="3366FF">
              <a:alpha val="19000"/>
            </a:srgbClr>
          </a:solidFill>
          <a:ln w="9525" cap="flat" cmpd="sng" algn="ctr">
            <a:solidFill>
              <a:srgbClr val="003366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algn="ctr" defTabSz="711200">
              <a:lnSpc>
                <a:spcPct val="90000"/>
              </a:lnSpc>
              <a:spcAft>
                <a:spcPts val="0"/>
              </a:spcAft>
            </a:pPr>
            <a:r>
              <a:rPr lang="ru-RU" sz="1200" dirty="0">
                <a:solidFill>
                  <a:srgbClr val="003366"/>
                </a:solidFill>
                <a:latin typeface="Arial Narrow"/>
                <a:cs typeface="Arial" charset="0"/>
              </a:rPr>
              <a:t>ЛОРД</a:t>
            </a:r>
          </a:p>
          <a:p>
            <a:pPr algn="ctr" defTabSz="711200">
              <a:lnSpc>
                <a:spcPct val="90000"/>
              </a:lnSpc>
              <a:spcAft>
                <a:spcPts val="0"/>
              </a:spcAft>
            </a:pPr>
            <a:r>
              <a:rPr lang="ru-RU" sz="1200" dirty="0">
                <a:solidFill>
                  <a:srgbClr val="003366"/>
                </a:solidFill>
                <a:latin typeface="Arial Narrow"/>
                <a:cs typeface="Arial" charset="0"/>
              </a:rPr>
              <a:t>(</a:t>
            </a:r>
            <a:r>
              <a:rPr lang="ru-RU" sz="1200" dirty="0" smtClean="0">
                <a:solidFill>
                  <a:srgbClr val="003366"/>
                </a:solidFill>
                <a:latin typeface="Arial Narrow"/>
                <a:cs typeface="Arial" charset="0"/>
              </a:rPr>
              <a:t>186 </a:t>
            </a:r>
            <a:r>
              <a:rPr lang="ru-RU" sz="1200" dirty="0">
                <a:solidFill>
                  <a:srgbClr val="003366"/>
                </a:solidFill>
                <a:latin typeface="Arial Narrow"/>
                <a:cs typeface="Arial" charset="0"/>
              </a:rPr>
              <a:t>шт.</a:t>
            </a:r>
            <a:r>
              <a:rPr lang="ru-RU" sz="1200" dirty="0" smtClean="0">
                <a:solidFill>
                  <a:srgbClr val="003366"/>
                </a:solidFill>
                <a:latin typeface="Arial Narrow"/>
                <a:cs typeface="Arial" charset="0"/>
              </a:rPr>
              <a:t>)</a:t>
            </a:r>
            <a:endParaRPr lang="en-US" sz="1200" dirty="0">
              <a:solidFill>
                <a:sysClr val="windowText" lastClr="000000"/>
              </a:solidFill>
              <a:latin typeface="Arial Narrow"/>
              <a:cs typeface="Arial" charset="0"/>
            </a:endParaRPr>
          </a:p>
        </p:txBody>
      </p:sp>
      <p:cxnSp>
        <p:nvCxnSpPr>
          <p:cNvPr id="94" name="Прямая соединительная линия 93"/>
          <p:cNvCxnSpPr/>
          <p:nvPr/>
        </p:nvCxnSpPr>
        <p:spPr bwMode="auto">
          <a:xfrm flipV="1">
            <a:off x="2339752" y="3219822"/>
            <a:ext cx="0" cy="1242138"/>
          </a:xfrm>
          <a:prstGeom prst="line">
            <a:avLst/>
          </a:prstGeom>
          <a:noFill/>
          <a:ln w="19050" cap="flat" cmpd="sng" algn="ctr">
            <a:solidFill>
              <a:srgbClr val="003366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86" name="Прямая соединительная линия 85"/>
          <p:cNvCxnSpPr/>
          <p:nvPr/>
        </p:nvCxnSpPr>
        <p:spPr bwMode="auto">
          <a:xfrm>
            <a:off x="1115616" y="3507854"/>
            <a:ext cx="144016" cy="0"/>
          </a:xfrm>
          <a:prstGeom prst="line">
            <a:avLst/>
          </a:prstGeom>
          <a:noFill/>
          <a:ln w="19050" cap="flat" cmpd="sng" algn="ctr">
            <a:solidFill>
              <a:srgbClr val="003366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80" name="Прямая соединительная линия 79"/>
          <p:cNvCxnSpPr/>
          <p:nvPr/>
        </p:nvCxnSpPr>
        <p:spPr bwMode="auto">
          <a:xfrm flipV="1">
            <a:off x="1187624" y="3219822"/>
            <a:ext cx="0" cy="1242138"/>
          </a:xfrm>
          <a:prstGeom prst="line">
            <a:avLst/>
          </a:prstGeom>
          <a:noFill/>
          <a:ln w="19050" cap="flat" cmpd="sng" algn="ctr">
            <a:solidFill>
              <a:srgbClr val="003366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0" name="Прямая соединительная линия 29"/>
          <p:cNvCxnSpPr>
            <a:endCxn id="4" idx="2"/>
          </p:cNvCxnSpPr>
          <p:nvPr/>
        </p:nvCxnSpPr>
        <p:spPr bwMode="auto">
          <a:xfrm flipV="1">
            <a:off x="4572000" y="1437624"/>
            <a:ext cx="0" cy="1134126"/>
          </a:xfrm>
          <a:prstGeom prst="line">
            <a:avLst/>
          </a:prstGeom>
          <a:noFill/>
          <a:ln w="19050" cap="flat" cmpd="sng" algn="ctr">
            <a:solidFill>
              <a:srgbClr val="003366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grpSp>
        <p:nvGrpSpPr>
          <p:cNvPr id="1050" name="Группа 1049"/>
          <p:cNvGrpSpPr/>
          <p:nvPr/>
        </p:nvGrpSpPr>
        <p:grpSpPr>
          <a:xfrm>
            <a:off x="899592" y="1969887"/>
            <a:ext cx="7344816" cy="2641334"/>
            <a:chOff x="981419" y="2639289"/>
            <a:chExt cx="7201181" cy="3521778"/>
          </a:xfrm>
        </p:grpSpPr>
        <p:sp>
          <p:nvSpPr>
            <p:cNvPr id="3" name="Прямоугольник 2"/>
            <p:cNvSpPr/>
            <p:nvPr/>
          </p:nvSpPr>
          <p:spPr bwMode="auto">
            <a:xfrm>
              <a:off x="3062653" y="4941867"/>
              <a:ext cx="914400" cy="1219200"/>
            </a:xfrm>
            <a:prstGeom prst="rect">
              <a:avLst/>
            </a:prstGeom>
            <a:no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endParaRPr lang="ru-RU" sz="1600" smtClean="0">
                <a:solidFill>
                  <a:srgbClr val="FFFFFF"/>
                </a:solidFill>
                <a:latin typeface="Arial Narrow"/>
                <a:cs typeface="Arial" charset="0"/>
              </a:endParaRPr>
            </a:p>
          </p:txBody>
        </p:sp>
        <p:cxnSp>
          <p:nvCxnSpPr>
            <p:cNvPr id="1049" name="Соединительная линия уступом 1048"/>
            <p:cNvCxnSpPr/>
            <p:nvPr/>
          </p:nvCxnSpPr>
          <p:spPr bwMode="auto">
            <a:xfrm rot="5400000">
              <a:off x="2604838" y="2967337"/>
              <a:ext cx="668795" cy="12700"/>
            </a:xfrm>
            <a:prstGeom prst="bentConnector3">
              <a:avLst/>
            </a:prstGeom>
            <a:noFill/>
            <a:ln w="9525" cap="flat" cmpd="sng" algn="ctr">
              <a:noFill/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36" name="Прямая соединительная линия 35"/>
            <p:cNvCxnSpPr/>
            <p:nvPr/>
          </p:nvCxnSpPr>
          <p:spPr bwMode="auto">
            <a:xfrm flipH="1" flipV="1">
              <a:off x="4669160" y="2702533"/>
              <a:ext cx="206830" cy="1"/>
            </a:xfrm>
            <a:prstGeom prst="line">
              <a:avLst/>
            </a:prstGeom>
            <a:noFill/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5" name="Прямая соединительная линия 44"/>
            <p:cNvCxnSpPr/>
            <p:nvPr/>
          </p:nvCxnSpPr>
          <p:spPr bwMode="auto">
            <a:xfrm>
              <a:off x="981419" y="3479280"/>
              <a:ext cx="7201181" cy="0"/>
            </a:xfrm>
            <a:prstGeom prst="line">
              <a:avLst/>
            </a:prstGeom>
            <a:noFill/>
            <a:ln w="19050" cap="flat" cmpd="sng" algn="ctr">
              <a:solidFill>
                <a:srgbClr val="0033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57" name="Заголовок 1"/>
          <p:cNvSpPr txBox="1">
            <a:spLocks/>
          </p:cNvSpPr>
          <p:nvPr/>
        </p:nvSpPr>
        <p:spPr bwMode="auto">
          <a:xfrm>
            <a:off x="2123728" y="22860"/>
            <a:ext cx="7008210" cy="77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defPPr>
              <a:defRPr lang="ru-RU"/>
            </a:defPPr>
            <a:lvl1pPr algn="ctr" defTabSz="914400" eaLnBrk="0" fontAlgn="base" hangingPunct="0">
              <a:spcBef>
                <a:spcPct val="0"/>
              </a:spcBef>
              <a:spcAft>
                <a:spcPct val="0"/>
              </a:spcAft>
              <a:defRPr sz="2200" kern="0">
                <a:solidFill>
                  <a:srgbClr val="002060"/>
                </a:solidFill>
                <a:latin typeface="+mj-lt"/>
                <a:ea typeface="+mj-ea"/>
                <a:cs typeface="+mj-cs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 Narrow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 Narrow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 Narrow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 Narrow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 Narrow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 Narrow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 Narrow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 Narrow" pitchFamily="34" charset="0"/>
              </a:defRPr>
            </a:lvl9pPr>
          </a:lstStyle>
          <a:p>
            <a:pPr algn="l"/>
            <a:r>
              <a:rPr lang="ru-RU" sz="2000" dirty="0">
                <a:solidFill>
                  <a:srgbClr val="1A62BA"/>
                </a:solidFill>
              </a:rPr>
              <a:t>Структура объектов управления ГРС </a:t>
            </a:r>
            <a:br>
              <a:rPr lang="ru-RU" sz="2000" dirty="0">
                <a:solidFill>
                  <a:srgbClr val="1A62BA"/>
                </a:solidFill>
              </a:rPr>
            </a:br>
            <a:r>
              <a:rPr lang="ru-RU" sz="2000" dirty="0">
                <a:solidFill>
                  <a:srgbClr val="1A62BA"/>
                </a:solidFill>
              </a:rPr>
              <a:t>ООО «Газпром </a:t>
            </a:r>
            <a:r>
              <a:rPr lang="ru-RU" sz="2000" dirty="0" err="1">
                <a:solidFill>
                  <a:srgbClr val="1A62BA"/>
                </a:solidFill>
              </a:rPr>
              <a:t>трансгаз</a:t>
            </a:r>
            <a:r>
              <a:rPr lang="ru-RU" sz="2000" dirty="0">
                <a:solidFill>
                  <a:srgbClr val="1A62BA"/>
                </a:solidFill>
              </a:rPr>
              <a:t> Нижний Новгород»</a:t>
            </a:r>
          </a:p>
        </p:txBody>
      </p:sp>
      <p:cxnSp>
        <p:nvCxnSpPr>
          <p:cNvPr id="43" name="Прямая соединительная линия 42"/>
          <p:cNvCxnSpPr/>
          <p:nvPr/>
        </p:nvCxnSpPr>
        <p:spPr bwMode="auto">
          <a:xfrm flipV="1">
            <a:off x="2699792" y="2599880"/>
            <a:ext cx="0" cy="79954"/>
          </a:xfrm>
          <a:prstGeom prst="line">
            <a:avLst/>
          </a:prstGeom>
          <a:noFill/>
          <a:ln w="19050" cap="flat" cmpd="sng" algn="ctr">
            <a:solidFill>
              <a:srgbClr val="003366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4" name="Скругленный прямоугольник 3"/>
          <p:cNvSpPr/>
          <p:nvPr/>
        </p:nvSpPr>
        <p:spPr bwMode="auto">
          <a:xfrm>
            <a:off x="179518" y="843558"/>
            <a:ext cx="8784976" cy="594066"/>
          </a:xfrm>
          <a:prstGeom prst="roundRect">
            <a:avLst/>
          </a:prstGeom>
          <a:solidFill>
            <a:schemeClr val="tx1">
              <a:lumMod val="20000"/>
              <a:lumOff val="80000"/>
              <a:alpha val="46000"/>
            </a:schemeClr>
          </a:solidFill>
          <a:ln w="9525" cap="flat" cmpd="sng" algn="ctr">
            <a:solidFill>
              <a:srgbClr val="003366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algn="ctr" defTabSz="622300">
              <a:lnSpc>
                <a:spcPct val="90000"/>
              </a:lnSpc>
              <a:spcAft>
                <a:spcPts val="0"/>
              </a:spcAft>
              <a:tabLst>
                <a:tab pos="3673475" algn="l"/>
                <a:tab pos="4037013" algn="l"/>
                <a:tab pos="4308475" algn="l"/>
              </a:tabLst>
            </a:pPr>
            <a:r>
              <a:rPr lang="ru-RU" sz="1800" b="1" dirty="0">
                <a:solidFill>
                  <a:srgbClr val="1A62BA"/>
                </a:solidFill>
                <a:latin typeface="Arial Narrow"/>
                <a:cs typeface="Arial" charset="0"/>
              </a:rPr>
              <a:t>ГРС</a:t>
            </a:r>
            <a:r>
              <a:rPr lang="en-US" sz="1800" b="1" dirty="0">
                <a:solidFill>
                  <a:srgbClr val="1A62BA"/>
                </a:solidFill>
                <a:latin typeface="Arial Narrow"/>
                <a:cs typeface="Arial" charset="0"/>
              </a:rPr>
              <a:t> </a:t>
            </a:r>
            <a:r>
              <a:rPr lang="ru-RU" sz="1800" b="1" dirty="0" smtClean="0">
                <a:solidFill>
                  <a:srgbClr val="1A62BA"/>
                </a:solidFill>
                <a:latin typeface="Arial Narrow"/>
                <a:cs typeface="Arial" charset="0"/>
              </a:rPr>
              <a:t>331 </a:t>
            </a:r>
            <a:r>
              <a:rPr lang="ru-RU" sz="1800" b="1" dirty="0">
                <a:solidFill>
                  <a:srgbClr val="1A62BA"/>
                </a:solidFill>
                <a:latin typeface="Arial Narrow"/>
                <a:cs typeface="Arial" charset="0"/>
              </a:rPr>
              <a:t>шт</a:t>
            </a:r>
            <a:r>
              <a:rPr lang="ru-RU" sz="1800" dirty="0" smtClean="0">
                <a:solidFill>
                  <a:srgbClr val="1A62BA"/>
                </a:solidFill>
                <a:latin typeface="Arial Narrow"/>
                <a:cs typeface="Arial" charset="0"/>
              </a:rPr>
              <a:t>.</a:t>
            </a:r>
            <a:endParaRPr lang="en-US" sz="1800" dirty="0">
              <a:solidFill>
                <a:srgbClr val="1A62BA"/>
              </a:solidFill>
              <a:latin typeface="Arial Narrow"/>
              <a:cs typeface="Arial" charset="0"/>
            </a:endParaRPr>
          </a:p>
          <a:p>
            <a:pPr algn="just" defTabSz="622300">
              <a:lnSpc>
                <a:spcPct val="130000"/>
              </a:lnSpc>
              <a:spcAft>
                <a:spcPts val="0"/>
              </a:spcAft>
            </a:pPr>
            <a:r>
              <a:rPr lang="en-US" sz="1800" dirty="0" smtClean="0">
                <a:solidFill>
                  <a:srgbClr val="1A62BA"/>
                </a:solidFill>
                <a:latin typeface="Arial Narrow"/>
                <a:cs typeface="Arial" charset="0"/>
              </a:rPr>
              <a:t>     </a:t>
            </a:r>
            <a:r>
              <a:rPr lang="ru-RU" sz="1800" dirty="0" smtClean="0">
                <a:solidFill>
                  <a:srgbClr val="1A62BA"/>
                </a:solidFill>
                <a:latin typeface="Arial Narrow"/>
                <a:cs typeface="Arial" charset="0"/>
              </a:rPr>
              <a:t>ПАО </a:t>
            </a:r>
            <a:r>
              <a:rPr lang="ru-RU" sz="1800" dirty="0">
                <a:solidFill>
                  <a:srgbClr val="1A62BA"/>
                </a:solidFill>
                <a:latin typeface="Arial Narrow"/>
                <a:cs typeface="Arial" charset="0"/>
              </a:rPr>
              <a:t>«Газпром» - </a:t>
            </a:r>
            <a:r>
              <a:rPr lang="ru-RU" sz="1800" b="1" dirty="0" smtClean="0">
                <a:solidFill>
                  <a:srgbClr val="1A62BA"/>
                </a:solidFill>
                <a:latin typeface="Arial Narrow"/>
                <a:cs typeface="Arial" charset="0"/>
              </a:rPr>
              <a:t>319</a:t>
            </a:r>
            <a:r>
              <a:rPr lang="ru-RU" sz="1800" dirty="0" smtClean="0">
                <a:solidFill>
                  <a:srgbClr val="1A62BA"/>
                </a:solidFill>
                <a:latin typeface="Arial Narrow"/>
                <a:cs typeface="Arial" charset="0"/>
              </a:rPr>
              <a:t> ГРС</a:t>
            </a:r>
            <a:r>
              <a:rPr lang="en-US" sz="1800" dirty="0" smtClean="0">
                <a:solidFill>
                  <a:srgbClr val="1A62BA"/>
                </a:solidFill>
                <a:latin typeface="Arial Narrow"/>
                <a:cs typeface="Arial" charset="0"/>
              </a:rPr>
              <a:t>                       </a:t>
            </a:r>
            <a:r>
              <a:rPr lang="ru-RU" sz="1800" dirty="0" smtClean="0">
                <a:solidFill>
                  <a:srgbClr val="1A62BA"/>
                </a:solidFill>
                <a:latin typeface="Arial Narrow"/>
                <a:cs typeface="Arial" charset="0"/>
              </a:rPr>
              <a:t>ООО </a:t>
            </a:r>
            <a:r>
              <a:rPr lang="ru-RU" sz="1800" dirty="0">
                <a:solidFill>
                  <a:srgbClr val="1A62BA"/>
                </a:solidFill>
                <a:latin typeface="Arial Narrow"/>
                <a:cs typeface="Arial" charset="0"/>
              </a:rPr>
              <a:t>«Газпром трансгаз Нижний Новгород» – </a:t>
            </a:r>
            <a:r>
              <a:rPr lang="ru-RU" sz="1800" b="1" dirty="0" smtClean="0">
                <a:solidFill>
                  <a:srgbClr val="1A62BA"/>
                </a:solidFill>
                <a:latin typeface="Arial Narrow"/>
                <a:cs typeface="Arial" charset="0"/>
              </a:rPr>
              <a:t>12</a:t>
            </a:r>
            <a:r>
              <a:rPr lang="ru-RU" sz="1800" dirty="0" smtClean="0">
                <a:solidFill>
                  <a:srgbClr val="1A62BA"/>
                </a:solidFill>
                <a:latin typeface="Arial Narrow"/>
                <a:cs typeface="Arial" charset="0"/>
              </a:rPr>
              <a:t> ГРС</a:t>
            </a:r>
            <a:endParaRPr lang="ru-RU" sz="1800" dirty="0">
              <a:solidFill>
                <a:srgbClr val="1A62BA"/>
              </a:solidFill>
              <a:latin typeface="Arial Narrow"/>
              <a:cs typeface="Arial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 bwMode="auto">
          <a:xfrm>
            <a:off x="4788026" y="1491630"/>
            <a:ext cx="4176464" cy="1026114"/>
          </a:xfrm>
          <a:prstGeom prst="roundRect">
            <a:avLst/>
          </a:prstGeom>
          <a:noFill/>
          <a:ln w="9525" cap="flat" cmpd="sng" algn="ctr">
            <a:solidFill>
              <a:srgbClr val="003366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1168400" indent="-1077913" defTabSz="622300">
              <a:lnSpc>
                <a:spcPct val="80000"/>
              </a:lnSpc>
              <a:spcAft>
                <a:spcPts val="0"/>
              </a:spcAft>
            </a:pPr>
            <a:r>
              <a:rPr lang="en-US" sz="1600" b="1" dirty="0" smtClean="0">
                <a:solidFill>
                  <a:srgbClr val="1A62BA"/>
                </a:solidFill>
                <a:latin typeface="Arial Narrow"/>
                <a:cs typeface="Arial" charset="0"/>
              </a:rPr>
              <a:t>                       </a:t>
            </a:r>
            <a:r>
              <a:rPr lang="ru-RU" sz="1300" b="1" dirty="0" smtClean="0">
                <a:solidFill>
                  <a:srgbClr val="1A62BA"/>
                </a:solidFill>
                <a:latin typeface="Arial Narrow"/>
                <a:cs typeface="Arial" charset="0"/>
              </a:rPr>
              <a:t>Производительность</a:t>
            </a:r>
            <a:r>
              <a:rPr lang="en-US" sz="1300" dirty="0" smtClean="0">
                <a:solidFill>
                  <a:srgbClr val="1A62BA"/>
                </a:solidFill>
                <a:latin typeface="Arial Narrow"/>
                <a:cs typeface="Arial" charset="0"/>
              </a:rPr>
              <a:t> </a:t>
            </a:r>
            <a:r>
              <a:rPr lang="ru-RU" sz="1300" dirty="0">
                <a:solidFill>
                  <a:srgbClr val="1A62BA"/>
                </a:solidFill>
                <a:latin typeface="Arial Narrow"/>
                <a:cs typeface="Arial" charset="0"/>
              </a:rPr>
              <a:t/>
            </a:r>
            <a:br>
              <a:rPr lang="ru-RU" sz="1300" dirty="0">
                <a:solidFill>
                  <a:srgbClr val="1A62BA"/>
                </a:solidFill>
                <a:latin typeface="Arial Narrow"/>
                <a:cs typeface="Arial" charset="0"/>
              </a:rPr>
            </a:br>
            <a:r>
              <a:rPr lang="ru-RU" sz="1300" b="1" dirty="0" smtClean="0">
                <a:solidFill>
                  <a:srgbClr val="1A62BA"/>
                </a:solidFill>
                <a:latin typeface="Arial Narrow"/>
                <a:cs typeface="Arial" charset="0"/>
              </a:rPr>
              <a:t>ГРС </a:t>
            </a:r>
            <a:r>
              <a:rPr lang="ru-RU" sz="1300" b="1" dirty="0" err="1" smtClean="0">
                <a:solidFill>
                  <a:srgbClr val="1A62BA"/>
                </a:solidFill>
                <a:latin typeface="Arial Narrow"/>
                <a:cs typeface="Arial" charset="0"/>
              </a:rPr>
              <a:t>тыс</a:t>
            </a:r>
            <a:r>
              <a:rPr lang="ru-RU" sz="1300" b="1" dirty="0" smtClean="0">
                <a:solidFill>
                  <a:srgbClr val="1A62BA"/>
                </a:solidFill>
                <a:latin typeface="Arial Narrow"/>
                <a:cs typeface="Arial" charset="0"/>
              </a:rPr>
              <a:t> м</a:t>
            </a:r>
            <a:r>
              <a:rPr lang="ru-RU" sz="1300" b="1" baseline="30000" dirty="0" smtClean="0">
                <a:solidFill>
                  <a:srgbClr val="1A62BA"/>
                </a:solidFill>
                <a:latin typeface="Arial Narrow"/>
                <a:cs typeface="Arial" charset="0"/>
              </a:rPr>
              <a:t>3</a:t>
            </a:r>
            <a:r>
              <a:rPr lang="ru-RU" sz="1300" b="1" dirty="0" smtClean="0">
                <a:solidFill>
                  <a:srgbClr val="1A62BA"/>
                </a:solidFill>
                <a:latin typeface="Arial Narrow"/>
                <a:cs typeface="Arial" charset="0"/>
              </a:rPr>
              <a:t>/час</a:t>
            </a:r>
            <a:r>
              <a:rPr lang="ru-RU" sz="1300" dirty="0">
                <a:solidFill>
                  <a:srgbClr val="1A62BA"/>
                </a:solidFill>
                <a:latin typeface="Arial Narrow"/>
                <a:cs typeface="Arial" charset="0"/>
              </a:rPr>
              <a:t>	</a:t>
            </a:r>
            <a:r>
              <a:rPr lang="en-US" sz="1300" dirty="0" smtClean="0">
                <a:solidFill>
                  <a:srgbClr val="1A62BA"/>
                </a:solidFill>
                <a:latin typeface="Arial Narrow"/>
                <a:cs typeface="Arial" charset="0"/>
              </a:rPr>
              <a:t>      </a:t>
            </a:r>
            <a:r>
              <a:rPr lang="ru-RU" sz="1300" dirty="0" smtClean="0">
                <a:solidFill>
                  <a:srgbClr val="1A62BA"/>
                </a:solidFill>
                <a:latin typeface="Arial Narrow"/>
                <a:cs typeface="Arial" charset="0"/>
              </a:rPr>
              <a:t> </a:t>
            </a:r>
            <a:r>
              <a:rPr lang="ru-RU" sz="1300" b="1" dirty="0" smtClean="0">
                <a:solidFill>
                  <a:srgbClr val="1A62BA"/>
                </a:solidFill>
                <a:latin typeface="Arial Narrow"/>
                <a:cs typeface="Arial" charset="0"/>
              </a:rPr>
              <a:t>шт</a:t>
            </a:r>
            <a:r>
              <a:rPr lang="ru-RU" sz="1300" b="1" dirty="0">
                <a:solidFill>
                  <a:srgbClr val="1A62BA"/>
                </a:solidFill>
                <a:latin typeface="Arial Narrow"/>
                <a:cs typeface="Arial" charset="0"/>
              </a:rPr>
              <a:t>.</a:t>
            </a:r>
            <a:endParaRPr lang="en-US" sz="1300" b="1" baseline="30000" dirty="0">
              <a:solidFill>
                <a:srgbClr val="1A62BA"/>
              </a:solidFill>
              <a:latin typeface="Arial Narrow"/>
              <a:cs typeface="Arial" charset="0"/>
            </a:endParaRPr>
          </a:p>
          <a:p>
            <a:pPr marL="1168400" defTabSz="622300">
              <a:lnSpc>
                <a:spcPct val="80000"/>
              </a:lnSpc>
              <a:spcAft>
                <a:spcPts val="0"/>
              </a:spcAft>
            </a:pPr>
            <a:r>
              <a:rPr lang="ru-RU" sz="1300" dirty="0">
                <a:solidFill>
                  <a:srgbClr val="1A62BA"/>
                </a:solidFill>
                <a:latin typeface="Arial Narrow"/>
                <a:cs typeface="Arial" charset="0"/>
              </a:rPr>
              <a:t>до </a:t>
            </a:r>
            <a:r>
              <a:rPr lang="en-US" sz="1300" dirty="0">
                <a:solidFill>
                  <a:srgbClr val="1A62BA"/>
                </a:solidFill>
                <a:latin typeface="Arial Narrow"/>
                <a:cs typeface="Arial" charset="0"/>
              </a:rPr>
              <a:t>15</a:t>
            </a:r>
            <a:r>
              <a:rPr lang="ru-RU" sz="1300" dirty="0">
                <a:solidFill>
                  <a:srgbClr val="1A62BA"/>
                </a:solidFill>
                <a:latin typeface="Arial Narrow"/>
                <a:cs typeface="Arial" charset="0"/>
              </a:rPr>
              <a:t>                         </a:t>
            </a:r>
            <a:r>
              <a:rPr lang="en-US" sz="1300" dirty="0" smtClean="0">
                <a:solidFill>
                  <a:srgbClr val="1A62BA"/>
                </a:solidFill>
                <a:latin typeface="Arial Narrow"/>
                <a:cs typeface="Arial" charset="0"/>
              </a:rPr>
              <a:t>      </a:t>
            </a:r>
            <a:r>
              <a:rPr lang="ru-RU" sz="1300" dirty="0" smtClean="0">
                <a:solidFill>
                  <a:srgbClr val="1A62BA"/>
                </a:solidFill>
                <a:latin typeface="Arial Narrow"/>
                <a:cs typeface="Arial" charset="0"/>
              </a:rPr>
              <a:t> </a:t>
            </a:r>
            <a:r>
              <a:rPr lang="en-US" sz="1300" dirty="0">
                <a:solidFill>
                  <a:srgbClr val="1A62BA"/>
                </a:solidFill>
                <a:latin typeface="Arial Narrow"/>
                <a:cs typeface="Arial" charset="0"/>
              </a:rPr>
              <a:t>151</a:t>
            </a:r>
            <a:endParaRPr lang="ru-RU" sz="1300" dirty="0">
              <a:solidFill>
                <a:srgbClr val="1A62BA"/>
              </a:solidFill>
              <a:latin typeface="Arial Narrow"/>
              <a:cs typeface="Arial" charset="0"/>
            </a:endParaRPr>
          </a:p>
          <a:p>
            <a:pPr marL="1168400" defTabSz="622300">
              <a:lnSpc>
                <a:spcPct val="80000"/>
              </a:lnSpc>
              <a:spcAft>
                <a:spcPts val="0"/>
              </a:spcAft>
            </a:pPr>
            <a:r>
              <a:rPr lang="ru-RU" sz="1300" dirty="0">
                <a:solidFill>
                  <a:srgbClr val="1A62BA"/>
                </a:solidFill>
                <a:latin typeface="Arial Narrow"/>
                <a:cs typeface="Arial" charset="0"/>
              </a:rPr>
              <a:t>от </a:t>
            </a:r>
            <a:r>
              <a:rPr lang="en-US" sz="1300" dirty="0">
                <a:solidFill>
                  <a:srgbClr val="1A62BA"/>
                </a:solidFill>
                <a:latin typeface="Arial Narrow"/>
                <a:cs typeface="Arial" charset="0"/>
              </a:rPr>
              <a:t>16</a:t>
            </a:r>
            <a:r>
              <a:rPr lang="ru-RU" sz="1300" dirty="0">
                <a:solidFill>
                  <a:srgbClr val="1A62BA"/>
                </a:solidFill>
                <a:latin typeface="Arial Narrow"/>
                <a:cs typeface="Arial" charset="0"/>
              </a:rPr>
              <a:t> до </a:t>
            </a:r>
            <a:r>
              <a:rPr lang="en-US" sz="1300" dirty="0">
                <a:solidFill>
                  <a:srgbClr val="1A62BA"/>
                </a:solidFill>
                <a:latin typeface="Arial Narrow"/>
                <a:cs typeface="Arial" charset="0"/>
              </a:rPr>
              <a:t>3</a:t>
            </a:r>
            <a:r>
              <a:rPr lang="ru-RU" sz="1300" dirty="0">
                <a:solidFill>
                  <a:srgbClr val="1A62BA"/>
                </a:solidFill>
                <a:latin typeface="Arial Narrow"/>
                <a:cs typeface="Arial" charset="0"/>
              </a:rPr>
              <a:t>0	</a:t>
            </a:r>
            <a:r>
              <a:rPr lang="en-US" sz="1300" dirty="0" smtClean="0">
                <a:solidFill>
                  <a:srgbClr val="1A62BA"/>
                </a:solidFill>
                <a:latin typeface="Arial Narrow"/>
                <a:cs typeface="Arial" charset="0"/>
              </a:rPr>
              <a:t>       7</a:t>
            </a:r>
            <a:r>
              <a:rPr lang="ru-RU" sz="1300" dirty="0" smtClean="0">
                <a:solidFill>
                  <a:srgbClr val="1A62BA"/>
                </a:solidFill>
                <a:latin typeface="Arial Narrow"/>
                <a:cs typeface="Arial" charset="0"/>
              </a:rPr>
              <a:t>6</a:t>
            </a:r>
            <a:endParaRPr lang="ru-RU" sz="1300" dirty="0">
              <a:solidFill>
                <a:srgbClr val="1A62BA"/>
              </a:solidFill>
              <a:latin typeface="Arial Narrow"/>
              <a:cs typeface="Arial" charset="0"/>
            </a:endParaRPr>
          </a:p>
          <a:p>
            <a:pPr marL="1168400" defTabSz="622300">
              <a:lnSpc>
                <a:spcPct val="80000"/>
              </a:lnSpc>
              <a:spcAft>
                <a:spcPts val="0"/>
              </a:spcAft>
            </a:pPr>
            <a:r>
              <a:rPr lang="ru-RU" sz="1300" dirty="0">
                <a:solidFill>
                  <a:srgbClr val="1A62BA"/>
                </a:solidFill>
                <a:latin typeface="Arial Narrow"/>
                <a:cs typeface="Arial" charset="0"/>
              </a:rPr>
              <a:t>от </a:t>
            </a:r>
            <a:r>
              <a:rPr lang="en-US" sz="1300" dirty="0">
                <a:solidFill>
                  <a:srgbClr val="1A62BA"/>
                </a:solidFill>
                <a:latin typeface="Arial Narrow"/>
                <a:cs typeface="Arial" charset="0"/>
              </a:rPr>
              <a:t>3</a:t>
            </a:r>
            <a:r>
              <a:rPr lang="ru-RU" sz="1300" dirty="0">
                <a:solidFill>
                  <a:srgbClr val="1A62BA"/>
                </a:solidFill>
                <a:latin typeface="Arial Narrow"/>
                <a:cs typeface="Arial" charset="0"/>
              </a:rPr>
              <a:t>1 до </a:t>
            </a:r>
            <a:r>
              <a:rPr lang="en-US" sz="1300" dirty="0">
                <a:solidFill>
                  <a:srgbClr val="1A62BA"/>
                </a:solidFill>
                <a:latin typeface="Arial Narrow"/>
                <a:cs typeface="Arial" charset="0"/>
              </a:rPr>
              <a:t>150</a:t>
            </a:r>
            <a:r>
              <a:rPr lang="ru-RU" sz="1300" dirty="0">
                <a:solidFill>
                  <a:srgbClr val="1A62BA"/>
                </a:solidFill>
                <a:latin typeface="Arial Narrow"/>
                <a:cs typeface="Arial" charset="0"/>
              </a:rPr>
              <a:t>       </a:t>
            </a:r>
            <a:r>
              <a:rPr lang="en-US" sz="1300" dirty="0" smtClean="0">
                <a:solidFill>
                  <a:srgbClr val="1A62BA"/>
                </a:solidFill>
                <a:latin typeface="Arial Narrow"/>
                <a:cs typeface="Arial" charset="0"/>
              </a:rPr>
              <a:t> </a:t>
            </a:r>
            <a:r>
              <a:rPr lang="ru-RU" sz="1300" dirty="0" smtClean="0">
                <a:solidFill>
                  <a:srgbClr val="1A62BA"/>
                </a:solidFill>
                <a:latin typeface="Arial Narrow"/>
                <a:cs typeface="Arial" charset="0"/>
              </a:rPr>
              <a:t>    </a:t>
            </a:r>
            <a:r>
              <a:rPr lang="en-US" sz="1300" dirty="0" smtClean="0">
                <a:solidFill>
                  <a:srgbClr val="1A62BA"/>
                </a:solidFill>
                <a:latin typeface="Arial Narrow"/>
                <a:cs typeface="Arial" charset="0"/>
              </a:rPr>
              <a:t>      </a:t>
            </a:r>
            <a:r>
              <a:rPr lang="ru-RU" sz="1300" dirty="0" smtClean="0">
                <a:solidFill>
                  <a:srgbClr val="1A62BA"/>
                </a:solidFill>
                <a:latin typeface="Arial Narrow"/>
                <a:cs typeface="Arial" charset="0"/>
              </a:rPr>
              <a:t>    </a:t>
            </a:r>
            <a:r>
              <a:rPr lang="en-US" sz="1300" dirty="0">
                <a:solidFill>
                  <a:srgbClr val="1A62BA"/>
                </a:solidFill>
                <a:latin typeface="Arial Narrow"/>
                <a:cs typeface="Arial" charset="0"/>
              </a:rPr>
              <a:t>7</a:t>
            </a:r>
            <a:r>
              <a:rPr lang="ru-RU" sz="1300" dirty="0">
                <a:solidFill>
                  <a:srgbClr val="1A62BA"/>
                </a:solidFill>
                <a:latin typeface="Arial Narrow"/>
                <a:cs typeface="Arial" charset="0"/>
              </a:rPr>
              <a:t>8</a:t>
            </a:r>
          </a:p>
          <a:p>
            <a:pPr marL="1168400" defTabSz="622300">
              <a:lnSpc>
                <a:spcPct val="80000"/>
              </a:lnSpc>
              <a:spcAft>
                <a:spcPts val="0"/>
              </a:spcAft>
            </a:pPr>
            <a:r>
              <a:rPr lang="ru-RU" sz="1300" dirty="0">
                <a:solidFill>
                  <a:srgbClr val="1A62BA"/>
                </a:solidFill>
                <a:latin typeface="Arial Narrow"/>
                <a:cs typeface="Arial" charset="0"/>
              </a:rPr>
              <a:t>свыше 1</a:t>
            </a:r>
            <a:r>
              <a:rPr lang="en-US" sz="1300" dirty="0">
                <a:solidFill>
                  <a:srgbClr val="1A62BA"/>
                </a:solidFill>
                <a:latin typeface="Arial Narrow"/>
                <a:cs typeface="Arial" charset="0"/>
              </a:rPr>
              <a:t>50</a:t>
            </a:r>
            <a:r>
              <a:rPr lang="ru-RU" sz="1300" dirty="0">
                <a:solidFill>
                  <a:srgbClr val="1A62BA"/>
                </a:solidFill>
                <a:latin typeface="Arial Narrow"/>
                <a:cs typeface="Arial" charset="0"/>
              </a:rPr>
              <a:t>         </a:t>
            </a:r>
            <a:r>
              <a:rPr lang="en-US" sz="1300" dirty="0" smtClean="0">
                <a:solidFill>
                  <a:srgbClr val="1A62BA"/>
                </a:solidFill>
                <a:latin typeface="Arial Narrow"/>
                <a:cs typeface="Arial" charset="0"/>
              </a:rPr>
              <a:t> </a:t>
            </a:r>
            <a:r>
              <a:rPr lang="ru-RU" sz="1300" dirty="0" smtClean="0">
                <a:solidFill>
                  <a:srgbClr val="1A62BA"/>
                </a:solidFill>
                <a:latin typeface="Arial Narrow"/>
                <a:cs typeface="Arial" charset="0"/>
              </a:rPr>
              <a:t>     </a:t>
            </a:r>
            <a:r>
              <a:rPr lang="en-US" sz="1300" dirty="0" smtClean="0">
                <a:solidFill>
                  <a:srgbClr val="1A62BA"/>
                </a:solidFill>
                <a:latin typeface="Arial Narrow"/>
                <a:cs typeface="Arial" charset="0"/>
              </a:rPr>
              <a:t>      </a:t>
            </a:r>
            <a:r>
              <a:rPr lang="ru-RU" sz="1300" dirty="0" smtClean="0">
                <a:solidFill>
                  <a:srgbClr val="1A62BA"/>
                </a:solidFill>
                <a:latin typeface="Arial Narrow"/>
                <a:cs typeface="Arial" charset="0"/>
              </a:rPr>
              <a:t>   </a:t>
            </a:r>
            <a:r>
              <a:rPr lang="en-US" sz="1300" dirty="0" smtClean="0">
                <a:solidFill>
                  <a:srgbClr val="1A62BA"/>
                </a:solidFill>
                <a:latin typeface="Arial Narrow"/>
                <a:cs typeface="Arial" charset="0"/>
              </a:rPr>
              <a:t>25</a:t>
            </a:r>
            <a:endParaRPr lang="ru-RU" sz="1300" dirty="0">
              <a:solidFill>
                <a:srgbClr val="1A62BA"/>
              </a:solidFill>
              <a:latin typeface="Arial Narrow"/>
              <a:cs typeface="Arial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092414" y="1869994"/>
            <a:ext cx="184731" cy="3539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sz="1700" dirty="0">
              <a:solidFill>
                <a:srgbClr val="FFFFFF"/>
              </a:solidFill>
              <a:latin typeface="Arial Narrow"/>
              <a:cs typeface="Arial" charset="0"/>
            </a:endParaRPr>
          </a:p>
        </p:txBody>
      </p:sp>
      <p:sp>
        <p:nvSpPr>
          <p:cNvPr id="73" name="Скругленный прямоугольник 72"/>
          <p:cNvSpPr/>
          <p:nvPr/>
        </p:nvSpPr>
        <p:spPr bwMode="auto">
          <a:xfrm>
            <a:off x="179512" y="1491630"/>
            <a:ext cx="4176464" cy="1026114"/>
          </a:xfrm>
          <a:prstGeom prst="roundRect">
            <a:avLst/>
          </a:prstGeom>
          <a:noFill/>
          <a:ln w="9525" cap="flat" cmpd="sng" algn="ctr">
            <a:solidFill>
              <a:srgbClr val="003366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defTabSz="622300">
              <a:lnSpc>
                <a:spcPct val="80000"/>
              </a:lnSpc>
              <a:spcAft>
                <a:spcPts val="0"/>
              </a:spcAft>
            </a:pPr>
            <a:r>
              <a:rPr lang="en-US" sz="1600" dirty="0">
                <a:solidFill>
                  <a:srgbClr val="1A62BA"/>
                </a:solidFill>
                <a:latin typeface="Arial Narrow"/>
                <a:cs typeface="Arial" charset="0"/>
              </a:rPr>
              <a:t> </a:t>
            </a:r>
            <a:r>
              <a:rPr lang="en-US" sz="1600" dirty="0" smtClean="0">
                <a:solidFill>
                  <a:srgbClr val="1A62BA"/>
                </a:solidFill>
                <a:latin typeface="Arial Narrow"/>
                <a:cs typeface="Arial" charset="0"/>
              </a:rPr>
              <a:t>             </a:t>
            </a:r>
            <a:r>
              <a:rPr lang="ru-RU" sz="1600" dirty="0" smtClean="0">
                <a:solidFill>
                  <a:srgbClr val="1A62BA"/>
                </a:solidFill>
                <a:latin typeface="Arial Narrow"/>
                <a:cs typeface="Arial" charset="0"/>
              </a:rPr>
              <a:t>     </a:t>
            </a:r>
            <a:r>
              <a:rPr lang="ru-RU" sz="1300" b="1" dirty="0" smtClean="0">
                <a:solidFill>
                  <a:srgbClr val="1A62BA"/>
                </a:solidFill>
                <a:latin typeface="Arial Narrow"/>
                <a:cs typeface="Arial" charset="0"/>
              </a:rPr>
              <a:t>Тип </a:t>
            </a:r>
            <a:r>
              <a:rPr lang="ru-RU" sz="1300" b="1" dirty="0">
                <a:solidFill>
                  <a:srgbClr val="1A62BA"/>
                </a:solidFill>
                <a:latin typeface="Arial Narrow"/>
                <a:cs typeface="Arial" charset="0"/>
              </a:rPr>
              <a:t>ГРС </a:t>
            </a:r>
            <a:r>
              <a:rPr lang="en-US" sz="1300" b="1" dirty="0" smtClean="0">
                <a:solidFill>
                  <a:srgbClr val="1A62BA"/>
                </a:solidFill>
                <a:latin typeface="Arial Narrow"/>
                <a:cs typeface="Arial" charset="0"/>
              </a:rPr>
              <a:t>          </a:t>
            </a:r>
            <a:r>
              <a:rPr lang="ru-RU" sz="1300" b="1" dirty="0" smtClean="0">
                <a:solidFill>
                  <a:srgbClr val="1A62BA"/>
                </a:solidFill>
                <a:latin typeface="Arial Narrow"/>
                <a:cs typeface="Arial" charset="0"/>
              </a:rPr>
              <a:t>шт.</a:t>
            </a:r>
            <a:r>
              <a:rPr lang="en-US" sz="1300" b="1" dirty="0" smtClean="0">
                <a:solidFill>
                  <a:srgbClr val="1A62BA"/>
                </a:solidFill>
                <a:latin typeface="Arial Narrow"/>
                <a:cs typeface="Arial" charset="0"/>
              </a:rPr>
              <a:t>     </a:t>
            </a:r>
            <a:r>
              <a:rPr lang="ru-RU" sz="1300" b="1" dirty="0">
                <a:solidFill>
                  <a:srgbClr val="1A62BA"/>
                </a:solidFill>
                <a:latin typeface="Arial Narrow"/>
                <a:cs typeface="Arial" charset="0"/>
              </a:rPr>
              <a:t>Тип ГРС </a:t>
            </a:r>
            <a:r>
              <a:rPr lang="en-US" sz="1300" b="1" dirty="0">
                <a:solidFill>
                  <a:srgbClr val="1A62BA"/>
                </a:solidFill>
                <a:latin typeface="Arial Narrow"/>
                <a:cs typeface="Arial" charset="0"/>
              </a:rPr>
              <a:t>    </a:t>
            </a:r>
            <a:r>
              <a:rPr lang="ru-RU" sz="1300" b="1" dirty="0" smtClean="0">
                <a:solidFill>
                  <a:srgbClr val="1A62BA"/>
                </a:solidFill>
                <a:latin typeface="Arial Narrow"/>
                <a:cs typeface="Arial" charset="0"/>
              </a:rPr>
              <a:t>шт.</a:t>
            </a:r>
          </a:p>
          <a:p>
            <a:pPr algn="ctr" defTabSz="622300">
              <a:lnSpc>
                <a:spcPct val="80000"/>
              </a:lnSpc>
              <a:spcAft>
                <a:spcPts val="0"/>
              </a:spcAft>
            </a:pPr>
            <a:r>
              <a:rPr lang="ru-RU" sz="1300" dirty="0" err="1" smtClean="0">
                <a:solidFill>
                  <a:srgbClr val="1A62BA"/>
                </a:solidFill>
                <a:latin typeface="Arial Narrow"/>
                <a:cs typeface="Arial" charset="0"/>
              </a:rPr>
              <a:t>Газпроммаш</a:t>
            </a:r>
            <a:r>
              <a:rPr lang="ru-RU" sz="1300" dirty="0" smtClean="0">
                <a:solidFill>
                  <a:srgbClr val="1A62BA"/>
                </a:solidFill>
                <a:latin typeface="Arial Narrow"/>
                <a:cs typeface="Arial" charset="0"/>
              </a:rPr>
              <a:t>  </a:t>
            </a:r>
            <a:r>
              <a:rPr lang="en-US" sz="1300" dirty="0" smtClean="0">
                <a:solidFill>
                  <a:srgbClr val="1A62BA"/>
                </a:solidFill>
                <a:latin typeface="Arial Narrow"/>
                <a:cs typeface="Arial" charset="0"/>
              </a:rPr>
              <a:t> </a:t>
            </a:r>
            <a:r>
              <a:rPr lang="ru-RU" sz="1300" dirty="0" smtClean="0">
                <a:solidFill>
                  <a:srgbClr val="1A62BA"/>
                </a:solidFill>
                <a:latin typeface="Arial Narrow"/>
                <a:cs typeface="Arial" charset="0"/>
              </a:rPr>
              <a:t> </a:t>
            </a:r>
            <a:r>
              <a:rPr lang="en-US" sz="1300" dirty="0" smtClean="0">
                <a:solidFill>
                  <a:srgbClr val="1A62BA"/>
                </a:solidFill>
                <a:latin typeface="Arial Narrow"/>
                <a:cs typeface="Arial" charset="0"/>
              </a:rPr>
              <a:t> </a:t>
            </a:r>
            <a:r>
              <a:rPr lang="ru-RU" sz="1300" dirty="0" smtClean="0">
                <a:solidFill>
                  <a:srgbClr val="1A62BA"/>
                </a:solidFill>
                <a:latin typeface="Arial Narrow"/>
                <a:cs typeface="Arial" charset="0"/>
              </a:rPr>
              <a:t>4</a:t>
            </a:r>
            <a:r>
              <a:rPr lang="en-US" sz="1300" dirty="0" smtClean="0">
                <a:solidFill>
                  <a:srgbClr val="1A62BA"/>
                </a:solidFill>
                <a:latin typeface="Arial Narrow"/>
                <a:cs typeface="Arial" charset="0"/>
              </a:rPr>
              <a:t> </a:t>
            </a:r>
            <a:r>
              <a:rPr lang="ru-RU" sz="1300" dirty="0" smtClean="0">
                <a:solidFill>
                  <a:srgbClr val="1A62BA"/>
                </a:solidFill>
                <a:latin typeface="Arial Narrow"/>
                <a:cs typeface="Arial" charset="0"/>
              </a:rPr>
              <a:t>        Ташкент    53</a:t>
            </a:r>
          </a:p>
          <a:p>
            <a:pPr algn="ctr" defTabSz="622300">
              <a:lnSpc>
                <a:spcPct val="80000"/>
              </a:lnSpc>
              <a:spcAft>
                <a:spcPts val="0"/>
              </a:spcAft>
            </a:pPr>
            <a:r>
              <a:rPr lang="ru-RU" sz="1300" dirty="0" smtClean="0">
                <a:solidFill>
                  <a:srgbClr val="1A62BA"/>
                </a:solidFill>
                <a:latin typeface="Arial Narrow"/>
                <a:cs typeface="Arial" charset="0"/>
              </a:rPr>
              <a:t>Инд</a:t>
            </a:r>
            <a:r>
              <a:rPr lang="ru-RU" sz="1300" dirty="0">
                <a:solidFill>
                  <a:srgbClr val="1A62BA"/>
                </a:solidFill>
                <a:latin typeface="Arial Narrow"/>
                <a:cs typeface="Arial" charset="0"/>
              </a:rPr>
              <a:t>. проект   </a:t>
            </a:r>
            <a:r>
              <a:rPr lang="en-US" sz="1300" dirty="0" smtClean="0">
                <a:solidFill>
                  <a:srgbClr val="1A62BA"/>
                </a:solidFill>
                <a:latin typeface="Arial Narrow"/>
                <a:cs typeface="Arial" charset="0"/>
              </a:rPr>
              <a:t> </a:t>
            </a:r>
            <a:r>
              <a:rPr lang="ru-RU" sz="1300" dirty="0" smtClean="0">
                <a:solidFill>
                  <a:srgbClr val="1A62BA"/>
                </a:solidFill>
                <a:latin typeface="Arial Narrow"/>
                <a:cs typeface="Arial" charset="0"/>
              </a:rPr>
              <a:t>121       </a:t>
            </a:r>
            <a:r>
              <a:rPr lang="ru-RU" sz="1300" dirty="0">
                <a:solidFill>
                  <a:srgbClr val="1A62BA"/>
                </a:solidFill>
                <a:latin typeface="Arial Narrow"/>
                <a:cs typeface="Arial" charset="0"/>
              </a:rPr>
              <a:t>Энергия  </a:t>
            </a:r>
            <a:r>
              <a:rPr lang="ru-RU" sz="1300" dirty="0" smtClean="0">
                <a:solidFill>
                  <a:srgbClr val="1A62BA"/>
                </a:solidFill>
                <a:latin typeface="Arial Narrow"/>
                <a:cs typeface="Arial" charset="0"/>
              </a:rPr>
              <a:t>   34</a:t>
            </a:r>
            <a:endParaRPr lang="ru-RU" sz="1300" dirty="0">
              <a:solidFill>
                <a:srgbClr val="1A62BA"/>
              </a:solidFill>
              <a:latin typeface="Arial Narrow"/>
              <a:cs typeface="Arial" charset="0"/>
            </a:endParaRPr>
          </a:p>
          <a:p>
            <a:pPr algn="ctr" defTabSz="622300">
              <a:lnSpc>
                <a:spcPct val="80000"/>
              </a:lnSpc>
              <a:spcAft>
                <a:spcPts val="0"/>
              </a:spcAft>
            </a:pPr>
            <a:r>
              <a:rPr lang="ru-RU" sz="1300" dirty="0">
                <a:solidFill>
                  <a:srgbClr val="1A62BA"/>
                </a:solidFill>
                <a:latin typeface="Arial Narrow"/>
                <a:cs typeface="Arial" charset="0"/>
              </a:rPr>
              <a:t>БК-ГРС         </a:t>
            </a:r>
            <a:r>
              <a:rPr lang="en-US" sz="1300" dirty="0" smtClean="0">
                <a:solidFill>
                  <a:srgbClr val="1A62BA"/>
                </a:solidFill>
                <a:latin typeface="Arial Narrow"/>
                <a:cs typeface="Arial" charset="0"/>
              </a:rPr>
              <a:t> </a:t>
            </a:r>
            <a:r>
              <a:rPr lang="ru-RU" sz="1300" dirty="0" smtClean="0">
                <a:solidFill>
                  <a:srgbClr val="1A62BA"/>
                </a:solidFill>
                <a:latin typeface="Arial Narrow"/>
                <a:cs typeface="Arial" charset="0"/>
              </a:rPr>
              <a:t> </a:t>
            </a:r>
            <a:r>
              <a:rPr lang="en-US" sz="1300" dirty="0" smtClean="0">
                <a:solidFill>
                  <a:srgbClr val="1A62BA"/>
                </a:solidFill>
                <a:latin typeface="Arial Narrow"/>
                <a:cs typeface="Arial" charset="0"/>
              </a:rPr>
              <a:t> </a:t>
            </a:r>
            <a:r>
              <a:rPr lang="ru-RU" sz="1300" dirty="0" smtClean="0">
                <a:solidFill>
                  <a:srgbClr val="1A62BA"/>
                </a:solidFill>
                <a:latin typeface="Arial Narrow"/>
                <a:cs typeface="Arial" charset="0"/>
              </a:rPr>
              <a:t>21         </a:t>
            </a:r>
            <a:r>
              <a:rPr lang="ru-RU" sz="1300" dirty="0">
                <a:solidFill>
                  <a:srgbClr val="1A62BA"/>
                </a:solidFill>
                <a:latin typeface="Arial Narrow"/>
                <a:cs typeface="Arial" charset="0"/>
              </a:rPr>
              <a:t>Урожай  </a:t>
            </a:r>
            <a:r>
              <a:rPr lang="ru-RU" sz="1300" dirty="0" smtClean="0">
                <a:solidFill>
                  <a:srgbClr val="1A62BA"/>
                </a:solidFill>
                <a:latin typeface="Arial Narrow"/>
                <a:cs typeface="Arial" charset="0"/>
              </a:rPr>
              <a:t>   </a:t>
            </a:r>
            <a:r>
              <a:rPr lang="ru-RU" sz="1300" dirty="0">
                <a:solidFill>
                  <a:srgbClr val="1A62BA"/>
                </a:solidFill>
                <a:latin typeface="Arial Narrow"/>
                <a:cs typeface="Arial" charset="0"/>
              </a:rPr>
              <a:t>16</a:t>
            </a:r>
          </a:p>
          <a:p>
            <a:pPr algn="ctr" defTabSz="622300">
              <a:lnSpc>
                <a:spcPct val="80000"/>
              </a:lnSpc>
              <a:spcAft>
                <a:spcPts val="0"/>
              </a:spcAft>
            </a:pPr>
            <a:r>
              <a:rPr lang="ru-RU" sz="1300" dirty="0">
                <a:solidFill>
                  <a:srgbClr val="1A62BA"/>
                </a:solidFill>
                <a:latin typeface="Arial Narrow"/>
                <a:cs typeface="Arial" charset="0"/>
              </a:rPr>
              <a:t>Исток             </a:t>
            </a:r>
            <a:r>
              <a:rPr lang="en-US" sz="1300" dirty="0" smtClean="0">
                <a:solidFill>
                  <a:srgbClr val="1A62BA"/>
                </a:solidFill>
                <a:latin typeface="Arial Narrow"/>
                <a:cs typeface="Arial" charset="0"/>
              </a:rPr>
              <a:t>  </a:t>
            </a:r>
            <a:r>
              <a:rPr lang="ru-RU" sz="1300" dirty="0" smtClean="0">
                <a:solidFill>
                  <a:srgbClr val="1A62BA"/>
                </a:solidFill>
                <a:latin typeface="Arial Narrow"/>
                <a:cs typeface="Arial" charset="0"/>
              </a:rPr>
              <a:t>12</a:t>
            </a:r>
            <a:r>
              <a:rPr lang="en-US" sz="1300" dirty="0" smtClean="0">
                <a:solidFill>
                  <a:srgbClr val="1A62BA"/>
                </a:solidFill>
                <a:latin typeface="Arial Narrow"/>
                <a:cs typeface="Arial" charset="0"/>
              </a:rPr>
              <a:t>  </a:t>
            </a:r>
            <a:r>
              <a:rPr lang="ru-RU" sz="1300" dirty="0" smtClean="0">
                <a:solidFill>
                  <a:srgbClr val="1A62BA"/>
                </a:solidFill>
                <a:latin typeface="Arial Narrow"/>
                <a:cs typeface="Arial" charset="0"/>
              </a:rPr>
              <a:t>   </a:t>
            </a:r>
            <a:r>
              <a:rPr lang="en-US" sz="1300" dirty="0" smtClean="0">
                <a:solidFill>
                  <a:srgbClr val="1A62BA"/>
                </a:solidFill>
                <a:latin typeface="Arial Narrow"/>
                <a:cs typeface="Arial" charset="0"/>
              </a:rPr>
              <a:t> </a:t>
            </a:r>
            <a:r>
              <a:rPr lang="ru-RU" sz="1300" dirty="0" smtClean="0">
                <a:solidFill>
                  <a:srgbClr val="1A62BA"/>
                </a:solidFill>
                <a:latin typeface="Arial Narrow"/>
                <a:cs typeface="Arial" charset="0"/>
              </a:rPr>
              <a:t>   </a:t>
            </a:r>
            <a:r>
              <a:rPr lang="ru-RU" sz="1300" dirty="0">
                <a:solidFill>
                  <a:srgbClr val="1A62BA"/>
                </a:solidFill>
                <a:latin typeface="Arial Narrow"/>
                <a:cs typeface="Arial" charset="0"/>
              </a:rPr>
              <a:t>АГРС      </a:t>
            </a:r>
            <a:r>
              <a:rPr lang="ru-RU" sz="1300" dirty="0" smtClean="0">
                <a:solidFill>
                  <a:srgbClr val="1A62BA"/>
                </a:solidFill>
                <a:latin typeface="Arial Narrow"/>
                <a:cs typeface="Arial" charset="0"/>
              </a:rPr>
              <a:t>   56</a:t>
            </a:r>
            <a:endParaRPr lang="en-US" sz="1300" dirty="0">
              <a:solidFill>
                <a:srgbClr val="1A62BA"/>
              </a:solidFill>
              <a:latin typeface="Arial Narrow"/>
              <a:cs typeface="Arial" charset="0"/>
            </a:endParaRPr>
          </a:p>
          <a:p>
            <a:pPr defTabSz="622300">
              <a:lnSpc>
                <a:spcPct val="80000"/>
              </a:lnSpc>
              <a:spcAft>
                <a:spcPts val="0"/>
              </a:spcAft>
            </a:pPr>
            <a:r>
              <a:rPr lang="en-US" sz="1300" dirty="0" smtClean="0">
                <a:solidFill>
                  <a:srgbClr val="1A62BA"/>
                </a:solidFill>
                <a:latin typeface="Arial Narrow"/>
                <a:cs typeface="Arial" charset="0"/>
              </a:rPr>
              <a:t>              </a:t>
            </a:r>
            <a:r>
              <a:rPr lang="ru-RU" sz="1300" dirty="0" smtClean="0">
                <a:solidFill>
                  <a:srgbClr val="1A62BA"/>
                </a:solidFill>
                <a:latin typeface="Arial Narrow"/>
                <a:cs typeface="Arial" charset="0"/>
              </a:rPr>
              <a:t>          Прочие            13             </a:t>
            </a:r>
            <a:endParaRPr lang="ru-RU" sz="1300" dirty="0">
              <a:solidFill>
                <a:srgbClr val="1A62BA"/>
              </a:solidFill>
              <a:latin typeface="Arial Narrow"/>
              <a:cs typeface="Arial" charset="0"/>
            </a:endParaRPr>
          </a:p>
        </p:txBody>
      </p:sp>
      <p:sp>
        <p:nvSpPr>
          <p:cNvPr id="74" name="Скругленный прямоугольник 73"/>
          <p:cNvSpPr/>
          <p:nvPr/>
        </p:nvSpPr>
        <p:spPr bwMode="auto">
          <a:xfrm>
            <a:off x="5724134" y="2679762"/>
            <a:ext cx="1584176" cy="540060"/>
          </a:xfrm>
          <a:prstGeom prst="roundRect">
            <a:avLst/>
          </a:prstGeom>
          <a:solidFill>
            <a:srgbClr val="BFBFBF">
              <a:alpha val="75000"/>
            </a:srgbClr>
          </a:solidFill>
          <a:ln w="9525" cap="flat" cmpd="sng" algn="ctr">
            <a:solidFill>
              <a:srgbClr val="003366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algn="ctr" defTabSz="711200">
              <a:spcAft>
                <a:spcPts val="0"/>
              </a:spcAft>
            </a:pPr>
            <a:r>
              <a:rPr lang="ru-RU" sz="1200" dirty="0">
                <a:solidFill>
                  <a:srgbClr val="1A62BA"/>
                </a:solidFill>
                <a:latin typeface="Arial Narrow"/>
                <a:cs typeface="Arial" charset="0"/>
              </a:rPr>
              <a:t>Емкости  </a:t>
            </a:r>
          </a:p>
          <a:p>
            <a:pPr algn="ctr" defTabSz="711200">
              <a:spcAft>
                <a:spcPts val="0"/>
              </a:spcAft>
            </a:pPr>
            <a:r>
              <a:rPr lang="ru-RU" sz="1200" b="1" dirty="0" smtClean="0">
                <a:solidFill>
                  <a:srgbClr val="1A62BA"/>
                </a:solidFill>
                <a:latin typeface="Arial Narrow"/>
                <a:cs typeface="Arial" charset="0"/>
              </a:rPr>
              <a:t>801 </a:t>
            </a:r>
            <a:r>
              <a:rPr lang="ru-RU" sz="1200" b="1" dirty="0">
                <a:solidFill>
                  <a:srgbClr val="1A62BA"/>
                </a:solidFill>
                <a:latin typeface="Arial Narrow"/>
                <a:cs typeface="Arial" charset="0"/>
              </a:rPr>
              <a:t>шт</a:t>
            </a:r>
            <a:r>
              <a:rPr lang="ru-RU" sz="1200" dirty="0" smtClean="0">
                <a:solidFill>
                  <a:srgbClr val="1A62BA"/>
                </a:solidFill>
                <a:latin typeface="Arial Narrow"/>
                <a:cs typeface="Arial" charset="0"/>
              </a:rPr>
              <a:t>.</a:t>
            </a:r>
            <a:endParaRPr lang="ru-RU" sz="1200" dirty="0">
              <a:solidFill>
                <a:srgbClr val="1A62BA"/>
              </a:solidFill>
              <a:latin typeface="Arial Narrow"/>
              <a:cs typeface="Arial" charset="0"/>
            </a:endParaRPr>
          </a:p>
        </p:txBody>
      </p:sp>
      <p:sp>
        <p:nvSpPr>
          <p:cNvPr id="81" name="Скругленный прямоугольник 80"/>
          <p:cNvSpPr/>
          <p:nvPr/>
        </p:nvSpPr>
        <p:spPr bwMode="auto">
          <a:xfrm>
            <a:off x="7740352" y="3489852"/>
            <a:ext cx="1296144" cy="540060"/>
          </a:xfrm>
          <a:prstGeom prst="roundRect">
            <a:avLst/>
          </a:prstGeom>
          <a:solidFill>
            <a:srgbClr val="3366FF">
              <a:alpha val="19000"/>
            </a:srgbClr>
          </a:solidFill>
          <a:ln w="9525" cap="flat" cmpd="sng" algn="ctr">
            <a:solidFill>
              <a:srgbClr val="003366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algn="ctr" defTabSz="711200">
              <a:lnSpc>
                <a:spcPct val="80000"/>
              </a:lnSpc>
              <a:spcAft>
                <a:spcPct val="35000"/>
              </a:spcAft>
            </a:pPr>
            <a:r>
              <a:rPr lang="ru-RU" sz="1200" dirty="0">
                <a:solidFill>
                  <a:srgbClr val="003366"/>
                </a:solidFill>
                <a:latin typeface="Arial Narrow"/>
                <a:cs typeface="Arial" charset="0"/>
              </a:rPr>
              <a:t>От 300 до 400 мм</a:t>
            </a:r>
            <a:br>
              <a:rPr lang="ru-RU" sz="1200" dirty="0">
                <a:solidFill>
                  <a:srgbClr val="003366"/>
                </a:solidFill>
                <a:latin typeface="Arial Narrow"/>
                <a:cs typeface="Arial" charset="0"/>
              </a:rPr>
            </a:br>
            <a:r>
              <a:rPr lang="ru-RU" sz="1200" dirty="0">
                <a:solidFill>
                  <a:srgbClr val="003366"/>
                </a:solidFill>
                <a:latin typeface="Arial Narrow"/>
                <a:cs typeface="Arial" charset="0"/>
              </a:rPr>
              <a:t>(613 шт.)</a:t>
            </a:r>
          </a:p>
        </p:txBody>
      </p:sp>
      <p:sp>
        <p:nvSpPr>
          <p:cNvPr id="82" name="Скругленный прямоугольник 81"/>
          <p:cNvSpPr/>
          <p:nvPr/>
        </p:nvSpPr>
        <p:spPr bwMode="auto">
          <a:xfrm>
            <a:off x="6300192" y="3489852"/>
            <a:ext cx="1296144" cy="540060"/>
          </a:xfrm>
          <a:prstGeom prst="roundRect">
            <a:avLst/>
          </a:prstGeom>
          <a:solidFill>
            <a:srgbClr val="3366FF">
              <a:alpha val="19000"/>
            </a:srgbClr>
          </a:solidFill>
          <a:ln w="9525" cap="flat" cmpd="sng" algn="ctr">
            <a:solidFill>
              <a:srgbClr val="003366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algn="ctr" defTabSz="711200">
              <a:lnSpc>
                <a:spcPct val="90000"/>
              </a:lnSpc>
              <a:spcAft>
                <a:spcPct val="35000"/>
              </a:spcAft>
            </a:pPr>
            <a:r>
              <a:rPr lang="ru-RU" sz="1200" dirty="0" smtClean="0">
                <a:solidFill>
                  <a:srgbClr val="003366"/>
                </a:solidFill>
                <a:latin typeface="Arial Narrow"/>
                <a:cs typeface="Arial" charset="0"/>
              </a:rPr>
              <a:t>От 50 до 100 мм</a:t>
            </a:r>
            <a:br>
              <a:rPr lang="ru-RU" sz="1200" dirty="0" smtClean="0">
                <a:solidFill>
                  <a:srgbClr val="003366"/>
                </a:solidFill>
                <a:latin typeface="Arial Narrow"/>
                <a:cs typeface="Arial" charset="0"/>
              </a:rPr>
            </a:br>
            <a:r>
              <a:rPr lang="ru-RU" sz="1200" dirty="0" smtClean="0">
                <a:solidFill>
                  <a:srgbClr val="003366"/>
                </a:solidFill>
                <a:latin typeface="Arial Narrow"/>
                <a:cs typeface="Arial" charset="0"/>
              </a:rPr>
              <a:t>(3247 шт.)</a:t>
            </a:r>
            <a:endParaRPr lang="ru-RU" sz="1200" dirty="0">
              <a:solidFill>
                <a:srgbClr val="003366"/>
              </a:solidFill>
              <a:latin typeface="Arial Narrow"/>
              <a:cs typeface="Arial" charset="0"/>
            </a:endParaRPr>
          </a:p>
        </p:txBody>
      </p:sp>
      <p:sp>
        <p:nvSpPr>
          <p:cNvPr id="83" name="Скругленный прямоугольник 82"/>
          <p:cNvSpPr/>
          <p:nvPr/>
        </p:nvSpPr>
        <p:spPr bwMode="auto">
          <a:xfrm>
            <a:off x="6300192" y="4137924"/>
            <a:ext cx="1296144" cy="540060"/>
          </a:xfrm>
          <a:prstGeom prst="roundRect">
            <a:avLst/>
          </a:prstGeom>
          <a:solidFill>
            <a:srgbClr val="3366FF">
              <a:alpha val="19000"/>
            </a:srgbClr>
          </a:solidFill>
          <a:ln w="9525" cap="flat" cmpd="sng" algn="ctr">
            <a:solidFill>
              <a:srgbClr val="003366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algn="ctr" defTabSz="711200">
              <a:lnSpc>
                <a:spcPct val="90000"/>
              </a:lnSpc>
              <a:spcAft>
                <a:spcPct val="35000"/>
              </a:spcAft>
            </a:pPr>
            <a:r>
              <a:rPr lang="ru-RU" sz="1200" dirty="0" smtClean="0">
                <a:solidFill>
                  <a:srgbClr val="003366"/>
                </a:solidFill>
                <a:latin typeface="Arial Narrow"/>
                <a:cs typeface="Arial" charset="0"/>
              </a:rPr>
              <a:t>От 100 до 200 мм (4902 шт.)</a:t>
            </a:r>
            <a:endParaRPr lang="ru-RU" sz="1200" dirty="0">
              <a:solidFill>
                <a:srgbClr val="003366"/>
              </a:solidFill>
              <a:latin typeface="Arial Narrow"/>
              <a:cs typeface="Arial" charset="0"/>
            </a:endParaRPr>
          </a:p>
        </p:txBody>
      </p:sp>
      <p:sp>
        <p:nvSpPr>
          <p:cNvPr id="90" name="Скругленный прямоугольник 89"/>
          <p:cNvSpPr/>
          <p:nvPr/>
        </p:nvSpPr>
        <p:spPr bwMode="auto">
          <a:xfrm>
            <a:off x="7740352" y="4137924"/>
            <a:ext cx="1296144" cy="540060"/>
          </a:xfrm>
          <a:prstGeom prst="roundRect">
            <a:avLst/>
          </a:prstGeom>
          <a:noFill/>
          <a:ln w="9525" cap="flat" cmpd="sng" algn="ctr">
            <a:solidFill>
              <a:srgbClr val="003366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algn="ctr" defTabSz="711200">
              <a:lnSpc>
                <a:spcPct val="90000"/>
              </a:lnSpc>
              <a:spcAft>
                <a:spcPct val="35000"/>
              </a:spcAft>
            </a:pPr>
            <a:r>
              <a:rPr lang="ru-RU" sz="1200" dirty="0">
                <a:solidFill>
                  <a:srgbClr val="003366"/>
                </a:solidFill>
                <a:latin typeface="Arial Narrow"/>
                <a:cs typeface="Arial" charset="0"/>
              </a:rPr>
              <a:t>От 500 до 1000 мм</a:t>
            </a:r>
            <a:br>
              <a:rPr lang="ru-RU" sz="1200" dirty="0">
                <a:solidFill>
                  <a:srgbClr val="003366"/>
                </a:solidFill>
                <a:latin typeface="Arial Narrow"/>
                <a:cs typeface="Arial" charset="0"/>
              </a:rPr>
            </a:br>
            <a:r>
              <a:rPr lang="ru-RU" sz="1200" dirty="0">
                <a:solidFill>
                  <a:srgbClr val="003366"/>
                </a:solidFill>
                <a:latin typeface="Arial Narrow"/>
                <a:cs typeface="Arial" charset="0"/>
              </a:rPr>
              <a:t>(</a:t>
            </a:r>
            <a:r>
              <a:rPr lang="en-US" sz="1200" dirty="0">
                <a:solidFill>
                  <a:srgbClr val="003366"/>
                </a:solidFill>
                <a:latin typeface="Arial Narrow"/>
                <a:cs typeface="Arial" charset="0"/>
              </a:rPr>
              <a:t>58</a:t>
            </a:r>
            <a:r>
              <a:rPr lang="ru-RU" sz="1200" dirty="0">
                <a:solidFill>
                  <a:srgbClr val="003366"/>
                </a:solidFill>
                <a:latin typeface="Arial Narrow"/>
                <a:cs typeface="Arial" charset="0"/>
              </a:rPr>
              <a:t> шт.)</a:t>
            </a:r>
          </a:p>
        </p:txBody>
      </p:sp>
      <p:sp>
        <p:nvSpPr>
          <p:cNvPr id="107" name="Скругленный прямоугольник 106"/>
          <p:cNvSpPr/>
          <p:nvPr/>
        </p:nvSpPr>
        <p:spPr bwMode="auto">
          <a:xfrm>
            <a:off x="3707904" y="4137924"/>
            <a:ext cx="1224136" cy="540060"/>
          </a:xfrm>
          <a:prstGeom prst="roundRect">
            <a:avLst/>
          </a:prstGeom>
          <a:solidFill>
            <a:srgbClr val="3366FF">
              <a:alpha val="19000"/>
            </a:srgbClr>
          </a:solidFill>
          <a:ln w="9525" cap="flat" cmpd="sng" algn="ctr">
            <a:solidFill>
              <a:srgbClr val="003366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algn="ctr" defTabSz="711200">
              <a:spcAft>
                <a:spcPts val="0"/>
              </a:spcAft>
            </a:pPr>
            <a:r>
              <a:rPr lang="ru-RU" sz="1200" dirty="0">
                <a:solidFill>
                  <a:srgbClr val="003366"/>
                </a:solidFill>
                <a:latin typeface="Arial Narrow"/>
                <a:cs typeface="Arial" charset="0"/>
              </a:rPr>
              <a:t>Автоматические</a:t>
            </a:r>
            <a:br>
              <a:rPr lang="ru-RU" sz="1200" dirty="0">
                <a:solidFill>
                  <a:srgbClr val="003366"/>
                </a:solidFill>
                <a:latin typeface="Arial Narrow"/>
                <a:cs typeface="Arial" charset="0"/>
              </a:rPr>
            </a:br>
            <a:r>
              <a:rPr lang="ru-RU" sz="1200" dirty="0">
                <a:solidFill>
                  <a:srgbClr val="003366"/>
                </a:solidFill>
                <a:latin typeface="Arial Narrow"/>
                <a:cs typeface="Arial" charset="0"/>
              </a:rPr>
              <a:t>(123 шт.)</a:t>
            </a:r>
          </a:p>
        </p:txBody>
      </p:sp>
      <p:sp>
        <p:nvSpPr>
          <p:cNvPr id="112" name="Скругленный прямоугольник 111"/>
          <p:cNvSpPr/>
          <p:nvPr/>
        </p:nvSpPr>
        <p:spPr bwMode="auto">
          <a:xfrm>
            <a:off x="2411760" y="4287564"/>
            <a:ext cx="1080136" cy="458811"/>
          </a:xfrm>
          <a:prstGeom prst="roundRect">
            <a:avLst/>
          </a:prstGeom>
          <a:solidFill>
            <a:srgbClr val="BFBFBF">
              <a:alpha val="19000"/>
            </a:srgbClr>
          </a:solidFill>
          <a:ln w="9525" cap="flat" cmpd="sng" algn="ctr">
            <a:solidFill>
              <a:srgbClr val="003366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algn="ctr" defTabSz="711200">
              <a:lnSpc>
                <a:spcPct val="90000"/>
              </a:lnSpc>
              <a:spcAft>
                <a:spcPts val="0"/>
              </a:spcAft>
            </a:pPr>
            <a:r>
              <a:rPr lang="ru-RU" sz="1200" dirty="0">
                <a:solidFill>
                  <a:srgbClr val="003366"/>
                </a:solidFill>
                <a:latin typeface="Arial Narrow"/>
                <a:cs typeface="Arial" charset="0"/>
              </a:rPr>
              <a:t>Теплообменники</a:t>
            </a:r>
          </a:p>
          <a:p>
            <a:pPr algn="ctr" defTabSz="711200">
              <a:lnSpc>
                <a:spcPct val="90000"/>
              </a:lnSpc>
              <a:spcAft>
                <a:spcPts val="0"/>
              </a:spcAft>
            </a:pPr>
            <a:r>
              <a:rPr lang="ru-RU" sz="1200" dirty="0">
                <a:solidFill>
                  <a:srgbClr val="003366"/>
                </a:solidFill>
                <a:latin typeface="Arial Narrow"/>
                <a:cs typeface="Arial" charset="0"/>
              </a:rPr>
              <a:t>(</a:t>
            </a:r>
            <a:r>
              <a:rPr lang="en-US" sz="1200" dirty="0">
                <a:solidFill>
                  <a:srgbClr val="003366"/>
                </a:solidFill>
                <a:latin typeface="Arial Narrow"/>
                <a:cs typeface="Arial" charset="0"/>
              </a:rPr>
              <a:t>49</a:t>
            </a:r>
            <a:r>
              <a:rPr lang="ru-RU" sz="1200" dirty="0">
                <a:solidFill>
                  <a:srgbClr val="003366"/>
                </a:solidFill>
                <a:latin typeface="Arial Narrow"/>
                <a:cs typeface="Arial" charset="0"/>
              </a:rPr>
              <a:t> шт.)         </a:t>
            </a:r>
            <a:endParaRPr lang="en-US" sz="1200" dirty="0">
              <a:solidFill>
                <a:srgbClr val="003366"/>
              </a:solidFill>
              <a:latin typeface="Arial Narrow"/>
              <a:cs typeface="Arial" charset="0"/>
            </a:endParaRPr>
          </a:p>
        </p:txBody>
      </p:sp>
      <p:sp>
        <p:nvSpPr>
          <p:cNvPr id="113" name="Скругленный прямоугольник 112"/>
          <p:cNvSpPr/>
          <p:nvPr/>
        </p:nvSpPr>
        <p:spPr bwMode="auto">
          <a:xfrm>
            <a:off x="2411760" y="3363838"/>
            <a:ext cx="1080136" cy="450050"/>
          </a:xfrm>
          <a:prstGeom prst="roundRect">
            <a:avLst/>
          </a:prstGeom>
          <a:solidFill>
            <a:srgbClr val="BFBFBF">
              <a:alpha val="19000"/>
            </a:srgbClr>
          </a:solidFill>
          <a:ln w="9525" cap="flat" cmpd="sng" algn="ctr">
            <a:solidFill>
              <a:srgbClr val="003366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algn="ctr" defTabSz="711200">
              <a:spcAft>
                <a:spcPts val="0"/>
              </a:spcAft>
            </a:pPr>
            <a:r>
              <a:rPr lang="ru-RU" sz="1200" dirty="0">
                <a:solidFill>
                  <a:srgbClr val="003366"/>
                </a:solidFill>
                <a:latin typeface="Arial Narrow"/>
                <a:cs typeface="Arial" charset="0"/>
              </a:rPr>
              <a:t>ПГА</a:t>
            </a:r>
            <a:r>
              <a:rPr lang="en-US" sz="1200" dirty="0">
                <a:solidFill>
                  <a:srgbClr val="003366"/>
                </a:solidFill>
                <a:latin typeface="Arial Narrow"/>
                <a:cs typeface="Arial" charset="0"/>
              </a:rPr>
              <a:t>  </a:t>
            </a:r>
            <a:r>
              <a:rPr lang="ru-RU" sz="1200" dirty="0">
                <a:solidFill>
                  <a:srgbClr val="003366"/>
                </a:solidFill>
                <a:latin typeface="Arial Narrow"/>
                <a:cs typeface="Arial" charset="0"/>
              </a:rPr>
              <a:t/>
            </a:r>
            <a:br>
              <a:rPr lang="ru-RU" sz="1200" dirty="0">
                <a:solidFill>
                  <a:srgbClr val="003366"/>
                </a:solidFill>
                <a:latin typeface="Arial Narrow"/>
                <a:cs typeface="Arial" charset="0"/>
              </a:rPr>
            </a:br>
            <a:r>
              <a:rPr lang="ru-RU" sz="1200" dirty="0">
                <a:solidFill>
                  <a:srgbClr val="003366"/>
                </a:solidFill>
                <a:latin typeface="Arial Narrow"/>
                <a:cs typeface="Arial" charset="0"/>
              </a:rPr>
              <a:t>(</a:t>
            </a:r>
            <a:r>
              <a:rPr lang="en-US" sz="1200" dirty="0">
                <a:solidFill>
                  <a:srgbClr val="003366"/>
                </a:solidFill>
                <a:latin typeface="Arial Narrow"/>
                <a:cs typeface="Arial" charset="0"/>
              </a:rPr>
              <a:t>119</a:t>
            </a:r>
            <a:r>
              <a:rPr lang="ru-RU" sz="1200" dirty="0">
                <a:solidFill>
                  <a:srgbClr val="003366"/>
                </a:solidFill>
                <a:latin typeface="Arial Narrow"/>
                <a:cs typeface="Arial" charset="0"/>
              </a:rPr>
              <a:t> шт.)</a:t>
            </a:r>
          </a:p>
        </p:txBody>
      </p:sp>
      <p:sp>
        <p:nvSpPr>
          <p:cNvPr id="114" name="Скругленный прямоугольник 113"/>
          <p:cNvSpPr/>
          <p:nvPr/>
        </p:nvSpPr>
        <p:spPr bwMode="auto">
          <a:xfrm>
            <a:off x="2411760" y="3867894"/>
            <a:ext cx="1080136" cy="378042"/>
          </a:xfrm>
          <a:prstGeom prst="roundRect">
            <a:avLst/>
          </a:prstGeom>
          <a:solidFill>
            <a:srgbClr val="BFBFBF">
              <a:alpha val="19000"/>
            </a:srgbClr>
          </a:solidFill>
          <a:ln w="9525" cap="flat" cmpd="sng" algn="ctr">
            <a:solidFill>
              <a:srgbClr val="003366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algn="ctr" defTabSz="711200">
              <a:lnSpc>
                <a:spcPct val="90000"/>
              </a:lnSpc>
              <a:spcAft>
                <a:spcPts val="0"/>
              </a:spcAft>
            </a:pPr>
            <a:r>
              <a:rPr lang="ru-RU" sz="1200" dirty="0">
                <a:solidFill>
                  <a:srgbClr val="003366"/>
                </a:solidFill>
                <a:latin typeface="Arial Narrow"/>
                <a:cs typeface="Arial" charset="0"/>
              </a:rPr>
              <a:t>ПГ и ПТПГ</a:t>
            </a:r>
            <a:r>
              <a:rPr lang="en-US" sz="1200" dirty="0">
                <a:solidFill>
                  <a:srgbClr val="003366"/>
                </a:solidFill>
                <a:latin typeface="Arial Narrow"/>
                <a:cs typeface="Arial" charset="0"/>
              </a:rPr>
              <a:t> </a:t>
            </a:r>
            <a:r>
              <a:rPr lang="ru-RU" sz="1200" dirty="0">
                <a:solidFill>
                  <a:srgbClr val="003366"/>
                </a:solidFill>
                <a:latin typeface="Arial Narrow"/>
                <a:cs typeface="Arial" charset="0"/>
              </a:rPr>
              <a:t/>
            </a:r>
            <a:br>
              <a:rPr lang="ru-RU" sz="1200" dirty="0">
                <a:solidFill>
                  <a:srgbClr val="003366"/>
                </a:solidFill>
                <a:latin typeface="Arial Narrow"/>
                <a:cs typeface="Arial" charset="0"/>
              </a:rPr>
            </a:br>
            <a:r>
              <a:rPr lang="en-US" sz="1200" dirty="0">
                <a:solidFill>
                  <a:srgbClr val="003366"/>
                </a:solidFill>
                <a:latin typeface="Arial Narrow"/>
                <a:cs typeface="Arial" charset="0"/>
              </a:rPr>
              <a:t>(</a:t>
            </a:r>
            <a:r>
              <a:rPr lang="en-US" sz="1200" dirty="0" smtClean="0">
                <a:solidFill>
                  <a:srgbClr val="003366"/>
                </a:solidFill>
                <a:latin typeface="Arial Narrow"/>
                <a:cs typeface="Arial" charset="0"/>
              </a:rPr>
              <a:t>18</a:t>
            </a:r>
            <a:r>
              <a:rPr lang="ru-RU" sz="1200" dirty="0" smtClean="0">
                <a:solidFill>
                  <a:srgbClr val="003366"/>
                </a:solidFill>
                <a:latin typeface="Arial Narrow"/>
                <a:cs typeface="Arial" charset="0"/>
              </a:rPr>
              <a:t>6</a:t>
            </a:r>
            <a:r>
              <a:rPr lang="en-US" sz="1200" dirty="0" smtClean="0">
                <a:solidFill>
                  <a:srgbClr val="003366"/>
                </a:solidFill>
                <a:latin typeface="Arial Narrow"/>
                <a:cs typeface="Arial" charset="0"/>
              </a:rPr>
              <a:t> </a:t>
            </a:r>
            <a:r>
              <a:rPr lang="ru-RU" sz="1200" dirty="0">
                <a:solidFill>
                  <a:srgbClr val="003366"/>
                </a:solidFill>
                <a:latin typeface="Arial Narrow"/>
                <a:cs typeface="Arial" charset="0"/>
              </a:rPr>
              <a:t>шт.</a:t>
            </a:r>
            <a:r>
              <a:rPr lang="en-US" sz="1200" dirty="0">
                <a:solidFill>
                  <a:srgbClr val="003366"/>
                </a:solidFill>
                <a:latin typeface="Arial Narrow"/>
                <a:cs typeface="Arial" charset="0"/>
              </a:rPr>
              <a:t>) </a:t>
            </a:r>
          </a:p>
        </p:txBody>
      </p:sp>
      <p:sp>
        <p:nvSpPr>
          <p:cNvPr id="118" name="Скругленный прямоугольник 117"/>
          <p:cNvSpPr/>
          <p:nvPr/>
        </p:nvSpPr>
        <p:spPr bwMode="auto">
          <a:xfrm>
            <a:off x="1259632" y="4287564"/>
            <a:ext cx="1008120" cy="458811"/>
          </a:xfrm>
          <a:prstGeom prst="roundRect">
            <a:avLst/>
          </a:prstGeom>
          <a:solidFill>
            <a:srgbClr val="3366FF">
              <a:alpha val="19000"/>
            </a:srgbClr>
          </a:solidFill>
          <a:ln w="9525" cap="flat" cmpd="sng" algn="ctr">
            <a:solidFill>
              <a:srgbClr val="003366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algn="ctr" defTabSz="711200">
              <a:lnSpc>
                <a:spcPct val="90000"/>
              </a:lnSpc>
              <a:spcAft>
                <a:spcPts val="0"/>
              </a:spcAft>
            </a:pPr>
            <a:r>
              <a:rPr lang="ru-RU" sz="1200" dirty="0">
                <a:solidFill>
                  <a:srgbClr val="003366"/>
                </a:solidFill>
                <a:latin typeface="Arial Narrow"/>
                <a:cs typeface="Arial" charset="0"/>
              </a:rPr>
              <a:t>Прочие</a:t>
            </a:r>
          </a:p>
          <a:p>
            <a:pPr algn="ctr" defTabSz="711200">
              <a:lnSpc>
                <a:spcPct val="90000"/>
              </a:lnSpc>
              <a:spcAft>
                <a:spcPts val="0"/>
              </a:spcAft>
            </a:pPr>
            <a:r>
              <a:rPr lang="ru-RU" sz="1200" dirty="0">
                <a:solidFill>
                  <a:srgbClr val="003366"/>
                </a:solidFill>
                <a:latin typeface="Arial Narrow"/>
                <a:cs typeface="Arial" charset="0"/>
              </a:rPr>
              <a:t>(57 шт.</a:t>
            </a:r>
            <a:r>
              <a:rPr lang="ru-RU" sz="1200" dirty="0" smtClean="0">
                <a:solidFill>
                  <a:srgbClr val="003366"/>
                </a:solidFill>
                <a:latin typeface="Arial Narrow"/>
                <a:cs typeface="Arial" charset="0"/>
              </a:rPr>
              <a:t>)</a:t>
            </a:r>
            <a:endParaRPr lang="en-US" sz="1200" dirty="0">
              <a:solidFill>
                <a:srgbClr val="003366"/>
              </a:solidFill>
              <a:latin typeface="Arial Narrow"/>
              <a:cs typeface="Arial" charset="0"/>
            </a:endParaRPr>
          </a:p>
        </p:txBody>
      </p:sp>
      <p:sp>
        <p:nvSpPr>
          <p:cNvPr id="119" name="Скругленный прямоугольник 118"/>
          <p:cNvSpPr/>
          <p:nvPr/>
        </p:nvSpPr>
        <p:spPr bwMode="auto">
          <a:xfrm>
            <a:off x="1259632" y="3363838"/>
            <a:ext cx="1008120" cy="450050"/>
          </a:xfrm>
          <a:prstGeom prst="roundRect">
            <a:avLst/>
          </a:prstGeom>
          <a:solidFill>
            <a:srgbClr val="3366FF">
              <a:alpha val="19000"/>
            </a:srgbClr>
          </a:solidFill>
          <a:ln w="9525" cap="flat" cmpd="sng" algn="ctr">
            <a:solidFill>
              <a:srgbClr val="003366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algn="ctr" defTabSz="711200">
              <a:lnSpc>
                <a:spcPct val="90000"/>
              </a:lnSpc>
              <a:spcAft>
                <a:spcPts val="0"/>
              </a:spcAft>
            </a:pPr>
            <a:r>
              <a:rPr lang="ru-RU" sz="1200" dirty="0">
                <a:solidFill>
                  <a:srgbClr val="003366"/>
                </a:solidFill>
                <a:latin typeface="Arial Narrow"/>
                <a:cs typeface="Arial" charset="0"/>
              </a:rPr>
              <a:t>РДУ</a:t>
            </a:r>
          </a:p>
          <a:p>
            <a:pPr algn="ctr" defTabSz="711200">
              <a:lnSpc>
                <a:spcPct val="90000"/>
              </a:lnSpc>
              <a:spcAft>
                <a:spcPts val="0"/>
              </a:spcAft>
            </a:pPr>
            <a:r>
              <a:rPr lang="ru-RU" sz="1200" dirty="0">
                <a:solidFill>
                  <a:srgbClr val="003366"/>
                </a:solidFill>
                <a:latin typeface="Arial Narrow"/>
                <a:cs typeface="Arial" charset="0"/>
              </a:rPr>
              <a:t>(929 шт.</a:t>
            </a:r>
            <a:r>
              <a:rPr lang="ru-RU" sz="1200" dirty="0" smtClean="0">
                <a:solidFill>
                  <a:srgbClr val="003366"/>
                </a:solidFill>
                <a:latin typeface="Arial Narrow"/>
                <a:cs typeface="Arial" charset="0"/>
              </a:rPr>
              <a:t>)</a:t>
            </a:r>
            <a:endParaRPr lang="en-US" sz="1200" dirty="0">
              <a:solidFill>
                <a:srgbClr val="003366"/>
              </a:solidFill>
              <a:latin typeface="Arial Narrow"/>
              <a:cs typeface="Arial" charset="0"/>
            </a:endParaRPr>
          </a:p>
        </p:txBody>
      </p:sp>
      <p:cxnSp>
        <p:nvCxnSpPr>
          <p:cNvPr id="121" name="Прямая соединительная линия 120"/>
          <p:cNvCxnSpPr/>
          <p:nvPr/>
        </p:nvCxnSpPr>
        <p:spPr bwMode="auto">
          <a:xfrm>
            <a:off x="1115616" y="3975906"/>
            <a:ext cx="144016" cy="0"/>
          </a:xfrm>
          <a:prstGeom prst="line">
            <a:avLst/>
          </a:prstGeom>
          <a:noFill/>
          <a:ln w="19050" cap="flat" cmpd="sng" algn="ctr">
            <a:solidFill>
              <a:srgbClr val="003366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22" name="Прямая соединительная линия 121"/>
          <p:cNvCxnSpPr/>
          <p:nvPr/>
        </p:nvCxnSpPr>
        <p:spPr bwMode="auto">
          <a:xfrm>
            <a:off x="1115616" y="4461960"/>
            <a:ext cx="144016" cy="0"/>
          </a:xfrm>
          <a:prstGeom prst="line">
            <a:avLst/>
          </a:prstGeom>
          <a:noFill/>
          <a:ln w="19050" cap="flat" cmpd="sng" algn="ctr">
            <a:solidFill>
              <a:srgbClr val="003366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23" name="Прямая соединительная линия 122"/>
          <p:cNvCxnSpPr/>
          <p:nvPr/>
        </p:nvCxnSpPr>
        <p:spPr bwMode="auto">
          <a:xfrm>
            <a:off x="2339752" y="4461960"/>
            <a:ext cx="72008" cy="0"/>
          </a:xfrm>
          <a:prstGeom prst="line">
            <a:avLst/>
          </a:prstGeom>
          <a:noFill/>
          <a:ln w="19050" cap="flat" cmpd="sng" algn="ctr">
            <a:solidFill>
              <a:srgbClr val="003366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24" name="Прямая соединительная линия 123"/>
          <p:cNvCxnSpPr/>
          <p:nvPr/>
        </p:nvCxnSpPr>
        <p:spPr bwMode="auto">
          <a:xfrm>
            <a:off x="2339752" y="4029912"/>
            <a:ext cx="72008" cy="0"/>
          </a:xfrm>
          <a:prstGeom prst="line">
            <a:avLst/>
          </a:prstGeom>
          <a:noFill/>
          <a:ln w="19050" cap="flat" cmpd="sng" algn="ctr">
            <a:solidFill>
              <a:srgbClr val="003366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25" name="Прямая соединительная линия 124"/>
          <p:cNvCxnSpPr/>
          <p:nvPr/>
        </p:nvCxnSpPr>
        <p:spPr bwMode="auto">
          <a:xfrm>
            <a:off x="2339752" y="3597864"/>
            <a:ext cx="72008" cy="0"/>
          </a:xfrm>
          <a:prstGeom prst="line">
            <a:avLst/>
          </a:prstGeom>
          <a:noFill/>
          <a:ln w="19050" cap="flat" cmpd="sng" algn="ctr">
            <a:solidFill>
              <a:srgbClr val="003366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26" name="Прямая соединительная линия 125"/>
          <p:cNvCxnSpPr/>
          <p:nvPr/>
        </p:nvCxnSpPr>
        <p:spPr bwMode="auto">
          <a:xfrm flipV="1">
            <a:off x="3635896" y="3219822"/>
            <a:ext cx="0" cy="1188132"/>
          </a:xfrm>
          <a:prstGeom prst="line">
            <a:avLst/>
          </a:prstGeom>
          <a:noFill/>
          <a:ln w="19050" cap="flat" cmpd="sng" algn="ctr">
            <a:solidFill>
              <a:srgbClr val="003366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27" name="Прямая соединительная линия 126"/>
          <p:cNvCxnSpPr/>
          <p:nvPr/>
        </p:nvCxnSpPr>
        <p:spPr bwMode="auto">
          <a:xfrm>
            <a:off x="3635896" y="4407954"/>
            <a:ext cx="72008" cy="0"/>
          </a:xfrm>
          <a:prstGeom prst="line">
            <a:avLst/>
          </a:prstGeom>
          <a:noFill/>
          <a:ln w="19050" cap="flat" cmpd="sng" algn="ctr">
            <a:solidFill>
              <a:srgbClr val="003366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28" name="Прямая соединительная линия 127"/>
          <p:cNvCxnSpPr/>
          <p:nvPr/>
        </p:nvCxnSpPr>
        <p:spPr bwMode="auto">
          <a:xfrm>
            <a:off x="3635896" y="3651870"/>
            <a:ext cx="72008" cy="0"/>
          </a:xfrm>
          <a:prstGeom prst="line">
            <a:avLst/>
          </a:prstGeom>
          <a:noFill/>
          <a:ln w="19050" cap="flat" cmpd="sng" algn="ctr">
            <a:solidFill>
              <a:srgbClr val="003366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29" name="Прямая соединительная линия 128"/>
          <p:cNvCxnSpPr/>
          <p:nvPr/>
        </p:nvCxnSpPr>
        <p:spPr bwMode="auto">
          <a:xfrm flipV="1">
            <a:off x="6156176" y="3219822"/>
            <a:ext cx="0" cy="1242138"/>
          </a:xfrm>
          <a:prstGeom prst="line">
            <a:avLst/>
          </a:prstGeom>
          <a:noFill/>
          <a:ln w="19050" cap="flat" cmpd="sng" algn="ctr">
            <a:solidFill>
              <a:srgbClr val="003366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30" name="Прямая соединительная линия 129"/>
          <p:cNvCxnSpPr/>
          <p:nvPr/>
        </p:nvCxnSpPr>
        <p:spPr bwMode="auto">
          <a:xfrm>
            <a:off x="6084170" y="4461960"/>
            <a:ext cx="72008" cy="0"/>
          </a:xfrm>
          <a:prstGeom prst="line">
            <a:avLst/>
          </a:prstGeom>
          <a:noFill/>
          <a:ln w="19050" cap="flat" cmpd="sng" algn="ctr">
            <a:solidFill>
              <a:srgbClr val="003366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31" name="Прямая соединительная линия 130"/>
          <p:cNvCxnSpPr/>
          <p:nvPr/>
        </p:nvCxnSpPr>
        <p:spPr bwMode="auto">
          <a:xfrm>
            <a:off x="6084170" y="4029912"/>
            <a:ext cx="72008" cy="0"/>
          </a:xfrm>
          <a:prstGeom prst="line">
            <a:avLst/>
          </a:prstGeom>
          <a:noFill/>
          <a:ln w="19050" cap="flat" cmpd="sng" algn="ctr">
            <a:solidFill>
              <a:srgbClr val="003366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32" name="Прямая соединительная линия 131"/>
          <p:cNvCxnSpPr/>
          <p:nvPr/>
        </p:nvCxnSpPr>
        <p:spPr bwMode="auto">
          <a:xfrm>
            <a:off x="6084170" y="3597864"/>
            <a:ext cx="72008" cy="0"/>
          </a:xfrm>
          <a:prstGeom prst="line">
            <a:avLst/>
          </a:prstGeom>
          <a:noFill/>
          <a:ln w="19050" cap="flat" cmpd="sng" algn="ctr">
            <a:solidFill>
              <a:srgbClr val="003366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33" name="Прямая соединительная линия 132"/>
          <p:cNvCxnSpPr/>
          <p:nvPr/>
        </p:nvCxnSpPr>
        <p:spPr bwMode="auto">
          <a:xfrm flipV="1">
            <a:off x="7668344" y="3219822"/>
            <a:ext cx="0" cy="1242138"/>
          </a:xfrm>
          <a:prstGeom prst="line">
            <a:avLst/>
          </a:prstGeom>
          <a:noFill/>
          <a:ln w="19050" cap="flat" cmpd="sng" algn="ctr">
            <a:solidFill>
              <a:srgbClr val="003366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34" name="Прямая соединительная линия 133"/>
          <p:cNvCxnSpPr/>
          <p:nvPr/>
        </p:nvCxnSpPr>
        <p:spPr bwMode="auto">
          <a:xfrm>
            <a:off x="7668350" y="4461960"/>
            <a:ext cx="72008" cy="0"/>
          </a:xfrm>
          <a:prstGeom prst="line">
            <a:avLst/>
          </a:prstGeom>
          <a:noFill/>
          <a:ln w="19050" cap="flat" cmpd="sng" algn="ctr">
            <a:solidFill>
              <a:srgbClr val="003366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36" name="Прямая соединительная линия 135"/>
          <p:cNvCxnSpPr/>
          <p:nvPr/>
        </p:nvCxnSpPr>
        <p:spPr bwMode="auto">
          <a:xfrm>
            <a:off x="7668350" y="3759882"/>
            <a:ext cx="72008" cy="0"/>
          </a:xfrm>
          <a:prstGeom prst="line">
            <a:avLst/>
          </a:prstGeom>
          <a:noFill/>
          <a:ln w="19050" cap="flat" cmpd="sng" algn="ctr">
            <a:solidFill>
              <a:srgbClr val="003366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37" name="Прямая соединительная линия 136"/>
          <p:cNvCxnSpPr/>
          <p:nvPr/>
        </p:nvCxnSpPr>
        <p:spPr bwMode="auto">
          <a:xfrm>
            <a:off x="7596338" y="4461960"/>
            <a:ext cx="72008" cy="0"/>
          </a:xfrm>
          <a:prstGeom prst="line">
            <a:avLst/>
          </a:prstGeom>
          <a:noFill/>
          <a:ln w="19050" cap="flat" cmpd="sng" algn="ctr">
            <a:solidFill>
              <a:srgbClr val="003366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38" name="Прямая соединительная линия 137"/>
          <p:cNvCxnSpPr/>
          <p:nvPr/>
        </p:nvCxnSpPr>
        <p:spPr bwMode="auto">
          <a:xfrm>
            <a:off x="7596338" y="3759882"/>
            <a:ext cx="72008" cy="0"/>
          </a:xfrm>
          <a:prstGeom prst="line">
            <a:avLst/>
          </a:prstGeom>
          <a:noFill/>
          <a:ln w="19050" cap="flat" cmpd="sng" algn="ctr">
            <a:solidFill>
              <a:srgbClr val="003366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39" name="Прямая соединительная линия 138"/>
          <p:cNvCxnSpPr/>
          <p:nvPr/>
        </p:nvCxnSpPr>
        <p:spPr bwMode="auto">
          <a:xfrm flipV="1">
            <a:off x="899592" y="2599880"/>
            <a:ext cx="0" cy="79954"/>
          </a:xfrm>
          <a:prstGeom prst="line">
            <a:avLst/>
          </a:prstGeom>
          <a:noFill/>
          <a:ln w="19050" cap="flat" cmpd="sng" algn="ctr">
            <a:solidFill>
              <a:srgbClr val="003366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40" name="Прямая соединительная линия 139"/>
          <p:cNvCxnSpPr/>
          <p:nvPr/>
        </p:nvCxnSpPr>
        <p:spPr bwMode="auto">
          <a:xfrm flipV="1">
            <a:off x="4572000" y="2571750"/>
            <a:ext cx="6" cy="108084"/>
          </a:xfrm>
          <a:prstGeom prst="line">
            <a:avLst/>
          </a:prstGeom>
          <a:noFill/>
          <a:ln w="19050" cap="flat" cmpd="sng" algn="ctr">
            <a:solidFill>
              <a:srgbClr val="003366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41" name="Прямая соединительная линия 140"/>
          <p:cNvCxnSpPr/>
          <p:nvPr/>
        </p:nvCxnSpPr>
        <p:spPr bwMode="auto">
          <a:xfrm flipV="1">
            <a:off x="6516216" y="2599880"/>
            <a:ext cx="0" cy="79954"/>
          </a:xfrm>
          <a:prstGeom prst="line">
            <a:avLst/>
          </a:prstGeom>
          <a:noFill/>
          <a:ln w="19050" cap="flat" cmpd="sng" algn="ctr">
            <a:solidFill>
              <a:srgbClr val="003366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42" name="Прямая соединительная линия 141"/>
          <p:cNvCxnSpPr/>
          <p:nvPr/>
        </p:nvCxnSpPr>
        <p:spPr bwMode="auto">
          <a:xfrm flipV="1">
            <a:off x="8244408" y="2599880"/>
            <a:ext cx="0" cy="79954"/>
          </a:xfrm>
          <a:prstGeom prst="line">
            <a:avLst/>
          </a:prstGeom>
          <a:noFill/>
          <a:ln w="19050" cap="flat" cmpd="sng" algn="ctr">
            <a:solidFill>
              <a:srgbClr val="003366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71" name="Номер слайда 4"/>
          <p:cNvSpPr txBox="1">
            <a:spLocks/>
          </p:cNvSpPr>
          <p:nvPr/>
        </p:nvSpPr>
        <p:spPr bwMode="auto">
          <a:xfrm>
            <a:off x="10" y="4759075"/>
            <a:ext cx="1908175" cy="3845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0" tIns="0" rIns="0" bIns="0" anchor="ctr"/>
          <a:lstStyle/>
          <a:p>
            <a:pPr>
              <a:defRPr/>
            </a:pPr>
            <a:fld id="{3312D524-76C8-4E16-A6B8-EA6777313A42}" type="slidenum">
              <a:rPr lang="ru-RU" sz="2000" b="1">
                <a:solidFill>
                  <a:srgbClr val="FFFFFF"/>
                </a:solidFill>
                <a:latin typeface="Arial Narrow"/>
              </a:rPr>
              <a:pPr>
                <a:defRPr/>
              </a:pPr>
              <a:t>2</a:t>
            </a:fld>
            <a:endParaRPr lang="ru-RU" sz="2000" b="1" dirty="0">
              <a:solidFill>
                <a:srgbClr val="FFFFFF"/>
              </a:solidFill>
              <a:latin typeface="Arial Narrow"/>
            </a:endParaRPr>
          </a:p>
        </p:txBody>
      </p:sp>
      <p:sp>
        <p:nvSpPr>
          <p:cNvPr id="78" name="Номер слайда 4"/>
          <p:cNvSpPr txBox="1">
            <a:spLocks/>
          </p:cNvSpPr>
          <p:nvPr/>
        </p:nvSpPr>
        <p:spPr bwMode="auto">
          <a:xfrm>
            <a:off x="2" y="4758931"/>
            <a:ext cx="1908175" cy="3845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79983" tIns="0" rIns="0" bIns="0" anchor="ctr"/>
          <a:lstStyle>
            <a:lvl1pPr eaLnBrk="0" hangingPunct="0">
              <a:defRPr sz="260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60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60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60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60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9pPr>
          </a:lstStyle>
          <a:p>
            <a:pPr defTabSz="914313" eaLnBrk="1" hangingPunct="1"/>
            <a:fld id="{A38327EA-9653-4A83-A649-CD972C83DEF7}" type="slidenum">
              <a:rPr lang="ru-RU" altLang="ru-RU" sz="2000">
                <a:solidFill>
                  <a:srgbClr val="1A62BA"/>
                </a:solidFill>
              </a:rPr>
              <a:pPr defTabSz="914313" eaLnBrk="1" hangingPunct="1"/>
              <a:t>2</a:t>
            </a:fld>
            <a:endParaRPr lang="ru-RU" altLang="ru-RU" sz="2000" dirty="0">
              <a:solidFill>
                <a:srgbClr val="1A62BA"/>
              </a:solidFill>
            </a:endParaRPr>
          </a:p>
        </p:txBody>
      </p:sp>
      <p:sp>
        <p:nvSpPr>
          <p:cNvPr id="65" name="TextBox 64"/>
          <p:cNvSpPr txBox="1"/>
          <p:nvPr/>
        </p:nvSpPr>
        <p:spPr>
          <a:xfrm>
            <a:off x="1979713" y="4759022"/>
            <a:ext cx="7056783" cy="400085"/>
          </a:xfrm>
          <a:prstGeom prst="rect">
            <a:avLst/>
          </a:prstGeom>
          <a:noFill/>
        </p:spPr>
        <p:txBody>
          <a:bodyPr wrap="square" lIns="91416" tIns="45708" rIns="91416" bIns="45708" rtlCol="0">
            <a:spAutoFit/>
          </a:bodyPr>
          <a:lstStyle/>
          <a:p>
            <a:r>
              <a:rPr lang="ru-RU" sz="1000" dirty="0">
                <a:solidFill>
                  <a:srgbClr val="0066CC"/>
                </a:solidFill>
                <a:latin typeface="Arial Narrow"/>
              </a:rPr>
              <a:t>«ОПЫТ ООО «ГАЗПРОМ ТРАНСГАЗ НИЖНИЙ НОВГОРОД» УСТРАНЕНИЯ НАРУШЕНИЙ ОХРАННЫХ ЗОН И МИНИМАЛЬНЫХ РАССТОЯНИЙ ОТ ГРС ПО РЕЗУЛЬТАТАМ РАЗРАБОТКИ ОБОСНОВАНИЯ БЕЗОПАСНОСТИ» </a:t>
            </a:r>
            <a:endParaRPr lang="ru-RU" sz="1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8757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64001" y="44533"/>
            <a:ext cx="6985000" cy="704250"/>
          </a:xfrm>
        </p:spPr>
        <p:txBody>
          <a:bodyPr>
            <a:noAutofit/>
          </a:bodyPr>
          <a:lstStyle/>
          <a:p>
            <a:pPr algn="l"/>
            <a:r>
              <a:rPr lang="ru-RU" sz="2000" dirty="0"/>
              <a:t>Отчет о выполнении Решений </a:t>
            </a:r>
            <a:r>
              <a:rPr lang="ru-RU" sz="2000" dirty="0" smtClean="0"/>
              <a:t>отраслевого совещания по </a:t>
            </a:r>
            <a:r>
              <a:rPr lang="ru-RU" sz="2000" dirty="0"/>
              <a:t>вопросам эксплуатации </a:t>
            </a:r>
            <a:r>
              <a:rPr lang="ru-RU" sz="2000" dirty="0" smtClean="0"/>
              <a:t>ГРС и СГ 2016 </a:t>
            </a:r>
            <a:r>
              <a:rPr lang="ru-RU" sz="2000" dirty="0"/>
              <a:t>года </a:t>
            </a:r>
          </a:p>
        </p:txBody>
      </p:sp>
      <p:sp>
        <p:nvSpPr>
          <p:cNvPr id="5" name="Номер слайда 4"/>
          <p:cNvSpPr txBox="1">
            <a:spLocks/>
          </p:cNvSpPr>
          <p:nvPr/>
        </p:nvSpPr>
        <p:spPr bwMode="auto">
          <a:xfrm>
            <a:off x="0" y="4758928"/>
            <a:ext cx="1908176" cy="3845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79736" tIns="0" rIns="0" bIns="0" anchor="ctr"/>
          <a:lstStyle/>
          <a:p>
            <a:pPr>
              <a:defRPr/>
            </a:pPr>
            <a:fld id="{3312D524-76C8-4E16-A6B8-EA6777313A42}" type="slidenum">
              <a:rPr lang="ru-RU" sz="2000">
                <a:solidFill>
                  <a:schemeClr val="tx1"/>
                </a:solidFill>
              </a:rPr>
              <a:pPr>
                <a:defRPr/>
              </a:pPr>
              <a:t>20</a:t>
            </a:fld>
            <a:endParaRPr lang="ru-RU" sz="2000" dirty="0">
              <a:solidFill>
                <a:schemeClr val="tx1"/>
              </a:solidFill>
            </a:endParaRPr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13308401"/>
              </p:ext>
            </p:extLst>
          </p:nvPr>
        </p:nvGraphicFramePr>
        <p:xfrm>
          <a:off x="0" y="780146"/>
          <a:ext cx="9143999" cy="393944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76250"/>
                <a:gridCol w="6095459"/>
                <a:gridCol w="1054445"/>
                <a:gridCol w="1517845"/>
              </a:tblGrid>
              <a:tr h="477154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№ п/п</a:t>
                      </a:r>
                      <a:endParaRPr lang="ru-RU" sz="1200" dirty="0"/>
                    </a:p>
                  </a:txBody>
                  <a:tcPr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Наименование поручения</a:t>
                      </a:r>
                      <a:endParaRPr lang="ru-RU" sz="1200" dirty="0"/>
                    </a:p>
                  </a:txBody>
                  <a:tcPr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Стадия выполнения</a:t>
                      </a:r>
                      <a:endParaRPr lang="ru-RU" sz="1200" dirty="0"/>
                    </a:p>
                  </a:txBody>
                  <a:tcPr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Подтверждающий документ</a:t>
                      </a:r>
                      <a:endParaRPr lang="ru-RU" sz="1200" dirty="0"/>
                    </a:p>
                  </a:txBody>
                  <a:tcPr marT="34290" marB="34290" anchor="ctr"/>
                </a:tc>
              </a:tr>
              <a:tr h="471439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2.8.</a:t>
                      </a:r>
                      <a:endParaRPr lang="ru-RU" sz="1200" dirty="0"/>
                    </a:p>
                  </a:txBody>
                  <a:tcPr marT="34290" marB="34290" anchor="ctr"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Предоставить сведения</a:t>
                      </a:r>
                      <a:r>
                        <a:rPr lang="ru-RU" sz="1200" baseline="0" dirty="0" smtClean="0"/>
                        <a:t> согласно форме, подготовленной Управлением (Р.Ю. </a:t>
                      </a:r>
                      <a:r>
                        <a:rPr lang="ru-RU" sz="1200" baseline="0" dirty="0" err="1" smtClean="0"/>
                        <a:t>Дистанов</a:t>
                      </a:r>
                      <a:r>
                        <a:rPr lang="ru-RU" sz="1200" baseline="0" dirty="0" smtClean="0"/>
                        <a:t>), о наличии мобильных узлов подачи газа заводского исполнения, полученных ранее</a:t>
                      </a:r>
                      <a:endParaRPr lang="ru-RU" sz="1200" dirty="0"/>
                    </a:p>
                  </a:txBody>
                  <a:tcPr marT="34290" marB="34290" anchor="ctr"/>
                </a:tc>
                <a:tc>
                  <a:txBody>
                    <a:bodyPr/>
                    <a:lstStyle/>
                    <a:p>
                      <a:pPr marL="0" algn="ctr" defTabSz="456531" rtl="0" eaLnBrk="1" latinLnBrk="0" hangingPunct="1"/>
                      <a:r>
                        <a:rPr lang="ru-RU" sz="12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выполнено</a:t>
                      </a:r>
                      <a:endParaRPr lang="ru-RU" sz="12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T="34290" marB="34290" anchor="ctr"/>
                </a:tc>
                <a:tc>
                  <a:txBody>
                    <a:bodyPr/>
                    <a:lstStyle/>
                    <a:p>
                      <a:pPr marL="0" marR="0" indent="0" algn="ctr" defTabSz="45653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Эл.</a:t>
                      </a:r>
                      <a:r>
                        <a:rPr lang="ru-RU" sz="1200" b="1" kern="1200" baseline="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сообщение</a:t>
                      </a:r>
                      <a:r>
                        <a:rPr lang="ru-RU" sz="1200" b="1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  <a:p>
                      <a:pPr marL="0" marR="0" indent="0" algn="ctr" defTabSz="45653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от 16.03.2017 г.</a:t>
                      </a:r>
                      <a:endParaRPr lang="ru-RU" sz="12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T="34290" marB="34290" anchor="ctr"/>
                </a:tc>
              </a:tr>
              <a:tr h="411404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2.9.</a:t>
                      </a:r>
                      <a:endParaRPr lang="ru-RU" sz="1200" dirty="0"/>
                    </a:p>
                  </a:txBody>
                  <a:tcPr marT="34290" marB="34290" anchor="ctr"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Провести нумерацию технологического оборудования и трубопроводной</a:t>
                      </a:r>
                      <a:r>
                        <a:rPr lang="ru-RU" sz="1200" baseline="0" dirty="0" smtClean="0"/>
                        <a:t> арматуры в соответствие СТО Газпром 2-2.3-1081-2016 «Газораспределительные станции. Общие технические требования»</a:t>
                      </a:r>
                      <a:endParaRPr lang="ru-RU" sz="1200" dirty="0"/>
                    </a:p>
                  </a:txBody>
                  <a:tcPr marT="34290" marB="34290" anchor="ctr"/>
                </a:tc>
                <a:tc>
                  <a:txBody>
                    <a:bodyPr/>
                    <a:lstStyle/>
                    <a:p>
                      <a:pPr marL="0" algn="ctr" defTabSz="456531" rtl="0" eaLnBrk="1" latinLnBrk="0" hangingPunct="1"/>
                      <a:r>
                        <a:rPr lang="ru-RU" sz="1200" b="1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в работе</a:t>
                      </a:r>
                      <a:endParaRPr lang="ru-RU" sz="1200" b="1" kern="1200" dirty="0">
                        <a:solidFill>
                          <a:srgbClr val="FF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T="34290" marB="34290" anchor="ctr"/>
                </a:tc>
                <a:tc>
                  <a:txBody>
                    <a:bodyPr/>
                    <a:lstStyle/>
                    <a:p>
                      <a:pPr marL="0" marR="0" indent="0" algn="ctr" defTabSz="45653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Письмо № 28/11421-1</a:t>
                      </a:r>
                    </a:p>
                    <a:p>
                      <a:pPr marL="0" marR="0" indent="0" algn="ctr" defTabSz="45653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от 31.08.2017 года</a:t>
                      </a:r>
                    </a:p>
                  </a:txBody>
                  <a:tcPr marT="34290" marB="34290" anchor="ctr"/>
                </a:tc>
              </a:tr>
              <a:tr h="411404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2.10. </a:t>
                      </a:r>
                      <a:endParaRPr lang="ru-RU" sz="1200" dirty="0"/>
                    </a:p>
                  </a:txBody>
                  <a:tcPr marT="34290" marB="34290" anchor="ctr"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Представить в Управление (Р.Ю. </a:t>
                      </a:r>
                      <a:r>
                        <a:rPr lang="ru-RU" sz="1200" dirty="0" err="1" smtClean="0"/>
                        <a:t>Дистанов</a:t>
                      </a:r>
                      <a:r>
                        <a:rPr lang="ru-RU" sz="1200" dirty="0" smtClean="0"/>
                        <a:t>) предложения по увеличению количества ГРС, переводимых на периодические и централизованные формы обслуживания.</a:t>
                      </a:r>
                      <a:endParaRPr lang="ru-RU" sz="1200" dirty="0"/>
                    </a:p>
                  </a:txBody>
                  <a:tcPr marT="34290" marB="34290" anchor="ctr"/>
                </a:tc>
                <a:tc>
                  <a:txBody>
                    <a:bodyPr/>
                    <a:lstStyle/>
                    <a:p>
                      <a:pPr marL="0" algn="ctr" defTabSz="456531" rtl="0" eaLnBrk="1" latinLnBrk="0" hangingPunct="1"/>
                      <a:r>
                        <a:rPr lang="ru-RU" sz="12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выполнено</a:t>
                      </a:r>
                      <a:endParaRPr lang="ru-RU" sz="12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T="34290" marB="34290" anchor="ctr"/>
                </a:tc>
                <a:tc>
                  <a:txBody>
                    <a:bodyPr/>
                    <a:lstStyle/>
                    <a:p>
                      <a:pPr marL="0" marR="0" indent="0" algn="ctr" defTabSz="45653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Письмо № 28/3861 </a:t>
                      </a:r>
                    </a:p>
                    <a:p>
                      <a:pPr marL="0" marR="0" indent="0" algn="ctr" defTabSz="45653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от 03.04.2017 года</a:t>
                      </a:r>
                    </a:p>
                  </a:txBody>
                  <a:tcPr marT="34290" marB="34290" anchor="ctr"/>
                </a:tc>
              </a:tr>
              <a:tr h="411404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2.11. </a:t>
                      </a:r>
                      <a:endParaRPr lang="ru-RU" sz="1200" dirty="0"/>
                    </a:p>
                  </a:txBody>
                  <a:tcPr marT="34290" marB="34290" anchor="ctr"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При планировании производственной деятельности учитывать объемы газа необходимые для реализации «Программы развития малотоннажного производства и использования СПГ»</a:t>
                      </a:r>
                      <a:endParaRPr lang="ru-RU" sz="1200" dirty="0"/>
                    </a:p>
                  </a:txBody>
                  <a:tcPr marT="34290" marB="34290" anchor="ctr"/>
                </a:tc>
                <a:tc>
                  <a:txBody>
                    <a:bodyPr/>
                    <a:lstStyle/>
                    <a:p>
                      <a:pPr marL="0" algn="ctr" defTabSz="456531" rtl="0" eaLnBrk="1" latinLnBrk="0" hangingPunct="1"/>
                      <a:r>
                        <a:rPr lang="ru-RU" sz="12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Выполняется постоянно</a:t>
                      </a:r>
                      <a:endParaRPr lang="ru-RU" sz="12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T="34290" marB="34290" anchor="ctr"/>
                </a:tc>
                <a:tc>
                  <a:txBody>
                    <a:bodyPr/>
                    <a:lstStyle/>
                    <a:p>
                      <a:pPr marL="0" algn="ctr" defTabSz="456531" rtl="0" eaLnBrk="1" latinLnBrk="0" hangingPunct="1"/>
                      <a:r>
                        <a:rPr lang="ru-RU" sz="12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</a:p>
                  </a:txBody>
                  <a:tcPr marT="34290" marB="34290" anchor="ctr"/>
                </a:tc>
              </a:tr>
              <a:tr h="584627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2.12. </a:t>
                      </a:r>
                      <a:endParaRPr lang="ru-RU" sz="1200" dirty="0"/>
                    </a:p>
                  </a:txBody>
                  <a:tcPr marT="34290" marB="34290" anchor="ctr"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При решении вопросов развития газоснабжения и газификации потребителей от ГРС, закрытых для технологического присоединения, использовать расчет и методику АО «Газпром </a:t>
                      </a:r>
                      <a:r>
                        <a:rPr lang="ru-RU" sz="1200" dirty="0" err="1" smtClean="0"/>
                        <a:t>промгаз</a:t>
                      </a:r>
                      <a:r>
                        <a:rPr lang="ru-RU" sz="1200" dirty="0" smtClean="0"/>
                        <a:t>» по определению ТВПС объектов</a:t>
                      </a:r>
                      <a:r>
                        <a:rPr lang="ru-RU" sz="1200" baseline="0" dirty="0" smtClean="0"/>
                        <a:t> для </a:t>
                      </a:r>
                      <a:r>
                        <a:rPr lang="ru-RU" sz="1200" dirty="0" smtClean="0"/>
                        <a:t>выявления резервов</a:t>
                      </a:r>
                      <a:endParaRPr lang="ru-RU" sz="1200" dirty="0"/>
                    </a:p>
                  </a:txBody>
                  <a:tcPr marT="34290" marB="34290" anchor="ctr"/>
                </a:tc>
                <a:tc>
                  <a:txBody>
                    <a:bodyPr/>
                    <a:lstStyle/>
                    <a:p>
                      <a:pPr marL="0" algn="ctr" defTabSz="456531" rtl="0" eaLnBrk="1" latinLnBrk="0" hangingPunct="1"/>
                      <a:r>
                        <a:rPr lang="ru-RU" sz="1200" b="1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в работе</a:t>
                      </a:r>
                      <a:endParaRPr lang="ru-RU" sz="1200" b="1" kern="1200" dirty="0">
                        <a:solidFill>
                          <a:srgbClr val="FF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T="34290" marB="34290" anchor="ctr"/>
                </a:tc>
                <a:tc>
                  <a:txBody>
                    <a:bodyPr/>
                    <a:lstStyle/>
                    <a:p>
                      <a:pPr marL="0" marR="0" indent="0" algn="ctr" defTabSz="45653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Письмо № 28/13365</a:t>
                      </a:r>
                    </a:p>
                    <a:p>
                      <a:pPr marL="0" marR="0" indent="0" algn="ctr" defTabSz="45653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от 17.10.2017 года</a:t>
                      </a:r>
                    </a:p>
                  </a:txBody>
                  <a:tcPr marT="34290" marB="34290" anchor="ctr"/>
                </a:tc>
              </a:tr>
              <a:tr h="411404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2.13.</a:t>
                      </a:r>
                      <a:endParaRPr lang="ru-RU" sz="1200" dirty="0"/>
                    </a:p>
                  </a:txBody>
                  <a:tcPr marT="34290" marB="34290" anchor="ctr"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При рассмотрении вопроса о согласовании ТВПГ учитывать максимальную загрузку</a:t>
                      </a:r>
                      <a:r>
                        <a:rPr lang="ru-RU" sz="1200" baseline="0" dirty="0" smtClean="0"/>
                        <a:t> ГРС за период не более 3 последних лет эксплуатации</a:t>
                      </a:r>
                      <a:endParaRPr lang="ru-RU" sz="1200" dirty="0"/>
                    </a:p>
                  </a:txBody>
                  <a:tcPr marT="34290" marB="34290" anchor="ctr"/>
                </a:tc>
                <a:tc>
                  <a:txBody>
                    <a:bodyPr/>
                    <a:lstStyle/>
                    <a:p>
                      <a:pPr marL="0" algn="ctr" defTabSz="456531" rtl="0" eaLnBrk="1" latinLnBrk="0" hangingPunct="1"/>
                      <a:r>
                        <a:rPr lang="ru-RU" sz="12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Выполняется постоянно</a:t>
                      </a:r>
                      <a:endParaRPr lang="ru-RU" sz="12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T="34290" marB="34290" anchor="ctr"/>
                </a:tc>
                <a:tc>
                  <a:txBody>
                    <a:bodyPr/>
                    <a:lstStyle/>
                    <a:p>
                      <a:pPr marL="0" marR="0" indent="0" algn="ctr" defTabSz="45653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</a:p>
                  </a:txBody>
                  <a:tcPr marT="34290" marB="34290" anchor="ctr"/>
                </a:tc>
              </a:tr>
              <a:tr h="636270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2.14.</a:t>
                      </a:r>
                      <a:endParaRPr lang="ru-RU" sz="1200" dirty="0"/>
                    </a:p>
                  </a:txBody>
                  <a:tcPr marT="34290" marB="34290" anchor="ctr"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Провести анализ ранее выданных заключений о ТВПГ</a:t>
                      </a:r>
                      <a:r>
                        <a:rPr lang="ru-RU" sz="1200" baseline="0" dirty="0" smtClean="0"/>
                        <a:t> с целью определения тех потребителей, которые до настоящего времени не выполнили обязательств по заявленным нагрузкам, и по которым возможно применить механизм уступки прав на использование мощностей.</a:t>
                      </a:r>
                      <a:endParaRPr lang="ru-RU" sz="1200" dirty="0"/>
                    </a:p>
                  </a:txBody>
                  <a:tcPr marT="34290" marB="34290" anchor="ctr"/>
                </a:tc>
                <a:tc>
                  <a:txBody>
                    <a:bodyPr/>
                    <a:lstStyle/>
                    <a:p>
                      <a:pPr marL="0" algn="ctr" defTabSz="456531" rtl="0" eaLnBrk="1" latinLnBrk="0" hangingPunct="1"/>
                      <a:r>
                        <a:rPr lang="ru-RU" sz="12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выполнено</a:t>
                      </a:r>
                      <a:endParaRPr lang="ru-RU" sz="12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T="34290" marB="34290" anchor="ctr"/>
                </a:tc>
                <a:tc>
                  <a:txBody>
                    <a:bodyPr/>
                    <a:lstStyle/>
                    <a:p>
                      <a:pPr marL="0" marR="0" indent="0" algn="ctr" defTabSz="45653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Письмо № 28/10138</a:t>
                      </a:r>
                    </a:p>
                    <a:p>
                      <a:pPr marL="0" marR="0" indent="0" algn="ctr" defTabSz="45653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от 04.08.2017 года</a:t>
                      </a:r>
                    </a:p>
                  </a:txBody>
                  <a:tcPr marT="34290" marB="34290" anchor="ctr"/>
                </a:tc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1979713" y="4759022"/>
            <a:ext cx="7056783" cy="400085"/>
          </a:xfrm>
          <a:prstGeom prst="rect">
            <a:avLst/>
          </a:prstGeom>
          <a:noFill/>
        </p:spPr>
        <p:txBody>
          <a:bodyPr wrap="square" lIns="91416" tIns="45708" rIns="91416" bIns="45708" rtlCol="0">
            <a:spAutoFit/>
          </a:bodyPr>
          <a:lstStyle/>
          <a:p>
            <a:r>
              <a:rPr lang="ru-RU" sz="1000" dirty="0">
                <a:solidFill>
                  <a:srgbClr val="0066CC"/>
                </a:solidFill>
                <a:latin typeface="Arial Narrow"/>
              </a:rPr>
              <a:t>«ОПЫТ ООО «ГАЗПРОМ ТРАНСГАЗ НИЖНИЙ НОВГОРОД» УСТРАНЕНИЯ НАРУШЕНИЙ ОХРАННЫХ ЗОН И МИНИМАЛЬНЫХ РАССТОЯНИЙ ОТ ГРС ПО РЕЗУЛЬТАТАМ РАЗРАБОТКИ ОБОСНОВАНИЯ БЕЗОПАСНОСТИ» </a:t>
            </a:r>
            <a:endParaRPr lang="ru-RU" sz="1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3193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1000"/>
    </mc:Choice>
    <mc:Fallback xmlns="">
      <p:transition advClick="0" advTm="1000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Объект 8"/>
          <p:cNvSpPr>
            <a:spLocks noGrp="1"/>
          </p:cNvSpPr>
          <p:nvPr>
            <p:ph idx="4294967295"/>
          </p:nvPr>
        </p:nvSpPr>
        <p:spPr>
          <a:xfrm>
            <a:off x="0" y="812801"/>
            <a:ext cx="9144000" cy="1164884"/>
          </a:xfrm>
          <a:gradFill flip="none" rotWithShape="1">
            <a:gsLst>
              <a:gs pos="0">
                <a:srgbClr val="66CCFF">
                  <a:alpha val="35000"/>
                </a:srgbClr>
              </a:gs>
              <a:gs pos="100000">
                <a:srgbClr val="FFFFFF">
                  <a:alpha val="82000"/>
                </a:srgbClr>
              </a:gs>
            </a:gsLst>
            <a:lin ang="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360000" indent="360000" defTabSz="914400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ru-RU" sz="1800" kern="0" dirty="0" smtClean="0">
                <a:solidFill>
                  <a:srgbClr val="206AB7"/>
                </a:solidFill>
                <a:cs typeface="Arial" charset="0"/>
              </a:rPr>
              <a:t>Всего для исполнения газотранспортным Обществам выдано в работу </a:t>
            </a:r>
            <a:r>
              <a:rPr lang="ru-RU" sz="1800" b="1" kern="0" dirty="0" smtClean="0">
                <a:solidFill>
                  <a:srgbClr val="206AB7"/>
                </a:solidFill>
                <a:cs typeface="Arial" charset="0"/>
              </a:rPr>
              <a:t>14</a:t>
            </a:r>
            <a:r>
              <a:rPr lang="ru-RU" sz="1800" kern="0" dirty="0" smtClean="0">
                <a:solidFill>
                  <a:srgbClr val="206AB7"/>
                </a:solidFill>
                <a:cs typeface="Arial" charset="0"/>
              </a:rPr>
              <a:t> Решений, </a:t>
            </a:r>
            <a:r>
              <a:rPr lang="ru-RU" sz="1800" kern="0" dirty="0">
                <a:solidFill>
                  <a:srgbClr val="206AB7"/>
                </a:solidFill>
                <a:cs typeface="Arial" charset="0"/>
              </a:rPr>
              <a:t>из них:</a:t>
            </a:r>
          </a:p>
          <a:p>
            <a:pPr marL="720000" indent="360000" defTabSz="914400" fontAlgn="base">
              <a:spcBef>
                <a:spcPct val="0"/>
              </a:spcBef>
              <a:spcAft>
                <a:spcPct val="0"/>
              </a:spcAft>
            </a:pPr>
            <a:r>
              <a:rPr lang="ru-RU" sz="1800" b="1" kern="0" dirty="0">
                <a:solidFill>
                  <a:srgbClr val="206AB7"/>
                </a:solidFill>
                <a:cs typeface="Arial" charset="0"/>
              </a:rPr>
              <a:t>выполнено </a:t>
            </a:r>
            <a:r>
              <a:rPr lang="ru-RU" sz="1800" b="1" kern="0" dirty="0" smtClean="0">
                <a:solidFill>
                  <a:srgbClr val="206AB7"/>
                </a:solidFill>
                <a:cs typeface="Arial" charset="0"/>
              </a:rPr>
              <a:t>8 </a:t>
            </a:r>
            <a:r>
              <a:rPr lang="ru-RU" sz="1800" kern="0" dirty="0" smtClean="0">
                <a:solidFill>
                  <a:srgbClr val="206AB7"/>
                </a:solidFill>
                <a:cs typeface="Arial" charset="0"/>
              </a:rPr>
              <a:t>Решений (57%);</a:t>
            </a:r>
            <a:endParaRPr lang="ru-RU" sz="1800" kern="0" dirty="0">
              <a:solidFill>
                <a:srgbClr val="206AB7"/>
              </a:solidFill>
              <a:cs typeface="Arial" charset="0"/>
            </a:endParaRPr>
          </a:p>
          <a:p>
            <a:pPr marL="720000" indent="360000" defTabSz="914400" fontAlgn="base">
              <a:spcBef>
                <a:spcPct val="0"/>
              </a:spcBef>
              <a:spcAft>
                <a:spcPct val="0"/>
              </a:spcAft>
            </a:pPr>
            <a:r>
              <a:rPr lang="ru-RU" sz="1800" b="1" kern="0" dirty="0">
                <a:solidFill>
                  <a:srgbClr val="206AB7"/>
                </a:solidFill>
                <a:cs typeface="Arial" charset="0"/>
              </a:rPr>
              <a:t>в</a:t>
            </a:r>
            <a:r>
              <a:rPr lang="ru-RU" sz="1800" b="1" kern="0" dirty="0" smtClean="0">
                <a:solidFill>
                  <a:srgbClr val="206AB7"/>
                </a:solidFill>
                <a:cs typeface="Arial" charset="0"/>
              </a:rPr>
              <a:t>ыполняется на постоянной основе 4 </a:t>
            </a:r>
            <a:r>
              <a:rPr lang="ru-RU" sz="1800" kern="0" dirty="0" smtClean="0">
                <a:solidFill>
                  <a:srgbClr val="206AB7"/>
                </a:solidFill>
                <a:cs typeface="Arial" charset="0"/>
              </a:rPr>
              <a:t>Решения (29%);</a:t>
            </a:r>
            <a:endParaRPr lang="ru-RU" sz="1800" kern="0" dirty="0">
              <a:solidFill>
                <a:srgbClr val="206AB7"/>
              </a:solidFill>
              <a:cs typeface="Arial" charset="0"/>
            </a:endParaRPr>
          </a:p>
          <a:p>
            <a:pPr marL="720000" indent="360000" defTabSz="914400" fontAlgn="base">
              <a:spcBef>
                <a:spcPct val="0"/>
              </a:spcBef>
              <a:spcAft>
                <a:spcPct val="0"/>
              </a:spcAft>
            </a:pPr>
            <a:r>
              <a:rPr lang="ru-RU" sz="1800" kern="0" dirty="0">
                <a:solidFill>
                  <a:srgbClr val="206AB7"/>
                </a:solidFill>
                <a:cs typeface="Arial" charset="0"/>
              </a:rPr>
              <a:t>о</a:t>
            </a:r>
            <a:r>
              <a:rPr lang="ru-RU" sz="1800" kern="0" dirty="0" smtClean="0">
                <a:solidFill>
                  <a:srgbClr val="206AB7"/>
                </a:solidFill>
                <a:cs typeface="Arial" charset="0"/>
              </a:rPr>
              <a:t>стаются </a:t>
            </a:r>
            <a:r>
              <a:rPr lang="ru-RU" sz="1800" b="1" kern="0" dirty="0" smtClean="0">
                <a:solidFill>
                  <a:srgbClr val="206AB7"/>
                </a:solidFill>
                <a:cs typeface="Arial" charset="0"/>
              </a:rPr>
              <a:t>в работе 2 </a:t>
            </a:r>
            <a:r>
              <a:rPr lang="ru-RU" sz="1800" kern="0" dirty="0" smtClean="0">
                <a:solidFill>
                  <a:srgbClr val="206AB7"/>
                </a:solidFill>
                <a:cs typeface="Arial" charset="0"/>
              </a:rPr>
              <a:t>решения (14%);</a:t>
            </a:r>
            <a:endParaRPr lang="ru-RU" sz="1800" kern="0" dirty="0">
              <a:solidFill>
                <a:srgbClr val="206AB7"/>
              </a:solidFill>
              <a:cs typeface="Arial" charset="0"/>
            </a:endParaRPr>
          </a:p>
        </p:txBody>
      </p:sp>
      <p:sp>
        <p:nvSpPr>
          <p:cNvPr id="3" name="Прямоугольник 2"/>
          <p:cNvSpPr/>
          <p:nvPr/>
        </p:nvSpPr>
        <p:spPr bwMode="auto">
          <a:xfrm>
            <a:off x="2" y="1977684"/>
            <a:ext cx="1237928" cy="1333872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endParaRPr lang="ru-RU" sz="1700" dirty="0">
              <a:solidFill>
                <a:srgbClr val="FFFFFF"/>
              </a:solidFill>
            </a:endParaRPr>
          </a:p>
        </p:txBody>
      </p:sp>
      <p:sp>
        <p:nvSpPr>
          <p:cNvPr id="10" name="Номер слайда 8"/>
          <p:cNvSpPr txBox="1">
            <a:spLocks/>
          </p:cNvSpPr>
          <p:nvPr/>
        </p:nvSpPr>
        <p:spPr bwMode="auto">
          <a:xfrm>
            <a:off x="179513" y="4772875"/>
            <a:ext cx="1728192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32B1FDD5-8D57-4331-B4F6-3877FECD376A}" type="slidenum">
              <a:rPr lang="ru-RU" sz="2000" kern="0">
                <a:solidFill>
                  <a:srgbClr val="0066CC"/>
                </a:solidFill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3</a:t>
            </a:fld>
            <a:endParaRPr lang="ru-RU" sz="2000" kern="0" dirty="0">
              <a:solidFill>
                <a:srgbClr val="0066CC"/>
              </a:solidFill>
            </a:endParaRPr>
          </a:p>
        </p:txBody>
      </p:sp>
      <p:sp>
        <p:nvSpPr>
          <p:cNvPr id="18" name="Заголовок 1"/>
          <p:cNvSpPr>
            <a:spLocks noGrp="1"/>
          </p:cNvSpPr>
          <p:nvPr>
            <p:ph type="title"/>
          </p:nvPr>
        </p:nvSpPr>
        <p:spPr>
          <a:xfrm>
            <a:off x="2064001" y="44533"/>
            <a:ext cx="6985000" cy="704250"/>
          </a:xfrm>
        </p:spPr>
        <p:txBody>
          <a:bodyPr>
            <a:noAutofit/>
          </a:bodyPr>
          <a:lstStyle/>
          <a:p>
            <a:pPr algn="l"/>
            <a:r>
              <a:rPr lang="ru-RU" sz="2000" dirty="0"/>
              <a:t>Отчет о выполнении Решений </a:t>
            </a:r>
            <a:r>
              <a:rPr lang="ru-RU" sz="2000" dirty="0" smtClean="0"/>
              <a:t>отраслевого совещания по </a:t>
            </a:r>
            <a:r>
              <a:rPr lang="ru-RU" sz="2000" dirty="0"/>
              <a:t>вопросам эксплуатации </a:t>
            </a:r>
            <a:r>
              <a:rPr lang="ru-RU" sz="2000" dirty="0" smtClean="0"/>
              <a:t>ГРС и СГ 2016 </a:t>
            </a:r>
            <a:r>
              <a:rPr lang="ru-RU" sz="2000" dirty="0"/>
              <a:t>года </a:t>
            </a:r>
          </a:p>
        </p:txBody>
      </p:sp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:p14="http://schemas.microsoft.com/office/powerpoint/2010/main" val="3549887381"/>
              </p:ext>
            </p:extLst>
          </p:nvPr>
        </p:nvGraphicFramePr>
        <p:xfrm>
          <a:off x="523875" y="1977684"/>
          <a:ext cx="8048626" cy="26832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9" name="TextBox 1"/>
          <p:cNvSpPr txBox="1"/>
          <p:nvPr/>
        </p:nvSpPr>
        <p:spPr>
          <a:xfrm>
            <a:off x="2030680" y="3095044"/>
            <a:ext cx="586839" cy="610762"/>
          </a:xfrm>
          <a:prstGeom prst="rect">
            <a:avLst/>
          </a:prstGeom>
        </p:spPr>
        <p:txBody>
          <a:bodyPr wrap="square" rtlCol="0" anchor="ctr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2000" b="1" dirty="0" smtClean="0">
                <a:solidFill>
                  <a:schemeClr val="tx1"/>
                </a:solidFill>
              </a:rPr>
              <a:t>14</a:t>
            </a:r>
            <a:endParaRPr lang="ru-RU" sz="2000" b="1" dirty="0">
              <a:solidFill>
                <a:schemeClr val="tx1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979713" y="4759022"/>
            <a:ext cx="7056783" cy="400085"/>
          </a:xfrm>
          <a:prstGeom prst="rect">
            <a:avLst/>
          </a:prstGeom>
          <a:noFill/>
        </p:spPr>
        <p:txBody>
          <a:bodyPr wrap="square" lIns="91416" tIns="45708" rIns="91416" bIns="45708" rtlCol="0">
            <a:spAutoFit/>
          </a:bodyPr>
          <a:lstStyle/>
          <a:p>
            <a:r>
              <a:rPr lang="ru-RU" sz="1000" dirty="0">
                <a:solidFill>
                  <a:srgbClr val="0066CC"/>
                </a:solidFill>
                <a:latin typeface="Arial Narrow"/>
              </a:rPr>
              <a:t>«ОПЫТ ООО «ГАЗПРОМ ТРАНСГАЗ НИЖНИЙ НОВГОРОД» УСТРАНЕНИЯ НАРУШЕНИЙ ОХРАННЫХ ЗОН И МИНИМАЛЬНЫХ РАССТОЯНИЙ ОТ ГРС ПО РЕЗУЛЬТАТАМ РАЗРАБОТКИ ОБОСНОВАНИЯ БЕЗОПАСНОСТИ» </a:t>
            </a:r>
            <a:endParaRPr lang="ru-RU" sz="1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0659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640" y="2078644"/>
            <a:ext cx="1491559" cy="196167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6737" y="2838451"/>
            <a:ext cx="1335649" cy="187667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3496" y="2067955"/>
            <a:ext cx="1359603" cy="197235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7" name="Объект 2"/>
          <p:cNvSpPr txBox="1">
            <a:spLocks/>
          </p:cNvSpPr>
          <p:nvPr/>
        </p:nvSpPr>
        <p:spPr bwMode="auto">
          <a:xfrm>
            <a:off x="-2" y="809628"/>
            <a:ext cx="9144002" cy="1171572"/>
          </a:xfrm>
          <a:prstGeom prst="rect">
            <a:avLst/>
          </a:prstGeom>
          <a:gradFill flip="none" rotWithShape="1">
            <a:gsLst>
              <a:gs pos="0">
                <a:srgbClr val="66CCFF">
                  <a:alpha val="35000"/>
                </a:srgbClr>
              </a:gs>
              <a:gs pos="100000">
                <a:srgbClr val="FFFFFF">
                  <a:alpha val="82000"/>
                </a:srgbClr>
              </a:gs>
            </a:gsLst>
            <a:lin ang="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>
            <a:defPPr>
              <a:defRPr lang="ru-RU"/>
            </a:defPPr>
            <a:lvl1pPr marL="215976" defTabSz="914400" eaLnBrk="1" latinLnBrk="0" hangingPunct="1">
              <a:defRPr sz="1800" b="1" kern="0">
                <a:solidFill>
                  <a:srgbClr val="206AB7"/>
                </a:solidFill>
                <a:latin typeface="+mn-lt"/>
                <a:cs typeface="Arial" charset="0"/>
              </a:defRPr>
            </a:lvl1pPr>
            <a:lvl2pPr marL="457200" defTabSz="914400" eaLnBrk="1" latinLnBrk="0" hangingPunct="1">
              <a:defRPr sz="1800">
                <a:solidFill>
                  <a:schemeClr val="tx1"/>
                </a:solidFill>
                <a:latin typeface="+mn-lt"/>
                <a:cs typeface="+mn-cs"/>
              </a:defRPr>
            </a:lvl2pPr>
            <a:lvl3pPr marL="914400" defTabSz="914400" eaLnBrk="1" latinLnBrk="0" hangingPunct="1">
              <a:defRPr sz="1800">
                <a:solidFill>
                  <a:schemeClr val="tx1"/>
                </a:solidFill>
                <a:latin typeface="+mn-lt"/>
                <a:cs typeface="+mn-cs"/>
              </a:defRPr>
            </a:lvl3pPr>
            <a:lvl4pPr marL="1371600" defTabSz="914400" eaLnBrk="1" latinLnBrk="0" hangingPunct="1">
              <a:defRPr sz="1800">
                <a:solidFill>
                  <a:schemeClr val="tx1"/>
                </a:solidFill>
                <a:latin typeface="+mn-lt"/>
                <a:cs typeface="+mn-cs"/>
              </a:defRPr>
            </a:lvl4pPr>
            <a:lvl5pPr marL="1828800" defTabSz="914400" eaLnBrk="1" latinLnBrk="0" hangingPunct="1">
              <a:defRPr sz="1800">
                <a:solidFill>
                  <a:schemeClr val="tx1"/>
                </a:solidFill>
                <a:latin typeface="+mn-lt"/>
                <a:cs typeface="+mn-cs"/>
              </a:defRPr>
            </a:lvl5pPr>
            <a:lvl6pPr marL="2286000" defTabSz="914400">
              <a:defRPr sz="1800">
                <a:solidFill>
                  <a:schemeClr val="tx1"/>
                </a:solidFill>
                <a:latin typeface="+mn-lt"/>
                <a:cs typeface="+mn-cs"/>
              </a:defRPr>
            </a:lvl6pPr>
            <a:lvl7pPr marL="2743200" defTabSz="914400">
              <a:defRPr sz="1800">
                <a:solidFill>
                  <a:schemeClr val="tx1"/>
                </a:solidFill>
                <a:latin typeface="+mn-lt"/>
                <a:cs typeface="+mn-cs"/>
              </a:defRPr>
            </a:lvl7pPr>
            <a:lvl8pPr marL="3200400" defTabSz="914400">
              <a:defRPr sz="1800">
                <a:solidFill>
                  <a:schemeClr val="tx1"/>
                </a:solidFill>
                <a:latin typeface="+mn-lt"/>
                <a:cs typeface="+mn-cs"/>
              </a:defRPr>
            </a:lvl8pPr>
            <a:lvl9pPr marL="3657600" defTabSz="914400">
              <a:defRPr sz="18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216000"/>
            <a:r>
              <a:rPr lang="ru-RU" sz="2000" b="0" dirty="0" smtClean="0">
                <a:solidFill>
                  <a:schemeClr val="tx1"/>
                </a:solidFill>
              </a:rPr>
              <a:t>Общество в 2017 году провело </a:t>
            </a:r>
            <a:r>
              <a:rPr lang="ru-RU" sz="2000" dirty="0" smtClean="0">
                <a:solidFill>
                  <a:schemeClr val="tx1"/>
                </a:solidFill>
              </a:rPr>
              <a:t>4 экспертно-технических (координационно-методических) совета</a:t>
            </a:r>
            <a:r>
              <a:rPr lang="ru-RU" sz="2000" b="0" dirty="0" smtClean="0">
                <a:solidFill>
                  <a:schemeClr val="tx1"/>
                </a:solidFill>
              </a:rPr>
              <a:t> </a:t>
            </a:r>
            <a:r>
              <a:rPr lang="ru-RU" sz="2000" b="0" dirty="0">
                <a:solidFill>
                  <a:schemeClr val="tx1"/>
                </a:solidFill>
              </a:rPr>
              <a:t>с целью определения наиболее оптимального варианта газоснабжения перспективных </a:t>
            </a:r>
            <a:r>
              <a:rPr lang="ru-RU" sz="2000" b="0" dirty="0" smtClean="0">
                <a:solidFill>
                  <a:schemeClr val="tx1"/>
                </a:solidFill>
              </a:rPr>
              <a:t>потребителей и подтверждения </a:t>
            </a:r>
            <a:r>
              <a:rPr lang="ru-RU" sz="2000" b="0" dirty="0">
                <a:solidFill>
                  <a:schemeClr val="tx1"/>
                </a:solidFill>
              </a:rPr>
              <a:t>целесообразности разработки </a:t>
            </a:r>
            <a:r>
              <a:rPr lang="ru-RU" sz="2000" b="0" dirty="0" smtClean="0">
                <a:solidFill>
                  <a:schemeClr val="tx1"/>
                </a:solidFill>
              </a:rPr>
              <a:t>ТВПС</a:t>
            </a: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2312" y="2057374"/>
            <a:ext cx="1464888" cy="206158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1425" y="2789409"/>
            <a:ext cx="1380559" cy="192166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4" name="Picture 4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2385" y="2078644"/>
            <a:ext cx="1430013" cy="197648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5" name="Picture 5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4998" y="2838452"/>
            <a:ext cx="1328499" cy="187262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9225" y="2810493"/>
            <a:ext cx="1375723" cy="190057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16" name="Заголовок 1"/>
          <p:cNvSpPr txBox="1">
            <a:spLocks/>
          </p:cNvSpPr>
          <p:nvPr/>
        </p:nvSpPr>
        <p:spPr>
          <a:xfrm>
            <a:off x="2064001" y="44533"/>
            <a:ext cx="6985000" cy="704250"/>
          </a:xfrm>
          <a:prstGeom prst="rect">
            <a:avLst/>
          </a:prstGeom>
        </p:spPr>
        <p:txBody>
          <a:bodyPr vert="horz" lIns="91306" tIns="45658" rIns="91306" bIns="45658" rtlCol="0" anchor="ctr">
            <a:noAutofit/>
          </a:bodyPr>
          <a:lstStyle>
            <a:lvl1pPr algn="ctr" defTabSz="456531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fontAlgn="auto">
              <a:spcAft>
                <a:spcPts val="0"/>
              </a:spcAft>
            </a:pPr>
            <a:r>
              <a:rPr lang="ru-RU" sz="2000" dirty="0" smtClean="0"/>
              <a:t>Отчет о выполнении Решений отраслевого совещания по вопросам эксплуатации ГРС и СГ 2016 года </a:t>
            </a:r>
            <a:r>
              <a:rPr lang="ru-RU" sz="2000" b="1" dirty="0" smtClean="0"/>
              <a:t>(п.2.1) </a:t>
            </a:r>
            <a:endParaRPr lang="ru-RU" sz="2000" b="1" dirty="0"/>
          </a:p>
        </p:txBody>
      </p:sp>
      <p:sp>
        <p:nvSpPr>
          <p:cNvPr id="17" name="TextBox 16"/>
          <p:cNvSpPr txBox="1"/>
          <p:nvPr/>
        </p:nvSpPr>
        <p:spPr>
          <a:xfrm>
            <a:off x="1979713" y="4759022"/>
            <a:ext cx="7056783" cy="400085"/>
          </a:xfrm>
          <a:prstGeom prst="rect">
            <a:avLst/>
          </a:prstGeom>
          <a:noFill/>
        </p:spPr>
        <p:txBody>
          <a:bodyPr wrap="square" lIns="91416" tIns="45708" rIns="91416" bIns="45708" rtlCol="0">
            <a:spAutoFit/>
          </a:bodyPr>
          <a:lstStyle/>
          <a:p>
            <a:r>
              <a:rPr lang="ru-RU" sz="1000" dirty="0">
                <a:solidFill>
                  <a:srgbClr val="0066CC"/>
                </a:solidFill>
                <a:latin typeface="Arial Narrow"/>
              </a:rPr>
              <a:t>«ОПЫТ ООО «ГАЗПРОМ ТРАНСГАЗ НИЖНИЙ НОВГОРОД» УСТРАНЕНИЯ НАРУШЕНИЙ ОХРАННЫХ ЗОН И МИНИМАЛЬНЫХ РАССТОЯНИЙ ОТ ГРС ПО РЕЗУЛЬТАТАМ РАЗРАБОТКИ ОБОСНОВАНИЯ БЕЗОПАСНОСТИ» </a:t>
            </a:r>
            <a:endParaRPr lang="ru-RU" sz="1000" dirty="0">
              <a:solidFill>
                <a:schemeClr val="tx1"/>
              </a:solidFill>
            </a:endParaRPr>
          </a:p>
        </p:txBody>
      </p:sp>
      <p:sp>
        <p:nvSpPr>
          <p:cNvPr id="18" name="Номер слайда 8"/>
          <p:cNvSpPr txBox="1">
            <a:spLocks/>
          </p:cNvSpPr>
          <p:nvPr/>
        </p:nvSpPr>
        <p:spPr bwMode="auto">
          <a:xfrm>
            <a:off x="179513" y="4772875"/>
            <a:ext cx="1728192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32B1FDD5-8D57-4331-B4F6-3877FECD376A}" type="slidenum">
              <a:rPr lang="ru-RU" sz="2000" kern="0">
                <a:solidFill>
                  <a:srgbClr val="0066CC"/>
                </a:solidFill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4</a:t>
            </a:fld>
            <a:endParaRPr lang="ru-RU" sz="2000" kern="0" dirty="0">
              <a:solidFill>
                <a:srgbClr val="0066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89398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12" y="1904406"/>
            <a:ext cx="2217388" cy="276191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3494657" y="928162"/>
            <a:ext cx="2347046" cy="426534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5529621" y="1146940"/>
            <a:ext cx="2346893" cy="469186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2064001" y="44533"/>
            <a:ext cx="6985000" cy="704250"/>
          </a:xfrm>
          <a:prstGeom prst="rect">
            <a:avLst/>
          </a:prstGeom>
        </p:spPr>
        <p:txBody>
          <a:bodyPr vert="horz" lIns="91306" tIns="45658" rIns="91306" bIns="45658" rtlCol="0" anchor="ctr">
            <a:noAutofit/>
          </a:bodyPr>
          <a:lstStyle>
            <a:lvl1pPr algn="ctr" defTabSz="456531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fontAlgn="auto">
              <a:spcAft>
                <a:spcPts val="0"/>
              </a:spcAft>
            </a:pPr>
            <a:r>
              <a:rPr lang="ru-RU" sz="2000" dirty="0" smtClean="0"/>
              <a:t>Отчет о выполнении Решений отраслевого совещания по вопросам эксплуатации ГРС и СГ 2016 года </a:t>
            </a:r>
            <a:r>
              <a:rPr lang="ru-RU" sz="2000" b="1" dirty="0" smtClean="0"/>
              <a:t>(п.2.2) </a:t>
            </a:r>
            <a:endParaRPr lang="ru-RU" sz="2000" b="1" dirty="0"/>
          </a:p>
        </p:txBody>
      </p:sp>
      <p:sp>
        <p:nvSpPr>
          <p:cNvPr id="8" name="Объект 2"/>
          <p:cNvSpPr txBox="1">
            <a:spLocks/>
          </p:cNvSpPr>
          <p:nvPr/>
        </p:nvSpPr>
        <p:spPr bwMode="auto">
          <a:xfrm>
            <a:off x="-2" y="809628"/>
            <a:ext cx="9144002" cy="952497"/>
          </a:xfrm>
          <a:prstGeom prst="rect">
            <a:avLst/>
          </a:prstGeom>
          <a:gradFill flip="none" rotWithShape="1">
            <a:gsLst>
              <a:gs pos="0">
                <a:srgbClr val="66CCFF">
                  <a:alpha val="35000"/>
                </a:srgbClr>
              </a:gs>
              <a:gs pos="100000">
                <a:srgbClr val="FFFFFF">
                  <a:alpha val="82000"/>
                </a:srgbClr>
              </a:gs>
            </a:gsLst>
            <a:lin ang="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>
            <a:defPPr>
              <a:defRPr lang="ru-RU"/>
            </a:defPPr>
            <a:lvl1pPr marL="215976" defTabSz="914400" eaLnBrk="1" latinLnBrk="0" hangingPunct="1">
              <a:defRPr sz="1800" b="1" kern="0">
                <a:solidFill>
                  <a:srgbClr val="206AB7"/>
                </a:solidFill>
                <a:latin typeface="+mn-lt"/>
                <a:cs typeface="Arial" charset="0"/>
              </a:defRPr>
            </a:lvl1pPr>
            <a:lvl2pPr marL="457200" defTabSz="914400" eaLnBrk="1" latinLnBrk="0" hangingPunct="1">
              <a:defRPr sz="1800">
                <a:solidFill>
                  <a:schemeClr val="tx1"/>
                </a:solidFill>
                <a:latin typeface="+mn-lt"/>
                <a:cs typeface="+mn-cs"/>
              </a:defRPr>
            </a:lvl2pPr>
            <a:lvl3pPr marL="914400" defTabSz="914400" eaLnBrk="1" latinLnBrk="0" hangingPunct="1">
              <a:defRPr sz="1800">
                <a:solidFill>
                  <a:schemeClr val="tx1"/>
                </a:solidFill>
                <a:latin typeface="+mn-lt"/>
                <a:cs typeface="+mn-cs"/>
              </a:defRPr>
            </a:lvl3pPr>
            <a:lvl4pPr marL="1371600" defTabSz="914400" eaLnBrk="1" latinLnBrk="0" hangingPunct="1">
              <a:defRPr sz="1800">
                <a:solidFill>
                  <a:schemeClr val="tx1"/>
                </a:solidFill>
                <a:latin typeface="+mn-lt"/>
                <a:cs typeface="+mn-cs"/>
              </a:defRPr>
            </a:lvl4pPr>
            <a:lvl5pPr marL="1828800" defTabSz="914400" eaLnBrk="1" latinLnBrk="0" hangingPunct="1">
              <a:defRPr sz="1800">
                <a:solidFill>
                  <a:schemeClr val="tx1"/>
                </a:solidFill>
                <a:latin typeface="+mn-lt"/>
                <a:cs typeface="+mn-cs"/>
              </a:defRPr>
            </a:lvl5pPr>
            <a:lvl6pPr marL="2286000" defTabSz="914400">
              <a:defRPr sz="1800">
                <a:solidFill>
                  <a:schemeClr val="tx1"/>
                </a:solidFill>
                <a:latin typeface="+mn-lt"/>
                <a:cs typeface="+mn-cs"/>
              </a:defRPr>
            </a:lvl6pPr>
            <a:lvl7pPr marL="2743200" defTabSz="914400">
              <a:defRPr sz="1800">
                <a:solidFill>
                  <a:schemeClr val="tx1"/>
                </a:solidFill>
                <a:latin typeface="+mn-lt"/>
                <a:cs typeface="+mn-cs"/>
              </a:defRPr>
            </a:lvl7pPr>
            <a:lvl8pPr marL="3200400" defTabSz="914400">
              <a:defRPr sz="1800">
                <a:solidFill>
                  <a:schemeClr val="tx1"/>
                </a:solidFill>
                <a:latin typeface="+mn-lt"/>
                <a:cs typeface="+mn-cs"/>
              </a:defRPr>
            </a:lvl8pPr>
            <a:lvl9pPr marL="3657600" defTabSz="914400">
              <a:defRPr sz="18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216000"/>
            <a:r>
              <a:rPr lang="ru-RU" sz="2000" b="0" dirty="0">
                <a:solidFill>
                  <a:schemeClr val="tx1"/>
                </a:solidFill>
              </a:rPr>
              <a:t>В соответствии с решением </a:t>
            </a:r>
            <a:r>
              <a:rPr lang="ru-RU" sz="2000" b="0" dirty="0" smtClean="0">
                <a:solidFill>
                  <a:schemeClr val="tx1"/>
                </a:solidFill>
              </a:rPr>
              <a:t>п.2.2, Общество направило </a:t>
            </a:r>
            <a:r>
              <a:rPr lang="ru-RU" sz="2000" b="0" dirty="0">
                <a:solidFill>
                  <a:schemeClr val="tx1"/>
                </a:solidFill>
              </a:rPr>
              <a:t>в Департамент </a:t>
            </a:r>
            <a:r>
              <a:rPr lang="ru-RU" sz="2000" b="0" dirty="0" smtClean="0">
                <a:solidFill>
                  <a:schemeClr val="tx1"/>
                </a:solidFill>
              </a:rPr>
              <a:t>ПАО «Газпром» (В.А</a:t>
            </a:r>
            <a:r>
              <a:rPr lang="ru-RU" sz="2000" b="0" dirty="0">
                <a:solidFill>
                  <a:schemeClr val="tx1"/>
                </a:solidFill>
              </a:rPr>
              <a:t>. </a:t>
            </a:r>
            <a:r>
              <a:rPr lang="ru-RU" sz="2000" b="0" dirty="0" smtClean="0">
                <a:solidFill>
                  <a:schemeClr val="tx1"/>
                </a:solidFill>
              </a:rPr>
              <a:t>Михаленко</a:t>
            </a:r>
            <a:r>
              <a:rPr lang="ru-RU" sz="2000" b="0" dirty="0">
                <a:solidFill>
                  <a:schemeClr val="tx1"/>
                </a:solidFill>
              </a:rPr>
              <a:t>) </a:t>
            </a:r>
            <a:r>
              <a:rPr lang="ru-RU" sz="2000" b="0" dirty="0" smtClean="0">
                <a:solidFill>
                  <a:schemeClr val="tx1"/>
                </a:solidFill>
              </a:rPr>
              <a:t>предложения </a:t>
            </a:r>
            <a:r>
              <a:rPr lang="ru-RU" sz="2000" b="0" dirty="0">
                <a:solidFill>
                  <a:schemeClr val="tx1"/>
                </a:solidFill>
              </a:rPr>
              <a:t>по содержанию разделов Заключений экспертно-технических (координационно-методических) советов </a:t>
            </a:r>
            <a:endParaRPr lang="ru-RU" sz="2000" b="0" dirty="0" smtClean="0">
              <a:solidFill>
                <a:schemeClr val="tx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979713" y="4759022"/>
            <a:ext cx="7056783" cy="400085"/>
          </a:xfrm>
          <a:prstGeom prst="rect">
            <a:avLst/>
          </a:prstGeom>
          <a:noFill/>
        </p:spPr>
        <p:txBody>
          <a:bodyPr wrap="square" lIns="91416" tIns="45708" rIns="91416" bIns="45708" rtlCol="0">
            <a:spAutoFit/>
          </a:bodyPr>
          <a:lstStyle/>
          <a:p>
            <a:r>
              <a:rPr lang="ru-RU" sz="1000" dirty="0">
                <a:solidFill>
                  <a:srgbClr val="0066CC"/>
                </a:solidFill>
                <a:latin typeface="Arial Narrow"/>
              </a:rPr>
              <a:t>«ОПЫТ ООО «ГАЗПРОМ ТРАНСГАЗ НИЖНИЙ НОВГОРОД» УСТРАНЕНИЯ НАРУШЕНИЙ ОХРАННЫХ ЗОН И МИНИМАЛЬНЫХ РАССТОЯНИЙ ОТ ГРС ПО РЕЗУЛЬТАТАМ РАЗРАБОТКИ ОБОСНОВАНИЯ БЕЗОПАСНОСТИ» </a:t>
            </a:r>
            <a:endParaRPr lang="ru-RU" sz="1000" dirty="0">
              <a:solidFill>
                <a:schemeClr val="tx1"/>
              </a:solidFill>
            </a:endParaRPr>
          </a:p>
        </p:txBody>
      </p:sp>
      <p:sp>
        <p:nvSpPr>
          <p:cNvPr id="9" name="Номер слайда 4"/>
          <p:cNvSpPr txBox="1">
            <a:spLocks/>
          </p:cNvSpPr>
          <p:nvPr/>
        </p:nvSpPr>
        <p:spPr bwMode="auto">
          <a:xfrm>
            <a:off x="0" y="4758928"/>
            <a:ext cx="1908176" cy="3845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0" tIns="0" rIns="0" bIns="0" anchor="ctr"/>
          <a:lstStyle/>
          <a:p>
            <a:pPr>
              <a:defRPr/>
            </a:pPr>
            <a:fld id="{3312D524-76C8-4E16-A6B8-EA6777313A42}" type="slidenum">
              <a:rPr lang="ru-RU" sz="2000">
                <a:solidFill>
                  <a:schemeClr val="tx1"/>
                </a:solidFill>
                <a:cs typeface="Arial" panose="020B0604020202020204" pitchFamily="34" charset="0"/>
              </a:rPr>
              <a:pPr>
                <a:defRPr/>
              </a:pPr>
              <a:t>5</a:t>
            </a:fld>
            <a:endParaRPr lang="ru-RU" sz="2000" dirty="0">
              <a:solidFill>
                <a:schemeClr val="tx1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2117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Номер слайда 4"/>
          <p:cNvSpPr txBox="1">
            <a:spLocks/>
          </p:cNvSpPr>
          <p:nvPr/>
        </p:nvSpPr>
        <p:spPr bwMode="auto">
          <a:xfrm>
            <a:off x="0" y="4758928"/>
            <a:ext cx="1908176" cy="3845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0" tIns="0" rIns="0" bIns="0" anchor="ctr"/>
          <a:lstStyle/>
          <a:p>
            <a:pPr>
              <a:defRPr/>
            </a:pPr>
            <a:fld id="{3312D524-76C8-4E16-A6B8-EA6777313A42}" type="slidenum">
              <a:rPr lang="ru-RU" sz="2000">
                <a:solidFill>
                  <a:schemeClr val="tx1"/>
                </a:solidFill>
                <a:cs typeface="Arial" panose="020B0604020202020204" pitchFamily="34" charset="0"/>
              </a:rPr>
              <a:pPr>
                <a:defRPr/>
              </a:pPr>
              <a:t>6</a:t>
            </a:fld>
            <a:endParaRPr lang="ru-RU" sz="2000" dirty="0">
              <a:solidFill>
                <a:schemeClr val="tx1"/>
              </a:solidFill>
              <a:cs typeface="Arial" panose="020B0604020202020204" pitchFamily="34" charset="0"/>
            </a:endParaRPr>
          </a:p>
        </p:txBody>
      </p:sp>
      <p:sp>
        <p:nvSpPr>
          <p:cNvPr id="7" name="Объект 2"/>
          <p:cNvSpPr txBox="1">
            <a:spLocks/>
          </p:cNvSpPr>
          <p:nvPr/>
        </p:nvSpPr>
        <p:spPr bwMode="auto">
          <a:xfrm>
            <a:off x="-2" y="809627"/>
            <a:ext cx="9144002" cy="809625"/>
          </a:xfrm>
          <a:prstGeom prst="rect">
            <a:avLst/>
          </a:prstGeom>
          <a:gradFill flip="none" rotWithShape="1">
            <a:gsLst>
              <a:gs pos="0">
                <a:srgbClr val="66CCFF">
                  <a:alpha val="35000"/>
                </a:srgbClr>
              </a:gs>
              <a:gs pos="100000">
                <a:srgbClr val="FFFFFF">
                  <a:alpha val="82000"/>
                </a:srgbClr>
              </a:gs>
            </a:gsLst>
            <a:lin ang="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>
            <a:defPPr>
              <a:defRPr lang="ru-RU"/>
            </a:defPPr>
            <a:lvl1pPr marL="215976" defTabSz="914400" eaLnBrk="1" latinLnBrk="0" hangingPunct="1">
              <a:defRPr sz="1800" b="1" kern="0">
                <a:solidFill>
                  <a:srgbClr val="206AB7"/>
                </a:solidFill>
                <a:latin typeface="+mn-lt"/>
                <a:cs typeface="Arial" charset="0"/>
              </a:defRPr>
            </a:lvl1pPr>
            <a:lvl2pPr marL="457200" defTabSz="914400" eaLnBrk="1" latinLnBrk="0" hangingPunct="1">
              <a:defRPr sz="1800">
                <a:solidFill>
                  <a:schemeClr val="tx1"/>
                </a:solidFill>
                <a:latin typeface="+mn-lt"/>
                <a:cs typeface="+mn-cs"/>
              </a:defRPr>
            </a:lvl2pPr>
            <a:lvl3pPr marL="914400" defTabSz="914400" eaLnBrk="1" latinLnBrk="0" hangingPunct="1">
              <a:defRPr sz="1800">
                <a:solidFill>
                  <a:schemeClr val="tx1"/>
                </a:solidFill>
                <a:latin typeface="+mn-lt"/>
                <a:cs typeface="+mn-cs"/>
              </a:defRPr>
            </a:lvl3pPr>
            <a:lvl4pPr marL="1371600" defTabSz="914400" eaLnBrk="1" latinLnBrk="0" hangingPunct="1">
              <a:defRPr sz="1800">
                <a:solidFill>
                  <a:schemeClr val="tx1"/>
                </a:solidFill>
                <a:latin typeface="+mn-lt"/>
                <a:cs typeface="+mn-cs"/>
              </a:defRPr>
            </a:lvl4pPr>
            <a:lvl5pPr marL="1828800" defTabSz="914400" eaLnBrk="1" latinLnBrk="0" hangingPunct="1">
              <a:defRPr sz="1800">
                <a:solidFill>
                  <a:schemeClr val="tx1"/>
                </a:solidFill>
                <a:latin typeface="+mn-lt"/>
                <a:cs typeface="+mn-cs"/>
              </a:defRPr>
            </a:lvl5pPr>
            <a:lvl6pPr marL="2286000" defTabSz="914400">
              <a:defRPr sz="1800">
                <a:solidFill>
                  <a:schemeClr val="tx1"/>
                </a:solidFill>
                <a:latin typeface="+mn-lt"/>
                <a:cs typeface="+mn-cs"/>
              </a:defRPr>
            </a:lvl6pPr>
            <a:lvl7pPr marL="2743200" defTabSz="914400">
              <a:defRPr sz="1800">
                <a:solidFill>
                  <a:schemeClr val="tx1"/>
                </a:solidFill>
                <a:latin typeface="+mn-lt"/>
                <a:cs typeface="+mn-cs"/>
              </a:defRPr>
            </a:lvl7pPr>
            <a:lvl8pPr marL="3200400" defTabSz="914400">
              <a:defRPr sz="1800">
                <a:solidFill>
                  <a:schemeClr val="tx1"/>
                </a:solidFill>
                <a:latin typeface="+mn-lt"/>
                <a:cs typeface="+mn-cs"/>
              </a:defRPr>
            </a:lvl8pPr>
            <a:lvl9pPr marL="3657600" defTabSz="914400">
              <a:defRPr sz="18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r>
              <a:rPr lang="ru-RU" sz="2000" b="0" dirty="0" smtClean="0"/>
              <a:t>Объем </a:t>
            </a:r>
            <a:r>
              <a:rPr lang="ru-RU" sz="2000" b="0" dirty="0"/>
              <a:t>капитального ремонта ГРС хозяйственным способом </a:t>
            </a:r>
            <a:r>
              <a:rPr lang="ru-RU" sz="2000" dirty="0"/>
              <a:t>с 0% </a:t>
            </a:r>
            <a:r>
              <a:rPr lang="ru-RU" sz="2000" b="0" dirty="0"/>
              <a:t>в </a:t>
            </a:r>
            <a:r>
              <a:rPr lang="ru-RU" sz="2000" b="0" dirty="0" smtClean="0"/>
              <a:t>2013 </a:t>
            </a:r>
            <a:r>
              <a:rPr lang="ru-RU" sz="2000" b="0" dirty="0"/>
              <a:t>году </a:t>
            </a:r>
            <a:r>
              <a:rPr lang="ru-RU" sz="2000" dirty="0"/>
              <a:t>увеличен</a:t>
            </a:r>
            <a:r>
              <a:rPr lang="ru-RU" sz="2000" b="0" dirty="0"/>
              <a:t> </a:t>
            </a:r>
            <a:r>
              <a:rPr lang="ru-RU" sz="2000" dirty="0"/>
              <a:t>до 96% </a:t>
            </a:r>
            <a:r>
              <a:rPr lang="ru-RU" sz="2000" b="0" dirty="0"/>
              <a:t>в 2018 году</a:t>
            </a:r>
            <a:endParaRPr lang="ru-RU" sz="2000" dirty="0"/>
          </a:p>
        </p:txBody>
      </p:sp>
      <p:graphicFrame>
        <p:nvGraphicFramePr>
          <p:cNvPr id="9" name="Объект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27601365"/>
              </p:ext>
            </p:extLst>
          </p:nvPr>
        </p:nvGraphicFramePr>
        <p:xfrm>
          <a:off x="3987800" y="1619252"/>
          <a:ext cx="2853267" cy="31396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1" name="Объект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69485541"/>
              </p:ext>
            </p:extLst>
          </p:nvPr>
        </p:nvGraphicFramePr>
        <p:xfrm>
          <a:off x="6464410" y="1724024"/>
          <a:ext cx="2572085" cy="29622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3" name="Диаграмма 12"/>
          <p:cNvGraphicFramePr/>
          <p:nvPr>
            <p:extLst>
              <p:ext uri="{D42A27DB-BD31-4B8C-83A1-F6EECF244321}">
                <p14:modId xmlns:p14="http://schemas.microsoft.com/office/powerpoint/2010/main" val="2691300816"/>
              </p:ext>
            </p:extLst>
          </p:nvPr>
        </p:nvGraphicFramePr>
        <p:xfrm>
          <a:off x="87086" y="1619251"/>
          <a:ext cx="4129314" cy="30480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4" name="TextBox 1"/>
          <p:cNvSpPr txBox="1"/>
          <p:nvPr/>
        </p:nvSpPr>
        <p:spPr>
          <a:xfrm>
            <a:off x="4953000" y="1653621"/>
            <a:ext cx="3606800" cy="132062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800" b="1" dirty="0" smtClean="0">
                <a:solidFill>
                  <a:schemeClr val="tx1"/>
                </a:solidFill>
              </a:rPr>
              <a:t>Капитальный ремонт ГРС 2018 года</a:t>
            </a:r>
            <a:endParaRPr lang="ru-RU" sz="2000" b="1" dirty="0" smtClean="0">
              <a:solidFill>
                <a:schemeClr val="tx1"/>
              </a:solidFill>
            </a:endParaRPr>
          </a:p>
          <a:p>
            <a:pPr algn="ctr"/>
            <a:endParaRPr lang="ru-RU" sz="1800" b="1" dirty="0">
              <a:solidFill>
                <a:schemeClr val="tx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979713" y="4759022"/>
            <a:ext cx="7056783" cy="400085"/>
          </a:xfrm>
          <a:prstGeom prst="rect">
            <a:avLst/>
          </a:prstGeom>
          <a:noFill/>
        </p:spPr>
        <p:txBody>
          <a:bodyPr wrap="square" lIns="91416" tIns="45708" rIns="91416" bIns="45708" rtlCol="0">
            <a:spAutoFit/>
          </a:bodyPr>
          <a:lstStyle/>
          <a:p>
            <a:r>
              <a:rPr lang="ru-RU" sz="1000" dirty="0">
                <a:solidFill>
                  <a:srgbClr val="0066CC"/>
                </a:solidFill>
                <a:latin typeface="Arial Narrow"/>
              </a:rPr>
              <a:t>«ОПЫТ ООО «ГАЗПРОМ ТРАНСГАЗ НИЖНИЙ НОВГОРОД» УСТРАНЕНИЯ НАРУШЕНИЙ ОХРАННЫХ ЗОН И МИНИМАЛЬНЫХ РАССТОЯНИЙ ОТ ГРС ПО РЕЗУЛЬТАТАМ РАЗРАБОТКИ ОБОСНОВАНИЯ БЕЗОПАСНОСТИ» </a:t>
            </a:r>
            <a:endParaRPr lang="ru-RU" sz="1000" dirty="0">
              <a:solidFill>
                <a:schemeClr val="tx1"/>
              </a:solidFill>
            </a:endParaRPr>
          </a:p>
        </p:txBody>
      </p:sp>
      <p:sp>
        <p:nvSpPr>
          <p:cNvPr id="12" name="Заголовок 1"/>
          <p:cNvSpPr txBox="1">
            <a:spLocks/>
          </p:cNvSpPr>
          <p:nvPr/>
        </p:nvSpPr>
        <p:spPr>
          <a:xfrm>
            <a:off x="2064001" y="44533"/>
            <a:ext cx="6985000" cy="704250"/>
          </a:xfrm>
          <a:prstGeom prst="rect">
            <a:avLst/>
          </a:prstGeom>
        </p:spPr>
        <p:txBody>
          <a:bodyPr vert="horz" lIns="91306" tIns="45658" rIns="91306" bIns="45658" rtlCol="0" anchor="ctr">
            <a:noAutofit/>
          </a:bodyPr>
          <a:lstStyle>
            <a:lvl1pPr algn="ctr" defTabSz="456531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fontAlgn="auto">
              <a:spcAft>
                <a:spcPts val="0"/>
              </a:spcAft>
            </a:pPr>
            <a:r>
              <a:rPr lang="ru-RU" sz="2000" dirty="0" smtClean="0"/>
              <a:t>Отчет о выполнении Решений отраслевого совещания по вопросам эксплуатации ГРС и СГ 2016 года </a:t>
            </a:r>
            <a:r>
              <a:rPr lang="ru-RU" sz="2000" b="1" dirty="0" smtClean="0"/>
              <a:t>(п.2.6) </a:t>
            </a:r>
            <a:endParaRPr lang="ru-RU" sz="2000" b="1" dirty="0"/>
          </a:p>
        </p:txBody>
      </p:sp>
    </p:spTree>
    <p:extLst>
      <p:ext uri="{BB962C8B-B14F-4D97-AF65-F5344CB8AC3E}">
        <p14:creationId xmlns:p14="http://schemas.microsoft.com/office/powerpoint/2010/main" val="22631630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Объект 2"/>
          <p:cNvSpPr txBox="1">
            <a:spLocks/>
          </p:cNvSpPr>
          <p:nvPr/>
        </p:nvSpPr>
        <p:spPr bwMode="auto">
          <a:xfrm>
            <a:off x="-2" y="809627"/>
            <a:ext cx="9144002" cy="809625"/>
          </a:xfrm>
          <a:prstGeom prst="rect">
            <a:avLst/>
          </a:prstGeom>
          <a:gradFill flip="none" rotWithShape="1">
            <a:gsLst>
              <a:gs pos="0">
                <a:srgbClr val="66CCFF">
                  <a:alpha val="35000"/>
                </a:srgbClr>
              </a:gs>
              <a:gs pos="100000">
                <a:srgbClr val="FFFFFF">
                  <a:alpha val="82000"/>
                </a:srgbClr>
              </a:gs>
            </a:gsLst>
            <a:lin ang="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>
            <a:defPPr>
              <a:defRPr lang="ru-RU"/>
            </a:defPPr>
            <a:lvl1pPr marL="215976" defTabSz="914400" eaLnBrk="1" latinLnBrk="0" hangingPunct="1">
              <a:defRPr sz="1800" b="1" kern="0">
                <a:solidFill>
                  <a:srgbClr val="206AB7"/>
                </a:solidFill>
                <a:latin typeface="+mn-lt"/>
                <a:cs typeface="Arial" charset="0"/>
              </a:defRPr>
            </a:lvl1pPr>
            <a:lvl2pPr marL="457200" defTabSz="914400" eaLnBrk="1" latinLnBrk="0" hangingPunct="1">
              <a:defRPr sz="1800">
                <a:solidFill>
                  <a:schemeClr val="tx1"/>
                </a:solidFill>
                <a:latin typeface="+mn-lt"/>
                <a:cs typeface="+mn-cs"/>
              </a:defRPr>
            </a:lvl2pPr>
            <a:lvl3pPr marL="914400" defTabSz="914400" eaLnBrk="1" latinLnBrk="0" hangingPunct="1">
              <a:defRPr sz="1800">
                <a:solidFill>
                  <a:schemeClr val="tx1"/>
                </a:solidFill>
                <a:latin typeface="+mn-lt"/>
                <a:cs typeface="+mn-cs"/>
              </a:defRPr>
            </a:lvl3pPr>
            <a:lvl4pPr marL="1371600" defTabSz="914400" eaLnBrk="1" latinLnBrk="0" hangingPunct="1">
              <a:defRPr sz="1800">
                <a:solidFill>
                  <a:schemeClr val="tx1"/>
                </a:solidFill>
                <a:latin typeface="+mn-lt"/>
                <a:cs typeface="+mn-cs"/>
              </a:defRPr>
            </a:lvl4pPr>
            <a:lvl5pPr marL="1828800" defTabSz="914400" eaLnBrk="1" latinLnBrk="0" hangingPunct="1">
              <a:defRPr sz="1800">
                <a:solidFill>
                  <a:schemeClr val="tx1"/>
                </a:solidFill>
                <a:latin typeface="+mn-lt"/>
                <a:cs typeface="+mn-cs"/>
              </a:defRPr>
            </a:lvl5pPr>
            <a:lvl6pPr marL="2286000" defTabSz="914400">
              <a:defRPr sz="1800">
                <a:solidFill>
                  <a:schemeClr val="tx1"/>
                </a:solidFill>
                <a:latin typeface="+mn-lt"/>
                <a:cs typeface="+mn-cs"/>
              </a:defRPr>
            </a:lvl6pPr>
            <a:lvl7pPr marL="2743200" defTabSz="914400">
              <a:defRPr sz="1800">
                <a:solidFill>
                  <a:schemeClr val="tx1"/>
                </a:solidFill>
                <a:latin typeface="+mn-lt"/>
                <a:cs typeface="+mn-cs"/>
              </a:defRPr>
            </a:lvl7pPr>
            <a:lvl8pPr marL="3200400" defTabSz="914400">
              <a:defRPr sz="1800">
                <a:solidFill>
                  <a:schemeClr val="tx1"/>
                </a:solidFill>
                <a:latin typeface="+mn-lt"/>
                <a:cs typeface="+mn-cs"/>
              </a:defRPr>
            </a:lvl8pPr>
            <a:lvl9pPr marL="3657600" defTabSz="914400">
              <a:defRPr sz="18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r>
              <a:rPr lang="ru-RU" sz="2000" b="0" dirty="0" smtClean="0">
                <a:solidFill>
                  <a:schemeClr val="tx1"/>
                </a:solidFill>
              </a:rPr>
              <a:t>В период 2016-2017 годы Обществом приобретены и используются в работе </a:t>
            </a:r>
            <a:r>
              <a:rPr lang="ru-RU" sz="2000" dirty="0" smtClean="0">
                <a:solidFill>
                  <a:schemeClr val="tx1"/>
                </a:solidFill>
              </a:rPr>
              <a:t>«мини </a:t>
            </a:r>
            <a:r>
              <a:rPr lang="ru-RU" sz="2000" dirty="0">
                <a:solidFill>
                  <a:schemeClr val="tx1"/>
                </a:solidFill>
              </a:rPr>
              <a:t>ГРС» </a:t>
            </a:r>
            <a:r>
              <a:rPr lang="ru-RU" sz="2000" b="0" dirty="0" smtClean="0">
                <a:solidFill>
                  <a:schemeClr val="tx1"/>
                </a:solidFill>
              </a:rPr>
              <a:t>в количестве </a:t>
            </a:r>
            <a:r>
              <a:rPr lang="ru-RU" sz="2000" dirty="0" smtClean="0">
                <a:solidFill>
                  <a:schemeClr val="tx1"/>
                </a:solidFill>
              </a:rPr>
              <a:t>3 </a:t>
            </a:r>
            <a:r>
              <a:rPr lang="ru-RU" sz="2000" dirty="0">
                <a:solidFill>
                  <a:schemeClr val="tx1"/>
                </a:solidFill>
              </a:rPr>
              <a:t>шт. </a:t>
            </a:r>
          </a:p>
        </p:txBody>
      </p:sp>
      <p:pic>
        <p:nvPicPr>
          <p:cNvPr id="2051" name="Picture 3" descr="D:\Мини ГРС\Исток 5\Исток 5 Торбеево\IMG_20170317_13332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26" y="2016803"/>
            <a:ext cx="2583929" cy="1937947"/>
          </a:xfrm>
          <a:prstGeom prst="rect">
            <a:avLst/>
          </a:prstGeom>
          <a:noFill/>
          <a:ln>
            <a:solidFill>
              <a:srgbClr val="0066CC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513245" y="1647475"/>
            <a:ext cx="17161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800" dirty="0" smtClean="0">
                <a:solidFill>
                  <a:schemeClr val="tx1"/>
                </a:solidFill>
              </a:rPr>
              <a:t>БПГТ «</a:t>
            </a:r>
            <a:r>
              <a:rPr lang="ru-RU" sz="1800" dirty="0">
                <a:solidFill>
                  <a:schemeClr val="tx1"/>
                </a:solidFill>
              </a:rPr>
              <a:t>Исток-5</a:t>
            </a:r>
            <a:r>
              <a:rPr lang="ru-RU" sz="1800" dirty="0" smtClean="0">
                <a:solidFill>
                  <a:schemeClr val="tx1"/>
                </a:solidFill>
              </a:rPr>
              <a:t>»</a:t>
            </a:r>
            <a:endParaRPr lang="ru-RU" sz="1400" dirty="0">
              <a:solidFill>
                <a:schemeClr val="tx1"/>
              </a:solidFill>
            </a:endParaRPr>
          </a:p>
        </p:txBody>
      </p:sp>
      <p:pic>
        <p:nvPicPr>
          <p:cNvPr id="2052" name="Picture 4" descr="D:\Users\novoselcevav\AppData\Local\Microsoft\Windows\Temporary Internet Files\Content.Outlook\PAAX53LS\1 (3)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3289" y="2590726"/>
            <a:ext cx="2708203" cy="2031153"/>
          </a:xfrm>
          <a:prstGeom prst="rect">
            <a:avLst/>
          </a:prstGeom>
          <a:noFill/>
          <a:ln>
            <a:solidFill>
              <a:srgbClr val="0066CC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3024796" y="2221394"/>
            <a:ext cx="17917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800" dirty="0" smtClean="0">
                <a:solidFill>
                  <a:schemeClr val="tx1"/>
                </a:solidFill>
              </a:rPr>
              <a:t>БПГТ «</a:t>
            </a:r>
            <a:r>
              <a:rPr lang="ru-RU" sz="1800" dirty="0">
                <a:solidFill>
                  <a:schemeClr val="tx1"/>
                </a:solidFill>
              </a:rPr>
              <a:t>Исток-50</a:t>
            </a:r>
            <a:r>
              <a:rPr lang="ru-RU" sz="1800" dirty="0" smtClean="0">
                <a:solidFill>
                  <a:schemeClr val="tx1"/>
                </a:solidFill>
              </a:rPr>
              <a:t>»</a:t>
            </a:r>
            <a:endParaRPr lang="ru-RU" sz="1400" dirty="0">
              <a:solidFill>
                <a:schemeClr val="tx1"/>
              </a:solidFill>
            </a:endParaRPr>
          </a:p>
        </p:txBody>
      </p:sp>
      <p:sp>
        <p:nvSpPr>
          <p:cNvPr id="12" name="Заголовок 1"/>
          <p:cNvSpPr txBox="1">
            <a:spLocks/>
          </p:cNvSpPr>
          <p:nvPr/>
        </p:nvSpPr>
        <p:spPr>
          <a:xfrm>
            <a:off x="2064001" y="44533"/>
            <a:ext cx="6985000" cy="704250"/>
          </a:xfrm>
          <a:prstGeom prst="rect">
            <a:avLst/>
          </a:prstGeom>
        </p:spPr>
        <p:txBody>
          <a:bodyPr vert="horz" lIns="91306" tIns="45658" rIns="91306" bIns="45658" rtlCol="0" anchor="ctr">
            <a:noAutofit/>
          </a:bodyPr>
          <a:lstStyle>
            <a:lvl1pPr algn="ctr" defTabSz="456531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fontAlgn="auto">
              <a:spcAft>
                <a:spcPts val="0"/>
              </a:spcAft>
            </a:pPr>
            <a:r>
              <a:rPr lang="ru-RU" sz="2000" dirty="0" smtClean="0"/>
              <a:t>Отчет о выполнении Решений отраслевого совещания по вопросам эксплуатации ГРС и СГ 2016 года </a:t>
            </a:r>
            <a:r>
              <a:rPr lang="ru-RU" sz="2000" b="1" dirty="0" smtClean="0"/>
              <a:t>(п.2.7) </a:t>
            </a:r>
            <a:endParaRPr lang="ru-RU" sz="20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1979713" y="4759022"/>
            <a:ext cx="7056783" cy="400085"/>
          </a:xfrm>
          <a:prstGeom prst="rect">
            <a:avLst/>
          </a:prstGeom>
          <a:noFill/>
        </p:spPr>
        <p:txBody>
          <a:bodyPr wrap="square" lIns="91416" tIns="45708" rIns="91416" bIns="45708" rtlCol="0">
            <a:spAutoFit/>
          </a:bodyPr>
          <a:lstStyle/>
          <a:p>
            <a:r>
              <a:rPr lang="ru-RU" sz="1000" dirty="0">
                <a:solidFill>
                  <a:srgbClr val="0066CC"/>
                </a:solidFill>
                <a:latin typeface="Arial Narrow"/>
              </a:rPr>
              <a:t>«ОПЫТ ООО «ГАЗПРОМ ТРАНСГАЗ НИЖНИЙ НОВГОРОД» УСТРАНЕНИЯ НАРУШЕНИЙ ОХРАННЫХ ЗОН И МИНИМАЛЬНЫХ РАССТОЯНИЙ ОТ ГРС ПО РЕЗУЛЬТАТАМ РАЗРАБОТКИ ОБОСНОВАНИЯ БЕЗОПАСНОСТИ» </a:t>
            </a:r>
            <a:endParaRPr lang="ru-RU" sz="1000" dirty="0">
              <a:solidFill>
                <a:schemeClr val="tx1"/>
              </a:solidFill>
            </a:endParaRPr>
          </a:p>
        </p:txBody>
      </p:sp>
      <p:sp>
        <p:nvSpPr>
          <p:cNvPr id="14" name="Номер слайда 4"/>
          <p:cNvSpPr txBox="1">
            <a:spLocks/>
          </p:cNvSpPr>
          <p:nvPr/>
        </p:nvSpPr>
        <p:spPr bwMode="auto">
          <a:xfrm>
            <a:off x="2" y="4758928"/>
            <a:ext cx="1908175" cy="3845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79683" tIns="0" rIns="0" bIns="0" anchor="ctr"/>
          <a:lstStyle>
            <a:lvl1pPr eaLnBrk="0" hangingPunct="0">
              <a:buChar char="•"/>
              <a:defRPr sz="2600" b="1">
                <a:solidFill>
                  <a:srgbClr val="003366"/>
                </a:solidFill>
                <a:latin typeface="Arial Narrow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buFontTx/>
              <a:buNone/>
            </a:pPr>
            <a:fld id="{1FDE436E-29D8-4285-9965-5E01B49991E5}" type="slidenum">
              <a:rPr lang="ru-RU" altLang="ru-RU" sz="2000" b="0">
                <a:solidFill>
                  <a:srgbClr val="206AB7"/>
                </a:solidFill>
              </a:rPr>
              <a:pPr eaLnBrk="1" hangingPunct="1">
                <a:buFontTx/>
                <a:buNone/>
              </a:pPr>
              <a:t>7</a:t>
            </a:fld>
            <a:endParaRPr lang="ru-RU" altLang="ru-RU" sz="2000" b="0" dirty="0">
              <a:solidFill>
                <a:srgbClr val="206AB7"/>
              </a:solidFill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63123586"/>
              </p:ext>
            </p:extLst>
          </p:nvPr>
        </p:nvGraphicFramePr>
        <p:xfrm>
          <a:off x="5410200" y="1630540"/>
          <a:ext cx="3725332" cy="3111453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89466"/>
                <a:gridCol w="1210734"/>
                <a:gridCol w="626533"/>
                <a:gridCol w="702733"/>
                <a:gridCol w="795866"/>
              </a:tblGrid>
              <a:tr h="806673"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latin typeface="+mj-lt"/>
                        </a:rPr>
                        <a:t>№ п/п</a:t>
                      </a:r>
                      <a:endParaRPr lang="ru-RU" sz="1100" b="1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latin typeface="+mj-lt"/>
                        </a:rPr>
                        <a:t>Тип/</a:t>
                      </a:r>
                      <a:r>
                        <a:rPr lang="ru-RU" sz="1100" b="1" baseline="0" dirty="0" smtClean="0">
                          <a:latin typeface="+mj-lt"/>
                        </a:rPr>
                        <a:t>марка</a:t>
                      </a:r>
                      <a:endParaRPr lang="ru-RU" sz="1100" b="1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latin typeface="+mj-lt"/>
                        </a:rPr>
                        <a:t>Кол-во, шт.</a:t>
                      </a:r>
                      <a:endParaRPr lang="ru-RU" sz="1100" b="1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latin typeface="+mj-lt"/>
                        </a:rPr>
                        <a:t>Год поставки</a:t>
                      </a:r>
                      <a:endParaRPr lang="ru-RU" sz="1100" b="1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latin typeface="+mj-lt"/>
                        </a:rPr>
                        <a:t>Габариты,</a:t>
                      </a:r>
                    </a:p>
                    <a:p>
                      <a:pPr algn="ctr"/>
                      <a:r>
                        <a:rPr lang="ru-RU" sz="1100" b="1" dirty="0" smtClean="0">
                          <a:latin typeface="+mj-lt"/>
                        </a:rPr>
                        <a:t> м</a:t>
                      </a:r>
                      <a:endParaRPr lang="ru-RU" sz="1100" b="1" dirty="0">
                        <a:latin typeface="+mj-lt"/>
                      </a:endParaRPr>
                    </a:p>
                  </a:txBody>
                  <a:tcPr anchor="ctr"/>
                </a:tc>
              </a:tr>
              <a:tr h="576195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+mj-lt"/>
                        </a:rPr>
                        <a:t>1</a:t>
                      </a:r>
                      <a:endParaRPr lang="ru-RU" sz="1200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45653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БПГТ «Исток-5»</a:t>
                      </a:r>
                      <a:endParaRPr lang="ru-RU" sz="1200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+mj-lt"/>
                        </a:rPr>
                        <a:t>1</a:t>
                      </a:r>
                      <a:endParaRPr lang="ru-RU" sz="1200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45653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2016</a:t>
                      </a:r>
                      <a:endParaRPr lang="ru-RU" sz="1200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+mj-lt"/>
                        </a:rPr>
                        <a:t>4,6х2,2х3 </a:t>
                      </a:r>
                      <a:endParaRPr lang="ru-RU" sz="1200" dirty="0">
                        <a:latin typeface="+mj-lt"/>
                      </a:endParaRPr>
                    </a:p>
                  </a:txBody>
                  <a:tcPr anchor="ctr"/>
                </a:tc>
              </a:tr>
              <a:tr h="576195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+mj-lt"/>
                        </a:rPr>
                        <a:t>2</a:t>
                      </a:r>
                      <a:endParaRPr lang="ru-RU" sz="1200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45653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БПГТ «Исток-50»</a:t>
                      </a:r>
                      <a:endParaRPr lang="ru-RU" sz="1200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+mj-lt"/>
                        </a:rPr>
                        <a:t>1</a:t>
                      </a:r>
                      <a:endParaRPr lang="ru-RU" sz="1200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45653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2016</a:t>
                      </a:r>
                      <a:endParaRPr lang="ru-RU" sz="1200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45653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+mj-lt"/>
                        </a:rPr>
                        <a:t>8х3,2х2,3</a:t>
                      </a:r>
                      <a:endParaRPr lang="ru-RU" sz="1200" dirty="0" smtClean="0">
                        <a:latin typeface="+mj-lt"/>
                      </a:endParaRPr>
                    </a:p>
                  </a:txBody>
                  <a:tcPr anchor="ctr"/>
                </a:tc>
              </a:tr>
              <a:tr h="576195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+mj-lt"/>
                        </a:rPr>
                        <a:t>3</a:t>
                      </a:r>
                      <a:endParaRPr lang="ru-RU" sz="1200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45653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БПГТ «Исток-5»</a:t>
                      </a:r>
                      <a:endParaRPr lang="ru-RU" sz="1200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+mj-lt"/>
                        </a:rPr>
                        <a:t>1</a:t>
                      </a:r>
                      <a:endParaRPr lang="ru-RU" sz="1200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45653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2017 </a:t>
                      </a:r>
                      <a:endParaRPr lang="ru-RU" sz="1200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+mj-lt"/>
                        </a:rPr>
                        <a:t>4,6х2,2х3 </a:t>
                      </a:r>
                    </a:p>
                  </a:txBody>
                  <a:tcPr anchor="ctr"/>
                </a:tc>
              </a:tr>
              <a:tr h="576195">
                <a:tc>
                  <a:txBody>
                    <a:bodyPr/>
                    <a:lstStyle/>
                    <a:p>
                      <a:pPr algn="ctr"/>
                      <a:endParaRPr lang="ru-RU" sz="1200" b="1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45653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>
                          <a:latin typeface="+mj-lt"/>
                        </a:rPr>
                        <a:t>ИТОГО</a:t>
                      </a:r>
                      <a:endParaRPr lang="ru-RU" sz="1200" b="1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+mj-lt"/>
                        </a:rPr>
                        <a:t>3</a:t>
                      </a:r>
                      <a:endParaRPr lang="ru-RU" sz="1200" b="1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45653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b="1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endParaRPr lang="ru-RU" sz="1200" b="1" dirty="0">
                        <a:latin typeface="+mj-lt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514439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5" name="Picture 9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4059" y="1877688"/>
            <a:ext cx="1461555" cy="206223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7" name="Объект 2"/>
          <p:cNvSpPr txBox="1">
            <a:spLocks/>
          </p:cNvSpPr>
          <p:nvPr/>
        </p:nvSpPr>
        <p:spPr bwMode="auto">
          <a:xfrm>
            <a:off x="-2" y="809627"/>
            <a:ext cx="9144002" cy="1002240"/>
          </a:xfrm>
          <a:prstGeom prst="rect">
            <a:avLst/>
          </a:prstGeom>
          <a:gradFill flip="none" rotWithShape="1">
            <a:gsLst>
              <a:gs pos="0">
                <a:srgbClr val="66CCFF">
                  <a:alpha val="35000"/>
                </a:srgbClr>
              </a:gs>
              <a:gs pos="100000">
                <a:srgbClr val="FFFFFF">
                  <a:alpha val="82000"/>
                </a:srgbClr>
              </a:gs>
            </a:gsLst>
            <a:lin ang="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>
            <a:defPPr>
              <a:defRPr lang="ru-RU"/>
            </a:defPPr>
            <a:lvl1pPr marL="215976" defTabSz="914400" eaLnBrk="1" latinLnBrk="0" hangingPunct="1">
              <a:defRPr sz="1800" b="1" kern="0">
                <a:solidFill>
                  <a:srgbClr val="206AB7"/>
                </a:solidFill>
                <a:latin typeface="+mn-lt"/>
                <a:cs typeface="Arial" charset="0"/>
              </a:defRPr>
            </a:lvl1pPr>
            <a:lvl2pPr marL="457200" defTabSz="914400" eaLnBrk="1" latinLnBrk="0" hangingPunct="1">
              <a:defRPr sz="1800">
                <a:solidFill>
                  <a:schemeClr val="tx1"/>
                </a:solidFill>
                <a:latin typeface="+mn-lt"/>
                <a:cs typeface="+mn-cs"/>
              </a:defRPr>
            </a:lvl2pPr>
            <a:lvl3pPr marL="914400" defTabSz="914400" eaLnBrk="1" latinLnBrk="0" hangingPunct="1">
              <a:defRPr sz="1800">
                <a:solidFill>
                  <a:schemeClr val="tx1"/>
                </a:solidFill>
                <a:latin typeface="+mn-lt"/>
                <a:cs typeface="+mn-cs"/>
              </a:defRPr>
            </a:lvl3pPr>
            <a:lvl4pPr marL="1371600" defTabSz="914400" eaLnBrk="1" latinLnBrk="0" hangingPunct="1">
              <a:defRPr sz="1800">
                <a:solidFill>
                  <a:schemeClr val="tx1"/>
                </a:solidFill>
                <a:latin typeface="+mn-lt"/>
                <a:cs typeface="+mn-cs"/>
              </a:defRPr>
            </a:lvl4pPr>
            <a:lvl5pPr marL="1828800" defTabSz="914400" eaLnBrk="1" latinLnBrk="0" hangingPunct="1">
              <a:defRPr sz="1800">
                <a:solidFill>
                  <a:schemeClr val="tx1"/>
                </a:solidFill>
                <a:latin typeface="+mn-lt"/>
                <a:cs typeface="+mn-cs"/>
              </a:defRPr>
            </a:lvl5pPr>
            <a:lvl6pPr marL="2286000" defTabSz="914400">
              <a:defRPr sz="1800">
                <a:solidFill>
                  <a:schemeClr val="tx1"/>
                </a:solidFill>
                <a:latin typeface="+mn-lt"/>
                <a:cs typeface="+mn-cs"/>
              </a:defRPr>
            </a:lvl6pPr>
            <a:lvl7pPr marL="2743200" defTabSz="914400">
              <a:defRPr sz="1800">
                <a:solidFill>
                  <a:schemeClr val="tx1"/>
                </a:solidFill>
                <a:latin typeface="+mn-lt"/>
                <a:cs typeface="+mn-cs"/>
              </a:defRPr>
            </a:lvl7pPr>
            <a:lvl8pPr marL="3200400" defTabSz="914400">
              <a:defRPr sz="1800">
                <a:solidFill>
                  <a:schemeClr val="tx1"/>
                </a:solidFill>
                <a:latin typeface="+mn-lt"/>
                <a:cs typeface="+mn-cs"/>
              </a:defRPr>
            </a:lvl8pPr>
            <a:lvl9pPr marL="3657600" defTabSz="914400">
              <a:defRPr sz="18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r>
              <a:rPr lang="ru-RU" sz="2000" dirty="0" smtClean="0"/>
              <a:t>Приведение нумерации </a:t>
            </a:r>
            <a:r>
              <a:rPr lang="ru-RU" sz="2000" b="0" dirty="0" smtClean="0"/>
              <a:t>технологического оборудования и ТПА </a:t>
            </a:r>
            <a:r>
              <a:rPr lang="ru-RU" sz="2000" dirty="0" smtClean="0"/>
              <a:t>на</a:t>
            </a:r>
            <a:r>
              <a:rPr lang="ru-RU" sz="2000" b="0" dirty="0" smtClean="0"/>
              <a:t> </a:t>
            </a:r>
            <a:r>
              <a:rPr lang="ru-RU" sz="2000" dirty="0" smtClean="0"/>
              <a:t>331 ГРС </a:t>
            </a:r>
          </a:p>
          <a:p>
            <a:r>
              <a:rPr lang="ru-RU" sz="2000" b="0" dirty="0" smtClean="0"/>
              <a:t>ООО «Газпром </a:t>
            </a:r>
            <a:r>
              <a:rPr lang="ru-RU" sz="2000" b="0" dirty="0" err="1" smtClean="0"/>
              <a:t>трансгаз</a:t>
            </a:r>
            <a:r>
              <a:rPr lang="ru-RU" sz="2000" b="0" dirty="0" smtClean="0"/>
              <a:t> Нижний Новгород» в соответствии с СТО Газпром 2-2.3-1081-2016 планируется </a:t>
            </a:r>
            <a:r>
              <a:rPr lang="ru-RU" sz="2000" dirty="0" smtClean="0"/>
              <a:t>завершить в</a:t>
            </a:r>
            <a:r>
              <a:rPr lang="ru-RU" sz="2000" b="0" dirty="0" smtClean="0"/>
              <a:t> </a:t>
            </a:r>
            <a:r>
              <a:rPr lang="ru-RU" sz="2000" dirty="0" smtClean="0"/>
              <a:t>декабре 2017 года</a:t>
            </a:r>
            <a:endParaRPr lang="ru-RU" sz="2000" dirty="0"/>
          </a:p>
        </p:txBody>
      </p:sp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7131" y="2749888"/>
            <a:ext cx="1403766" cy="196215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4104" name="Picture 8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7187" y="2170075"/>
            <a:ext cx="1543030" cy="217442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5848" y="2678621"/>
            <a:ext cx="1451538" cy="203341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821" y="2170074"/>
            <a:ext cx="1693425" cy="23776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37" y="1863635"/>
            <a:ext cx="1502535" cy="209034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13" name="Заголовок 1"/>
          <p:cNvSpPr txBox="1">
            <a:spLocks/>
          </p:cNvSpPr>
          <p:nvPr/>
        </p:nvSpPr>
        <p:spPr>
          <a:xfrm>
            <a:off x="2064001" y="44533"/>
            <a:ext cx="6985000" cy="704250"/>
          </a:xfrm>
          <a:prstGeom prst="rect">
            <a:avLst/>
          </a:prstGeom>
        </p:spPr>
        <p:txBody>
          <a:bodyPr vert="horz" lIns="91306" tIns="45658" rIns="91306" bIns="45658" rtlCol="0" anchor="ctr">
            <a:noAutofit/>
          </a:bodyPr>
          <a:lstStyle>
            <a:lvl1pPr algn="ctr" defTabSz="456531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fontAlgn="auto">
              <a:spcAft>
                <a:spcPts val="0"/>
              </a:spcAft>
            </a:pPr>
            <a:r>
              <a:rPr lang="ru-RU" sz="2000" dirty="0" smtClean="0"/>
              <a:t>Отчет о выполнении Решений отраслевого совещания по вопросам эксплуатации ГРС и СГ 2016 года </a:t>
            </a:r>
            <a:r>
              <a:rPr lang="ru-RU" sz="2000" b="1" dirty="0" smtClean="0"/>
              <a:t>(п. 2.9) </a:t>
            </a:r>
            <a:endParaRPr lang="ru-RU" sz="20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1979713" y="4759022"/>
            <a:ext cx="7056783" cy="400085"/>
          </a:xfrm>
          <a:prstGeom prst="rect">
            <a:avLst/>
          </a:prstGeom>
          <a:noFill/>
        </p:spPr>
        <p:txBody>
          <a:bodyPr wrap="square" lIns="91416" tIns="45708" rIns="91416" bIns="45708" rtlCol="0">
            <a:spAutoFit/>
          </a:bodyPr>
          <a:lstStyle/>
          <a:p>
            <a:r>
              <a:rPr lang="ru-RU" sz="1000" dirty="0">
                <a:solidFill>
                  <a:srgbClr val="0066CC"/>
                </a:solidFill>
                <a:latin typeface="Arial Narrow"/>
              </a:rPr>
              <a:t>«ОПЫТ ООО «ГАЗПРОМ ТРАНСГАЗ НИЖНИЙ НОВГОРОД» УСТРАНЕНИЯ НАРУШЕНИЙ ОХРАННЫХ ЗОН И МИНИМАЛЬНЫХ РАССТОЯНИЙ ОТ ГРС ПО РЕЗУЛЬТАТАМ РАЗРАБОТКИ ОБОСНОВАНИЯ БЕЗОПАСНОСТИ» </a:t>
            </a:r>
            <a:endParaRPr lang="ru-RU" sz="1000" dirty="0">
              <a:solidFill>
                <a:schemeClr val="tx1"/>
              </a:solidFill>
            </a:endParaRPr>
          </a:p>
        </p:txBody>
      </p:sp>
      <p:sp>
        <p:nvSpPr>
          <p:cNvPr id="14" name="Номер слайда 4"/>
          <p:cNvSpPr txBox="1">
            <a:spLocks/>
          </p:cNvSpPr>
          <p:nvPr/>
        </p:nvSpPr>
        <p:spPr bwMode="auto">
          <a:xfrm>
            <a:off x="2" y="4758928"/>
            <a:ext cx="1908175" cy="3845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79683" tIns="0" rIns="0" bIns="0" anchor="ctr"/>
          <a:lstStyle>
            <a:lvl1pPr eaLnBrk="0" hangingPunct="0">
              <a:buChar char="•"/>
              <a:defRPr sz="2600" b="1">
                <a:solidFill>
                  <a:srgbClr val="003366"/>
                </a:solidFill>
                <a:latin typeface="Arial Narrow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buFontTx/>
              <a:buNone/>
            </a:pPr>
            <a:fld id="{1FDE436E-29D8-4285-9965-5E01B49991E5}" type="slidenum">
              <a:rPr lang="ru-RU" altLang="ru-RU" sz="2000" b="0">
                <a:solidFill>
                  <a:srgbClr val="206AB7"/>
                </a:solidFill>
              </a:rPr>
              <a:pPr eaLnBrk="1" hangingPunct="1">
                <a:buFontTx/>
                <a:buNone/>
              </a:pPr>
              <a:t>8</a:t>
            </a:fld>
            <a:endParaRPr lang="ru-RU" altLang="ru-RU" sz="2000" b="0" dirty="0">
              <a:solidFill>
                <a:srgbClr val="206AB7"/>
              </a:solidFill>
            </a:endParaRPr>
          </a:p>
        </p:txBody>
      </p:sp>
      <p:graphicFrame>
        <p:nvGraphicFramePr>
          <p:cNvPr id="15" name="Таблица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00410558"/>
              </p:ext>
            </p:extLst>
          </p:nvPr>
        </p:nvGraphicFramePr>
        <p:xfrm>
          <a:off x="5721351" y="1787439"/>
          <a:ext cx="3403600" cy="294799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26327"/>
                <a:gridCol w="2447163"/>
                <a:gridCol w="730110"/>
              </a:tblGrid>
              <a:tr h="44548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 smtClean="0">
                          <a:effectLst/>
                          <a:latin typeface="+mj-lt"/>
                        </a:rPr>
                        <a:t>№ п/п</a:t>
                      </a:r>
                      <a:endParaRPr lang="ru-RU" sz="1000" b="1" i="0" u="none" strike="noStrike" dirty="0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 smtClean="0">
                          <a:effectLst/>
                          <a:latin typeface="+mj-lt"/>
                        </a:rPr>
                        <a:t>Наименование</a:t>
                      </a:r>
                      <a:r>
                        <a:rPr lang="ru-RU" sz="1000" b="1" u="none" strike="noStrike" baseline="0" dirty="0" smtClean="0">
                          <a:effectLst/>
                          <a:latin typeface="+mj-lt"/>
                        </a:rPr>
                        <a:t> м</a:t>
                      </a:r>
                      <a:r>
                        <a:rPr lang="ru-RU" sz="1000" b="1" u="none" strike="noStrike" dirty="0" smtClean="0">
                          <a:effectLst/>
                          <a:latin typeface="+mj-lt"/>
                        </a:rPr>
                        <a:t>ероприятия</a:t>
                      </a:r>
                      <a:endParaRPr lang="ru-RU" sz="1000" b="1" i="0" u="none" strike="noStrike" dirty="0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 smtClean="0">
                          <a:effectLst/>
                          <a:latin typeface="+mj-lt"/>
                        </a:rPr>
                        <a:t>Примечание</a:t>
                      </a:r>
                      <a:endParaRPr lang="ru-RU" sz="1000" b="1" i="0" u="none" strike="noStrike" dirty="0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</a:tr>
              <a:tr h="45573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  <a:latin typeface="+mj-lt"/>
                        </a:rPr>
                        <a:t>1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 dirty="0">
                          <a:effectLst/>
                          <a:latin typeface="+mj-lt"/>
                        </a:rPr>
                        <a:t>Технологические схемы </a:t>
                      </a:r>
                      <a:r>
                        <a:rPr lang="ru-RU" sz="1000" u="none" strike="noStrike" dirty="0" smtClean="0">
                          <a:effectLst/>
                          <a:latin typeface="+mj-lt"/>
                        </a:rPr>
                        <a:t>ГРС </a:t>
                      </a:r>
                      <a:r>
                        <a:rPr lang="ru-RU" sz="1000" u="none" strike="noStrike" dirty="0">
                          <a:effectLst/>
                          <a:latin typeface="+mj-lt"/>
                        </a:rPr>
                        <a:t>приведены в соответствии с требованиями п. 5.2. СТО Газпром 2-2.3.-1081-2016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>
                          <a:effectLst/>
                          <a:latin typeface="+mj-lt"/>
                        </a:rPr>
                        <a:t>Выполнено</a:t>
                      </a:r>
                      <a:endParaRPr lang="ru-RU" sz="1000" b="1" i="0" u="none" strike="noStrike" dirty="0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</a:tr>
              <a:tr h="30692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  <a:latin typeface="+mj-lt"/>
                        </a:rPr>
                        <a:t>2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 dirty="0" smtClean="0">
                          <a:effectLst/>
                          <a:latin typeface="+mj-lt"/>
                        </a:rPr>
                        <a:t>Сформирована сводная потребность в бирках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>
                          <a:effectLst/>
                          <a:latin typeface="+mj-lt"/>
                        </a:rPr>
                        <a:t>Выполнено</a:t>
                      </a:r>
                      <a:endParaRPr lang="ru-RU" sz="1000" b="1" i="0" u="none" strike="noStrike" dirty="0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</a:tr>
              <a:tr h="30191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  <a:latin typeface="+mj-lt"/>
                        </a:rPr>
                        <a:t>3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indent="0" algn="l" defTabSz="456531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u="none" strike="noStrike" dirty="0" smtClean="0">
                          <a:effectLst/>
                          <a:latin typeface="+mj-lt"/>
                        </a:rPr>
                        <a:t>Разработано техническое задание на изготовление и поставку бирок</a:t>
                      </a:r>
                      <a:endParaRPr lang="ru-RU" sz="1000" b="0" i="0" u="none" strike="noStrike" dirty="0" smtClean="0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>
                          <a:effectLst/>
                          <a:latin typeface="+mj-lt"/>
                        </a:rPr>
                        <a:t>Выполнено</a:t>
                      </a:r>
                      <a:endParaRPr lang="ru-RU" sz="1000" b="1" i="0" u="none" strike="noStrike" dirty="0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</a:tr>
              <a:tr h="33892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  <a:latin typeface="+mj-lt"/>
                        </a:rPr>
                        <a:t>4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 dirty="0">
                          <a:effectLst/>
                          <a:latin typeface="+mj-lt"/>
                        </a:rPr>
                        <a:t>Проведена работа с пятью организациями, потенциальными изготовителями бирок</a:t>
                      </a:r>
                      <a:r>
                        <a:rPr lang="ru-RU" sz="1000" u="none" strike="noStrike" dirty="0" smtClean="0">
                          <a:effectLst/>
                          <a:latin typeface="+mj-lt"/>
                        </a:rPr>
                        <a:t>.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>
                          <a:effectLst/>
                          <a:latin typeface="+mj-lt"/>
                        </a:rPr>
                        <a:t>Выполнено</a:t>
                      </a:r>
                      <a:endParaRPr lang="ru-RU" sz="1000" b="1" i="0" u="none" strike="noStrike" dirty="0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</a:tr>
              <a:tr h="39483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  <a:latin typeface="+mj-lt"/>
                        </a:rPr>
                        <a:t>5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 dirty="0" smtClean="0">
                          <a:effectLst/>
                          <a:latin typeface="+mj-lt"/>
                        </a:rPr>
                        <a:t>Подготовлены </a:t>
                      </a:r>
                      <a:r>
                        <a:rPr lang="ru-RU" sz="1000" u="none" strike="noStrike" dirty="0">
                          <a:effectLst/>
                          <a:latin typeface="+mj-lt"/>
                        </a:rPr>
                        <a:t>заявки организаций на участие в процедуре конкурентных закупок. 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>
                          <a:effectLst/>
                          <a:latin typeface="+mj-lt"/>
                        </a:rPr>
                        <a:t>Выполнено</a:t>
                      </a:r>
                      <a:endParaRPr lang="ru-RU" sz="1000" b="1" i="0" u="none" strike="noStrike" dirty="0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</a:tr>
              <a:tr h="324376"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+mj-lt"/>
                        </a:rPr>
                        <a:t>6</a:t>
                      </a:r>
                      <a:endParaRPr lang="ru-RU" sz="1000" dirty="0"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l" defTabSz="456531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1A62BA"/>
                          </a:solidFill>
                          <a:effectLst/>
                          <a:uLnTx/>
                          <a:uFillTx/>
                          <a:latin typeface="+mj-lt"/>
                          <a:ea typeface="+mn-ea"/>
                          <a:cs typeface="+mn-cs"/>
                        </a:rPr>
                        <a:t>Проведение тендера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Ноябрь </a:t>
                      </a:r>
                    </a:p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2017 года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</a:tr>
              <a:tr h="356412"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+mj-lt"/>
                        </a:rPr>
                        <a:t>7</a:t>
                      </a:r>
                      <a:endParaRPr lang="ru-RU" sz="1000" dirty="0"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l" defTabSz="456531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1A62BA"/>
                          </a:solidFill>
                          <a:effectLst/>
                          <a:uLnTx/>
                          <a:uFillTx/>
                          <a:latin typeface="+mj-lt"/>
                          <a:ea typeface="+mn-ea"/>
                          <a:cs typeface="+mn-cs"/>
                        </a:rPr>
                        <a:t>Изготовление бирок на 331 ГРС в соответствии с СТО2-2.3-1081-2016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Декабрь </a:t>
                      </a:r>
                    </a:p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2017 года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0377122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Заголовок 1"/>
          <p:cNvSpPr txBox="1">
            <a:spLocks/>
          </p:cNvSpPr>
          <p:nvPr/>
        </p:nvSpPr>
        <p:spPr bwMode="auto">
          <a:xfrm>
            <a:off x="2123732" y="249493"/>
            <a:ext cx="6923627" cy="432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 Narrow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 Narrow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 Narrow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 Narrow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 Narrow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 Narrow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 Narrow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 Narrow" pitchFamily="34" charset="0"/>
              </a:defRPr>
            </a:lvl9pPr>
          </a:lstStyle>
          <a:p>
            <a:r>
              <a:rPr lang="ru-RU" sz="2000" b="1" kern="0" dirty="0">
                <a:solidFill>
                  <a:srgbClr val="206AB7"/>
                </a:solidFill>
              </a:rPr>
              <a:t>Основные цели и </a:t>
            </a:r>
            <a:r>
              <a:rPr lang="ru-RU" sz="2000" b="1" kern="0" dirty="0" smtClean="0">
                <a:solidFill>
                  <a:srgbClr val="206AB7"/>
                </a:solidFill>
              </a:rPr>
              <a:t>задачи </a:t>
            </a:r>
            <a:r>
              <a:rPr lang="ru-RU" sz="2000" kern="0" dirty="0" smtClean="0">
                <a:solidFill>
                  <a:srgbClr val="206AB7"/>
                </a:solidFill>
              </a:rPr>
              <a:t>работы по устранению и недопущению нарушений ОЗ и МР </a:t>
            </a:r>
            <a:endParaRPr lang="ru-RU" sz="1600" i="1" kern="0" dirty="0">
              <a:solidFill>
                <a:srgbClr val="206AB7"/>
              </a:solidFill>
            </a:endParaRPr>
          </a:p>
        </p:txBody>
      </p:sp>
      <p:sp>
        <p:nvSpPr>
          <p:cNvPr id="54" name="Объект 2"/>
          <p:cNvSpPr txBox="1">
            <a:spLocks/>
          </p:cNvSpPr>
          <p:nvPr/>
        </p:nvSpPr>
        <p:spPr bwMode="auto">
          <a:xfrm>
            <a:off x="0" y="818191"/>
            <a:ext cx="9144000" cy="915359"/>
          </a:xfrm>
          <a:prstGeom prst="rect">
            <a:avLst/>
          </a:prstGeom>
          <a:gradFill flip="none" rotWithShape="1">
            <a:gsLst>
              <a:gs pos="0">
                <a:srgbClr val="66CCFF">
                  <a:alpha val="35000"/>
                </a:srgbClr>
              </a:gs>
              <a:gs pos="100000">
                <a:srgbClr val="FFFFFF">
                  <a:alpha val="82000"/>
                </a:srgbClr>
              </a:gs>
            </a:gsLst>
            <a:lin ang="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>
            <a:defPPr>
              <a:defRPr lang="ru-RU"/>
            </a:defPPr>
            <a:lvl1pPr marL="215976">
              <a:defRPr kern="0">
                <a:solidFill>
                  <a:srgbClr val="206AB7"/>
                </a:solidFill>
                <a:cs typeface="Arial" charset="0"/>
              </a:defRPr>
            </a:lvl1pPr>
          </a:lstStyle>
          <a:p>
            <a:r>
              <a:rPr lang="ru-RU" sz="2000" b="1" dirty="0"/>
              <a:t>ЦЕЛЬ</a:t>
            </a:r>
            <a:r>
              <a:rPr lang="en-US" sz="2000" b="1" dirty="0"/>
              <a:t>:</a:t>
            </a:r>
            <a:r>
              <a:rPr lang="ru-RU" sz="2000" b="1" dirty="0"/>
              <a:t> </a:t>
            </a:r>
            <a:r>
              <a:rPr lang="ru-RU" sz="2000" dirty="0"/>
              <a:t>Обеспечение надежной и безопасной </a:t>
            </a:r>
            <a:r>
              <a:rPr lang="ru-RU" sz="2000" dirty="0">
                <a:solidFill>
                  <a:srgbClr val="1B62B8"/>
                </a:solidFill>
                <a:cs typeface="Arial" panose="020B0604020202020204" pitchFamily="34" charset="0"/>
              </a:rPr>
              <a:t>эксплуатации ГРС </a:t>
            </a:r>
            <a:r>
              <a:rPr lang="ru-RU" sz="2000" dirty="0" smtClean="0">
                <a:solidFill>
                  <a:srgbClr val="1B62B8"/>
                </a:solidFill>
                <a:cs typeface="Arial" panose="020B0604020202020204" pitchFamily="34" charset="0"/>
              </a:rPr>
              <a:t>с </a:t>
            </a:r>
            <a:r>
              <a:rPr lang="ru-RU" sz="2000" dirty="0">
                <a:solidFill>
                  <a:srgbClr val="1B62B8"/>
                </a:solidFill>
                <a:cs typeface="Arial" panose="020B0604020202020204" pitchFamily="34" charset="0"/>
              </a:rPr>
              <a:t>минимизацией </a:t>
            </a:r>
            <a:r>
              <a:rPr lang="ru-RU" sz="2000" dirty="0" smtClean="0">
                <a:solidFill>
                  <a:srgbClr val="1B62B8"/>
                </a:solidFill>
                <a:cs typeface="Arial" panose="020B0604020202020204" pitchFamily="34" charset="0"/>
              </a:rPr>
              <a:t>рисков причинения вреда жизни и </a:t>
            </a:r>
            <a:r>
              <a:rPr lang="ru-RU" sz="2000" dirty="0">
                <a:solidFill>
                  <a:srgbClr val="1B62B8"/>
                </a:solidFill>
                <a:cs typeface="Arial" panose="020B0604020202020204" pitchFamily="34" charset="0"/>
              </a:rPr>
              <a:t>здоровью людей в случае </a:t>
            </a:r>
            <a:r>
              <a:rPr lang="ru-RU" sz="2000" dirty="0" smtClean="0">
                <a:solidFill>
                  <a:srgbClr val="1B62B8"/>
                </a:solidFill>
                <a:cs typeface="Arial" panose="020B0604020202020204" pitchFamily="34" charset="0"/>
              </a:rPr>
              <a:t>аварии, </a:t>
            </a:r>
            <a:r>
              <a:rPr lang="ru-RU" sz="2000" dirty="0">
                <a:solidFill>
                  <a:srgbClr val="1B62B8"/>
                </a:solidFill>
                <a:cs typeface="Arial" panose="020B0604020202020204" pitchFamily="34" charset="0"/>
              </a:rPr>
              <a:t>а так же </a:t>
            </a:r>
            <a:r>
              <a:rPr lang="ru-RU" sz="2000" dirty="0" smtClean="0">
                <a:solidFill>
                  <a:srgbClr val="1B62B8"/>
                </a:solidFill>
                <a:cs typeface="Arial" panose="020B0604020202020204" pitchFamily="34" charset="0"/>
              </a:rPr>
              <a:t>исключения повреждения </a:t>
            </a:r>
            <a:r>
              <a:rPr lang="ru-RU" sz="2000" dirty="0">
                <a:solidFill>
                  <a:srgbClr val="1B62B8"/>
                </a:solidFill>
                <a:cs typeface="Arial" panose="020B0604020202020204" pitchFamily="34" charset="0"/>
              </a:rPr>
              <a:t>объектов магистральных газопроводов</a:t>
            </a:r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42533630"/>
              </p:ext>
            </p:extLst>
          </p:nvPr>
        </p:nvGraphicFramePr>
        <p:xfrm>
          <a:off x="3" y="1752600"/>
          <a:ext cx="9143998" cy="27051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40443"/>
                <a:gridCol w="3955354"/>
                <a:gridCol w="4648201"/>
              </a:tblGrid>
              <a:tr h="449210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bg1"/>
                          </a:solidFill>
                          <a:latin typeface="+mj-lt"/>
                        </a:rPr>
                        <a:t>№ п/п</a:t>
                      </a:r>
                      <a:endParaRPr lang="ru-RU" sz="1400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 marT="34290" marB="34290" anchor="ctr">
                    <a:solidFill>
                      <a:srgbClr val="83C1F5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ru-RU" sz="1400" dirty="0" smtClean="0">
                          <a:solidFill>
                            <a:schemeClr val="bg1"/>
                          </a:solidFill>
                          <a:latin typeface="+mj-lt"/>
                        </a:rPr>
                        <a:t>ОСНОВНЫЕ ЗАДАЧИ</a:t>
                      </a:r>
                      <a:endParaRPr lang="ru-RU" sz="1400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 marT="34290" marB="34290" anchor="ctr">
                    <a:solidFill>
                      <a:srgbClr val="83C1F5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ru-RU" sz="1400" dirty="0" smtClean="0">
                          <a:solidFill>
                            <a:schemeClr val="bg1"/>
                          </a:solidFill>
                          <a:latin typeface="+mj-lt"/>
                        </a:rPr>
                        <a:t>РЕЗУЛЬТАТ</a:t>
                      </a:r>
                      <a:endParaRPr lang="ru-RU" sz="1400" b="1" kern="1200" dirty="0">
                        <a:solidFill>
                          <a:schemeClr val="bg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T="34290" marB="34290" anchor="ctr">
                    <a:solidFill>
                      <a:srgbClr val="83C1F5"/>
                    </a:solidFill>
                  </a:tcPr>
                </a:tc>
              </a:tr>
              <a:tr h="552450">
                <a:tc>
                  <a:txBody>
                    <a:bodyPr/>
                    <a:lstStyle/>
                    <a:p>
                      <a:pPr marL="0" indent="0" algn="ctr">
                        <a:buFont typeface="+mj-lt"/>
                        <a:buNone/>
                      </a:pPr>
                      <a:r>
                        <a:rPr lang="ru-RU" sz="1400" dirty="0" smtClean="0">
                          <a:solidFill>
                            <a:srgbClr val="206AB7"/>
                          </a:solidFill>
                          <a:latin typeface="+mj-lt"/>
                        </a:rPr>
                        <a:t>1</a:t>
                      </a:r>
                      <a:endParaRPr lang="ru-RU" sz="1400" b="0" dirty="0" smtClean="0">
                        <a:solidFill>
                          <a:srgbClr val="206AB7"/>
                        </a:solidFill>
                        <a:latin typeface="+mj-lt"/>
                      </a:endParaRPr>
                    </a:p>
                  </a:txBody>
                  <a:tcPr marT="34290" marB="34290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marR="0" indent="0" algn="l" defTabSz="45714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ru-RU" sz="1400" spc="0" baseline="0" dirty="0" smtClean="0">
                          <a:solidFill>
                            <a:srgbClr val="1B62B8"/>
                          </a:solidFill>
                          <a:latin typeface="+mn-lt"/>
                          <a:cs typeface="Arial" panose="020B0604020202020204" pitchFamily="34" charset="0"/>
                        </a:rPr>
                        <a:t>Не </a:t>
                      </a:r>
                      <a:r>
                        <a:rPr lang="ru-RU" sz="1400" kern="1200" spc="0" baseline="0" dirty="0" smtClean="0">
                          <a:solidFill>
                            <a:srgbClr val="1B62B8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допускать</a:t>
                      </a:r>
                      <a:r>
                        <a:rPr lang="ru-RU" sz="1400" spc="0" baseline="0" dirty="0" smtClean="0">
                          <a:solidFill>
                            <a:srgbClr val="1B62B8"/>
                          </a:solidFill>
                          <a:latin typeface="+mn-lt"/>
                          <a:cs typeface="Arial" panose="020B0604020202020204" pitchFamily="34" charset="0"/>
                        </a:rPr>
                        <a:t> новых нарушений ОЗ и МР от объектов ГРС;</a:t>
                      </a:r>
                    </a:p>
                  </a:txBody>
                  <a:tcPr marT="34290" marB="34290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85725" indent="0" algn="l">
                        <a:buFont typeface="+mj-lt"/>
                        <a:buNone/>
                      </a:pPr>
                      <a:r>
                        <a:rPr lang="ru-RU" sz="1400" dirty="0" smtClean="0">
                          <a:solidFill>
                            <a:srgbClr val="206AB7"/>
                          </a:solidFill>
                          <a:latin typeface="+mj-lt"/>
                        </a:rPr>
                        <a:t>Отсутствие новых нарушений ОЗ  и МР от ГРС;</a:t>
                      </a:r>
                      <a:endParaRPr lang="ru-RU" sz="1400" b="0" dirty="0" smtClean="0">
                        <a:solidFill>
                          <a:srgbClr val="206AB7"/>
                        </a:solidFill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 marL="72000" marR="72000" marT="7144" marB="0" anchor="ctr"/>
                </a:tc>
              </a:tr>
              <a:tr h="552450">
                <a:tc>
                  <a:txBody>
                    <a:bodyPr/>
                    <a:lstStyle/>
                    <a:p>
                      <a:pPr marL="0" indent="0" algn="ctr">
                        <a:buFont typeface="+mj-lt"/>
                        <a:buNone/>
                      </a:pPr>
                      <a:r>
                        <a:rPr lang="ru-RU" sz="1400" b="0" dirty="0" smtClean="0">
                          <a:solidFill>
                            <a:srgbClr val="206AB7"/>
                          </a:solidFill>
                          <a:latin typeface="+mj-lt"/>
                        </a:rPr>
                        <a:t>2</a:t>
                      </a:r>
                    </a:p>
                  </a:txBody>
                  <a:tcPr marT="34290" marB="34290" anchor="ctr"/>
                </a:tc>
                <a:tc>
                  <a:txBody>
                    <a:bodyPr/>
                    <a:lstStyle/>
                    <a:p>
                      <a:pPr marL="0" marR="0" indent="0" algn="l" defTabSz="45714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ru-RU" sz="1400" spc="0" baseline="0" dirty="0" smtClean="0">
                          <a:solidFill>
                            <a:srgbClr val="1B62B8"/>
                          </a:solidFill>
                          <a:latin typeface="+mn-lt"/>
                          <a:cs typeface="Arial" panose="020B0604020202020204" pitchFamily="34" charset="0"/>
                        </a:rPr>
                        <a:t>Выполнить Решение совещания ПАО «Газпром» по рассмотрению ПХД Общества;</a:t>
                      </a:r>
                    </a:p>
                  </a:txBody>
                  <a:tcPr marT="34290" marB="34290" anchor="ctr"/>
                </a:tc>
                <a:tc>
                  <a:txBody>
                    <a:bodyPr/>
                    <a:lstStyle/>
                    <a:p>
                      <a:pPr marL="85725" indent="0" algn="l">
                        <a:buFont typeface="+mj-lt"/>
                        <a:buNone/>
                      </a:pPr>
                      <a:r>
                        <a:rPr lang="ru-RU" sz="1400" kern="1200" dirty="0" smtClean="0">
                          <a:solidFill>
                            <a:srgbClr val="206AB7"/>
                          </a:solidFill>
                          <a:latin typeface="+mj-lt"/>
                          <a:ea typeface="+mn-ea"/>
                          <a:cs typeface="+mn-cs"/>
                        </a:rPr>
                        <a:t>Подача</a:t>
                      </a:r>
                      <a:r>
                        <a:rPr lang="ru-RU" sz="1400" dirty="0" smtClean="0"/>
                        <a:t> совместно с ПОЭМГ не менее 50 исков. Устранить не менее</a:t>
                      </a:r>
                      <a:r>
                        <a:rPr lang="ru-RU" sz="1400" baseline="0" dirty="0" smtClean="0"/>
                        <a:t> </a:t>
                      </a:r>
                      <a:r>
                        <a:rPr lang="ru-RU" sz="1400" baseline="0" dirty="0" smtClean="0"/>
                        <a:t>2 </a:t>
                      </a:r>
                      <a:r>
                        <a:rPr lang="ru-RU" sz="1400" baseline="0" dirty="0" smtClean="0"/>
                        <a:t>нарушений ОЗ и </a:t>
                      </a:r>
                      <a:r>
                        <a:rPr lang="ru-RU" sz="1400" baseline="0" dirty="0" smtClean="0"/>
                        <a:t>МР от ГРС;</a:t>
                      </a:r>
                      <a:endParaRPr lang="ru-RU" sz="1400" b="0" dirty="0" smtClean="0">
                        <a:solidFill>
                          <a:srgbClr val="206AB7"/>
                        </a:solidFill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 marL="72000" marR="72000" marT="7144" marB="0" anchor="ctr"/>
                </a:tc>
              </a:tr>
              <a:tr h="552450">
                <a:tc>
                  <a:txBody>
                    <a:bodyPr/>
                    <a:lstStyle/>
                    <a:p>
                      <a:pPr marL="0" indent="0" algn="ctr">
                        <a:buFont typeface="+mj-lt"/>
                        <a:buNone/>
                      </a:pPr>
                      <a:r>
                        <a:rPr lang="ru-RU" sz="1400" b="0" dirty="0" smtClean="0">
                          <a:solidFill>
                            <a:srgbClr val="206AB7"/>
                          </a:solidFill>
                          <a:latin typeface="+mj-lt"/>
                        </a:rPr>
                        <a:t>3</a:t>
                      </a:r>
                    </a:p>
                  </a:txBody>
                  <a:tcPr marT="34290" marB="34290" anchor="ctr"/>
                </a:tc>
                <a:tc>
                  <a:txBody>
                    <a:bodyPr/>
                    <a:lstStyle/>
                    <a:p>
                      <a:pPr marL="0" marR="0" indent="0" algn="l" defTabSz="45714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ru-RU" sz="1400" kern="1200" spc="0" baseline="0" dirty="0" smtClean="0">
                          <a:solidFill>
                            <a:srgbClr val="1B62B8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Не допустить причинения вреда здоровью человека от последствий  возможных аварий на объектах ГРС;</a:t>
                      </a:r>
                      <a:endParaRPr lang="ru-RU" sz="1400" spc="0" baseline="0" dirty="0" smtClean="0">
                        <a:solidFill>
                          <a:srgbClr val="1B62B8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T="34290" marB="34290" anchor="ctr"/>
                </a:tc>
                <a:tc>
                  <a:txBody>
                    <a:bodyPr/>
                    <a:lstStyle/>
                    <a:p>
                      <a:pPr marL="85725" indent="0" algn="l">
                        <a:buFont typeface="+mj-lt"/>
                        <a:buNone/>
                      </a:pPr>
                      <a:r>
                        <a:rPr lang="ru-RU" sz="1400" dirty="0" smtClean="0"/>
                        <a:t>Снижение</a:t>
                      </a:r>
                      <a:r>
                        <a:rPr lang="ru-RU" sz="1400" baseline="0" dirty="0" smtClean="0"/>
                        <a:t> </a:t>
                      </a:r>
                      <a:r>
                        <a:rPr lang="ru-RU" sz="1400" baseline="0" dirty="0" err="1" smtClean="0"/>
                        <a:t>имиджевых</a:t>
                      </a:r>
                      <a:r>
                        <a:rPr lang="ru-RU" sz="1400" baseline="0" dirty="0" smtClean="0"/>
                        <a:t> рисков группы компаний ПАО «Газпром». </a:t>
                      </a:r>
                      <a:r>
                        <a:rPr lang="ru-RU" sz="1400" dirty="0" smtClean="0"/>
                        <a:t>Отсутствие  штрафных санкций и компенсаций;</a:t>
                      </a:r>
                      <a:endParaRPr lang="ru-RU" sz="1400" b="0" dirty="0" smtClean="0">
                        <a:solidFill>
                          <a:srgbClr val="206AB7"/>
                        </a:solidFill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 marL="72000" marR="72000" marT="7144" marB="0" anchor="ctr"/>
                </a:tc>
              </a:tr>
              <a:tr h="552450">
                <a:tc>
                  <a:txBody>
                    <a:bodyPr/>
                    <a:lstStyle/>
                    <a:p>
                      <a:pPr marL="0" indent="0" algn="ctr">
                        <a:buFont typeface="+mj-lt"/>
                        <a:buNone/>
                      </a:pPr>
                      <a:r>
                        <a:rPr lang="ru-RU" sz="1400" b="0" dirty="0" smtClean="0">
                          <a:solidFill>
                            <a:srgbClr val="206AB7"/>
                          </a:solidFill>
                          <a:latin typeface="+mj-lt"/>
                        </a:rPr>
                        <a:t>4</a:t>
                      </a:r>
                    </a:p>
                  </a:txBody>
                  <a:tcPr marT="34290" marB="34290" anchor="ctr"/>
                </a:tc>
                <a:tc>
                  <a:txBody>
                    <a:bodyPr/>
                    <a:lstStyle/>
                    <a:p>
                      <a:pPr marL="0" marR="0" indent="0" algn="l" defTabSz="45714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ru-RU" sz="1400" kern="1200" spc="0" baseline="0" dirty="0" smtClean="0">
                          <a:solidFill>
                            <a:srgbClr val="1B62B8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Не допустить повреждения объектов ГРС от действий 3-х лиц.</a:t>
                      </a:r>
                      <a:endParaRPr lang="ru-RU" sz="1400" spc="0" baseline="0" dirty="0" smtClean="0">
                        <a:solidFill>
                          <a:srgbClr val="1B62B8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T="34290" marB="34290" anchor="ctr"/>
                </a:tc>
                <a:tc>
                  <a:txBody>
                    <a:bodyPr/>
                    <a:lstStyle/>
                    <a:p>
                      <a:pPr marL="85725" marR="0" indent="0" algn="l" defTabSz="45653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ru-RU" sz="1400" dirty="0" smtClean="0"/>
                        <a:t>Обеспечение бесперебойной</a:t>
                      </a:r>
                      <a:r>
                        <a:rPr lang="ru-RU" sz="1400" baseline="0" dirty="0" smtClean="0"/>
                        <a:t> подачи газа потребителям.</a:t>
                      </a:r>
                      <a:endParaRPr lang="ru-RU" sz="1400" dirty="0" smtClean="0"/>
                    </a:p>
                    <a:p>
                      <a:pPr marL="85725" indent="0" algn="l">
                        <a:buFont typeface="+mj-lt"/>
                        <a:buNone/>
                      </a:pPr>
                      <a:endParaRPr lang="ru-RU" sz="1400" b="0" dirty="0" smtClean="0">
                        <a:solidFill>
                          <a:srgbClr val="206AB7"/>
                        </a:solidFill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 marL="72000" marR="72000" marT="7144" marB="0" anchor="ctr"/>
                </a:tc>
              </a:tr>
            </a:tbl>
          </a:graphicData>
        </a:graphic>
      </p:graphicFrame>
      <p:sp>
        <p:nvSpPr>
          <p:cNvPr id="10" name="Номер слайда 4"/>
          <p:cNvSpPr txBox="1">
            <a:spLocks/>
          </p:cNvSpPr>
          <p:nvPr/>
        </p:nvSpPr>
        <p:spPr bwMode="auto">
          <a:xfrm>
            <a:off x="2" y="4758928"/>
            <a:ext cx="1908175" cy="3845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79683" tIns="0" rIns="0" bIns="0" anchor="ctr"/>
          <a:lstStyle>
            <a:lvl1pPr eaLnBrk="0" hangingPunct="0">
              <a:buChar char="•"/>
              <a:defRPr sz="2600" b="1">
                <a:solidFill>
                  <a:srgbClr val="003366"/>
                </a:solidFill>
                <a:latin typeface="Arial Narrow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buFontTx/>
              <a:buNone/>
            </a:pPr>
            <a:fld id="{1FDE436E-29D8-4285-9965-5E01B49991E5}" type="slidenum">
              <a:rPr lang="ru-RU" altLang="ru-RU" sz="2000" b="0">
                <a:solidFill>
                  <a:srgbClr val="206AB7"/>
                </a:solidFill>
              </a:rPr>
              <a:pPr eaLnBrk="1" hangingPunct="1">
                <a:buFontTx/>
                <a:buNone/>
              </a:pPr>
              <a:t>9</a:t>
            </a:fld>
            <a:endParaRPr lang="ru-RU" altLang="ru-RU" sz="2000" b="0" dirty="0">
              <a:solidFill>
                <a:srgbClr val="206AB7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979713" y="4759022"/>
            <a:ext cx="7056783" cy="400085"/>
          </a:xfrm>
          <a:prstGeom prst="rect">
            <a:avLst/>
          </a:prstGeom>
          <a:noFill/>
        </p:spPr>
        <p:txBody>
          <a:bodyPr wrap="square" lIns="91416" tIns="45708" rIns="91416" bIns="45708" rtlCol="0">
            <a:spAutoFit/>
          </a:bodyPr>
          <a:lstStyle/>
          <a:p>
            <a:r>
              <a:rPr lang="ru-RU" sz="1000" dirty="0">
                <a:solidFill>
                  <a:srgbClr val="0066CC"/>
                </a:solidFill>
                <a:latin typeface="Arial Narrow"/>
              </a:rPr>
              <a:t>«ОПЫТ ООО «ГАЗПРОМ ТРАНСГАЗ НИЖНИЙ НОВГОРОД» УСТРАНЕНИЯ НАРУШЕНИЙ ОХРАННЫХ ЗОН И МИНИМАЛЬНЫХ РАССТОЯНИЙ ОТ ГРС ПО РЕЗУЛЬТАТАМ РАЗРАБОТКИ ОБОСНОВАНИЯ БЕЗОПАСНОСТИ» </a:t>
            </a:r>
            <a:endParaRPr lang="ru-RU" sz="1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5955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Шаблон презентации ГТНН">
  <a:themeElements>
    <a:clrScheme name="3_Специальное оформление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3_Специальное оформление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7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 Narrow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7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 Narrow" pitchFamily="34" charset="0"/>
          </a:defRPr>
        </a:defPPr>
      </a:lstStyle>
    </a:lnDef>
  </a:objectDefaults>
  <a:extraClrSchemeLst>
    <a:extraClrScheme>
      <a:clrScheme name="3_Специальное оформление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Специальное оформление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Специальное оформление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Специальное оформление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Специальное оформление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Специальное оформление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Специальное оформление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Специальное оформление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Специальное оформление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Специальное оформление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Специальное оформление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Специальное оформление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11_Специальное оформление">
  <a:themeElements>
    <a:clrScheme name="5_Специальное оформление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5_Специальное оформление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7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 Narrow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7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 Narrow" pitchFamily="34" charset="0"/>
          </a:defRPr>
        </a:defPPr>
      </a:lstStyle>
    </a:lnDef>
  </a:objectDefaults>
  <a:extraClrSchemeLst>
    <a:extraClrScheme>
      <a:clrScheme name="5_Специальное оформление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Специальное оформление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Специальное оформление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Специальное оформление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Специальное оформление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Специальное оформление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Специальное оформление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Специальное оформление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Специальное оформление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Специальное оформление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Специальное оформление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Специальное оформление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12_Специальное оформление">
  <a:themeElements>
    <a:clrScheme name="6_Специальное оформление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6_Специальное оформление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7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 Narrow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7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 Narrow" pitchFamily="34" charset="0"/>
          </a:defRPr>
        </a:defPPr>
      </a:lstStyle>
    </a:lnDef>
  </a:objectDefaults>
  <a:extraClrSchemeLst>
    <a:extraClrScheme>
      <a:clrScheme name="6_Специальное оформление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Специальное оформление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Специальное оформление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Специальное оформление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Специальное оформление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Специальное оформление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Специальное оформление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Специальное оформление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Специальное оформление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Специальное оформление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Специальное оформление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Специальное оформление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2.xml><?xml version="1.0" encoding="utf-8"?>
<a:theme xmlns:a="http://schemas.openxmlformats.org/drawingml/2006/main" name="13_Специальное оформление">
  <a:themeElements>
    <a:clrScheme name="7_Специальное оформление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7_Специальное оформление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7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 Narrow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7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 Narrow" pitchFamily="34" charset="0"/>
          </a:defRPr>
        </a:defPPr>
      </a:lstStyle>
    </a:lnDef>
  </a:objectDefaults>
  <a:extraClrSchemeLst>
    <a:extraClrScheme>
      <a:clrScheme name="7_Специальное оформление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Специальное оформление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Специальное оформление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Специальное оформление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Специальное оформление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Специальное оформление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Специальное оформление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Специальное оформление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Специальное оформление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Специальное оформление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Специальное оформление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Специальное оформление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3.xml><?xml version="1.0" encoding="utf-8"?>
<a:theme xmlns:a="http://schemas.openxmlformats.org/drawingml/2006/main" name="14_Специальное оформление">
  <a:themeElements>
    <a:clrScheme name="8_Специальное оформление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8_Специальное оформление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7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 Narrow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7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 Narrow" pitchFamily="34" charset="0"/>
          </a:defRPr>
        </a:defPPr>
      </a:lstStyle>
    </a:lnDef>
  </a:objectDefaults>
  <a:extraClrSchemeLst>
    <a:extraClrScheme>
      <a:clrScheme name="8_Специальное оформление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Специальное оформление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Специальное оформление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Специальное оформление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Специальное оформление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Специальное оформление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Специальное оформление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Специальное оформление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Специальное оформление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Специальное оформление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Специальное оформление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Специальное оформление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4.xml><?xml version="1.0" encoding="utf-8"?>
<a:theme xmlns:a="http://schemas.openxmlformats.org/drawingml/2006/main" name="15_Специальное оформление">
  <a:themeElements>
    <a:clrScheme name="9_Специальное оформление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9_Специальное оформление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7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 Narrow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7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 Narrow" pitchFamily="34" charset="0"/>
          </a:defRPr>
        </a:defPPr>
      </a:lstStyle>
    </a:lnDef>
  </a:objectDefaults>
  <a:extraClrSchemeLst>
    <a:extraClrScheme>
      <a:clrScheme name="9_Специальное оформление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9_Специальное оформление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9_Специальное оформление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9_Специальное оформление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9_Специальное оформление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9_Специальное оформление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9_Специальное оформление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9_Специальное оформление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9_Специальное оформление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9_Специальное оформление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9_Специальное оформление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9_Специальное оформление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5.xml><?xml version="1.0" encoding="utf-8"?>
<a:theme xmlns:a="http://schemas.openxmlformats.org/drawingml/2006/main" name="3_Специальное оформление">
  <a:themeElements>
    <a:clrScheme name="2_Специальное оформление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2_Специальное оформление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7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 Narrow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7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 Narrow" pitchFamily="34" charset="0"/>
          </a:defRPr>
        </a:defPPr>
      </a:lstStyle>
    </a:lnDef>
  </a:objectDefaults>
  <a:extraClrSchemeLst>
    <a:extraClrScheme>
      <a:clrScheme name="2_Специальное оформление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Специальное оформление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Специальное оформление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Специальное оформление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Специальное оформление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Специальное оформление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Специальное оформление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Специальное оформление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Специальное оформление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Специальное оформление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Специальное оформление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Специальное оформление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6.xml><?xml version="1.0" encoding="utf-8"?>
<a:theme xmlns:a="http://schemas.openxmlformats.org/drawingml/2006/main" name="16_Специальное оформление">
  <a:themeElements>
    <a:clrScheme name="ГТНН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FF"/>
      </a:accent1>
      <a:accent2>
        <a:srgbClr val="3399FF"/>
      </a:accent2>
      <a:accent3>
        <a:srgbClr val="FFFFFF"/>
      </a:accent3>
      <a:accent4>
        <a:srgbClr val="FA9900"/>
      </a:accent4>
      <a:accent5>
        <a:srgbClr val="99CC00"/>
      </a:accent5>
      <a:accent6>
        <a:srgbClr val="003398"/>
      </a:accent6>
      <a:hlink>
        <a:srgbClr val="FFFFFF"/>
      </a:hlink>
      <a:folHlink>
        <a:srgbClr val="99CC00"/>
      </a:folHlink>
    </a:clrScheme>
    <a:fontScheme name="5_Специальное оформление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7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 Narrow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7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 Narrow" pitchFamily="34" charset="0"/>
          </a:defRPr>
        </a:defPPr>
      </a:lstStyle>
    </a:lnDef>
  </a:objectDefaults>
  <a:extraClrSchemeLst>
    <a:extraClrScheme>
      <a:clrScheme name="5_Специальное оформление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Специальное оформление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Специальное оформление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Специальное оформление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Специальное оформление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Специальное оформление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Специальное оформление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Специальное оформление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Специальное оформление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Специальное оформление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Специальное оформление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Специальное оформление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7.xml><?xml version="1.0" encoding="utf-8"?>
<a:theme xmlns:a="http://schemas.openxmlformats.org/drawingml/2006/main" name="17_Специальное оформление">
  <a:themeElements>
    <a:clrScheme name="ГТНН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FF"/>
      </a:accent1>
      <a:accent2>
        <a:srgbClr val="3399FF"/>
      </a:accent2>
      <a:accent3>
        <a:srgbClr val="FFFFFF"/>
      </a:accent3>
      <a:accent4>
        <a:srgbClr val="FA9900"/>
      </a:accent4>
      <a:accent5>
        <a:srgbClr val="99CC00"/>
      </a:accent5>
      <a:accent6>
        <a:srgbClr val="003398"/>
      </a:accent6>
      <a:hlink>
        <a:srgbClr val="FFFFFF"/>
      </a:hlink>
      <a:folHlink>
        <a:srgbClr val="99CC00"/>
      </a:folHlink>
    </a:clrScheme>
    <a:fontScheme name="9_Специальное оформление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7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 Narrow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7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 Narrow" pitchFamily="34" charset="0"/>
          </a:defRPr>
        </a:defPPr>
      </a:lstStyle>
    </a:lnDef>
  </a:objectDefaults>
  <a:extraClrSchemeLst>
    <a:extraClrScheme>
      <a:clrScheme name="9_Специальное оформление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9_Специальное оформление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9_Специальное оформление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9_Специальное оформление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9_Специальное оформление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9_Специальное оформление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9_Специальное оформление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9_Специальное оформление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9_Специальное оформление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9_Специальное оформление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9_Специальное оформление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9_Специальное оформление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8.xml><?xml version="1.0" encoding="utf-8"?>
<a:theme xmlns:a="http://schemas.openxmlformats.org/drawingml/2006/main" name="18_Специальное оформление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9_Специальное оформление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7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 Narrow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7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 Narrow" pitchFamily="34" charset="0"/>
          </a:defRPr>
        </a:defPPr>
      </a:lstStyle>
    </a:lnDef>
  </a:objectDefaults>
  <a:extraClrSchemeLst>
    <a:extraClrScheme>
      <a:clrScheme name="9_Специальное оформление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9_Специальное оформление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9_Специальное оформление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9_Специальное оформление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9_Специальное оформление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9_Специальное оформление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9_Специальное оформление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9_Специальное оформление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9_Специальное оформление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9_Специальное оформление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9_Специальное оформление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9_Специальное оформление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9.xml><?xml version="1.0" encoding="utf-8"?>
<a:theme xmlns:a="http://schemas.openxmlformats.org/drawingml/2006/main" name="19_Специальное оформление">
  <a:themeElements>
    <a:clrScheme name="ГТНН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FF"/>
      </a:accent1>
      <a:accent2>
        <a:srgbClr val="3399FF"/>
      </a:accent2>
      <a:accent3>
        <a:srgbClr val="FFFFFF"/>
      </a:accent3>
      <a:accent4>
        <a:srgbClr val="FA9900"/>
      </a:accent4>
      <a:accent5>
        <a:srgbClr val="99CC00"/>
      </a:accent5>
      <a:accent6>
        <a:srgbClr val="003398"/>
      </a:accent6>
      <a:hlink>
        <a:srgbClr val="FFFFFF"/>
      </a:hlink>
      <a:folHlink>
        <a:srgbClr val="99CC00"/>
      </a:folHlink>
    </a:clrScheme>
    <a:fontScheme name="9_Специальное оформление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7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 Narrow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7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 Narrow" pitchFamily="34" charset="0"/>
          </a:defRPr>
        </a:defPPr>
      </a:lstStyle>
    </a:lnDef>
  </a:objectDefaults>
  <a:extraClrSchemeLst>
    <a:extraClrScheme>
      <a:clrScheme name="9_Специальное оформление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9_Специальное оформление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9_Специальное оформление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9_Специальное оформление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9_Специальное оформление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9_Специальное оформление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9_Специальное оформление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9_Специальное оформление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9_Специальное оформление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9_Специальное оформление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9_Специальное оформление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9_Специальное оформление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4_Специальное оформление">
  <a:themeElements>
    <a:clrScheme name="4_Специальное оформление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4_Специальное оформление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7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 Narrow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7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 Narrow" pitchFamily="34" charset="0"/>
          </a:defRPr>
        </a:defPPr>
      </a:lstStyle>
    </a:lnDef>
  </a:objectDefaults>
  <a:extraClrSchemeLst>
    <a:extraClrScheme>
      <a:clrScheme name="4_Специальное оформление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Специальное оформление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Специальное оформление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Специальное оформление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Специальное оформление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Специальное оформление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Специальное оформление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Специальное оформление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Специальное оформление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Специальное оформление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Специальное оформление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Специальное оформление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0.xml><?xml version="1.0" encoding="utf-8"?>
<a:theme xmlns:a="http://schemas.openxmlformats.org/drawingml/2006/main" name="20_Специальное оформление">
  <a:themeElements>
    <a:clrScheme name="ГТНН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FF"/>
      </a:accent1>
      <a:accent2>
        <a:srgbClr val="3399FF"/>
      </a:accent2>
      <a:accent3>
        <a:srgbClr val="FFFFFF"/>
      </a:accent3>
      <a:accent4>
        <a:srgbClr val="FA9900"/>
      </a:accent4>
      <a:accent5>
        <a:srgbClr val="99CC00"/>
      </a:accent5>
      <a:accent6>
        <a:srgbClr val="003398"/>
      </a:accent6>
      <a:hlink>
        <a:srgbClr val="FFFFFF"/>
      </a:hlink>
      <a:folHlink>
        <a:srgbClr val="99CC00"/>
      </a:folHlink>
    </a:clrScheme>
    <a:fontScheme name="5_Специальное оформление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7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 Narrow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7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 Narrow" pitchFamily="34" charset="0"/>
          </a:defRPr>
        </a:defPPr>
      </a:lstStyle>
    </a:lnDef>
  </a:objectDefaults>
  <a:extraClrSchemeLst>
    <a:extraClrScheme>
      <a:clrScheme name="5_Специальное оформление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Специальное оформление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Специальное оформление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Специальное оформление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Специальное оформление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Специальное оформление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Специальное оформление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Специальное оформление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Специальное оформление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Специальное оформление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Специальное оформление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Специальное оформление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1.xml><?xml version="1.0" encoding="utf-8"?>
<a:theme xmlns:a="http://schemas.openxmlformats.org/drawingml/2006/main" name="21_Специальное оформление">
  <a:themeElements>
    <a:clrScheme name="ГТНН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FF"/>
      </a:accent1>
      <a:accent2>
        <a:srgbClr val="3399FF"/>
      </a:accent2>
      <a:accent3>
        <a:srgbClr val="FFFFFF"/>
      </a:accent3>
      <a:accent4>
        <a:srgbClr val="FA9900"/>
      </a:accent4>
      <a:accent5>
        <a:srgbClr val="99CC00"/>
      </a:accent5>
      <a:accent6>
        <a:srgbClr val="003398"/>
      </a:accent6>
      <a:hlink>
        <a:srgbClr val="FFFFFF"/>
      </a:hlink>
      <a:folHlink>
        <a:srgbClr val="99CC00"/>
      </a:folHlink>
    </a:clrScheme>
    <a:fontScheme name="9_Специальное оформление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Базовая">
      <a: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48000">
              <a:schemeClr val="phClr">
                <a:tint val="54000"/>
                <a:satMod val="140000"/>
              </a:schemeClr>
            </a:gs>
            <a:gs pos="100000">
              <a:schemeClr val="phClr">
                <a:tint val="24000"/>
                <a:satMod val="260000"/>
              </a:schemeClr>
            </a:gs>
          </a:gsLst>
          <a:lin ang="1620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48000"/>
                <a:satMod val="180000"/>
                <a:lumMod val="94000"/>
              </a:schemeClr>
            </a:gs>
            <a:gs pos="100000">
              <a:schemeClr val="phClr">
                <a:shade val="48000"/>
                <a:satMod val="180000"/>
                <a:lumMod val="94000"/>
              </a:schemeClr>
            </a:gs>
          </a:gsLst>
          <a:lin ang="4140000" scaled="1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12700" dir="5400000" sx="102000" sy="102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19800000"/>
            </a:lightRig>
          </a:scene3d>
          <a:sp3d prstMaterial="metal">
            <a:bevelT w="38100" h="38100"/>
          </a:sp3d>
        </a:effectStyle>
        <a:effectStyle>
          <a:effectLst>
            <a:outerShdw blurRad="114300" dist="114300" dir="5400000" rotWithShape="0">
              <a:srgbClr val="000000">
                <a:alpha val="7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plastic"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7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 Narrow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7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 Narrow" pitchFamily="34" charset="0"/>
          </a:defRPr>
        </a:defPPr>
      </a:lstStyle>
    </a:lnDef>
  </a:objectDefaults>
  <a:extraClrSchemeLst>
    <a:extraClrScheme>
      <a:clrScheme name="9_Специальное оформление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9_Специальное оформление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9_Специальное оформление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9_Специальное оформление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9_Специальное оформление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9_Специальное оформление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9_Специальное оформление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9_Специальное оформление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9_Специальное оформление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9_Специальное оформление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9_Специальное оформление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9_Специальное оформление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2.xml><?xml version="1.0" encoding="utf-8"?>
<a:theme xmlns:a="http://schemas.openxmlformats.org/drawingml/2006/main" name="22_Специальное оформление">
  <a:themeElements>
    <a:clrScheme name="ГТНН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FF"/>
      </a:accent1>
      <a:accent2>
        <a:srgbClr val="3399FF"/>
      </a:accent2>
      <a:accent3>
        <a:srgbClr val="FFFFFF"/>
      </a:accent3>
      <a:accent4>
        <a:srgbClr val="FA9900"/>
      </a:accent4>
      <a:accent5>
        <a:srgbClr val="99CC00"/>
      </a:accent5>
      <a:accent6>
        <a:srgbClr val="003398"/>
      </a:accent6>
      <a:hlink>
        <a:srgbClr val="FFFFFF"/>
      </a:hlink>
      <a:folHlink>
        <a:srgbClr val="99CC00"/>
      </a:folHlink>
    </a:clrScheme>
    <a:fontScheme name="5_Специальное оформление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7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 Narrow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7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 Narrow" pitchFamily="34" charset="0"/>
          </a:defRPr>
        </a:defPPr>
      </a:lstStyle>
    </a:lnDef>
  </a:objectDefaults>
  <a:extraClrSchemeLst>
    <a:extraClrScheme>
      <a:clrScheme name="5_Специальное оформление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Специальное оформление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Специальное оформление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Специальное оформление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Специальное оформление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Специальное оформление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Специальное оформление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Специальное оформление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Специальное оформление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Специальное оформление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Специальное оформление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Специальное оформление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3.xml><?xml version="1.0" encoding="utf-8"?>
<a:theme xmlns:a="http://schemas.openxmlformats.org/drawingml/2006/main" name="23_Специальное оформление">
  <a:themeElements>
    <a:clrScheme name="ГТНН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FF"/>
      </a:accent1>
      <a:accent2>
        <a:srgbClr val="3399FF"/>
      </a:accent2>
      <a:accent3>
        <a:srgbClr val="FFFFFF"/>
      </a:accent3>
      <a:accent4>
        <a:srgbClr val="FA9900"/>
      </a:accent4>
      <a:accent5>
        <a:srgbClr val="99CC00"/>
      </a:accent5>
      <a:accent6>
        <a:srgbClr val="003398"/>
      </a:accent6>
      <a:hlink>
        <a:srgbClr val="FFFFFF"/>
      </a:hlink>
      <a:folHlink>
        <a:srgbClr val="99CC00"/>
      </a:folHlink>
    </a:clrScheme>
    <a:fontScheme name="9_Специальное оформление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7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 Narrow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7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 Narrow" pitchFamily="34" charset="0"/>
          </a:defRPr>
        </a:defPPr>
      </a:lstStyle>
    </a:lnDef>
  </a:objectDefaults>
  <a:extraClrSchemeLst>
    <a:extraClrScheme>
      <a:clrScheme name="9_Специальное оформление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9_Специальное оформление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9_Специальное оформление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9_Специальное оформление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9_Специальное оформление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9_Специальное оформление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9_Специальное оформление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9_Специальное оформление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9_Специальное оформление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9_Специальное оформление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9_Специальное оформление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9_Специальное оформление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4.xml><?xml version="1.0" encoding="utf-8"?>
<a:theme xmlns:a="http://schemas.openxmlformats.org/drawingml/2006/main" name="24_Специальное оформление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9_Специальное оформление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7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 Narrow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7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 Narrow" pitchFamily="34" charset="0"/>
          </a:defRPr>
        </a:defPPr>
      </a:lstStyle>
    </a:lnDef>
  </a:objectDefaults>
  <a:extraClrSchemeLst>
    <a:extraClrScheme>
      <a:clrScheme name="9_Специальное оформление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9_Специальное оформление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9_Специальное оформление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9_Специальное оформление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9_Специальное оформление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9_Специальное оформление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9_Специальное оформление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9_Специальное оформление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9_Специальное оформление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9_Специальное оформление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9_Специальное оформление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9_Специальное оформление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5.xml><?xml version="1.0" encoding="utf-8"?>
<a:theme xmlns:a="http://schemas.openxmlformats.org/drawingml/2006/main" name="25_Специальное оформление">
  <a:themeElements>
    <a:clrScheme name="ГТНН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FF"/>
      </a:accent1>
      <a:accent2>
        <a:srgbClr val="3399FF"/>
      </a:accent2>
      <a:accent3>
        <a:srgbClr val="FFFFFF"/>
      </a:accent3>
      <a:accent4>
        <a:srgbClr val="FA9900"/>
      </a:accent4>
      <a:accent5>
        <a:srgbClr val="99CC00"/>
      </a:accent5>
      <a:accent6>
        <a:srgbClr val="003398"/>
      </a:accent6>
      <a:hlink>
        <a:srgbClr val="FFFFFF"/>
      </a:hlink>
      <a:folHlink>
        <a:srgbClr val="99CC00"/>
      </a:folHlink>
    </a:clrScheme>
    <a:fontScheme name="5_Специальное оформление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7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 Narrow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7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 Narrow" pitchFamily="34" charset="0"/>
          </a:defRPr>
        </a:defPPr>
      </a:lstStyle>
    </a:lnDef>
  </a:objectDefaults>
  <a:extraClrSchemeLst>
    <a:extraClrScheme>
      <a:clrScheme name="5_Специальное оформление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Специальное оформление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Специальное оформление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Специальное оформление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Специальное оформление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Специальное оформление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Специальное оформление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Специальное оформление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Специальное оформление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Специальное оформление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Специальное оформление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Специальное оформление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6.xml><?xml version="1.0" encoding="utf-8"?>
<a:theme xmlns:a="http://schemas.openxmlformats.org/drawingml/2006/main" name="26_Специальное оформление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9_Специальное оформление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7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 Narrow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7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 Narrow" pitchFamily="34" charset="0"/>
          </a:defRPr>
        </a:defPPr>
      </a:lstStyle>
    </a:lnDef>
  </a:objectDefaults>
  <a:extraClrSchemeLst>
    <a:extraClrScheme>
      <a:clrScheme name="9_Специальное оформление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9_Специальное оформление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9_Специальное оформление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9_Специальное оформление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9_Специальное оформление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9_Специальное оформление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9_Специальное оформление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9_Специальное оформление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9_Специальное оформление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9_Специальное оформление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9_Специальное оформление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9_Специальное оформление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7.xml><?xml version="1.0" encoding="utf-8"?>
<a:theme xmlns:a="http://schemas.openxmlformats.org/drawingml/2006/main" name="27_Специальное оформление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9_Специальное оформление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7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 Narrow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7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 Narrow" pitchFamily="34" charset="0"/>
          </a:defRPr>
        </a:defPPr>
      </a:lstStyle>
    </a:lnDef>
  </a:objectDefaults>
  <a:extraClrSchemeLst>
    <a:extraClrScheme>
      <a:clrScheme name="9_Специальное оформление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9_Специальное оформление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9_Специальное оформление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9_Специальное оформление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9_Специальное оформление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9_Специальное оформление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9_Специальное оформление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9_Специальное оформление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9_Специальное оформление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9_Специальное оформление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9_Специальное оформление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9_Специальное оформление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8.xml><?xml version="1.0" encoding="utf-8"?>
<a:theme xmlns:a="http://schemas.openxmlformats.org/drawingml/2006/main" name="28_Специальное оформление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9_Специальное оформление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7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 Narrow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7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 Narrow" pitchFamily="34" charset="0"/>
          </a:defRPr>
        </a:defPPr>
      </a:lstStyle>
    </a:lnDef>
  </a:objectDefaults>
  <a:extraClrSchemeLst>
    <a:extraClrScheme>
      <a:clrScheme name="9_Специальное оформление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9_Специальное оформление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9_Специальное оформление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9_Специальное оформление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9_Специальное оформление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9_Специальное оформление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9_Специальное оформление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9_Специальное оформление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9_Специальное оформление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9_Специальное оформление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9_Специальное оформление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9_Специальное оформление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9.xml><?xml version="1.0" encoding="utf-8"?>
<a:theme xmlns:a="http://schemas.openxmlformats.org/drawingml/2006/main" name="29_Специальное оформление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9_Специальное оформление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7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 Narrow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7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 Narrow" pitchFamily="34" charset="0"/>
          </a:defRPr>
        </a:defPPr>
      </a:lstStyle>
    </a:lnDef>
  </a:objectDefaults>
  <a:extraClrSchemeLst>
    <a:extraClrScheme>
      <a:clrScheme name="9_Специальное оформление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9_Специальное оформление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9_Специальное оформление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9_Специальное оформление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9_Специальное оформление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9_Специальное оформление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9_Специальное оформление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9_Специальное оформление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9_Специальное оформление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9_Специальное оформление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9_Специальное оформление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9_Специальное оформление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5_Специальное оформление">
  <a:themeElements>
    <a:clrScheme name="ГТНН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FF"/>
      </a:accent1>
      <a:accent2>
        <a:srgbClr val="3399FF"/>
      </a:accent2>
      <a:accent3>
        <a:srgbClr val="FFFFFF"/>
      </a:accent3>
      <a:accent4>
        <a:srgbClr val="FA9900"/>
      </a:accent4>
      <a:accent5>
        <a:srgbClr val="99CC00"/>
      </a:accent5>
      <a:accent6>
        <a:srgbClr val="003398"/>
      </a:accent6>
      <a:hlink>
        <a:srgbClr val="FFFFFF"/>
      </a:hlink>
      <a:folHlink>
        <a:srgbClr val="99CC00"/>
      </a:folHlink>
    </a:clrScheme>
    <a:fontScheme name="5_Специальное оформление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7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 Narrow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7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 Narrow" pitchFamily="34" charset="0"/>
          </a:defRPr>
        </a:defPPr>
      </a:lstStyle>
    </a:lnDef>
  </a:objectDefaults>
  <a:extraClrSchemeLst>
    <a:extraClrScheme>
      <a:clrScheme name="5_Специальное оформление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Специальное оформление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Специальное оформление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Специальное оформление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Специальное оформление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Специальное оформление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Специальное оформление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Специальное оформление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Специальное оформление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Специальное оформление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Специальное оформление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Специальное оформление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0.xml><?xml version="1.0" encoding="utf-8"?>
<a:theme xmlns:a="http://schemas.openxmlformats.org/drawingml/2006/main" name="30_Специальное оформление">
  <a:themeElements>
    <a:clrScheme name="ГТНН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FF"/>
      </a:accent1>
      <a:accent2>
        <a:srgbClr val="3399FF"/>
      </a:accent2>
      <a:accent3>
        <a:srgbClr val="FFFFFF"/>
      </a:accent3>
      <a:accent4>
        <a:srgbClr val="FA9900"/>
      </a:accent4>
      <a:accent5>
        <a:srgbClr val="99CC00"/>
      </a:accent5>
      <a:accent6>
        <a:srgbClr val="003398"/>
      </a:accent6>
      <a:hlink>
        <a:srgbClr val="FFFFFF"/>
      </a:hlink>
      <a:folHlink>
        <a:srgbClr val="99CC00"/>
      </a:folHlink>
    </a:clrScheme>
    <a:fontScheme name="9_Специальное оформление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7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 Narrow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7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 Narrow" pitchFamily="34" charset="0"/>
          </a:defRPr>
        </a:defPPr>
      </a:lstStyle>
    </a:lnDef>
  </a:objectDefaults>
  <a:extraClrSchemeLst>
    <a:extraClrScheme>
      <a:clrScheme name="9_Специальное оформление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9_Специальное оформление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9_Специальное оформление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9_Специальное оформление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9_Специальное оформление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9_Специальное оформление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9_Специальное оформление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9_Специальное оформление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9_Специальное оформление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9_Специальное оформление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9_Специальное оформление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9_Специальное оформление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1.xml><?xml version="1.0" encoding="utf-8"?>
<a:theme xmlns:a="http://schemas.openxmlformats.org/drawingml/2006/main" name="33_Специальное оформление">
  <a:themeElements>
    <a:clrScheme name="4_Специальное оформление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4_Специальное оформление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7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 Narrow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7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 Narrow" pitchFamily="34" charset="0"/>
          </a:defRPr>
        </a:defPPr>
      </a:lstStyle>
    </a:lnDef>
  </a:objectDefaults>
  <a:extraClrSchemeLst>
    <a:extraClrScheme>
      <a:clrScheme name="4_Специальное оформление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Специальное оформление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Специальное оформление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Специальное оформление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Специальное оформление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Специальное оформление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Специальное оформление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Специальное оформление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Специальное оформление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Специальное оформление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Специальное оформление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Специальное оформление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2.xml><?xml version="1.0" encoding="utf-8"?>
<a:theme xmlns:a="http://schemas.openxmlformats.org/drawingml/2006/main" name="31_Специальное оформление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Классическая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7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 Narrow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7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 Narrow" pitchFamily="34" charset="0"/>
          </a:defRPr>
        </a:defPPr>
      </a:lstStyle>
    </a:lnDef>
  </a:objectDefaults>
  <a:extraClrSchemeLst>
    <a:extraClrScheme>
      <a:clrScheme name="9_Специальное оформление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9_Специальное оформление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9_Специальное оформление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9_Специальное оформление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9_Специальное оформление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9_Специальное оформление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9_Специальное оформление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9_Специальное оформление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9_Специальное оформление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9_Специальное оформление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9_Специальное оформление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9_Специальное оформление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3.xml><?xml version="1.0" encoding="utf-8"?>
<a:theme xmlns:a="http://schemas.openxmlformats.org/drawingml/2006/main" name="32_Специальное оформление">
  <a:themeElements>
    <a:clrScheme name="ГТНН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FF"/>
      </a:accent1>
      <a:accent2>
        <a:srgbClr val="3399FF"/>
      </a:accent2>
      <a:accent3>
        <a:srgbClr val="FFFFFF"/>
      </a:accent3>
      <a:accent4>
        <a:srgbClr val="FA9900"/>
      </a:accent4>
      <a:accent5>
        <a:srgbClr val="99CC00"/>
      </a:accent5>
      <a:accent6>
        <a:srgbClr val="003398"/>
      </a:accent6>
      <a:hlink>
        <a:srgbClr val="FFFFFF"/>
      </a:hlink>
      <a:folHlink>
        <a:srgbClr val="99CC00"/>
      </a:folHlink>
    </a:clrScheme>
    <a:fontScheme name="5_Специальное оформление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7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 Narrow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7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 Narrow" pitchFamily="34" charset="0"/>
          </a:defRPr>
        </a:defPPr>
      </a:lstStyle>
    </a:lnDef>
  </a:objectDefaults>
  <a:extraClrSchemeLst>
    <a:extraClrScheme>
      <a:clrScheme name="5_Специальное оформление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Специальное оформление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Специальное оформление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Специальное оформление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Специальное оформление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Специальное оформление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Специальное оформление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Специальное оформление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Специальное оформление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Специальное оформление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Специальное оформление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Специальное оформление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4.xml><?xml version="1.0" encoding="utf-8"?>
<a:theme xmlns:a="http://schemas.openxmlformats.org/drawingml/2006/main" name="34_Специальное оформление">
  <a:themeElements>
    <a:clrScheme name="9_Специальное оформление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9_Специальное оформление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7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 Narrow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7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 Narrow" pitchFamily="34" charset="0"/>
          </a:defRPr>
        </a:defPPr>
      </a:lstStyle>
    </a:lnDef>
  </a:objectDefaults>
  <a:extraClrSchemeLst>
    <a:extraClrScheme>
      <a:clrScheme name="9_Специальное оформление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9_Специальное оформление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9_Специальное оформление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9_Специальное оформление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9_Специальное оформление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9_Специальное оформление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9_Специальное оформление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9_Специальное оформление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9_Специальное оформление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9_Специальное оформление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9_Специальное оформление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9_Специальное оформление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5.xml><?xml version="1.0" encoding="utf-8"?>
<a:theme xmlns:a="http://schemas.openxmlformats.org/drawingml/2006/main" name="35_Специальное оформление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9_Специальное оформление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7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 Narrow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7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 Narrow" pitchFamily="34" charset="0"/>
          </a:defRPr>
        </a:defPPr>
      </a:lstStyle>
    </a:lnDef>
    <a:txDef>
      <a:spPr bwMode="auto">
        <a:noFill/>
        <a:ln w="9525">
          <a:noFill/>
          <a:miter lim="800000"/>
          <a:headEnd/>
          <a:tailEnd/>
        </a:ln>
        <a:effectLst/>
      </a:spPr>
      <a:bodyPr vert="horz" wrap="square" lIns="0" tIns="0" rIns="0" bIns="0" numCol="1" anchor="ctr" anchorCtr="0" compatLnSpc="1">
        <a:prstTxWarp prst="textNoShape">
          <a:avLst/>
        </a:prstTxWarp>
      </a:bodyPr>
      <a:lstStyle>
        <a:defPPr marL="0" marR="0" indent="0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sz="2000" smtClean="0">
            <a:cs typeface="+mn-cs"/>
          </a:defRPr>
        </a:defPPr>
      </a:lstStyle>
    </a:txDef>
  </a:objectDefaults>
  <a:extraClrSchemeLst>
    <a:extraClrScheme>
      <a:clrScheme name="9_Специальное оформление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9_Специальное оформление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9_Специальное оформление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9_Специальное оформление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9_Специальное оформление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9_Специальное оформление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9_Специальное оформление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9_Специальное оформление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9_Специальное оформление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9_Специальное оформление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9_Специальное оформление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9_Специальное оформление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6.xml><?xml version="1.0" encoding="utf-8"?>
<a:theme xmlns:a="http://schemas.openxmlformats.org/drawingml/2006/main" name="36_Специальное оформление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Классическая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7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 Narrow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7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 Narrow" pitchFamily="34" charset="0"/>
          </a:defRPr>
        </a:defPPr>
      </a:lstStyle>
    </a:lnDef>
  </a:objectDefaults>
  <a:extraClrSchemeLst>
    <a:extraClrScheme>
      <a:clrScheme name="9_Специальное оформление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9_Специальное оформление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9_Специальное оформление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9_Специальное оформление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9_Специальное оформление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9_Специальное оформление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9_Специальное оформление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9_Специальное оформление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9_Специальное оформление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9_Специальное оформление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9_Специальное оформление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9_Специальное оформление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7.xml><?xml version="1.0" encoding="utf-8"?>
<a:theme xmlns:a="http://schemas.openxmlformats.org/drawingml/2006/main" name="58_Специальное оформление">
  <a:themeElements>
    <a:clrScheme name="ГТНН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FF"/>
      </a:accent1>
      <a:accent2>
        <a:srgbClr val="3399FF"/>
      </a:accent2>
      <a:accent3>
        <a:srgbClr val="FFFFFF"/>
      </a:accent3>
      <a:accent4>
        <a:srgbClr val="FA9900"/>
      </a:accent4>
      <a:accent5>
        <a:srgbClr val="99CC00"/>
      </a:accent5>
      <a:accent6>
        <a:srgbClr val="003398"/>
      </a:accent6>
      <a:hlink>
        <a:srgbClr val="FFFFFF"/>
      </a:hlink>
      <a:folHlink>
        <a:srgbClr val="99CC00"/>
      </a:folHlink>
    </a:clrScheme>
    <a:fontScheme name="5_Специальное оформление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7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 Narrow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7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 Narrow" pitchFamily="34" charset="0"/>
          </a:defRPr>
        </a:defPPr>
      </a:lstStyle>
    </a:lnDef>
  </a:objectDefaults>
  <a:extraClrSchemeLst>
    <a:extraClrScheme>
      <a:clrScheme name="5_Специальное оформление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Специальное оформление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Специальное оформление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Специальное оформление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Специальное оформление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Специальное оформление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Специальное оформление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Специальное оформление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Специальное оформление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Специальное оформление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Специальное оформление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Специальное оформление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8.xml><?xml version="1.0" encoding="utf-8"?>
<a:theme xmlns:a="http://schemas.openxmlformats.org/drawingml/2006/main" name="59_Специальное оформление">
  <a:themeElements>
    <a:clrScheme name="ГТНН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FF"/>
      </a:accent1>
      <a:accent2>
        <a:srgbClr val="3399FF"/>
      </a:accent2>
      <a:accent3>
        <a:srgbClr val="FFFFFF"/>
      </a:accent3>
      <a:accent4>
        <a:srgbClr val="FA9900"/>
      </a:accent4>
      <a:accent5>
        <a:srgbClr val="99CC00"/>
      </a:accent5>
      <a:accent6>
        <a:srgbClr val="003398"/>
      </a:accent6>
      <a:hlink>
        <a:srgbClr val="FFFFFF"/>
      </a:hlink>
      <a:folHlink>
        <a:srgbClr val="99CC00"/>
      </a:folHlink>
    </a:clrScheme>
    <a:fontScheme name="5_Специальное оформление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7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 Narrow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7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 Narrow" pitchFamily="34" charset="0"/>
          </a:defRPr>
        </a:defPPr>
      </a:lstStyle>
    </a:lnDef>
  </a:objectDefaults>
  <a:extraClrSchemeLst>
    <a:extraClrScheme>
      <a:clrScheme name="5_Специальное оформление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Специальное оформление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Специальное оформление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Специальное оформление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Специальное оформление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Специальное оформление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Специальное оформление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Специальное оформление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Специальное оформление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Специальное оформление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Специальное оформление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Специальное оформление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9.xml><?xml version="1.0" encoding="utf-8"?>
<a:theme xmlns:a="http://schemas.openxmlformats.org/drawingml/2006/main" name="37_Специальное оформление">
  <a:themeElements>
    <a:clrScheme name="ГТНН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FF"/>
      </a:accent1>
      <a:accent2>
        <a:srgbClr val="3399FF"/>
      </a:accent2>
      <a:accent3>
        <a:srgbClr val="FFFFFF"/>
      </a:accent3>
      <a:accent4>
        <a:srgbClr val="FA9900"/>
      </a:accent4>
      <a:accent5>
        <a:srgbClr val="99CC00"/>
      </a:accent5>
      <a:accent6>
        <a:srgbClr val="003398"/>
      </a:accent6>
      <a:hlink>
        <a:srgbClr val="FFFFFF"/>
      </a:hlink>
      <a:folHlink>
        <a:srgbClr val="99CC00"/>
      </a:folHlink>
    </a:clrScheme>
    <a:fontScheme name="9_Специальное оформление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7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 Narrow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7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 Narrow" pitchFamily="34" charset="0"/>
          </a:defRPr>
        </a:defPPr>
      </a:lstStyle>
    </a:lnDef>
  </a:objectDefaults>
  <a:extraClrSchemeLst>
    <a:extraClrScheme>
      <a:clrScheme name="9_Специальное оформление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9_Специальное оформление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9_Специальное оформление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9_Специальное оформление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9_Специальное оформление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9_Специальное оформление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9_Специальное оформление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9_Специальное оформление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9_Специальное оформление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9_Специальное оформление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9_Специальное оформление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9_Специальное оформление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6_Специальное оформление">
  <a:themeElements>
    <a:clrScheme name="6_Специальное оформление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6_Специальное оформление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7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 Narrow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7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 Narrow" pitchFamily="34" charset="0"/>
          </a:defRPr>
        </a:defPPr>
      </a:lstStyle>
    </a:lnDef>
  </a:objectDefaults>
  <a:extraClrSchemeLst>
    <a:extraClrScheme>
      <a:clrScheme name="6_Специальное оформление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Специальное оформление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Специальное оформление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Специальное оформление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Специальное оформление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Специальное оформление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Специальное оформление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Специальное оформление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Специальное оформление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Специальное оформление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Специальное оформление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Специальное оформление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0.xml><?xml version="1.0" encoding="utf-8"?>
<a:theme xmlns:a="http://schemas.openxmlformats.org/drawingml/2006/main" name="38_Специальное оформление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Классическая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7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 Narrow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7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 Narrow" pitchFamily="34" charset="0"/>
          </a:defRPr>
        </a:defPPr>
      </a:lstStyle>
    </a:lnDef>
  </a:objectDefaults>
  <a:extraClrSchemeLst>
    <a:extraClrScheme>
      <a:clrScheme name="9_Специальное оформление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9_Специальное оформление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9_Специальное оформление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9_Специальное оформление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9_Специальное оформление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9_Специальное оформление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9_Специальное оформление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9_Специальное оформление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9_Специальное оформление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9_Специальное оформление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9_Специальное оформление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9_Специальное оформление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1.xml><?xml version="1.0" encoding="utf-8"?>
<a:theme xmlns:a="http://schemas.openxmlformats.org/drawingml/2006/main" name="39_Специальное оформление">
  <a:themeElements>
    <a:clrScheme name="ГТНН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FF"/>
      </a:accent1>
      <a:accent2>
        <a:srgbClr val="3399FF"/>
      </a:accent2>
      <a:accent3>
        <a:srgbClr val="FFFFFF"/>
      </a:accent3>
      <a:accent4>
        <a:srgbClr val="FA9900"/>
      </a:accent4>
      <a:accent5>
        <a:srgbClr val="99CC00"/>
      </a:accent5>
      <a:accent6>
        <a:srgbClr val="003398"/>
      </a:accent6>
      <a:hlink>
        <a:srgbClr val="FFFFFF"/>
      </a:hlink>
      <a:folHlink>
        <a:srgbClr val="99CC00"/>
      </a:folHlink>
    </a:clrScheme>
    <a:fontScheme name="9_Специальное оформление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7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 Narrow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7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 Narrow" pitchFamily="34" charset="0"/>
          </a:defRPr>
        </a:defPPr>
      </a:lstStyle>
    </a:lnDef>
  </a:objectDefaults>
  <a:extraClrSchemeLst>
    <a:extraClrScheme>
      <a:clrScheme name="9_Специальное оформление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9_Специальное оформление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9_Специальное оформление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9_Специальное оформление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9_Специальное оформление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9_Специальное оформление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9_Специальное оформление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9_Специальное оформление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9_Специальное оформление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9_Специальное оформление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9_Специальное оформление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9_Специальное оформление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2.xml><?xml version="1.0" encoding="utf-8"?>
<a:theme xmlns:a="http://schemas.openxmlformats.org/drawingml/2006/main" name="60_Специальное оформление">
  <a:themeElements>
    <a:clrScheme name="ГТНН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FF"/>
      </a:accent1>
      <a:accent2>
        <a:srgbClr val="3399FF"/>
      </a:accent2>
      <a:accent3>
        <a:srgbClr val="FFFFFF"/>
      </a:accent3>
      <a:accent4>
        <a:srgbClr val="FA9900"/>
      </a:accent4>
      <a:accent5>
        <a:srgbClr val="99CC00"/>
      </a:accent5>
      <a:accent6>
        <a:srgbClr val="003398"/>
      </a:accent6>
      <a:hlink>
        <a:srgbClr val="FFFFFF"/>
      </a:hlink>
      <a:folHlink>
        <a:srgbClr val="99CC00"/>
      </a:folHlink>
    </a:clrScheme>
    <a:fontScheme name="5_Специальное оформление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7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 Narrow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7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 Narrow" pitchFamily="34" charset="0"/>
          </a:defRPr>
        </a:defPPr>
      </a:lstStyle>
    </a:lnDef>
  </a:objectDefaults>
  <a:extraClrSchemeLst>
    <a:extraClrScheme>
      <a:clrScheme name="5_Специальное оформление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Специальное оформление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Специальное оформление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Специальное оформление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Специальное оформление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Специальное оформление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Специальное оформление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Специальное оформление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Специальное оформление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Специальное оформление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Специальное оформление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Специальное оформление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3.xml><?xml version="1.0" encoding="utf-8"?>
<a:theme xmlns:a="http://schemas.openxmlformats.org/drawingml/2006/main" name="40_Специальное оформление">
  <a:themeElements>
    <a:clrScheme name="ГТНН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FF"/>
      </a:accent1>
      <a:accent2>
        <a:srgbClr val="3399FF"/>
      </a:accent2>
      <a:accent3>
        <a:srgbClr val="FFFFFF"/>
      </a:accent3>
      <a:accent4>
        <a:srgbClr val="FA9900"/>
      </a:accent4>
      <a:accent5>
        <a:srgbClr val="99CC00"/>
      </a:accent5>
      <a:accent6>
        <a:srgbClr val="003398"/>
      </a:accent6>
      <a:hlink>
        <a:srgbClr val="FFFFFF"/>
      </a:hlink>
      <a:folHlink>
        <a:srgbClr val="99CC00"/>
      </a:folHlink>
    </a:clrScheme>
    <a:fontScheme name="5_Специальное оформление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7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 Narrow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7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 Narrow" pitchFamily="34" charset="0"/>
          </a:defRPr>
        </a:defPPr>
      </a:lstStyle>
    </a:lnDef>
  </a:objectDefaults>
  <a:extraClrSchemeLst>
    <a:extraClrScheme>
      <a:clrScheme name="5_Специальное оформление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Специальное оформление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Специальное оформление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Специальное оформление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Специальное оформление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Специальное оформление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Специальное оформление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Специальное оформление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Специальное оформление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Специальное оформление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Специальное оформление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Специальное оформление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4.xml><?xml version="1.0" encoding="utf-8"?>
<a:theme xmlns:a="http://schemas.openxmlformats.org/drawingml/2006/main" name="41_Специальное оформление">
  <a:themeElements>
    <a:clrScheme name="ГТНН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FF"/>
      </a:accent1>
      <a:accent2>
        <a:srgbClr val="3399FF"/>
      </a:accent2>
      <a:accent3>
        <a:srgbClr val="FFFFFF"/>
      </a:accent3>
      <a:accent4>
        <a:srgbClr val="FA9900"/>
      </a:accent4>
      <a:accent5>
        <a:srgbClr val="99CC00"/>
      </a:accent5>
      <a:accent6>
        <a:srgbClr val="003398"/>
      </a:accent6>
      <a:hlink>
        <a:srgbClr val="FFFFFF"/>
      </a:hlink>
      <a:folHlink>
        <a:srgbClr val="99CC00"/>
      </a:folHlink>
    </a:clrScheme>
    <a:fontScheme name="9_Специальное оформление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7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 Narrow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7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 Narrow" pitchFamily="34" charset="0"/>
          </a:defRPr>
        </a:defPPr>
      </a:lstStyle>
    </a:lnDef>
  </a:objectDefaults>
  <a:extraClrSchemeLst>
    <a:extraClrScheme>
      <a:clrScheme name="9_Специальное оформление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9_Специальное оформление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9_Специальное оформление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9_Специальное оформление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9_Специальное оформление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9_Специальное оформление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9_Специальное оформление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9_Специальное оформление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9_Специальное оформление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9_Специальное оформление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9_Специальное оформление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9_Специальное оформление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5.xml><?xml version="1.0" encoding="utf-8"?>
<a:theme xmlns:a="http://schemas.openxmlformats.org/drawingml/2006/main" name="57_Специальное оформление">
  <a:themeElements>
    <a:clrScheme name="ГТНН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FF"/>
      </a:accent1>
      <a:accent2>
        <a:srgbClr val="3399FF"/>
      </a:accent2>
      <a:accent3>
        <a:srgbClr val="FFFFFF"/>
      </a:accent3>
      <a:accent4>
        <a:srgbClr val="FA9900"/>
      </a:accent4>
      <a:accent5>
        <a:srgbClr val="99CC00"/>
      </a:accent5>
      <a:accent6>
        <a:srgbClr val="003398"/>
      </a:accent6>
      <a:hlink>
        <a:srgbClr val="FFFFFF"/>
      </a:hlink>
      <a:folHlink>
        <a:srgbClr val="99CC00"/>
      </a:folHlink>
    </a:clrScheme>
    <a:fontScheme name="9_Специальное оформление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7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 Narrow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7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 Narrow" pitchFamily="34" charset="0"/>
          </a:defRPr>
        </a:defPPr>
      </a:lstStyle>
    </a:lnDef>
  </a:objectDefaults>
  <a:extraClrSchemeLst>
    <a:extraClrScheme>
      <a:clrScheme name="9_Специальное оформление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9_Специальное оформление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9_Специальное оформление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9_Специальное оформление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9_Специальное оформление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9_Специальное оформление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9_Специальное оформление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9_Специальное оформление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9_Специальное оформление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9_Специальное оформление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9_Специальное оформление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9_Специальное оформление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6.xml><?xml version="1.0" encoding="utf-8"?>
<a:theme xmlns:a="http://schemas.openxmlformats.org/drawingml/2006/main" name="61_Специальное оформление">
  <a:themeElements>
    <a:clrScheme name="ГТНН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FF"/>
      </a:accent1>
      <a:accent2>
        <a:srgbClr val="3399FF"/>
      </a:accent2>
      <a:accent3>
        <a:srgbClr val="FFFFFF"/>
      </a:accent3>
      <a:accent4>
        <a:srgbClr val="FA9900"/>
      </a:accent4>
      <a:accent5>
        <a:srgbClr val="99CC00"/>
      </a:accent5>
      <a:accent6>
        <a:srgbClr val="003398"/>
      </a:accent6>
      <a:hlink>
        <a:srgbClr val="FFFFFF"/>
      </a:hlink>
      <a:folHlink>
        <a:srgbClr val="99CC00"/>
      </a:folHlink>
    </a:clrScheme>
    <a:fontScheme name="5_Специальное оформление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7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 Narrow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7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 Narrow" pitchFamily="34" charset="0"/>
          </a:defRPr>
        </a:defPPr>
      </a:lstStyle>
    </a:lnDef>
  </a:objectDefaults>
  <a:extraClrSchemeLst>
    <a:extraClrScheme>
      <a:clrScheme name="5_Специальное оформление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Специальное оформление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Специальное оформление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Специальное оформление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Специальное оформление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Специальное оформление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Специальное оформление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Специальное оформление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Специальное оформление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Специальное оформление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Специальное оформление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Специальное оформление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7.xml><?xml version="1.0" encoding="utf-8"?>
<a:theme xmlns:a="http://schemas.openxmlformats.org/drawingml/2006/main" name="42_Специальное оформление">
  <a:themeElements>
    <a:clrScheme name="ГТНН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FF"/>
      </a:accent1>
      <a:accent2>
        <a:srgbClr val="3399FF"/>
      </a:accent2>
      <a:accent3>
        <a:srgbClr val="FFFFFF"/>
      </a:accent3>
      <a:accent4>
        <a:srgbClr val="FA9900"/>
      </a:accent4>
      <a:accent5>
        <a:srgbClr val="99CC00"/>
      </a:accent5>
      <a:accent6>
        <a:srgbClr val="003398"/>
      </a:accent6>
      <a:hlink>
        <a:srgbClr val="FFFFFF"/>
      </a:hlink>
      <a:folHlink>
        <a:srgbClr val="99CC00"/>
      </a:folHlink>
    </a:clrScheme>
    <a:fontScheme name="9_Специальное оформление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7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 Narrow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7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 Narrow" pitchFamily="34" charset="0"/>
          </a:defRPr>
        </a:defPPr>
      </a:lstStyle>
    </a:lnDef>
  </a:objectDefaults>
  <a:extraClrSchemeLst>
    <a:extraClrScheme>
      <a:clrScheme name="9_Специальное оформление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9_Специальное оформление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9_Специальное оформление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9_Специальное оформление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9_Специальное оформление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9_Специальное оформление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9_Специальное оформление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9_Специальное оформление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9_Специальное оформление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9_Специальное оформление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9_Специальное оформление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9_Специальное оформление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8.xml><?xml version="1.0" encoding="utf-8"?>
<a:theme xmlns:a="http://schemas.openxmlformats.org/drawingml/2006/main" name="62_Специальное оформление">
  <a:themeElements>
    <a:clrScheme name="ГТНН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FF"/>
      </a:accent1>
      <a:accent2>
        <a:srgbClr val="3399FF"/>
      </a:accent2>
      <a:accent3>
        <a:srgbClr val="FFFFFF"/>
      </a:accent3>
      <a:accent4>
        <a:srgbClr val="FA9900"/>
      </a:accent4>
      <a:accent5>
        <a:srgbClr val="99CC00"/>
      </a:accent5>
      <a:accent6>
        <a:srgbClr val="003398"/>
      </a:accent6>
      <a:hlink>
        <a:srgbClr val="FFFFFF"/>
      </a:hlink>
      <a:folHlink>
        <a:srgbClr val="99CC00"/>
      </a:folHlink>
    </a:clrScheme>
    <a:fontScheme name="9_Специальное оформление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7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 Narrow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7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 Narrow" pitchFamily="34" charset="0"/>
          </a:defRPr>
        </a:defPPr>
      </a:lstStyle>
    </a:lnDef>
  </a:objectDefaults>
  <a:extraClrSchemeLst>
    <a:extraClrScheme>
      <a:clrScheme name="9_Специальное оформление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9_Специальное оформление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9_Специальное оформление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9_Специальное оформление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9_Специальное оформление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9_Специальное оформление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9_Специальное оформление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9_Специальное оформление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9_Специальное оформление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9_Специальное оформление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9_Специальное оформление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9_Специальное оформление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9.xml><?xml version="1.0" encoding="utf-8"?>
<a:theme xmlns:a="http://schemas.openxmlformats.org/drawingml/2006/main" name="43_Специальное оформление">
  <a:themeElements>
    <a:clrScheme name="ГТНН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FF"/>
      </a:accent1>
      <a:accent2>
        <a:srgbClr val="3399FF"/>
      </a:accent2>
      <a:accent3>
        <a:srgbClr val="FFFFFF"/>
      </a:accent3>
      <a:accent4>
        <a:srgbClr val="FA9900"/>
      </a:accent4>
      <a:accent5>
        <a:srgbClr val="99CC00"/>
      </a:accent5>
      <a:accent6>
        <a:srgbClr val="003398"/>
      </a:accent6>
      <a:hlink>
        <a:srgbClr val="FFFFFF"/>
      </a:hlink>
      <a:folHlink>
        <a:srgbClr val="99CC00"/>
      </a:folHlink>
    </a:clrScheme>
    <a:fontScheme name="5_Специальное оформление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7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 Narrow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7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 Narrow" pitchFamily="34" charset="0"/>
          </a:defRPr>
        </a:defPPr>
      </a:lstStyle>
    </a:lnDef>
  </a:objectDefaults>
  <a:extraClrSchemeLst>
    <a:extraClrScheme>
      <a:clrScheme name="5_Специальное оформление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Специальное оформление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Специальное оформление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Специальное оформление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Специальное оформление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Специальное оформление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Специальное оформление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Специальное оформление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Специальное оформление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Специальное оформление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Специальное оформление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Специальное оформление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7_Специальное оформление">
  <a:themeElements>
    <a:clrScheme name="ГТНН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FF"/>
      </a:accent1>
      <a:accent2>
        <a:srgbClr val="3399FF"/>
      </a:accent2>
      <a:accent3>
        <a:srgbClr val="FFFFFF"/>
      </a:accent3>
      <a:accent4>
        <a:srgbClr val="FA9900"/>
      </a:accent4>
      <a:accent5>
        <a:srgbClr val="99CC00"/>
      </a:accent5>
      <a:accent6>
        <a:srgbClr val="003398"/>
      </a:accent6>
      <a:hlink>
        <a:srgbClr val="FFFFFF"/>
      </a:hlink>
      <a:folHlink>
        <a:srgbClr val="99CC00"/>
      </a:folHlink>
    </a:clrScheme>
    <a:fontScheme name="7_Специальное оформление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7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 Narrow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7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 Narrow" pitchFamily="34" charset="0"/>
          </a:defRPr>
        </a:defPPr>
      </a:lstStyle>
    </a:lnDef>
  </a:objectDefaults>
  <a:extraClrSchemeLst>
    <a:extraClrScheme>
      <a:clrScheme name="7_Специальное оформление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Специальное оформление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Специальное оформление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Специальное оформление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Специальное оформление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Специальное оформление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Специальное оформление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Специальное оформление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Специальное оформление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Специальное оформление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Специальное оформление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Специальное оформление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0.xml><?xml version="1.0" encoding="utf-8"?>
<a:theme xmlns:a="http://schemas.openxmlformats.org/drawingml/2006/main" name="44_Специальное оформление">
  <a:themeElements>
    <a:clrScheme name="ГТНН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FF"/>
      </a:accent1>
      <a:accent2>
        <a:srgbClr val="3399FF"/>
      </a:accent2>
      <a:accent3>
        <a:srgbClr val="FFFFFF"/>
      </a:accent3>
      <a:accent4>
        <a:srgbClr val="FA9900"/>
      </a:accent4>
      <a:accent5>
        <a:srgbClr val="99CC00"/>
      </a:accent5>
      <a:accent6>
        <a:srgbClr val="003398"/>
      </a:accent6>
      <a:hlink>
        <a:srgbClr val="FFFFFF"/>
      </a:hlink>
      <a:folHlink>
        <a:srgbClr val="99CC00"/>
      </a:folHlink>
    </a:clrScheme>
    <a:fontScheme name="9_Специальное оформление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7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 Narrow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7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 Narrow" pitchFamily="34" charset="0"/>
          </a:defRPr>
        </a:defPPr>
      </a:lstStyle>
    </a:lnDef>
  </a:objectDefaults>
  <a:extraClrSchemeLst>
    <a:extraClrScheme>
      <a:clrScheme name="9_Специальное оформление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9_Специальное оформление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9_Специальное оформление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9_Специальное оформление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9_Специальное оформление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9_Специальное оформление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9_Специальное оформление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9_Специальное оформление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9_Специальное оформление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9_Специальное оформление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9_Специальное оформление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9_Специальное оформление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1.xml><?xml version="1.0" encoding="utf-8"?>
<a:theme xmlns:a="http://schemas.openxmlformats.org/drawingml/2006/main" name="45_Специальное оформление">
  <a:themeElements>
    <a:clrScheme name="ГТНН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FF"/>
      </a:accent1>
      <a:accent2>
        <a:srgbClr val="3399FF"/>
      </a:accent2>
      <a:accent3>
        <a:srgbClr val="FFFFFF"/>
      </a:accent3>
      <a:accent4>
        <a:srgbClr val="FA9900"/>
      </a:accent4>
      <a:accent5>
        <a:srgbClr val="99CC00"/>
      </a:accent5>
      <a:accent6>
        <a:srgbClr val="003398"/>
      </a:accent6>
      <a:hlink>
        <a:srgbClr val="FFFFFF"/>
      </a:hlink>
      <a:folHlink>
        <a:srgbClr val="99CC00"/>
      </a:folHlink>
    </a:clrScheme>
    <a:fontScheme name="9_Специальное оформление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7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 Narrow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7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 Narrow" pitchFamily="34" charset="0"/>
          </a:defRPr>
        </a:defPPr>
      </a:lstStyle>
    </a:lnDef>
  </a:objectDefaults>
  <a:extraClrSchemeLst>
    <a:extraClrScheme>
      <a:clrScheme name="9_Специальное оформление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9_Специальное оформление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9_Специальное оформление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9_Специальное оформление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9_Специальное оформление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9_Специальное оформление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9_Специальное оформление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9_Специальное оформление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9_Специальное оформление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9_Специальное оформление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9_Специальное оформление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9_Специальное оформление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2.xml><?xml version="1.0" encoding="utf-8"?>
<a:theme xmlns:a="http://schemas.openxmlformats.org/drawingml/2006/main" name="46_Специальное оформление">
  <a:themeElements>
    <a:clrScheme name="ГТНН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FF"/>
      </a:accent1>
      <a:accent2>
        <a:srgbClr val="3399FF"/>
      </a:accent2>
      <a:accent3>
        <a:srgbClr val="FFFFFF"/>
      </a:accent3>
      <a:accent4>
        <a:srgbClr val="FA9900"/>
      </a:accent4>
      <a:accent5>
        <a:srgbClr val="99CC00"/>
      </a:accent5>
      <a:accent6>
        <a:srgbClr val="003398"/>
      </a:accent6>
      <a:hlink>
        <a:srgbClr val="FFFFFF"/>
      </a:hlink>
      <a:folHlink>
        <a:srgbClr val="99CC00"/>
      </a:folHlink>
    </a:clrScheme>
    <a:fontScheme name="9_Специальное оформление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7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 Narrow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7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 Narrow" pitchFamily="34" charset="0"/>
          </a:defRPr>
        </a:defPPr>
      </a:lstStyle>
    </a:lnDef>
  </a:objectDefaults>
  <a:extraClrSchemeLst>
    <a:extraClrScheme>
      <a:clrScheme name="9_Специальное оформление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9_Специальное оформление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9_Специальное оформление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9_Специальное оформление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9_Специальное оформление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9_Специальное оформление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9_Специальное оформление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9_Специальное оформление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9_Специальное оформление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9_Специальное оформление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9_Специальное оформление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9_Специальное оформление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3.xml><?xml version="1.0" encoding="utf-8"?>
<a:theme xmlns:a="http://schemas.openxmlformats.org/drawingml/2006/main" name="47_Специальное оформление">
  <a:themeElements>
    <a:clrScheme name="ГТНН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FF"/>
      </a:accent1>
      <a:accent2>
        <a:srgbClr val="3399FF"/>
      </a:accent2>
      <a:accent3>
        <a:srgbClr val="FFFFFF"/>
      </a:accent3>
      <a:accent4>
        <a:srgbClr val="FA9900"/>
      </a:accent4>
      <a:accent5>
        <a:srgbClr val="99CC00"/>
      </a:accent5>
      <a:accent6>
        <a:srgbClr val="003398"/>
      </a:accent6>
      <a:hlink>
        <a:srgbClr val="FFFFFF"/>
      </a:hlink>
      <a:folHlink>
        <a:srgbClr val="99CC00"/>
      </a:folHlink>
    </a:clrScheme>
    <a:fontScheme name="9_Специальное оформление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7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 Narrow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7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 Narrow" pitchFamily="34" charset="0"/>
          </a:defRPr>
        </a:defPPr>
      </a:lstStyle>
    </a:lnDef>
  </a:objectDefaults>
  <a:extraClrSchemeLst>
    <a:extraClrScheme>
      <a:clrScheme name="9_Специальное оформление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9_Специальное оформление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9_Специальное оформление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9_Специальное оформление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9_Специальное оформление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9_Специальное оформление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9_Специальное оформление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9_Специальное оформление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9_Специальное оформление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9_Специальное оформление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9_Специальное оформление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9_Специальное оформление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4.xml><?xml version="1.0" encoding="utf-8"?>
<a:theme xmlns:a="http://schemas.openxmlformats.org/drawingml/2006/main" name="48_Специальное оформление">
  <a:themeElements>
    <a:clrScheme name="ГТНН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FF"/>
      </a:accent1>
      <a:accent2>
        <a:srgbClr val="3399FF"/>
      </a:accent2>
      <a:accent3>
        <a:srgbClr val="FFFFFF"/>
      </a:accent3>
      <a:accent4>
        <a:srgbClr val="FA9900"/>
      </a:accent4>
      <a:accent5>
        <a:srgbClr val="99CC00"/>
      </a:accent5>
      <a:accent6>
        <a:srgbClr val="003398"/>
      </a:accent6>
      <a:hlink>
        <a:srgbClr val="FFFFFF"/>
      </a:hlink>
      <a:folHlink>
        <a:srgbClr val="99CC00"/>
      </a:folHlink>
    </a:clrScheme>
    <a:fontScheme name="9_Специальное оформление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7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 Narrow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7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 Narrow" pitchFamily="34" charset="0"/>
          </a:defRPr>
        </a:defPPr>
      </a:lstStyle>
    </a:lnDef>
  </a:objectDefaults>
  <a:extraClrSchemeLst>
    <a:extraClrScheme>
      <a:clrScheme name="9_Специальное оформление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9_Специальное оформление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9_Специальное оформление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9_Специальное оформление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9_Специальное оформление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9_Специальное оформление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9_Специальное оформление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9_Специальное оформление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9_Специальное оформление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9_Специальное оформление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9_Специальное оформление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9_Специальное оформление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5.xml><?xml version="1.0" encoding="utf-8"?>
<a:theme xmlns:a="http://schemas.openxmlformats.org/drawingml/2006/main" name="253_Специальное оформление">
  <a:themeElements>
    <a:clrScheme name="ГТНН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FF"/>
      </a:accent1>
      <a:accent2>
        <a:srgbClr val="3399FF"/>
      </a:accent2>
      <a:accent3>
        <a:srgbClr val="FFFFFF"/>
      </a:accent3>
      <a:accent4>
        <a:srgbClr val="FA9900"/>
      </a:accent4>
      <a:accent5>
        <a:srgbClr val="99CC00"/>
      </a:accent5>
      <a:accent6>
        <a:srgbClr val="003398"/>
      </a:accent6>
      <a:hlink>
        <a:srgbClr val="FFFFFF"/>
      </a:hlink>
      <a:folHlink>
        <a:srgbClr val="99CC00"/>
      </a:folHlink>
    </a:clrScheme>
    <a:fontScheme name="5_Специальное оформление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7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 Narrow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7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 Narrow" pitchFamily="34" charset="0"/>
          </a:defRPr>
        </a:defPPr>
      </a:lstStyle>
    </a:lnDef>
  </a:objectDefaults>
  <a:extraClrSchemeLst>
    <a:extraClrScheme>
      <a:clrScheme name="5_Специальное оформление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Специальное оформление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Специальное оформление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Специальное оформление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Специальное оформление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Специальное оформление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Специальное оформление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Специальное оформление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Специальное оформление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Специальное оформление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Специальное оформление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Специальное оформление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6.xml><?xml version="1.0" encoding="utf-8"?>
<a:theme xmlns:a="http://schemas.openxmlformats.org/drawingml/2006/main" name="49_Специальное оформление">
  <a:themeElements>
    <a:clrScheme name="ГТНН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FF"/>
      </a:accent1>
      <a:accent2>
        <a:srgbClr val="3399FF"/>
      </a:accent2>
      <a:accent3>
        <a:srgbClr val="FFFFFF"/>
      </a:accent3>
      <a:accent4>
        <a:srgbClr val="FA9900"/>
      </a:accent4>
      <a:accent5>
        <a:srgbClr val="99CC00"/>
      </a:accent5>
      <a:accent6>
        <a:srgbClr val="003398"/>
      </a:accent6>
      <a:hlink>
        <a:srgbClr val="FFFFFF"/>
      </a:hlink>
      <a:folHlink>
        <a:srgbClr val="99CC00"/>
      </a:folHlink>
    </a:clrScheme>
    <a:fontScheme name="6_Специальное оформление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7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 Narrow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7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 Narrow" pitchFamily="34" charset="0"/>
          </a:defRPr>
        </a:defPPr>
      </a:lstStyle>
    </a:lnDef>
  </a:objectDefaults>
  <a:extraClrSchemeLst>
    <a:extraClrScheme>
      <a:clrScheme name="6_Специальное оформление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Специальное оформление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Специальное оформление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Специальное оформление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Специальное оформление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Специальное оформление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Специальное оформление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Специальное оформление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Специальное оформление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Специальное оформление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Специальное оформление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Специальное оформление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7.xml><?xml version="1.0" encoding="utf-8"?>
<a:theme xmlns:a="http://schemas.openxmlformats.org/drawingml/2006/main" name="50_Специальное оформление">
  <a:themeElements>
    <a:clrScheme name="ГТНН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FF"/>
      </a:accent1>
      <a:accent2>
        <a:srgbClr val="3399FF"/>
      </a:accent2>
      <a:accent3>
        <a:srgbClr val="FFFFFF"/>
      </a:accent3>
      <a:accent4>
        <a:srgbClr val="FA9900"/>
      </a:accent4>
      <a:accent5>
        <a:srgbClr val="99CC00"/>
      </a:accent5>
      <a:accent6>
        <a:srgbClr val="003398"/>
      </a:accent6>
      <a:hlink>
        <a:srgbClr val="FFFFFF"/>
      </a:hlink>
      <a:folHlink>
        <a:srgbClr val="99CC00"/>
      </a:folHlink>
    </a:clrScheme>
    <a:fontScheme name="6_Специальное оформление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7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 Narrow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7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 Narrow" pitchFamily="34" charset="0"/>
          </a:defRPr>
        </a:defPPr>
      </a:lstStyle>
    </a:lnDef>
  </a:objectDefaults>
  <a:extraClrSchemeLst>
    <a:extraClrScheme>
      <a:clrScheme name="6_Специальное оформление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Специальное оформление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Специальное оформление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Специальное оформление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Специальное оформление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Специальное оформление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Специальное оформление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Специальное оформление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Специальное оформление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Специальное оформление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Специальное оформление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Специальное оформление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8.xml><?xml version="1.0" encoding="utf-8"?>
<a:theme xmlns:a="http://schemas.openxmlformats.org/drawingml/2006/main" name="51_Специальное оформление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9_Специальное оформление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7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 Narrow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7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 Narrow" pitchFamily="34" charset="0"/>
          </a:defRPr>
        </a:defPPr>
      </a:lstStyle>
    </a:lnDef>
  </a:objectDefaults>
  <a:extraClrSchemeLst>
    <a:extraClrScheme>
      <a:clrScheme name="9_Специальное оформление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9_Специальное оформление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9_Специальное оформление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9_Специальное оформление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9_Специальное оформление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9_Специальное оформление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9_Специальное оформление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9_Специальное оформление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9_Специальное оформление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9_Специальное оформление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9_Специальное оформление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9_Специальное оформление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9.xml><?xml version="1.0" encoding="utf-8"?>
<a:theme xmlns:a="http://schemas.openxmlformats.org/drawingml/2006/main" name="52_Специальное оформление">
  <a:themeElements>
    <a:clrScheme name="ГТНН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FF"/>
      </a:accent1>
      <a:accent2>
        <a:srgbClr val="3399FF"/>
      </a:accent2>
      <a:accent3>
        <a:srgbClr val="FFFFFF"/>
      </a:accent3>
      <a:accent4>
        <a:srgbClr val="FA9900"/>
      </a:accent4>
      <a:accent5>
        <a:srgbClr val="99CC00"/>
      </a:accent5>
      <a:accent6>
        <a:srgbClr val="003398"/>
      </a:accent6>
      <a:hlink>
        <a:srgbClr val="FFFFFF"/>
      </a:hlink>
      <a:folHlink>
        <a:srgbClr val="99CC00"/>
      </a:folHlink>
    </a:clrScheme>
    <a:fontScheme name="6_Специальное оформление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7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 Narrow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7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 Narrow" pitchFamily="34" charset="0"/>
          </a:defRPr>
        </a:defPPr>
      </a:lstStyle>
    </a:lnDef>
  </a:objectDefaults>
  <a:extraClrSchemeLst>
    <a:extraClrScheme>
      <a:clrScheme name="6_Специальное оформление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Специальное оформление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Специальное оформление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Специальное оформление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Специальное оформление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Специальное оформление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Специальное оформление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Специальное оформление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Специальное оформление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Специальное оформление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Специальное оформление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Специальное оформление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8_Специальное оформление">
  <a:themeElements>
    <a:clrScheme name="8_Специальное оформление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8_Специальное оформление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7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 Narrow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7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 Narrow" pitchFamily="34" charset="0"/>
          </a:defRPr>
        </a:defPPr>
      </a:lstStyle>
    </a:lnDef>
  </a:objectDefaults>
  <a:extraClrSchemeLst>
    <a:extraClrScheme>
      <a:clrScheme name="8_Специальное оформление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Специальное оформление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Специальное оформление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Специальное оформление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Специальное оформление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Специальное оформление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Специальное оформление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Специальное оформление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Специальное оформление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Специальное оформление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Специальное оформление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Специальное оформление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0.xml><?xml version="1.0" encoding="utf-8"?>
<a:theme xmlns:a="http://schemas.openxmlformats.org/drawingml/2006/main" name="53_Специальное оформление">
  <a:themeElements>
    <a:clrScheme name="ГТНН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FF"/>
      </a:accent1>
      <a:accent2>
        <a:srgbClr val="3399FF"/>
      </a:accent2>
      <a:accent3>
        <a:srgbClr val="FFFFFF"/>
      </a:accent3>
      <a:accent4>
        <a:srgbClr val="FA9900"/>
      </a:accent4>
      <a:accent5>
        <a:srgbClr val="99CC00"/>
      </a:accent5>
      <a:accent6>
        <a:srgbClr val="003398"/>
      </a:accent6>
      <a:hlink>
        <a:srgbClr val="FFFFFF"/>
      </a:hlink>
      <a:folHlink>
        <a:srgbClr val="99CC00"/>
      </a:folHlink>
    </a:clrScheme>
    <a:fontScheme name="6_Специальное оформление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7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 Narrow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7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 Narrow" pitchFamily="34" charset="0"/>
          </a:defRPr>
        </a:defPPr>
      </a:lstStyle>
    </a:lnDef>
  </a:objectDefaults>
  <a:extraClrSchemeLst>
    <a:extraClrScheme>
      <a:clrScheme name="6_Специальное оформление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Специальное оформление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Специальное оформление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Специальное оформление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Специальное оформление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Специальное оформление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Специальное оформление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Специальное оформление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Специальное оформление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Специальное оформление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Специальное оформление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Специальное оформление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1.xml><?xml version="1.0" encoding="utf-8"?>
<a:theme xmlns:a="http://schemas.openxmlformats.org/drawingml/2006/main" name="1_Шаблон презентации ГТНН">
  <a:themeElements>
    <a:clrScheme name="3_Специальное оформление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3_Специальное оформление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rgbClr val="FF0000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rtlCol="0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17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 Narrow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7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 Narrow" pitchFamily="34" charset="0"/>
          </a:defRPr>
        </a:defPPr>
      </a:lstStyle>
    </a:lnDef>
  </a:objectDefaults>
  <a:extraClrSchemeLst>
    <a:extraClrScheme>
      <a:clrScheme name="3_Специальное оформление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Специальное оформление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Специальное оформление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Специальное оформление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Специальное оформление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Специальное оформление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Специальное оформление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Специальное оформление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Специальное оформление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Специальное оформление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Специальное оформление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Специальное оформление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2.xml><?xml version="1.0" encoding="utf-8"?>
<a:theme xmlns:a="http://schemas.openxmlformats.org/drawingml/2006/main" name="2_Шаблон презентации ГТНН">
  <a:themeElements>
    <a:clrScheme name="3_Специальное оформление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3_Специальное оформление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7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 Narrow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7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 Narrow" pitchFamily="34" charset="0"/>
          </a:defRPr>
        </a:defPPr>
      </a:lstStyle>
    </a:lnDef>
  </a:objectDefaults>
  <a:extraClrSchemeLst>
    <a:extraClrScheme>
      <a:clrScheme name="3_Специальное оформление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Специальное оформление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Специальное оформление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Специальное оформление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Специальное оформление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Специальное оформление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Специальное оформление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Специальное оформление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Специальное оформление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Специальное оформление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Специальное оформление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Специальное оформление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3.xml><?xml version="1.0" encoding="utf-8"?>
<a:theme xmlns:a="http://schemas.openxmlformats.org/drawingml/2006/main" name="54_Специальное оформление">
  <a:themeElements>
    <a:clrScheme name="6_Специальное оформление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6_Специальное оформление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7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 Narrow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7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 Narrow" pitchFamily="34" charset="0"/>
          </a:defRPr>
        </a:defPPr>
      </a:lstStyle>
    </a:lnDef>
  </a:objectDefaults>
  <a:extraClrSchemeLst>
    <a:extraClrScheme>
      <a:clrScheme name="6_Специальное оформление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Специальное оформление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Специальное оформление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Специальное оформление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Специальное оформление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Специальное оформление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Специальное оформление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Специальное оформление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Специальное оформление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Специальное оформление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Специальное оформление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Специальное оформление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4.xml><?xml version="1.0" encoding="utf-8"?>
<a:theme xmlns:a="http://schemas.openxmlformats.org/drawingml/2006/main" name="1_Тема по умолчанию">
  <a:themeElements>
    <a:clrScheme name="Другое 3">
      <a:dk1>
        <a:srgbClr val="1A62BA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Горизонт">
      <a:majorFont>
        <a:latin typeface="Arial Narrow"/>
        <a:ea typeface=""/>
        <a:cs typeface=""/>
        <a:font script="Jpan" typeface="ＭＳ ゴシック"/>
        <a:font script="Hang" typeface="HY얕은샘물M"/>
        <a:font script="Hans" typeface="方正姚体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 Narrow"/>
        <a:ea typeface=""/>
        <a:cs typeface=""/>
        <a:font script="Jpan" typeface="ＭＳ ゴシック"/>
        <a:font script="Hang" typeface="HY얕은샘물M"/>
        <a:font script="Hans" typeface="方正姚体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65.xml><?xml version="1.0" encoding="utf-8"?>
<a:theme xmlns:a="http://schemas.openxmlformats.org/drawingml/2006/main" name="2_Тема по умолчанию">
  <a:themeElements>
    <a:clrScheme name="Другое 3">
      <a:dk1>
        <a:srgbClr val="1A62BA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Горизонт">
      <a:majorFont>
        <a:latin typeface="Arial Narrow"/>
        <a:ea typeface=""/>
        <a:cs typeface=""/>
        <a:font script="Jpan" typeface="ＭＳ ゴシック"/>
        <a:font script="Hang" typeface="HY얕은샘물M"/>
        <a:font script="Hans" typeface="方正姚体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 Narrow"/>
        <a:ea typeface=""/>
        <a:cs typeface=""/>
        <a:font script="Jpan" typeface="ＭＳ ゴシック"/>
        <a:font script="Hang" typeface="HY얕은샘물M"/>
        <a:font script="Hans" typeface="方正姚体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66.xml><?xml version="1.0" encoding="utf-8"?>
<a:theme xmlns:a="http://schemas.openxmlformats.org/drawingml/2006/main" name="6_Тема по умолчанию">
  <a:themeElements>
    <a:clrScheme name="Другое 3">
      <a:dk1>
        <a:srgbClr val="1A62BA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Горизонт">
      <a:majorFont>
        <a:latin typeface="Arial Narrow"/>
        <a:ea typeface=""/>
        <a:cs typeface=""/>
        <a:font script="Jpan" typeface="ＭＳ ゴシック"/>
        <a:font script="Hang" typeface="HY얕은샘물M"/>
        <a:font script="Hans" typeface="方正姚体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 Narrow"/>
        <a:ea typeface=""/>
        <a:cs typeface=""/>
        <a:font script="Jpan" typeface="ＭＳ ゴシック"/>
        <a:font script="Hang" typeface="HY얕은샘물M"/>
        <a:font script="Hans" typeface="方正姚体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67.xml><?xml version="1.0" encoding="utf-8"?>
<a:theme xmlns:a="http://schemas.openxmlformats.org/drawingml/2006/main" name="11_Тема по умолчанию">
  <a:themeElements>
    <a:clrScheme name="Другое 3">
      <a:dk1>
        <a:srgbClr val="1A62BA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Горизонт">
      <a:majorFont>
        <a:latin typeface="Arial Narrow"/>
        <a:ea typeface=""/>
        <a:cs typeface=""/>
        <a:font script="Jpan" typeface="ＭＳ ゴシック"/>
        <a:font script="Hang" typeface="HY얕은샘물M"/>
        <a:font script="Hans" typeface="方正姚体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 Narrow"/>
        <a:ea typeface=""/>
        <a:cs typeface=""/>
        <a:font script="Jpan" typeface="ＭＳ ゴシック"/>
        <a:font script="Hang" typeface="HY얕은샘물M"/>
        <a:font script="Hans" typeface="方正姚体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68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9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9_Специальное оформление">
  <a:themeElements>
    <a:clrScheme name="ГТНН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FF"/>
      </a:accent1>
      <a:accent2>
        <a:srgbClr val="3399FF"/>
      </a:accent2>
      <a:accent3>
        <a:srgbClr val="FFFFFF"/>
      </a:accent3>
      <a:accent4>
        <a:srgbClr val="FA9900"/>
      </a:accent4>
      <a:accent5>
        <a:srgbClr val="99CC00"/>
      </a:accent5>
      <a:accent6>
        <a:srgbClr val="003398"/>
      </a:accent6>
      <a:hlink>
        <a:srgbClr val="FFFFFF"/>
      </a:hlink>
      <a:folHlink>
        <a:srgbClr val="99CC00"/>
      </a:folHlink>
    </a:clrScheme>
    <a:fontScheme name="9_Специальное оформление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7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 Narrow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7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 Narrow" pitchFamily="34" charset="0"/>
          </a:defRPr>
        </a:defPPr>
      </a:lstStyle>
    </a:lnDef>
  </a:objectDefaults>
  <a:extraClrSchemeLst>
    <a:extraClrScheme>
      <a:clrScheme name="9_Специальное оформление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9_Специальное оформление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9_Специальное оформление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9_Специальное оформление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9_Специальное оформление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9_Специальное оформление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9_Специальное оформление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9_Специальное оформление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9_Специальное оформление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9_Специальное оформление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9_Специальное оформление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9_Специальное оформление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2_Специальное оформление">
  <a:themeElements>
    <a:clrScheme name="2_Специальное оформление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2_Специальное оформление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7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 Narrow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7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 Narrow" pitchFamily="34" charset="0"/>
          </a:defRPr>
        </a:defPPr>
      </a:lstStyle>
    </a:lnDef>
  </a:objectDefaults>
  <a:extraClrSchemeLst>
    <a:extraClrScheme>
      <a:clrScheme name="2_Специальное оформление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Специальное оформление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Специальное оформление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Специальное оформление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Специальное оформление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Специальное оформление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Специальное оформление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Специальное оформление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Специальное оформление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Специальное оформление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Специальное оформление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Специальное оформление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10_Специальное оформление">
  <a:themeElements>
    <a:clrScheme name="4_Специальное оформление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4_Специальное оформление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7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 Narrow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7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 Narrow" pitchFamily="34" charset="0"/>
          </a:defRPr>
        </a:defPPr>
      </a:lstStyle>
    </a:lnDef>
  </a:objectDefaults>
  <a:extraClrSchemeLst>
    <a:extraClrScheme>
      <a:clrScheme name="4_Специальное оформление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Специальное оформление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Специальное оформление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Специальное оформление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Специальное оформление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Специальное оформление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Специальное оформление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Специальное оформление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Специальное оформление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Специальное оформление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Специальное оформление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Специальное оформление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Override1.xml><?xml version="1.0" encoding="utf-8"?>
<a:themeOverride xmlns:a="http://schemas.openxmlformats.org/drawingml/2006/main">
  <a:clrScheme name="Другое 3">
    <a:dk1>
      <a:srgbClr val="1A62BA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2.xml><?xml version="1.0" encoding="utf-8"?>
<a:themeOverride xmlns:a="http://schemas.openxmlformats.org/drawingml/2006/main">
  <a:clrScheme name="Другое 3">
    <a:dk1>
      <a:srgbClr val="1A62BA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3.xml><?xml version="1.0" encoding="utf-8"?>
<a:themeOverride xmlns:a="http://schemas.openxmlformats.org/drawingml/2006/main">
  <a:clrScheme name="Другое 3">
    <a:dk1>
      <a:srgbClr val="1A62BA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LongProperties xmlns="http://schemas.microsoft.com/office/2006/metadata/longProperties"/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x0413__x043e__x0434_ xmlns="b27188c0-280d-41ad-a822-1ba3b700ec2a" xsi:nil="true"/>
    <_x0421__x0442__x0430__x0442__x0443__x0441_ xmlns="b27188c0-280d-41ad-a822-1ba3b700ec2a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10409B8182CB8F449FED83F45C5C66B8" ma:contentTypeVersion="76" ma:contentTypeDescription="Создание документа." ma:contentTypeScope="" ma:versionID="6e9a6f29fb6ed42f4cab906b353da8c2">
  <xsd:schema xmlns:xsd="http://www.w3.org/2001/XMLSchema" xmlns:xs="http://www.w3.org/2001/XMLSchema" xmlns:p="http://schemas.microsoft.com/office/2006/metadata/properties" xmlns:ns2="b27188c0-280d-41ad-a822-1ba3b700ec2a" targetNamespace="http://schemas.microsoft.com/office/2006/metadata/properties" ma:root="true" ma:fieldsID="dde63b7b58c6accfa75a302e53b16094" ns2:_="">
    <xsd:import namespace="b27188c0-280d-41ad-a822-1ba3b700ec2a"/>
    <xsd:element name="properties">
      <xsd:complexType>
        <xsd:sequence>
          <xsd:element name="documentManagement">
            <xsd:complexType>
              <xsd:all>
                <xsd:element ref="ns2:_x0413__x043e__x0434_" minOccurs="0"/>
                <xsd:element ref="ns2:_x0421__x0442__x0430__x0442__x0443__x0441_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27188c0-280d-41ad-a822-1ba3b700ec2a" elementFormDefault="qualified">
    <xsd:import namespace="http://schemas.microsoft.com/office/2006/documentManagement/types"/>
    <xsd:import namespace="http://schemas.microsoft.com/office/infopath/2007/PartnerControls"/>
    <xsd:element name="_x0413__x043e__x0434_" ma:index="8" nillable="true" ma:displayName="Год" ma:internalName="_x0413__x043e__x0434_">
      <xsd:simpleType>
        <xsd:restriction base="dms:Text">
          <xsd:maxLength value="255"/>
        </xsd:restriction>
      </xsd:simpleType>
    </xsd:element>
    <xsd:element name="_x0421__x0442__x0430__x0442__x0443__x0441_" ma:index="9" nillable="true" ma:displayName="Статус" ma:default="проект" ma:format="RadioButtons" ma:internalName="_x0421__x0442__x0430__x0442__x0443__x0441_">
      <xsd:simpleType>
        <xsd:restriction base="dms:Choice">
          <xsd:enumeration value="проект"/>
          <xsd:enumeration value="утвержден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содержимого" ma:readOnly="true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26632EF1-4B7A-4484-B7FF-6F2D4706A80F}">
  <ds:schemaRefs>
    <ds:schemaRef ds:uri="http://schemas.microsoft.com/office/2006/metadata/longProperties"/>
  </ds:schemaRefs>
</ds:datastoreItem>
</file>

<file path=customXml/itemProps2.xml><?xml version="1.0" encoding="utf-8"?>
<ds:datastoreItem xmlns:ds="http://schemas.openxmlformats.org/officeDocument/2006/customXml" ds:itemID="{9A84E5D1-BDD1-44F2-8764-B70FAFD155AB}">
  <ds:schemaRefs>
    <ds:schemaRef ds:uri="http://www.w3.org/XML/1998/namespace"/>
    <ds:schemaRef ds:uri="http://purl.org/dc/elements/1.1/"/>
    <ds:schemaRef ds:uri="http://schemas.microsoft.com/office/2006/metadata/properties"/>
    <ds:schemaRef ds:uri="http://purl.org/dc/dcmitype/"/>
    <ds:schemaRef ds:uri="http://schemas.microsoft.com/office/2006/documentManagement/types"/>
    <ds:schemaRef ds:uri="b27188c0-280d-41ad-a822-1ba3b700ec2a"/>
    <ds:schemaRef ds:uri="http://schemas.openxmlformats.org/package/2006/metadata/core-properties"/>
    <ds:schemaRef ds:uri="http://schemas.microsoft.com/office/infopath/2007/PartnerControls"/>
    <ds:schemaRef ds:uri="http://purl.org/dc/terms/"/>
  </ds:schemaRefs>
</ds:datastoreItem>
</file>

<file path=customXml/itemProps3.xml><?xml version="1.0" encoding="utf-8"?>
<ds:datastoreItem xmlns:ds="http://schemas.openxmlformats.org/officeDocument/2006/customXml" ds:itemID="{E578E82D-9E2C-4017-9BAE-521E4138B332}">
  <ds:schemaRefs>
    <ds:schemaRef ds:uri="http://schemas.microsoft.com/sharepoint/v3/contenttype/forms"/>
  </ds:schemaRefs>
</ds:datastoreItem>
</file>

<file path=customXml/itemProps4.xml><?xml version="1.0" encoding="utf-8"?>
<ds:datastoreItem xmlns:ds="http://schemas.openxmlformats.org/officeDocument/2006/customXml" ds:itemID="{B3090B37-4E1F-4B5C-AA19-D133404433B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27188c0-280d-41ad-a822-1ba3b700ec2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42777</TotalTime>
  <Words>5033</Words>
  <Application>Microsoft Office PowerPoint</Application>
  <PresentationFormat>Экран (16:9)</PresentationFormat>
  <Paragraphs>585</Paragraphs>
  <Slides>20</Slides>
  <Notes>20</Notes>
  <HiddenSlides>0</HiddenSlides>
  <MMClips>0</MMClips>
  <ScaleCrop>false</ScaleCrop>
  <HeadingPairs>
    <vt:vector size="4" baseType="variant">
      <vt:variant>
        <vt:lpstr>Тема</vt:lpstr>
      </vt:variant>
      <vt:variant>
        <vt:i4>67</vt:i4>
      </vt:variant>
      <vt:variant>
        <vt:lpstr>Заголовки слайдов</vt:lpstr>
      </vt:variant>
      <vt:variant>
        <vt:i4>20</vt:i4>
      </vt:variant>
    </vt:vector>
  </HeadingPairs>
  <TitlesOfParts>
    <vt:vector size="87" baseType="lpstr">
      <vt:lpstr>Шаблон презентации ГТНН</vt:lpstr>
      <vt:lpstr>4_Специальное оформление</vt:lpstr>
      <vt:lpstr>5_Специальное оформление</vt:lpstr>
      <vt:lpstr>6_Специальное оформление</vt:lpstr>
      <vt:lpstr>7_Специальное оформление</vt:lpstr>
      <vt:lpstr>8_Специальное оформление</vt:lpstr>
      <vt:lpstr>9_Специальное оформление</vt:lpstr>
      <vt:lpstr>2_Специальное оформление</vt:lpstr>
      <vt:lpstr>10_Специальное оформление</vt:lpstr>
      <vt:lpstr>11_Специальное оформление</vt:lpstr>
      <vt:lpstr>12_Специальное оформление</vt:lpstr>
      <vt:lpstr>13_Специальное оформление</vt:lpstr>
      <vt:lpstr>14_Специальное оформление</vt:lpstr>
      <vt:lpstr>15_Специальное оформление</vt:lpstr>
      <vt:lpstr>3_Специальное оформление</vt:lpstr>
      <vt:lpstr>16_Специальное оформление</vt:lpstr>
      <vt:lpstr>17_Специальное оформление</vt:lpstr>
      <vt:lpstr>18_Специальное оформление</vt:lpstr>
      <vt:lpstr>19_Специальное оформление</vt:lpstr>
      <vt:lpstr>20_Специальное оформление</vt:lpstr>
      <vt:lpstr>21_Специальное оформление</vt:lpstr>
      <vt:lpstr>22_Специальное оформление</vt:lpstr>
      <vt:lpstr>23_Специальное оформление</vt:lpstr>
      <vt:lpstr>24_Специальное оформление</vt:lpstr>
      <vt:lpstr>25_Специальное оформление</vt:lpstr>
      <vt:lpstr>26_Специальное оформление</vt:lpstr>
      <vt:lpstr>27_Специальное оформление</vt:lpstr>
      <vt:lpstr>28_Специальное оформление</vt:lpstr>
      <vt:lpstr>29_Специальное оформление</vt:lpstr>
      <vt:lpstr>30_Специальное оформление</vt:lpstr>
      <vt:lpstr>33_Специальное оформление</vt:lpstr>
      <vt:lpstr>31_Специальное оформление</vt:lpstr>
      <vt:lpstr>32_Специальное оформление</vt:lpstr>
      <vt:lpstr>34_Специальное оформление</vt:lpstr>
      <vt:lpstr>35_Специальное оформление</vt:lpstr>
      <vt:lpstr>36_Специальное оформление</vt:lpstr>
      <vt:lpstr>58_Специальное оформление</vt:lpstr>
      <vt:lpstr>59_Специальное оформление</vt:lpstr>
      <vt:lpstr>37_Специальное оформление</vt:lpstr>
      <vt:lpstr>38_Специальное оформление</vt:lpstr>
      <vt:lpstr>39_Специальное оформление</vt:lpstr>
      <vt:lpstr>60_Специальное оформление</vt:lpstr>
      <vt:lpstr>40_Специальное оформление</vt:lpstr>
      <vt:lpstr>41_Специальное оформление</vt:lpstr>
      <vt:lpstr>57_Специальное оформление</vt:lpstr>
      <vt:lpstr>61_Специальное оформление</vt:lpstr>
      <vt:lpstr>42_Специальное оформление</vt:lpstr>
      <vt:lpstr>62_Специальное оформление</vt:lpstr>
      <vt:lpstr>43_Специальное оформление</vt:lpstr>
      <vt:lpstr>44_Специальное оформление</vt:lpstr>
      <vt:lpstr>45_Специальное оформление</vt:lpstr>
      <vt:lpstr>46_Специальное оформление</vt:lpstr>
      <vt:lpstr>47_Специальное оформление</vt:lpstr>
      <vt:lpstr>48_Специальное оформление</vt:lpstr>
      <vt:lpstr>253_Специальное оформление</vt:lpstr>
      <vt:lpstr>49_Специальное оформление</vt:lpstr>
      <vt:lpstr>50_Специальное оформление</vt:lpstr>
      <vt:lpstr>51_Специальное оформление</vt:lpstr>
      <vt:lpstr>52_Специальное оформление</vt:lpstr>
      <vt:lpstr>53_Специальное оформление</vt:lpstr>
      <vt:lpstr>1_Шаблон презентации ГТНН</vt:lpstr>
      <vt:lpstr>2_Шаблон презентации ГТНН</vt:lpstr>
      <vt:lpstr>54_Специальное оформление</vt:lpstr>
      <vt:lpstr>1_Тема по умолчанию</vt:lpstr>
      <vt:lpstr>2_Тема по умолчанию</vt:lpstr>
      <vt:lpstr>6_Тема по умолчанию</vt:lpstr>
      <vt:lpstr>11_Тема по умолчанию</vt:lpstr>
      <vt:lpstr>Презентация PowerPoint</vt:lpstr>
      <vt:lpstr>Презентация PowerPoint</vt:lpstr>
      <vt:lpstr>Отчет о выполнении Решений отраслевого совещания по вопросам эксплуатации ГРС и СГ 2016 года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Работа по устранению нарушений ОЗ и МР от ГРС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   СПАСИБО ЗА ВНИМАНИЕ</vt:lpstr>
      <vt:lpstr>Отчет о выполнении Решений отраслевого совещания по вопросам эксплуатации ГРС и СГ 2016 года </vt:lpstr>
      <vt:lpstr>Отчет о выполнении Решений отраслевого совещания по вопросам эксплуатации ГРС и СГ 2016 года </vt:lpstr>
    </vt:vector>
  </TitlesOfParts>
  <Company>ООО "Газпром трансгаз Нижний Новгород"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на БК Газпром по ГТНН за 2013</dc:title>
  <dc:creator>Бабичев С.А.</dc:creator>
  <cp:lastModifiedBy>Наволоцкий Степан Алексеевич</cp:lastModifiedBy>
  <cp:revision>4249</cp:revision>
  <cp:lastPrinted>2017-10-22T13:21:25Z</cp:lastPrinted>
  <dcterms:created xsi:type="dcterms:W3CDTF">2009-10-29T13:34:50Z</dcterms:created>
  <dcterms:modified xsi:type="dcterms:W3CDTF">2017-10-22T13:22:27Z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SPSDescription">
    <vt:lpwstr/>
  </property>
  <property fmtid="{D5CDD505-2E9C-101B-9397-08002B2CF9AE}" pid="3" name="Owner">
    <vt:lpwstr/>
  </property>
  <property fmtid="{D5CDD505-2E9C-101B-9397-08002B2CF9AE}" pid="4" name="Status">
    <vt:lpwstr/>
  </property>
  <property fmtid="{D5CDD505-2E9C-101B-9397-08002B2CF9AE}" pid="5" name="ContentTypeId">
    <vt:lpwstr>0x01010010409B8182CB8F449FED83F45C5C66B8</vt:lpwstr>
  </property>
  <property fmtid="{D5CDD505-2E9C-101B-9397-08002B2CF9AE}" pid="6" name="ContentType">
    <vt:lpwstr>Документ</vt:lpwstr>
  </property>
</Properties>
</file>