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8"/>
  </p:notesMasterIdLst>
  <p:handoutMasterIdLst>
    <p:handoutMasterId r:id="rId19"/>
  </p:handoutMasterIdLst>
  <p:sldIdLst>
    <p:sldId id="516" r:id="rId3"/>
    <p:sldId id="551" r:id="rId4"/>
    <p:sldId id="575" r:id="rId5"/>
    <p:sldId id="577" r:id="rId6"/>
    <p:sldId id="576" r:id="rId7"/>
    <p:sldId id="552" r:id="rId8"/>
    <p:sldId id="569" r:id="rId9"/>
    <p:sldId id="585" r:id="rId10"/>
    <p:sldId id="586" r:id="rId11"/>
    <p:sldId id="587" r:id="rId12"/>
    <p:sldId id="588" r:id="rId13"/>
    <p:sldId id="589" r:id="rId14"/>
    <p:sldId id="590" r:id="rId15"/>
    <p:sldId id="591" r:id="rId16"/>
    <p:sldId id="517" r:id="rId1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orient="horz" pos="4224" userDrawn="1">
          <p15:clr>
            <a:srgbClr val="A4A3A4"/>
          </p15:clr>
        </p15:guide>
        <p15:guide id="3" orient="horz" pos="3884">
          <p15:clr>
            <a:srgbClr val="A4A3A4"/>
          </p15:clr>
        </p15:guide>
        <p15:guide id="4" orient="horz" pos="2478" userDrawn="1">
          <p15:clr>
            <a:srgbClr val="A4A3A4"/>
          </p15:clr>
        </p15:guide>
        <p15:guide id="5" orient="horz" pos="3113" userDrawn="1">
          <p15:clr>
            <a:srgbClr val="A4A3A4"/>
          </p15:clr>
        </p15:guide>
        <p15:guide id="6" pos="2789" userDrawn="1">
          <p15:clr>
            <a:srgbClr val="A4A3A4"/>
          </p15:clr>
        </p15:guide>
        <p15:guide id="7" pos="4967" userDrawn="1">
          <p15:clr>
            <a:srgbClr val="A4A3A4"/>
          </p15:clr>
        </p15:guide>
        <p15:guide id="9" pos="2971">
          <p15:clr>
            <a:srgbClr val="A4A3A4"/>
          </p15:clr>
        </p15:guide>
        <p15:guide id="10" pos="2139">
          <p15:clr>
            <a:srgbClr val="A4A3A4"/>
          </p15:clr>
        </p15:guide>
        <p15:guide id="11" pos="1451" userDrawn="1">
          <p15:clr>
            <a:srgbClr val="A4A3A4"/>
          </p15:clr>
        </p15:guide>
        <p15:guide id="12" pos="181" userDrawn="1">
          <p15:clr>
            <a:srgbClr val="A4A3A4"/>
          </p15:clr>
        </p15:guide>
        <p15:guide id="13" orient="horz" pos="799" userDrawn="1">
          <p15:clr>
            <a:srgbClr val="A4A3A4"/>
          </p15:clr>
        </p15:guide>
        <p15:guide id="14" pos="1402">
          <p15:clr>
            <a:srgbClr val="A4A3A4"/>
          </p15:clr>
        </p15:guide>
        <p15:guide id="15" pos="4961">
          <p15:clr>
            <a:srgbClr val="A4A3A4"/>
          </p15:clr>
        </p15:guide>
        <p15:guide id="16" pos="5555">
          <p15:clr>
            <a:srgbClr val="A4A3A4"/>
          </p15:clr>
        </p15:guide>
        <p15:guide id="17" pos="1413">
          <p15:clr>
            <a:srgbClr val="A4A3A4"/>
          </p15:clr>
        </p15:guide>
        <p15:guide id="18" pos="1421">
          <p15:clr>
            <a:srgbClr val="A4A3A4"/>
          </p15:clr>
        </p15:guide>
        <p15:guide id="19" orient="horz" pos="1596">
          <p15:clr>
            <a:srgbClr val="A4A3A4"/>
          </p15:clr>
        </p15:guide>
        <p15:guide id="20" pos="2953">
          <p15:clr>
            <a:srgbClr val="A4A3A4"/>
          </p15:clr>
        </p15:guide>
        <p15:guide id="21" pos="4940">
          <p15:clr>
            <a:srgbClr val="A4A3A4"/>
          </p15:clr>
        </p15:guide>
        <p15:guide id="22" pos="4070">
          <p15:clr>
            <a:srgbClr val="A4A3A4"/>
          </p15:clr>
        </p15:guide>
        <p15:guide id="23" orient="horz" pos="3833">
          <p15:clr>
            <a:srgbClr val="A4A3A4"/>
          </p15:clr>
        </p15:guide>
        <p15:guide id="24" orient="horz" pos="707">
          <p15:clr>
            <a:srgbClr val="A4A3A4"/>
          </p15:clr>
        </p15:guide>
        <p15:guide id="25" orient="horz" pos="2061">
          <p15:clr>
            <a:srgbClr val="A4A3A4"/>
          </p15:clr>
        </p15:guide>
        <p15:guide id="26" pos="35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9" userDrawn="1">
          <p15:clr>
            <a:srgbClr val="A4A3A4"/>
          </p15:clr>
        </p15:guide>
        <p15:guide id="2" pos="2208" userDrawn="1">
          <p15:clr>
            <a:srgbClr val="A4A3A4"/>
          </p15:clr>
        </p15:guide>
        <p15:guide id="3" orient="horz" pos="3128" userDrawn="1">
          <p15:clr>
            <a:srgbClr val="A4A3A4"/>
          </p15:clr>
        </p15:guide>
        <p15:guide id="4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65B0"/>
    <a:srgbClr val="0070C0"/>
    <a:srgbClr val="0066CC"/>
    <a:srgbClr val="0304A3"/>
    <a:srgbClr val="FFC000"/>
    <a:srgbClr val="B5270B"/>
    <a:srgbClr val="04420A"/>
    <a:srgbClr val="A4945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86451" autoAdjust="0"/>
  </p:normalViewPr>
  <p:slideViewPr>
    <p:cSldViewPr snapToGrid="0" showGuides="1">
      <p:cViewPr varScale="1">
        <p:scale>
          <a:sx n="75" d="100"/>
          <a:sy n="75" d="100"/>
        </p:scale>
        <p:origin x="-1380" y="-96"/>
      </p:cViewPr>
      <p:guideLst>
        <p:guide orient="horz" pos="4224"/>
        <p:guide orient="horz" pos="3884"/>
        <p:guide orient="horz" pos="2478"/>
        <p:guide orient="horz" pos="3113"/>
        <p:guide orient="horz" pos="799"/>
        <p:guide orient="horz" pos="1596"/>
        <p:guide orient="horz" pos="3833"/>
        <p:guide orient="horz" pos="707"/>
        <p:guide orient="horz" pos="2061"/>
        <p:guide pos="2789"/>
        <p:guide pos="4967"/>
        <p:guide pos="2971"/>
        <p:guide pos="2139"/>
        <p:guide pos="1451"/>
        <p:guide pos="181"/>
        <p:guide pos="1402"/>
        <p:guide pos="4961"/>
        <p:guide pos="5555"/>
        <p:guide pos="1413"/>
        <p:guide pos="1421"/>
        <p:guide pos="2953"/>
        <p:guide pos="4940"/>
        <p:guide pos="4070"/>
        <p:guide pos="35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3714" y="102"/>
      </p:cViewPr>
      <p:guideLst>
        <p:guide orient="horz" pos="2929"/>
        <p:guide orient="horz" pos="3128"/>
        <p:guide pos="220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983413531641878E-2"/>
          <c:y val="0.16566536761289424"/>
          <c:w val="0.94372714365362342"/>
          <c:h val="0.652217994122376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поставок томской  машиностроительной продукции в подразделения ПАО "Газпром", млрд. рублей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100000">
                  <a:srgbClr val="0070C0"/>
                </a:gs>
              </a:gsLst>
              <a:lin ang="5400000" scaled="0"/>
            </a:gradFill>
            <a:ln>
              <a:solidFill>
                <a:schemeClr val="accent1"/>
              </a:solidFill>
            </a:ln>
          </c:spPr>
          <c:invertIfNegative val="0"/>
          <c:dLbls>
            <c:dLbl>
              <c:idx val="0"/>
              <c:layout>
                <c:manualLayout>
                  <c:x val="1.5573600174978127E-2"/>
                  <c:y val="-2.6878292100013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888414989792944E-2"/>
                  <c:y val="-1.501158081405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943314377369496E-2"/>
                  <c:y val="1.00876488005052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723826188393116E-2"/>
                  <c:y val="-2.687873126626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0833333333333419E-2"/>
                  <c:y val="-3.5600133857873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7888414989792944E-2"/>
                  <c:y val="-1.8867899669834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solidFill>
                      <a:srgbClr val="003366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1.9</c:v>
                </c:pt>
                <c:pt idx="1">
                  <c:v>2.2999999999999998</c:v>
                </c:pt>
                <c:pt idx="2">
                  <c:v>1.9</c:v>
                </c:pt>
                <c:pt idx="3">
                  <c:v>2.5</c:v>
                </c:pt>
                <c:pt idx="4">
                  <c:v>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0131456"/>
        <c:axId val="90157824"/>
        <c:axId val="0"/>
      </c:bar3DChart>
      <c:catAx>
        <c:axId val="90131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 baseline="0">
                <a:solidFill>
                  <a:schemeClr val="bg2">
                    <a:lumMod val="50000"/>
                  </a:schemeClr>
                </a:solidFill>
              </a:defRPr>
            </a:pPr>
            <a:endParaRPr lang="ru-RU"/>
          </a:p>
        </c:txPr>
        <c:crossAx val="90157824"/>
        <c:crosses val="autoZero"/>
        <c:auto val="1"/>
        <c:lblAlgn val="ctr"/>
        <c:lblOffset val="100"/>
        <c:noMultiLvlLbl val="0"/>
      </c:catAx>
      <c:valAx>
        <c:axId val="901578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0131456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3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2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C09EF125-63DF-49C8-A497-D897F2B00E67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9752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2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AB245204-451B-481E-BAB2-2F54080A03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197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2945659" cy="496411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9" y="2"/>
            <a:ext cx="2945659" cy="496411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413C643A-261B-4A49-A61B-BB06BF1CC1A5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10"/>
            <a:ext cx="5438140" cy="4467701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30093"/>
            <a:ext cx="2945659" cy="49641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9" y="9430093"/>
            <a:ext cx="2945659" cy="49641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463E2F80-6F17-4758-B98B-9A1109D140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763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  <a:p>
            <a:pPr marL="228581" indent="-228581">
              <a:buAutoNum type="arabicPeriod"/>
            </a:pPr>
            <a:endParaRPr lang="ru-RU" baseline="0" dirty="0" smtClean="0"/>
          </a:p>
          <a:p>
            <a:pPr marL="228581" indent="-228581">
              <a:buAutoNum type="arabicPeriod"/>
            </a:pPr>
            <a:endParaRPr lang="ru-RU" baseline="0" dirty="0" smtClean="0"/>
          </a:p>
          <a:p>
            <a:pPr marL="228581" indent="-228581">
              <a:buAutoNum type="arabicPeriod"/>
            </a:pPr>
            <a:endParaRPr lang="ru-RU" baseline="0" dirty="0" smtClean="0"/>
          </a:p>
          <a:p>
            <a:pPr marL="228581" indent="-228581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2C972-5753-43F5-A69E-392587D93E86}" type="slidenum">
              <a:rPr lang="ru-RU" altLang="ru-RU" smtClean="0">
                <a:solidFill>
                  <a:prstClr val="white"/>
                </a:solidFill>
              </a:rPr>
              <a:pPr/>
              <a:t>1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14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xfrm>
            <a:off x="510641" y="4716949"/>
            <a:ext cx="5961413" cy="4467470"/>
          </a:xfrm>
          <a:noFill/>
          <a:ln/>
        </p:spPr>
        <p:txBody>
          <a:bodyPr/>
          <a:lstStyle/>
          <a:p>
            <a:pPr algn="just">
              <a:defRPr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399"/>
            <a:fld id="{DA95B6DC-4FCA-4CC7-8C13-BDDAC342A105}" type="slidenum">
              <a:rPr lang="ru-RU" altLang="ru-RU" smtClean="0">
                <a:solidFill>
                  <a:prstClr val="white"/>
                </a:solidFill>
                <a:latin typeface="Arial" charset="0"/>
                <a:cs typeface="Arial" charset="0"/>
              </a:rPr>
              <a:pPr defTabSz="955399"/>
              <a:t>3</a:t>
            </a:fld>
            <a:endParaRPr lang="ru-RU" altLang="ru-RU" dirty="0" smtClean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891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xfrm>
            <a:off x="510641" y="4716949"/>
            <a:ext cx="5961413" cy="4467470"/>
          </a:xfrm>
          <a:noFill/>
          <a:ln/>
        </p:spPr>
        <p:txBody>
          <a:bodyPr/>
          <a:lstStyle/>
          <a:p>
            <a:pPr algn="just">
              <a:defRPr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399"/>
            <a:fld id="{DA95B6DC-4FCA-4CC7-8C13-BDDAC342A105}" type="slidenum">
              <a:rPr lang="ru-RU" altLang="ru-RU" smtClean="0">
                <a:solidFill>
                  <a:prstClr val="white"/>
                </a:solidFill>
                <a:latin typeface="Arial" charset="0"/>
                <a:cs typeface="Arial" charset="0"/>
              </a:rPr>
              <a:pPr defTabSz="955399"/>
              <a:t>4</a:t>
            </a:fld>
            <a:endParaRPr lang="ru-RU" altLang="ru-RU" dirty="0" smtClean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891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6932" algn="just"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1624" indent="-285241">
              <a:defRPr>
                <a:solidFill>
                  <a:schemeClr val="tx1"/>
                </a:solidFill>
                <a:latin typeface="Arial" charset="0"/>
              </a:defRPr>
            </a:lvl2pPr>
            <a:lvl3pPr marL="1140958" indent="-228191">
              <a:defRPr>
                <a:solidFill>
                  <a:schemeClr val="tx1"/>
                </a:solidFill>
                <a:latin typeface="Arial" charset="0"/>
              </a:defRPr>
            </a:lvl3pPr>
            <a:lvl4pPr marL="1597343" indent="-228191">
              <a:defRPr>
                <a:solidFill>
                  <a:schemeClr val="tx1"/>
                </a:solidFill>
                <a:latin typeface="Arial" charset="0"/>
              </a:defRPr>
            </a:lvl4pPr>
            <a:lvl5pPr marL="2053726" indent="-228191">
              <a:defRPr>
                <a:solidFill>
                  <a:schemeClr val="tx1"/>
                </a:solidFill>
                <a:latin typeface="Arial" charset="0"/>
              </a:defRPr>
            </a:lvl5pPr>
            <a:lvl6pPr marL="2510111" indent="-22819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6494" indent="-22819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2878" indent="-22819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79262" indent="-22819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4731A9-D65E-43E2-84AA-B9999B16FD74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253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endParaRPr lang="ru-RU" dirty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6CA1E4-2FEB-43CB-A48E-D974CCB05577}" type="slidenum">
              <a:rPr lang="ru-RU" smtClean="0">
                <a:latin typeface="Arial" charset="0"/>
              </a:rPr>
              <a:pPr/>
              <a:t>7</a:t>
            </a:fld>
            <a:endParaRPr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78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679575" y="323850"/>
            <a:ext cx="3436938" cy="2578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xfrm>
            <a:off x="688979" y="3248550"/>
            <a:ext cx="5438776" cy="44663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453203" algn="just" defTabSz="914322">
              <a:spcBef>
                <a:spcPct val="0"/>
              </a:spcBef>
              <a:defRPr/>
            </a:pPr>
            <a:r>
              <a:rPr lang="ru-RU" dirty="0"/>
              <a:t>Спасибо за внимание!</a:t>
            </a:r>
          </a:p>
          <a:p>
            <a:pPr indent="453203" algn="just">
              <a:spcBef>
                <a:spcPct val="0"/>
              </a:spcBef>
            </a:pP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AFFFE-DD56-46E9-9624-FD42FB5DDF0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447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TT 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2132856"/>
            <a:ext cx="6550496" cy="14700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6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30400" y="3886200"/>
            <a:ext cx="6530032" cy="1752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4278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TT 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95275" y="6374725"/>
            <a:ext cx="733426" cy="39936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/>
          <a:p>
            <a:fld id="{9F4062EC-C7BD-47D8-AF87-EF61A7A1F242}" type="slidenum">
              <a:rPr lang="ru-RU" sz="2000" cap="all" baseline="0" smtClean="0">
                <a:solidFill>
                  <a:schemeClr val="bg1"/>
                </a:solidFill>
              </a:rPr>
              <a:t>‹#›</a:t>
            </a:fld>
            <a:endParaRPr lang="ru-RU" sz="2000" cap="all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364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WIDE GTT 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2126" y="1579037"/>
            <a:ext cx="6768083" cy="194309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4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3551" y="4152911"/>
            <a:ext cx="6726882" cy="139768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95275" y="6374725"/>
            <a:ext cx="733426" cy="39936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/>
          <a:p>
            <a:fld id="{9F4062EC-C7BD-47D8-AF87-EF61A7A1F242}" type="slidenum">
              <a:rPr lang="ru-RU" sz="2000" cap="all" baseline="0" smtClean="0">
                <a:solidFill>
                  <a:schemeClr val="bg1"/>
                </a:solidFill>
              </a:rPr>
              <a:t>‹#›</a:t>
            </a:fld>
            <a:endParaRPr lang="ru-RU" sz="2000" cap="all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84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TT_Wide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201600"/>
            <a:ext cx="6762750" cy="114300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295275" y="6374725"/>
            <a:ext cx="733426" cy="39936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/>
          <a:p>
            <a:fld id="{9F4062EC-C7BD-47D8-AF87-EF61A7A1F242}" type="slidenum">
              <a:rPr lang="ru-RU" sz="2000" cap="all" baseline="0" smtClean="0">
                <a:solidFill>
                  <a:schemeClr val="bg1"/>
                </a:solidFill>
              </a:rPr>
              <a:t>‹#›</a:t>
            </a:fld>
            <a:endParaRPr lang="ru-RU" sz="2000" cap="all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89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TT_WHI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95275" y="6374725"/>
            <a:ext cx="733426" cy="39936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/>
          <a:p>
            <a:fld id="{9F4062EC-C7BD-47D8-AF87-EF61A7A1F242}" type="slidenum">
              <a:rPr lang="ru-RU" sz="2000" cap="all" baseline="0" smtClean="0">
                <a:solidFill>
                  <a:schemeClr val="bg1"/>
                </a:solidFill>
              </a:rPr>
              <a:t>‹#›</a:t>
            </a:fld>
            <a:endParaRPr lang="ru-RU" sz="2000" cap="all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58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TT_BLU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95275" y="6374725"/>
            <a:ext cx="733426" cy="39936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/>
          <a:p>
            <a:fld id="{9F4062EC-C7BD-47D8-AF87-EF61A7A1F242}" type="slidenum">
              <a:rPr lang="ru-RU" sz="2000" cap="all" baseline="0" smtClean="0">
                <a:solidFill>
                  <a:schemeClr val="bg1"/>
                </a:solidFill>
              </a:rPr>
              <a:t>‹#›</a:t>
            </a:fld>
            <a:endParaRPr lang="ru-RU" sz="2000" cap="all" baseline="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1930401" y="2460171"/>
            <a:ext cx="7213600" cy="384628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660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38" name="Rectangle 3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1017" name="Rectangle 9"/>
          <p:cNvSpPr>
            <a:spLocks noChangeArrowheads="1"/>
          </p:cNvSpPr>
          <p:nvPr/>
        </p:nvSpPr>
        <p:spPr bwMode="auto">
          <a:xfrm>
            <a:off x="0" y="6313488"/>
            <a:ext cx="9144000" cy="544512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1021" name="Rectangle 13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1022" name="Rectangle 14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1023" name="Line 15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71041" name="Line 33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71042" name="Line 3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71044" name="Рисунок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6663" y="116632"/>
            <a:ext cx="1597025" cy="84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36750" y="1079500"/>
            <a:ext cx="6883722" cy="292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grpSp>
        <p:nvGrpSpPr>
          <p:cNvPr id="399363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9936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9936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39936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399367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99368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399369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993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399374" name="Line 1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6" name="Рисунок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6663" y="116632"/>
            <a:ext cx="1597025" cy="84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 userDrawn="1"/>
        </p:nvSpPr>
        <p:spPr>
          <a:xfrm>
            <a:off x="2067195" y="6411009"/>
            <a:ext cx="7094220" cy="39936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/>
          <a:p>
            <a:r>
              <a:rPr lang="ru-RU" sz="1600" cap="all" baseline="0" dirty="0" smtClean="0">
                <a:solidFill>
                  <a:schemeClr val="bg1"/>
                </a:solidFill>
              </a:rPr>
              <a:t>О ХОДЕ РЕАЛИЗАЦИИ ИНВЕСТИЦИОННОГО ПРОЕКТА </a:t>
            </a:r>
            <a:br>
              <a:rPr lang="ru-RU" sz="1600" cap="all" baseline="0" dirty="0" smtClean="0">
                <a:solidFill>
                  <a:schemeClr val="bg1"/>
                </a:solidFill>
              </a:rPr>
            </a:br>
            <a:r>
              <a:rPr lang="ru-RU" sz="1600" cap="all" baseline="0" dirty="0" smtClean="0">
                <a:solidFill>
                  <a:schemeClr val="bg1"/>
                </a:solidFill>
              </a:rPr>
              <a:t>«Магистральный газопровод «Сила СИБИРИ»</a:t>
            </a:r>
            <a:endParaRPr lang="ru-RU" sz="1600" cap="all" baseline="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72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defRPr sz="1800" b="0">
          <a:solidFill>
            <a:srgbClr val="0070C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emf"/><Relationship Id="rId7" Type="http://schemas.openxmlformats.org/officeDocument/2006/relationships/image" Target="../media/image1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6" name="Line 10"/>
          <p:cNvSpPr>
            <a:spLocks noChangeShapeType="1"/>
          </p:cNvSpPr>
          <p:nvPr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01387" name="Line 11"/>
          <p:cNvSpPr>
            <a:spLocks noChangeShapeType="1"/>
          </p:cNvSpPr>
          <p:nvPr/>
        </p:nvSpPr>
        <p:spPr bwMode="auto">
          <a:xfrm>
            <a:off x="0" y="10826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7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01388" name="Rectangle 12"/>
          <p:cNvSpPr>
            <a:spLocks noChangeArrowheads="1"/>
          </p:cNvSpPr>
          <p:nvPr/>
        </p:nvSpPr>
        <p:spPr bwMode="auto">
          <a:xfrm>
            <a:off x="180975" y="6362701"/>
            <a:ext cx="8963025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0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941612" y="2056656"/>
            <a:ext cx="7400508" cy="2446764"/>
          </a:xfrm>
        </p:spPr>
        <p:txBody>
          <a:bodyPr/>
          <a:lstStyle/>
          <a:p>
            <a:r>
              <a:rPr lang="ru-RU" sz="2800" cap="all" dirty="0" smtClean="0"/>
              <a:t>О ХОДЕ РЕАЛИЗАЦИИ ИНВЕСТИЦИОННОГО ПРОЕКТА «Магистральный газопровод «Сила СИБИРИ»</a:t>
            </a:r>
            <a:endParaRPr lang="ru-RU" sz="2800" cap="all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915160" y="4846320"/>
            <a:ext cx="6530032" cy="1028700"/>
          </a:xfrm>
        </p:spPr>
        <p:txBody>
          <a:bodyPr/>
          <a:lstStyle/>
          <a:p>
            <a:r>
              <a:rPr lang="ru-RU" altLang="ru-RU" sz="2400" dirty="0" smtClean="0">
                <a:cs typeface="Times New Roman" panose="02020603050405020304" pitchFamily="18" charset="0"/>
              </a:rPr>
              <a:t>Исаев Олег Алексеевич </a:t>
            </a:r>
            <a:endParaRPr lang="ru-RU" altLang="ru-RU" sz="2400" dirty="0">
              <a:cs typeface="Times New Roman" panose="02020603050405020304" pitchFamily="18" charset="0"/>
            </a:endParaRPr>
          </a:p>
          <a:p>
            <a:r>
              <a:rPr lang="ru-RU" altLang="ru-RU" dirty="0" smtClean="0">
                <a:cs typeface="Times New Roman" panose="02020603050405020304" pitchFamily="18" charset="0"/>
              </a:rPr>
              <a:t>заместитель генерального директора</a:t>
            </a:r>
            <a:endParaRPr 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52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Схема расположения магистрального газопровода «Сила Сибири»</a:t>
            </a:r>
            <a:endParaRPr lang="ru-RU" sz="1600" dirty="0"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t="15556" b="7361"/>
          <a:stretch/>
        </p:blipFill>
        <p:spPr>
          <a:xfrm>
            <a:off x="0" y="1657350"/>
            <a:ext cx="9144000" cy="3964781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311400" y="152400"/>
            <a:ext cx="69850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l"/>
            <a:r>
              <a:rPr lang="ru-RU" kern="0" dirty="0" smtClean="0"/>
              <a:t>Схема расположения </a:t>
            </a:r>
            <a:br>
              <a:rPr lang="ru-RU" kern="0" dirty="0" smtClean="0"/>
            </a:br>
            <a:r>
              <a:rPr lang="ru-RU" kern="0" dirty="0" smtClean="0"/>
              <a:t>магистрального газопровода «Сила Сибири»</a:t>
            </a:r>
            <a:endParaRPr lang="ru-RU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3671012" y="5128164"/>
            <a:ext cx="5472988" cy="4462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50" b="1" cap="all" dirty="0" smtClean="0">
                <a:solidFill>
                  <a:srgbClr val="0304A3"/>
                </a:solidFill>
              </a:rPr>
              <a:t>Трасса газопровода проходит по территории трех субъектов </a:t>
            </a:r>
            <a:r>
              <a:rPr lang="ru-RU" sz="1150" b="1" cap="all" dirty="0" err="1" smtClean="0">
                <a:solidFill>
                  <a:srgbClr val="0304A3"/>
                </a:solidFill>
              </a:rPr>
              <a:t>рф</a:t>
            </a:r>
            <a:r>
              <a:rPr lang="ru-RU" sz="1150" b="1" cap="all" dirty="0" smtClean="0">
                <a:solidFill>
                  <a:srgbClr val="0304A3"/>
                </a:solidFill>
              </a:rPr>
              <a:t>:</a:t>
            </a:r>
          </a:p>
          <a:p>
            <a:r>
              <a:rPr lang="ru-RU" sz="1150" b="1" cap="all" dirty="0" smtClean="0">
                <a:solidFill>
                  <a:srgbClr val="0304A3"/>
                </a:solidFill>
              </a:rPr>
              <a:t>Иркутской области, республики саха (якутия) и амурской области </a:t>
            </a:r>
            <a:endParaRPr lang="ru-RU" sz="1150" b="1" cap="all" dirty="0">
              <a:solidFill>
                <a:srgbClr val="0304A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571750"/>
            <a:ext cx="3671012" cy="800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150" b="1" cap="all" dirty="0" smtClean="0">
                <a:solidFill>
                  <a:srgbClr val="0304A3"/>
                </a:solidFill>
              </a:rPr>
              <a:t>Обеспечит транспортировку газа иркутского и якутского центров газодобычи российским потребителям на дальнем востоке и в китай по «восточному маршруту».</a:t>
            </a:r>
            <a:endParaRPr lang="ru-RU" sz="1150" b="1" cap="all" dirty="0">
              <a:solidFill>
                <a:srgbClr val="0304A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0" y="1657350"/>
            <a:ext cx="36258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0" y="1688135"/>
            <a:ext cx="3654766" cy="876300"/>
            <a:chOff x="2141271" y="830263"/>
            <a:chExt cx="3640480" cy="876300"/>
          </a:xfrm>
        </p:grpSpPr>
        <p:sp>
          <p:nvSpPr>
            <p:cNvPr id="8" name="Прямоугольник 7"/>
            <p:cNvSpPr/>
            <p:nvPr/>
          </p:nvSpPr>
          <p:spPr bwMode="auto">
            <a:xfrm>
              <a:off x="2141271" y="830263"/>
              <a:ext cx="3640480" cy="876300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24000">
                  <a:srgbClr val="0070C0">
                    <a:alpha val="98000"/>
                  </a:srgbClr>
                </a:gs>
                <a:gs pos="100000">
                  <a:srgbClr val="0070C0"/>
                </a:gs>
              </a:gsLst>
              <a:lin ang="2700000" scaled="1"/>
              <a:tileRect/>
            </a:gradFill>
            <a:ln>
              <a:noFill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55901" y="854955"/>
              <a:ext cx="362585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chemeClr val="bg1"/>
                  </a:solidFill>
                </a:rPr>
                <a:t>СИЛА СИБИРИ</a:t>
              </a:r>
            </a:p>
            <a:p>
              <a:pPr algn="ctr"/>
              <a:r>
                <a:rPr lang="ru-RU" sz="1400" b="1" dirty="0" smtClean="0">
                  <a:solidFill>
                    <a:schemeClr val="bg1"/>
                  </a:solidFill>
                </a:rPr>
                <a:t>МАГИСТРАЛЬНЫЙ ГАЗОПРОВОД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008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Основные характеристики магистрального газопровода «Сила Сибири»</a:t>
            </a:r>
            <a:endParaRPr lang="ru-RU" sz="1600" dirty="0"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40208" t="15834" b="16683"/>
          <a:stretch/>
        </p:blipFill>
        <p:spPr>
          <a:xfrm>
            <a:off x="3676650" y="1671638"/>
            <a:ext cx="5467350" cy="347094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311400" y="152400"/>
            <a:ext cx="69850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l"/>
            <a:r>
              <a:rPr lang="ru-RU" kern="0" dirty="0" smtClean="0"/>
              <a:t>Основные характеристики </a:t>
            </a:r>
            <a:br>
              <a:rPr lang="ru-RU" kern="0" dirty="0" smtClean="0"/>
            </a:br>
            <a:r>
              <a:rPr lang="ru-RU" kern="0" dirty="0" smtClean="0"/>
              <a:t>магистрального газопровода «Сила Сибири»</a:t>
            </a:r>
            <a:endParaRPr lang="ru-RU" kern="0" dirty="0"/>
          </a:p>
        </p:txBody>
      </p:sp>
      <p:sp>
        <p:nvSpPr>
          <p:cNvPr id="4" name="TextBox 3"/>
          <p:cNvSpPr txBox="1"/>
          <p:nvPr/>
        </p:nvSpPr>
        <p:spPr>
          <a:xfrm>
            <a:off x="3660597" y="5178357"/>
            <a:ext cx="5625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" b="1" cap="all" dirty="0" smtClean="0">
                <a:solidFill>
                  <a:srgbClr val="0304A3"/>
                </a:solidFill>
              </a:rPr>
              <a:t>УНИКАЛЬНАЯ ГАЗОТРАНСПОРТНАЯ СИСТЕМА ОБЕСПЕЧИТ ПОСТАВКУ ГАЗА В КИТАЙ </a:t>
            </a:r>
          </a:p>
          <a:p>
            <a:r>
              <a:rPr lang="ru-RU" sz="1150" b="1" cap="all" dirty="0" smtClean="0">
                <a:solidFill>
                  <a:srgbClr val="0304A3"/>
                </a:solidFill>
              </a:rPr>
              <a:t>ПО КРУПНЕЙШЕМУ В ОТЕЧЕСТВЕННОЙ ИСТОРИИ ЭКСПОРТНОМУ КОНТРАКТУ</a:t>
            </a:r>
            <a:endParaRPr lang="ru-RU" sz="1150" b="1" cap="all" dirty="0">
              <a:solidFill>
                <a:srgbClr val="0304A3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-6350" y="1686878"/>
            <a:ext cx="3636169" cy="3968384"/>
          </a:xfrm>
          <a:prstGeom prst="rect">
            <a:avLst/>
          </a:prstGeom>
          <a:gradFill>
            <a:gsLst>
              <a:gs pos="0">
                <a:srgbClr val="0070C0"/>
              </a:gs>
              <a:gs pos="50000">
                <a:srgbClr val="0066CC"/>
              </a:gs>
              <a:gs pos="100000">
                <a:srgbClr val="003366"/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" y="1724956"/>
            <a:ext cx="34980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Технические характеристики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086111" y="3174535"/>
            <a:ext cx="1469076" cy="492927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</a:rPr>
              <a:t>~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</a:rPr>
              <a:t>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304A3"/>
                </a:solidFill>
                <a:effectLst/>
                <a:latin typeface="Arial Narrow" pitchFamily="34" charset="0"/>
              </a:rPr>
              <a:t>3 000</a:t>
            </a:r>
            <a:r>
              <a:rPr kumimoji="0" lang="en-US" sz="17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</a:rPr>
              <a:t> 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</a:rPr>
              <a:t>км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" y="3290848"/>
            <a:ext cx="1898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ПРОТЯЖЕННОСТЬ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" y="3848322"/>
            <a:ext cx="1969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ДИАМЕТР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" y="4429290"/>
            <a:ext cx="1799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РАБОЧЕЕ ДАВЛЕНИЕ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" y="5023522"/>
            <a:ext cx="1898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МОЩНОСТЬ КС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086109" y="3757910"/>
            <a:ext cx="1469077" cy="492927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304A3"/>
                </a:solidFill>
                <a:latin typeface="Arial Narrow" pitchFamily="34" charset="0"/>
              </a:rPr>
              <a:t>   1 420 </a:t>
            </a:r>
            <a:r>
              <a:rPr lang="ru-RU" sz="1400" b="1" dirty="0">
                <a:solidFill>
                  <a:srgbClr val="0070C0"/>
                </a:solidFill>
                <a:latin typeface="Arial Narrow" pitchFamily="34" charset="0"/>
              </a:rPr>
              <a:t>мм</a:t>
            </a:r>
            <a:r>
              <a:rPr lang="ru-RU" sz="2800" b="1" dirty="0" smtClean="0">
                <a:solidFill>
                  <a:srgbClr val="0304A3"/>
                </a:solidFill>
                <a:latin typeface="Arial Narrow" pitchFamily="34" charset="0"/>
              </a:rPr>
              <a:t> </a:t>
            </a:r>
            <a:endParaRPr lang="ru-RU" sz="2800" b="1" dirty="0">
              <a:solidFill>
                <a:srgbClr val="0304A3"/>
              </a:solidFill>
              <a:latin typeface="Arial Narrow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2086109" y="4345367"/>
            <a:ext cx="1469077" cy="492927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304A3"/>
                </a:solidFill>
                <a:latin typeface="Arial Narrow" pitchFamily="34" charset="0"/>
              </a:rPr>
              <a:t>       9,8 </a:t>
            </a:r>
            <a:r>
              <a:rPr lang="ru-RU" sz="1400" b="1" dirty="0" smtClean="0">
                <a:solidFill>
                  <a:srgbClr val="0070C0"/>
                </a:solidFill>
                <a:latin typeface="Arial Narrow" pitchFamily="34" charset="0"/>
              </a:rPr>
              <a:t>МПа</a:t>
            </a:r>
            <a:r>
              <a:rPr lang="ru-RU" sz="2800" b="1" dirty="0" smtClean="0">
                <a:solidFill>
                  <a:srgbClr val="0304A3"/>
                </a:solidFill>
                <a:latin typeface="Arial Narrow" pitchFamily="34" charset="0"/>
              </a:rPr>
              <a:t> </a:t>
            </a:r>
            <a:endParaRPr lang="ru-RU" sz="2800" b="1" dirty="0">
              <a:solidFill>
                <a:srgbClr val="0304A3"/>
              </a:solidFill>
              <a:latin typeface="Arial Narrow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2086111" y="4925211"/>
            <a:ext cx="1469076" cy="492927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304A3"/>
                </a:solidFill>
                <a:latin typeface="Arial Narrow" pitchFamily="34" charset="0"/>
              </a:rPr>
              <a:t>   1 234 </a:t>
            </a:r>
            <a:r>
              <a:rPr lang="ru-RU" sz="1400" b="1" dirty="0" smtClean="0">
                <a:solidFill>
                  <a:srgbClr val="0070C0"/>
                </a:solidFill>
                <a:latin typeface="Arial Narrow" pitchFamily="34" charset="0"/>
              </a:rPr>
              <a:t>МВт</a:t>
            </a:r>
            <a:r>
              <a:rPr lang="ru-RU" sz="2800" b="1" dirty="0" smtClean="0">
                <a:solidFill>
                  <a:srgbClr val="0304A3"/>
                </a:solidFill>
                <a:latin typeface="Arial Narrow" pitchFamily="34" charset="0"/>
              </a:rPr>
              <a:t> </a:t>
            </a:r>
            <a:endParaRPr lang="ru-RU" sz="2800" b="1" dirty="0">
              <a:solidFill>
                <a:srgbClr val="0304A3"/>
              </a:solidFill>
              <a:latin typeface="Arial Narrow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 bwMode="auto">
          <a:xfrm>
            <a:off x="156117" y="3716437"/>
            <a:ext cx="1922317" cy="0"/>
          </a:xfrm>
          <a:prstGeom prst="line">
            <a:avLst/>
          </a:prstGeom>
          <a:noFill/>
          <a:ln w="730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Прямая соединительная линия 22"/>
          <p:cNvCxnSpPr/>
          <p:nvPr/>
        </p:nvCxnSpPr>
        <p:spPr bwMode="auto">
          <a:xfrm>
            <a:off x="156116" y="4303324"/>
            <a:ext cx="1922317" cy="0"/>
          </a:xfrm>
          <a:prstGeom prst="line">
            <a:avLst/>
          </a:prstGeom>
          <a:noFill/>
          <a:ln w="730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Прямая соединительная линия 23"/>
          <p:cNvCxnSpPr/>
          <p:nvPr/>
        </p:nvCxnSpPr>
        <p:spPr bwMode="auto">
          <a:xfrm>
            <a:off x="156117" y="4882744"/>
            <a:ext cx="1922317" cy="0"/>
          </a:xfrm>
          <a:prstGeom prst="line">
            <a:avLst/>
          </a:prstGeom>
          <a:noFill/>
          <a:ln w="730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7292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Основные вехи реализации проекта «Магистральный газопровод «Сила Сибири»</a:t>
            </a:r>
            <a:endParaRPr lang="ru-RU" sz="1600" dirty="0">
              <a:solidFill>
                <a:prstClr val="white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45340" t="15556" r="2126" b="18747"/>
          <a:stretch/>
        </p:blipFill>
        <p:spPr>
          <a:xfrm>
            <a:off x="3774648" y="1454301"/>
            <a:ext cx="5425677" cy="381663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311400" y="152400"/>
            <a:ext cx="69850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l"/>
            <a:r>
              <a:rPr lang="ru-RU" kern="0" dirty="0" smtClean="0"/>
              <a:t>Основные вехи реализации проекта </a:t>
            </a:r>
            <a:br>
              <a:rPr lang="ru-RU" kern="0" dirty="0" smtClean="0"/>
            </a:br>
            <a:r>
              <a:rPr lang="ru-RU" kern="0" dirty="0" smtClean="0"/>
              <a:t>«Магистральный газопровод «Сила Сибири»</a:t>
            </a:r>
            <a:endParaRPr lang="ru-RU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3682847" y="5347422"/>
            <a:ext cx="5625388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" b="1" cap="all" dirty="0" smtClean="0">
                <a:solidFill>
                  <a:srgbClr val="0304A3"/>
                </a:solidFill>
              </a:rPr>
              <a:t>ТРАССА ГАЗОПРОВОДА ПРОХОДИТ В ЭКСТРЕМАЛЬНЫХ КЛИМАТИЧЕСКИХ УСЛОВИЯХ.</a:t>
            </a:r>
          </a:p>
          <a:p>
            <a:r>
              <a:rPr lang="ru-RU" sz="1150" b="1" cap="all" dirty="0" smtClean="0">
                <a:solidFill>
                  <a:srgbClr val="0304A3"/>
                </a:solidFill>
              </a:rPr>
              <a:t>АБСОЛЮТНЫЕ МИНИМАЛЬНЫЕ ТЕМПЕРАТУРЫ ВОЗДУХА СОСТАВЛЯЮТ ОТ -62°с В РЕСПУБЛИКЕ САХА (ЯКУТИЯ) ДО -41°с НА ТЕРРИТОРИИ АМУРСКОЙ ОБЛАСТИ</a:t>
            </a:r>
            <a:endParaRPr lang="ru-RU" sz="1150" b="1" cap="all" dirty="0">
              <a:solidFill>
                <a:srgbClr val="0304A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-6350" y="1482058"/>
            <a:ext cx="3740150" cy="4478972"/>
          </a:xfrm>
          <a:prstGeom prst="rect">
            <a:avLst/>
          </a:prstGeom>
          <a:gradFill>
            <a:gsLst>
              <a:gs pos="0">
                <a:srgbClr val="0070C0"/>
              </a:gs>
              <a:gs pos="50000">
                <a:srgbClr val="0066CC"/>
              </a:gs>
              <a:gs pos="100000">
                <a:srgbClr val="003366"/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" y="1520136"/>
            <a:ext cx="3498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Вехи реализации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61060" y="2078175"/>
            <a:ext cx="2807157" cy="492927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1200" b="1" dirty="0">
                <a:solidFill>
                  <a:srgbClr val="0304A3"/>
                </a:solidFill>
                <a:latin typeface="Arial Narrow" pitchFamily="34" charset="0"/>
              </a:rPr>
              <a:t>Начало проектирования</a:t>
            </a:r>
          </a:p>
          <a:p>
            <a:pPr marL="266700" marR="0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1200" b="1" baseline="0" dirty="0" smtClean="0">
                <a:solidFill>
                  <a:srgbClr val="0304A3"/>
                </a:solidFill>
                <a:latin typeface="Arial Narrow" pitchFamily="34" charset="0"/>
              </a:rPr>
              <a:t>Начало</a:t>
            </a:r>
            <a:r>
              <a:rPr lang="ru-RU" sz="1200" b="1" dirty="0" smtClean="0">
                <a:solidFill>
                  <a:srgbClr val="0304A3"/>
                </a:solidFill>
                <a:latin typeface="Arial Narrow" pitchFamily="34" charset="0"/>
              </a:rPr>
              <a:t> подготовительных работ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1" y="2194488"/>
            <a:ext cx="803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2014 год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" y="2751962"/>
            <a:ext cx="803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2015 год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" y="3355790"/>
            <a:ext cx="803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2016 год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" y="3957642"/>
            <a:ext cx="803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2017 год</a:t>
            </a:r>
            <a:endParaRPr lang="ru-RU" sz="1400" b="1" dirty="0">
              <a:solidFill>
                <a:schemeClr val="bg1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 bwMode="auto">
          <a:xfrm>
            <a:off x="156117" y="2620077"/>
            <a:ext cx="704943" cy="0"/>
          </a:xfrm>
          <a:prstGeom prst="line">
            <a:avLst/>
          </a:prstGeom>
          <a:noFill/>
          <a:ln w="730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Прямая соединительная линия 17"/>
          <p:cNvCxnSpPr/>
          <p:nvPr/>
        </p:nvCxnSpPr>
        <p:spPr bwMode="auto">
          <a:xfrm>
            <a:off x="156116" y="3206964"/>
            <a:ext cx="704944" cy="0"/>
          </a:xfrm>
          <a:prstGeom prst="line">
            <a:avLst/>
          </a:prstGeom>
          <a:noFill/>
          <a:ln w="730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Прямая соединительная линия 18"/>
          <p:cNvCxnSpPr/>
          <p:nvPr/>
        </p:nvCxnSpPr>
        <p:spPr bwMode="auto">
          <a:xfrm>
            <a:off x="156117" y="3824484"/>
            <a:ext cx="704943" cy="0"/>
          </a:xfrm>
          <a:prstGeom prst="line">
            <a:avLst/>
          </a:prstGeom>
          <a:noFill/>
          <a:ln w="730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57150" y="4546145"/>
            <a:ext cx="803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2018 год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152" y="5307742"/>
            <a:ext cx="803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2019 год</a:t>
            </a:r>
            <a:endParaRPr lang="ru-RU" sz="1400" b="1" dirty="0">
              <a:solidFill>
                <a:schemeClr val="bg1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 bwMode="auto">
          <a:xfrm>
            <a:off x="156113" y="5009251"/>
            <a:ext cx="704943" cy="0"/>
          </a:xfrm>
          <a:prstGeom prst="line">
            <a:avLst/>
          </a:prstGeom>
          <a:noFill/>
          <a:ln w="730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Прямая соединительная линия 24"/>
          <p:cNvCxnSpPr/>
          <p:nvPr/>
        </p:nvCxnSpPr>
        <p:spPr bwMode="auto">
          <a:xfrm>
            <a:off x="156116" y="4420522"/>
            <a:ext cx="704943" cy="0"/>
          </a:xfrm>
          <a:prstGeom prst="line">
            <a:avLst/>
          </a:prstGeom>
          <a:noFill/>
          <a:ln w="730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Прямоугольник 25"/>
          <p:cNvSpPr/>
          <p:nvPr/>
        </p:nvSpPr>
        <p:spPr bwMode="auto">
          <a:xfrm>
            <a:off x="861057" y="2668039"/>
            <a:ext cx="2807157" cy="492927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1200" b="1" dirty="0" smtClean="0">
                <a:solidFill>
                  <a:srgbClr val="0304A3"/>
                </a:solidFill>
                <a:latin typeface="Arial Narrow" pitchFamily="34" charset="0"/>
              </a:rPr>
              <a:t>Сварка первого стыка</a:t>
            </a:r>
            <a:endParaRPr lang="ru-RU" sz="1200" b="1" dirty="0">
              <a:solidFill>
                <a:srgbClr val="0304A3"/>
              </a:solidFill>
              <a:latin typeface="Arial Narrow" pitchFamily="34" charset="0"/>
            </a:endParaRPr>
          </a:p>
          <a:p>
            <a:pPr marL="266700" marR="0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1200" b="1" baseline="0" dirty="0" smtClean="0">
                <a:solidFill>
                  <a:srgbClr val="0304A3"/>
                </a:solidFill>
                <a:latin typeface="Arial Narrow" pitchFamily="34" charset="0"/>
              </a:rPr>
              <a:t>Строительство 45 км газопровода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Narrow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861057" y="3252747"/>
            <a:ext cx="2807157" cy="533637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1200" b="1" dirty="0" smtClean="0">
                <a:solidFill>
                  <a:srgbClr val="0304A3"/>
                </a:solidFill>
                <a:latin typeface="Arial Narrow" pitchFamily="34" charset="0"/>
              </a:rPr>
              <a:t>Начало строительства подводного перехода через р. Амур</a:t>
            </a:r>
            <a:endParaRPr lang="ru-RU" sz="1200" b="1" dirty="0">
              <a:solidFill>
                <a:srgbClr val="0304A3"/>
              </a:solidFill>
              <a:latin typeface="Arial Narrow" pitchFamily="34" charset="0"/>
            </a:endParaRPr>
          </a:p>
          <a:p>
            <a:pPr marL="266700" marR="0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1200" b="1" baseline="0" dirty="0" smtClean="0">
                <a:solidFill>
                  <a:srgbClr val="0304A3"/>
                </a:solidFill>
                <a:latin typeface="Arial Narrow" pitchFamily="34" charset="0"/>
              </a:rPr>
              <a:t>Строительство 445 км газопровода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Narrow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861056" y="3871551"/>
            <a:ext cx="2807157" cy="492927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1200" b="1" dirty="0" smtClean="0">
                <a:solidFill>
                  <a:srgbClr val="0304A3"/>
                </a:solidFill>
                <a:latin typeface="Arial Narrow" pitchFamily="34" charset="0"/>
              </a:rPr>
              <a:t>Начало строительства КС Атаманская</a:t>
            </a:r>
            <a:endParaRPr lang="ru-RU" sz="1200" b="1" dirty="0">
              <a:solidFill>
                <a:srgbClr val="0304A3"/>
              </a:solidFill>
              <a:latin typeface="Arial Narrow" pitchFamily="34" charset="0"/>
            </a:endParaRPr>
          </a:p>
          <a:p>
            <a:pPr marL="266700" marR="0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1200" b="1" baseline="0" dirty="0" smtClean="0">
                <a:solidFill>
                  <a:srgbClr val="0304A3"/>
                </a:solidFill>
                <a:latin typeface="Arial Narrow" pitchFamily="34" charset="0"/>
              </a:rPr>
              <a:t>Строительство 1 383 км газопровода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Narrow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861061" y="4463300"/>
            <a:ext cx="2807156" cy="492927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1200" b="1" dirty="0" smtClean="0">
                <a:solidFill>
                  <a:srgbClr val="0304A3"/>
                </a:solidFill>
                <a:latin typeface="Arial Narrow" pitchFamily="34" charset="0"/>
              </a:rPr>
              <a:t>Завершение строительства подводного перехода через р. Амур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Narrow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861055" y="5056282"/>
            <a:ext cx="2807162" cy="823786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66700" marR="0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1200" b="1" dirty="0" smtClean="0">
                <a:solidFill>
                  <a:srgbClr val="0304A3"/>
                </a:solidFill>
                <a:latin typeface="Arial Narrow" pitchFamily="34" charset="0"/>
              </a:rPr>
              <a:t>Ввод в эксплуатацию 2 160 км газопровода и компрессорной станции мощностью 128 МВт</a:t>
            </a:r>
          </a:p>
          <a:p>
            <a:pPr marL="266700" marR="0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304A3"/>
                </a:solidFill>
                <a:effectLst/>
                <a:latin typeface="Arial Narrow" pitchFamily="34" charset="0"/>
              </a:rPr>
              <a:t>Начало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rgbClr val="0304A3"/>
                </a:solidFill>
                <a:effectLst/>
                <a:latin typeface="Arial Narrow" pitchFamily="34" charset="0"/>
              </a:rPr>
              <a:t> поставок газа в КНР с 20.12.2019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88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52185" t="15833" b="24936"/>
          <a:stretch/>
        </p:blipFill>
        <p:spPr>
          <a:xfrm>
            <a:off x="3673560" y="1702118"/>
            <a:ext cx="5594265" cy="395674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311400" y="152400"/>
            <a:ext cx="69850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l"/>
            <a:r>
              <a:rPr lang="ru-RU" kern="0" dirty="0" smtClean="0"/>
              <a:t>Ход строительства линейной части</a:t>
            </a:r>
            <a:br>
              <a:rPr lang="ru-RU" kern="0" dirty="0" smtClean="0"/>
            </a:br>
            <a:r>
              <a:rPr lang="ru-RU" kern="0" dirty="0" smtClean="0"/>
              <a:t>магистрального газопровода «Сила Сибири»</a:t>
            </a:r>
            <a:endParaRPr lang="ru-RU" kern="0" dirty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-6350" y="1732598"/>
            <a:ext cx="3636169" cy="3933337"/>
          </a:xfrm>
          <a:prstGeom prst="rect">
            <a:avLst/>
          </a:prstGeom>
          <a:gradFill>
            <a:gsLst>
              <a:gs pos="0">
                <a:srgbClr val="0070C0"/>
              </a:gs>
              <a:gs pos="50000">
                <a:srgbClr val="0066CC"/>
              </a:gs>
              <a:gs pos="100000">
                <a:srgbClr val="003366"/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" y="1659166"/>
            <a:ext cx="34980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Строительная готовность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581149" y="2729610"/>
            <a:ext cx="1974037" cy="492927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304A3"/>
                </a:solidFill>
                <a:latin typeface="Arial Narrow" pitchFamily="34" charset="0"/>
              </a:rPr>
              <a:t> 2 130 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Narrow" pitchFamily="34" charset="0"/>
              </a:rPr>
              <a:t>км       </a:t>
            </a:r>
            <a:r>
              <a:rPr lang="ru-RU" sz="2800" b="1" dirty="0" smtClean="0">
                <a:solidFill>
                  <a:srgbClr val="0304A3"/>
                </a:solidFill>
                <a:latin typeface="Arial Narrow" pitchFamily="34" charset="0"/>
              </a:rPr>
              <a:t>98</a:t>
            </a:r>
            <a:r>
              <a:rPr lang="ru-RU" sz="1400" b="1" dirty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ru-RU" sz="1400" b="1" dirty="0" smtClean="0">
                <a:solidFill>
                  <a:srgbClr val="0070C0"/>
                </a:solidFill>
                <a:latin typeface="Arial Narrow" pitchFamily="34" charset="0"/>
              </a:rPr>
              <a:t>%</a:t>
            </a:r>
            <a:endParaRPr lang="ru-RU" sz="14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1" y="2845924"/>
            <a:ext cx="1524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СВАРКА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" y="3403398"/>
            <a:ext cx="1969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УКЛАДКА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" y="3984366"/>
            <a:ext cx="1799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ЗАСЫПКА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" y="4578598"/>
            <a:ext cx="1898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КРАНОВЫЕ УЗЛЫ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581151" y="3312986"/>
            <a:ext cx="1974036" cy="492927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304A3"/>
                </a:solidFill>
                <a:latin typeface="Arial Narrow" pitchFamily="34" charset="0"/>
              </a:rPr>
              <a:t> 2 </a:t>
            </a:r>
            <a:r>
              <a:rPr lang="ru-RU" sz="2800" b="1" smtClean="0">
                <a:solidFill>
                  <a:srgbClr val="0304A3"/>
                </a:solidFill>
                <a:latin typeface="Arial Narrow" pitchFamily="34" charset="0"/>
              </a:rPr>
              <a:t>035 </a:t>
            </a:r>
            <a:r>
              <a:rPr lang="ru-RU" sz="1400" b="1" dirty="0" smtClean="0">
                <a:solidFill>
                  <a:srgbClr val="0070C0"/>
                </a:solidFill>
                <a:latin typeface="Arial Narrow" pitchFamily="34" charset="0"/>
              </a:rPr>
              <a:t>к</a:t>
            </a:r>
            <a:r>
              <a:rPr lang="ru-RU" sz="1400" b="1" smtClean="0">
                <a:solidFill>
                  <a:srgbClr val="0070C0"/>
                </a:solidFill>
                <a:latin typeface="Arial Narrow" pitchFamily="34" charset="0"/>
              </a:rPr>
              <a:t>м      </a:t>
            </a:r>
            <a:r>
              <a:rPr lang="ru-RU" sz="2800" b="1" dirty="0" smtClean="0">
                <a:solidFill>
                  <a:srgbClr val="0304A3"/>
                </a:solidFill>
                <a:latin typeface="Arial Narrow" pitchFamily="34" charset="0"/>
              </a:rPr>
              <a:t>94</a:t>
            </a:r>
            <a:r>
              <a:rPr lang="ru-RU" sz="9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Arial Narrow" pitchFamily="34" charset="0"/>
              </a:rPr>
              <a:t>%</a:t>
            </a:r>
            <a:r>
              <a:rPr lang="ru-RU" sz="2800" b="1" dirty="0" smtClean="0">
                <a:solidFill>
                  <a:srgbClr val="0304A3"/>
                </a:solidFill>
                <a:latin typeface="Arial Narrow" pitchFamily="34" charset="0"/>
              </a:rPr>
              <a:t> </a:t>
            </a:r>
            <a:endParaRPr lang="ru-RU" sz="2800" b="1" dirty="0">
              <a:solidFill>
                <a:srgbClr val="0304A3"/>
              </a:solidFill>
              <a:latin typeface="Arial Narrow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581151" y="3900443"/>
            <a:ext cx="1974036" cy="492927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304A3"/>
                </a:solidFill>
                <a:latin typeface="Arial Narrow" pitchFamily="34" charset="0"/>
              </a:rPr>
              <a:t> 1 992 </a:t>
            </a:r>
            <a:r>
              <a:rPr lang="ru-RU" sz="1400" b="1" dirty="0" smtClean="0">
                <a:solidFill>
                  <a:srgbClr val="0070C0"/>
                </a:solidFill>
                <a:latin typeface="Arial Narrow" pitchFamily="34" charset="0"/>
              </a:rPr>
              <a:t>км     </a:t>
            </a:r>
            <a:r>
              <a:rPr lang="ru-RU" sz="2800" b="1" dirty="0" smtClean="0">
                <a:solidFill>
                  <a:srgbClr val="0304A3"/>
                </a:solidFill>
                <a:latin typeface="Arial Narrow" pitchFamily="34" charset="0"/>
              </a:rPr>
              <a:t> 92</a:t>
            </a:r>
            <a:r>
              <a:rPr lang="ru-RU" sz="14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Arial Narrow" pitchFamily="34" charset="0"/>
              </a:rPr>
              <a:t>%</a:t>
            </a:r>
            <a:r>
              <a:rPr lang="ru-RU" sz="2800" b="1" dirty="0" smtClean="0">
                <a:solidFill>
                  <a:srgbClr val="0304A3"/>
                </a:solidFill>
                <a:latin typeface="Arial Narrow" pitchFamily="34" charset="0"/>
              </a:rPr>
              <a:t> </a:t>
            </a:r>
            <a:endParaRPr lang="ru-RU" sz="2800" b="1" dirty="0">
              <a:solidFill>
                <a:srgbClr val="0304A3"/>
              </a:solidFill>
              <a:latin typeface="Arial Narrow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581152" y="4480287"/>
            <a:ext cx="1974035" cy="492927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304A3"/>
                </a:solidFill>
                <a:latin typeface="Arial Narrow" pitchFamily="34" charset="0"/>
              </a:rPr>
              <a:t> 73 </a:t>
            </a:r>
            <a:r>
              <a:rPr lang="ru-RU" sz="1400" b="1" dirty="0">
                <a:solidFill>
                  <a:srgbClr val="0070C0"/>
                </a:solidFill>
                <a:latin typeface="Arial Narrow" pitchFamily="34" charset="0"/>
              </a:rPr>
              <a:t>шт</a:t>
            </a:r>
            <a:r>
              <a:rPr lang="ru-RU" sz="1400" b="1" dirty="0" smtClean="0">
                <a:solidFill>
                  <a:srgbClr val="0070C0"/>
                </a:solidFill>
                <a:latin typeface="Arial Narrow" pitchFamily="34" charset="0"/>
              </a:rPr>
              <a:t>. </a:t>
            </a:r>
            <a:r>
              <a:rPr lang="ru-RU" sz="1400" b="1" dirty="0">
                <a:solidFill>
                  <a:srgbClr val="0304A3"/>
                </a:solidFill>
                <a:latin typeface="Arial Narrow" pitchFamily="34" charset="0"/>
              </a:rPr>
              <a:t> </a:t>
            </a:r>
            <a:r>
              <a:rPr lang="ru-RU" sz="1400" b="1" dirty="0" smtClean="0">
                <a:solidFill>
                  <a:srgbClr val="0304A3"/>
                </a:solidFill>
                <a:latin typeface="Arial Narrow" pitchFamily="34" charset="0"/>
              </a:rPr>
              <a:t>             </a:t>
            </a:r>
            <a:r>
              <a:rPr lang="ru-RU" sz="9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ru-RU" sz="2800" b="1" dirty="0" smtClean="0">
                <a:solidFill>
                  <a:srgbClr val="0304A3"/>
                </a:solidFill>
                <a:latin typeface="Arial Narrow" pitchFamily="34" charset="0"/>
              </a:rPr>
              <a:t>54</a:t>
            </a:r>
            <a:r>
              <a:rPr lang="ru-RU" sz="14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Arial Narrow" pitchFamily="34" charset="0"/>
              </a:rPr>
              <a:t>%</a:t>
            </a:r>
            <a:r>
              <a:rPr lang="ru-RU" sz="2800" b="1" dirty="0" smtClean="0">
                <a:solidFill>
                  <a:srgbClr val="0304A3"/>
                </a:solidFill>
                <a:latin typeface="Arial Narrow" pitchFamily="34" charset="0"/>
              </a:rPr>
              <a:t> </a:t>
            </a:r>
            <a:endParaRPr lang="ru-RU" sz="2800" b="1" dirty="0">
              <a:solidFill>
                <a:srgbClr val="0304A3"/>
              </a:solidFill>
              <a:latin typeface="Arial Narrow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 bwMode="auto">
          <a:xfrm>
            <a:off x="156117" y="3271513"/>
            <a:ext cx="1425033" cy="0"/>
          </a:xfrm>
          <a:prstGeom prst="line">
            <a:avLst/>
          </a:prstGeom>
          <a:noFill/>
          <a:ln w="730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Прямая соединительная линия 17"/>
          <p:cNvCxnSpPr/>
          <p:nvPr/>
        </p:nvCxnSpPr>
        <p:spPr bwMode="auto">
          <a:xfrm>
            <a:off x="156116" y="3858400"/>
            <a:ext cx="1425034" cy="0"/>
          </a:xfrm>
          <a:prstGeom prst="line">
            <a:avLst/>
          </a:prstGeom>
          <a:noFill/>
          <a:ln w="730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Прямая соединительная линия 18"/>
          <p:cNvCxnSpPr/>
          <p:nvPr/>
        </p:nvCxnSpPr>
        <p:spPr bwMode="auto">
          <a:xfrm>
            <a:off x="156117" y="4437820"/>
            <a:ext cx="1425033" cy="0"/>
          </a:xfrm>
          <a:prstGeom prst="line">
            <a:avLst/>
          </a:prstGeom>
          <a:noFill/>
          <a:ln w="730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Прямоугольник 26"/>
          <p:cNvSpPr/>
          <p:nvPr/>
        </p:nvSpPr>
        <p:spPr bwMode="auto">
          <a:xfrm>
            <a:off x="1581149" y="5073665"/>
            <a:ext cx="1974035" cy="492927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304A3"/>
                </a:solidFill>
                <a:latin typeface="Arial Narrow" pitchFamily="34" charset="0"/>
              </a:rPr>
              <a:t>         </a:t>
            </a:r>
            <a:r>
              <a:rPr lang="ru-RU" sz="14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ru-RU" sz="1400" b="1" dirty="0" smtClean="0">
                <a:solidFill>
                  <a:srgbClr val="0304A3"/>
                </a:solidFill>
                <a:latin typeface="Arial Narrow" pitchFamily="34" charset="0"/>
              </a:rPr>
              <a:t>              </a:t>
            </a:r>
            <a:r>
              <a:rPr lang="ru-RU" sz="9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ru-RU" sz="2800" b="1" dirty="0" smtClean="0">
                <a:solidFill>
                  <a:srgbClr val="0304A3"/>
                </a:solidFill>
                <a:latin typeface="Arial Narrow" pitchFamily="34" charset="0"/>
              </a:rPr>
              <a:t>43</a:t>
            </a:r>
            <a:r>
              <a:rPr lang="ru-RU" sz="14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Arial Narrow" pitchFamily="34" charset="0"/>
              </a:rPr>
              <a:t>%</a:t>
            </a:r>
            <a:r>
              <a:rPr lang="ru-RU" sz="2800" b="1" dirty="0" smtClean="0">
                <a:solidFill>
                  <a:srgbClr val="0304A3"/>
                </a:solidFill>
                <a:latin typeface="Arial Narrow" pitchFamily="34" charset="0"/>
              </a:rPr>
              <a:t> </a:t>
            </a:r>
            <a:endParaRPr lang="ru-RU" sz="2800" b="1" dirty="0">
              <a:solidFill>
                <a:srgbClr val="0304A3"/>
              </a:solidFill>
              <a:latin typeface="Arial Narrow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718" y="5158805"/>
            <a:ext cx="1531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ЛПУ И ВЖК</a:t>
            </a:r>
            <a:endParaRPr lang="ru-RU" sz="1400" b="1" dirty="0">
              <a:solidFill>
                <a:schemeClr val="bg1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 bwMode="auto">
          <a:xfrm>
            <a:off x="148684" y="5018027"/>
            <a:ext cx="1425033" cy="0"/>
          </a:xfrm>
          <a:prstGeom prst="line">
            <a:avLst/>
          </a:prstGeom>
          <a:noFill/>
          <a:ln w="730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Прямая соединительная линия 30"/>
          <p:cNvCxnSpPr/>
          <p:nvPr/>
        </p:nvCxnSpPr>
        <p:spPr bwMode="auto">
          <a:xfrm>
            <a:off x="2810107" y="2617914"/>
            <a:ext cx="0" cy="2948678"/>
          </a:xfrm>
          <a:prstGeom prst="line">
            <a:avLst/>
          </a:prstGeom>
          <a:noFill/>
          <a:ln w="1270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1568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42252" t="15555" r="4633" b="24949"/>
          <a:stretch/>
        </p:blipFill>
        <p:spPr>
          <a:xfrm>
            <a:off x="3676650" y="1689646"/>
            <a:ext cx="5524500" cy="401265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311400" y="152400"/>
            <a:ext cx="69850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l"/>
            <a:r>
              <a:rPr lang="ru-RU" kern="0" dirty="0" smtClean="0"/>
              <a:t>Ход строительства </a:t>
            </a:r>
            <a:endParaRPr lang="ru-RU" kern="0" dirty="0"/>
          </a:p>
          <a:p>
            <a:pPr algn="l"/>
            <a:r>
              <a:rPr lang="ru-RU" kern="0" dirty="0"/>
              <a:t>п</a:t>
            </a:r>
            <a:r>
              <a:rPr lang="ru-RU" kern="0" dirty="0" smtClean="0"/>
              <a:t>одводного перехода через реку Амур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0" y="1686878"/>
            <a:ext cx="3636169" cy="4015422"/>
          </a:xfrm>
          <a:prstGeom prst="rect">
            <a:avLst/>
          </a:prstGeom>
          <a:gradFill>
            <a:gsLst>
              <a:gs pos="0">
                <a:srgbClr val="0070C0"/>
              </a:gs>
              <a:gs pos="50000">
                <a:srgbClr val="0066CC"/>
              </a:gs>
              <a:gs pos="100000">
                <a:srgbClr val="003366"/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" y="1613446"/>
            <a:ext cx="34980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Строительная готовность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562223" y="2683890"/>
            <a:ext cx="992963" cy="670833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304A3"/>
                </a:solidFill>
                <a:latin typeface="Arial Narrow" pitchFamily="34" charset="0"/>
              </a:rPr>
              <a:t> 100 </a:t>
            </a:r>
            <a:r>
              <a:rPr lang="ru-RU" sz="1400" b="1" dirty="0">
                <a:solidFill>
                  <a:srgbClr val="0070C0"/>
                </a:solidFill>
                <a:latin typeface="Arial Narrow" pitchFamily="34" charset="0"/>
              </a:rPr>
              <a:t>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1" y="2800204"/>
            <a:ext cx="2505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ЩИТОВАЯ ПРОХОДКА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ОСНОВНОГО ТОННЕЛЯ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1" y="3538481"/>
            <a:ext cx="250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МОНТАЖ ГАЗОПРОВОДА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В ОСНОВНОМ ТОННЕЛЕ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934" y="4282487"/>
            <a:ext cx="246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ЩИТОВАЯ ПРОХОДКА РЕЗЕРВНОГО ТОННЕЛЯ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509" y="5006619"/>
            <a:ext cx="2441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МОНТАЖ ГАЗОПРОВОДА В РЕЗЕРВНОМ ТОННЕЛЕ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2562225" y="3438716"/>
            <a:ext cx="992962" cy="670833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304A3"/>
                </a:solidFill>
                <a:latin typeface="Arial Narrow" pitchFamily="34" charset="0"/>
              </a:rPr>
              <a:t> 50 </a:t>
            </a:r>
            <a:r>
              <a:rPr lang="ru-RU" sz="1400" b="1" dirty="0">
                <a:solidFill>
                  <a:srgbClr val="0070C0"/>
                </a:solidFill>
                <a:latin typeface="Arial Narrow" pitchFamily="34" charset="0"/>
              </a:rPr>
              <a:t>%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2562225" y="4188098"/>
            <a:ext cx="992962" cy="670833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304A3"/>
                </a:solidFill>
                <a:latin typeface="Arial Narrow" pitchFamily="34" charset="0"/>
              </a:rPr>
              <a:t> </a:t>
            </a:r>
            <a:r>
              <a:rPr lang="ru-RU" sz="2800" b="1" dirty="0">
                <a:solidFill>
                  <a:srgbClr val="0304A3"/>
                </a:solidFill>
                <a:latin typeface="Arial Narrow" pitchFamily="34" charset="0"/>
              </a:rPr>
              <a:t>100 </a:t>
            </a:r>
            <a:r>
              <a:rPr lang="ru-RU" sz="1400" b="1" dirty="0">
                <a:solidFill>
                  <a:srgbClr val="0070C0"/>
                </a:solidFill>
                <a:latin typeface="Arial Narrow" pitchFamily="34" charset="0"/>
              </a:rPr>
              <a:t>%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562225" y="4947012"/>
            <a:ext cx="992962" cy="670833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304A3"/>
                </a:solidFill>
                <a:latin typeface="Arial Narrow" pitchFamily="34" charset="0"/>
              </a:rPr>
              <a:t> 76 </a:t>
            </a:r>
            <a:r>
              <a:rPr lang="ru-RU" sz="1400" b="1" dirty="0">
                <a:solidFill>
                  <a:srgbClr val="0070C0"/>
                </a:solidFill>
                <a:latin typeface="Arial Narrow" pitchFamily="34" charset="0"/>
              </a:rPr>
              <a:t>%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 bwMode="auto">
          <a:xfrm>
            <a:off x="92509" y="3397430"/>
            <a:ext cx="2469716" cy="0"/>
          </a:xfrm>
          <a:prstGeom prst="line">
            <a:avLst/>
          </a:prstGeom>
          <a:noFill/>
          <a:ln w="730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Прямая соединительная линия 17"/>
          <p:cNvCxnSpPr/>
          <p:nvPr/>
        </p:nvCxnSpPr>
        <p:spPr bwMode="auto">
          <a:xfrm>
            <a:off x="92509" y="4143149"/>
            <a:ext cx="2469714" cy="6845"/>
          </a:xfrm>
          <a:prstGeom prst="line">
            <a:avLst/>
          </a:prstGeom>
          <a:noFill/>
          <a:ln w="730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Прямая соединительная линия 18"/>
          <p:cNvCxnSpPr/>
          <p:nvPr/>
        </p:nvCxnSpPr>
        <p:spPr bwMode="auto">
          <a:xfrm flipV="1">
            <a:off x="92509" y="4900097"/>
            <a:ext cx="2469716" cy="8450"/>
          </a:xfrm>
          <a:prstGeom prst="line">
            <a:avLst/>
          </a:prstGeom>
          <a:noFill/>
          <a:ln w="730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1346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143002"/>
            <a:ext cx="6985000" cy="1009650"/>
          </a:xfrm>
        </p:spPr>
        <p:txBody>
          <a:bodyPr/>
          <a:lstStyle/>
          <a:p>
            <a:r>
              <a:rPr lang="ru-RU" altLang="ru-RU" sz="3200" dirty="0" smtClean="0">
                <a:solidFill>
                  <a:srgbClr val="003366"/>
                </a:solidFill>
                <a:cs typeface="Times New Roman" panose="02020603050405020304" pitchFamily="18" charset="0"/>
              </a:rPr>
              <a:t>СПАСИБО ЗА ВНИМАНИЕ</a:t>
            </a:r>
            <a:endParaRPr lang="ru-RU" sz="3200" dirty="0">
              <a:solidFill>
                <a:srgbClr val="003366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137854" y="3050151"/>
            <a:ext cx="6529387" cy="1752600"/>
          </a:xfrm>
        </p:spPr>
        <p:txBody>
          <a:bodyPr/>
          <a:lstStyle/>
          <a:p>
            <a:r>
              <a:rPr lang="ru-RU" altLang="ru-RU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Исаев Олег Алексеевич</a:t>
            </a:r>
            <a:endParaRPr lang="ru-RU" altLang="ru-RU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ru-RU" alt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заместитель генерального директора</a:t>
            </a:r>
            <a:endParaRPr lang="ru-RU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11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8" r="6518" b="7919"/>
          <a:stretch/>
        </p:blipFill>
        <p:spPr>
          <a:xfrm>
            <a:off x="3227614" y="1268413"/>
            <a:ext cx="2628000" cy="1548000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21" name="Рисунок 20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78"/>
          <a:stretch/>
        </p:blipFill>
        <p:spPr>
          <a:xfrm>
            <a:off x="6195060" y="1268412"/>
            <a:ext cx="2628000" cy="1548000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Создание Общества</a:t>
            </a:r>
            <a:endParaRPr lang="ru-RU" dirty="0"/>
          </a:p>
        </p:txBody>
      </p:sp>
      <p:pic>
        <p:nvPicPr>
          <p:cNvPr id="7" name="Рисунок 6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169920" y="3214489"/>
            <a:ext cx="5688000" cy="307080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2639727" y="3070004"/>
            <a:ext cx="3110091" cy="2996009"/>
            <a:chOff x="2639727" y="3070004"/>
            <a:chExt cx="3110091" cy="2996009"/>
          </a:xfrm>
        </p:grpSpPr>
        <p:sp>
          <p:nvSpPr>
            <p:cNvPr id="9" name="Равнобедренный треугольник 97"/>
            <p:cNvSpPr/>
            <p:nvPr/>
          </p:nvSpPr>
          <p:spPr bwMode="auto">
            <a:xfrm>
              <a:off x="3597698" y="3070004"/>
              <a:ext cx="2152120" cy="2996009"/>
            </a:xfrm>
            <a:custGeom>
              <a:avLst/>
              <a:gdLst>
                <a:gd name="connsiteX0" fmla="*/ 0 w 4273940"/>
                <a:gd name="connsiteY0" fmla="*/ 1627255 h 1627255"/>
                <a:gd name="connsiteX1" fmla="*/ 2136970 w 4273940"/>
                <a:gd name="connsiteY1" fmla="*/ 0 h 1627255"/>
                <a:gd name="connsiteX2" fmla="*/ 4273940 w 4273940"/>
                <a:gd name="connsiteY2" fmla="*/ 1627255 h 1627255"/>
                <a:gd name="connsiteX3" fmla="*/ 0 w 4273940"/>
                <a:gd name="connsiteY3" fmla="*/ 1627255 h 1627255"/>
                <a:gd name="connsiteX0" fmla="*/ 0 w 5146395"/>
                <a:gd name="connsiteY0" fmla="*/ 1627255 h 1627255"/>
                <a:gd name="connsiteX1" fmla="*/ 2136970 w 5146395"/>
                <a:gd name="connsiteY1" fmla="*/ 0 h 1627255"/>
                <a:gd name="connsiteX2" fmla="*/ 5146395 w 5146395"/>
                <a:gd name="connsiteY2" fmla="*/ 1551754 h 1627255"/>
                <a:gd name="connsiteX3" fmla="*/ 0 w 5146395"/>
                <a:gd name="connsiteY3" fmla="*/ 1627255 h 1627255"/>
                <a:gd name="connsiteX0" fmla="*/ 0 w 5146395"/>
                <a:gd name="connsiteY0" fmla="*/ 1627255 h 1627255"/>
                <a:gd name="connsiteX1" fmla="*/ 2136970 w 5146395"/>
                <a:gd name="connsiteY1" fmla="*/ 0 h 1627255"/>
                <a:gd name="connsiteX2" fmla="*/ 4845093 w 5146395"/>
                <a:gd name="connsiteY2" fmla="*/ 1399932 h 1627255"/>
                <a:gd name="connsiteX3" fmla="*/ 5146395 w 5146395"/>
                <a:gd name="connsiteY3" fmla="*/ 1551754 h 1627255"/>
                <a:gd name="connsiteX4" fmla="*/ 0 w 5146395"/>
                <a:gd name="connsiteY4" fmla="*/ 1627255 h 1627255"/>
                <a:gd name="connsiteX0" fmla="*/ 0 w 5539559"/>
                <a:gd name="connsiteY0" fmla="*/ 1628147 h 1628147"/>
                <a:gd name="connsiteX1" fmla="*/ 2136970 w 5539559"/>
                <a:gd name="connsiteY1" fmla="*/ 892 h 1628147"/>
                <a:gd name="connsiteX2" fmla="*/ 4845093 w 5539559"/>
                <a:gd name="connsiteY2" fmla="*/ 1400824 h 1628147"/>
                <a:gd name="connsiteX3" fmla="*/ 5146395 w 5539559"/>
                <a:gd name="connsiteY3" fmla="*/ 1552646 h 1628147"/>
                <a:gd name="connsiteX4" fmla="*/ 0 w 5539559"/>
                <a:gd name="connsiteY4" fmla="*/ 1628147 h 1628147"/>
                <a:gd name="connsiteX0" fmla="*/ 85634 w 5625193"/>
                <a:gd name="connsiteY0" fmla="*/ 1628147 h 1628147"/>
                <a:gd name="connsiteX1" fmla="*/ 2222604 w 5625193"/>
                <a:gd name="connsiteY1" fmla="*/ 892 h 1628147"/>
                <a:gd name="connsiteX2" fmla="*/ 4930727 w 5625193"/>
                <a:gd name="connsiteY2" fmla="*/ 1400824 h 1628147"/>
                <a:gd name="connsiteX3" fmla="*/ 5232029 w 5625193"/>
                <a:gd name="connsiteY3" fmla="*/ 1552646 h 1628147"/>
                <a:gd name="connsiteX4" fmla="*/ 85634 w 5625193"/>
                <a:gd name="connsiteY4" fmla="*/ 1628147 h 1628147"/>
                <a:gd name="connsiteX0" fmla="*/ 85634 w 5625193"/>
                <a:gd name="connsiteY0" fmla="*/ 1628147 h 1964196"/>
                <a:gd name="connsiteX1" fmla="*/ 2222604 w 5625193"/>
                <a:gd name="connsiteY1" fmla="*/ 892 h 1964196"/>
                <a:gd name="connsiteX2" fmla="*/ 4930727 w 5625193"/>
                <a:gd name="connsiteY2" fmla="*/ 1400824 h 1964196"/>
                <a:gd name="connsiteX3" fmla="*/ 5232029 w 5625193"/>
                <a:gd name="connsiteY3" fmla="*/ 1552646 h 1964196"/>
                <a:gd name="connsiteX4" fmla="*/ 85634 w 5625193"/>
                <a:gd name="connsiteY4" fmla="*/ 1628147 h 1964196"/>
                <a:gd name="connsiteX0" fmla="*/ 85634 w 5625549"/>
                <a:gd name="connsiteY0" fmla="*/ 1628147 h 1964196"/>
                <a:gd name="connsiteX1" fmla="*/ 2222604 w 5625549"/>
                <a:gd name="connsiteY1" fmla="*/ 892 h 1964196"/>
                <a:gd name="connsiteX2" fmla="*/ 4930727 w 5625549"/>
                <a:gd name="connsiteY2" fmla="*/ 1400824 h 1964196"/>
                <a:gd name="connsiteX3" fmla="*/ 5232029 w 5625549"/>
                <a:gd name="connsiteY3" fmla="*/ 1552646 h 1964196"/>
                <a:gd name="connsiteX4" fmla="*/ 85634 w 5625549"/>
                <a:gd name="connsiteY4" fmla="*/ 1628147 h 1964196"/>
                <a:gd name="connsiteX0" fmla="*/ 85634 w 5625549"/>
                <a:gd name="connsiteY0" fmla="*/ 1628147 h 1628147"/>
                <a:gd name="connsiteX1" fmla="*/ 2222604 w 5625549"/>
                <a:gd name="connsiteY1" fmla="*/ 892 h 1628147"/>
                <a:gd name="connsiteX2" fmla="*/ 4930727 w 5625549"/>
                <a:gd name="connsiteY2" fmla="*/ 1400824 h 1628147"/>
                <a:gd name="connsiteX3" fmla="*/ 5232029 w 5625549"/>
                <a:gd name="connsiteY3" fmla="*/ 1552646 h 1628147"/>
                <a:gd name="connsiteX4" fmla="*/ 85634 w 5625549"/>
                <a:gd name="connsiteY4" fmla="*/ 1628147 h 1628147"/>
                <a:gd name="connsiteX0" fmla="*/ 85634 w 5625549"/>
                <a:gd name="connsiteY0" fmla="*/ 1627255 h 1627255"/>
                <a:gd name="connsiteX1" fmla="*/ 2222604 w 5625549"/>
                <a:gd name="connsiteY1" fmla="*/ 0 h 1627255"/>
                <a:gd name="connsiteX2" fmla="*/ 4930727 w 5625549"/>
                <a:gd name="connsiteY2" fmla="*/ 1399932 h 1627255"/>
                <a:gd name="connsiteX3" fmla="*/ 5232029 w 5625549"/>
                <a:gd name="connsiteY3" fmla="*/ 1551754 h 1627255"/>
                <a:gd name="connsiteX4" fmla="*/ 85634 w 5625549"/>
                <a:gd name="connsiteY4" fmla="*/ 1627255 h 1627255"/>
                <a:gd name="connsiteX0" fmla="*/ 0 w 5539915"/>
                <a:gd name="connsiteY0" fmla="*/ 1627255 h 1627255"/>
                <a:gd name="connsiteX1" fmla="*/ 2136970 w 5539915"/>
                <a:gd name="connsiteY1" fmla="*/ 0 h 1627255"/>
                <a:gd name="connsiteX2" fmla="*/ 4845093 w 5539915"/>
                <a:gd name="connsiteY2" fmla="*/ 1399932 h 1627255"/>
                <a:gd name="connsiteX3" fmla="*/ 5146395 w 5539915"/>
                <a:gd name="connsiteY3" fmla="*/ 1551754 h 1627255"/>
                <a:gd name="connsiteX4" fmla="*/ 0 w 5539915"/>
                <a:gd name="connsiteY4" fmla="*/ 1627255 h 1627255"/>
                <a:gd name="connsiteX0" fmla="*/ 0 w 5580760"/>
                <a:gd name="connsiteY0" fmla="*/ 1629714 h 1629714"/>
                <a:gd name="connsiteX1" fmla="*/ 2136970 w 5580760"/>
                <a:gd name="connsiteY1" fmla="*/ 2459 h 1629714"/>
                <a:gd name="connsiteX2" fmla="*/ 4954150 w 5580760"/>
                <a:gd name="connsiteY2" fmla="*/ 1293334 h 1629714"/>
                <a:gd name="connsiteX3" fmla="*/ 5146395 w 5580760"/>
                <a:gd name="connsiteY3" fmla="*/ 1554213 h 1629714"/>
                <a:gd name="connsiteX4" fmla="*/ 0 w 5580760"/>
                <a:gd name="connsiteY4" fmla="*/ 1629714 h 1629714"/>
                <a:gd name="connsiteX0" fmla="*/ 92145 w 5765879"/>
                <a:gd name="connsiteY0" fmla="*/ 1629401 h 1809003"/>
                <a:gd name="connsiteX1" fmla="*/ 2229115 w 5765879"/>
                <a:gd name="connsiteY1" fmla="*/ 2146 h 1809003"/>
                <a:gd name="connsiteX2" fmla="*/ 5046295 w 5765879"/>
                <a:gd name="connsiteY2" fmla="*/ 1293021 h 1809003"/>
                <a:gd name="connsiteX3" fmla="*/ 5364375 w 5765879"/>
                <a:gd name="connsiteY3" fmla="*/ 1730069 h 1809003"/>
                <a:gd name="connsiteX4" fmla="*/ 92145 w 5765879"/>
                <a:gd name="connsiteY4" fmla="*/ 1629401 h 1809003"/>
                <a:gd name="connsiteX0" fmla="*/ 92145 w 5364375"/>
                <a:gd name="connsiteY0" fmla="*/ 1629401 h 1809003"/>
                <a:gd name="connsiteX1" fmla="*/ 2229115 w 5364375"/>
                <a:gd name="connsiteY1" fmla="*/ 2146 h 1809003"/>
                <a:gd name="connsiteX2" fmla="*/ 5046295 w 5364375"/>
                <a:gd name="connsiteY2" fmla="*/ 1293021 h 1809003"/>
                <a:gd name="connsiteX3" fmla="*/ 5364375 w 5364375"/>
                <a:gd name="connsiteY3" fmla="*/ 1730069 h 1809003"/>
                <a:gd name="connsiteX4" fmla="*/ 92145 w 5364375"/>
                <a:gd name="connsiteY4" fmla="*/ 1629401 h 1809003"/>
                <a:gd name="connsiteX0" fmla="*/ 87131 w 5359361"/>
                <a:gd name="connsiteY0" fmla="*/ 2425547 h 2659501"/>
                <a:gd name="connsiteX1" fmla="*/ 2282824 w 5359361"/>
                <a:gd name="connsiteY1" fmla="*/ 1337 h 2659501"/>
                <a:gd name="connsiteX2" fmla="*/ 5041281 w 5359361"/>
                <a:gd name="connsiteY2" fmla="*/ 2089167 h 2659501"/>
                <a:gd name="connsiteX3" fmla="*/ 5359361 w 5359361"/>
                <a:gd name="connsiteY3" fmla="*/ 2526215 h 2659501"/>
                <a:gd name="connsiteX4" fmla="*/ 87131 w 5359361"/>
                <a:gd name="connsiteY4" fmla="*/ 2425547 h 2659501"/>
                <a:gd name="connsiteX0" fmla="*/ 365890 w 3677017"/>
                <a:gd name="connsiteY0" fmla="*/ 2577952 h 2770019"/>
                <a:gd name="connsiteX1" fmla="*/ 363668 w 3677017"/>
                <a:gd name="connsiteY1" fmla="*/ 2740 h 2770019"/>
                <a:gd name="connsiteX2" fmla="*/ 3122125 w 3677017"/>
                <a:gd name="connsiteY2" fmla="*/ 2090570 h 2770019"/>
                <a:gd name="connsiteX3" fmla="*/ 3440205 w 3677017"/>
                <a:gd name="connsiteY3" fmla="*/ 2527618 h 2770019"/>
                <a:gd name="connsiteX4" fmla="*/ 365890 w 3677017"/>
                <a:gd name="connsiteY4" fmla="*/ 2577952 h 2770019"/>
                <a:gd name="connsiteX0" fmla="*/ 2222 w 3313349"/>
                <a:gd name="connsiteY0" fmla="*/ 2577952 h 2770019"/>
                <a:gd name="connsiteX1" fmla="*/ 0 w 3313349"/>
                <a:gd name="connsiteY1" fmla="*/ 2740 h 2770019"/>
                <a:gd name="connsiteX2" fmla="*/ 2758457 w 3313349"/>
                <a:gd name="connsiteY2" fmla="*/ 2090570 h 2770019"/>
                <a:gd name="connsiteX3" fmla="*/ 3076537 w 3313349"/>
                <a:gd name="connsiteY3" fmla="*/ 2527618 h 2770019"/>
                <a:gd name="connsiteX4" fmla="*/ 2222 w 3313349"/>
                <a:gd name="connsiteY4" fmla="*/ 2577952 h 2770019"/>
                <a:gd name="connsiteX0" fmla="*/ 2222 w 3313349"/>
                <a:gd name="connsiteY0" fmla="*/ 2575212 h 2767279"/>
                <a:gd name="connsiteX1" fmla="*/ 0 w 3313349"/>
                <a:gd name="connsiteY1" fmla="*/ 0 h 2767279"/>
                <a:gd name="connsiteX2" fmla="*/ 2758457 w 3313349"/>
                <a:gd name="connsiteY2" fmla="*/ 2087830 h 2767279"/>
                <a:gd name="connsiteX3" fmla="*/ 3076537 w 3313349"/>
                <a:gd name="connsiteY3" fmla="*/ 2524878 h 2767279"/>
                <a:gd name="connsiteX4" fmla="*/ 2222 w 3313349"/>
                <a:gd name="connsiteY4" fmla="*/ 2575212 h 2767279"/>
                <a:gd name="connsiteX0" fmla="*/ 2222 w 3313349"/>
                <a:gd name="connsiteY0" fmla="*/ 2575212 h 2575212"/>
                <a:gd name="connsiteX1" fmla="*/ 0 w 3313349"/>
                <a:gd name="connsiteY1" fmla="*/ 0 h 2575212"/>
                <a:gd name="connsiteX2" fmla="*/ 2758457 w 3313349"/>
                <a:gd name="connsiteY2" fmla="*/ 2087830 h 2575212"/>
                <a:gd name="connsiteX3" fmla="*/ 3076537 w 3313349"/>
                <a:gd name="connsiteY3" fmla="*/ 2524878 h 2575212"/>
                <a:gd name="connsiteX4" fmla="*/ 2222 w 3313349"/>
                <a:gd name="connsiteY4" fmla="*/ 2575212 h 2575212"/>
                <a:gd name="connsiteX0" fmla="*/ 2222 w 3076537"/>
                <a:gd name="connsiteY0" fmla="*/ 2575212 h 2575212"/>
                <a:gd name="connsiteX1" fmla="*/ 0 w 3076537"/>
                <a:gd name="connsiteY1" fmla="*/ 0 h 2575212"/>
                <a:gd name="connsiteX2" fmla="*/ 2758457 w 3076537"/>
                <a:gd name="connsiteY2" fmla="*/ 2087830 h 2575212"/>
                <a:gd name="connsiteX3" fmla="*/ 3076537 w 3076537"/>
                <a:gd name="connsiteY3" fmla="*/ 2524878 h 2575212"/>
                <a:gd name="connsiteX4" fmla="*/ 2222 w 3076537"/>
                <a:gd name="connsiteY4" fmla="*/ 2575212 h 2575212"/>
                <a:gd name="connsiteX0" fmla="*/ 237625 w 3437775"/>
                <a:gd name="connsiteY0" fmla="*/ 2575212 h 2799374"/>
                <a:gd name="connsiteX1" fmla="*/ 235403 w 3437775"/>
                <a:gd name="connsiteY1" fmla="*/ 0 h 2799374"/>
                <a:gd name="connsiteX2" fmla="*/ 2993860 w 3437775"/>
                <a:gd name="connsiteY2" fmla="*/ 2087830 h 2799374"/>
                <a:gd name="connsiteX3" fmla="*/ 3437775 w 3437775"/>
                <a:gd name="connsiteY3" fmla="*/ 2692657 h 2799374"/>
                <a:gd name="connsiteX4" fmla="*/ 237625 w 3437775"/>
                <a:gd name="connsiteY4" fmla="*/ 2575212 h 2799374"/>
                <a:gd name="connsiteX0" fmla="*/ 237625 w 3437775"/>
                <a:gd name="connsiteY0" fmla="*/ 2575212 h 2692657"/>
                <a:gd name="connsiteX1" fmla="*/ 235403 w 3437775"/>
                <a:gd name="connsiteY1" fmla="*/ 0 h 2692657"/>
                <a:gd name="connsiteX2" fmla="*/ 2993860 w 3437775"/>
                <a:gd name="connsiteY2" fmla="*/ 2087830 h 2692657"/>
                <a:gd name="connsiteX3" fmla="*/ 3437775 w 3437775"/>
                <a:gd name="connsiteY3" fmla="*/ 2692657 h 2692657"/>
                <a:gd name="connsiteX4" fmla="*/ 237625 w 3437775"/>
                <a:gd name="connsiteY4" fmla="*/ 2575212 h 2692657"/>
                <a:gd name="connsiteX0" fmla="*/ 2222 w 3202372"/>
                <a:gd name="connsiteY0" fmla="*/ 2575212 h 2692657"/>
                <a:gd name="connsiteX1" fmla="*/ 0 w 3202372"/>
                <a:gd name="connsiteY1" fmla="*/ 0 h 2692657"/>
                <a:gd name="connsiteX2" fmla="*/ 2758457 w 3202372"/>
                <a:gd name="connsiteY2" fmla="*/ 2087830 h 2692657"/>
                <a:gd name="connsiteX3" fmla="*/ 3202372 w 3202372"/>
                <a:gd name="connsiteY3" fmla="*/ 2692657 h 2692657"/>
                <a:gd name="connsiteX4" fmla="*/ 2222 w 3202372"/>
                <a:gd name="connsiteY4" fmla="*/ 2575212 h 2692657"/>
                <a:gd name="connsiteX0" fmla="*/ 2222 w 3202372"/>
                <a:gd name="connsiteY0" fmla="*/ 2575212 h 2692657"/>
                <a:gd name="connsiteX1" fmla="*/ 0 w 3202372"/>
                <a:gd name="connsiteY1" fmla="*/ 0 h 2692657"/>
                <a:gd name="connsiteX2" fmla="*/ 2758457 w 3202372"/>
                <a:gd name="connsiteY2" fmla="*/ 2087830 h 2692657"/>
                <a:gd name="connsiteX3" fmla="*/ 3202372 w 3202372"/>
                <a:gd name="connsiteY3" fmla="*/ 2692657 h 2692657"/>
                <a:gd name="connsiteX4" fmla="*/ 2222 w 3202372"/>
                <a:gd name="connsiteY4" fmla="*/ 2575212 h 2692657"/>
                <a:gd name="connsiteX0" fmla="*/ 221802 w 3606575"/>
                <a:gd name="connsiteY0" fmla="*/ 2576074 h 2703933"/>
                <a:gd name="connsiteX1" fmla="*/ 219580 w 3606575"/>
                <a:gd name="connsiteY1" fmla="*/ 862 h 2703933"/>
                <a:gd name="connsiteX2" fmla="*/ 3191682 w 3606575"/>
                <a:gd name="connsiteY2" fmla="*/ 2293791 h 2703933"/>
                <a:gd name="connsiteX3" fmla="*/ 3421952 w 3606575"/>
                <a:gd name="connsiteY3" fmla="*/ 2693519 h 2703933"/>
                <a:gd name="connsiteX4" fmla="*/ 221802 w 3606575"/>
                <a:gd name="connsiteY4" fmla="*/ 2576074 h 2703933"/>
                <a:gd name="connsiteX0" fmla="*/ 1186784 w 4727073"/>
                <a:gd name="connsiteY0" fmla="*/ 2362518 h 2597066"/>
                <a:gd name="connsiteX1" fmla="*/ 150521 w 4727073"/>
                <a:gd name="connsiteY1" fmla="*/ 951 h 2597066"/>
                <a:gd name="connsiteX2" fmla="*/ 4156664 w 4727073"/>
                <a:gd name="connsiteY2" fmla="*/ 2080235 h 2597066"/>
                <a:gd name="connsiteX3" fmla="*/ 4386934 w 4727073"/>
                <a:gd name="connsiteY3" fmla="*/ 2479963 h 2597066"/>
                <a:gd name="connsiteX4" fmla="*/ 1186784 w 4727073"/>
                <a:gd name="connsiteY4" fmla="*/ 2362518 h 2597066"/>
                <a:gd name="connsiteX0" fmla="*/ 372916 w 5467280"/>
                <a:gd name="connsiteY0" fmla="*/ 1646636 h 2508404"/>
                <a:gd name="connsiteX1" fmla="*/ 789438 w 5467280"/>
                <a:gd name="connsiteY1" fmla="*/ 2915 h 2508404"/>
                <a:gd name="connsiteX2" fmla="*/ 4795581 w 5467280"/>
                <a:gd name="connsiteY2" fmla="*/ 2082199 h 2508404"/>
                <a:gd name="connsiteX3" fmla="*/ 5025851 w 5467280"/>
                <a:gd name="connsiteY3" fmla="*/ 2481927 h 2508404"/>
                <a:gd name="connsiteX4" fmla="*/ 372916 w 5467280"/>
                <a:gd name="connsiteY4" fmla="*/ 1646636 h 2508404"/>
                <a:gd name="connsiteX0" fmla="*/ 0 w 5094364"/>
                <a:gd name="connsiteY0" fmla="*/ 1643721 h 2505489"/>
                <a:gd name="connsiteX1" fmla="*/ 416522 w 5094364"/>
                <a:gd name="connsiteY1" fmla="*/ 0 h 2505489"/>
                <a:gd name="connsiteX2" fmla="*/ 4422665 w 5094364"/>
                <a:gd name="connsiteY2" fmla="*/ 2079284 h 2505489"/>
                <a:gd name="connsiteX3" fmla="*/ 4652935 w 5094364"/>
                <a:gd name="connsiteY3" fmla="*/ 2479012 h 2505489"/>
                <a:gd name="connsiteX4" fmla="*/ 0 w 5094364"/>
                <a:gd name="connsiteY4" fmla="*/ 1643721 h 2505489"/>
                <a:gd name="connsiteX0" fmla="*/ 0 w 5094364"/>
                <a:gd name="connsiteY0" fmla="*/ 1643721 h 2505489"/>
                <a:gd name="connsiteX1" fmla="*/ 416522 w 5094364"/>
                <a:gd name="connsiteY1" fmla="*/ 0 h 2505489"/>
                <a:gd name="connsiteX2" fmla="*/ 4422665 w 5094364"/>
                <a:gd name="connsiteY2" fmla="*/ 2079284 h 2505489"/>
                <a:gd name="connsiteX3" fmla="*/ 4652935 w 5094364"/>
                <a:gd name="connsiteY3" fmla="*/ 2479012 h 2505489"/>
                <a:gd name="connsiteX4" fmla="*/ 0 w 5094364"/>
                <a:gd name="connsiteY4" fmla="*/ 1643721 h 2505489"/>
                <a:gd name="connsiteX0" fmla="*/ 0 w 5094364"/>
                <a:gd name="connsiteY0" fmla="*/ 1643721 h 2505489"/>
                <a:gd name="connsiteX1" fmla="*/ 416522 w 5094364"/>
                <a:gd name="connsiteY1" fmla="*/ 0 h 2505489"/>
                <a:gd name="connsiteX2" fmla="*/ 4422665 w 5094364"/>
                <a:gd name="connsiteY2" fmla="*/ 2079284 h 2505489"/>
                <a:gd name="connsiteX3" fmla="*/ 4652935 w 5094364"/>
                <a:gd name="connsiteY3" fmla="*/ 2479012 h 2505489"/>
                <a:gd name="connsiteX4" fmla="*/ 0 w 5094364"/>
                <a:gd name="connsiteY4" fmla="*/ 1643721 h 2505489"/>
                <a:gd name="connsiteX0" fmla="*/ 0 w 4652935"/>
                <a:gd name="connsiteY0" fmla="*/ 1643721 h 2479012"/>
                <a:gd name="connsiteX1" fmla="*/ 416522 w 4652935"/>
                <a:gd name="connsiteY1" fmla="*/ 0 h 2479012"/>
                <a:gd name="connsiteX2" fmla="*/ 4422665 w 4652935"/>
                <a:gd name="connsiteY2" fmla="*/ 2079284 h 2479012"/>
                <a:gd name="connsiteX3" fmla="*/ 4652935 w 4652935"/>
                <a:gd name="connsiteY3" fmla="*/ 2479012 h 2479012"/>
                <a:gd name="connsiteX4" fmla="*/ 0 w 4652935"/>
                <a:gd name="connsiteY4" fmla="*/ 1643721 h 2479012"/>
                <a:gd name="connsiteX0" fmla="*/ 18056 w 4670991"/>
                <a:gd name="connsiteY0" fmla="*/ 703683 h 1538974"/>
                <a:gd name="connsiteX1" fmla="*/ 3186324 w 4670991"/>
                <a:gd name="connsiteY1" fmla="*/ 0 h 1538974"/>
                <a:gd name="connsiteX2" fmla="*/ 4440721 w 4670991"/>
                <a:gd name="connsiteY2" fmla="*/ 1139246 h 1538974"/>
                <a:gd name="connsiteX3" fmla="*/ 4670991 w 4670991"/>
                <a:gd name="connsiteY3" fmla="*/ 1538974 h 1538974"/>
                <a:gd name="connsiteX4" fmla="*/ 18056 w 4670991"/>
                <a:gd name="connsiteY4" fmla="*/ 703683 h 1538974"/>
                <a:gd name="connsiteX0" fmla="*/ 147238 w 1792138"/>
                <a:gd name="connsiteY0" fmla="*/ 1553227 h 1680605"/>
                <a:gd name="connsiteX1" fmla="*/ 213383 w 1792138"/>
                <a:gd name="connsiteY1" fmla="*/ 3510 h 1680605"/>
                <a:gd name="connsiteX2" fmla="*/ 1467780 w 1792138"/>
                <a:gd name="connsiteY2" fmla="*/ 1142756 h 1680605"/>
                <a:gd name="connsiteX3" fmla="*/ 1698050 w 1792138"/>
                <a:gd name="connsiteY3" fmla="*/ 1542484 h 1680605"/>
                <a:gd name="connsiteX4" fmla="*/ 147238 w 1792138"/>
                <a:gd name="connsiteY4" fmla="*/ 1553227 h 1680605"/>
                <a:gd name="connsiteX0" fmla="*/ 147238 w 1792138"/>
                <a:gd name="connsiteY0" fmla="*/ 1549717 h 1677095"/>
                <a:gd name="connsiteX1" fmla="*/ 213383 w 1792138"/>
                <a:gd name="connsiteY1" fmla="*/ 0 h 1677095"/>
                <a:gd name="connsiteX2" fmla="*/ 1467780 w 1792138"/>
                <a:gd name="connsiteY2" fmla="*/ 1139246 h 1677095"/>
                <a:gd name="connsiteX3" fmla="*/ 1698050 w 1792138"/>
                <a:gd name="connsiteY3" fmla="*/ 1538974 h 1677095"/>
                <a:gd name="connsiteX4" fmla="*/ 147238 w 1792138"/>
                <a:gd name="connsiteY4" fmla="*/ 1549717 h 1677095"/>
                <a:gd name="connsiteX0" fmla="*/ 147238 w 1792138"/>
                <a:gd name="connsiteY0" fmla="*/ 1549717 h 1549717"/>
                <a:gd name="connsiteX1" fmla="*/ 213383 w 1792138"/>
                <a:gd name="connsiteY1" fmla="*/ 0 h 1549717"/>
                <a:gd name="connsiteX2" fmla="*/ 1467780 w 1792138"/>
                <a:gd name="connsiteY2" fmla="*/ 1139246 h 1549717"/>
                <a:gd name="connsiteX3" fmla="*/ 1698050 w 1792138"/>
                <a:gd name="connsiteY3" fmla="*/ 1538974 h 1549717"/>
                <a:gd name="connsiteX4" fmla="*/ 147238 w 1792138"/>
                <a:gd name="connsiteY4" fmla="*/ 1549717 h 1549717"/>
                <a:gd name="connsiteX0" fmla="*/ 0 w 1644900"/>
                <a:gd name="connsiteY0" fmla="*/ 1549717 h 1549717"/>
                <a:gd name="connsiteX1" fmla="*/ 66145 w 1644900"/>
                <a:gd name="connsiteY1" fmla="*/ 0 h 1549717"/>
                <a:gd name="connsiteX2" fmla="*/ 1320542 w 1644900"/>
                <a:gd name="connsiteY2" fmla="*/ 1139246 h 1549717"/>
                <a:gd name="connsiteX3" fmla="*/ 1550812 w 1644900"/>
                <a:gd name="connsiteY3" fmla="*/ 1538974 h 1549717"/>
                <a:gd name="connsiteX4" fmla="*/ 0 w 1644900"/>
                <a:gd name="connsiteY4" fmla="*/ 1549717 h 1549717"/>
                <a:gd name="connsiteX0" fmla="*/ 0 w 1550812"/>
                <a:gd name="connsiteY0" fmla="*/ 1549717 h 1549717"/>
                <a:gd name="connsiteX1" fmla="*/ 66145 w 1550812"/>
                <a:gd name="connsiteY1" fmla="*/ 0 h 1549717"/>
                <a:gd name="connsiteX2" fmla="*/ 1320542 w 1550812"/>
                <a:gd name="connsiteY2" fmla="*/ 1139246 h 1549717"/>
                <a:gd name="connsiteX3" fmla="*/ 1550812 w 1550812"/>
                <a:gd name="connsiteY3" fmla="*/ 1538974 h 1549717"/>
                <a:gd name="connsiteX4" fmla="*/ 0 w 1550812"/>
                <a:gd name="connsiteY4" fmla="*/ 1549717 h 1549717"/>
                <a:gd name="connsiteX0" fmla="*/ 0 w 1719376"/>
                <a:gd name="connsiteY0" fmla="*/ 1549717 h 1549717"/>
                <a:gd name="connsiteX1" fmla="*/ 66145 w 1719376"/>
                <a:gd name="connsiteY1" fmla="*/ 0 h 1549717"/>
                <a:gd name="connsiteX2" fmla="*/ 1719376 w 1719376"/>
                <a:gd name="connsiteY2" fmla="*/ 1080880 h 1549717"/>
                <a:gd name="connsiteX3" fmla="*/ 1550812 w 1719376"/>
                <a:gd name="connsiteY3" fmla="*/ 1538974 h 1549717"/>
                <a:gd name="connsiteX4" fmla="*/ 0 w 1719376"/>
                <a:gd name="connsiteY4" fmla="*/ 1549717 h 1549717"/>
                <a:gd name="connsiteX0" fmla="*/ 0 w 1978829"/>
                <a:gd name="connsiteY0" fmla="*/ 1549717 h 1549717"/>
                <a:gd name="connsiteX1" fmla="*/ 66145 w 1978829"/>
                <a:gd name="connsiteY1" fmla="*/ 0 h 1549717"/>
                <a:gd name="connsiteX2" fmla="*/ 1719376 w 1978829"/>
                <a:gd name="connsiteY2" fmla="*/ 1080880 h 1549717"/>
                <a:gd name="connsiteX3" fmla="*/ 1978829 w 1978829"/>
                <a:gd name="connsiteY3" fmla="*/ 1519519 h 1549717"/>
                <a:gd name="connsiteX4" fmla="*/ 0 w 1978829"/>
                <a:gd name="connsiteY4" fmla="*/ 1549717 h 1549717"/>
                <a:gd name="connsiteX0" fmla="*/ 135191 w 2114020"/>
                <a:gd name="connsiteY0" fmla="*/ 2623507 h 2623507"/>
                <a:gd name="connsiteX1" fmla="*/ 0 w 2114020"/>
                <a:gd name="connsiteY1" fmla="*/ 0 h 2623507"/>
                <a:gd name="connsiteX2" fmla="*/ 1854567 w 2114020"/>
                <a:gd name="connsiteY2" fmla="*/ 2154670 h 2623507"/>
                <a:gd name="connsiteX3" fmla="*/ 2114020 w 2114020"/>
                <a:gd name="connsiteY3" fmla="*/ 2593309 h 2623507"/>
                <a:gd name="connsiteX4" fmla="*/ 135191 w 2114020"/>
                <a:gd name="connsiteY4" fmla="*/ 2623507 h 2623507"/>
                <a:gd name="connsiteX0" fmla="*/ 135191 w 2114020"/>
                <a:gd name="connsiteY0" fmla="*/ 2711221 h 2711221"/>
                <a:gd name="connsiteX1" fmla="*/ 0 w 2114020"/>
                <a:gd name="connsiteY1" fmla="*/ 87714 h 2711221"/>
                <a:gd name="connsiteX2" fmla="*/ 122703 w 2114020"/>
                <a:gd name="connsiteY2" fmla="*/ 368 h 2711221"/>
                <a:gd name="connsiteX3" fmla="*/ 1854567 w 2114020"/>
                <a:gd name="connsiteY3" fmla="*/ 2242384 h 2711221"/>
                <a:gd name="connsiteX4" fmla="*/ 2114020 w 2114020"/>
                <a:gd name="connsiteY4" fmla="*/ 2681023 h 2711221"/>
                <a:gd name="connsiteX5" fmla="*/ 135191 w 2114020"/>
                <a:gd name="connsiteY5" fmla="*/ 2711221 h 2711221"/>
                <a:gd name="connsiteX0" fmla="*/ 353305 w 2114020"/>
                <a:gd name="connsiteY0" fmla="*/ 2929334 h 2929334"/>
                <a:gd name="connsiteX1" fmla="*/ 0 w 2114020"/>
                <a:gd name="connsiteY1" fmla="*/ 87714 h 2929334"/>
                <a:gd name="connsiteX2" fmla="*/ 122703 w 2114020"/>
                <a:gd name="connsiteY2" fmla="*/ 368 h 2929334"/>
                <a:gd name="connsiteX3" fmla="*/ 1854567 w 2114020"/>
                <a:gd name="connsiteY3" fmla="*/ 2242384 h 2929334"/>
                <a:gd name="connsiteX4" fmla="*/ 2114020 w 2114020"/>
                <a:gd name="connsiteY4" fmla="*/ 2681023 h 2929334"/>
                <a:gd name="connsiteX5" fmla="*/ 353305 w 2114020"/>
                <a:gd name="connsiteY5" fmla="*/ 2929334 h 2929334"/>
                <a:gd name="connsiteX0" fmla="*/ 353305 w 2266420"/>
                <a:gd name="connsiteY0" fmla="*/ 2929334 h 2947723"/>
                <a:gd name="connsiteX1" fmla="*/ 0 w 2266420"/>
                <a:gd name="connsiteY1" fmla="*/ 87714 h 2947723"/>
                <a:gd name="connsiteX2" fmla="*/ 122703 w 2266420"/>
                <a:gd name="connsiteY2" fmla="*/ 368 h 2947723"/>
                <a:gd name="connsiteX3" fmla="*/ 1854567 w 2266420"/>
                <a:gd name="connsiteY3" fmla="*/ 2242384 h 2947723"/>
                <a:gd name="connsiteX4" fmla="*/ 2266420 w 2266420"/>
                <a:gd name="connsiteY4" fmla="*/ 2947723 h 2947723"/>
                <a:gd name="connsiteX5" fmla="*/ 353305 w 2266420"/>
                <a:gd name="connsiteY5" fmla="*/ 2929334 h 2947723"/>
                <a:gd name="connsiteX0" fmla="*/ 353305 w 2266420"/>
                <a:gd name="connsiteY0" fmla="*/ 2929334 h 2947723"/>
                <a:gd name="connsiteX1" fmla="*/ 0 w 2266420"/>
                <a:gd name="connsiteY1" fmla="*/ 87714 h 2947723"/>
                <a:gd name="connsiteX2" fmla="*/ 122703 w 2266420"/>
                <a:gd name="connsiteY2" fmla="*/ 368 h 2947723"/>
                <a:gd name="connsiteX3" fmla="*/ 1854567 w 2266420"/>
                <a:gd name="connsiteY3" fmla="*/ 2242384 h 2947723"/>
                <a:gd name="connsiteX4" fmla="*/ 2120477 w 2266420"/>
                <a:gd name="connsiteY4" fmla="*/ 2635471 h 2947723"/>
                <a:gd name="connsiteX5" fmla="*/ 2266420 w 2266420"/>
                <a:gd name="connsiteY5" fmla="*/ 2947723 h 2947723"/>
                <a:gd name="connsiteX6" fmla="*/ 353305 w 2266420"/>
                <a:gd name="connsiteY6" fmla="*/ 2929334 h 2947723"/>
                <a:gd name="connsiteX0" fmla="*/ 385055 w 2266420"/>
                <a:gd name="connsiteY0" fmla="*/ 2996009 h 2996009"/>
                <a:gd name="connsiteX1" fmla="*/ 0 w 2266420"/>
                <a:gd name="connsiteY1" fmla="*/ 87714 h 2996009"/>
                <a:gd name="connsiteX2" fmla="*/ 122703 w 2266420"/>
                <a:gd name="connsiteY2" fmla="*/ 368 h 2996009"/>
                <a:gd name="connsiteX3" fmla="*/ 1854567 w 2266420"/>
                <a:gd name="connsiteY3" fmla="*/ 2242384 h 2996009"/>
                <a:gd name="connsiteX4" fmla="*/ 2120477 w 2266420"/>
                <a:gd name="connsiteY4" fmla="*/ 2635471 h 2996009"/>
                <a:gd name="connsiteX5" fmla="*/ 2266420 w 2266420"/>
                <a:gd name="connsiteY5" fmla="*/ 2947723 h 2996009"/>
                <a:gd name="connsiteX6" fmla="*/ 385055 w 2266420"/>
                <a:gd name="connsiteY6" fmla="*/ 2996009 h 2996009"/>
                <a:gd name="connsiteX0" fmla="*/ 385055 w 2266420"/>
                <a:gd name="connsiteY0" fmla="*/ 2996009 h 2996009"/>
                <a:gd name="connsiteX1" fmla="*/ 0 w 2266420"/>
                <a:gd name="connsiteY1" fmla="*/ 87714 h 2996009"/>
                <a:gd name="connsiteX2" fmla="*/ 122703 w 2266420"/>
                <a:gd name="connsiteY2" fmla="*/ 368 h 2996009"/>
                <a:gd name="connsiteX3" fmla="*/ 2095867 w 2266420"/>
                <a:gd name="connsiteY3" fmla="*/ 2201109 h 2996009"/>
                <a:gd name="connsiteX4" fmla="*/ 2120477 w 2266420"/>
                <a:gd name="connsiteY4" fmla="*/ 2635471 h 2996009"/>
                <a:gd name="connsiteX5" fmla="*/ 2266420 w 2266420"/>
                <a:gd name="connsiteY5" fmla="*/ 2947723 h 2996009"/>
                <a:gd name="connsiteX6" fmla="*/ 385055 w 2266420"/>
                <a:gd name="connsiteY6" fmla="*/ 2996009 h 2996009"/>
                <a:gd name="connsiteX0" fmla="*/ 385055 w 2266420"/>
                <a:gd name="connsiteY0" fmla="*/ 2996009 h 2996009"/>
                <a:gd name="connsiteX1" fmla="*/ 0 w 2266420"/>
                <a:gd name="connsiteY1" fmla="*/ 87714 h 2996009"/>
                <a:gd name="connsiteX2" fmla="*/ 122703 w 2266420"/>
                <a:gd name="connsiteY2" fmla="*/ 368 h 2996009"/>
                <a:gd name="connsiteX3" fmla="*/ 2095867 w 2266420"/>
                <a:gd name="connsiteY3" fmla="*/ 2201109 h 2996009"/>
                <a:gd name="connsiteX4" fmla="*/ 2120477 w 2266420"/>
                <a:gd name="connsiteY4" fmla="*/ 2635471 h 2996009"/>
                <a:gd name="connsiteX5" fmla="*/ 2266420 w 2266420"/>
                <a:gd name="connsiteY5" fmla="*/ 2947723 h 2996009"/>
                <a:gd name="connsiteX6" fmla="*/ 385055 w 2266420"/>
                <a:gd name="connsiteY6" fmla="*/ 2996009 h 2996009"/>
                <a:gd name="connsiteX0" fmla="*/ 385055 w 2266420"/>
                <a:gd name="connsiteY0" fmla="*/ 2996009 h 2996009"/>
                <a:gd name="connsiteX1" fmla="*/ 0 w 2266420"/>
                <a:gd name="connsiteY1" fmla="*/ 87714 h 2996009"/>
                <a:gd name="connsiteX2" fmla="*/ 122703 w 2266420"/>
                <a:gd name="connsiteY2" fmla="*/ 368 h 2996009"/>
                <a:gd name="connsiteX3" fmla="*/ 2114917 w 2266420"/>
                <a:gd name="connsiteY3" fmla="*/ 2461459 h 2996009"/>
                <a:gd name="connsiteX4" fmla="*/ 2120477 w 2266420"/>
                <a:gd name="connsiteY4" fmla="*/ 2635471 h 2996009"/>
                <a:gd name="connsiteX5" fmla="*/ 2266420 w 2266420"/>
                <a:gd name="connsiteY5" fmla="*/ 2947723 h 2996009"/>
                <a:gd name="connsiteX6" fmla="*/ 385055 w 2266420"/>
                <a:gd name="connsiteY6" fmla="*/ 2996009 h 2996009"/>
                <a:gd name="connsiteX0" fmla="*/ 385055 w 2266420"/>
                <a:gd name="connsiteY0" fmla="*/ 2996009 h 2996009"/>
                <a:gd name="connsiteX1" fmla="*/ 0 w 2266420"/>
                <a:gd name="connsiteY1" fmla="*/ 87714 h 2996009"/>
                <a:gd name="connsiteX2" fmla="*/ 122703 w 2266420"/>
                <a:gd name="connsiteY2" fmla="*/ 368 h 2996009"/>
                <a:gd name="connsiteX3" fmla="*/ 2114917 w 2266420"/>
                <a:gd name="connsiteY3" fmla="*/ 2461459 h 2996009"/>
                <a:gd name="connsiteX4" fmla="*/ 2114127 w 2266420"/>
                <a:gd name="connsiteY4" fmla="*/ 2533871 h 2996009"/>
                <a:gd name="connsiteX5" fmla="*/ 2266420 w 2266420"/>
                <a:gd name="connsiteY5" fmla="*/ 2947723 h 2996009"/>
                <a:gd name="connsiteX6" fmla="*/ 385055 w 2266420"/>
                <a:gd name="connsiteY6" fmla="*/ 2996009 h 2996009"/>
                <a:gd name="connsiteX0" fmla="*/ 385055 w 2152120"/>
                <a:gd name="connsiteY0" fmla="*/ 2996009 h 2996009"/>
                <a:gd name="connsiteX1" fmla="*/ 0 w 2152120"/>
                <a:gd name="connsiteY1" fmla="*/ 87714 h 2996009"/>
                <a:gd name="connsiteX2" fmla="*/ 122703 w 2152120"/>
                <a:gd name="connsiteY2" fmla="*/ 368 h 2996009"/>
                <a:gd name="connsiteX3" fmla="*/ 2114917 w 2152120"/>
                <a:gd name="connsiteY3" fmla="*/ 2461459 h 2996009"/>
                <a:gd name="connsiteX4" fmla="*/ 2114127 w 2152120"/>
                <a:gd name="connsiteY4" fmla="*/ 2533871 h 2996009"/>
                <a:gd name="connsiteX5" fmla="*/ 2152120 w 2152120"/>
                <a:gd name="connsiteY5" fmla="*/ 2547673 h 2996009"/>
                <a:gd name="connsiteX6" fmla="*/ 385055 w 2152120"/>
                <a:gd name="connsiteY6" fmla="*/ 2996009 h 299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2120" h="2996009">
                  <a:moveTo>
                    <a:pt x="385055" y="2996009"/>
                  </a:moveTo>
                  <a:lnTo>
                    <a:pt x="0" y="87714"/>
                  </a:lnTo>
                  <a:cubicBezTo>
                    <a:pt x="10141" y="94951"/>
                    <a:pt x="112562" y="-6869"/>
                    <a:pt x="122703" y="368"/>
                  </a:cubicBezTo>
                  <a:cubicBezTo>
                    <a:pt x="780424" y="733948"/>
                    <a:pt x="1457196" y="1727879"/>
                    <a:pt x="2114917" y="2461459"/>
                  </a:cubicBezTo>
                  <a:cubicBezTo>
                    <a:pt x="2059620" y="2605188"/>
                    <a:pt x="2036074" y="2399667"/>
                    <a:pt x="2114127" y="2533871"/>
                  </a:cubicBezTo>
                  <a:lnTo>
                    <a:pt x="2152120" y="2547673"/>
                  </a:lnTo>
                  <a:lnTo>
                    <a:pt x="385055" y="2996009"/>
                  </a:lnTo>
                  <a:close/>
                </a:path>
              </a:pathLst>
            </a:custGeom>
            <a:gradFill>
              <a:gsLst>
                <a:gs pos="0">
                  <a:srgbClr val="B9DDE1">
                    <a:alpha val="0"/>
                  </a:srgbClr>
                </a:gs>
                <a:gs pos="100000">
                  <a:srgbClr val="00B0F0">
                    <a:alpha val="44000"/>
                  </a:srgbClr>
                </a:gs>
              </a:gsLst>
              <a:lin ang="0" scaled="0"/>
            </a:gradFill>
            <a:ln>
              <a:noFill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0" name="Равнобедренный треугольник 97"/>
            <p:cNvSpPr/>
            <p:nvPr/>
          </p:nvSpPr>
          <p:spPr bwMode="auto">
            <a:xfrm>
              <a:off x="2639727" y="5390514"/>
              <a:ext cx="3086913" cy="658853"/>
            </a:xfrm>
            <a:custGeom>
              <a:avLst/>
              <a:gdLst>
                <a:gd name="connsiteX0" fmla="*/ 0 w 4273940"/>
                <a:gd name="connsiteY0" fmla="*/ 1627255 h 1627255"/>
                <a:gd name="connsiteX1" fmla="*/ 2136970 w 4273940"/>
                <a:gd name="connsiteY1" fmla="*/ 0 h 1627255"/>
                <a:gd name="connsiteX2" fmla="*/ 4273940 w 4273940"/>
                <a:gd name="connsiteY2" fmla="*/ 1627255 h 1627255"/>
                <a:gd name="connsiteX3" fmla="*/ 0 w 4273940"/>
                <a:gd name="connsiteY3" fmla="*/ 1627255 h 1627255"/>
                <a:gd name="connsiteX0" fmla="*/ 0 w 5146395"/>
                <a:gd name="connsiteY0" fmla="*/ 1627255 h 1627255"/>
                <a:gd name="connsiteX1" fmla="*/ 2136970 w 5146395"/>
                <a:gd name="connsiteY1" fmla="*/ 0 h 1627255"/>
                <a:gd name="connsiteX2" fmla="*/ 5146395 w 5146395"/>
                <a:gd name="connsiteY2" fmla="*/ 1551754 h 1627255"/>
                <a:gd name="connsiteX3" fmla="*/ 0 w 5146395"/>
                <a:gd name="connsiteY3" fmla="*/ 1627255 h 1627255"/>
                <a:gd name="connsiteX0" fmla="*/ 0 w 5146395"/>
                <a:gd name="connsiteY0" fmla="*/ 1627255 h 1627255"/>
                <a:gd name="connsiteX1" fmla="*/ 2136970 w 5146395"/>
                <a:gd name="connsiteY1" fmla="*/ 0 h 1627255"/>
                <a:gd name="connsiteX2" fmla="*/ 4845093 w 5146395"/>
                <a:gd name="connsiteY2" fmla="*/ 1399932 h 1627255"/>
                <a:gd name="connsiteX3" fmla="*/ 5146395 w 5146395"/>
                <a:gd name="connsiteY3" fmla="*/ 1551754 h 1627255"/>
                <a:gd name="connsiteX4" fmla="*/ 0 w 5146395"/>
                <a:gd name="connsiteY4" fmla="*/ 1627255 h 1627255"/>
                <a:gd name="connsiteX0" fmla="*/ 0 w 5539559"/>
                <a:gd name="connsiteY0" fmla="*/ 1628147 h 1628147"/>
                <a:gd name="connsiteX1" fmla="*/ 2136970 w 5539559"/>
                <a:gd name="connsiteY1" fmla="*/ 892 h 1628147"/>
                <a:gd name="connsiteX2" fmla="*/ 4845093 w 5539559"/>
                <a:gd name="connsiteY2" fmla="*/ 1400824 h 1628147"/>
                <a:gd name="connsiteX3" fmla="*/ 5146395 w 5539559"/>
                <a:gd name="connsiteY3" fmla="*/ 1552646 h 1628147"/>
                <a:gd name="connsiteX4" fmla="*/ 0 w 5539559"/>
                <a:gd name="connsiteY4" fmla="*/ 1628147 h 1628147"/>
                <a:gd name="connsiteX0" fmla="*/ 85634 w 5625193"/>
                <a:gd name="connsiteY0" fmla="*/ 1628147 h 1628147"/>
                <a:gd name="connsiteX1" fmla="*/ 2222604 w 5625193"/>
                <a:gd name="connsiteY1" fmla="*/ 892 h 1628147"/>
                <a:gd name="connsiteX2" fmla="*/ 4930727 w 5625193"/>
                <a:gd name="connsiteY2" fmla="*/ 1400824 h 1628147"/>
                <a:gd name="connsiteX3" fmla="*/ 5232029 w 5625193"/>
                <a:gd name="connsiteY3" fmla="*/ 1552646 h 1628147"/>
                <a:gd name="connsiteX4" fmla="*/ 85634 w 5625193"/>
                <a:gd name="connsiteY4" fmla="*/ 1628147 h 1628147"/>
                <a:gd name="connsiteX0" fmla="*/ 85634 w 5625193"/>
                <a:gd name="connsiteY0" fmla="*/ 1628147 h 1964196"/>
                <a:gd name="connsiteX1" fmla="*/ 2222604 w 5625193"/>
                <a:gd name="connsiteY1" fmla="*/ 892 h 1964196"/>
                <a:gd name="connsiteX2" fmla="*/ 4930727 w 5625193"/>
                <a:gd name="connsiteY2" fmla="*/ 1400824 h 1964196"/>
                <a:gd name="connsiteX3" fmla="*/ 5232029 w 5625193"/>
                <a:gd name="connsiteY3" fmla="*/ 1552646 h 1964196"/>
                <a:gd name="connsiteX4" fmla="*/ 85634 w 5625193"/>
                <a:gd name="connsiteY4" fmla="*/ 1628147 h 1964196"/>
                <a:gd name="connsiteX0" fmla="*/ 85634 w 5625549"/>
                <a:gd name="connsiteY0" fmla="*/ 1628147 h 1964196"/>
                <a:gd name="connsiteX1" fmla="*/ 2222604 w 5625549"/>
                <a:gd name="connsiteY1" fmla="*/ 892 h 1964196"/>
                <a:gd name="connsiteX2" fmla="*/ 4930727 w 5625549"/>
                <a:gd name="connsiteY2" fmla="*/ 1400824 h 1964196"/>
                <a:gd name="connsiteX3" fmla="*/ 5232029 w 5625549"/>
                <a:gd name="connsiteY3" fmla="*/ 1552646 h 1964196"/>
                <a:gd name="connsiteX4" fmla="*/ 85634 w 5625549"/>
                <a:gd name="connsiteY4" fmla="*/ 1628147 h 1964196"/>
                <a:gd name="connsiteX0" fmla="*/ 85634 w 5625549"/>
                <a:gd name="connsiteY0" fmla="*/ 1628147 h 1628147"/>
                <a:gd name="connsiteX1" fmla="*/ 2222604 w 5625549"/>
                <a:gd name="connsiteY1" fmla="*/ 892 h 1628147"/>
                <a:gd name="connsiteX2" fmla="*/ 4930727 w 5625549"/>
                <a:gd name="connsiteY2" fmla="*/ 1400824 h 1628147"/>
                <a:gd name="connsiteX3" fmla="*/ 5232029 w 5625549"/>
                <a:gd name="connsiteY3" fmla="*/ 1552646 h 1628147"/>
                <a:gd name="connsiteX4" fmla="*/ 85634 w 5625549"/>
                <a:gd name="connsiteY4" fmla="*/ 1628147 h 1628147"/>
                <a:gd name="connsiteX0" fmla="*/ 85634 w 5625549"/>
                <a:gd name="connsiteY0" fmla="*/ 1627255 h 1627255"/>
                <a:gd name="connsiteX1" fmla="*/ 2222604 w 5625549"/>
                <a:gd name="connsiteY1" fmla="*/ 0 h 1627255"/>
                <a:gd name="connsiteX2" fmla="*/ 4930727 w 5625549"/>
                <a:gd name="connsiteY2" fmla="*/ 1399932 h 1627255"/>
                <a:gd name="connsiteX3" fmla="*/ 5232029 w 5625549"/>
                <a:gd name="connsiteY3" fmla="*/ 1551754 h 1627255"/>
                <a:gd name="connsiteX4" fmla="*/ 85634 w 5625549"/>
                <a:gd name="connsiteY4" fmla="*/ 1627255 h 1627255"/>
                <a:gd name="connsiteX0" fmla="*/ 0 w 5539915"/>
                <a:gd name="connsiteY0" fmla="*/ 1627255 h 1627255"/>
                <a:gd name="connsiteX1" fmla="*/ 2136970 w 5539915"/>
                <a:gd name="connsiteY1" fmla="*/ 0 h 1627255"/>
                <a:gd name="connsiteX2" fmla="*/ 4845093 w 5539915"/>
                <a:gd name="connsiteY2" fmla="*/ 1399932 h 1627255"/>
                <a:gd name="connsiteX3" fmla="*/ 5146395 w 5539915"/>
                <a:gd name="connsiteY3" fmla="*/ 1551754 h 1627255"/>
                <a:gd name="connsiteX4" fmla="*/ 0 w 5539915"/>
                <a:gd name="connsiteY4" fmla="*/ 1627255 h 1627255"/>
                <a:gd name="connsiteX0" fmla="*/ 0 w 5580760"/>
                <a:gd name="connsiteY0" fmla="*/ 1629714 h 1629714"/>
                <a:gd name="connsiteX1" fmla="*/ 2136970 w 5580760"/>
                <a:gd name="connsiteY1" fmla="*/ 2459 h 1629714"/>
                <a:gd name="connsiteX2" fmla="*/ 4954150 w 5580760"/>
                <a:gd name="connsiteY2" fmla="*/ 1293334 h 1629714"/>
                <a:gd name="connsiteX3" fmla="*/ 5146395 w 5580760"/>
                <a:gd name="connsiteY3" fmla="*/ 1554213 h 1629714"/>
                <a:gd name="connsiteX4" fmla="*/ 0 w 5580760"/>
                <a:gd name="connsiteY4" fmla="*/ 1629714 h 1629714"/>
                <a:gd name="connsiteX0" fmla="*/ 92145 w 5765879"/>
                <a:gd name="connsiteY0" fmla="*/ 1629401 h 1809003"/>
                <a:gd name="connsiteX1" fmla="*/ 2229115 w 5765879"/>
                <a:gd name="connsiteY1" fmla="*/ 2146 h 1809003"/>
                <a:gd name="connsiteX2" fmla="*/ 5046295 w 5765879"/>
                <a:gd name="connsiteY2" fmla="*/ 1293021 h 1809003"/>
                <a:gd name="connsiteX3" fmla="*/ 5364375 w 5765879"/>
                <a:gd name="connsiteY3" fmla="*/ 1730069 h 1809003"/>
                <a:gd name="connsiteX4" fmla="*/ 92145 w 5765879"/>
                <a:gd name="connsiteY4" fmla="*/ 1629401 h 1809003"/>
                <a:gd name="connsiteX0" fmla="*/ 92145 w 5364375"/>
                <a:gd name="connsiteY0" fmla="*/ 1629401 h 1809003"/>
                <a:gd name="connsiteX1" fmla="*/ 2229115 w 5364375"/>
                <a:gd name="connsiteY1" fmla="*/ 2146 h 1809003"/>
                <a:gd name="connsiteX2" fmla="*/ 5046295 w 5364375"/>
                <a:gd name="connsiteY2" fmla="*/ 1293021 h 1809003"/>
                <a:gd name="connsiteX3" fmla="*/ 5364375 w 5364375"/>
                <a:gd name="connsiteY3" fmla="*/ 1730069 h 1809003"/>
                <a:gd name="connsiteX4" fmla="*/ 92145 w 5364375"/>
                <a:gd name="connsiteY4" fmla="*/ 1629401 h 1809003"/>
                <a:gd name="connsiteX0" fmla="*/ 87131 w 5359361"/>
                <a:gd name="connsiteY0" fmla="*/ 2425547 h 2659501"/>
                <a:gd name="connsiteX1" fmla="*/ 2282824 w 5359361"/>
                <a:gd name="connsiteY1" fmla="*/ 1337 h 2659501"/>
                <a:gd name="connsiteX2" fmla="*/ 5041281 w 5359361"/>
                <a:gd name="connsiteY2" fmla="*/ 2089167 h 2659501"/>
                <a:gd name="connsiteX3" fmla="*/ 5359361 w 5359361"/>
                <a:gd name="connsiteY3" fmla="*/ 2526215 h 2659501"/>
                <a:gd name="connsiteX4" fmla="*/ 87131 w 5359361"/>
                <a:gd name="connsiteY4" fmla="*/ 2425547 h 2659501"/>
                <a:gd name="connsiteX0" fmla="*/ 365890 w 3677017"/>
                <a:gd name="connsiteY0" fmla="*/ 2577952 h 2770019"/>
                <a:gd name="connsiteX1" fmla="*/ 363668 w 3677017"/>
                <a:gd name="connsiteY1" fmla="*/ 2740 h 2770019"/>
                <a:gd name="connsiteX2" fmla="*/ 3122125 w 3677017"/>
                <a:gd name="connsiteY2" fmla="*/ 2090570 h 2770019"/>
                <a:gd name="connsiteX3" fmla="*/ 3440205 w 3677017"/>
                <a:gd name="connsiteY3" fmla="*/ 2527618 h 2770019"/>
                <a:gd name="connsiteX4" fmla="*/ 365890 w 3677017"/>
                <a:gd name="connsiteY4" fmla="*/ 2577952 h 2770019"/>
                <a:gd name="connsiteX0" fmla="*/ 2222 w 3313349"/>
                <a:gd name="connsiteY0" fmla="*/ 2577952 h 2770019"/>
                <a:gd name="connsiteX1" fmla="*/ 0 w 3313349"/>
                <a:gd name="connsiteY1" fmla="*/ 2740 h 2770019"/>
                <a:gd name="connsiteX2" fmla="*/ 2758457 w 3313349"/>
                <a:gd name="connsiteY2" fmla="*/ 2090570 h 2770019"/>
                <a:gd name="connsiteX3" fmla="*/ 3076537 w 3313349"/>
                <a:gd name="connsiteY3" fmla="*/ 2527618 h 2770019"/>
                <a:gd name="connsiteX4" fmla="*/ 2222 w 3313349"/>
                <a:gd name="connsiteY4" fmla="*/ 2577952 h 2770019"/>
                <a:gd name="connsiteX0" fmla="*/ 2222 w 3313349"/>
                <a:gd name="connsiteY0" fmla="*/ 2575212 h 2767279"/>
                <a:gd name="connsiteX1" fmla="*/ 0 w 3313349"/>
                <a:gd name="connsiteY1" fmla="*/ 0 h 2767279"/>
                <a:gd name="connsiteX2" fmla="*/ 2758457 w 3313349"/>
                <a:gd name="connsiteY2" fmla="*/ 2087830 h 2767279"/>
                <a:gd name="connsiteX3" fmla="*/ 3076537 w 3313349"/>
                <a:gd name="connsiteY3" fmla="*/ 2524878 h 2767279"/>
                <a:gd name="connsiteX4" fmla="*/ 2222 w 3313349"/>
                <a:gd name="connsiteY4" fmla="*/ 2575212 h 2767279"/>
                <a:gd name="connsiteX0" fmla="*/ 2222 w 3313349"/>
                <a:gd name="connsiteY0" fmla="*/ 2575212 h 2575212"/>
                <a:gd name="connsiteX1" fmla="*/ 0 w 3313349"/>
                <a:gd name="connsiteY1" fmla="*/ 0 h 2575212"/>
                <a:gd name="connsiteX2" fmla="*/ 2758457 w 3313349"/>
                <a:gd name="connsiteY2" fmla="*/ 2087830 h 2575212"/>
                <a:gd name="connsiteX3" fmla="*/ 3076537 w 3313349"/>
                <a:gd name="connsiteY3" fmla="*/ 2524878 h 2575212"/>
                <a:gd name="connsiteX4" fmla="*/ 2222 w 3313349"/>
                <a:gd name="connsiteY4" fmla="*/ 2575212 h 2575212"/>
                <a:gd name="connsiteX0" fmla="*/ 2222 w 3076537"/>
                <a:gd name="connsiteY0" fmla="*/ 2575212 h 2575212"/>
                <a:gd name="connsiteX1" fmla="*/ 0 w 3076537"/>
                <a:gd name="connsiteY1" fmla="*/ 0 h 2575212"/>
                <a:gd name="connsiteX2" fmla="*/ 2758457 w 3076537"/>
                <a:gd name="connsiteY2" fmla="*/ 2087830 h 2575212"/>
                <a:gd name="connsiteX3" fmla="*/ 3076537 w 3076537"/>
                <a:gd name="connsiteY3" fmla="*/ 2524878 h 2575212"/>
                <a:gd name="connsiteX4" fmla="*/ 2222 w 3076537"/>
                <a:gd name="connsiteY4" fmla="*/ 2575212 h 2575212"/>
                <a:gd name="connsiteX0" fmla="*/ 237625 w 3437775"/>
                <a:gd name="connsiteY0" fmla="*/ 2575212 h 2799374"/>
                <a:gd name="connsiteX1" fmla="*/ 235403 w 3437775"/>
                <a:gd name="connsiteY1" fmla="*/ 0 h 2799374"/>
                <a:gd name="connsiteX2" fmla="*/ 2993860 w 3437775"/>
                <a:gd name="connsiteY2" fmla="*/ 2087830 h 2799374"/>
                <a:gd name="connsiteX3" fmla="*/ 3437775 w 3437775"/>
                <a:gd name="connsiteY3" fmla="*/ 2692657 h 2799374"/>
                <a:gd name="connsiteX4" fmla="*/ 237625 w 3437775"/>
                <a:gd name="connsiteY4" fmla="*/ 2575212 h 2799374"/>
                <a:gd name="connsiteX0" fmla="*/ 237625 w 3437775"/>
                <a:gd name="connsiteY0" fmla="*/ 2575212 h 2692657"/>
                <a:gd name="connsiteX1" fmla="*/ 235403 w 3437775"/>
                <a:gd name="connsiteY1" fmla="*/ 0 h 2692657"/>
                <a:gd name="connsiteX2" fmla="*/ 2993860 w 3437775"/>
                <a:gd name="connsiteY2" fmla="*/ 2087830 h 2692657"/>
                <a:gd name="connsiteX3" fmla="*/ 3437775 w 3437775"/>
                <a:gd name="connsiteY3" fmla="*/ 2692657 h 2692657"/>
                <a:gd name="connsiteX4" fmla="*/ 237625 w 3437775"/>
                <a:gd name="connsiteY4" fmla="*/ 2575212 h 2692657"/>
                <a:gd name="connsiteX0" fmla="*/ 2222 w 3202372"/>
                <a:gd name="connsiteY0" fmla="*/ 2575212 h 2692657"/>
                <a:gd name="connsiteX1" fmla="*/ 0 w 3202372"/>
                <a:gd name="connsiteY1" fmla="*/ 0 h 2692657"/>
                <a:gd name="connsiteX2" fmla="*/ 2758457 w 3202372"/>
                <a:gd name="connsiteY2" fmla="*/ 2087830 h 2692657"/>
                <a:gd name="connsiteX3" fmla="*/ 3202372 w 3202372"/>
                <a:gd name="connsiteY3" fmla="*/ 2692657 h 2692657"/>
                <a:gd name="connsiteX4" fmla="*/ 2222 w 3202372"/>
                <a:gd name="connsiteY4" fmla="*/ 2575212 h 2692657"/>
                <a:gd name="connsiteX0" fmla="*/ 2222 w 3202372"/>
                <a:gd name="connsiteY0" fmla="*/ 2575212 h 2692657"/>
                <a:gd name="connsiteX1" fmla="*/ 0 w 3202372"/>
                <a:gd name="connsiteY1" fmla="*/ 0 h 2692657"/>
                <a:gd name="connsiteX2" fmla="*/ 2758457 w 3202372"/>
                <a:gd name="connsiteY2" fmla="*/ 2087830 h 2692657"/>
                <a:gd name="connsiteX3" fmla="*/ 3202372 w 3202372"/>
                <a:gd name="connsiteY3" fmla="*/ 2692657 h 2692657"/>
                <a:gd name="connsiteX4" fmla="*/ 2222 w 3202372"/>
                <a:gd name="connsiteY4" fmla="*/ 2575212 h 2692657"/>
                <a:gd name="connsiteX0" fmla="*/ 221802 w 3606575"/>
                <a:gd name="connsiteY0" fmla="*/ 2576074 h 2703933"/>
                <a:gd name="connsiteX1" fmla="*/ 219580 w 3606575"/>
                <a:gd name="connsiteY1" fmla="*/ 862 h 2703933"/>
                <a:gd name="connsiteX2" fmla="*/ 3191682 w 3606575"/>
                <a:gd name="connsiteY2" fmla="*/ 2293791 h 2703933"/>
                <a:gd name="connsiteX3" fmla="*/ 3421952 w 3606575"/>
                <a:gd name="connsiteY3" fmla="*/ 2693519 h 2703933"/>
                <a:gd name="connsiteX4" fmla="*/ 221802 w 3606575"/>
                <a:gd name="connsiteY4" fmla="*/ 2576074 h 2703933"/>
                <a:gd name="connsiteX0" fmla="*/ 1186784 w 4727073"/>
                <a:gd name="connsiteY0" fmla="*/ 2362518 h 2597066"/>
                <a:gd name="connsiteX1" fmla="*/ 150521 w 4727073"/>
                <a:gd name="connsiteY1" fmla="*/ 951 h 2597066"/>
                <a:gd name="connsiteX2" fmla="*/ 4156664 w 4727073"/>
                <a:gd name="connsiteY2" fmla="*/ 2080235 h 2597066"/>
                <a:gd name="connsiteX3" fmla="*/ 4386934 w 4727073"/>
                <a:gd name="connsiteY3" fmla="*/ 2479963 h 2597066"/>
                <a:gd name="connsiteX4" fmla="*/ 1186784 w 4727073"/>
                <a:gd name="connsiteY4" fmla="*/ 2362518 h 2597066"/>
                <a:gd name="connsiteX0" fmla="*/ 372916 w 5467280"/>
                <a:gd name="connsiteY0" fmla="*/ 1646636 h 2508404"/>
                <a:gd name="connsiteX1" fmla="*/ 789438 w 5467280"/>
                <a:gd name="connsiteY1" fmla="*/ 2915 h 2508404"/>
                <a:gd name="connsiteX2" fmla="*/ 4795581 w 5467280"/>
                <a:gd name="connsiteY2" fmla="*/ 2082199 h 2508404"/>
                <a:gd name="connsiteX3" fmla="*/ 5025851 w 5467280"/>
                <a:gd name="connsiteY3" fmla="*/ 2481927 h 2508404"/>
                <a:gd name="connsiteX4" fmla="*/ 372916 w 5467280"/>
                <a:gd name="connsiteY4" fmla="*/ 1646636 h 2508404"/>
                <a:gd name="connsiteX0" fmla="*/ 0 w 5094364"/>
                <a:gd name="connsiteY0" fmla="*/ 1643721 h 2505489"/>
                <a:gd name="connsiteX1" fmla="*/ 416522 w 5094364"/>
                <a:gd name="connsiteY1" fmla="*/ 0 h 2505489"/>
                <a:gd name="connsiteX2" fmla="*/ 4422665 w 5094364"/>
                <a:gd name="connsiteY2" fmla="*/ 2079284 h 2505489"/>
                <a:gd name="connsiteX3" fmla="*/ 4652935 w 5094364"/>
                <a:gd name="connsiteY3" fmla="*/ 2479012 h 2505489"/>
                <a:gd name="connsiteX4" fmla="*/ 0 w 5094364"/>
                <a:gd name="connsiteY4" fmla="*/ 1643721 h 2505489"/>
                <a:gd name="connsiteX0" fmla="*/ 0 w 5094364"/>
                <a:gd name="connsiteY0" fmla="*/ 1643721 h 2505489"/>
                <a:gd name="connsiteX1" fmla="*/ 416522 w 5094364"/>
                <a:gd name="connsiteY1" fmla="*/ 0 h 2505489"/>
                <a:gd name="connsiteX2" fmla="*/ 4422665 w 5094364"/>
                <a:gd name="connsiteY2" fmla="*/ 2079284 h 2505489"/>
                <a:gd name="connsiteX3" fmla="*/ 4652935 w 5094364"/>
                <a:gd name="connsiteY3" fmla="*/ 2479012 h 2505489"/>
                <a:gd name="connsiteX4" fmla="*/ 0 w 5094364"/>
                <a:gd name="connsiteY4" fmla="*/ 1643721 h 2505489"/>
                <a:gd name="connsiteX0" fmla="*/ 0 w 5094364"/>
                <a:gd name="connsiteY0" fmla="*/ 1643721 h 2505489"/>
                <a:gd name="connsiteX1" fmla="*/ 416522 w 5094364"/>
                <a:gd name="connsiteY1" fmla="*/ 0 h 2505489"/>
                <a:gd name="connsiteX2" fmla="*/ 4422665 w 5094364"/>
                <a:gd name="connsiteY2" fmla="*/ 2079284 h 2505489"/>
                <a:gd name="connsiteX3" fmla="*/ 4652935 w 5094364"/>
                <a:gd name="connsiteY3" fmla="*/ 2479012 h 2505489"/>
                <a:gd name="connsiteX4" fmla="*/ 0 w 5094364"/>
                <a:gd name="connsiteY4" fmla="*/ 1643721 h 2505489"/>
                <a:gd name="connsiteX0" fmla="*/ 0 w 4652935"/>
                <a:gd name="connsiteY0" fmla="*/ 1643721 h 2479012"/>
                <a:gd name="connsiteX1" fmla="*/ 416522 w 4652935"/>
                <a:gd name="connsiteY1" fmla="*/ 0 h 2479012"/>
                <a:gd name="connsiteX2" fmla="*/ 4422665 w 4652935"/>
                <a:gd name="connsiteY2" fmla="*/ 2079284 h 2479012"/>
                <a:gd name="connsiteX3" fmla="*/ 4652935 w 4652935"/>
                <a:gd name="connsiteY3" fmla="*/ 2479012 h 2479012"/>
                <a:gd name="connsiteX4" fmla="*/ 0 w 4652935"/>
                <a:gd name="connsiteY4" fmla="*/ 1643721 h 2479012"/>
                <a:gd name="connsiteX0" fmla="*/ 18056 w 4670991"/>
                <a:gd name="connsiteY0" fmla="*/ 703683 h 1538974"/>
                <a:gd name="connsiteX1" fmla="*/ 3186324 w 4670991"/>
                <a:gd name="connsiteY1" fmla="*/ 0 h 1538974"/>
                <a:gd name="connsiteX2" fmla="*/ 4440721 w 4670991"/>
                <a:gd name="connsiteY2" fmla="*/ 1139246 h 1538974"/>
                <a:gd name="connsiteX3" fmla="*/ 4670991 w 4670991"/>
                <a:gd name="connsiteY3" fmla="*/ 1538974 h 1538974"/>
                <a:gd name="connsiteX4" fmla="*/ 18056 w 4670991"/>
                <a:gd name="connsiteY4" fmla="*/ 703683 h 1538974"/>
                <a:gd name="connsiteX0" fmla="*/ 147238 w 1792138"/>
                <a:gd name="connsiteY0" fmla="*/ 1553227 h 1680605"/>
                <a:gd name="connsiteX1" fmla="*/ 213383 w 1792138"/>
                <a:gd name="connsiteY1" fmla="*/ 3510 h 1680605"/>
                <a:gd name="connsiteX2" fmla="*/ 1467780 w 1792138"/>
                <a:gd name="connsiteY2" fmla="*/ 1142756 h 1680605"/>
                <a:gd name="connsiteX3" fmla="*/ 1698050 w 1792138"/>
                <a:gd name="connsiteY3" fmla="*/ 1542484 h 1680605"/>
                <a:gd name="connsiteX4" fmla="*/ 147238 w 1792138"/>
                <a:gd name="connsiteY4" fmla="*/ 1553227 h 1680605"/>
                <a:gd name="connsiteX0" fmla="*/ 147238 w 1792138"/>
                <a:gd name="connsiteY0" fmla="*/ 1549717 h 1677095"/>
                <a:gd name="connsiteX1" fmla="*/ 213383 w 1792138"/>
                <a:gd name="connsiteY1" fmla="*/ 0 h 1677095"/>
                <a:gd name="connsiteX2" fmla="*/ 1467780 w 1792138"/>
                <a:gd name="connsiteY2" fmla="*/ 1139246 h 1677095"/>
                <a:gd name="connsiteX3" fmla="*/ 1698050 w 1792138"/>
                <a:gd name="connsiteY3" fmla="*/ 1538974 h 1677095"/>
                <a:gd name="connsiteX4" fmla="*/ 147238 w 1792138"/>
                <a:gd name="connsiteY4" fmla="*/ 1549717 h 1677095"/>
                <a:gd name="connsiteX0" fmla="*/ 147238 w 1792138"/>
                <a:gd name="connsiteY0" fmla="*/ 1549717 h 1549717"/>
                <a:gd name="connsiteX1" fmla="*/ 213383 w 1792138"/>
                <a:gd name="connsiteY1" fmla="*/ 0 h 1549717"/>
                <a:gd name="connsiteX2" fmla="*/ 1467780 w 1792138"/>
                <a:gd name="connsiteY2" fmla="*/ 1139246 h 1549717"/>
                <a:gd name="connsiteX3" fmla="*/ 1698050 w 1792138"/>
                <a:gd name="connsiteY3" fmla="*/ 1538974 h 1549717"/>
                <a:gd name="connsiteX4" fmla="*/ 147238 w 1792138"/>
                <a:gd name="connsiteY4" fmla="*/ 1549717 h 1549717"/>
                <a:gd name="connsiteX0" fmla="*/ 0 w 1644900"/>
                <a:gd name="connsiteY0" fmla="*/ 1549717 h 1549717"/>
                <a:gd name="connsiteX1" fmla="*/ 66145 w 1644900"/>
                <a:gd name="connsiteY1" fmla="*/ 0 h 1549717"/>
                <a:gd name="connsiteX2" fmla="*/ 1320542 w 1644900"/>
                <a:gd name="connsiteY2" fmla="*/ 1139246 h 1549717"/>
                <a:gd name="connsiteX3" fmla="*/ 1550812 w 1644900"/>
                <a:gd name="connsiteY3" fmla="*/ 1538974 h 1549717"/>
                <a:gd name="connsiteX4" fmla="*/ 0 w 1644900"/>
                <a:gd name="connsiteY4" fmla="*/ 1549717 h 1549717"/>
                <a:gd name="connsiteX0" fmla="*/ 0 w 1550812"/>
                <a:gd name="connsiteY0" fmla="*/ 1549717 h 1549717"/>
                <a:gd name="connsiteX1" fmla="*/ 66145 w 1550812"/>
                <a:gd name="connsiteY1" fmla="*/ 0 h 1549717"/>
                <a:gd name="connsiteX2" fmla="*/ 1320542 w 1550812"/>
                <a:gd name="connsiteY2" fmla="*/ 1139246 h 1549717"/>
                <a:gd name="connsiteX3" fmla="*/ 1550812 w 1550812"/>
                <a:gd name="connsiteY3" fmla="*/ 1538974 h 1549717"/>
                <a:gd name="connsiteX4" fmla="*/ 0 w 1550812"/>
                <a:gd name="connsiteY4" fmla="*/ 1549717 h 1549717"/>
                <a:gd name="connsiteX0" fmla="*/ 0 w 1719376"/>
                <a:gd name="connsiteY0" fmla="*/ 1549717 h 1549717"/>
                <a:gd name="connsiteX1" fmla="*/ 66145 w 1719376"/>
                <a:gd name="connsiteY1" fmla="*/ 0 h 1549717"/>
                <a:gd name="connsiteX2" fmla="*/ 1719376 w 1719376"/>
                <a:gd name="connsiteY2" fmla="*/ 1080880 h 1549717"/>
                <a:gd name="connsiteX3" fmla="*/ 1550812 w 1719376"/>
                <a:gd name="connsiteY3" fmla="*/ 1538974 h 1549717"/>
                <a:gd name="connsiteX4" fmla="*/ 0 w 1719376"/>
                <a:gd name="connsiteY4" fmla="*/ 1549717 h 1549717"/>
                <a:gd name="connsiteX0" fmla="*/ 0 w 1978829"/>
                <a:gd name="connsiteY0" fmla="*/ 1549717 h 1549717"/>
                <a:gd name="connsiteX1" fmla="*/ 66145 w 1978829"/>
                <a:gd name="connsiteY1" fmla="*/ 0 h 1549717"/>
                <a:gd name="connsiteX2" fmla="*/ 1719376 w 1978829"/>
                <a:gd name="connsiteY2" fmla="*/ 1080880 h 1549717"/>
                <a:gd name="connsiteX3" fmla="*/ 1978829 w 1978829"/>
                <a:gd name="connsiteY3" fmla="*/ 1519519 h 1549717"/>
                <a:gd name="connsiteX4" fmla="*/ 0 w 1978829"/>
                <a:gd name="connsiteY4" fmla="*/ 1549717 h 1549717"/>
                <a:gd name="connsiteX0" fmla="*/ 135191 w 2114020"/>
                <a:gd name="connsiteY0" fmla="*/ 2623507 h 2623507"/>
                <a:gd name="connsiteX1" fmla="*/ 0 w 2114020"/>
                <a:gd name="connsiteY1" fmla="*/ 0 h 2623507"/>
                <a:gd name="connsiteX2" fmla="*/ 1854567 w 2114020"/>
                <a:gd name="connsiteY2" fmla="*/ 2154670 h 2623507"/>
                <a:gd name="connsiteX3" fmla="*/ 2114020 w 2114020"/>
                <a:gd name="connsiteY3" fmla="*/ 2593309 h 2623507"/>
                <a:gd name="connsiteX4" fmla="*/ 135191 w 2114020"/>
                <a:gd name="connsiteY4" fmla="*/ 2623507 h 2623507"/>
                <a:gd name="connsiteX0" fmla="*/ 135191 w 2114020"/>
                <a:gd name="connsiteY0" fmla="*/ 2711221 h 2711221"/>
                <a:gd name="connsiteX1" fmla="*/ 0 w 2114020"/>
                <a:gd name="connsiteY1" fmla="*/ 87714 h 2711221"/>
                <a:gd name="connsiteX2" fmla="*/ 122703 w 2114020"/>
                <a:gd name="connsiteY2" fmla="*/ 368 h 2711221"/>
                <a:gd name="connsiteX3" fmla="*/ 1854567 w 2114020"/>
                <a:gd name="connsiteY3" fmla="*/ 2242384 h 2711221"/>
                <a:gd name="connsiteX4" fmla="*/ 2114020 w 2114020"/>
                <a:gd name="connsiteY4" fmla="*/ 2681023 h 2711221"/>
                <a:gd name="connsiteX5" fmla="*/ 135191 w 2114020"/>
                <a:gd name="connsiteY5" fmla="*/ 2711221 h 2711221"/>
                <a:gd name="connsiteX0" fmla="*/ 353305 w 2114020"/>
                <a:gd name="connsiteY0" fmla="*/ 2929334 h 2929334"/>
                <a:gd name="connsiteX1" fmla="*/ 0 w 2114020"/>
                <a:gd name="connsiteY1" fmla="*/ 87714 h 2929334"/>
                <a:gd name="connsiteX2" fmla="*/ 122703 w 2114020"/>
                <a:gd name="connsiteY2" fmla="*/ 368 h 2929334"/>
                <a:gd name="connsiteX3" fmla="*/ 1854567 w 2114020"/>
                <a:gd name="connsiteY3" fmla="*/ 2242384 h 2929334"/>
                <a:gd name="connsiteX4" fmla="*/ 2114020 w 2114020"/>
                <a:gd name="connsiteY4" fmla="*/ 2681023 h 2929334"/>
                <a:gd name="connsiteX5" fmla="*/ 353305 w 2114020"/>
                <a:gd name="connsiteY5" fmla="*/ 2929334 h 2929334"/>
                <a:gd name="connsiteX0" fmla="*/ 353305 w 2266420"/>
                <a:gd name="connsiteY0" fmla="*/ 2929334 h 2947723"/>
                <a:gd name="connsiteX1" fmla="*/ 0 w 2266420"/>
                <a:gd name="connsiteY1" fmla="*/ 87714 h 2947723"/>
                <a:gd name="connsiteX2" fmla="*/ 122703 w 2266420"/>
                <a:gd name="connsiteY2" fmla="*/ 368 h 2947723"/>
                <a:gd name="connsiteX3" fmla="*/ 1854567 w 2266420"/>
                <a:gd name="connsiteY3" fmla="*/ 2242384 h 2947723"/>
                <a:gd name="connsiteX4" fmla="*/ 2266420 w 2266420"/>
                <a:gd name="connsiteY4" fmla="*/ 2947723 h 2947723"/>
                <a:gd name="connsiteX5" fmla="*/ 353305 w 2266420"/>
                <a:gd name="connsiteY5" fmla="*/ 2929334 h 2947723"/>
                <a:gd name="connsiteX0" fmla="*/ 353305 w 2266420"/>
                <a:gd name="connsiteY0" fmla="*/ 2929334 h 2947723"/>
                <a:gd name="connsiteX1" fmla="*/ 0 w 2266420"/>
                <a:gd name="connsiteY1" fmla="*/ 87714 h 2947723"/>
                <a:gd name="connsiteX2" fmla="*/ 122703 w 2266420"/>
                <a:gd name="connsiteY2" fmla="*/ 368 h 2947723"/>
                <a:gd name="connsiteX3" fmla="*/ 1854567 w 2266420"/>
                <a:gd name="connsiteY3" fmla="*/ 2242384 h 2947723"/>
                <a:gd name="connsiteX4" fmla="*/ 2120477 w 2266420"/>
                <a:gd name="connsiteY4" fmla="*/ 2635471 h 2947723"/>
                <a:gd name="connsiteX5" fmla="*/ 2266420 w 2266420"/>
                <a:gd name="connsiteY5" fmla="*/ 2947723 h 2947723"/>
                <a:gd name="connsiteX6" fmla="*/ 353305 w 2266420"/>
                <a:gd name="connsiteY6" fmla="*/ 2929334 h 2947723"/>
                <a:gd name="connsiteX0" fmla="*/ 385055 w 2266420"/>
                <a:gd name="connsiteY0" fmla="*/ 2996009 h 2996009"/>
                <a:gd name="connsiteX1" fmla="*/ 0 w 2266420"/>
                <a:gd name="connsiteY1" fmla="*/ 87714 h 2996009"/>
                <a:gd name="connsiteX2" fmla="*/ 122703 w 2266420"/>
                <a:gd name="connsiteY2" fmla="*/ 368 h 2996009"/>
                <a:gd name="connsiteX3" fmla="*/ 1854567 w 2266420"/>
                <a:gd name="connsiteY3" fmla="*/ 2242384 h 2996009"/>
                <a:gd name="connsiteX4" fmla="*/ 2120477 w 2266420"/>
                <a:gd name="connsiteY4" fmla="*/ 2635471 h 2996009"/>
                <a:gd name="connsiteX5" fmla="*/ 2266420 w 2266420"/>
                <a:gd name="connsiteY5" fmla="*/ 2947723 h 2996009"/>
                <a:gd name="connsiteX6" fmla="*/ 385055 w 2266420"/>
                <a:gd name="connsiteY6" fmla="*/ 2996009 h 2996009"/>
                <a:gd name="connsiteX0" fmla="*/ 385055 w 2266420"/>
                <a:gd name="connsiteY0" fmla="*/ 2996009 h 2996009"/>
                <a:gd name="connsiteX1" fmla="*/ 0 w 2266420"/>
                <a:gd name="connsiteY1" fmla="*/ 87714 h 2996009"/>
                <a:gd name="connsiteX2" fmla="*/ 122703 w 2266420"/>
                <a:gd name="connsiteY2" fmla="*/ 368 h 2996009"/>
                <a:gd name="connsiteX3" fmla="*/ 2095867 w 2266420"/>
                <a:gd name="connsiteY3" fmla="*/ 2201109 h 2996009"/>
                <a:gd name="connsiteX4" fmla="*/ 2120477 w 2266420"/>
                <a:gd name="connsiteY4" fmla="*/ 2635471 h 2996009"/>
                <a:gd name="connsiteX5" fmla="*/ 2266420 w 2266420"/>
                <a:gd name="connsiteY5" fmla="*/ 2947723 h 2996009"/>
                <a:gd name="connsiteX6" fmla="*/ 385055 w 2266420"/>
                <a:gd name="connsiteY6" fmla="*/ 2996009 h 2996009"/>
                <a:gd name="connsiteX0" fmla="*/ 385055 w 2266420"/>
                <a:gd name="connsiteY0" fmla="*/ 2996009 h 2996009"/>
                <a:gd name="connsiteX1" fmla="*/ 0 w 2266420"/>
                <a:gd name="connsiteY1" fmla="*/ 87714 h 2996009"/>
                <a:gd name="connsiteX2" fmla="*/ 122703 w 2266420"/>
                <a:gd name="connsiteY2" fmla="*/ 368 h 2996009"/>
                <a:gd name="connsiteX3" fmla="*/ 2095867 w 2266420"/>
                <a:gd name="connsiteY3" fmla="*/ 2201109 h 2996009"/>
                <a:gd name="connsiteX4" fmla="*/ 2120477 w 2266420"/>
                <a:gd name="connsiteY4" fmla="*/ 2635471 h 2996009"/>
                <a:gd name="connsiteX5" fmla="*/ 2266420 w 2266420"/>
                <a:gd name="connsiteY5" fmla="*/ 2947723 h 2996009"/>
                <a:gd name="connsiteX6" fmla="*/ 385055 w 2266420"/>
                <a:gd name="connsiteY6" fmla="*/ 2996009 h 2996009"/>
                <a:gd name="connsiteX0" fmla="*/ 385055 w 2120477"/>
                <a:gd name="connsiteY0" fmla="*/ 2996009 h 2996009"/>
                <a:gd name="connsiteX1" fmla="*/ 0 w 2120477"/>
                <a:gd name="connsiteY1" fmla="*/ 87714 h 2996009"/>
                <a:gd name="connsiteX2" fmla="*/ 122703 w 2120477"/>
                <a:gd name="connsiteY2" fmla="*/ 368 h 2996009"/>
                <a:gd name="connsiteX3" fmla="*/ 2095867 w 2120477"/>
                <a:gd name="connsiteY3" fmla="*/ 2201109 h 2996009"/>
                <a:gd name="connsiteX4" fmla="*/ 2120477 w 2120477"/>
                <a:gd name="connsiteY4" fmla="*/ 2635471 h 2996009"/>
                <a:gd name="connsiteX5" fmla="*/ 1942570 w 2120477"/>
                <a:gd name="connsiteY5" fmla="*/ 2595298 h 2996009"/>
                <a:gd name="connsiteX6" fmla="*/ 385055 w 2120477"/>
                <a:gd name="connsiteY6" fmla="*/ 2996009 h 2996009"/>
                <a:gd name="connsiteX0" fmla="*/ 385055 w 2120477"/>
                <a:gd name="connsiteY0" fmla="*/ 2996009 h 2996009"/>
                <a:gd name="connsiteX1" fmla="*/ 0 w 2120477"/>
                <a:gd name="connsiteY1" fmla="*/ 87714 h 2996009"/>
                <a:gd name="connsiteX2" fmla="*/ 122703 w 2120477"/>
                <a:gd name="connsiteY2" fmla="*/ 368 h 2996009"/>
                <a:gd name="connsiteX3" fmla="*/ 1867267 w 2120477"/>
                <a:gd name="connsiteY3" fmla="*/ 2458284 h 2996009"/>
                <a:gd name="connsiteX4" fmla="*/ 2120477 w 2120477"/>
                <a:gd name="connsiteY4" fmla="*/ 2635471 h 2996009"/>
                <a:gd name="connsiteX5" fmla="*/ 1942570 w 2120477"/>
                <a:gd name="connsiteY5" fmla="*/ 2595298 h 2996009"/>
                <a:gd name="connsiteX6" fmla="*/ 385055 w 2120477"/>
                <a:gd name="connsiteY6" fmla="*/ 2996009 h 2996009"/>
                <a:gd name="connsiteX0" fmla="*/ 385055 w 2120477"/>
                <a:gd name="connsiteY0" fmla="*/ 2908295 h 2908295"/>
                <a:gd name="connsiteX1" fmla="*/ 0 w 2120477"/>
                <a:gd name="connsiteY1" fmla="*/ 0 h 2908295"/>
                <a:gd name="connsiteX2" fmla="*/ 198903 w 2120477"/>
                <a:gd name="connsiteY2" fmla="*/ 1598579 h 2908295"/>
                <a:gd name="connsiteX3" fmla="*/ 1867267 w 2120477"/>
                <a:gd name="connsiteY3" fmla="*/ 2370570 h 2908295"/>
                <a:gd name="connsiteX4" fmla="*/ 2120477 w 2120477"/>
                <a:gd name="connsiteY4" fmla="*/ 2547757 h 2908295"/>
                <a:gd name="connsiteX5" fmla="*/ 1942570 w 2120477"/>
                <a:gd name="connsiteY5" fmla="*/ 2507584 h 2908295"/>
                <a:gd name="connsiteX6" fmla="*/ 385055 w 2120477"/>
                <a:gd name="connsiteY6" fmla="*/ 2908295 h 2908295"/>
                <a:gd name="connsiteX0" fmla="*/ 186152 w 1921574"/>
                <a:gd name="connsiteY0" fmla="*/ 1309716 h 1309716"/>
                <a:gd name="connsiteX1" fmla="*/ 0 w 1921574"/>
                <a:gd name="connsiteY1" fmla="*/ 0 h 1309716"/>
                <a:gd name="connsiteX2" fmla="*/ 1668364 w 1921574"/>
                <a:gd name="connsiteY2" fmla="*/ 771991 h 1309716"/>
                <a:gd name="connsiteX3" fmla="*/ 1921574 w 1921574"/>
                <a:gd name="connsiteY3" fmla="*/ 949178 h 1309716"/>
                <a:gd name="connsiteX4" fmla="*/ 1743667 w 1921574"/>
                <a:gd name="connsiteY4" fmla="*/ 909005 h 1309716"/>
                <a:gd name="connsiteX5" fmla="*/ 186152 w 1921574"/>
                <a:gd name="connsiteY5" fmla="*/ 1309716 h 1309716"/>
                <a:gd name="connsiteX0" fmla="*/ 0 w 3078447"/>
                <a:gd name="connsiteY0" fmla="*/ 919191 h 949178"/>
                <a:gd name="connsiteX1" fmla="*/ 1156873 w 3078447"/>
                <a:gd name="connsiteY1" fmla="*/ 0 h 949178"/>
                <a:gd name="connsiteX2" fmla="*/ 2825237 w 3078447"/>
                <a:gd name="connsiteY2" fmla="*/ 771991 h 949178"/>
                <a:gd name="connsiteX3" fmla="*/ 3078447 w 3078447"/>
                <a:gd name="connsiteY3" fmla="*/ 949178 h 949178"/>
                <a:gd name="connsiteX4" fmla="*/ 2900540 w 3078447"/>
                <a:gd name="connsiteY4" fmla="*/ 909005 h 949178"/>
                <a:gd name="connsiteX5" fmla="*/ 0 w 3078447"/>
                <a:gd name="connsiteY5" fmla="*/ 919191 h 949178"/>
                <a:gd name="connsiteX0" fmla="*/ 0 w 3078447"/>
                <a:gd name="connsiteY0" fmla="*/ 652491 h 682478"/>
                <a:gd name="connsiteX1" fmla="*/ 833023 w 3078447"/>
                <a:gd name="connsiteY1" fmla="*/ 0 h 682478"/>
                <a:gd name="connsiteX2" fmla="*/ 2825237 w 3078447"/>
                <a:gd name="connsiteY2" fmla="*/ 505291 h 682478"/>
                <a:gd name="connsiteX3" fmla="*/ 3078447 w 3078447"/>
                <a:gd name="connsiteY3" fmla="*/ 682478 h 682478"/>
                <a:gd name="connsiteX4" fmla="*/ 2900540 w 3078447"/>
                <a:gd name="connsiteY4" fmla="*/ 642305 h 682478"/>
                <a:gd name="connsiteX5" fmla="*/ 0 w 3078447"/>
                <a:gd name="connsiteY5" fmla="*/ 652491 h 682478"/>
                <a:gd name="connsiteX0" fmla="*/ 0 w 3104637"/>
                <a:gd name="connsiteY0" fmla="*/ 652491 h 682478"/>
                <a:gd name="connsiteX1" fmla="*/ 833023 w 3104637"/>
                <a:gd name="connsiteY1" fmla="*/ 0 h 682478"/>
                <a:gd name="connsiteX2" fmla="*/ 3104637 w 3104637"/>
                <a:gd name="connsiteY2" fmla="*/ 437558 h 682478"/>
                <a:gd name="connsiteX3" fmla="*/ 3078447 w 3104637"/>
                <a:gd name="connsiteY3" fmla="*/ 682478 h 682478"/>
                <a:gd name="connsiteX4" fmla="*/ 2900540 w 3104637"/>
                <a:gd name="connsiteY4" fmla="*/ 642305 h 682478"/>
                <a:gd name="connsiteX5" fmla="*/ 0 w 3104637"/>
                <a:gd name="connsiteY5" fmla="*/ 652491 h 682478"/>
                <a:gd name="connsiteX0" fmla="*/ 0 w 3188513"/>
                <a:gd name="connsiteY0" fmla="*/ 652491 h 652491"/>
                <a:gd name="connsiteX1" fmla="*/ 833023 w 3188513"/>
                <a:gd name="connsiteY1" fmla="*/ 0 h 652491"/>
                <a:gd name="connsiteX2" fmla="*/ 3104637 w 3188513"/>
                <a:gd name="connsiteY2" fmla="*/ 437558 h 652491"/>
                <a:gd name="connsiteX3" fmla="*/ 3188513 w 3188513"/>
                <a:gd name="connsiteY3" fmla="*/ 614745 h 652491"/>
                <a:gd name="connsiteX4" fmla="*/ 2900540 w 3188513"/>
                <a:gd name="connsiteY4" fmla="*/ 642305 h 652491"/>
                <a:gd name="connsiteX5" fmla="*/ 0 w 3188513"/>
                <a:gd name="connsiteY5" fmla="*/ 652491 h 652491"/>
                <a:gd name="connsiteX0" fmla="*/ 0 w 3188513"/>
                <a:gd name="connsiteY0" fmla="*/ 652491 h 652491"/>
                <a:gd name="connsiteX1" fmla="*/ 833023 w 3188513"/>
                <a:gd name="connsiteY1" fmla="*/ 0 h 652491"/>
                <a:gd name="connsiteX2" fmla="*/ 3041137 w 3188513"/>
                <a:gd name="connsiteY2" fmla="*/ 170858 h 652491"/>
                <a:gd name="connsiteX3" fmla="*/ 3188513 w 3188513"/>
                <a:gd name="connsiteY3" fmla="*/ 614745 h 652491"/>
                <a:gd name="connsiteX4" fmla="*/ 2900540 w 3188513"/>
                <a:gd name="connsiteY4" fmla="*/ 642305 h 652491"/>
                <a:gd name="connsiteX5" fmla="*/ 0 w 3188513"/>
                <a:gd name="connsiteY5" fmla="*/ 652491 h 652491"/>
                <a:gd name="connsiteX0" fmla="*/ 0 w 3086913"/>
                <a:gd name="connsiteY0" fmla="*/ 652491 h 652491"/>
                <a:gd name="connsiteX1" fmla="*/ 833023 w 3086913"/>
                <a:gd name="connsiteY1" fmla="*/ 0 h 652491"/>
                <a:gd name="connsiteX2" fmla="*/ 3041137 w 3086913"/>
                <a:gd name="connsiteY2" fmla="*/ 170858 h 652491"/>
                <a:gd name="connsiteX3" fmla="*/ 3086913 w 3086913"/>
                <a:gd name="connsiteY3" fmla="*/ 240095 h 652491"/>
                <a:gd name="connsiteX4" fmla="*/ 2900540 w 3086913"/>
                <a:gd name="connsiteY4" fmla="*/ 642305 h 652491"/>
                <a:gd name="connsiteX5" fmla="*/ 0 w 3086913"/>
                <a:gd name="connsiteY5" fmla="*/ 652491 h 652491"/>
                <a:gd name="connsiteX0" fmla="*/ 0 w 3086913"/>
                <a:gd name="connsiteY0" fmla="*/ 652491 h 652491"/>
                <a:gd name="connsiteX1" fmla="*/ 833023 w 3086913"/>
                <a:gd name="connsiteY1" fmla="*/ 0 h 652491"/>
                <a:gd name="connsiteX2" fmla="*/ 3041137 w 3086913"/>
                <a:gd name="connsiteY2" fmla="*/ 170858 h 652491"/>
                <a:gd name="connsiteX3" fmla="*/ 3086913 w 3086913"/>
                <a:gd name="connsiteY3" fmla="*/ 240095 h 652491"/>
                <a:gd name="connsiteX4" fmla="*/ 0 w 3086913"/>
                <a:gd name="connsiteY4" fmla="*/ 652491 h 652491"/>
                <a:gd name="connsiteX0" fmla="*/ 0 w 3086913"/>
                <a:gd name="connsiteY0" fmla="*/ 683907 h 683907"/>
                <a:gd name="connsiteX1" fmla="*/ 833023 w 3086913"/>
                <a:gd name="connsiteY1" fmla="*/ 31416 h 683907"/>
                <a:gd name="connsiteX2" fmla="*/ 3041137 w 3086913"/>
                <a:gd name="connsiteY2" fmla="*/ 202274 h 683907"/>
                <a:gd name="connsiteX3" fmla="*/ 3086913 w 3086913"/>
                <a:gd name="connsiteY3" fmla="*/ 271511 h 683907"/>
                <a:gd name="connsiteX4" fmla="*/ 0 w 3086913"/>
                <a:gd name="connsiteY4" fmla="*/ 683907 h 683907"/>
                <a:gd name="connsiteX0" fmla="*/ 0 w 3086913"/>
                <a:gd name="connsiteY0" fmla="*/ 658853 h 658853"/>
                <a:gd name="connsiteX1" fmla="*/ 833023 w 3086913"/>
                <a:gd name="connsiteY1" fmla="*/ 6362 h 658853"/>
                <a:gd name="connsiteX2" fmla="*/ 3041137 w 3086913"/>
                <a:gd name="connsiteY2" fmla="*/ 177220 h 658853"/>
                <a:gd name="connsiteX3" fmla="*/ 3086913 w 3086913"/>
                <a:gd name="connsiteY3" fmla="*/ 246457 h 658853"/>
                <a:gd name="connsiteX4" fmla="*/ 0 w 3086913"/>
                <a:gd name="connsiteY4" fmla="*/ 658853 h 658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913" h="658853">
                  <a:moveTo>
                    <a:pt x="0" y="658853"/>
                  </a:moveTo>
                  <a:lnTo>
                    <a:pt x="833023" y="6362"/>
                  </a:lnTo>
                  <a:cubicBezTo>
                    <a:pt x="1768028" y="-19235"/>
                    <a:pt x="2283932" y="31367"/>
                    <a:pt x="3041137" y="177220"/>
                  </a:cubicBezTo>
                  <a:cubicBezTo>
                    <a:pt x="2985840" y="320949"/>
                    <a:pt x="3008860" y="112253"/>
                    <a:pt x="3086913" y="246457"/>
                  </a:cubicBezTo>
                  <a:lnTo>
                    <a:pt x="0" y="658853"/>
                  </a:lnTo>
                  <a:close/>
                </a:path>
              </a:pathLst>
            </a:custGeom>
            <a:gradFill>
              <a:gsLst>
                <a:gs pos="0">
                  <a:srgbClr val="B9DDE1">
                    <a:alpha val="0"/>
                  </a:srgbClr>
                </a:gs>
                <a:gs pos="100000">
                  <a:srgbClr val="00B0F0">
                    <a:alpha val="44000"/>
                  </a:srgbClr>
                </a:gs>
              </a:gsLst>
              <a:lin ang="0" scaled="0"/>
            </a:gradFill>
            <a:ln>
              <a:noFill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1" name="Равнобедренный треугольник 97"/>
            <p:cNvSpPr/>
            <p:nvPr/>
          </p:nvSpPr>
          <p:spPr bwMode="auto">
            <a:xfrm>
              <a:off x="3020727" y="4703763"/>
              <a:ext cx="2697447" cy="946046"/>
            </a:xfrm>
            <a:custGeom>
              <a:avLst/>
              <a:gdLst>
                <a:gd name="connsiteX0" fmla="*/ 0 w 4273940"/>
                <a:gd name="connsiteY0" fmla="*/ 1627255 h 1627255"/>
                <a:gd name="connsiteX1" fmla="*/ 2136970 w 4273940"/>
                <a:gd name="connsiteY1" fmla="*/ 0 h 1627255"/>
                <a:gd name="connsiteX2" fmla="*/ 4273940 w 4273940"/>
                <a:gd name="connsiteY2" fmla="*/ 1627255 h 1627255"/>
                <a:gd name="connsiteX3" fmla="*/ 0 w 4273940"/>
                <a:gd name="connsiteY3" fmla="*/ 1627255 h 1627255"/>
                <a:gd name="connsiteX0" fmla="*/ 0 w 5146395"/>
                <a:gd name="connsiteY0" fmla="*/ 1627255 h 1627255"/>
                <a:gd name="connsiteX1" fmla="*/ 2136970 w 5146395"/>
                <a:gd name="connsiteY1" fmla="*/ 0 h 1627255"/>
                <a:gd name="connsiteX2" fmla="*/ 5146395 w 5146395"/>
                <a:gd name="connsiteY2" fmla="*/ 1551754 h 1627255"/>
                <a:gd name="connsiteX3" fmla="*/ 0 w 5146395"/>
                <a:gd name="connsiteY3" fmla="*/ 1627255 h 1627255"/>
                <a:gd name="connsiteX0" fmla="*/ 0 w 5146395"/>
                <a:gd name="connsiteY0" fmla="*/ 1627255 h 1627255"/>
                <a:gd name="connsiteX1" fmla="*/ 2136970 w 5146395"/>
                <a:gd name="connsiteY1" fmla="*/ 0 h 1627255"/>
                <a:gd name="connsiteX2" fmla="*/ 4845093 w 5146395"/>
                <a:gd name="connsiteY2" fmla="*/ 1399932 h 1627255"/>
                <a:gd name="connsiteX3" fmla="*/ 5146395 w 5146395"/>
                <a:gd name="connsiteY3" fmla="*/ 1551754 h 1627255"/>
                <a:gd name="connsiteX4" fmla="*/ 0 w 5146395"/>
                <a:gd name="connsiteY4" fmla="*/ 1627255 h 1627255"/>
                <a:gd name="connsiteX0" fmla="*/ 0 w 5539559"/>
                <a:gd name="connsiteY0" fmla="*/ 1628147 h 1628147"/>
                <a:gd name="connsiteX1" fmla="*/ 2136970 w 5539559"/>
                <a:gd name="connsiteY1" fmla="*/ 892 h 1628147"/>
                <a:gd name="connsiteX2" fmla="*/ 4845093 w 5539559"/>
                <a:gd name="connsiteY2" fmla="*/ 1400824 h 1628147"/>
                <a:gd name="connsiteX3" fmla="*/ 5146395 w 5539559"/>
                <a:gd name="connsiteY3" fmla="*/ 1552646 h 1628147"/>
                <a:gd name="connsiteX4" fmla="*/ 0 w 5539559"/>
                <a:gd name="connsiteY4" fmla="*/ 1628147 h 1628147"/>
                <a:gd name="connsiteX0" fmla="*/ 85634 w 5625193"/>
                <a:gd name="connsiteY0" fmla="*/ 1628147 h 1628147"/>
                <a:gd name="connsiteX1" fmla="*/ 2222604 w 5625193"/>
                <a:gd name="connsiteY1" fmla="*/ 892 h 1628147"/>
                <a:gd name="connsiteX2" fmla="*/ 4930727 w 5625193"/>
                <a:gd name="connsiteY2" fmla="*/ 1400824 h 1628147"/>
                <a:gd name="connsiteX3" fmla="*/ 5232029 w 5625193"/>
                <a:gd name="connsiteY3" fmla="*/ 1552646 h 1628147"/>
                <a:gd name="connsiteX4" fmla="*/ 85634 w 5625193"/>
                <a:gd name="connsiteY4" fmla="*/ 1628147 h 1628147"/>
                <a:gd name="connsiteX0" fmla="*/ 85634 w 5625193"/>
                <a:gd name="connsiteY0" fmla="*/ 1628147 h 1964196"/>
                <a:gd name="connsiteX1" fmla="*/ 2222604 w 5625193"/>
                <a:gd name="connsiteY1" fmla="*/ 892 h 1964196"/>
                <a:gd name="connsiteX2" fmla="*/ 4930727 w 5625193"/>
                <a:gd name="connsiteY2" fmla="*/ 1400824 h 1964196"/>
                <a:gd name="connsiteX3" fmla="*/ 5232029 w 5625193"/>
                <a:gd name="connsiteY3" fmla="*/ 1552646 h 1964196"/>
                <a:gd name="connsiteX4" fmla="*/ 85634 w 5625193"/>
                <a:gd name="connsiteY4" fmla="*/ 1628147 h 1964196"/>
                <a:gd name="connsiteX0" fmla="*/ 85634 w 5625549"/>
                <a:gd name="connsiteY0" fmla="*/ 1628147 h 1964196"/>
                <a:gd name="connsiteX1" fmla="*/ 2222604 w 5625549"/>
                <a:gd name="connsiteY1" fmla="*/ 892 h 1964196"/>
                <a:gd name="connsiteX2" fmla="*/ 4930727 w 5625549"/>
                <a:gd name="connsiteY2" fmla="*/ 1400824 h 1964196"/>
                <a:gd name="connsiteX3" fmla="*/ 5232029 w 5625549"/>
                <a:gd name="connsiteY3" fmla="*/ 1552646 h 1964196"/>
                <a:gd name="connsiteX4" fmla="*/ 85634 w 5625549"/>
                <a:gd name="connsiteY4" fmla="*/ 1628147 h 1964196"/>
                <a:gd name="connsiteX0" fmla="*/ 85634 w 5625549"/>
                <a:gd name="connsiteY0" fmla="*/ 1628147 h 1628147"/>
                <a:gd name="connsiteX1" fmla="*/ 2222604 w 5625549"/>
                <a:gd name="connsiteY1" fmla="*/ 892 h 1628147"/>
                <a:gd name="connsiteX2" fmla="*/ 4930727 w 5625549"/>
                <a:gd name="connsiteY2" fmla="*/ 1400824 h 1628147"/>
                <a:gd name="connsiteX3" fmla="*/ 5232029 w 5625549"/>
                <a:gd name="connsiteY3" fmla="*/ 1552646 h 1628147"/>
                <a:gd name="connsiteX4" fmla="*/ 85634 w 5625549"/>
                <a:gd name="connsiteY4" fmla="*/ 1628147 h 1628147"/>
                <a:gd name="connsiteX0" fmla="*/ 85634 w 5625549"/>
                <a:gd name="connsiteY0" fmla="*/ 1627255 h 1627255"/>
                <a:gd name="connsiteX1" fmla="*/ 2222604 w 5625549"/>
                <a:gd name="connsiteY1" fmla="*/ 0 h 1627255"/>
                <a:gd name="connsiteX2" fmla="*/ 4930727 w 5625549"/>
                <a:gd name="connsiteY2" fmla="*/ 1399932 h 1627255"/>
                <a:gd name="connsiteX3" fmla="*/ 5232029 w 5625549"/>
                <a:gd name="connsiteY3" fmla="*/ 1551754 h 1627255"/>
                <a:gd name="connsiteX4" fmla="*/ 85634 w 5625549"/>
                <a:gd name="connsiteY4" fmla="*/ 1627255 h 1627255"/>
                <a:gd name="connsiteX0" fmla="*/ 0 w 5539915"/>
                <a:gd name="connsiteY0" fmla="*/ 1627255 h 1627255"/>
                <a:gd name="connsiteX1" fmla="*/ 2136970 w 5539915"/>
                <a:gd name="connsiteY1" fmla="*/ 0 h 1627255"/>
                <a:gd name="connsiteX2" fmla="*/ 4845093 w 5539915"/>
                <a:gd name="connsiteY2" fmla="*/ 1399932 h 1627255"/>
                <a:gd name="connsiteX3" fmla="*/ 5146395 w 5539915"/>
                <a:gd name="connsiteY3" fmla="*/ 1551754 h 1627255"/>
                <a:gd name="connsiteX4" fmla="*/ 0 w 5539915"/>
                <a:gd name="connsiteY4" fmla="*/ 1627255 h 1627255"/>
                <a:gd name="connsiteX0" fmla="*/ 0 w 5580760"/>
                <a:gd name="connsiteY0" fmla="*/ 1629714 h 1629714"/>
                <a:gd name="connsiteX1" fmla="*/ 2136970 w 5580760"/>
                <a:gd name="connsiteY1" fmla="*/ 2459 h 1629714"/>
                <a:gd name="connsiteX2" fmla="*/ 4954150 w 5580760"/>
                <a:gd name="connsiteY2" fmla="*/ 1293334 h 1629714"/>
                <a:gd name="connsiteX3" fmla="*/ 5146395 w 5580760"/>
                <a:gd name="connsiteY3" fmla="*/ 1554213 h 1629714"/>
                <a:gd name="connsiteX4" fmla="*/ 0 w 5580760"/>
                <a:gd name="connsiteY4" fmla="*/ 1629714 h 1629714"/>
                <a:gd name="connsiteX0" fmla="*/ 92145 w 5765879"/>
                <a:gd name="connsiteY0" fmla="*/ 1629401 h 1809003"/>
                <a:gd name="connsiteX1" fmla="*/ 2229115 w 5765879"/>
                <a:gd name="connsiteY1" fmla="*/ 2146 h 1809003"/>
                <a:gd name="connsiteX2" fmla="*/ 5046295 w 5765879"/>
                <a:gd name="connsiteY2" fmla="*/ 1293021 h 1809003"/>
                <a:gd name="connsiteX3" fmla="*/ 5364375 w 5765879"/>
                <a:gd name="connsiteY3" fmla="*/ 1730069 h 1809003"/>
                <a:gd name="connsiteX4" fmla="*/ 92145 w 5765879"/>
                <a:gd name="connsiteY4" fmla="*/ 1629401 h 1809003"/>
                <a:gd name="connsiteX0" fmla="*/ 92145 w 5364375"/>
                <a:gd name="connsiteY0" fmla="*/ 1629401 h 1809003"/>
                <a:gd name="connsiteX1" fmla="*/ 2229115 w 5364375"/>
                <a:gd name="connsiteY1" fmla="*/ 2146 h 1809003"/>
                <a:gd name="connsiteX2" fmla="*/ 5046295 w 5364375"/>
                <a:gd name="connsiteY2" fmla="*/ 1293021 h 1809003"/>
                <a:gd name="connsiteX3" fmla="*/ 5364375 w 5364375"/>
                <a:gd name="connsiteY3" fmla="*/ 1730069 h 1809003"/>
                <a:gd name="connsiteX4" fmla="*/ 92145 w 5364375"/>
                <a:gd name="connsiteY4" fmla="*/ 1629401 h 1809003"/>
                <a:gd name="connsiteX0" fmla="*/ 87131 w 5359361"/>
                <a:gd name="connsiteY0" fmla="*/ 2425547 h 2659501"/>
                <a:gd name="connsiteX1" fmla="*/ 2282824 w 5359361"/>
                <a:gd name="connsiteY1" fmla="*/ 1337 h 2659501"/>
                <a:gd name="connsiteX2" fmla="*/ 5041281 w 5359361"/>
                <a:gd name="connsiteY2" fmla="*/ 2089167 h 2659501"/>
                <a:gd name="connsiteX3" fmla="*/ 5359361 w 5359361"/>
                <a:gd name="connsiteY3" fmla="*/ 2526215 h 2659501"/>
                <a:gd name="connsiteX4" fmla="*/ 87131 w 5359361"/>
                <a:gd name="connsiteY4" fmla="*/ 2425547 h 2659501"/>
                <a:gd name="connsiteX0" fmla="*/ 365890 w 3677017"/>
                <a:gd name="connsiteY0" fmla="*/ 2577952 h 2770019"/>
                <a:gd name="connsiteX1" fmla="*/ 363668 w 3677017"/>
                <a:gd name="connsiteY1" fmla="*/ 2740 h 2770019"/>
                <a:gd name="connsiteX2" fmla="*/ 3122125 w 3677017"/>
                <a:gd name="connsiteY2" fmla="*/ 2090570 h 2770019"/>
                <a:gd name="connsiteX3" fmla="*/ 3440205 w 3677017"/>
                <a:gd name="connsiteY3" fmla="*/ 2527618 h 2770019"/>
                <a:gd name="connsiteX4" fmla="*/ 365890 w 3677017"/>
                <a:gd name="connsiteY4" fmla="*/ 2577952 h 2770019"/>
                <a:gd name="connsiteX0" fmla="*/ 2222 w 3313349"/>
                <a:gd name="connsiteY0" fmla="*/ 2577952 h 2770019"/>
                <a:gd name="connsiteX1" fmla="*/ 0 w 3313349"/>
                <a:gd name="connsiteY1" fmla="*/ 2740 h 2770019"/>
                <a:gd name="connsiteX2" fmla="*/ 2758457 w 3313349"/>
                <a:gd name="connsiteY2" fmla="*/ 2090570 h 2770019"/>
                <a:gd name="connsiteX3" fmla="*/ 3076537 w 3313349"/>
                <a:gd name="connsiteY3" fmla="*/ 2527618 h 2770019"/>
                <a:gd name="connsiteX4" fmla="*/ 2222 w 3313349"/>
                <a:gd name="connsiteY4" fmla="*/ 2577952 h 2770019"/>
                <a:gd name="connsiteX0" fmla="*/ 2222 w 3313349"/>
                <a:gd name="connsiteY0" fmla="*/ 2575212 h 2767279"/>
                <a:gd name="connsiteX1" fmla="*/ 0 w 3313349"/>
                <a:gd name="connsiteY1" fmla="*/ 0 h 2767279"/>
                <a:gd name="connsiteX2" fmla="*/ 2758457 w 3313349"/>
                <a:gd name="connsiteY2" fmla="*/ 2087830 h 2767279"/>
                <a:gd name="connsiteX3" fmla="*/ 3076537 w 3313349"/>
                <a:gd name="connsiteY3" fmla="*/ 2524878 h 2767279"/>
                <a:gd name="connsiteX4" fmla="*/ 2222 w 3313349"/>
                <a:gd name="connsiteY4" fmla="*/ 2575212 h 2767279"/>
                <a:gd name="connsiteX0" fmla="*/ 2222 w 3313349"/>
                <a:gd name="connsiteY0" fmla="*/ 2575212 h 2575212"/>
                <a:gd name="connsiteX1" fmla="*/ 0 w 3313349"/>
                <a:gd name="connsiteY1" fmla="*/ 0 h 2575212"/>
                <a:gd name="connsiteX2" fmla="*/ 2758457 w 3313349"/>
                <a:gd name="connsiteY2" fmla="*/ 2087830 h 2575212"/>
                <a:gd name="connsiteX3" fmla="*/ 3076537 w 3313349"/>
                <a:gd name="connsiteY3" fmla="*/ 2524878 h 2575212"/>
                <a:gd name="connsiteX4" fmla="*/ 2222 w 3313349"/>
                <a:gd name="connsiteY4" fmla="*/ 2575212 h 2575212"/>
                <a:gd name="connsiteX0" fmla="*/ 2222 w 3076537"/>
                <a:gd name="connsiteY0" fmla="*/ 2575212 h 2575212"/>
                <a:gd name="connsiteX1" fmla="*/ 0 w 3076537"/>
                <a:gd name="connsiteY1" fmla="*/ 0 h 2575212"/>
                <a:gd name="connsiteX2" fmla="*/ 2758457 w 3076537"/>
                <a:gd name="connsiteY2" fmla="*/ 2087830 h 2575212"/>
                <a:gd name="connsiteX3" fmla="*/ 3076537 w 3076537"/>
                <a:gd name="connsiteY3" fmla="*/ 2524878 h 2575212"/>
                <a:gd name="connsiteX4" fmla="*/ 2222 w 3076537"/>
                <a:gd name="connsiteY4" fmla="*/ 2575212 h 2575212"/>
                <a:gd name="connsiteX0" fmla="*/ 237625 w 3437775"/>
                <a:gd name="connsiteY0" fmla="*/ 2575212 h 2799374"/>
                <a:gd name="connsiteX1" fmla="*/ 235403 w 3437775"/>
                <a:gd name="connsiteY1" fmla="*/ 0 h 2799374"/>
                <a:gd name="connsiteX2" fmla="*/ 2993860 w 3437775"/>
                <a:gd name="connsiteY2" fmla="*/ 2087830 h 2799374"/>
                <a:gd name="connsiteX3" fmla="*/ 3437775 w 3437775"/>
                <a:gd name="connsiteY3" fmla="*/ 2692657 h 2799374"/>
                <a:gd name="connsiteX4" fmla="*/ 237625 w 3437775"/>
                <a:gd name="connsiteY4" fmla="*/ 2575212 h 2799374"/>
                <a:gd name="connsiteX0" fmla="*/ 237625 w 3437775"/>
                <a:gd name="connsiteY0" fmla="*/ 2575212 h 2692657"/>
                <a:gd name="connsiteX1" fmla="*/ 235403 w 3437775"/>
                <a:gd name="connsiteY1" fmla="*/ 0 h 2692657"/>
                <a:gd name="connsiteX2" fmla="*/ 2993860 w 3437775"/>
                <a:gd name="connsiteY2" fmla="*/ 2087830 h 2692657"/>
                <a:gd name="connsiteX3" fmla="*/ 3437775 w 3437775"/>
                <a:gd name="connsiteY3" fmla="*/ 2692657 h 2692657"/>
                <a:gd name="connsiteX4" fmla="*/ 237625 w 3437775"/>
                <a:gd name="connsiteY4" fmla="*/ 2575212 h 2692657"/>
                <a:gd name="connsiteX0" fmla="*/ 2222 w 3202372"/>
                <a:gd name="connsiteY0" fmla="*/ 2575212 h 2692657"/>
                <a:gd name="connsiteX1" fmla="*/ 0 w 3202372"/>
                <a:gd name="connsiteY1" fmla="*/ 0 h 2692657"/>
                <a:gd name="connsiteX2" fmla="*/ 2758457 w 3202372"/>
                <a:gd name="connsiteY2" fmla="*/ 2087830 h 2692657"/>
                <a:gd name="connsiteX3" fmla="*/ 3202372 w 3202372"/>
                <a:gd name="connsiteY3" fmla="*/ 2692657 h 2692657"/>
                <a:gd name="connsiteX4" fmla="*/ 2222 w 3202372"/>
                <a:gd name="connsiteY4" fmla="*/ 2575212 h 2692657"/>
                <a:gd name="connsiteX0" fmla="*/ 2222 w 3202372"/>
                <a:gd name="connsiteY0" fmla="*/ 2575212 h 2692657"/>
                <a:gd name="connsiteX1" fmla="*/ 0 w 3202372"/>
                <a:gd name="connsiteY1" fmla="*/ 0 h 2692657"/>
                <a:gd name="connsiteX2" fmla="*/ 2758457 w 3202372"/>
                <a:gd name="connsiteY2" fmla="*/ 2087830 h 2692657"/>
                <a:gd name="connsiteX3" fmla="*/ 3202372 w 3202372"/>
                <a:gd name="connsiteY3" fmla="*/ 2692657 h 2692657"/>
                <a:gd name="connsiteX4" fmla="*/ 2222 w 3202372"/>
                <a:gd name="connsiteY4" fmla="*/ 2575212 h 2692657"/>
                <a:gd name="connsiteX0" fmla="*/ 221802 w 3606575"/>
                <a:gd name="connsiteY0" fmla="*/ 2576074 h 2703933"/>
                <a:gd name="connsiteX1" fmla="*/ 219580 w 3606575"/>
                <a:gd name="connsiteY1" fmla="*/ 862 h 2703933"/>
                <a:gd name="connsiteX2" fmla="*/ 3191682 w 3606575"/>
                <a:gd name="connsiteY2" fmla="*/ 2293791 h 2703933"/>
                <a:gd name="connsiteX3" fmla="*/ 3421952 w 3606575"/>
                <a:gd name="connsiteY3" fmla="*/ 2693519 h 2703933"/>
                <a:gd name="connsiteX4" fmla="*/ 221802 w 3606575"/>
                <a:gd name="connsiteY4" fmla="*/ 2576074 h 2703933"/>
                <a:gd name="connsiteX0" fmla="*/ 1186784 w 4727073"/>
                <a:gd name="connsiteY0" fmla="*/ 2362518 h 2597066"/>
                <a:gd name="connsiteX1" fmla="*/ 150521 w 4727073"/>
                <a:gd name="connsiteY1" fmla="*/ 951 h 2597066"/>
                <a:gd name="connsiteX2" fmla="*/ 4156664 w 4727073"/>
                <a:gd name="connsiteY2" fmla="*/ 2080235 h 2597066"/>
                <a:gd name="connsiteX3" fmla="*/ 4386934 w 4727073"/>
                <a:gd name="connsiteY3" fmla="*/ 2479963 h 2597066"/>
                <a:gd name="connsiteX4" fmla="*/ 1186784 w 4727073"/>
                <a:gd name="connsiteY4" fmla="*/ 2362518 h 2597066"/>
                <a:gd name="connsiteX0" fmla="*/ 372916 w 5467280"/>
                <a:gd name="connsiteY0" fmla="*/ 1646636 h 2508404"/>
                <a:gd name="connsiteX1" fmla="*/ 789438 w 5467280"/>
                <a:gd name="connsiteY1" fmla="*/ 2915 h 2508404"/>
                <a:gd name="connsiteX2" fmla="*/ 4795581 w 5467280"/>
                <a:gd name="connsiteY2" fmla="*/ 2082199 h 2508404"/>
                <a:gd name="connsiteX3" fmla="*/ 5025851 w 5467280"/>
                <a:gd name="connsiteY3" fmla="*/ 2481927 h 2508404"/>
                <a:gd name="connsiteX4" fmla="*/ 372916 w 5467280"/>
                <a:gd name="connsiteY4" fmla="*/ 1646636 h 2508404"/>
                <a:gd name="connsiteX0" fmla="*/ 0 w 5094364"/>
                <a:gd name="connsiteY0" fmla="*/ 1643721 h 2505489"/>
                <a:gd name="connsiteX1" fmla="*/ 416522 w 5094364"/>
                <a:gd name="connsiteY1" fmla="*/ 0 h 2505489"/>
                <a:gd name="connsiteX2" fmla="*/ 4422665 w 5094364"/>
                <a:gd name="connsiteY2" fmla="*/ 2079284 h 2505489"/>
                <a:gd name="connsiteX3" fmla="*/ 4652935 w 5094364"/>
                <a:gd name="connsiteY3" fmla="*/ 2479012 h 2505489"/>
                <a:gd name="connsiteX4" fmla="*/ 0 w 5094364"/>
                <a:gd name="connsiteY4" fmla="*/ 1643721 h 2505489"/>
                <a:gd name="connsiteX0" fmla="*/ 0 w 5094364"/>
                <a:gd name="connsiteY0" fmla="*/ 1643721 h 2505489"/>
                <a:gd name="connsiteX1" fmla="*/ 416522 w 5094364"/>
                <a:gd name="connsiteY1" fmla="*/ 0 h 2505489"/>
                <a:gd name="connsiteX2" fmla="*/ 4422665 w 5094364"/>
                <a:gd name="connsiteY2" fmla="*/ 2079284 h 2505489"/>
                <a:gd name="connsiteX3" fmla="*/ 4652935 w 5094364"/>
                <a:gd name="connsiteY3" fmla="*/ 2479012 h 2505489"/>
                <a:gd name="connsiteX4" fmla="*/ 0 w 5094364"/>
                <a:gd name="connsiteY4" fmla="*/ 1643721 h 2505489"/>
                <a:gd name="connsiteX0" fmla="*/ 0 w 5094364"/>
                <a:gd name="connsiteY0" fmla="*/ 1643721 h 2505489"/>
                <a:gd name="connsiteX1" fmla="*/ 416522 w 5094364"/>
                <a:gd name="connsiteY1" fmla="*/ 0 h 2505489"/>
                <a:gd name="connsiteX2" fmla="*/ 4422665 w 5094364"/>
                <a:gd name="connsiteY2" fmla="*/ 2079284 h 2505489"/>
                <a:gd name="connsiteX3" fmla="*/ 4652935 w 5094364"/>
                <a:gd name="connsiteY3" fmla="*/ 2479012 h 2505489"/>
                <a:gd name="connsiteX4" fmla="*/ 0 w 5094364"/>
                <a:gd name="connsiteY4" fmla="*/ 1643721 h 2505489"/>
                <a:gd name="connsiteX0" fmla="*/ 0 w 4652935"/>
                <a:gd name="connsiteY0" fmla="*/ 1643721 h 2479012"/>
                <a:gd name="connsiteX1" fmla="*/ 416522 w 4652935"/>
                <a:gd name="connsiteY1" fmla="*/ 0 h 2479012"/>
                <a:gd name="connsiteX2" fmla="*/ 4422665 w 4652935"/>
                <a:gd name="connsiteY2" fmla="*/ 2079284 h 2479012"/>
                <a:gd name="connsiteX3" fmla="*/ 4652935 w 4652935"/>
                <a:gd name="connsiteY3" fmla="*/ 2479012 h 2479012"/>
                <a:gd name="connsiteX4" fmla="*/ 0 w 4652935"/>
                <a:gd name="connsiteY4" fmla="*/ 1643721 h 2479012"/>
                <a:gd name="connsiteX0" fmla="*/ 18056 w 4670991"/>
                <a:gd name="connsiteY0" fmla="*/ 703683 h 1538974"/>
                <a:gd name="connsiteX1" fmla="*/ 3186324 w 4670991"/>
                <a:gd name="connsiteY1" fmla="*/ 0 h 1538974"/>
                <a:gd name="connsiteX2" fmla="*/ 4440721 w 4670991"/>
                <a:gd name="connsiteY2" fmla="*/ 1139246 h 1538974"/>
                <a:gd name="connsiteX3" fmla="*/ 4670991 w 4670991"/>
                <a:gd name="connsiteY3" fmla="*/ 1538974 h 1538974"/>
                <a:gd name="connsiteX4" fmla="*/ 18056 w 4670991"/>
                <a:gd name="connsiteY4" fmla="*/ 703683 h 1538974"/>
                <a:gd name="connsiteX0" fmla="*/ 147238 w 1792138"/>
                <a:gd name="connsiteY0" fmla="*/ 1553227 h 1680605"/>
                <a:gd name="connsiteX1" fmla="*/ 213383 w 1792138"/>
                <a:gd name="connsiteY1" fmla="*/ 3510 h 1680605"/>
                <a:gd name="connsiteX2" fmla="*/ 1467780 w 1792138"/>
                <a:gd name="connsiteY2" fmla="*/ 1142756 h 1680605"/>
                <a:gd name="connsiteX3" fmla="*/ 1698050 w 1792138"/>
                <a:gd name="connsiteY3" fmla="*/ 1542484 h 1680605"/>
                <a:gd name="connsiteX4" fmla="*/ 147238 w 1792138"/>
                <a:gd name="connsiteY4" fmla="*/ 1553227 h 1680605"/>
                <a:gd name="connsiteX0" fmla="*/ 147238 w 1792138"/>
                <a:gd name="connsiteY0" fmla="*/ 1549717 h 1677095"/>
                <a:gd name="connsiteX1" fmla="*/ 213383 w 1792138"/>
                <a:gd name="connsiteY1" fmla="*/ 0 h 1677095"/>
                <a:gd name="connsiteX2" fmla="*/ 1467780 w 1792138"/>
                <a:gd name="connsiteY2" fmla="*/ 1139246 h 1677095"/>
                <a:gd name="connsiteX3" fmla="*/ 1698050 w 1792138"/>
                <a:gd name="connsiteY3" fmla="*/ 1538974 h 1677095"/>
                <a:gd name="connsiteX4" fmla="*/ 147238 w 1792138"/>
                <a:gd name="connsiteY4" fmla="*/ 1549717 h 1677095"/>
                <a:gd name="connsiteX0" fmla="*/ 147238 w 1792138"/>
                <a:gd name="connsiteY0" fmla="*/ 1549717 h 1549717"/>
                <a:gd name="connsiteX1" fmla="*/ 213383 w 1792138"/>
                <a:gd name="connsiteY1" fmla="*/ 0 h 1549717"/>
                <a:gd name="connsiteX2" fmla="*/ 1467780 w 1792138"/>
                <a:gd name="connsiteY2" fmla="*/ 1139246 h 1549717"/>
                <a:gd name="connsiteX3" fmla="*/ 1698050 w 1792138"/>
                <a:gd name="connsiteY3" fmla="*/ 1538974 h 1549717"/>
                <a:gd name="connsiteX4" fmla="*/ 147238 w 1792138"/>
                <a:gd name="connsiteY4" fmla="*/ 1549717 h 1549717"/>
                <a:gd name="connsiteX0" fmla="*/ 0 w 1644900"/>
                <a:gd name="connsiteY0" fmla="*/ 1549717 h 1549717"/>
                <a:gd name="connsiteX1" fmla="*/ 66145 w 1644900"/>
                <a:gd name="connsiteY1" fmla="*/ 0 h 1549717"/>
                <a:gd name="connsiteX2" fmla="*/ 1320542 w 1644900"/>
                <a:gd name="connsiteY2" fmla="*/ 1139246 h 1549717"/>
                <a:gd name="connsiteX3" fmla="*/ 1550812 w 1644900"/>
                <a:gd name="connsiteY3" fmla="*/ 1538974 h 1549717"/>
                <a:gd name="connsiteX4" fmla="*/ 0 w 1644900"/>
                <a:gd name="connsiteY4" fmla="*/ 1549717 h 1549717"/>
                <a:gd name="connsiteX0" fmla="*/ 0 w 1550812"/>
                <a:gd name="connsiteY0" fmla="*/ 1549717 h 1549717"/>
                <a:gd name="connsiteX1" fmla="*/ 66145 w 1550812"/>
                <a:gd name="connsiteY1" fmla="*/ 0 h 1549717"/>
                <a:gd name="connsiteX2" fmla="*/ 1320542 w 1550812"/>
                <a:gd name="connsiteY2" fmla="*/ 1139246 h 1549717"/>
                <a:gd name="connsiteX3" fmla="*/ 1550812 w 1550812"/>
                <a:gd name="connsiteY3" fmla="*/ 1538974 h 1549717"/>
                <a:gd name="connsiteX4" fmla="*/ 0 w 1550812"/>
                <a:gd name="connsiteY4" fmla="*/ 1549717 h 1549717"/>
                <a:gd name="connsiteX0" fmla="*/ 0 w 1719376"/>
                <a:gd name="connsiteY0" fmla="*/ 1549717 h 1549717"/>
                <a:gd name="connsiteX1" fmla="*/ 66145 w 1719376"/>
                <a:gd name="connsiteY1" fmla="*/ 0 h 1549717"/>
                <a:gd name="connsiteX2" fmla="*/ 1719376 w 1719376"/>
                <a:gd name="connsiteY2" fmla="*/ 1080880 h 1549717"/>
                <a:gd name="connsiteX3" fmla="*/ 1550812 w 1719376"/>
                <a:gd name="connsiteY3" fmla="*/ 1538974 h 1549717"/>
                <a:gd name="connsiteX4" fmla="*/ 0 w 1719376"/>
                <a:gd name="connsiteY4" fmla="*/ 1549717 h 1549717"/>
                <a:gd name="connsiteX0" fmla="*/ 0 w 1978829"/>
                <a:gd name="connsiteY0" fmla="*/ 1549717 h 1549717"/>
                <a:gd name="connsiteX1" fmla="*/ 66145 w 1978829"/>
                <a:gd name="connsiteY1" fmla="*/ 0 h 1549717"/>
                <a:gd name="connsiteX2" fmla="*/ 1719376 w 1978829"/>
                <a:gd name="connsiteY2" fmla="*/ 1080880 h 1549717"/>
                <a:gd name="connsiteX3" fmla="*/ 1978829 w 1978829"/>
                <a:gd name="connsiteY3" fmla="*/ 1519519 h 1549717"/>
                <a:gd name="connsiteX4" fmla="*/ 0 w 1978829"/>
                <a:gd name="connsiteY4" fmla="*/ 1549717 h 1549717"/>
                <a:gd name="connsiteX0" fmla="*/ 135191 w 2114020"/>
                <a:gd name="connsiteY0" fmla="*/ 2623507 h 2623507"/>
                <a:gd name="connsiteX1" fmla="*/ 0 w 2114020"/>
                <a:gd name="connsiteY1" fmla="*/ 0 h 2623507"/>
                <a:gd name="connsiteX2" fmla="*/ 1854567 w 2114020"/>
                <a:gd name="connsiteY2" fmla="*/ 2154670 h 2623507"/>
                <a:gd name="connsiteX3" fmla="*/ 2114020 w 2114020"/>
                <a:gd name="connsiteY3" fmla="*/ 2593309 h 2623507"/>
                <a:gd name="connsiteX4" fmla="*/ 135191 w 2114020"/>
                <a:gd name="connsiteY4" fmla="*/ 2623507 h 2623507"/>
                <a:gd name="connsiteX0" fmla="*/ 135191 w 2114020"/>
                <a:gd name="connsiteY0" fmla="*/ 2711221 h 2711221"/>
                <a:gd name="connsiteX1" fmla="*/ 0 w 2114020"/>
                <a:gd name="connsiteY1" fmla="*/ 87714 h 2711221"/>
                <a:gd name="connsiteX2" fmla="*/ 122703 w 2114020"/>
                <a:gd name="connsiteY2" fmla="*/ 368 h 2711221"/>
                <a:gd name="connsiteX3" fmla="*/ 1854567 w 2114020"/>
                <a:gd name="connsiteY3" fmla="*/ 2242384 h 2711221"/>
                <a:gd name="connsiteX4" fmla="*/ 2114020 w 2114020"/>
                <a:gd name="connsiteY4" fmla="*/ 2681023 h 2711221"/>
                <a:gd name="connsiteX5" fmla="*/ 135191 w 2114020"/>
                <a:gd name="connsiteY5" fmla="*/ 2711221 h 2711221"/>
                <a:gd name="connsiteX0" fmla="*/ 353305 w 2114020"/>
                <a:gd name="connsiteY0" fmla="*/ 2929334 h 2929334"/>
                <a:gd name="connsiteX1" fmla="*/ 0 w 2114020"/>
                <a:gd name="connsiteY1" fmla="*/ 87714 h 2929334"/>
                <a:gd name="connsiteX2" fmla="*/ 122703 w 2114020"/>
                <a:gd name="connsiteY2" fmla="*/ 368 h 2929334"/>
                <a:gd name="connsiteX3" fmla="*/ 1854567 w 2114020"/>
                <a:gd name="connsiteY3" fmla="*/ 2242384 h 2929334"/>
                <a:gd name="connsiteX4" fmla="*/ 2114020 w 2114020"/>
                <a:gd name="connsiteY4" fmla="*/ 2681023 h 2929334"/>
                <a:gd name="connsiteX5" fmla="*/ 353305 w 2114020"/>
                <a:gd name="connsiteY5" fmla="*/ 2929334 h 2929334"/>
                <a:gd name="connsiteX0" fmla="*/ 353305 w 2266420"/>
                <a:gd name="connsiteY0" fmla="*/ 2929334 h 2947723"/>
                <a:gd name="connsiteX1" fmla="*/ 0 w 2266420"/>
                <a:gd name="connsiteY1" fmla="*/ 87714 h 2947723"/>
                <a:gd name="connsiteX2" fmla="*/ 122703 w 2266420"/>
                <a:gd name="connsiteY2" fmla="*/ 368 h 2947723"/>
                <a:gd name="connsiteX3" fmla="*/ 1854567 w 2266420"/>
                <a:gd name="connsiteY3" fmla="*/ 2242384 h 2947723"/>
                <a:gd name="connsiteX4" fmla="*/ 2266420 w 2266420"/>
                <a:gd name="connsiteY4" fmla="*/ 2947723 h 2947723"/>
                <a:gd name="connsiteX5" fmla="*/ 353305 w 2266420"/>
                <a:gd name="connsiteY5" fmla="*/ 2929334 h 2947723"/>
                <a:gd name="connsiteX0" fmla="*/ 353305 w 2266420"/>
                <a:gd name="connsiteY0" fmla="*/ 2929334 h 2947723"/>
                <a:gd name="connsiteX1" fmla="*/ 0 w 2266420"/>
                <a:gd name="connsiteY1" fmla="*/ 87714 h 2947723"/>
                <a:gd name="connsiteX2" fmla="*/ 122703 w 2266420"/>
                <a:gd name="connsiteY2" fmla="*/ 368 h 2947723"/>
                <a:gd name="connsiteX3" fmla="*/ 1854567 w 2266420"/>
                <a:gd name="connsiteY3" fmla="*/ 2242384 h 2947723"/>
                <a:gd name="connsiteX4" fmla="*/ 2120477 w 2266420"/>
                <a:gd name="connsiteY4" fmla="*/ 2635471 h 2947723"/>
                <a:gd name="connsiteX5" fmla="*/ 2266420 w 2266420"/>
                <a:gd name="connsiteY5" fmla="*/ 2947723 h 2947723"/>
                <a:gd name="connsiteX6" fmla="*/ 353305 w 2266420"/>
                <a:gd name="connsiteY6" fmla="*/ 2929334 h 2947723"/>
                <a:gd name="connsiteX0" fmla="*/ 385055 w 2266420"/>
                <a:gd name="connsiteY0" fmla="*/ 2996009 h 2996009"/>
                <a:gd name="connsiteX1" fmla="*/ 0 w 2266420"/>
                <a:gd name="connsiteY1" fmla="*/ 87714 h 2996009"/>
                <a:gd name="connsiteX2" fmla="*/ 122703 w 2266420"/>
                <a:gd name="connsiteY2" fmla="*/ 368 h 2996009"/>
                <a:gd name="connsiteX3" fmla="*/ 1854567 w 2266420"/>
                <a:gd name="connsiteY3" fmla="*/ 2242384 h 2996009"/>
                <a:gd name="connsiteX4" fmla="*/ 2120477 w 2266420"/>
                <a:gd name="connsiteY4" fmla="*/ 2635471 h 2996009"/>
                <a:gd name="connsiteX5" fmla="*/ 2266420 w 2266420"/>
                <a:gd name="connsiteY5" fmla="*/ 2947723 h 2996009"/>
                <a:gd name="connsiteX6" fmla="*/ 385055 w 2266420"/>
                <a:gd name="connsiteY6" fmla="*/ 2996009 h 2996009"/>
                <a:gd name="connsiteX0" fmla="*/ 385055 w 2266420"/>
                <a:gd name="connsiteY0" fmla="*/ 2996009 h 2996009"/>
                <a:gd name="connsiteX1" fmla="*/ 0 w 2266420"/>
                <a:gd name="connsiteY1" fmla="*/ 87714 h 2996009"/>
                <a:gd name="connsiteX2" fmla="*/ 122703 w 2266420"/>
                <a:gd name="connsiteY2" fmla="*/ 368 h 2996009"/>
                <a:gd name="connsiteX3" fmla="*/ 2095867 w 2266420"/>
                <a:gd name="connsiteY3" fmla="*/ 2201109 h 2996009"/>
                <a:gd name="connsiteX4" fmla="*/ 2120477 w 2266420"/>
                <a:gd name="connsiteY4" fmla="*/ 2635471 h 2996009"/>
                <a:gd name="connsiteX5" fmla="*/ 2266420 w 2266420"/>
                <a:gd name="connsiteY5" fmla="*/ 2947723 h 2996009"/>
                <a:gd name="connsiteX6" fmla="*/ 385055 w 2266420"/>
                <a:gd name="connsiteY6" fmla="*/ 2996009 h 2996009"/>
                <a:gd name="connsiteX0" fmla="*/ 385055 w 2266420"/>
                <a:gd name="connsiteY0" fmla="*/ 2996009 h 2996009"/>
                <a:gd name="connsiteX1" fmla="*/ 0 w 2266420"/>
                <a:gd name="connsiteY1" fmla="*/ 87714 h 2996009"/>
                <a:gd name="connsiteX2" fmla="*/ 122703 w 2266420"/>
                <a:gd name="connsiteY2" fmla="*/ 368 h 2996009"/>
                <a:gd name="connsiteX3" fmla="*/ 2095867 w 2266420"/>
                <a:gd name="connsiteY3" fmla="*/ 2201109 h 2996009"/>
                <a:gd name="connsiteX4" fmla="*/ 2120477 w 2266420"/>
                <a:gd name="connsiteY4" fmla="*/ 2635471 h 2996009"/>
                <a:gd name="connsiteX5" fmla="*/ 2266420 w 2266420"/>
                <a:gd name="connsiteY5" fmla="*/ 2947723 h 2996009"/>
                <a:gd name="connsiteX6" fmla="*/ 385055 w 2266420"/>
                <a:gd name="connsiteY6" fmla="*/ 2996009 h 2996009"/>
                <a:gd name="connsiteX0" fmla="*/ 385055 w 2120477"/>
                <a:gd name="connsiteY0" fmla="*/ 2996009 h 2996009"/>
                <a:gd name="connsiteX1" fmla="*/ 0 w 2120477"/>
                <a:gd name="connsiteY1" fmla="*/ 87714 h 2996009"/>
                <a:gd name="connsiteX2" fmla="*/ 122703 w 2120477"/>
                <a:gd name="connsiteY2" fmla="*/ 368 h 2996009"/>
                <a:gd name="connsiteX3" fmla="*/ 2095867 w 2120477"/>
                <a:gd name="connsiteY3" fmla="*/ 2201109 h 2996009"/>
                <a:gd name="connsiteX4" fmla="*/ 2120477 w 2120477"/>
                <a:gd name="connsiteY4" fmla="*/ 2635471 h 2996009"/>
                <a:gd name="connsiteX5" fmla="*/ 1942570 w 2120477"/>
                <a:gd name="connsiteY5" fmla="*/ 2595298 h 2996009"/>
                <a:gd name="connsiteX6" fmla="*/ 385055 w 2120477"/>
                <a:gd name="connsiteY6" fmla="*/ 2996009 h 2996009"/>
                <a:gd name="connsiteX0" fmla="*/ 385055 w 2120477"/>
                <a:gd name="connsiteY0" fmla="*/ 2996009 h 2996009"/>
                <a:gd name="connsiteX1" fmla="*/ 0 w 2120477"/>
                <a:gd name="connsiteY1" fmla="*/ 87714 h 2996009"/>
                <a:gd name="connsiteX2" fmla="*/ 122703 w 2120477"/>
                <a:gd name="connsiteY2" fmla="*/ 368 h 2996009"/>
                <a:gd name="connsiteX3" fmla="*/ 1867267 w 2120477"/>
                <a:gd name="connsiteY3" fmla="*/ 2458284 h 2996009"/>
                <a:gd name="connsiteX4" fmla="*/ 2120477 w 2120477"/>
                <a:gd name="connsiteY4" fmla="*/ 2635471 h 2996009"/>
                <a:gd name="connsiteX5" fmla="*/ 1942570 w 2120477"/>
                <a:gd name="connsiteY5" fmla="*/ 2595298 h 2996009"/>
                <a:gd name="connsiteX6" fmla="*/ 385055 w 2120477"/>
                <a:gd name="connsiteY6" fmla="*/ 2996009 h 2996009"/>
                <a:gd name="connsiteX0" fmla="*/ 385055 w 2120477"/>
                <a:gd name="connsiteY0" fmla="*/ 2908295 h 2908295"/>
                <a:gd name="connsiteX1" fmla="*/ 0 w 2120477"/>
                <a:gd name="connsiteY1" fmla="*/ 0 h 2908295"/>
                <a:gd name="connsiteX2" fmla="*/ 198903 w 2120477"/>
                <a:gd name="connsiteY2" fmla="*/ 1598579 h 2908295"/>
                <a:gd name="connsiteX3" fmla="*/ 1867267 w 2120477"/>
                <a:gd name="connsiteY3" fmla="*/ 2370570 h 2908295"/>
                <a:gd name="connsiteX4" fmla="*/ 2120477 w 2120477"/>
                <a:gd name="connsiteY4" fmla="*/ 2547757 h 2908295"/>
                <a:gd name="connsiteX5" fmla="*/ 1942570 w 2120477"/>
                <a:gd name="connsiteY5" fmla="*/ 2507584 h 2908295"/>
                <a:gd name="connsiteX6" fmla="*/ 385055 w 2120477"/>
                <a:gd name="connsiteY6" fmla="*/ 2908295 h 2908295"/>
                <a:gd name="connsiteX0" fmla="*/ 186152 w 1921574"/>
                <a:gd name="connsiteY0" fmla="*/ 1309716 h 1309716"/>
                <a:gd name="connsiteX1" fmla="*/ 0 w 1921574"/>
                <a:gd name="connsiteY1" fmla="*/ 0 h 1309716"/>
                <a:gd name="connsiteX2" fmla="*/ 1668364 w 1921574"/>
                <a:gd name="connsiteY2" fmla="*/ 771991 h 1309716"/>
                <a:gd name="connsiteX3" fmla="*/ 1921574 w 1921574"/>
                <a:gd name="connsiteY3" fmla="*/ 949178 h 1309716"/>
                <a:gd name="connsiteX4" fmla="*/ 1743667 w 1921574"/>
                <a:gd name="connsiteY4" fmla="*/ 909005 h 1309716"/>
                <a:gd name="connsiteX5" fmla="*/ 186152 w 1921574"/>
                <a:gd name="connsiteY5" fmla="*/ 1309716 h 1309716"/>
                <a:gd name="connsiteX0" fmla="*/ 0 w 3078447"/>
                <a:gd name="connsiteY0" fmla="*/ 919191 h 949178"/>
                <a:gd name="connsiteX1" fmla="*/ 1156873 w 3078447"/>
                <a:gd name="connsiteY1" fmla="*/ 0 h 949178"/>
                <a:gd name="connsiteX2" fmla="*/ 2825237 w 3078447"/>
                <a:gd name="connsiteY2" fmla="*/ 771991 h 949178"/>
                <a:gd name="connsiteX3" fmla="*/ 3078447 w 3078447"/>
                <a:gd name="connsiteY3" fmla="*/ 949178 h 949178"/>
                <a:gd name="connsiteX4" fmla="*/ 2900540 w 3078447"/>
                <a:gd name="connsiteY4" fmla="*/ 909005 h 949178"/>
                <a:gd name="connsiteX5" fmla="*/ 0 w 3078447"/>
                <a:gd name="connsiteY5" fmla="*/ 919191 h 949178"/>
                <a:gd name="connsiteX0" fmla="*/ 0 w 3078447"/>
                <a:gd name="connsiteY0" fmla="*/ 652491 h 682478"/>
                <a:gd name="connsiteX1" fmla="*/ 833023 w 3078447"/>
                <a:gd name="connsiteY1" fmla="*/ 0 h 682478"/>
                <a:gd name="connsiteX2" fmla="*/ 2825237 w 3078447"/>
                <a:gd name="connsiteY2" fmla="*/ 505291 h 682478"/>
                <a:gd name="connsiteX3" fmla="*/ 3078447 w 3078447"/>
                <a:gd name="connsiteY3" fmla="*/ 682478 h 682478"/>
                <a:gd name="connsiteX4" fmla="*/ 2900540 w 3078447"/>
                <a:gd name="connsiteY4" fmla="*/ 642305 h 682478"/>
                <a:gd name="connsiteX5" fmla="*/ 0 w 3078447"/>
                <a:gd name="connsiteY5" fmla="*/ 652491 h 682478"/>
                <a:gd name="connsiteX0" fmla="*/ 0 w 3078447"/>
                <a:gd name="connsiteY0" fmla="*/ 890616 h 920603"/>
                <a:gd name="connsiteX1" fmla="*/ 947323 w 3078447"/>
                <a:gd name="connsiteY1" fmla="*/ 0 h 920603"/>
                <a:gd name="connsiteX2" fmla="*/ 2825237 w 3078447"/>
                <a:gd name="connsiteY2" fmla="*/ 743416 h 920603"/>
                <a:gd name="connsiteX3" fmla="*/ 3078447 w 3078447"/>
                <a:gd name="connsiteY3" fmla="*/ 920603 h 920603"/>
                <a:gd name="connsiteX4" fmla="*/ 2900540 w 3078447"/>
                <a:gd name="connsiteY4" fmla="*/ 880430 h 920603"/>
                <a:gd name="connsiteX5" fmla="*/ 0 w 3078447"/>
                <a:gd name="connsiteY5" fmla="*/ 890616 h 920603"/>
                <a:gd name="connsiteX0" fmla="*/ 0 w 2697447"/>
                <a:gd name="connsiteY0" fmla="*/ 509616 h 920603"/>
                <a:gd name="connsiteX1" fmla="*/ 566323 w 2697447"/>
                <a:gd name="connsiteY1" fmla="*/ 0 h 920603"/>
                <a:gd name="connsiteX2" fmla="*/ 2444237 w 2697447"/>
                <a:gd name="connsiteY2" fmla="*/ 743416 h 920603"/>
                <a:gd name="connsiteX3" fmla="*/ 2697447 w 2697447"/>
                <a:gd name="connsiteY3" fmla="*/ 920603 h 920603"/>
                <a:gd name="connsiteX4" fmla="*/ 2519540 w 2697447"/>
                <a:gd name="connsiteY4" fmla="*/ 880430 h 920603"/>
                <a:gd name="connsiteX5" fmla="*/ 0 w 2697447"/>
                <a:gd name="connsiteY5" fmla="*/ 509616 h 920603"/>
                <a:gd name="connsiteX0" fmla="*/ 0 w 2697447"/>
                <a:gd name="connsiteY0" fmla="*/ 509616 h 1109030"/>
                <a:gd name="connsiteX1" fmla="*/ 566323 w 2697447"/>
                <a:gd name="connsiteY1" fmla="*/ 0 h 1109030"/>
                <a:gd name="connsiteX2" fmla="*/ 2444237 w 2697447"/>
                <a:gd name="connsiteY2" fmla="*/ 743416 h 1109030"/>
                <a:gd name="connsiteX3" fmla="*/ 2697447 w 2697447"/>
                <a:gd name="connsiteY3" fmla="*/ 920603 h 1109030"/>
                <a:gd name="connsiteX4" fmla="*/ 2510015 w 2697447"/>
                <a:gd name="connsiteY4" fmla="*/ 1109030 h 1109030"/>
                <a:gd name="connsiteX5" fmla="*/ 0 w 2697447"/>
                <a:gd name="connsiteY5" fmla="*/ 509616 h 1109030"/>
                <a:gd name="connsiteX0" fmla="*/ 0 w 2697447"/>
                <a:gd name="connsiteY0" fmla="*/ 509616 h 1109030"/>
                <a:gd name="connsiteX1" fmla="*/ 566323 w 2697447"/>
                <a:gd name="connsiteY1" fmla="*/ 0 h 1109030"/>
                <a:gd name="connsiteX2" fmla="*/ 2444237 w 2697447"/>
                <a:gd name="connsiteY2" fmla="*/ 848191 h 1109030"/>
                <a:gd name="connsiteX3" fmla="*/ 2697447 w 2697447"/>
                <a:gd name="connsiteY3" fmla="*/ 920603 h 1109030"/>
                <a:gd name="connsiteX4" fmla="*/ 2510015 w 2697447"/>
                <a:gd name="connsiteY4" fmla="*/ 1109030 h 1109030"/>
                <a:gd name="connsiteX5" fmla="*/ 0 w 2697447"/>
                <a:gd name="connsiteY5" fmla="*/ 509616 h 1109030"/>
                <a:gd name="connsiteX0" fmla="*/ 0 w 2721681"/>
                <a:gd name="connsiteY0" fmla="*/ 509616 h 1092096"/>
                <a:gd name="connsiteX1" fmla="*/ 566323 w 2721681"/>
                <a:gd name="connsiteY1" fmla="*/ 0 h 1092096"/>
                <a:gd name="connsiteX2" fmla="*/ 2444237 w 2721681"/>
                <a:gd name="connsiteY2" fmla="*/ 848191 h 1092096"/>
                <a:gd name="connsiteX3" fmla="*/ 2697447 w 2721681"/>
                <a:gd name="connsiteY3" fmla="*/ 920603 h 1092096"/>
                <a:gd name="connsiteX4" fmla="*/ 2721681 w 2721681"/>
                <a:gd name="connsiteY4" fmla="*/ 1092096 h 1092096"/>
                <a:gd name="connsiteX5" fmla="*/ 0 w 2721681"/>
                <a:gd name="connsiteY5" fmla="*/ 509616 h 1092096"/>
                <a:gd name="connsiteX0" fmla="*/ 0 w 2721681"/>
                <a:gd name="connsiteY0" fmla="*/ 509616 h 1092096"/>
                <a:gd name="connsiteX1" fmla="*/ 566323 w 2721681"/>
                <a:gd name="connsiteY1" fmla="*/ 0 h 1092096"/>
                <a:gd name="connsiteX2" fmla="*/ 2444237 w 2721681"/>
                <a:gd name="connsiteY2" fmla="*/ 848191 h 1092096"/>
                <a:gd name="connsiteX3" fmla="*/ 2697447 w 2721681"/>
                <a:gd name="connsiteY3" fmla="*/ 876153 h 1092096"/>
                <a:gd name="connsiteX4" fmla="*/ 2721681 w 2721681"/>
                <a:gd name="connsiteY4" fmla="*/ 1092096 h 1092096"/>
                <a:gd name="connsiteX5" fmla="*/ 0 w 2721681"/>
                <a:gd name="connsiteY5" fmla="*/ 509616 h 1092096"/>
                <a:gd name="connsiteX0" fmla="*/ 0 w 2721681"/>
                <a:gd name="connsiteY0" fmla="*/ 509616 h 1092096"/>
                <a:gd name="connsiteX1" fmla="*/ 566323 w 2721681"/>
                <a:gd name="connsiteY1" fmla="*/ 0 h 1092096"/>
                <a:gd name="connsiteX2" fmla="*/ 2697447 w 2721681"/>
                <a:gd name="connsiteY2" fmla="*/ 876153 h 1092096"/>
                <a:gd name="connsiteX3" fmla="*/ 2721681 w 2721681"/>
                <a:gd name="connsiteY3" fmla="*/ 1092096 h 1092096"/>
                <a:gd name="connsiteX4" fmla="*/ 0 w 2721681"/>
                <a:gd name="connsiteY4" fmla="*/ 509616 h 1092096"/>
                <a:gd name="connsiteX0" fmla="*/ 0 w 2697447"/>
                <a:gd name="connsiteY0" fmla="*/ 509616 h 946046"/>
                <a:gd name="connsiteX1" fmla="*/ 566323 w 2697447"/>
                <a:gd name="connsiteY1" fmla="*/ 0 h 946046"/>
                <a:gd name="connsiteX2" fmla="*/ 2697447 w 2697447"/>
                <a:gd name="connsiteY2" fmla="*/ 876153 h 946046"/>
                <a:gd name="connsiteX3" fmla="*/ 2670881 w 2697447"/>
                <a:gd name="connsiteY3" fmla="*/ 946046 h 946046"/>
                <a:gd name="connsiteX4" fmla="*/ 0 w 2697447"/>
                <a:gd name="connsiteY4" fmla="*/ 509616 h 94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7447" h="946046">
                  <a:moveTo>
                    <a:pt x="0" y="509616"/>
                  </a:moveTo>
                  <a:lnTo>
                    <a:pt x="566323" y="0"/>
                  </a:lnTo>
                  <a:lnTo>
                    <a:pt x="2697447" y="876153"/>
                  </a:lnTo>
                  <a:lnTo>
                    <a:pt x="2670881" y="946046"/>
                  </a:lnTo>
                  <a:lnTo>
                    <a:pt x="0" y="509616"/>
                  </a:lnTo>
                  <a:close/>
                </a:path>
              </a:pathLst>
            </a:custGeom>
            <a:gradFill>
              <a:gsLst>
                <a:gs pos="0">
                  <a:srgbClr val="B9DDE1">
                    <a:alpha val="0"/>
                  </a:srgbClr>
                </a:gs>
                <a:gs pos="100000">
                  <a:srgbClr val="00B0F0">
                    <a:alpha val="44000"/>
                  </a:srgbClr>
                </a:gs>
              </a:gsLst>
              <a:lin ang="0" scaled="0"/>
            </a:gradFill>
            <a:ln>
              <a:noFill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707598" y="5474174"/>
            <a:ext cx="413699" cy="134109"/>
            <a:chOff x="5701248" y="5461474"/>
            <a:chExt cx="413699" cy="134109"/>
          </a:xfrm>
        </p:grpSpPr>
        <p:sp>
          <p:nvSpPr>
            <p:cNvPr id="13" name="TextBox 12"/>
            <p:cNvSpPr txBox="1"/>
            <p:nvPr/>
          </p:nvSpPr>
          <p:spPr bwMode="auto">
            <a:xfrm>
              <a:off x="5774680" y="5461474"/>
              <a:ext cx="340267" cy="13410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>
              <a:noAutofit/>
            </a:bodyPr>
            <a:lstStyle>
              <a:defPPr>
                <a:defRPr lang="ru-RU"/>
              </a:defPPr>
              <a:lvl1pPr algn="ctr">
                <a:defRPr sz="1200" b="1">
                  <a:solidFill>
                    <a:schemeClr val="bg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en-US" sz="800" b="0" dirty="0" smtClean="0">
                  <a:solidFill>
                    <a:schemeClr val="tx1"/>
                  </a:solidFill>
                </a:rPr>
                <a:t>T</a:t>
              </a:r>
              <a:r>
                <a:rPr lang="ru-RU" sz="800" b="0" dirty="0" smtClean="0">
                  <a:solidFill>
                    <a:schemeClr val="tx1"/>
                  </a:solidFill>
                </a:rPr>
                <a:t>ОМСК</a:t>
              </a:r>
              <a:endParaRPr lang="ru-RU" sz="800" b="0" dirty="0">
                <a:solidFill>
                  <a:schemeClr val="tx1"/>
                </a:solidFill>
              </a:endParaRPr>
            </a:p>
          </p:txBody>
        </p:sp>
        <p:sp>
          <p:nvSpPr>
            <p:cNvPr id="14" name="Овал 13"/>
            <p:cNvSpPr/>
            <p:nvPr/>
          </p:nvSpPr>
          <p:spPr bwMode="auto">
            <a:xfrm>
              <a:off x="5701248" y="5525949"/>
              <a:ext cx="58371" cy="58371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115575" y="3113879"/>
            <a:ext cx="2394559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8000" b="1">
                <a:solidFill>
                  <a:srgbClr val="003366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z="6000" b="0" cap="all" dirty="0" smtClean="0">
                <a:effectLst/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lang="ru-RU" sz="6000" b="0" cap="all" dirty="0" smtClean="0">
                <a:effectLst/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77</a:t>
            </a:r>
            <a:endParaRPr lang="ru-RU" sz="6000" b="0" cap="all" dirty="0">
              <a:effectLst/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6316878" y="4421709"/>
            <a:ext cx="2515978" cy="1007541"/>
          </a:xfrm>
          <a:prstGeom prst="rect">
            <a:avLst/>
          </a:prstGeom>
          <a:solidFill>
            <a:srgbClr val="FFFFFF">
              <a:alpha val="67843"/>
            </a:srgbClr>
          </a:solidFill>
          <a:ln>
            <a:noFill/>
          </a:ln>
          <a:effectLst/>
          <a:extLst/>
        </p:spPr>
        <p:txBody>
          <a:bodyPr vert="horz" wrap="square" lIns="3600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</a:pPr>
            <a:r>
              <a:rPr lang="ru-RU" altLang="ru-RU" sz="1100" b="1" cap="all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В 1977 году был подписан приказ </a:t>
            </a:r>
            <a:br>
              <a:rPr lang="ru-RU" altLang="ru-RU" sz="1100" b="1" cap="all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altLang="ru-RU" sz="1100" b="1" cap="all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о создании</a:t>
            </a:r>
            <a:r>
              <a:rPr lang="en-US" altLang="ru-RU" sz="1100" b="1" cap="all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altLang="ru-RU" sz="1100" b="1" cap="all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ПРОИЗВОДСТВЕННОГО ОБЪЕДИНЕНИЯ ПО ТРАНСПОРТИРОВКЕ И поставке газа «ТОМСКТРАНСГАЗ»</a:t>
            </a:r>
            <a:endParaRPr lang="ru-RU" altLang="ru-RU" sz="1100" b="1" cap="all" dirty="0">
              <a:solidFill>
                <a:schemeClr val="bg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338" y="1180032"/>
            <a:ext cx="3712786" cy="50906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2407" y="3933825"/>
            <a:ext cx="2536156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4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l"/>
            <a:r>
              <a:rPr lang="ru-RU" sz="2600" dirty="0" smtClean="0">
                <a:latin typeface="+mn-lt"/>
              </a:rPr>
              <a:t>Хроника важнейших событий</a:t>
            </a:r>
            <a:endParaRPr lang="ru-RU" sz="2600" dirty="0">
              <a:latin typeface="+mn-lt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6005232" y="1112037"/>
            <a:ext cx="2788225" cy="2708687"/>
            <a:chOff x="6005232" y="1112037"/>
            <a:chExt cx="2788225" cy="2708687"/>
          </a:xfrm>
        </p:grpSpPr>
        <p:sp>
          <p:nvSpPr>
            <p:cNvPr id="58" name="Прямоугольник 57"/>
            <p:cNvSpPr/>
            <p:nvPr/>
          </p:nvSpPr>
          <p:spPr bwMode="auto">
            <a:xfrm>
              <a:off x="6038362" y="2557710"/>
              <a:ext cx="2580325" cy="500153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21600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</a:endParaRPr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29"/>
            <a:stretch/>
          </p:blipFill>
          <p:spPr>
            <a:xfrm>
              <a:off x="6039509" y="1112037"/>
              <a:ext cx="2562790" cy="1387324"/>
            </a:xfrm>
            <a:prstGeom prst="rect">
              <a:avLst/>
            </a:prstGeom>
            <a:effectLst>
              <a:reflection blurRad="6350" stA="50000" endA="300" endPos="38500" dist="50800" dir="5400000" sy="-100000" algn="bl" rotWithShape="0"/>
            </a:effectLst>
          </p:spPr>
        </p:pic>
        <p:sp>
          <p:nvSpPr>
            <p:cNvPr id="61" name="TextBox 60"/>
            <p:cNvSpPr txBox="1"/>
            <p:nvPr/>
          </p:nvSpPr>
          <p:spPr>
            <a:xfrm>
              <a:off x="6205060" y="2522714"/>
              <a:ext cx="1585111" cy="55399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3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19</a:t>
              </a:r>
              <a:r>
                <a:rPr lang="en-US" sz="3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88</a:t>
              </a:r>
              <a:r>
                <a:rPr lang="ru-RU" sz="2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г.</a:t>
              </a:r>
              <a:endParaRPr lang="ru-RU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3" name="Rectangle 2"/>
            <p:cNvSpPr>
              <a:spLocks noChangeArrowheads="1"/>
            </p:cNvSpPr>
            <p:nvPr/>
          </p:nvSpPr>
          <p:spPr bwMode="auto">
            <a:xfrm>
              <a:off x="6005232" y="3080470"/>
              <a:ext cx="2788225" cy="740254"/>
            </a:xfrm>
            <a:prstGeom prst="rect">
              <a:avLst/>
            </a:prstGeom>
            <a:solidFill>
              <a:srgbClr val="FFFFFF">
                <a:alpha val="67843"/>
              </a:srgbClr>
            </a:solidFill>
            <a:ln>
              <a:noFill/>
            </a:ln>
            <a:effectLst/>
            <a:extLst/>
          </p:spPr>
          <p:txBody>
            <a:bodyPr vert="horz" wrap="square" lIns="3600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57250" algn="l"/>
                </a:tabLst>
              </a:pPr>
              <a:r>
                <a:rPr lang="ru-RU" altLang="ru-RU" sz="1100" b="1" cap="all" dirty="0" smtClean="0">
                  <a:solidFill>
                    <a:schemeClr val="bg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«СРТО-Омск»</a:t>
              </a:r>
              <a:endParaRPr lang="ru-RU" altLang="ru-RU" sz="1100" b="1" cap="all" dirty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257814" y="1102602"/>
            <a:ext cx="2674005" cy="2715276"/>
            <a:chOff x="3257814" y="1102602"/>
            <a:chExt cx="2674005" cy="2715276"/>
          </a:xfrm>
        </p:grpSpPr>
        <p:sp>
          <p:nvSpPr>
            <p:cNvPr id="57" name="Прямоугольник 56"/>
            <p:cNvSpPr/>
            <p:nvPr/>
          </p:nvSpPr>
          <p:spPr bwMode="auto">
            <a:xfrm>
              <a:off x="3257814" y="2556774"/>
              <a:ext cx="2580325" cy="500153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21600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</a:endParaRPr>
            </a:p>
          </p:txBody>
        </p:sp>
        <p:pic>
          <p:nvPicPr>
            <p:cNvPr id="53" name="Рисунок 52"/>
            <p:cNvPicPr preferRelativeResize="0">
              <a:picLocks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475" b="7870"/>
            <a:stretch/>
          </p:blipFill>
          <p:spPr>
            <a:xfrm>
              <a:off x="3265639" y="1102602"/>
              <a:ext cx="2564674" cy="1396758"/>
            </a:xfrm>
            <a:prstGeom prst="rect">
              <a:avLst/>
            </a:prstGeom>
            <a:effectLst>
              <a:reflection blurRad="6350" stA="50000" endA="300" endPos="38500" dist="50800" dir="5400000" sy="-100000" algn="bl" rotWithShape="0"/>
            </a:effectLst>
          </p:spPr>
        </p:pic>
        <p:sp>
          <p:nvSpPr>
            <p:cNvPr id="60" name="TextBox 59"/>
            <p:cNvSpPr txBox="1"/>
            <p:nvPr/>
          </p:nvSpPr>
          <p:spPr>
            <a:xfrm>
              <a:off x="3462718" y="2523059"/>
              <a:ext cx="1585111" cy="55399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3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197</a:t>
              </a:r>
              <a:r>
                <a:rPr lang="en-US" sz="3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8</a:t>
              </a:r>
              <a:r>
                <a:rPr lang="ru-RU" sz="2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г.</a:t>
              </a:r>
              <a:endParaRPr lang="ru-RU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5" name="Rectangle 2"/>
            <p:cNvSpPr>
              <a:spLocks noChangeArrowheads="1"/>
            </p:cNvSpPr>
            <p:nvPr/>
          </p:nvSpPr>
          <p:spPr bwMode="auto">
            <a:xfrm>
              <a:off x="3266881" y="3077624"/>
              <a:ext cx="2664938" cy="740254"/>
            </a:xfrm>
            <a:prstGeom prst="rect">
              <a:avLst/>
            </a:prstGeom>
            <a:solidFill>
              <a:srgbClr val="FFFFFF">
                <a:alpha val="67843"/>
              </a:srgbClr>
            </a:solidFill>
            <a:ln>
              <a:noFill/>
            </a:ln>
            <a:effectLst/>
            <a:extLst/>
          </p:spPr>
          <p:txBody>
            <a:bodyPr vert="horz" wrap="square" lIns="3600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57250" algn="l"/>
                </a:tabLst>
              </a:pPr>
              <a:r>
                <a:rPr lang="ru-RU" altLang="ru-RU" sz="1100" b="1" cap="all" dirty="0" smtClean="0">
                  <a:solidFill>
                    <a:schemeClr val="bg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«</a:t>
              </a:r>
              <a:r>
                <a:rPr lang="ru-RU" altLang="ru-RU" sz="1100" b="1" cap="all" dirty="0" err="1" smtClean="0">
                  <a:solidFill>
                    <a:schemeClr val="bg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Нижневартовский</a:t>
              </a:r>
              <a:r>
                <a:rPr lang="ru-RU" altLang="ru-RU" sz="1100" b="1" cap="all" dirty="0" smtClean="0">
                  <a:solidFill>
                    <a:schemeClr val="bg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ru-RU" altLang="ru-RU" sz="1100" b="1" cap="all" dirty="0" err="1" smtClean="0">
                  <a:solidFill>
                    <a:schemeClr val="bg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гпз</a:t>
              </a:r>
              <a:r>
                <a:rPr lang="ru-RU" altLang="ru-RU" sz="1100" b="1" cap="all" dirty="0" smtClean="0">
                  <a:solidFill>
                    <a:schemeClr val="bg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 – </a:t>
              </a:r>
              <a:r>
                <a:rPr lang="ru-RU" altLang="ru-RU" sz="1100" b="1" cap="all" dirty="0" err="1" smtClean="0">
                  <a:solidFill>
                    <a:schemeClr val="bg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парабель</a:t>
              </a:r>
              <a:r>
                <a:rPr lang="ru-RU" altLang="ru-RU" sz="1100" b="1" cap="all" dirty="0" smtClean="0">
                  <a:solidFill>
                    <a:schemeClr val="bg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ru-RU" altLang="ru-RU" sz="1100" b="1" cap="all" dirty="0">
                  <a:solidFill>
                    <a:schemeClr val="bg2">
                      <a:lumMod val="50000"/>
                    </a:schemeClr>
                  </a:solidFill>
                  <a:cs typeface="Times New Roman" panose="02020603050405020304" pitchFamily="18" charset="0"/>
                </a:rPr>
                <a:t>–</a:t>
              </a:r>
              <a:r>
                <a:rPr lang="ru-RU" altLang="ru-RU" sz="1100" b="1" cap="all" dirty="0" smtClean="0">
                  <a:solidFill>
                    <a:schemeClr val="bg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ru-RU" altLang="ru-RU" sz="1100" b="1" cap="all" dirty="0" err="1" smtClean="0">
                  <a:solidFill>
                    <a:schemeClr val="bg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кузбасс</a:t>
              </a:r>
              <a:endParaRPr lang="ru-RU" altLang="ru-RU" sz="1100" b="1" cap="all" dirty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16811" y="1102602"/>
            <a:ext cx="2880360" cy="2698676"/>
            <a:chOff x="416811" y="1102602"/>
            <a:chExt cx="2880360" cy="2698676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487362" y="1102602"/>
              <a:ext cx="2580325" cy="1984469"/>
              <a:chOff x="487362" y="1102602"/>
              <a:chExt cx="2580325" cy="1984469"/>
            </a:xfrm>
          </p:grpSpPr>
          <p:sp>
            <p:nvSpPr>
              <p:cNvPr id="3" name="Прямоугольник 2"/>
              <p:cNvSpPr/>
              <p:nvPr/>
            </p:nvSpPr>
            <p:spPr bwMode="auto">
              <a:xfrm>
                <a:off x="487362" y="2555803"/>
                <a:ext cx="2580325" cy="500153"/>
              </a:xfrm>
              <a:prstGeom prst="rect">
                <a:avLst/>
              </a:prstGeom>
              <a:solidFill>
                <a:srgbClr val="003366"/>
              </a:solidFill>
              <a:ln>
                <a:noFill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1600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7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Impact" panose="020B0806030902050204" pitchFamily="34" charset="0"/>
                </a:endParaRPr>
              </a:p>
            </p:txBody>
          </p:sp>
          <p:pic>
            <p:nvPicPr>
              <p:cNvPr id="51" name="Рисунок 50"/>
              <p:cNvPicPr preferRelativeResize="0">
                <a:picLocks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2682"/>
              <a:stretch/>
            </p:blipFill>
            <p:spPr>
              <a:xfrm>
                <a:off x="493896" y="1102602"/>
                <a:ext cx="2573791" cy="1396758"/>
              </a:xfrm>
              <a:prstGeom prst="rect">
                <a:avLst/>
              </a:prstGeom>
              <a:effectLst>
                <a:reflection blurRad="6350" stA="50000" endA="300" endPos="38500" dist="50800" dir="5400000" sy="-100000" algn="bl" rotWithShape="0"/>
              </a:effectLst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638601" y="2533073"/>
                <a:ext cx="1585111" cy="55399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ru-RU" sz="3000" dirty="0" smtClean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1977</a:t>
                </a:r>
                <a:r>
                  <a:rPr lang="ru-RU" sz="2800" dirty="0" smtClean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 </a:t>
                </a:r>
                <a:r>
                  <a:rPr lang="ru-RU" sz="2000" dirty="0" smtClean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г.</a:t>
                </a:r>
                <a:endParaRPr lang="ru-RU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24" name="Прямоугольник 23"/>
            <p:cNvSpPr/>
            <p:nvPr/>
          </p:nvSpPr>
          <p:spPr>
            <a:xfrm>
              <a:off x="416811" y="3031837"/>
              <a:ext cx="288036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b="1" cap="all" dirty="0">
                  <a:solidFill>
                    <a:schemeClr val="bg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C</a:t>
              </a:r>
              <a:r>
                <a:rPr lang="ru-RU" sz="1100" b="1" cap="all" dirty="0">
                  <a:solidFill>
                    <a:schemeClr val="bg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ОЗДАНО ООО «ГАЗПРОМ ТРАНСГАЗ ТОМСК». ЗАДАЧА ПРЕДПРИЯТИЯ – ЭКСПЛУАТАЦИЯ ПЕРВОГО ЗА УРАЛОМ МГ «НГПЗ – ПАРАБЕЛЬ – КУЗБАСС»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477898" y="3836928"/>
            <a:ext cx="2788225" cy="2778915"/>
            <a:chOff x="477898" y="3836928"/>
            <a:chExt cx="2788225" cy="2778915"/>
          </a:xfrm>
        </p:grpSpPr>
        <p:sp>
          <p:nvSpPr>
            <p:cNvPr id="79" name="Прямоугольник 78"/>
            <p:cNvSpPr/>
            <p:nvPr/>
          </p:nvSpPr>
          <p:spPr bwMode="auto">
            <a:xfrm>
              <a:off x="486604" y="5314929"/>
              <a:ext cx="2580325" cy="500153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21600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</a:endParaRPr>
            </a:p>
          </p:txBody>
        </p:sp>
        <p:sp>
          <p:nvSpPr>
            <p:cNvPr id="82" name="Rectangle 2"/>
            <p:cNvSpPr>
              <a:spLocks noChangeArrowheads="1"/>
            </p:cNvSpPr>
            <p:nvPr/>
          </p:nvSpPr>
          <p:spPr bwMode="auto">
            <a:xfrm>
              <a:off x="477898" y="5875589"/>
              <a:ext cx="2788225" cy="74025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vert="horz" wrap="square" lIns="3600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57250" algn="l"/>
                </a:tabLst>
              </a:pPr>
              <a:r>
                <a:rPr lang="ru-RU" altLang="ru-RU" sz="1100" b="1" cap="all" dirty="0" smtClean="0">
                  <a:solidFill>
                    <a:schemeClr val="bg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«Омск – </a:t>
              </a:r>
              <a:r>
                <a:rPr lang="ru-RU" altLang="ru-RU" sz="1100" b="1" cap="all" dirty="0" err="1" smtClean="0">
                  <a:solidFill>
                    <a:schemeClr val="bg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новосибирск</a:t>
              </a:r>
              <a:r>
                <a:rPr lang="ru-RU" altLang="ru-RU" sz="1100" b="1" cap="all" dirty="0" smtClean="0">
                  <a:solidFill>
                    <a:schemeClr val="bg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»</a:t>
              </a:r>
              <a:endParaRPr lang="ru-RU" altLang="ru-RU" sz="1100" b="1" cap="all" dirty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pic>
          <p:nvPicPr>
            <p:cNvPr id="93" name="Рисунок 9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34"/>
            <a:stretch/>
          </p:blipFill>
          <p:spPr>
            <a:xfrm>
              <a:off x="490294" y="3836928"/>
              <a:ext cx="2580994" cy="1426011"/>
            </a:xfrm>
            <a:prstGeom prst="rect">
              <a:avLst/>
            </a:prstGeom>
            <a:effectLst>
              <a:reflection blurRad="6350" stA="50000" endA="300" endPos="38500" dist="50800" dir="5400000" sy="-100000" algn="bl" rotWithShape="0"/>
            </a:effectLst>
          </p:spPr>
        </p:pic>
        <p:sp>
          <p:nvSpPr>
            <p:cNvPr id="81" name="TextBox 80"/>
            <p:cNvSpPr txBox="1"/>
            <p:nvPr/>
          </p:nvSpPr>
          <p:spPr>
            <a:xfrm>
              <a:off x="637843" y="5292199"/>
              <a:ext cx="1585111" cy="55399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3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1990</a:t>
              </a:r>
              <a:r>
                <a:rPr lang="ru-RU" sz="2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г.</a:t>
              </a:r>
              <a:endParaRPr lang="ru-RU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7408" name="Группа 17407"/>
          <p:cNvGrpSpPr/>
          <p:nvPr/>
        </p:nvGrpSpPr>
        <p:grpSpPr>
          <a:xfrm>
            <a:off x="3257056" y="3836928"/>
            <a:ext cx="2674005" cy="2770556"/>
            <a:chOff x="3257056" y="3836928"/>
            <a:chExt cx="2674005" cy="2770556"/>
          </a:xfrm>
        </p:grpSpPr>
        <p:sp>
          <p:nvSpPr>
            <p:cNvPr id="89" name="Прямоугольник 88"/>
            <p:cNvSpPr/>
            <p:nvPr/>
          </p:nvSpPr>
          <p:spPr bwMode="auto">
            <a:xfrm>
              <a:off x="3257056" y="5315900"/>
              <a:ext cx="2580325" cy="500153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21600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</a:endParaRPr>
            </a:p>
          </p:txBody>
        </p:sp>
        <p:sp>
          <p:nvSpPr>
            <p:cNvPr id="92" name="Rectangle 2"/>
            <p:cNvSpPr>
              <a:spLocks noChangeArrowheads="1"/>
            </p:cNvSpPr>
            <p:nvPr/>
          </p:nvSpPr>
          <p:spPr bwMode="auto">
            <a:xfrm>
              <a:off x="3266123" y="5867230"/>
              <a:ext cx="2664938" cy="74025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vert="horz" wrap="square" lIns="3600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57250" algn="l"/>
                </a:tabLst>
              </a:pPr>
              <a:r>
                <a:rPr lang="ru-RU" altLang="ru-RU" sz="1100" b="1" cap="all" dirty="0" smtClean="0">
                  <a:solidFill>
                    <a:schemeClr val="bg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«Новосибирск – </a:t>
              </a:r>
              <a:r>
                <a:rPr lang="ru-RU" altLang="ru-RU" sz="1100" b="1" cap="all" dirty="0" err="1" smtClean="0">
                  <a:solidFill>
                    <a:schemeClr val="bg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барнаул</a:t>
              </a:r>
              <a:r>
                <a:rPr lang="ru-RU" altLang="ru-RU" sz="1100" b="1" cap="all" dirty="0" smtClean="0">
                  <a:solidFill>
                    <a:schemeClr val="bg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» </a:t>
              </a:r>
              <a:endParaRPr lang="ru-RU" altLang="ru-RU" sz="1100" b="1" cap="all" dirty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pic>
          <p:nvPicPr>
            <p:cNvPr id="94" name="Рисунок 9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87"/>
            <a:stretch/>
          </p:blipFill>
          <p:spPr>
            <a:xfrm>
              <a:off x="3257814" y="3836928"/>
              <a:ext cx="2572499" cy="1424345"/>
            </a:xfrm>
            <a:prstGeom prst="rect">
              <a:avLst/>
            </a:prstGeom>
            <a:effectLst>
              <a:reflection blurRad="6350" stA="50000" endA="300" endPos="38500" dist="50800" dir="5400000" sy="-100000" algn="bl" rotWithShape="0"/>
            </a:effectLst>
          </p:spPr>
        </p:pic>
        <p:sp>
          <p:nvSpPr>
            <p:cNvPr id="91" name="TextBox 90"/>
            <p:cNvSpPr txBox="1"/>
            <p:nvPr/>
          </p:nvSpPr>
          <p:spPr>
            <a:xfrm>
              <a:off x="3461960" y="5282185"/>
              <a:ext cx="1585111" cy="55399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3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1995</a:t>
              </a:r>
              <a:r>
                <a:rPr lang="ru-RU" sz="2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г.</a:t>
              </a:r>
              <a:endParaRPr lang="ru-RU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7409" name="Группа 17408"/>
          <p:cNvGrpSpPr/>
          <p:nvPr/>
        </p:nvGrpSpPr>
        <p:grpSpPr>
          <a:xfrm>
            <a:off x="6004474" y="3844484"/>
            <a:ext cx="2788225" cy="2781086"/>
            <a:chOff x="6004474" y="3844484"/>
            <a:chExt cx="2788225" cy="2781086"/>
          </a:xfrm>
        </p:grpSpPr>
        <p:sp>
          <p:nvSpPr>
            <p:cNvPr id="84" name="Прямоугольник 83"/>
            <p:cNvSpPr/>
            <p:nvPr/>
          </p:nvSpPr>
          <p:spPr bwMode="auto">
            <a:xfrm>
              <a:off x="6037604" y="5316836"/>
              <a:ext cx="2580325" cy="500153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21600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</a:endParaRPr>
            </a:p>
          </p:txBody>
        </p:sp>
        <p:sp>
          <p:nvSpPr>
            <p:cNvPr id="87" name="Rectangle 2"/>
            <p:cNvSpPr>
              <a:spLocks noChangeArrowheads="1"/>
            </p:cNvSpPr>
            <p:nvPr/>
          </p:nvSpPr>
          <p:spPr bwMode="auto">
            <a:xfrm>
              <a:off x="6004474" y="5885316"/>
              <a:ext cx="2788225" cy="74025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vert="horz" wrap="square" lIns="3600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57250" algn="l"/>
                </a:tabLst>
              </a:pPr>
              <a:r>
                <a:rPr lang="ru-RU" altLang="ru-RU" sz="1100" b="1" cap="all" dirty="0" smtClean="0">
                  <a:solidFill>
                    <a:schemeClr val="bg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«Барнаул - </a:t>
              </a:r>
              <a:r>
                <a:rPr lang="ru-RU" altLang="ru-RU" sz="1100" b="1" cap="all" dirty="0" err="1" smtClean="0">
                  <a:solidFill>
                    <a:schemeClr val="bg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бийск</a:t>
              </a:r>
              <a:r>
                <a:rPr lang="ru-RU" altLang="ru-RU" sz="1100" b="1" cap="all" dirty="0" smtClean="0">
                  <a:solidFill>
                    <a:schemeClr val="bg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»</a:t>
              </a:r>
              <a:endParaRPr lang="ru-RU" altLang="ru-RU" sz="1100" b="1" cap="all" dirty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pic>
          <p:nvPicPr>
            <p:cNvPr id="95" name="Рисунок 94"/>
            <p:cNvPicPr preferRelativeResize="0">
              <a:picLocks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880"/>
            <a:stretch/>
          </p:blipFill>
          <p:spPr>
            <a:xfrm>
              <a:off x="6037604" y="3844484"/>
              <a:ext cx="2580325" cy="1426011"/>
            </a:xfrm>
            <a:prstGeom prst="rect">
              <a:avLst/>
            </a:prstGeom>
            <a:effectLst>
              <a:reflection blurRad="6350" stA="50000" endA="300" endPos="38500" dist="50800" dir="5400000" sy="-100000" algn="bl" rotWithShape="0"/>
            </a:effectLst>
          </p:spPr>
        </p:pic>
        <p:sp>
          <p:nvSpPr>
            <p:cNvPr id="86" name="TextBox 85"/>
            <p:cNvSpPr txBox="1"/>
            <p:nvPr/>
          </p:nvSpPr>
          <p:spPr>
            <a:xfrm>
              <a:off x="6204302" y="5281840"/>
              <a:ext cx="1585111" cy="55399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3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2006</a:t>
              </a:r>
              <a:r>
                <a:rPr lang="ru-RU" sz="2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г.</a:t>
              </a:r>
              <a:endParaRPr lang="ru-RU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851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l"/>
            <a:r>
              <a:rPr lang="ru-RU" sz="2600" dirty="0" smtClean="0">
                <a:latin typeface="+mn-lt"/>
              </a:rPr>
              <a:t>Хроника важнейших событий</a:t>
            </a:r>
            <a:endParaRPr lang="ru-RU" sz="2600" dirty="0">
              <a:latin typeface="+mn-lt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440416" y="3773437"/>
            <a:ext cx="2788225" cy="2523842"/>
            <a:chOff x="6032097" y="1124183"/>
            <a:chExt cx="2788225" cy="2523842"/>
          </a:xfrm>
        </p:grpSpPr>
        <p:sp>
          <p:nvSpPr>
            <p:cNvPr id="58" name="Прямоугольник 57"/>
            <p:cNvSpPr/>
            <p:nvPr/>
          </p:nvSpPr>
          <p:spPr bwMode="auto">
            <a:xfrm>
              <a:off x="6065227" y="2545187"/>
              <a:ext cx="2580325" cy="500153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21600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</a:endParaRPr>
            </a:p>
          </p:txBody>
        </p:sp>
        <p:pic>
          <p:nvPicPr>
            <p:cNvPr id="69" name="Рисунок 68"/>
            <p:cNvPicPr preferRelativeResize="0">
              <a:picLocks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077"/>
            <a:stretch/>
          </p:blipFill>
          <p:spPr>
            <a:xfrm>
              <a:off x="6073593" y="1124183"/>
              <a:ext cx="2564482" cy="1361038"/>
            </a:xfrm>
            <a:prstGeom prst="rect">
              <a:avLst/>
            </a:prstGeom>
            <a:effectLst>
              <a:reflection blurRad="6350" stA="50000" endA="300" endPos="38500" dist="50800" dir="5400000" sy="-100000" algn="bl" rotWithShape="0"/>
            </a:effectLst>
          </p:spPr>
        </p:pic>
        <p:sp>
          <p:nvSpPr>
            <p:cNvPr id="61" name="TextBox 60"/>
            <p:cNvSpPr txBox="1"/>
            <p:nvPr/>
          </p:nvSpPr>
          <p:spPr>
            <a:xfrm>
              <a:off x="6231925" y="2510191"/>
              <a:ext cx="1585111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2010 </a:t>
              </a:r>
              <a:r>
                <a:rPr lang="ru-RU" sz="2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г.</a:t>
              </a:r>
              <a:endParaRPr lang="ru-RU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3" name="Rectangle 2"/>
            <p:cNvSpPr>
              <a:spLocks noChangeArrowheads="1"/>
            </p:cNvSpPr>
            <p:nvPr/>
          </p:nvSpPr>
          <p:spPr bwMode="auto">
            <a:xfrm>
              <a:off x="6032097" y="3067947"/>
              <a:ext cx="2788225" cy="580078"/>
            </a:xfrm>
            <a:prstGeom prst="rect">
              <a:avLst/>
            </a:prstGeom>
            <a:solidFill>
              <a:srgbClr val="FFFFFF">
                <a:alpha val="67843"/>
              </a:srgbClr>
            </a:solidFill>
            <a:ln>
              <a:noFill/>
            </a:ln>
            <a:effectLst/>
            <a:extLst/>
          </p:spPr>
          <p:txBody>
            <a:bodyPr vert="horz" wrap="square" lIns="3600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ru-RU" sz="1100" b="1" cap="all" dirty="0" smtClean="0">
                  <a:solidFill>
                    <a:schemeClr val="bg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Общество </a:t>
              </a:r>
              <a:r>
                <a:rPr lang="ru-RU" sz="1100" b="1" cap="all" dirty="0">
                  <a:solidFill>
                    <a:schemeClr val="bg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приступило к эксплуатации МГ «УКПГ-2 Нижне-</a:t>
              </a:r>
              <a:r>
                <a:rPr lang="ru-RU" sz="1100" b="1" cap="all" dirty="0" err="1">
                  <a:solidFill>
                    <a:schemeClr val="bg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Квакчикского</a:t>
              </a:r>
              <a:r>
                <a:rPr lang="ru-RU" sz="1100" b="1" cap="all" dirty="0">
                  <a:solidFill>
                    <a:schemeClr val="bg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 ГКМ – АГРС г. Петропавловска-Камчатского»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6087488" y="1214435"/>
            <a:ext cx="2788225" cy="2346161"/>
            <a:chOff x="3259071" y="1116563"/>
            <a:chExt cx="2788225" cy="2346161"/>
          </a:xfrm>
        </p:grpSpPr>
        <p:sp>
          <p:nvSpPr>
            <p:cNvPr id="73" name="Прямоугольник 72"/>
            <p:cNvSpPr/>
            <p:nvPr/>
          </p:nvSpPr>
          <p:spPr bwMode="auto">
            <a:xfrm>
              <a:off x="3292201" y="2557760"/>
              <a:ext cx="2580325" cy="500153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21600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</a:endParaRPr>
            </a:p>
          </p:txBody>
        </p:sp>
        <p:pic>
          <p:nvPicPr>
            <p:cNvPr id="77" name="Picture 6"/>
            <p:cNvPicPr preferRelativeResize="0">
              <a:picLocks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287"/>
            <a:stretch/>
          </p:blipFill>
          <p:spPr bwMode="auto">
            <a:xfrm>
              <a:off x="3292184" y="1116563"/>
              <a:ext cx="2580342" cy="1385746"/>
            </a:xfrm>
            <a:prstGeom prst="rect">
              <a:avLst/>
            </a:prstGeom>
            <a:effectLst>
              <a:reflection blurRad="6350" stA="50000" endA="300" endPos="38500" dist="508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TextBox 74"/>
            <p:cNvSpPr txBox="1"/>
            <p:nvPr/>
          </p:nvSpPr>
          <p:spPr>
            <a:xfrm>
              <a:off x="3458899" y="2522764"/>
              <a:ext cx="1585111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2009 </a:t>
              </a:r>
              <a:r>
                <a:rPr lang="ru-RU" sz="2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г.</a:t>
              </a:r>
              <a:endParaRPr lang="ru-RU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6" name="Rectangle 2"/>
            <p:cNvSpPr>
              <a:spLocks noChangeArrowheads="1"/>
            </p:cNvSpPr>
            <p:nvPr/>
          </p:nvSpPr>
          <p:spPr bwMode="auto">
            <a:xfrm>
              <a:off x="3259071" y="3080520"/>
              <a:ext cx="2788225" cy="382204"/>
            </a:xfrm>
            <a:prstGeom prst="rect">
              <a:avLst/>
            </a:prstGeom>
            <a:solidFill>
              <a:srgbClr val="FFFFFF">
                <a:alpha val="67843"/>
              </a:srgbClr>
            </a:solidFill>
            <a:ln>
              <a:noFill/>
            </a:ln>
            <a:effectLst/>
            <a:extLst/>
          </p:spPr>
          <p:txBody>
            <a:bodyPr vert="horz" wrap="square" lIns="3600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ru-RU" sz="1100" b="1" cap="all" dirty="0" smtClean="0">
                  <a:solidFill>
                    <a:schemeClr val="bg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«Сахалин-2»</a:t>
              </a:r>
              <a:endParaRPr lang="ru-RU" sz="1100" b="1" cap="all" dirty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3245228" y="1218445"/>
            <a:ext cx="2880360" cy="2342151"/>
            <a:chOff x="416811" y="1120573"/>
            <a:chExt cx="2880360" cy="2342151"/>
          </a:xfrm>
        </p:grpSpPr>
        <p:sp>
          <p:nvSpPr>
            <p:cNvPr id="3" name="Прямоугольник 2"/>
            <p:cNvSpPr/>
            <p:nvPr/>
          </p:nvSpPr>
          <p:spPr bwMode="auto">
            <a:xfrm>
              <a:off x="487362" y="2555803"/>
              <a:ext cx="2580325" cy="500153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21600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</a:endParaRPr>
            </a:p>
          </p:txBody>
        </p:sp>
        <p:pic>
          <p:nvPicPr>
            <p:cNvPr id="68" name="Рисунок 67"/>
            <p:cNvPicPr preferRelativeResize="0">
              <a:picLocks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997"/>
            <a:stretch/>
          </p:blipFill>
          <p:spPr>
            <a:xfrm>
              <a:off x="496128" y="1120573"/>
              <a:ext cx="2563220" cy="1372123"/>
            </a:xfrm>
            <a:prstGeom prst="rect">
              <a:avLst/>
            </a:prstGeom>
            <a:effectLst>
              <a:reflection blurRad="6350" stA="50000" endA="300" endPos="38500" dist="50800" dir="5400000" sy="-100000" algn="bl" rotWithShape="0"/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638601" y="2533073"/>
              <a:ext cx="1585111" cy="55399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3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2008</a:t>
              </a:r>
              <a:r>
                <a:rPr lang="ru-RU" sz="2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г.</a:t>
              </a:r>
              <a:endParaRPr lang="ru-RU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16811" y="3031837"/>
              <a:ext cx="288036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cap="all" dirty="0">
                  <a:solidFill>
                    <a:schemeClr val="bg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Введен в эксплуатацию </a:t>
              </a:r>
              <a:endParaRPr lang="ru-RU" sz="1100" b="1" cap="all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  <a:p>
              <a:r>
                <a:rPr lang="ru-RU" sz="1100" b="1" cap="all" dirty="0" smtClean="0">
                  <a:solidFill>
                    <a:schemeClr val="bg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МГ« </a:t>
              </a:r>
              <a:r>
                <a:rPr lang="ru-RU" sz="1100" b="1" cap="all" dirty="0" err="1" smtClean="0">
                  <a:solidFill>
                    <a:schemeClr val="bg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бийск</a:t>
              </a:r>
              <a:r>
                <a:rPr lang="ru-RU" sz="1100" b="1" cap="all" dirty="0" smtClean="0">
                  <a:solidFill>
                    <a:schemeClr val="bg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 – </a:t>
              </a:r>
              <a:r>
                <a:rPr lang="ru-RU" sz="1100" b="1" cap="all" dirty="0" err="1" smtClean="0">
                  <a:solidFill>
                    <a:schemeClr val="bg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горно-алтайск</a:t>
              </a:r>
              <a:r>
                <a:rPr lang="ru-RU" sz="1100" b="1" cap="all" dirty="0" smtClean="0">
                  <a:solidFill>
                    <a:schemeClr val="bg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»</a:t>
              </a:r>
              <a:endParaRPr lang="ru-RU" sz="1100" b="1" cap="all" dirty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144558" y="3767568"/>
            <a:ext cx="2674005" cy="2703250"/>
            <a:chOff x="6144558" y="3758043"/>
            <a:chExt cx="2674005" cy="2703250"/>
          </a:xfrm>
        </p:grpSpPr>
        <p:sp>
          <p:nvSpPr>
            <p:cNvPr id="89" name="Прямоугольник 88"/>
            <p:cNvSpPr/>
            <p:nvPr/>
          </p:nvSpPr>
          <p:spPr bwMode="auto">
            <a:xfrm>
              <a:off x="6144558" y="5169709"/>
              <a:ext cx="2580325" cy="500153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21600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</a:endParaRPr>
            </a:p>
          </p:txBody>
        </p:sp>
        <p:sp>
          <p:nvSpPr>
            <p:cNvPr id="92" name="Rectangle 2"/>
            <p:cNvSpPr>
              <a:spLocks noChangeArrowheads="1"/>
            </p:cNvSpPr>
            <p:nvPr/>
          </p:nvSpPr>
          <p:spPr bwMode="auto">
            <a:xfrm>
              <a:off x="6153625" y="5721039"/>
              <a:ext cx="2664938" cy="74025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vert="horz" wrap="square" lIns="3600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ru-RU" sz="1100" b="1" cap="all" dirty="0" err="1" smtClean="0">
                  <a:solidFill>
                    <a:schemeClr val="bg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Бтк</a:t>
              </a:r>
              <a:r>
                <a:rPr lang="ru-RU" sz="1100" b="1" cap="all" dirty="0" smtClean="0">
                  <a:solidFill>
                    <a:schemeClr val="bg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ru-RU" sz="1100" b="1" cap="all" dirty="0" err="1" smtClean="0">
                  <a:solidFill>
                    <a:schemeClr val="bg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киринского</a:t>
              </a:r>
              <a:r>
                <a:rPr lang="ru-RU" sz="1100" b="1" cap="all" dirty="0" smtClean="0">
                  <a:solidFill>
                    <a:schemeClr val="bg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ru-RU" sz="1100" b="1" cap="all" dirty="0" err="1" smtClean="0">
                  <a:solidFill>
                    <a:schemeClr val="bg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гкм</a:t>
              </a:r>
              <a:r>
                <a:rPr lang="ru-RU" sz="1100" b="1" cap="all" dirty="0" smtClean="0">
                  <a:solidFill>
                    <a:schemeClr val="bg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 – </a:t>
              </a:r>
              <a:r>
                <a:rPr lang="ru-RU" sz="1100" b="1" cap="all" dirty="0" err="1" smtClean="0">
                  <a:solidFill>
                    <a:schemeClr val="bg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гкс</a:t>
              </a:r>
              <a:r>
                <a:rPr lang="ru-RU" sz="1100" b="1" cap="all" dirty="0" smtClean="0">
                  <a:solidFill>
                    <a:schemeClr val="bg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 «</a:t>
              </a:r>
              <a:r>
                <a:rPr lang="ru-RU" sz="1100" b="1" cap="all" dirty="0" err="1" smtClean="0">
                  <a:solidFill>
                    <a:schemeClr val="bg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сахалин</a:t>
              </a:r>
              <a:r>
                <a:rPr lang="ru-RU" sz="1100" b="1" cap="all" dirty="0" smtClean="0">
                  <a:solidFill>
                    <a:schemeClr val="bg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»</a:t>
              </a:r>
              <a:endParaRPr lang="ru-RU" sz="1100" b="1" cap="all" dirty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pic>
          <p:nvPicPr>
            <p:cNvPr id="83" name="Picture 1"/>
            <p:cNvPicPr preferRelativeResize="0">
              <a:picLocks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73"/>
            <a:stretch/>
          </p:blipFill>
          <p:spPr bwMode="auto">
            <a:xfrm>
              <a:off x="6146068" y="3758043"/>
              <a:ext cx="2578815" cy="1351398"/>
            </a:xfrm>
            <a:prstGeom prst="rect">
              <a:avLst/>
            </a:prstGeom>
            <a:effectLst>
              <a:reflection blurRad="6350" stA="50000" endA="300" endPos="38500" dist="508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TextBox 90"/>
            <p:cNvSpPr txBox="1"/>
            <p:nvPr/>
          </p:nvSpPr>
          <p:spPr>
            <a:xfrm>
              <a:off x="6349462" y="5135994"/>
              <a:ext cx="1585111" cy="55399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3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2013</a:t>
              </a:r>
              <a:r>
                <a:rPr lang="ru-RU" sz="2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г.</a:t>
              </a:r>
              <a:endParaRPr lang="ru-RU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473546" y="1211096"/>
            <a:ext cx="2880360" cy="2349500"/>
            <a:chOff x="473546" y="1211096"/>
            <a:chExt cx="2880360" cy="2349500"/>
          </a:xfrm>
        </p:grpSpPr>
        <p:sp>
          <p:nvSpPr>
            <p:cNvPr id="90" name="Прямоугольник 89"/>
            <p:cNvSpPr/>
            <p:nvPr/>
          </p:nvSpPr>
          <p:spPr bwMode="auto">
            <a:xfrm>
              <a:off x="544097" y="2653675"/>
              <a:ext cx="2580325" cy="500153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21600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</a:endParaRPr>
            </a:p>
          </p:txBody>
        </p:sp>
        <p:pic>
          <p:nvPicPr>
            <p:cNvPr id="99" name="Рисунок 98"/>
            <p:cNvPicPr preferRelativeResize="0">
              <a:picLocks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573" b="5567"/>
            <a:stretch/>
          </p:blipFill>
          <p:spPr>
            <a:xfrm>
              <a:off x="544097" y="1211096"/>
              <a:ext cx="2580325" cy="1385758"/>
            </a:xfrm>
            <a:prstGeom prst="rect">
              <a:avLst/>
            </a:prstGeom>
            <a:effectLst>
              <a:reflection blurRad="6350" stA="50000" endA="300" endPos="38500" dist="50800" dir="5400000" sy="-100000" algn="bl" rotWithShape="0"/>
            </a:effectLst>
          </p:spPr>
        </p:pic>
        <p:sp>
          <p:nvSpPr>
            <p:cNvPr id="97" name="TextBox 96"/>
            <p:cNvSpPr txBox="1"/>
            <p:nvPr/>
          </p:nvSpPr>
          <p:spPr>
            <a:xfrm>
              <a:off x="695336" y="2630945"/>
              <a:ext cx="1585111" cy="55399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3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2007</a:t>
              </a:r>
              <a:r>
                <a:rPr lang="ru-RU" sz="2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г.</a:t>
              </a:r>
              <a:endParaRPr lang="ru-RU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473546" y="3129709"/>
              <a:ext cx="288036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b="1" cap="all" dirty="0" err="1" smtClean="0">
                  <a:solidFill>
                    <a:schemeClr val="bg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Укпг</a:t>
              </a:r>
              <a:r>
                <a:rPr lang="ru-RU" sz="1100" b="1" cap="all" dirty="0" smtClean="0">
                  <a:solidFill>
                    <a:schemeClr val="bg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 братское </a:t>
              </a:r>
              <a:r>
                <a:rPr lang="ru-RU" sz="1100" b="1" cap="all" dirty="0" err="1" smtClean="0">
                  <a:solidFill>
                    <a:schemeClr val="bg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гкм</a:t>
              </a:r>
              <a:r>
                <a:rPr lang="ru-RU" sz="1100" b="1" cap="all" dirty="0" smtClean="0">
                  <a:solidFill>
                    <a:schemeClr val="bg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 – </a:t>
              </a:r>
            </a:p>
            <a:p>
              <a:r>
                <a:rPr lang="ru-RU" sz="1100" b="1" cap="all" dirty="0" smtClean="0">
                  <a:solidFill>
                    <a:schemeClr val="bg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45 </a:t>
              </a:r>
              <a:r>
                <a:rPr lang="ru-RU" sz="1100" b="1" cap="all" dirty="0" err="1" smtClean="0">
                  <a:solidFill>
                    <a:schemeClr val="bg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мкр</a:t>
              </a:r>
              <a:r>
                <a:rPr lang="ru-RU" sz="1100" b="1" cap="all" dirty="0" smtClean="0">
                  <a:solidFill>
                    <a:schemeClr val="bg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. Г. </a:t>
              </a:r>
              <a:r>
                <a:rPr lang="ru-RU" sz="1100" b="1" cap="all" dirty="0" err="1" smtClean="0">
                  <a:solidFill>
                    <a:schemeClr val="bg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братска</a:t>
              </a:r>
              <a:r>
                <a:rPr lang="ru-RU" sz="1100" b="1" cap="all" dirty="0" smtClean="0">
                  <a:solidFill>
                    <a:schemeClr val="bg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endParaRPr lang="ru-RU" sz="1100" b="1" cap="all" dirty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3268595" y="3777093"/>
            <a:ext cx="2788225" cy="2705104"/>
            <a:chOff x="3268595" y="3777093"/>
            <a:chExt cx="2788225" cy="2705104"/>
          </a:xfrm>
        </p:grpSpPr>
        <p:sp>
          <p:nvSpPr>
            <p:cNvPr id="79" name="Прямоугольник 78"/>
            <p:cNvSpPr/>
            <p:nvPr/>
          </p:nvSpPr>
          <p:spPr bwMode="auto">
            <a:xfrm>
              <a:off x="3307781" y="5188903"/>
              <a:ext cx="2580325" cy="500153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21600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mpact" panose="020B0806030902050204" pitchFamily="34" charset="0"/>
              </a:endParaRPr>
            </a:p>
          </p:txBody>
        </p:sp>
        <p:pic>
          <p:nvPicPr>
            <p:cNvPr id="101" name="Picture 2" descr="D:\Presentations\09.29 Маркелов молодежь\ФОТО\ВОСТОК ВЛАДИВОСТОК ПУСК С-Х-В 08-09-2011\ВОСТОК 09   1288.jpg"/>
            <p:cNvPicPr preferRelativeResize="0">
              <a:picLocks noChangeArrowheads="1"/>
            </p:cNvPicPr>
            <p:nvPr/>
          </p:nvPicPr>
          <p:blipFill rotWithShape="1"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3995" b="30999"/>
            <a:stretch/>
          </p:blipFill>
          <p:spPr bwMode="auto">
            <a:xfrm>
              <a:off x="3316711" y="3777093"/>
              <a:ext cx="2563220" cy="1356081"/>
            </a:xfrm>
            <a:prstGeom prst="rect">
              <a:avLst/>
            </a:prstGeom>
            <a:effectLst>
              <a:reflection blurRad="6350" stA="50000" endA="300" endPos="38500" dist="508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TextBox 80"/>
            <p:cNvSpPr txBox="1"/>
            <p:nvPr/>
          </p:nvSpPr>
          <p:spPr>
            <a:xfrm>
              <a:off x="3459020" y="5166173"/>
              <a:ext cx="1585111" cy="55399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sz="3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2011</a:t>
              </a:r>
              <a:r>
                <a:rPr lang="ru-RU" sz="2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г.</a:t>
              </a:r>
              <a:endParaRPr lang="ru-RU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2" name="Rectangle 2"/>
            <p:cNvSpPr>
              <a:spLocks noChangeArrowheads="1"/>
            </p:cNvSpPr>
            <p:nvPr/>
          </p:nvSpPr>
          <p:spPr bwMode="auto">
            <a:xfrm>
              <a:off x="3268595" y="5741943"/>
              <a:ext cx="2788225" cy="74025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vert="horz" wrap="square" lIns="3600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ru-RU" sz="1100" b="1" cap="all" dirty="0" smtClean="0">
                  <a:solidFill>
                    <a:schemeClr val="bg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Общество </a:t>
              </a:r>
              <a:r>
                <a:rPr lang="ru-RU" sz="1100" b="1" cap="all" dirty="0">
                  <a:solidFill>
                    <a:schemeClr val="bg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приступило к эксплуатации МГ «Сахалин – Хабаровск </a:t>
              </a:r>
              <a:r>
                <a:rPr lang="ru-RU" sz="1100" b="1" cap="all" dirty="0" smtClean="0">
                  <a:solidFill>
                    <a:schemeClr val="bg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–</a:t>
              </a:r>
            </a:p>
            <a:p>
              <a:r>
                <a:rPr lang="ru-RU" sz="1100" b="1" cap="all" dirty="0" smtClean="0">
                  <a:solidFill>
                    <a:schemeClr val="bg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Владивосток</a:t>
              </a:r>
              <a:r>
                <a:rPr lang="ru-RU" sz="1100" b="1" cap="all" dirty="0">
                  <a:solidFill>
                    <a:schemeClr val="bg2">
                      <a:lumMod val="50000"/>
                    </a:schemeClr>
                  </a:solidFill>
                  <a:latin typeface="+mj-lt"/>
                  <a:cs typeface="Times New Roman" panose="02020603050405020304" pitchFamily="18" charset="0"/>
                </a:rPr>
                <a:t>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1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3143" y="1078670"/>
            <a:ext cx="9544050" cy="52216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4103" name="Заголовок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ru-RU" dirty="0" smtClean="0"/>
              <a:t>Территория ответственности </a:t>
            </a:r>
            <a:br>
              <a:rPr lang="ru-RU" altLang="ru-RU" dirty="0" smtClean="0"/>
            </a:br>
            <a:r>
              <a:rPr lang="ru-RU" altLang="ru-RU" dirty="0" smtClean="0"/>
              <a:t>ООО «Газпром трансгаз Томск» </a:t>
            </a:r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5170608" y="1492851"/>
            <a:ext cx="2370539" cy="3176969"/>
          </a:xfrm>
          <a:custGeom>
            <a:avLst/>
            <a:gdLst>
              <a:gd name="T0" fmla="*/ 3822 w 4487"/>
              <a:gd name="T1" fmla="*/ 162 h 5401"/>
              <a:gd name="T2" fmla="*/ 3418 w 4487"/>
              <a:gd name="T3" fmla="*/ 158 h 5401"/>
              <a:gd name="T4" fmla="*/ 2996 w 4487"/>
              <a:gd name="T5" fmla="*/ 549 h 5401"/>
              <a:gd name="T6" fmla="*/ 2816 w 4487"/>
              <a:gd name="T7" fmla="*/ 525 h 5401"/>
              <a:gd name="T8" fmla="*/ 2625 w 4487"/>
              <a:gd name="T9" fmla="*/ 822 h 5401"/>
              <a:gd name="T10" fmla="*/ 2467 w 4487"/>
              <a:gd name="T11" fmla="*/ 678 h 5401"/>
              <a:gd name="T12" fmla="*/ 2209 w 4487"/>
              <a:gd name="T13" fmla="*/ 942 h 5401"/>
              <a:gd name="T14" fmla="*/ 2352 w 4487"/>
              <a:gd name="T15" fmla="*/ 1159 h 5401"/>
              <a:gd name="T16" fmla="*/ 2033 w 4487"/>
              <a:gd name="T17" fmla="*/ 1430 h 5401"/>
              <a:gd name="T18" fmla="*/ 1832 w 4487"/>
              <a:gd name="T19" fmla="*/ 1537 h 5401"/>
              <a:gd name="T20" fmla="*/ 1722 w 4487"/>
              <a:gd name="T21" fmla="*/ 1769 h 5401"/>
              <a:gd name="T22" fmla="*/ 1484 w 4487"/>
              <a:gd name="T23" fmla="*/ 1640 h 5401"/>
              <a:gd name="T24" fmla="*/ 1498 w 4487"/>
              <a:gd name="T25" fmla="*/ 1539 h 5401"/>
              <a:gd name="T26" fmla="*/ 1295 w 4487"/>
              <a:gd name="T27" fmla="*/ 1341 h 5401"/>
              <a:gd name="T28" fmla="*/ 1125 w 4487"/>
              <a:gd name="T29" fmla="*/ 1403 h 5401"/>
              <a:gd name="T30" fmla="*/ 851 w 4487"/>
              <a:gd name="T31" fmla="*/ 1678 h 5401"/>
              <a:gd name="T32" fmla="*/ 419 w 4487"/>
              <a:gd name="T33" fmla="*/ 1646 h 5401"/>
              <a:gd name="T34" fmla="*/ 284 w 4487"/>
              <a:gd name="T35" fmla="*/ 1762 h 5401"/>
              <a:gd name="T36" fmla="*/ 79 w 4487"/>
              <a:gd name="T37" fmla="*/ 1730 h 5401"/>
              <a:gd name="T38" fmla="*/ 180 w 4487"/>
              <a:gd name="T39" fmla="*/ 2023 h 5401"/>
              <a:gd name="T40" fmla="*/ 400 w 4487"/>
              <a:gd name="T41" fmla="*/ 2358 h 5401"/>
              <a:gd name="T42" fmla="*/ 312 w 4487"/>
              <a:gd name="T43" fmla="*/ 2460 h 5401"/>
              <a:gd name="T44" fmla="*/ 147 w 4487"/>
              <a:gd name="T45" fmla="*/ 2794 h 5401"/>
              <a:gd name="T46" fmla="*/ 0 w 4487"/>
              <a:gd name="T47" fmla="*/ 2962 h 5401"/>
              <a:gd name="T48" fmla="*/ 137 w 4487"/>
              <a:gd name="T49" fmla="*/ 3230 h 5401"/>
              <a:gd name="T50" fmla="*/ 162 w 4487"/>
              <a:gd name="T51" fmla="*/ 3659 h 5401"/>
              <a:gd name="T52" fmla="*/ 251 w 4487"/>
              <a:gd name="T53" fmla="*/ 3965 h 5401"/>
              <a:gd name="T54" fmla="*/ 440 w 4487"/>
              <a:gd name="T55" fmla="*/ 4161 h 5401"/>
              <a:gd name="T56" fmla="*/ 677 w 4487"/>
              <a:gd name="T57" fmla="*/ 4338 h 5401"/>
              <a:gd name="T58" fmla="*/ 834 w 4487"/>
              <a:gd name="T59" fmla="*/ 4723 h 5401"/>
              <a:gd name="T60" fmla="*/ 982 w 4487"/>
              <a:gd name="T61" fmla="*/ 5334 h 5401"/>
              <a:gd name="T62" fmla="*/ 1301 w 4487"/>
              <a:gd name="T63" fmla="*/ 5171 h 5401"/>
              <a:gd name="T64" fmla="*/ 1451 w 4487"/>
              <a:gd name="T65" fmla="*/ 5070 h 5401"/>
              <a:gd name="T66" fmla="*/ 1728 w 4487"/>
              <a:gd name="T67" fmla="*/ 4777 h 5401"/>
              <a:gd name="T68" fmla="*/ 1965 w 4487"/>
              <a:gd name="T69" fmla="*/ 4845 h 5401"/>
              <a:gd name="T70" fmla="*/ 2146 w 4487"/>
              <a:gd name="T71" fmla="*/ 5017 h 5401"/>
              <a:gd name="T72" fmla="*/ 2239 w 4487"/>
              <a:gd name="T73" fmla="*/ 5149 h 5401"/>
              <a:gd name="T74" fmla="*/ 2400 w 4487"/>
              <a:gd name="T75" fmla="*/ 5339 h 5401"/>
              <a:gd name="T76" fmla="*/ 2650 w 4487"/>
              <a:gd name="T77" fmla="*/ 5286 h 5401"/>
              <a:gd name="T78" fmla="*/ 3099 w 4487"/>
              <a:gd name="T79" fmla="*/ 5318 h 5401"/>
              <a:gd name="T80" fmla="*/ 3545 w 4487"/>
              <a:gd name="T81" fmla="*/ 5191 h 5401"/>
              <a:gd name="T82" fmla="*/ 3844 w 4487"/>
              <a:gd name="T83" fmla="*/ 4982 h 5401"/>
              <a:gd name="T84" fmla="*/ 3845 w 4487"/>
              <a:gd name="T85" fmla="*/ 4647 h 5401"/>
              <a:gd name="T86" fmla="*/ 3712 w 4487"/>
              <a:gd name="T87" fmla="*/ 4434 h 5401"/>
              <a:gd name="T88" fmla="*/ 3667 w 4487"/>
              <a:gd name="T89" fmla="*/ 4161 h 5401"/>
              <a:gd name="T90" fmla="*/ 3904 w 4487"/>
              <a:gd name="T91" fmla="*/ 3876 h 5401"/>
              <a:gd name="T92" fmla="*/ 4040 w 4487"/>
              <a:gd name="T93" fmla="*/ 3456 h 5401"/>
              <a:gd name="T94" fmla="*/ 3898 w 4487"/>
              <a:gd name="T95" fmla="*/ 3212 h 5401"/>
              <a:gd name="T96" fmla="*/ 3902 w 4487"/>
              <a:gd name="T97" fmla="*/ 2916 h 5401"/>
              <a:gd name="T98" fmla="*/ 4093 w 4487"/>
              <a:gd name="T99" fmla="*/ 2799 h 5401"/>
              <a:gd name="T100" fmla="*/ 4250 w 4487"/>
              <a:gd name="T101" fmla="*/ 2432 h 5401"/>
              <a:gd name="T102" fmla="*/ 4112 w 4487"/>
              <a:gd name="T103" fmla="*/ 2293 h 5401"/>
              <a:gd name="T104" fmla="*/ 4159 w 4487"/>
              <a:gd name="T105" fmla="*/ 1991 h 5401"/>
              <a:gd name="T106" fmla="*/ 4211 w 4487"/>
              <a:gd name="T107" fmla="*/ 1798 h 5401"/>
              <a:gd name="T108" fmla="*/ 4351 w 4487"/>
              <a:gd name="T109" fmla="*/ 1755 h 5401"/>
              <a:gd name="T110" fmla="*/ 4396 w 4487"/>
              <a:gd name="T111" fmla="*/ 1604 h 5401"/>
              <a:gd name="T112" fmla="*/ 4310 w 4487"/>
              <a:gd name="T113" fmla="*/ 1302 h 5401"/>
              <a:gd name="T114" fmla="*/ 4293 w 4487"/>
              <a:gd name="T115" fmla="*/ 1000 h 5401"/>
              <a:gd name="T116" fmla="*/ 4444 w 4487"/>
              <a:gd name="T117" fmla="*/ 754 h 5401"/>
              <a:gd name="T118" fmla="*/ 4223 w 4487"/>
              <a:gd name="T119" fmla="*/ 664 h 5401"/>
              <a:gd name="T120" fmla="*/ 4082 w 4487"/>
              <a:gd name="T121" fmla="*/ 436 h 5401"/>
              <a:gd name="T122" fmla="*/ 4160 w 4487"/>
              <a:gd name="T123" fmla="*/ 96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487" h="5401">
                <a:moveTo>
                  <a:pt x="3931" y="28"/>
                </a:moveTo>
                <a:cubicBezTo>
                  <a:pt x="3932" y="62"/>
                  <a:pt x="3941" y="59"/>
                  <a:pt x="3955" y="85"/>
                </a:cubicBezTo>
                <a:cubicBezTo>
                  <a:pt x="3972" y="115"/>
                  <a:pt x="3962" y="93"/>
                  <a:pt x="3958" y="102"/>
                </a:cubicBezTo>
                <a:cubicBezTo>
                  <a:pt x="3941" y="130"/>
                  <a:pt x="3903" y="103"/>
                  <a:pt x="3863" y="136"/>
                </a:cubicBezTo>
                <a:cubicBezTo>
                  <a:pt x="3846" y="149"/>
                  <a:pt x="3840" y="156"/>
                  <a:pt x="3822" y="162"/>
                </a:cubicBezTo>
                <a:lnTo>
                  <a:pt x="3797" y="172"/>
                </a:lnTo>
                <a:cubicBezTo>
                  <a:pt x="3762" y="190"/>
                  <a:pt x="3770" y="189"/>
                  <a:pt x="3731" y="153"/>
                </a:cubicBezTo>
                <a:cubicBezTo>
                  <a:pt x="3730" y="152"/>
                  <a:pt x="3729" y="150"/>
                  <a:pt x="3728" y="149"/>
                </a:cubicBezTo>
                <a:cubicBezTo>
                  <a:pt x="3653" y="79"/>
                  <a:pt x="3680" y="61"/>
                  <a:pt x="3565" y="68"/>
                </a:cubicBezTo>
                <a:cubicBezTo>
                  <a:pt x="3472" y="74"/>
                  <a:pt x="3469" y="104"/>
                  <a:pt x="3418" y="158"/>
                </a:cubicBezTo>
                <a:cubicBezTo>
                  <a:pt x="3377" y="200"/>
                  <a:pt x="3341" y="240"/>
                  <a:pt x="3313" y="291"/>
                </a:cubicBezTo>
                <a:cubicBezTo>
                  <a:pt x="3298" y="319"/>
                  <a:pt x="3301" y="364"/>
                  <a:pt x="3301" y="400"/>
                </a:cubicBezTo>
                <a:cubicBezTo>
                  <a:pt x="3272" y="419"/>
                  <a:pt x="3255" y="448"/>
                  <a:pt x="3231" y="473"/>
                </a:cubicBezTo>
                <a:cubicBezTo>
                  <a:pt x="3119" y="594"/>
                  <a:pt x="3124" y="509"/>
                  <a:pt x="3063" y="509"/>
                </a:cubicBezTo>
                <a:cubicBezTo>
                  <a:pt x="3017" y="509"/>
                  <a:pt x="3022" y="532"/>
                  <a:pt x="2996" y="549"/>
                </a:cubicBezTo>
                <a:cubicBezTo>
                  <a:pt x="3003" y="578"/>
                  <a:pt x="3009" y="565"/>
                  <a:pt x="3009" y="590"/>
                </a:cubicBezTo>
                <a:cubicBezTo>
                  <a:pt x="3009" y="620"/>
                  <a:pt x="2981" y="610"/>
                  <a:pt x="2968" y="598"/>
                </a:cubicBezTo>
                <a:cubicBezTo>
                  <a:pt x="2941" y="575"/>
                  <a:pt x="2968" y="571"/>
                  <a:pt x="2921" y="570"/>
                </a:cubicBezTo>
                <a:cubicBezTo>
                  <a:pt x="2905" y="629"/>
                  <a:pt x="2792" y="600"/>
                  <a:pt x="2792" y="570"/>
                </a:cubicBezTo>
                <a:cubicBezTo>
                  <a:pt x="2792" y="534"/>
                  <a:pt x="2804" y="544"/>
                  <a:pt x="2816" y="525"/>
                </a:cubicBezTo>
                <a:cubicBezTo>
                  <a:pt x="2838" y="492"/>
                  <a:pt x="2813" y="488"/>
                  <a:pt x="2785" y="488"/>
                </a:cubicBezTo>
                <a:cubicBezTo>
                  <a:pt x="2768" y="488"/>
                  <a:pt x="2731" y="508"/>
                  <a:pt x="2712" y="517"/>
                </a:cubicBezTo>
                <a:cubicBezTo>
                  <a:pt x="2647" y="546"/>
                  <a:pt x="2671" y="544"/>
                  <a:pt x="2650" y="596"/>
                </a:cubicBezTo>
                <a:cubicBezTo>
                  <a:pt x="2637" y="627"/>
                  <a:pt x="2636" y="603"/>
                  <a:pt x="2636" y="651"/>
                </a:cubicBezTo>
                <a:cubicBezTo>
                  <a:pt x="2636" y="723"/>
                  <a:pt x="2676" y="765"/>
                  <a:pt x="2625" y="822"/>
                </a:cubicBezTo>
                <a:cubicBezTo>
                  <a:pt x="2602" y="848"/>
                  <a:pt x="2613" y="847"/>
                  <a:pt x="2569" y="847"/>
                </a:cubicBezTo>
                <a:cubicBezTo>
                  <a:pt x="2608" y="679"/>
                  <a:pt x="2564" y="723"/>
                  <a:pt x="2510" y="762"/>
                </a:cubicBezTo>
                <a:cubicBezTo>
                  <a:pt x="2490" y="775"/>
                  <a:pt x="2472" y="781"/>
                  <a:pt x="2447" y="786"/>
                </a:cubicBezTo>
                <a:cubicBezTo>
                  <a:pt x="2447" y="769"/>
                  <a:pt x="2445" y="743"/>
                  <a:pt x="2448" y="727"/>
                </a:cubicBezTo>
                <a:cubicBezTo>
                  <a:pt x="2455" y="696"/>
                  <a:pt x="2464" y="713"/>
                  <a:pt x="2467" y="678"/>
                </a:cubicBezTo>
                <a:cubicBezTo>
                  <a:pt x="2403" y="678"/>
                  <a:pt x="2426" y="692"/>
                  <a:pt x="2378" y="704"/>
                </a:cubicBezTo>
                <a:cubicBezTo>
                  <a:pt x="2315" y="722"/>
                  <a:pt x="2344" y="771"/>
                  <a:pt x="2288" y="797"/>
                </a:cubicBezTo>
                <a:cubicBezTo>
                  <a:pt x="2209" y="835"/>
                  <a:pt x="2169" y="818"/>
                  <a:pt x="2169" y="847"/>
                </a:cubicBezTo>
                <a:cubicBezTo>
                  <a:pt x="2169" y="867"/>
                  <a:pt x="2193" y="877"/>
                  <a:pt x="2209" y="881"/>
                </a:cubicBezTo>
                <a:lnTo>
                  <a:pt x="2209" y="942"/>
                </a:lnTo>
                <a:cubicBezTo>
                  <a:pt x="2187" y="957"/>
                  <a:pt x="2155" y="980"/>
                  <a:pt x="2155" y="1010"/>
                </a:cubicBezTo>
                <a:cubicBezTo>
                  <a:pt x="2155" y="1036"/>
                  <a:pt x="2153" y="1013"/>
                  <a:pt x="2162" y="1030"/>
                </a:cubicBezTo>
                <a:cubicBezTo>
                  <a:pt x="2206" y="1001"/>
                  <a:pt x="2164" y="955"/>
                  <a:pt x="2236" y="1003"/>
                </a:cubicBezTo>
                <a:lnTo>
                  <a:pt x="2236" y="1064"/>
                </a:lnTo>
                <a:cubicBezTo>
                  <a:pt x="2277" y="1091"/>
                  <a:pt x="2324" y="1118"/>
                  <a:pt x="2352" y="1159"/>
                </a:cubicBezTo>
                <a:cubicBezTo>
                  <a:pt x="2341" y="1175"/>
                  <a:pt x="2328" y="1181"/>
                  <a:pt x="2313" y="1195"/>
                </a:cubicBezTo>
                <a:cubicBezTo>
                  <a:pt x="2288" y="1217"/>
                  <a:pt x="2296" y="1216"/>
                  <a:pt x="2261" y="1216"/>
                </a:cubicBezTo>
                <a:cubicBezTo>
                  <a:pt x="2234" y="1216"/>
                  <a:pt x="2163" y="1246"/>
                  <a:pt x="2257" y="1268"/>
                </a:cubicBezTo>
                <a:cubicBezTo>
                  <a:pt x="2273" y="1377"/>
                  <a:pt x="2249" y="1329"/>
                  <a:pt x="2175" y="1329"/>
                </a:cubicBezTo>
                <a:cubicBezTo>
                  <a:pt x="2094" y="1329"/>
                  <a:pt x="2033" y="1335"/>
                  <a:pt x="2033" y="1430"/>
                </a:cubicBezTo>
                <a:cubicBezTo>
                  <a:pt x="2033" y="1460"/>
                  <a:pt x="2061" y="1439"/>
                  <a:pt x="2033" y="1498"/>
                </a:cubicBezTo>
                <a:cubicBezTo>
                  <a:pt x="2014" y="1498"/>
                  <a:pt x="1991" y="1497"/>
                  <a:pt x="1972" y="1498"/>
                </a:cubicBezTo>
                <a:cubicBezTo>
                  <a:pt x="1942" y="1500"/>
                  <a:pt x="1942" y="1505"/>
                  <a:pt x="1911" y="1505"/>
                </a:cubicBezTo>
                <a:cubicBezTo>
                  <a:pt x="1856" y="1506"/>
                  <a:pt x="1860" y="1464"/>
                  <a:pt x="1816" y="1464"/>
                </a:cubicBezTo>
                <a:cubicBezTo>
                  <a:pt x="1762" y="1464"/>
                  <a:pt x="1828" y="1528"/>
                  <a:pt x="1832" y="1537"/>
                </a:cubicBezTo>
                <a:cubicBezTo>
                  <a:pt x="1841" y="1560"/>
                  <a:pt x="1819" y="1565"/>
                  <a:pt x="1849" y="1614"/>
                </a:cubicBezTo>
                <a:cubicBezTo>
                  <a:pt x="1871" y="1650"/>
                  <a:pt x="1856" y="1632"/>
                  <a:pt x="1866" y="1672"/>
                </a:cubicBezTo>
                <a:cubicBezTo>
                  <a:pt x="1871" y="1692"/>
                  <a:pt x="1902" y="1761"/>
                  <a:pt x="1864" y="1783"/>
                </a:cubicBezTo>
                <a:cubicBezTo>
                  <a:pt x="1832" y="1796"/>
                  <a:pt x="1833" y="1762"/>
                  <a:pt x="1816" y="1762"/>
                </a:cubicBezTo>
                <a:cubicBezTo>
                  <a:pt x="1769" y="1762"/>
                  <a:pt x="1774" y="1781"/>
                  <a:pt x="1722" y="1769"/>
                </a:cubicBezTo>
                <a:cubicBezTo>
                  <a:pt x="1692" y="1763"/>
                  <a:pt x="1692" y="1755"/>
                  <a:pt x="1673" y="1743"/>
                </a:cubicBezTo>
                <a:cubicBezTo>
                  <a:pt x="1632" y="1716"/>
                  <a:pt x="1622" y="1687"/>
                  <a:pt x="1569" y="1683"/>
                </a:cubicBezTo>
                <a:cubicBezTo>
                  <a:pt x="1559" y="1682"/>
                  <a:pt x="1542" y="1677"/>
                  <a:pt x="1534" y="1666"/>
                </a:cubicBezTo>
                <a:cubicBezTo>
                  <a:pt x="1508" y="1631"/>
                  <a:pt x="1543" y="1667"/>
                  <a:pt x="1525" y="1627"/>
                </a:cubicBezTo>
                <a:cubicBezTo>
                  <a:pt x="1490" y="1630"/>
                  <a:pt x="1516" y="1632"/>
                  <a:pt x="1484" y="1640"/>
                </a:cubicBezTo>
                <a:cubicBezTo>
                  <a:pt x="1469" y="1618"/>
                  <a:pt x="1445" y="1602"/>
                  <a:pt x="1430" y="1579"/>
                </a:cubicBezTo>
                <a:cubicBezTo>
                  <a:pt x="1436" y="1575"/>
                  <a:pt x="1438" y="1574"/>
                  <a:pt x="1446" y="1568"/>
                </a:cubicBezTo>
                <a:cubicBezTo>
                  <a:pt x="1447" y="1567"/>
                  <a:pt x="1448" y="1566"/>
                  <a:pt x="1449" y="1565"/>
                </a:cubicBezTo>
                <a:cubicBezTo>
                  <a:pt x="1450" y="1564"/>
                  <a:pt x="1452" y="1562"/>
                  <a:pt x="1453" y="1561"/>
                </a:cubicBezTo>
                <a:cubicBezTo>
                  <a:pt x="1469" y="1547"/>
                  <a:pt x="1475" y="1544"/>
                  <a:pt x="1498" y="1539"/>
                </a:cubicBezTo>
                <a:cubicBezTo>
                  <a:pt x="1498" y="1494"/>
                  <a:pt x="1503" y="1505"/>
                  <a:pt x="1484" y="1478"/>
                </a:cubicBezTo>
                <a:cubicBezTo>
                  <a:pt x="1447" y="1486"/>
                  <a:pt x="1449" y="1504"/>
                  <a:pt x="1410" y="1505"/>
                </a:cubicBezTo>
                <a:cubicBezTo>
                  <a:pt x="1410" y="1423"/>
                  <a:pt x="1421" y="1445"/>
                  <a:pt x="1349" y="1410"/>
                </a:cubicBezTo>
                <a:cubicBezTo>
                  <a:pt x="1349" y="1376"/>
                  <a:pt x="1364" y="1363"/>
                  <a:pt x="1355" y="1342"/>
                </a:cubicBezTo>
                <a:cubicBezTo>
                  <a:pt x="1319" y="1324"/>
                  <a:pt x="1325" y="1343"/>
                  <a:pt x="1295" y="1341"/>
                </a:cubicBezTo>
                <a:cubicBezTo>
                  <a:pt x="1265" y="1339"/>
                  <a:pt x="1221" y="1282"/>
                  <a:pt x="1201" y="1337"/>
                </a:cubicBezTo>
                <a:lnTo>
                  <a:pt x="1186" y="1390"/>
                </a:lnTo>
                <a:lnTo>
                  <a:pt x="1145" y="1390"/>
                </a:lnTo>
                <a:cubicBezTo>
                  <a:pt x="1141" y="1372"/>
                  <a:pt x="1148" y="1382"/>
                  <a:pt x="1132" y="1376"/>
                </a:cubicBezTo>
                <a:cubicBezTo>
                  <a:pt x="1126" y="1388"/>
                  <a:pt x="1126" y="1384"/>
                  <a:pt x="1125" y="1403"/>
                </a:cubicBezTo>
                <a:cubicBezTo>
                  <a:pt x="1089" y="1403"/>
                  <a:pt x="1103" y="1417"/>
                  <a:pt x="1059" y="1380"/>
                </a:cubicBezTo>
                <a:cubicBezTo>
                  <a:pt x="1032" y="1357"/>
                  <a:pt x="1009" y="1362"/>
                  <a:pt x="962" y="1362"/>
                </a:cubicBezTo>
                <a:cubicBezTo>
                  <a:pt x="962" y="1388"/>
                  <a:pt x="955" y="1410"/>
                  <a:pt x="961" y="1431"/>
                </a:cubicBezTo>
                <a:cubicBezTo>
                  <a:pt x="979" y="1497"/>
                  <a:pt x="1028" y="1503"/>
                  <a:pt x="1003" y="1613"/>
                </a:cubicBezTo>
                <a:cubicBezTo>
                  <a:pt x="879" y="1642"/>
                  <a:pt x="974" y="1590"/>
                  <a:pt x="851" y="1678"/>
                </a:cubicBezTo>
                <a:cubicBezTo>
                  <a:pt x="813" y="1706"/>
                  <a:pt x="795" y="1705"/>
                  <a:pt x="759" y="1681"/>
                </a:cubicBezTo>
                <a:cubicBezTo>
                  <a:pt x="727" y="1704"/>
                  <a:pt x="767" y="1700"/>
                  <a:pt x="712" y="1702"/>
                </a:cubicBezTo>
                <a:cubicBezTo>
                  <a:pt x="584" y="1707"/>
                  <a:pt x="617" y="1642"/>
                  <a:pt x="596" y="1600"/>
                </a:cubicBezTo>
                <a:cubicBezTo>
                  <a:pt x="568" y="1607"/>
                  <a:pt x="585" y="1608"/>
                  <a:pt x="561" y="1618"/>
                </a:cubicBezTo>
                <a:cubicBezTo>
                  <a:pt x="519" y="1635"/>
                  <a:pt x="462" y="1633"/>
                  <a:pt x="419" y="1646"/>
                </a:cubicBezTo>
                <a:cubicBezTo>
                  <a:pt x="394" y="1654"/>
                  <a:pt x="408" y="1651"/>
                  <a:pt x="397" y="1658"/>
                </a:cubicBezTo>
                <a:lnTo>
                  <a:pt x="388" y="1663"/>
                </a:lnTo>
                <a:cubicBezTo>
                  <a:pt x="339" y="1686"/>
                  <a:pt x="379" y="1654"/>
                  <a:pt x="320" y="1710"/>
                </a:cubicBezTo>
                <a:cubicBezTo>
                  <a:pt x="308" y="1721"/>
                  <a:pt x="300" y="1729"/>
                  <a:pt x="284" y="1735"/>
                </a:cubicBezTo>
                <a:lnTo>
                  <a:pt x="284" y="1762"/>
                </a:lnTo>
                <a:cubicBezTo>
                  <a:pt x="310" y="1769"/>
                  <a:pt x="305" y="1773"/>
                  <a:pt x="312" y="1803"/>
                </a:cubicBezTo>
                <a:cubicBezTo>
                  <a:pt x="265" y="1814"/>
                  <a:pt x="248" y="1803"/>
                  <a:pt x="223" y="1763"/>
                </a:cubicBezTo>
                <a:cubicBezTo>
                  <a:pt x="196" y="1722"/>
                  <a:pt x="203" y="1740"/>
                  <a:pt x="203" y="1674"/>
                </a:cubicBezTo>
                <a:cubicBezTo>
                  <a:pt x="174" y="1682"/>
                  <a:pt x="162" y="1721"/>
                  <a:pt x="156" y="1749"/>
                </a:cubicBezTo>
                <a:cubicBezTo>
                  <a:pt x="138" y="1745"/>
                  <a:pt x="94" y="1729"/>
                  <a:pt x="79" y="1730"/>
                </a:cubicBezTo>
                <a:cubicBezTo>
                  <a:pt x="43" y="1732"/>
                  <a:pt x="79" y="1762"/>
                  <a:pt x="88" y="1776"/>
                </a:cubicBezTo>
                <a:cubicBezTo>
                  <a:pt x="72" y="1837"/>
                  <a:pt x="47" y="1806"/>
                  <a:pt x="90" y="1876"/>
                </a:cubicBezTo>
                <a:cubicBezTo>
                  <a:pt x="103" y="1897"/>
                  <a:pt x="95" y="1897"/>
                  <a:pt x="122" y="1904"/>
                </a:cubicBezTo>
                <a:cubicBezTo>
                  <a:pt x="121" y="1937"/>
                  <a:pt x="103" y="1978"/>
                  <a:pt x="133" y="2002"/>
                </a:cubicBezTo>
                <a:cubicBezTo>
                  <a:pt x="157" y="2021"/>
                  <a:pt x="163" y="2007"/>
                  <a:pt x="180" y="2023"/>
                </a:cubicBezTo>
                <a:cubicBezTo>
                  <a:pt x="196" y="2038"/>
                  <a:pt x="179" y="2052"/>
                  <a:pt x="239" y="2099"/>
                </a:cubicBezTo>
                <a:cubicBezTo>
                  <a:pt x="264" y="2118"/>
                  <a:pt x="299" y="2134"/>
                  <a:pt x="304" y="2169"/>
                </a:cubicBezTo>
                <a:cubicBezTo>
                  <a:pt x="307" y="2184"/>
                  <a:pt x="305" y="2219"/>
                  <a:pt x="305" y="2237"/>
                </a:cubicBezTo>
                <a:cubicBezTo>
                  <a:pt x="323" y="2261"/>
                  <a:pt x="331" y="2244"/>
                  <a:pt x="332" y="2291"/>
                </a:cubicBezTo>
                <a:cubicBezTo>
                  <a:pt x="393" y="2305"/>
                  <a:pt x="400" y="2301"/>
                  <a:pt x="400" y="2358"/>
                </a:cubicBezTo>
                <a:cubicBezTo>
                  <a:pt x="400" y="2377"/>
                  <a:pt x="385" y="2382"/>
                  <a:pt x="373" y="2393"/>
                </a:cubicBezTo>
                <a:cubicBezTo>
                  <a:pt x="373" y="2394"/>
                  <a:pt x="365" y="2402"/>
                  <a:pt x="364" y="2404"/>
                </a:cubicBezTo>
                <a:lnTo>
                  <a:pt x="344" y="2425"/>
                </a:lnTo>
                <a:cubicBezTo>
                  <a:pt x="331" y="2442"/>
                  <a:pt x="334" y="2424"/>
                  <a:pt x="332" y="2453"/>
                </a:cubicBezTo>
                <a:cubicBezTo>
                  <a:pt x="308" y="2456"/>
                  <a:pt x="320" y="2455"/>
                  <a:pt x="312" y="2460"/>
                </a:cubicBezTo>
                <a:cubicBezTo>
                  <a:pt x="289" y="2475"/>
                  <a:pt x="286" y="2485"/>
                  <a:pt x="257" y="2501"/>
                </a:cubicBezTo>
                <a:cubicBezTo>
                  <a:pt x="257" y="2533"/>
                  <a:pt x="264" y="2584"/>
                  <a:pt x="258" y="2597"/>
                </a:cubicBezTo>
                <a:cubicBezTo>
                  <a:pt x="249" y="2619"/>
                  <a:pt x="248" y="2607"/>
                  <a:pt x="228" y="2621"/>
                </a:cubicBezTo>
                <a:cubicBezTo>
                  <a:pt x="181" y="2653"/>
                  <a:pt x="230" y="2682"/>
                  <a:pt x="230" y="2704"/>
                </a:cubicBezTo>
                <a:cubicBezTo>
                  <a:pt x="230" y="2800"/>
                  <a:pt x="233" y="2799"/>
                  <a:pt x="147" y="2794"/>
                </a:cubicBezTo>
                <a:cubicBezTo>
                  <a:pt x="128" y="2793"/>
                  <a:pt x="124" y="2798"/>
                  <a:pt x="101" y="2799"/>
                </a:cubicBezTo>
                <a:cubicBezTo>
                  <a:pt x="90" y="2823"/>
                  <a:pt x="73" y="2854"/>
                  <a:pt x="55" y="2874"/>
                </a:cubicBezTo>
                <a:cubicBezTo>
                  <a:pt x="54" y="2875"/>
                  <a:pt x="53" y="2877"/>
                  <a:pt x="52" y="2878"/>
                </a:cubicBezTo>
                <a:cubicBezTo>
                  <a:pt x="35" y="2896"/>
                  <a:pt x="28" y="2900"/>
                  <a:pt x="0" y="2901"/>
                </a:cubicBezTo>
                <a:lnTo>
                  <a:pt x="0" y="2962"/>
                </a:lnTo>
                <a:lnTo>
                  <a:pt x="20" y="2962"/>
                </a:lnTo>
                <a:cubicBezTo>
                  <a:pt x="20" y="3014"/>
                  <a:pt x="25" y="2996"/>
                  <a:pt x="55" y="3022"/>
                </a:cubicBezTo>
                <a:lnTo>
                  <a:pt x="65" y="3031"/>
                </a:lnTo>
                <a:cubicBezTo>
                  <a:pt x="91" y="3056"/>
                  <a:pt x="87" y="3083"/>
                  <a:pt x="87" y="3125"/>
                </a:cubicBezTo>
                <a:cubicBezTo>
                  <a:pt x="88" y="3174"/>
                  <a:pt x="121" y="3188"/>
                  <a:pt x="137" y="3230"/>
                </a:cubicBezTo>
                <a:cubicBezTo>
                  <a:pt x="146" y="3252"/>
                  <a:pt x="141" y="3281"/>
                  <a:pt x="142" y="3307"/>
                </a:cubicBezTo>
                <a:cubicBezTo>
                  <a:pt x="143" y="3361"/>
                  <a:pt x="162" y="3384"/>
                  <a:pt x="162" y="3443"/>
                </a:cubicBezTo>
                <a:cubicBezTo>
                  <a:pt x="162" y="3465"/>
                  <a:pt x="80" y="3503"/>
                  <a:pt x="68" y="3551"/>
                </a:cubicBezTo>
                <a:cubicBezTo>
                  <a:pt x="78" y="3556"/>
                  <a:pt x="87" y="3562"/>
                  <a:pt x="100" y="3566"/>
                </a:cubicBezTo>
                <a:cubicBezTo>
                  <a:pt x="145" y="3583"/>
                  <a:pt x="162" y="3585"/>
                  <a:pt x="162" y="3659"/>
                </a:cubicBezTo>
                <a:cubicBezTo>
                  <a:pt x="162" y="3714"/>
                  <a:pt x="138" y="3711"/>
                  <a:pt x="188" y="3743"/>
                </a:cubicBezTo>
                <a:cubicBezTo>
                  <a:pt x="196" y="3748"/>
                  <a:pt x="203" y="3754"/>
                  <a:pt x="207" y="3764"/>
                </a:cubicBezTo>
                <a:cubicBezTo>
                  <a:pt x="213" y="3781"/>
                  <a:pt x="210" y="3803"/>
                  <a:pt x="210" y="3822"/>
                </a:cubicBezTo>
                <a:cubicBezTo>
                  <a:pt x="232" y="3834"/>
                  <a:pt x="278" y="3876"/>
                  <a:pt x="278" y="3903"/>
                </a:cubicBezTo>
                <a:cubicBezTo>
                  <a:pt x="278" y="3918"/>
                  <a:pt x="260" y="3952"/>
                  <a:pt x="251" y="3965"/>
                </a:cubicBezTo>
                <a:cubicBezTo>
                  <a:pt x="231" y="3996"/>
                  <a:pt x="228" y="3973"/>
                  <a:pt x="230" y="4032"/>
                </a:cubicBezTo>
                <a:cubicBezTo>
                  <a:pt x="233" y="4119"/>
                  <a:pt x="202" y="4161"/>
                  <a:pt x="264" y="4161"/>
                </a:cubicBezTo>
                <a:cubicBezTo>
                  <a:pt x="277" y="4161"/>
                  <a:pt x="335" y="4096"/>
                  <a:pt x="352" y="4161"/>
                </a:cubicBezTo>
                <a:cubicBezTo>
                  <a:pt x="362" y="4161"/>
                  <a:pt x="369" y="4161"/>
                  <a:pt x="379" y="4160"/>
                </a:cubicBezTo>
                <a:cubicBezTo>
                  <a:pt x="450" y="4146"/>
                  <a:pt x="395" y="4161"/>
                  <a:pt x="440" y="4161"/>
                </a:cubicBezTo>
                <a:cubicBezTo>
                  <a:pt x="467" y="4161"/>
                  <a:pt x="452" y="4134"/>
                  <a:pt x="515" y="4134"/>
                </a:cubicBezTo>
                <a:cubicBezTo>
                  <a:pt x="545" y="4134"/>
                  <a:pt x="530" y="4157"/>
                  <a:pt x="539" y="4177"/>
                </a:cubicBezTo>
                <a:cubicBezTo>
                  <a:pt x="547" y="4192"/>
                  <a:pt x="564" y="4193"/>
                  <a:pt x="580" y="4219"/>
                </a:cubicBezTo>
                <a:cubicBezTo>
                  <a:pt x="613" y="4274"/>
                  <a:pt x="545" y="4268"/>
                  <a:pt x="535" y="4303"/>
                </a:cubicBezTo>
                <a:cubicBezTo>
                  <a:pt x="588" y="4328"/>
                  <a:pt x="606" y="4254"/>
                  <a:pt x="677" y="4338"/>
                </a:cubicBezTo>
                <a:lnTo>
                  <a:pt x="734" y="4456"/>
                </a:lnTo>
                <a:cubicBezTo>
                  <a:pt x="740" y="4470"/>
                  <a:pt x="742" y="4466"/>
                  <a:pt x="752" y="4479"/>
                </a:cubicBezTo>
                <a:cubicBezTo>
                  <a:pt x="745" y="4510"/>
                  <a:pt x="739" y="4501"/>
                  <a:pt x="732" y="4527"/>
                </a:cubicBezTo>
                <a:cubicBezTo>
                  <a:pt x="779" y="4592"/>
                  <a:pt x="847" y="4520"/>
                  <a:pt x="847" y="4635"/>
                </a:cubicBezTo>
                <a:cubicBezTo>
                  <a:pt x="847" y="4677"/>
                  <a:pt x="804" y="4684"/>
                  <a:pt x="834" y="4723"/>
                </a:cubicBezTo>
                <a:cubicBezTo>
                  <a:pt x="860" y="4756"/>
                  <a:pt x="874" y="4764"/>
                  <a:pt x="874" y="4811"/>
                </a:cubicBezTo>
                <a:cubicBezTo>
                  <a:pt x="891" y="4815"/>
                  <a:pt x="908" y="4818"/>
                  <a:pt x="921" y="4825"/>
                </a:cubicBezTo>
                <a:cubicBezTo>
                  <a:pt x="946" y="4839"/>
                  <a:pt x="928" y="4842"/>
                  <a:pt x="962" y="4845"/>
                </a:cubicBezTo>
                <a:cubicBezTo>
                  <a:pt x="968" y="4914"/>
                  <a:pt x="965" y="5014"/>
                  <a:pt x="956" y="5075"/>
                </a:cubicBezTo>
                <a:cubicBezTo>
                  <a:pt x="942" y="5161"/>
                  <a:pt x="921" y="5262"/>
                  <a:pt x="982" y="5334"/>
                </a:cubicBezTo>
                <a:cubicBezTo>
                  <a:pt x="1016" y="5373"/>
                  <a:pt x="1059" y="5370"/>
                  <a:pt x="1081" y="5323"/>
                </a:cubicBezTo>
                <a:cubicBezTo>
                  <a:pt x="1113" y="5256"/>
                  <a:pt x="1089" y="5279"/>
                  <a:pt x="1155" y="5262"/>
                </a:cubicBezTo>
                <a:cubicBezTo>
                  <a:pt x="1174" y="5257"/>
                  <a:pt x="1176" y="5252"/>
                  <a:pt x="1195" y="5247"/>
                </a:cubicBezTo>
                <a:cubicBezTo>
                  <a:pt x="1229" y="5239"/>
                  <a:pt x="1219" y="5257"/>
                  <a:pt x="1236" y="5228"/>
                </a:cubicBezTo>
                <a:cubicBezTo>
                  <a:pt x="1255" y="5196"/>
                  <a:pt x="1248" y="5171"/>
                  <a:pt x="1301" y="5171"/>
                </a:cubicBezTo>
                <a:cubicBezTo>
                  <a:pt x="1325" y="5171"/>
                  <a:pt x="1350" y="5209"/>
                  <a:pt x="1355" y="5231"/>
                </a:cubicBezTo>
                <a:cubicBezTo>
                  <a:pt x="1383" y="5231"/>
                  <a:pt x="1401" y="5219"/>
                  <a:pt x="1415" y="5203"/>
                </a:cubicBezTo>
                <a:cubicBezTo>
                  <a:pt x="1431" y="5187"/>
                  <a:pt x="1427" y="5168"/>
                  <a:pt x="1428" y="5146"/>
                </a:cubicBezTo>
                <a:cubicBezTo>
                  <a:pt x="1430" y="5125"/>
                  <a:pt x="1422" y="5127"/>
                  <a:pt x="1429" y="5102"/>
                </a:cubicBezTo>
                <a:cubicBezTo>
                  <a:pt x="1436" y="5071"/>
                  <a:pt x="1425" y="5094"/>
                  <a:pt x="1451" y="5070"/>
                </a:cubicBezTo>
                <a:cubicBezTo>
                  <a:pt x="1540" y="4991"/>
                  <a:pt x="1470" y="4957"/>
                  <a:pt x="1500" y="4909"/>
                </a:cubicBezTo>
                <a:cubicBezTo>
                  <a:pt x="1510" y="4892"/>
                  <a:pt x="1522" y="4885"/>
                  <a:pt x="1534" y="4868"/>
                </a:cubicBezTo>
                <a:cubicBezTo>
                  <a:pt x="1551" y="4842"/>
                  <a:pt x="1547" y="4819"/>
                  <a:pt x="1569" y="4794"/>
                </a:cubicBezTo>
                <a:cubicBezTo>
                  <a:pt x="1578" y="4783"/>
                  <a:pt x="1575" y="4777"/>
                  <a:pt x="1593" y="4777"/>
                </a:cubicBezTo>
                <a:lnTo>
                  <a:pt x="1728" y="4777"/>
                </a:lnTo>
                <a:cubicBezTo>
                  <a:pt x="1744" y="4777"/>
                  <a:pt x="1768" y="4794"/>
                  <a:pt x="1788" y="4798"/>
                </a:cubicBezTo>
                <a:cubicBezTo>
                  <a:pt x="1815" y="4804"/>
                  <a:pt x="1831" y="4812"/>
                  <a:pt x="1857" y="4818"/>
                </a:cubicBezTo>
                <a:cubicBezTo>
                  <a:pt x="1861" y="4862"/>
                  <a:pt x="1870" y="4879"/>
                  <a:pt x="1882" y="4908"/>
                </a:cubicBezTo>
                <a:cubicBezTo>
                  <a:pt x="1885" y="4915"/>
                  <a:pt x="1889" y="4933"/>
                  <a:pt x="1891" y="4940"/>
                </a:cubicBezTo>
                <a:cubicBezTo>
                  <a:pt x="1946" y="4940"/>
                  <a:pt x="1954" y="4892"/>
                  <a:pt x="1965" y="4845"/>
                </a:cubicBezTo>
                <a:cubicBezTo>
                  <a:pt x="2023" y="4845"/>
                  <a:pt x="2032" y="4863"/>
                  <a:pt x="2067" y="4899"/>
                </a:cubicBezTo>
                <a:cubicBezTo>
                  <a:pt x="2068" y="4900"/>
                  <a:pt x="2084" y="4916"/>
                  <a:pt x="2084" y="4916"/>
                </a:cubicBezTo>
                <a:cubicBezTo>
                  <a:pt x="2088" y="4920"/>
                  <a:pt x="2087" y="4919"/>
                  <a:pt x="2090" y="4924"/>
                </a:cubicBezTo>
                <a:cubicBezTo>
                  <a:pt x="2098" y="4939"/>
                  <a:pt x="2095" y="4947"/>
                  <a:pt x="2107" y="4961"/>
                </a:cubicBezTo>
                <a:cubicBezTo>
                  <a:pt x="2141" y="4998"/>
                  <a:pt x="2120" y="4961"/>
                  <a:pt x="2146" y="5017"/>
                </a:cubicBezTo>
                <a:lnTo>
                  <a:pt x="2154" y="5029"/>
                </a:lnTo>
                <a:cubicBezTo>
                  <a:pt x="2174" y="5059"/>
                  <a:pt x="2191" y="5078"/>
                  <a:pt x="2216" y="5103"/>
                </a:cubicBezTo>
                <a:cubicBezTo>
                  <a:pt x="2217" y="5104"/>
                  <a:pt x="2219" y="5105"/>
                  <a:pt x="2220" y="5106"/>
                </a:cubicBezTo>
                <a:cubicBezTo>
                  <a:pt x="2221" y="5107"/>
                  <a:pt x="2222" y="5108"/>
                  <a:pt x="2223" y="5109"/>
                </a:cubicBezTo>
                <a:cubicBezTo>
                  <a:pt x="2243" y="5130"/>
                  <a:pt x="2235" y="5122"/>
                  <a:pt x="2239" y="5149"/>
                </a:cubicBezTo>
                <a:cubicBezTo>
                  <a:pt x="2244" y="5187"/>
                  <a:pt x="2247" y="5158"/>
                  <a:pt x="2260" y="5188"/>
                </a:cubicBezTo>
                <a:cubicBezTo>
                  <a:pt x="2276" y="5228"/>
                  <a:pt x="2253" y="5230"/>
                  <a:pt x="2312" y="5264"/>
                </a:cubicBezTo>
                <a:cubicBezTo>
                  <a:pt x="2327" y="5273"/>
                  <a:pt x="2335" y="5275"/>
                  <a:pt x="2347" y="5290"/>
                </a:cubicBezTo>
                <a:cubicBezTo>
                  <a:pt x="2355" y="5300"/>
                  <a:pt x="2350" y="5297"/>
                  <a:pt x="2361" y="5310"/>
                </a:cubicBezTo>
                <a:lnTo>
                  <a:pt x="2400" y="5339"/>
                </a:lnTo>
                <a:cubicBezTo>
                  <a:pt x="2430" y="5350"/>
                  <a:pt x="2415" y="5327"/>
                  <a:pt x="2429" y="5378"/>
                </a:cubicBezTo>
                <a:cubicBezTo>
                  <a:pt x="2433" y="5394"/>
                  <a:pt x="2429" y="5385"/>
                  <a:pt x="2440" y="5401"/>
                </a:cubicBezTo>
                <a:cubicBezTo>
                  <a:pt x="2471" y="5393"/>
                  <a:pt x="2503" y="5355"/>
                  <a:pt x="2529" y="5334"/>
                </a:cubicBezTo>
                <a:cubicBezTo>
                  <a:pt x="2566" y="5303"/>
                  <a:pt x="2536" y="5321"/>
                  <a:pt x="2588" y="5312"/>
                </a:cubicBezTo>
                <a:cubicBezTo>
                  <a:pt x="2622" y="5306"/>
                  <a:pt x="2624" y="5286"/>
                  <a:pt x="2650" y="5286"/>
                </a:cubicBezTo>
                <a:cubicBezTo>
                  <a:pt x="2681" y="5286"/>
                  <a:pt x="2668" y="5320"/>
                  <a:pt x="2704" y="5320"/>
                </a:cubicBezTo>
                <a:cubicBezTo>
                  <a:pt x="2730" y="5320"/>
                  <a:pt x="2739" y="5292"/>
                  <a:pt x="2765" y="5292"/>
                </a:cubicBezTo>
                <a:cubicBezTo>
                  <a:pt x="2811" y="5292"/>
                  <a:pt x="2802" y="5323"/>
                  <a:pt x="2840" y="5333"/>
                </a:cubicBezTo>
                <a:cubicBezTo>
                  <a:pt x="2870" y="5270"/>
                  <a:pt x="2863" y="5292"/>
                  <a:pt x="2921" y="5292"/>
                </a:cubicBezTo>
                <a:cubicBezTo>
                  <a:pt x="2978" y="5292"/>
                  <a:pt x="3011" y="5221"/>
                  <a:pt x="3099" y="5318"/>
                </a:cubicBezTo>
                <a:cubicBezTo>
                  <a:pt x="3130" y="5352"/>
                  <a:pt x="3155" y="5336"/>
                  <a:pt x="3194" y="5321"/>
                </a:cubicBezTo>
                <a:cubicBezTo>
                  <a:pt x="3237" y="5306"/>
                  <a:pt x="3225" y="5289"/>
                  <a:pt x="3280" y="5286"/>
                </a:cubicBezTo>
                <a:cubicBezTo>
                  <a:pt x="3320" y="5283"/>
                  <a:pt x="3346" y="5243"/>
                  <a:pt x="3362" y="5286"/>
                </a:cubicBezTo>
                <a:cubicBezTo>
                  <a:pt x="3407" y="5286"/>
                  <a:pt x="3405" y="5273"/>
                  <a:pt x="3431" y="5247"/>
                </a:cubicBezTo>
                <a:cubicBezTo>
                  <a:pt x="3499" y="5178"/>
                  <a:pt x="3473" y="5197"/>
                  <a:pt x="3545" y="5191"/>
                </a:cubicBezTo>
                <a:cubicBezTo>
                  <a:pt x="3549" y="5141"/>
                  <a:pt x="3573" y="5157"/>
                  <a:pt x="3604" y="5142"/>
                </a:cubicBezTo>
                <a:cubicBezTo>
                  <a:pt x="3611" y="5139"/>
                  <a:pt x="3621" y="5131"/>
                  <a:pt x="3630" y="5128"/>
                </a:cubicBezTo>
                <a:cubicBezTo>
                  <a:pt x="3677" y="5117"/>
                  <a:pt x="3663" y="5157"/>
                  <a:pt x="3734" y="5110"/>
                </a:cubicBezTo>
                <a:cubicBezTo>
                  <a:pt x="3734" y="5075"/>
                  <a:pt x="3729" y="5054"/>
                  <a:pt x="3751" y="5038"/>
                </a:cubicBezTo>
                <a:lnTo>
                  <a:pt x="3844" y="4982"/>
                </a:lnTo>
                <a:cubicBezTo>
                  <a:pt x="3861" y="4970"/>
                  <a:pt x="3926" y="4937"/>
                  <a:pt x="3898" y="4892"/>
                </a:cubicBezTo>
                <a:cubicBezTo>
                  <a:pt x="3884" y="4870"/>
                  <a:pt x="3882" y="4888"/>
                  <a:pt x="3877" y="4858"/>
                </a:cubicBezTo>
                <a:cubicBezTo>
                  <a:pt x="3869" y="4811"/>
                  <a:pt x="3889" y="4790"/>
                  <a:pt x="3843" y="4777"/>
                </a:cubicBezTo>
                <a:cubicBezTo>
                  <a:pt x="3844" y="4717"/>
                  <a:pt x="3877" y="4763"/>
                  <a:pt x="3877" y="4676"/>
                </a:cubicBezTo>
                <a:cubicBezTo>
                  <a:pt x="3877" y="4657"/>
                  <a:pt x="3860" y="4653"/>
                  <a:pt x="3845" y="4647"/>
                </a:cubicBezTo>
                <a:cubicBezTo>
                  <a:pt x="3813" y="4636"/>
                  <a:pt x="3769" y="4642"/>
                  <a:pt x="3741" y="4628"/>
                </a:cubicBezTo>
                <a:lnTo>
                  <a:pt x="3741" y="4567"/>
                </a:lnTo>
                <a:cubicBezTo>
                  <a:pt x="3761" y="4565"/>
                  <a:pt x="3758" y="4564"/>
                  <a:pt x="3768" y="4554"/>
                </a:cubicBezTo>
                <a:cubicBezTo>
                  <a:pt x="3738" y="4491"/>
                  <a:pt x="3803" y="4466"/>
                  <a:pt x="3735" y="4445"/>
                </a:cubicBezTo>
                <a:cubicBezTo>
                  <a:pt x="3714" y="4438"/>
                  <a:pt x="3731" y="4449"/>
                  <a:pt x="3712" y="4434"/>
                </a:cubicBezTo>
                <a:cubicBezTo>
                  <a:pt x="3686" y="4413"/>
                  <a:pt x="3667" y="4391"/>
                  <a:pt x="3667" y="4357"/>
                </a:cubicBezTo>
                <a:cubicBezTo>
                  <a:pt x="3702" y="4349"/>
                  <a:pt x="3714" y="4353"/>
                  <a:pt x="3714" y="4310"/>
                </a:cubicBezTo>
                <a:cubicBezTo>
                  <a:pt x="3714" y="4287"/>
                  <a:pt x="3676" y="4266"/>
                  <a:pt x="3673" y="4229"/>
                </a:cubicBezTo>
                <a:cubicBezTo>
                  <a:pt x="3687" y="4223"/>
                  <a:pt x="3694" y="4214"/>
                  <a:pt x="3691" y="4197"/>
                </a:cubicBezTo>
                <a:cubicBezTo>
                  <a:pt x="3687" y="4177"/>
                  <a:pt x="3667" y="4171"/>
                  <a:pt x="3667" y="4161"/>
                </a:cubicBezTo>
                <a:cubicBezTo>
                  <a:pt x="3667" y="4128"/>
                  <a:pt x="3680" y="4142"/>
                  <a:pt x="3677" y="4109"/>
                </a:cubicBezTo>
                <a:cubicBezTo>
                  <a:pt x="3667" y="4005"/>
                  <a:pt x="3663" y="4015"/>
                  <a:pt x="3769" y="3965"/>
                </a:cubicBezTo>
                <a:cubicBezTo>
                  <a:pt x="3799" y="3952"/>
                  <a:pt x="3824" y="3961"/>
                  <a:pt x="3847" y="3941"/>
                </a:cubicBezTo>
                <a:cubicBezTo>
                  <a:pt x="3860" y="3930"/>
                  <a:pt x="3843" y="3938"/>
                  <a:pt x="3866" y="3927"/>
                </a:cubicBezTo>
                <a:cubicBezTo>
                  <a:pt x="3900" y="3910"/>
                  <a:pt x="3904" y="3916"/>
                  <a:pt x="3904" y="3876"/>
                </a:cubicBezTo>
                <a:cubicBezTo>
                  <a:pt x="3904" y="3856"/>
                  <a:pt x="3896" y="3858"/>
                  <a:pt x="3877" y="3856"/>
                </a:cubicBezTo>
                <a:cubicBezTo>
                  <a:pt x="3877" y="3817"/>
                  <a:pt x="3880" y="3793"/>
                  <a:pt x="3906" y="3777"/>
                </a:cubicBezTo>
                <a:cubicBezTo>
                  <a:pt x="3962" y="3743"/>
                  <a:pt x="3953" y="3786"/>
                  <a:pt x="4029" y="3703"/>
                </a:cubicBezTo>
                <a:cubicBezTo>
                  <a:pt x="4058" y="3671"/>
                  <a:pt x="4046" y="3623"/>
                  <a:pt x="4046" y="3578"/>
                </a:cubicBezTo>
                <a:cubicBezTo>
                  <a:pt x="4149" y="3570"/>
                  <a:pt x="4073" y="3511"/>
                  <a:pt x="4040" y="3456"/>
                </a:cubicBezTo>
                <a:lnTo>
                  <a:pt x="4003" y="3404"/>
                </a:lnTo>
                <a:cubicBezTo>
                  <a:pt x="4002" y="3403"/>
                  <a:pt x="4001" y="3402"/>
                  <a:pt x="4000" y="3401"/>
                </a:cubicBezTo>
                <a:cubicBezTo>
                  <a:pt x="3990" y="3392"/>
                  <a:pt x="3992" y="3395"/>
                  <a:pt x="3984" y="3389"/>
                </a:cubicBezTo>
                <a:lnTo>
                  <a:pt x="3951" y="3368"/>
                </a:lnTo>
                <a:cubicBezTo>
                  <a:pt x="3857" y="3331"/>
                  <a:pt x="3943" y="3258"/>
                  <a:pt x="3898" y="3212"/>
                </a:cubicBezTo>
                <a:cubicBezTo>
                  <a:pt x="3884" y="3199"/>
                  <a:pt x="3883" y="3208"/>
                  <a:pt x="3877" y="3185"/>
                </a:cubicBezTo>
                <a:cubicBezTo>
                  <a:pt x="3893" y="3162"/>
                  <a:pt x="3915" y="3163"/>
                  <a:pt x="3929" y="3128"/>
                </a:cubicBezTo>
                <a:cubicBezTo>
                  <a:pt x="3939" y="3103"/>
                  <a:pt x="3927" y="3077"/>
                  <a:pt x="3932" y="3037"/>
                </a:cubicBezTo>
                <a:cubicBezTo>
                  <a:pt x="3939" y="2975"/>
                  <a:pt x="3935" y="3007"/>
                  <a:pt x="3914" y="2958"/>
                </a:cubicBezTo>
                <a:cubicBezTo>
                  <a:pt x="3909" y="2946"/>
                  <a:pt x="3907" y="2926"/>
                  <a:pt x="3902" y="2916"/>
                </a:cubicBezTo>
                <a:lnTo>
                  <a:pt x="3890" y="2900"/>
                </a:lnTo>
                <a:cubicBezTo>
                  <a:pt x="3877" y="2884"/>
                  <a:pt x="3877" y="2918"/>
                  <a:pt x="3877" y="2819"/>
                </a:cubicBezTo>
                <a:cubicBezTo>
                  <a:pt x="3877" y="2779"/>
                  <a:pt x="3940" y="2792"/>
                  <a:pt x="3965" y="2792"/>
                </a:cubicBezTo>
                <a:cubicBezTo>
                  <a:pt x="3989" y="2792"/>
                  <a:pt x="4000" y="2837"/>
                  <a:pt x="4055" y="2822"/>
                </a:cubicBezTo>
                <a:cubicBezTo>
                  <a:pt x="4091" y="2811"/>
                  <a:pt x="4066" y="2811"/>
                  <a:pt x="4093" y="2799"/>
                </a:cubicBezTo>
                <a:cubicBezTo>
                  <a:pt x="4137" y="2779"/>
                  <a:pt x="4118" y="2807"/>
                  <a:pt x="4171" y="2747"/>
                </a:cubicBezTo>
                <a:cubicBezTo>
                  <a:pt x="4208" y="2706"/>
                  <a:pt x="4173" y="2684"/>
                  <a:pt x="4253" y="2680"/>
                </a:cubicBezTo>
                <a:lnTo>
                  <a:pt x="4304" y="2677"/>
                </a:lnTo>
                <a:cubicBezTo>
                  <a:pt x="4304" y="2625"/>
                  <a:pt x="4315" y="2526"/>
                  <a:pt x="4295" y="2496"/>
                </a:cubicBezTo>
                <a:lnTo>
                  <a:pt x="4250" y="2432"/>
                </a:lnTo>
                <a:cubicBezTo>
                  <a:pt x="4244" y="2425"/>
                  <a:pt x="4250" y="2431"/>
                  <a:pt x="4241" y="2422"/>
                </a:cubicBezTo>
                <a:cubicBezTo>
                  <a:pt x="4225" y="2406"/>
                  <a:pt x="4214" y="2403"/>
                  <a:pt x="4195" y="2393"/>
                </a:cubicBezTo>
                <a:cubicBezTo>
                  <a:pt x="4175" y="2382"/>
                  <a:pt x="4157" y="2369"/>
                  <a:pt x="4146" y="2347"/>
                </a:cubicBezTo>
                <a:cubicBezTo>
                  <a:pt x="4139" y="2333"/>
                  <a:pt x="4142" y="2336"/>
                  <a:pt x="4135" y="2324"/>
                </a:cubicBezTo>
                <a:lnTo>
                  <a:pt x="4112" y="2293"/>
                </a:lnTo>
                <a:cubicBezTo>
                  <a:pt x="4079" y="2251"/>
                  <a:pt x="4101" y="2269"/>
                  <a:pt x="4081" y="2236"/>
                </a:cubicBezTo>
                <a:cubicBezTo>
                  <a:pt x="4072" y="2221"/>
                  <a:pt x="4066" y="2217"/>
                  <a:pt x="4066" y="2196"/>
                </a:cubicBezTo>
                <a:cubicBezTo>
                  <a:pt x="4066" y="2166"/>
                  <a:pt x="4081" y="2166"/>
                  <a:pt x="4083" y="2146"/>
                </a:cubicBezTo>
                <a:cubicBezTo>
                  <a:pt x="4087" y="2119"/>
                  <a:pt x="4025" y="2073"/>
                  <a:pt x="4106" y="2032"/>
                </a:cubicBezTo>
                <a:cubicBezTo>
                  <a:pt x="4124" y="2022"/>
                  <a:pt x="4147" y="1997"/>
                  <a:pt x="4159" y="1991"/>
                </a:cubicBezTo>
                <a:cubicBezTo>
                  <a:pt x="4178" y="1981"/>
                  <a:pt x="4186" y="1990"/>
                  <a:pt x="4209" y="1979"/>
                </a:cubicBezTo>
                <a:cubicBezTo>
                  <a:pt x="4206" y="1947"/>
                  <a:pt x="4197" y="1950"/>
                  <a:pt x="4172" y="1934"/>
                </a:cubicBezTo>
                <a:cubicBezTo>
                  <a:pt x="4132" y="1908"/>
                  <a:pt x="4122" y="1880"/>
                  <a:pt x="4160" y="1849"/>
                </a:cubicBezTo>
                <a:cubicBezTo>
                  <a:pt x="4162" y="1847"/>
                  <a:pt x="4177" y="1836"/>
                  <a:pt x="4179" y="1835"/>
                </a:cubicBezTo>
                <a:cubicBezTo>
                  <a:pt x="4199" y="1822"/>
                  <a:pt x="4203" y="1814"/>
                  <a:pt x="4211" y="1798"/>
                </a:cubicBezTo>
                <a:lnTo>
                  <a:pt x="4216" y="1789"/>
                </a:lnTo>
                <a:cubicBezTo>
                  <a:pt x="4225" y="1775"/>
                  <a:pt x="4217" y="1789"/>
                  <a:pt x="4225" y="1778"/>
                </a:cubicBezTo>
                <a:cubicBezTo>
                  <a:pt x="4242" y="1753"/>
                  <a:pt x="4229" y="1767"/>
                  <a:pt x="4236" y="1735"/>
                </a:cubicBezTo>
                <a:cubicBezTo>
                  <a:pt x="4272" y="1731"/>
                  <a:pt x="4312" y="1710"/>
                  <a:pt x="4324" y="1755"/>
                </a:cubicBezTo>
                <a:lnTo>
                  <a:pt x="4351" y="1755"/>
                </a:lnTo>
                <a:lnTo>
                  <a:pt x="4351" y="1667"/>
                </a:lnTo>
                <a:cubicBezTo>
                  <a:pt x="4375" y="1661"/>
                  <a:pt x="4371" y="1660"/>
                  <a:pt x="4383" y="1638"/>
                </a:cubicBezTo>
                <a:lnTo>
                  <a:pt x="4387" y="1629"/>
                </a:lnTo>
                <a:cubicBezTo>
                  <a:pt x="4388" y="1628"/>
                  <a:pt x="4389" y="1626"/>
                  <a:pt x="4389" y="1624"/>
                </a:cubicBezTo>
                <a:cubicBezTo>
                  <a:pt x="4391" y="1620"/>
                  <a:pt x="4395" y="1608"/>
                  <a:pt x="4396" y="1604"/>
                </a:cubicBezTo>
                <a:cubicBezTo>
                  <a:pt x="4411" y="1557"/>
                  <a:pt x="4446" y="1573"/>
                  <a:pt x="4446" y="1545"/>
                </a:cubicBezTo>
                <a:cubicBezTo>
                  <a:pt x="4446" y="1459"/>
                  <a:pt x="4323" y="1492"/>
                  <a:pt x="4324" y="1362"/>
                </a:cubicBezTo>
                <a:cubicBezTo>
                  <a:pt x="4324" y="1351"/>
                  <a:pt x="4325" y="1340"/>
                  <a:pt x="4323" y="1330"/>
                </a:cubicBezTo>
                <a:cubicBezTo>
                  <a:pt x="4323" y="1329"/>
                  <a:pt x="4318" y="1314"/>
                  <a:pt x="4318" y="1314"/>
                </a:cubicBezTo>
                <a:cubicBezTo>
                  <a:pt x="4312" y="1301"/>
                  <a:pt x="4317" y="1310"/>
                  <a:pt x="4310" y="1302"/>
                </a:cubicBezTo>
                <a:cubicBezTo>
                  <a:pt x="4274" y="1268"/>
                  <a:pt x="4220" y="1241"/>
                  <a:pt x="4267" y="1183"/>
                </a:cubicBezTo>
                <a:cubicBezTo>
                  <a:pt x="4277" y="1170"/>
                  <a:pt x="4275" y="1175"/>
                  <a:pt x="4283" y="1159"/>
                </a:cubicBezTo>
                <a:cubicBezTo>
                  <a:pt x="4245" y="1141"/>
                  <a:pt x="4229" y="1148"/>
                  <a:pt x="4229" y="1098"/>
                </a:cubicBezTo>
                <a:cubicBezTo>
                  <a:pt x="4229" y="1073"/>
                  <a:pt x="4254" y="1069"/>
                  <a:pt x="4268" y="1056"/>
                </a:cubicBezTo>
                <a:cubicBezTo>
                  <a:pt x="4297" y="1029"/>
                  <a:pt x="4272" y="1032"/>
                  <a:pt x="4293" y="1000"/>
                </a:cubicBezTo>
                <a:cubicBezTo>
                  <a:pt x="4312" y="972"/>
                  <a:pt x="4321" y="987"/>
                  <a:pt x="4350" y="975"/>
                </a:cubicBezTo>
                <a:cubicBezTo>
                  <a:pt x="4379" y="962"/>
                  <a:pt x="4365" y="944"/>
                  <a:pt x="4378" y="915"/>
                </a:cubicBezTo>
                <a:cubicBezTo>
                  <a:pt x="4422" y="905"/>
                  <a:pt x="4466" y="922"/>
                  <a:pt x="4466" y="895"/>
                </a:cubicBezTo>
                <a:cubicBezTo>
                  <a:pt x="4466" y="866"/>
                  <a:pt x="4453" y="868"/>
                  <a:pt x="4453" y="847"/>
                </a:cubicBezTo>
                <a:cubicBezTo>
                  <a:pt x="4453" y="808"/>
                  <a:pt x="4487" y="782"/>
                  <a:pt x="4444" y="754"/>
                </a:cubicBezTo>
                <a:cubicBezTo>
                  <a:pt x="4380" y="713"/>
                  <a:pt x="4422" y="749"/>
                  <a:pt x="4376" y="680"/>
                </a:cubicBezTo>
                <a:cubicBezTo>
                  <a:pt x="4371" y="673"/>
                  <a:pt x="4368" y="665"/>
                  <a:pt x="4365" y="658"/>
                </a:cubicBezTo>
                <a:cubicBezTo>
                  <a:pt x="4343" y="658"/>
                  <a:pt x="4304" y="658"/>
                  <a:pt x="4291" y="665"/>
                </a:cubicBezTo>
                <a:cubicBezTo>
                  <a:pt x="4276" y="673"/>
                  <a:pt x="4292" y="678"/>
                  <a:pt x="4249" y="678"/>
                </a:cubicBezTo>
                <a:cubicBezTo>
                  <a:pt x="4230" y="678"/>
                  <a:pt x="4236" y="670"/>
                  <a:pt x="4223" y="664"/>
                </a:cubicBezTo>
                <a:cubicBezTo>
                  <a:pt x="4194" y="651"/>
                  <a:pt x="4143" y="663"/>
                  <a:pt x="4130" y="621"/>
                </a:cubicBezTo>
                <a:cubicBezTo>
                  <a:pt x="4118" y="579"/>
                  <a:pt x="4134" y="587"/>
                  <a:pt x="4101" y="555"/>
                </a:cubicBezTo>
                <a:cubicBezTo>
                  <a:pt x="4100" y="554"/>
                  <a:pt x="4099" y="553"/>
                  <a:pt x="4098" y="552"/>
                </a:cubicBezTo>
                <a:cubicBezTo>
                  <a:pt x="4097" y="551"/>
                  <a:pt x="4095" y="550"/>
                  <a:pt x="4094" y="549"/>
                </a:cubicBezTo>
                <a:cubicBezTo>
                  <a:pt x="4040" y="490"/>
                  <a:pt x="4076" y="452"/>
                  <a:pt x="4082" y="436"/>
                </a:cubicBezTo>
                <a:cubicBezTo>
                  <a:pt x="4101" y="385"/>
                  <a:pt x="4070" y="366"/>
                  <a:pt x="4134" y="332"/>
                </a:cubicBezTo>
                <a:cubicBezTo>
                  <a:pt x="4134" y="280"/>
                  <a:pt x="4137" y="254"/>
                  <a:pt x="4160" y="216"/>
                </a:cubicBezTo>
                <a:cubicBezTo>
                  <a:pt x="4170" y="198"/>
                  <a:pt x="4188" y="182"/>
                  <a:pt x="4209" y="177"/>
                </a:cubicBezTo>
                <a:lnTo>
                  <a:pt x="4209" y="136"/>
                </a:lnTo>
                <a:cubicBezTo>
                  <a:pt x="4170" y="126"/>
                  <a:pt x="4195" y="115"/>
                  <a:pt x="4160" y="96"/>
                </a:cubicBezTo>
                <a:cubicBezTo>
                  <a:pt x="4148" y="90"/>
                  <a:pt x="4140" y="91"/>
                  <a:pt x="4128" y="81"/>
                </a:cubicBezTo>
                <a:cubicBezTo>
                  <a:pt x="4113" y="69"/>
                  <a:pt x="4114" y="74"/>
                  <a:pt x="4114" y="48"/>
                </a:cubicBezTo>
                <a:cubicBezTo>
                  <a:pt x="4054" y="48"/>
                  <a:pt x="4011" y="31"/>
                  <a:pt x="3965" y="0"/>
                </a:cubicBezTo>
                <a:cubicBezTo>
                  <a:pt x="3937" y="21"/>
                  <a:pt x="3966" y="18"/>
                  <a:pt x="3931" y="2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Freeform 23"/>
          <p:cNvSpPr>
            <a:spLocks/>
          </p:cNvSpPr>
          <p:nvPr/>
        </p:nvSpPr>
        <p:spPr bwMode="auto">
          <a:xfrm>
            <a:off x="3441708" y="5524476"/>
            <a:ext cx="701960" cy="531631"/>
          </a:xfrm>
          <a:custGeom>
            <a:avLst/>
            <a:gdLst>
              <a:gd name="T0" fmla="*/ 0 w 1329"/>
              <a:gd name="T1" fmla="*/ 132 h 904"/>
              <a:gd name="T2" fmla="*/ 44 w 1329"/>
              <a:gd name="T3" fmla="*/ 197 h 904"/>
              <a:gd name="T4" fmla="*/ 53 w 1329"/>
              <a:gd name="T5" fmla="*/ 241 h 904"/>
              <a:gd name="T6" fmla="*/ 68 w 1329"/>
              <a:gd name="T7" fmla="*/ 288 h 904"/>
              <a:gd name="T8" fmla="*/ 73 w 1329"/>
              <a:gd name="T9" fmla="*/ 391 h 904"/>
              <a:gd name="T10" fmla="*/ 115 w 1329"/>
              <a:gd name="T11" fmla="*/ 464 h 904"/>
              <a:gd name="T12" fmla="*/ 122 w 1329"/>
              <a:gd name="T13" fmla="*/ 511 h 904"/>
              <a:gd name="T14" fmla="*/ 141 w 1329"/>
              <a:gd name="T15" fmla="*/ 547 h 904"/>
              <a:gd name="T16" fmla="*/ 237 w 1329"/>
              <a:gd name="T17" fmla="*/ 789 h 904"/>
              <a:gd name="T18" fmla="*/ 274 w 1329"/>
              <a:gd name="T19" fmla="*/ 779 h 904"/>
              <a:gd name="T20" fmla="*/ 359 w 1329"/>
              <a:gd name="T21" fmla="*/ 708 h 904"/>
              <a:gd name="T22" fmla="*/ 481 w 1329"/>
              <a:gd name="T23" fmla="*/ 850 h 904"/>
              <a:gd name="T24" fmla="*/ 515 w 1329"/>
              <a:gd name="T25" fmla="*/ 837 h 904"/>
              <a:gd name="T26" fmla="*/ 598 w 1329"/>
              <a:gd name="T27" fmla="*/ 859 h 904"/>
              <a:gd name="T28" fmla="*/ 698 w 1329"/>
              <a:gd name="T29" fmla="*/ 816 h 904"/>
              <a:gd name="T30" fmla="*/ 822 w 1329"/>
              <a:gd name="T31" fmla="*/ 875 h 904"/>
              <a:gd name="T32" fmla="*/ 908 w 1329"/>
              <a:gd name="T33" fmla="*/ 904 h 904"/>
              <a:gd name="T34" fmla="*/ 869 w 1329"/>
              <a:gd name="T35" fmla="*/ 777 h 904"/>
              <a:gd name="T36" fmla="*/ 944 w 1329"/>
              <a:gd name="T37" fmla="*/ 744 h 904"/>
              <a:gd name="T38" fmla="*/ 1001 w 1329"/>
              <a:gd name="T39" fmla="*/ 726 h 904"/>
              <a:gd name="T40" fmla="*/ 1031 w 1329"/>
              <a:gd name="T41" fmla="*/ 715 h 904"/>
              <a:gd name="T42" fmla="*/ 1087 w 1329"/>
              <a:gd name="T43" fmla="*/ 697 h 904"/>
              <a:gd name="T44" fmla="*/ 1148 w 1329"/>
              <a:gd name="T45" fmla="*/ 588 h 904"/>
              <a:gd name="T46" fmla="*/ 1175 w 1329"/>
              <a:gd name="T47" fmla="*/ 568 h 904"/>
              <a:gd name="T48" fmla="*/ 1179 w 1329"/>
              <a:gd name="T49" fmla="*/ 566 h 904"/>
              <a:gd name="T50" fmla="*/ 1227 w 1329"/>
              <a:gd name="T51" fmla="*/ 599 h 904"/>
              <a:gd name="T52" fmla="*/ 1281 w 1329"/>
              <a:gd name="T53" fmla="*/ 572 h 904"/>
              <a:gd name="T54" fmla="*/ 1261 w 1329"/>
              <a:gd name="T55" fmla="*/ 511 h 904"/>
              <a:gd name="T56" fmla="*/ 1284 w 1329"/>
              <a:gd name="T57" fmla="*/ 474 h 904"/>
              <a:gd name="T58" fmla="*/ 1329 w 1329"/>
              <a:gd name="T59" fmla="*/ 450 h 904"/>
              <a:gd name="T60" fmla="*/ 1315 w 1329"/>
              <a:gd name="T61" fmla="*/ 369 h 904"/>
              <a:gd name="T62" fmla="*/ 1281 w 1329"/>
              <a:gd name="T63" fmla="*/ 301 h 904"/>
              <a:gd name="T64" fmla="*/ 1322 w 1329"/>
              <a:gd name="T65" fmla="*/ 288 h 904"/>
              <a:gd name="T66" fmla="*/ 1303 w 1329"/>
              <a:gd name="T67" fmla="*/ 266 h 904"/>
              <a:gd name="T68" fmla="*/ 1238 w 1329"/>
              <a:gd name="T69" fmla="*/ 195 h 904"/>
              <a:gd name="T70" fmla="*/ 1222 w 1329"/>
              <a:gd name="T71" fmla="*/ 171 h 904"/>
              <a:gd name="T72" fmla="*/ 1180 w 1329"/>
              <a:gd name="T73" fmla="*/ 111 h 904"/>
              <a:gd name="T74" fmla="*/ 1177 w 1329"/>
              <a:gd name="T75" fmla="*/ 107 h 904"/>
              <a:gd name="T76" fmla="*/ 1166 w 1329"/>
              <a:gd name="T77" fmla="*/ 84 h 904"/>
              <a:gd name="T78" fmla="*/ 1109 w 1329"/>
              <a:gd name="T79" fmla="*/ 73 h 904"/>
              <a:gd name="T80" fmla="*/ 1032 w 1329"/>
              <a:gd name="T81" fmla="*/ 46 h 904"/>
              <a:gd name="T82" fmla="*/ 985 w 1329"/>
              <a:gd name="T83" fmla="*/ 59 h 904"/>
              <a:gd name="T84" fmla="*/ 945 w 1329"/>
              <a:gd name="T85" fmla="*/ 67 h 904"/>
              <a:gd name="T86" fmla="*/ 908 w 1329"/>
              <a:gd name="T87" fmla="*/ 91 h 904"/>
              <a:gd name="T88" fmla="*/ 827 w 1329"/>
              <a:gd name="T89" fmla="*/ 112 h 904"/>
              <a:gd name="T90" fmla="*/ 800 w 1329"/>
              <a:gd name="T91" fmla="*/ 91 h 904"/>
              <a:gd name="T92" fmla="*/ 773 w 1329"/>
              <a:gd name="T93" fmla="*/ 91 h 904"/>
              <a:gd name="T94" fmla="*/ 754 w 1329"/>
              <a:gd name="T95" fmla="*/ 120 h 904"/>
              <a:gd name="T96" fmla="*/ 664 w 1329"/>
              <a:gd name="T97" fmla="*/ 213 h 904"/>
              <a:gd name="T98" fmla="*/ 636 w 1329"/>
              <a:gd name="T99" fmla="*/ 181 h 904"/>
              <a:gd name="T100" fmla="*/ 556 w 1329"/>
              <a:gd name="T101" fmla="*/ 57 h 904"/>
              <a:gd name="T102" fmla="*/ 475 w 1329"/>
              <a:gd name="T103" fmla="*/ 10 h 904"/>
              <a:gd name="T104" fmla="*/ 313 w 1329"/>
              <a:gd name="T105" fmla="*/ 59 h 904"/>
              <a:gd name="T106" fmla="*/ 250 w 1329"/>
              <a:gd name="T107" fmla="*/ 97 h 904"/>
              <a:gd name="T108" fmla="*/ 143 w 1329"/>
              <a:gd name="T109" fmla="*/ 105 h 904"/>
              <a:gd name="T110" fmla="*/ 116 w 1329"/>
              <a:gd name="T111" fmla="*/ 119 h 904"/>
              <a:gd name="T112" fmla="*/ 0 w 1329"/>
              <a:gd name="T113" fmla="*/ 132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29" h="904">
                <a:moveTo>
                  <a:pt x="0" y="132"/>
                </a:moveTo>
                <a:cubicBezTo>
                  <a:pt x="6" y="155"/>
                  <a:pt x="34" y="172"/>
                  <a:pt x="44" y="197"/>
                </a:cubicBezTo>
                <a:cubicBezTo>
                  <a:pt x="49" y="209"/>
                  <a:pt x="49" y="229"/>
                  <a:pt x="53" y="241"/>
                </a:cubicBezTo>
                <a:cubicBezTo>
                  <a:pt x="61" y="265"/>
                  <a:pt x="65" y="260"/>
                  <a:pt x="68" y="288"/>
                </a:cubicBezTo>
                <a:cubicBezTo>
                  <a:pt x="71" y="320"/>
                  <a:pt x="60" y="366"/>
                  <a:pt x="73" y="391"/>
                </a:cubicBezTo>
                <a:cubicBezTo>
                  <a:pt x="92" y="425"/>
                  <a:pt x="114" y="403"/>
                  <a:pt x="115" y="464"/>
                </a:cubicBezTo>
                <a:cubicBezTo>
                  <a:pt x="116" y="494"/>
                  <a:pt x="112" y="488"/>
                  <a:pt x="122" y="511"/>
                </a:cubicBezTo>
                <a:lnTo>
                  <a:pt x="141" y="547"/>
                </a:lnTo>
                <a:cubicBezTo>
                  <a:pt x="200" y="664"/>
                  <a:pt x="179" y="733"/>
                  <a:pt x="237" y="789"/>
                </a:cubicBezTo>
                <a:cubicBezTo>
                  <a:pt x="253" y="788"/>
                  <a:pt x="261" y="786"/>
                  <a:pt x="274" y="779"/>
                </a:cubicBezTo>
                <a:cubicBezTo>
                  <a:pt x="309" y="758"/>
                  <a:pt x="284" y="708"/>
                  <a:pt x="359" y="708"/>
                </a:cubicBezTo>
                <a:cubicBezTo>
                  <a:pt x="416" y="708"/>
                  <a:pt x="413" y="850"/>
                  <a:pt x="481" y="850"/>
                </a:cubicBezTo>
                <a:cubicBezTo>
                  <a:pt x="505" y="850"/>
                  <a:pt x="492" y="837"/>
                  <a:pt x="515" y="837"/>
                </a:cubicBezTo>
                <a:cubicBezTo>
                  <a:pt x="542" y="837"/>
                  <a:pt x="532" y="870"/>
                  <a:pt x="598" y="859"/>
                </a:cubicBezTo>
                <a:cubicBezTo>
                  <a:pt x="665" y="847"/>
                  <a:pt x="627" y="816"/>
                  <a:pt x="698" y="816"/>
                </a:cubicBezTo>
                <a:cubicBezTo>
                  <a:pt x="751" y="816"/>
                  <a:pt x="744" y="836"/>
                  <a:pt x="822" y="875"/>
                </a:cubicBezTo>
                <a:cubicBezTo>
                  <a:pt x="870" y="899"/>
                  <a:pt x="826" y="904"/>
                  <a:pt x="908" y="904"/>
                </a:cubicBezTo>
                <a:cubicBezTo>
                  <a:pt x="903" y="836"/>
                  <a:pt x="786" y="843"/>
                  <a:pt x="869" y="777"/>
                </a:cubicBezTo>
                <a:cubicBezTo>
                  <a:pt x="909" y="745"/>
                  <a:pt x="880" y="785"/>
                  <a:pt x="944" y="744"/>
                </a:cubicBezTo>
                <a:cubicBezTo>
                  <a:pt x="974" y="725"/>
                  <a:pt x="961" y="747"/>
                  <a:pt x="1001" y="726"/>
                </a:cubicBezTo>
                <a:cubicBezTo>
                  <a:pt x="1024" y="714"/>
                  <a:pt x="995" y="719"/>
                  <a:pt x="1031" y="715"/>
                </a:cubicBezTo>
                <a:cubicBezTo>
                  <a:pt x="1073" y="710"/>
                  <a:pt x="1058" y="724"/>
                  <a:pt x="1087" y="697"/>
                </a:cubicBezTo>
                <a:cubicBezTo>
                  <a:pt x="1153" y="632"/>
                  <a:pt x="1088" y="641"/>
                  <a:pt x="1148" y="588"/>
                </a:cubicBezTo>
                <a:lnTo>
                  <a:pt x="1175" y="568"/>
                </a:lnTo>
                <a:cubicBezTo>
                  <a:pt x="1176" y="567"/>
                  <a:pt x="1178" y="567"/>
                  <a:pt x="1179" y="566"/>
                </a:cubicBezTo>
                <a:cubicBezTo>
                  <a:pt x="1201" y="580"/>
                  <a:pt x="1200" y="585"/>
                  <a:pt x="1227" y="599"/>
                </a:cubicBezTo>
                <a:cubicBezTo>
                  <a:pt x="1262" y="566"/>
                  <a:pt x="1231" y="568"/>
                  <a:pt x="1281" y="572"/>
                </a:cubicBezTo>
                <a:cubicBezTo>
                  <a:pt x="1280" y="530"/>
                  <a:pt x="1270" y="550"/>
                  <a:pt x="1261" y="511"/>
                </a:cubicBezTo>
                <a:lnTo>
                  <a:pt x="1284" y="474"/>
                </a:lnTo>
                <a:cubicBezTo>
                  <a:pt x="1304" y="445"/>
                  <a:pt x="1299" y="465"/>
                  <a:pt x="1329" y="450"/>
                </a:cubicBezTo>
                <a:cubicBezTo>
                  <a:pt x="1322" y="388"/>
                  <a:pt x="1324" y="488"/>
                  <a:pt x="1315" y="369"/>
                </a:cubicBezTo>
                <a:cubicBezTo>
                  <a:pt x="1311" y="316"/>
                  <a:pt x="1293" y="354"/>
                  <a:pt x="1281" y="301"/>
                </a:cubicBezTo>
                <a:cubicBezTo>
                  <a:pt x="1295" y="295"/>
                  <a:pt x="1305" y="292"/>
                  <a:pt x="1322" y="288"/>
                </a:cubicBezTo>
                <a:cubicBezTo>
                  <a:pt x="1316" y="265"/>
                  <a:pt x="1322" y="277"/>
                  <a:pt x="1303" y="266"/>
                </a:cubicBezTo>
                <a:cubicBezTo>
                  <a:pt x="1211" y="214"/>
                  <a:pt x="1259" y="263"/>
                  <a:pt x="1238" y="195"/>
                </a:cubicBezTo>
                <a:cubicBezTo>
                  <a:pt x="1234" y="181"/>
                  <a:pt x="1235" y="187"/>
                  <a:pt x="1222" y="171"/>
                </a:cubicBezTo>
                <a:lnTo>
                  <a:pt x="1180" y="111"/>
                </a:lnTo>
                <a:cubicBezTo>
                  <a:pt x="1179" y="110"/>
                  <a:pt x="1178" y="108"/>
                  <a:pt x="1177" y="107"/>
                </a:cubicBezTo>
                <a:lnTo>
                  <a:pt x="1166" y="84"/>
                </a:lnTo>
                <a:cubicBezTo>
                  <a:pt x="1137" y="84"/>
                  <a:pt x="1125" y="90"/>
                  <a:pt x="1109" y="73"/>
                </a:cubicBezTo>
                <a:cubicBezTo>
                  <a:pt x="1097" y="60"/>
                  <a:pt x="1103" y="0"/>
                  <a:pt x="1032" y="46"/>
                </a:cubicBezTo>
                <a:cubicBezTo>
                  <a:pt x="1008" y="62"/>
                  <a:pt x="1024" y="56"/>
                  <a:pt x="985" y="59"/>
                </a:cubicBezTo>
                <a:cubicBezTo>
                  <a:pt x="967" y="61"/>
                  <a:pt x="961" y="58"/>
                  <a:pt x="945" y="67"/>
                </a:cubicBezTo>
                <a:cubicBezTo>
                  <a:pt x="936" y="72"/>
                  <a:pt x="918" y="91"/>
                  <a:pt x="908" y="91"/>
                </a:cubicBezTo>
                <a:cubicBezTo>
                  <a:pt x="841" y="91"/>
                  <a:pt x="889" y="70"/>
                  <a:pt x="827" y="112"/>
                </a:cubicBezTo>
                <a:cubicBezTo>
                  <a:pt x="795" y="96"/>
                  <a:pt x="810" y="115"/>
                  <a:pt x="800" y="91"/>
                </a:cubicBezTo>
                <a:lnTo>
                  <a:pt x="773" y="91"/>
                </a:lnTo>
                <a:cubicBezTo>
                  <a:pt x="766" y="111"/>
                  <a:pt x="770" y="95"/>
                  <a:pt x="754" y="120"/>
                </a:cubicBezTo>
                <a:cubicBezTo>
                  <a:pt x="706" y="193"/>
                  <a:pt x="755" y="192"/>
                  <a:pt x="664" y="213"/>
                </a:cubicBezTo>
                <a:cubicBezTo>
                  <a:pt x="652" y="204"/>
                  <a:pt x="646" y="193"/>
                  <a:pt x="636" y="181"/>
                </a:cubicBezTo>
                <a:cubicBezTo>
                  <a:pt x="595" y="132"/>
                  <a:pt x="556" y="175"/>
                  <a:pt x="556" y="57"/>
                </a:cubicBezTo>
                <a:cubicBezTo>
                  <a:pt x="510" y="54"/>
                  <a:pt x="525" y="10"/>
                  <a:pt x="475" y="10"/>
                </a:cubicBezTo>
                <a:cubicBezTo>
                  <a:pt x="408" y="10"/>
                  <a:pt x="361" y="25"/>
                  <a:pt x="313" y="59"/>
                </a:cubicBezTo>
                <a:cubicBezTo>
                  <a:pt x="286" y="78"/>
                  <a:pt x="288" y="93"/>
                  <a:pt x="250" y="97"/>
                </a:cubicBezTo>
                <a:cubicBezTo>
                  <a:pt x="217" y="102"/>
                  <a:pt x="182" y="95"/>
                  <a:pt x="143" y="105"/>
                </a:cubicBezTo>
                <a:cubicBezTo>
                  <a:pt x="118" y="112"/>
                  <a:pt x="136" y="107"/>
                  <a:pt x="116" y="119"/>
                </a:cubicBezTo>
                <a:cubicBezTo>
                  <a:pt x="62" y="152"/>
                  <a:pt x="64" y="98"/>
                  <a:pt x="0" y="13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Freeform 32"/>
          <p:cNvSpPr>
            <a:spLocks/>
          </p:cNvSpPr>
          <p:nvPr/>
        </p:nvSpPr>
        <p:spPr bwMode="auto">
          <a:xfrm>
            <a:off x="2935374" y="4768668"/>
            <a:ext cx="460302" cy="743004"/>
          </a:xfrm>
          <a:custGeom>
            <a:avLst/>
            <a:gdLst>
              <a:gd name="T0" fmla="*/ 197 w 865"/>
              <a:gd name="T1" fmla="*/ 95 h 1267"/>
              <a:gd name="T2" fmla="*/ 217 w 865"/>
              <a:gd name="T3" fmla="*/ 176 h 1267"/>
              <a:gd name="T4" fmla="*/ 177 w 865"/>
              <a:gd name="T5" fmla="*/ 230 h 1267"/>
              <a:gd name="T6" fmla="*/ 264 w 865"/>
              <a:gd name="T7" fmla="*/ 312 h 1267"/>
              <a:gd name="T8" fmla="*/ 292 w 865"/>
              <a:gd name="T9" fmla="*/ 372 h 1267"/>
              <a:gd name="T10" fmla="*/ 261 w 865"/>
              <a:gd name="T11" fmla="*/ 409 h 1267"/>
              <a:gd name="T12" fmla="*/ 204 w 865"/>
              <a:gd name="T13" fmla="*/ 420 h 1267"/>
              <a:gd name="T14" fmla="*/ 155 w 865"/>
              <a:gd name="T15" fmla="*/ 479 h 1267"/>
              <a:gd name="T16" fmla="*/ 136 w 865"/>
              <a:gd name="T17" fmla="*/ 542 h 1267"/>
              <a:gd name="T18" fmla="*/ 131 w 865"/>
              <a:gd name="T19" fmla="*/ 551 h 1267"/>
              <a:gd name="T20" fmla="*/ 78 w 865"/>
              <a:gd name="T21" fmla="*/ 633 h 1267"/>
              <a:gd name="T22" fmla="*/ 61 w 865"/>
              <a:gd name="T23" fmla="*/ 739 h 1267"/>
              <a:gd name="T24" fmla="*/ 74 w 865"/>
              <a:gd name="T25" fmla="*/ 752 h 1267"/>
              <a:gd name="T26" fmla="*/ 85 w 865"/>
              <a:gd name="T27" fmla="*/ 782 h 1267"/>
              <a:gd name="T28" fmla="*/ 84 w 865"/>
              <a:gd name="T29" fmla="*/ 862 h 1267"/>
              <a:gd name="T30" fmla="*/ 82 w 865"/>
              <a:gd name="T31" fmla="*/ 908 h 1267"/>
              <a:gd name="T32" fmla="*/ 55 w 865"/>
              <a:gd name="T33" fmla="*/ 969 h 1267"/>
              <a:gd name="T34" fmla="*/ 109 w 865"/>
              <a:gd name="T35" fmla="*/ 1003 h 1267"/>
              <a:gd name="T36" fmla="*/ 201 w 865"/>
              <a:gd name="T37" fmla="*/ 999 h 1267"/>
              <a:gd name="T38" fmla="*/ 211 w 865"/>
              <a:gd name="T39" fmla="*/ 1009 h 1267"/>
              <a:gd name="T40" fmla="*/ 231 w 865"/>
              <a:gd name="T41" fmla="*/ 1091 h 1267"/>
              <a:gd name="T42" fmla="*/ 285 w 865"/>
              <a:gd name="T43" fmla="*/ 1064 h 1267"/>
              <a:gd name="T44" fmla="*/ 339 w 865"/>
              <a:gd name="T45" fmla="*/ 1097 h 1267"/>
              <a:gd name="T46" fmla="*/ 407 w 865"/>
              <a:gd name="T47" fmla="*/ 1125 h 1267"/>
              <a:gd name="T48" fmla="*/ 396 w 865"/>
              <a:gd name="T49" fmla="*/ 1161 h 1267"/>
              <a:gd name="T50" fmla="*/ 330 w 865"/>
              <a:gd name="T51" fmla="*/ 1204 h 1267"/>
              <a:gd name="T52" fmla="*/ 326 w 865"/>
              <a:gd name="T53" fmla="*/ 1240 h 1267"/>
              <a:gd name="T54" fmla="*/ 434 w 865"/>
              <a:gd name="T55" fmla="*/ 1253 h 1267"/>
              <a:gd name="T56" fmla="*/ 515 w 865"/>
              <a:gd name="T57" fmla="*/ 1225 h 1267"/>
              <a:gd name="T58" fmla="*/ 636 w 865"/>
              <a:gd name="T59" fmla="*/ 1129 h 1267"/>
              <a:gd name="T60" fmla="*/ 653 w 865"/>
              <a:gd name="T61" fmla="*/ 1092 h 1267"/>
              <a:gd name="T62" fmla="*/ 641 w 865"/>
              <a:gd name="T63" fmla="*/ 989 h 1267"/>
              <a:gd name="T64" fmla="*/ 641 w 865"/>
              <a:gd name="T65" fmla="*/ 952 h 1267"/>
              <a:gd name="T66" fmla="*/ 648 w 865"/>
              <a:gd name="T67" fmla="*/ 810 h 1267"/>
              <a:gd name="T68" fmla="*/ 657 w 865"/>
              <a:gd name="T69" fmla="*/ 798 h 1267"/>
              <a:gd name="T70" fmla="*/ 664 w 865"/>
              <a:gd name="T71" fmla="*/ 778 h 1267"/>
              <a:gd name="T72" fmla="*/ 681 w 865"/>
              <a:gd name="T73" fmla="*/ 748 h 1267"/>
              <a:gd name="T74" fmla="*/ 754 w 865"/>
              <a:gd name="T75" fmla="*/ 679 h 1267"/>
              <a:gd name="T76" fmla="*/ 834 w 865"/>
              <a:gd name="T77" fmla="*/ 664 h 1267"/>
              <a:gd name="T78" fmla="*/ 807 w 865"/>
              <a:gd name="T79" fmla="*/ 616 h 1267"/>
              <a:gd name="T80" fmla="*/ 838 w 865"/>
              <a:gd name="T81" fmla="*/ 580 h 1267"/>
              <a:gd name="T82" fmla="*/ 842 w 865"/>
              <a:gd name="T83" fmla="*/ 385 h 1267"/>
              <a:gd name="T84" fmla="*/ 822 w 865"/>
              <a:gd name="T85" fmla="*/ 337 h 1267"/>
              <a:gd name="T86" fmla="*/ 819 w 865"/>
              <a:gd name="T87" fmla="*/ 333 h 1267"/>
              <a:gd name="T88" fmla="*/ 816 w 865"/>
              <a:gd name="T89" fmla="*/ 329 h 1267"/>
              <a:gd name="T90" fmla="*/ 805 w 865"/>
              <a:gd name="T91" fmla="*/ 239 h 1267"/>
              <a:gd name="T92" fmla="*/ 782 w 865"/>
              <a:gd name="T93" fmla="*/ 201 h 1267"/>
              <a:gd name="T94" fmla="*/ 763 w 865"/>
              <a:gd name="T95" fmla="*/ 139 h 1267"/>
              <a:gd name="T96" fmla="*/ 742 w 865"/>
              <a:gd name="T97" fmla="*/ 151 h 1267"/>
              <a:gd name="T98" fmla="*/ 722 w 865"/>
              <a:gd name="T99" fmla="*/ 165 h 1267"/>
              <a:gd name="T100" fmla="*/ 570 w 865"/>
              <a:gd name="T101" fmla="*/ 142 h 1267"/>
              <a:gd name="T102" fmla="*/ 538 w 865"/>
              <a:gd name="T103" fmla="*/ 144 h 1267"/>
              <a:gd name="T104" fmla="*/ 533 w 865"/>
              <a:gd name="T105" fmla="*/ 146 h 1267"/>
              <a:gd name="T106" fmla="*/ 461 w 865"/>
              <a:gd name="T107" fmla="*/ 163 h 1267"/>
              <a:gd name="T108" fmla="*/ 417 w 865"/>
              <a:gd name="T109" fmla="*/ 139 h 1267"/>
              <a:gd name="T110" fmla="*/ 412 w 865"/>
              <a:gd name="T111" fmla="*/ 137 h 1267"/>
              <a:gd name="T112" fmla="*/ 366 w 865"/>
              <a:gd name="T113" fmla="*/ 115 h 1267"/>
              <a:gd name="T114" fmla="*/ 292 w 865"/>
              <a:gd name="T115" fmla="*/ 95 h 1267"/>
              <a:gd name="T116" fmla="*/ 285 w 865"/>
              <a:gd name="T117" fmla="*/ 0 h 1267"/>
              <a:gd name="T118" fmla="*/ 248 w 865"/>
              <a:gd name="T119" fmla="*/ 24 h 1267"/>
              <a:gd name="T120" fmla="*/ 240 w 865"/>
              <a:gd name="T121" fmla="*/ 36 h 1267"/>
              <a:gd name="T122" fmla="*/ 237 w 865"/>
              <a:gd name="T123" fmla="*/ 40 h 1267"/>
              <a:gd name="T124" fmla="*/ 197 w 865"/>
              <a:gd name="T125" fmla="*/ 95 h 1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5" h="1267">
                <a:moveTo>
                  <a:pt x="197" y="95"/>
                </a:moveTo>
                <a:cubicBezTo>
                  <a:pt x="197" y="173"/>
                  <a:pt x="194" y="142"/>
                  <a:pt x="217" y="176"/>
                </a:cubicBezTo>
                <a:cubicBezTo>
                  <a:pt x="191" y="194"/>
                  <a:pt x="179" y="206"/>
                  <a:pt x="177" y="230"/>
                </a:cubicBezTo>
                <a:cubicBezTo>
                  <a:pt x="221" y="242"/>
                  <a:pt x="236" y="290"/>
                  <a:pt x="264" y="312"/>
                </a:cubicBezTo>
                <a:cubicBezTo>
                  <a:pt x="291" y="335"/>
                  <a:pt x="292" y="317"/>
                  <a:pt x="292" y="372"/>
                </a:cubicBezTo>
                <a:cubicBezTo>
                  <a:pt x="292" y="389"/>
                  <a:pt x="275" y="400"/>
                  <a:pt x="261" y="409"/>
                </a:cubicBezTo>
                <a:cubicBezTo>
                  <a:pt x="236" y="425"/>
                  <a:pt x="241" y="420"/>
                  <a:pt x="204" y="420"/>
                </a:cubicBezTo>
                <a:cubicBezTo>
                  <a:pt x="180" y="465"/>
                  <a:pt x="168" y="446"/>
                  <a:pt x="155" y="479"/>
                </a:cubicBezTo>
                <a:cubicBezTo>
                  <a:pt x="141" y="513"/>
                  <a:pt x="162" y="490"/>
                  <a:pt x="136" y="542"/>
                </a:cubicBezTo>
                <a:lnTo>
                  <a:pt x="131" y="551"/>
                </a:lnTo>
                <a:cubicBezTo>
                  <a:pt x="97" y="630"/>
                  <a:pt x="125" y="545"/>
                  <a:pt x="78" y="633"/>
                </a:cubicBezTo>
                <a:cubicBezTo>
                  <a:pt x="50" y="687"/>
                  <a:pt x="0" y="683"/>
                  <a:pt x="61" y="739"/>
                </a:cubicBezTo>
                <a:cubicBezTo>
                  <a:pt x="62" y="739"/>
                  <a:pt x="74" y="752"/>
                  <a:pt x="74" y="752"/>
                </a:cubicBezTo>
                <a:lnTo>
                  <a:pt x="85" y="782"/>
                </a:lnTo>
                <a:cubicBezTo>
                  <a:pt x="93" y="822"/>
                  <a:pt x="88" y="831"/>
                  <a:pt x="84" y="862"/>
                </a:cubicBezTo>
                <a:cubicBezTo>
                  <a:pt x="81" y="879"/>
                  <a:pt x="84" y="893"/>
                  <a:pt x="82" y="908"/>
                </a:cubicBezTo>
                <a:cubicBezTo>
                  <a:pt x="76" y="956"/>
                  <a:pt x="55" y="917"/>
                  <a:pt x="55" y="969"/>
                </a:cubicBezTo>
                <a:cubicBezTo>
                  <a:pt x="55" y="993"/>
                  <a:pt x="85" y="1003"/>
                  <a:pt x="109" y="1003"/>
                </a:cubicBezTo>
                <a:cubicBezTo>
                  <a:pt x="144" y="1003"/>
                  <a:pt x="147" y="944"/>
                  <a:pt x="201" y="999"/>
                </a:cubicBezTo>
                <a:cubicBezTo>
                  <a:pt x="206" y="1005"/>
                  <a:pt x="206" y="1004"/>
                  <a:pt x="211" y="1009"/>
                </a:cubicBezTo>
                <a:cubicBezTo>
                  <a:pt x="246" y="1046"/>
                  <a:pt x="191" y="1067"/>
                  <a:pt x="231" y="1091"/>
                </a:cubicBezTo>
                <a:cubicBezTo>
                  <a:pt x="244" y="1099"/>
                  <a:pt x="253" y="1081"/>
                  <a:pt x="285" y="1064"/>
                </a:cubicBezTo>
                <a:cubicBezTo>
                  <a:pt x="302" y="1078"/>
                  <a:pt x="311" y="1095"/>
                  <a:pt x="339" y="1097"/>
                </a:cubicBezTo>
                <a:cubicBezTo>
                  <a:pt x="372" y="1100"/>
                  <a:pt x="407" y="1089"/>
                  <a:pt x="407" y="1125"/>
                </a:cubicBezTo>
                <a:cubicBezTo>
                  <a:pt x="407" y="1138"/>
                  <a:pt x="403" y="1152"/>
                  <a:pt x="396" y="1161"/>
                </a:cubicBezTo>
                <a:cubicBezTo>
                  <a:pt x="376" y="1188"/>
                  <a:pt x="358" y="1163"/>
                  <a:pt x="330" y="1204"/>
                </a:cubicBezTo>
                <a:cubicBezTo>
                  <a:pt x="320" y="1220"/>
                  <a:pt x="319" y="1224"/>
                  <a:pt x="326" y="1240"/>
                </a:cubicBezTo>
                <a:cubicBezTo>
                  <a:pt x="355" y="1267"/>
                  <a:pt x="427" y="1171"/>
                  <a:pt x="434" y="1253"/>
                </a:cubicBezTo>
                <a:cubicBezTo>
                  <a:pt x="463" y="1253"/>
                  <a:pt x="491" y="1235"/>
                  <a:pt x="515" y="1225"/>
                </a:cubicBezTo>
                <a:cubicBezTo>
                  <a:pt x="537" y="1216"/>
                  <a:pt x="609" y="1220"/>
                  <a:pt x="636" y="1129"/>
                </a:cubicBezTo>
                <a:cubicBezTo>
                  <a:pt x="647" y="1090"/>
                  <a:pt x="631" y="1121"/>
                  <a:pt x="653" y="1092"/>
                </a:cubicBezTo>
                <a:cubicBezTo>
                  <a:pt x="700" y="1028"/>
                  <a:pt x="645" y="1028"/>
                  <a:pt x="641" y="989"/>
                </a:cubicBezTo>
                <a:cubicBezTo>
                  <a:pt x="640" y="982"/>
                  <a:pt x="643" y="967"/>
                  <a:pt x="641" y="952"/>
                </a:cubicBezTo>
                <a:cubicBezTo>
                  <a:pt x="637" y="912"/>
                  <a:pt x="626" y="844"/>
                  <a:pt x="648" y="810"/>
                </a:cubicBezTo>
                <a:cubicBezTo>
                  <a:pt x="655" y="799"/>
                  <a:pt x="647" y="815"/>
                  <a:pt x="657" y="798"/>
                </a:cubicBezTo>
                <a:cubicBezTo>
                  <a:pt x="666" y="781"/>
                  <a:pt x="658" y="796"/>
                  <a:pt x="664" y="778"/>
                </a:cubicBezTo>
                <a:cubicBezTo>
                  <a:pt x="674" y="748"/>
                  <a:pt x="661" y="769"/>
                  <a:pt x="681" y="748"/>
                </a:cubicBezTo>
                <a:cubicBezTo>
                  <a:pt x="705" y="724"/>
                  <a:pt x="727" y="686"/>
                  <a:pt x="754" y="679"/>
                </a:cubicBezTo>
                <a:cubicBezTo>
                  <a:pt x="777" y="673"/>
                  <a:pt x="834" y="687"/>
                  <a:pt x="834" y="664"/>
                </a:cubicBezTo>
                <a:cubicBezTo>
                  <a:pt x="834" y="630"/>
                  <a:pt x="821" y="635"/>
                  <a:pt x="807" y="616"/>
                </a:cubicBezTo>
                <a:lnTo>
                  <a:pt x="838" y="580"/>
                </a:lnTo>
                <a:cubicBezTo>
                  <a:pt x="865" y="548"/>
                  <a:pt x="860" y="422"/>
                  <a:pt x="842" y="385"/>
                </a:cubicBezTo>
                <a:lnTo>
                  <a:pt x="822" y="337"/>
                </a:lnTo>
                <a:cubicBezTo>
                  <a:pt x="821" y="336"/>
                  <a:pt x="820" y="334"/>
                  <a:pt x="819" y="333"/>
                </a:cubicBezTo>
                <a:cubicBezTo>
                  <a:pt x="818" y="332"/>
                  <a:pt x="817" y="330"/>
                  <a:pt x="816" y="329"/>
                </a:cubicBezTo>
                <a:cubicBezTo>
                  <a:pt x="795" y="293"/>
                  <a:pt x="815" y="271"/>
                  <a:pt x="805" y="239"/>
                </a:cubicBezTo>
                <a:cubicBezTo>
                  <a:pt x="798" y="214"/>
                  <a:pt x="789" y="226"/>
                  <a:pt x="782" y="201"/>
                </a:cubicBezTo>
                <a:cubicBezTo>
                  <a:pt x="774" y="174"/>
                  <a:pt x="792" y="135"/>
                  <a:pt x="763" y="139"/>
                </a:cubicBezTo>
                <a:cubicBezTo>
                  <a:pt x="740" y="142"/>
                  <a:pt x="751" y="145"/>
                  <a:pt x="742" y="151"/>
                </a:cubicBezTo>
                <a:cubicBezTo>
                  <a:pt x="727" y="163"/>
                  <a:pt x="750" y="155"/>
                  <a:pt x="722" y="165"/>
                </a:cubicBezTo>
                <a:cubicBezTo>
                  <a:pt x="715" y="167"/>
                  <a:pt x="582" y="187"/>
                  <a:pt x="570" y="142"/>
                </a:cubicBezTo>
                <a:lnTo>
                  <a:pt x="538" y="144"/>
                </a:lnTo>
                <a:cubicBezTo>
                  <a:pt x="536" y="145"/>
                  <a:pt x="535" y="146"/>
                  <a:pt x="533" y="146"/>
                </a:cubicBezTo>
                <a:cubicBezTo>
                  <a:pt x="533" y="146"/>
                  <a:pt x="498" y="180"/>
                  <a:pt x="461" y="163"/>
                </a:cubicBezTo>
                <a:lnTo>
                  <a:pt x="417" y="139"/>
                </a:lnTo>
                <a:cubicBezTo>
                  <a:pt x="416" y="138"/>
                  <a:pt x="414" y="137"/>
                  <a:pt x="412" y="137"/>
                </a:cubicBezTo>
                <a:cubicBezTo>
                  <a:pt x="383" y="120"/>
                  <a:pt x="406" y="122"/>
                  <a:pt x="366" y="115"/>
                </a:cubicBezTo>
                <a:cubicBezTo>
                  <a:pt x="303" y="105"/>
                  <a:pt x="348" y="95"/>
                  <a:pt x="292" y="95"/>
                </a:cubicBezTo>
                <a:cubicBezTo>
                  <a:pt x="279" y="34"/>
                  <a:pt x="313" y="0"/>
                  <a:pt x="285" y="0"/>
                </a:cubicBezTo>
                <a:cubicBezTo>
                  <a:pt x="257" y="0"/>
                  <a:pt x="256" y="10"/>
                  <a:pt x="248" y="24"/>
                </a:cubicBezTo>
                <a:lnTo>
                  <a:pt x="240" y="36"/>
                </a:lnTo>
                <a:cubicBezTo>
                  <a:pt x="239" y="37"/>
                  <a:pt x="238" y="39"/>
                  <a:pt x="237" y="40"/>
                </a:cubicBezTo>
                <a:cubicBezTo>
                  <a:pt x="228" y="52"/>
                  <a:pt x="197" y="79"/>
                  <a:pt x="197" y="9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Freeform 38"/>
          <p:cNvSpPr>
            <a:spLocks/>
          </p:cNvSpPr>
          <p:nvPr/>
        </p:nvSpPr>
        <p:spPr bwMode="auto">
          <a:xfrm>
            <a:off x="3988317" y="5197819"/>
            <a:ext cx="350980" cy="659736"/>
          </a:xfrm>
          <a:custGeom>
            <a:avLst/>
            <a:gdLst>
              <a:gd name="T0" fmla="*/ 461 w 663"/>
              <a:gd name="T1" fmla="*/ 70 h 1121"/>
              <a:gd name="T2" fmla="*/ 407 w 663"/>
              <a:gd name="T3" fmla="*/ 50 h 1121"/>
              <a:gd name="T4" fmla="*/ 360 w 663"/>
              <a:gd name="T5" fmla="*/ 70 h 1121"/>
              <a:gd name="T6" fmla="*/ 213 w 663"/>
              <a:gd name="T7" fmla="*/ 87 h 1121"/>
              <a:gd name="T8" fmla="*/ 14 w 663"/>
              <a:gd name="T9" fmla="*/ 152 h 1121"/>
              <a:gd name="T10" fmla="*/ 24 w 663"/>
              <a:gd name="T11" fmla="*/ 263 h 1121"/>
              <a:gd name="T12" fmla="*/ 48 w 663"/>
              <a:gd name="T13" fmla="*/ 402 h 1121"/>
              <a:gd name="T14" fmla="*/ 70 w 663"/>
              <a:gd name="T15" fmla="*/ 543 h 1121"/>
              <a:gd name="T16" fmla="*/ 80 w 663"/>
              <a:gd name="T17" fmla="*/ 560 h 1121"/>
              <a:gd name="T18" fmla="*/ 102 w 663"/>
              <a:gd name="T19" fmla="*/ 606 h 1121"/>
              <a:gd name="T20" fmla="*/ 200 w 663"/>
              <a:gd name="T21" fmla="*/ 684 h 1121"/>
              <a:gd name="T22" fmla="*/ 226 w 663"/>
              <a:gd name="T23" fmla="*/ 718 h 1121"/>
              <a:gd name="T24" fmla="*/ 275 w 663"/>
              <a:gd name="T25" fmla="*/ 785 h 1121"/>
              <a:gd name="T26" fmla="*/ 332 w 663"/>
              <a:gd name="T27" fmla="*/ 850 h 1121"/>
              <a:gd name="T28" fmla="*/ 315 w 663"/>
              <a:gd name="T29" fmla="*/ 948 h 1121"/>
              <a:gd name="T30" fmla="*/ 325 w 663"/>
              <a:gd name="T31" fmla="*/ 972 h 1121"/>
              <a:gd name="T32" fmla="*/ 383 w 663"/>
              <a:gd name="T33" fmla="*/ 1037 h 1121"/>
              <a:gd name="T34" fmla="*/ 439 w 663"/>
              <a:gd name="T35" fmla="*/ 1048 h 1121"/>
              <a:gd name="T36" fmla="*/ 536 w 663"/>
              <a:gd name="T37" fmla="*/ 1121 h 1121"/>
              <a:gd name="T38" fmla="*/ 550 w 663"/>
              <a:gd name="T39" fmla="*/ 1067 h 1121"/>
              <a:gd name="T40" fmla="*/ 601 w 663"/>
              <a:gd name="T41" fmla="*/ 1016 h 1121"/>
              <a:gd name="T42" fmla="*/ 610 w 663"/>
              <a:gd name="T43" fmla="*/ 999 h 1121"/>
              <a:gd name="T44" fmla="*/ 590 w 663"/>
              <a:gd name="T45" fmla="*/ 911 h 1121"/>
              <a:gd name="T46" fmla="*/ 587 w 663"/>
              <a:gd name="T47" fmla="*/ 860 h 1121"/>
              <a:gd name="T48" fmla="*/ 576 w 663"/>
              <a:gd name="T49" fmla="*/ 775 h 1121"/>
              <a:gd name="T50" fmla="*/ 617 w 663"/>
              <a:gd name="T51" fmla="*/ 612 h 1121"/>
              <a:gd name="T52" fmla="*/ 576 w 663"/>
              <a:gd name="T53" fmla="*/ 639 h 1121"/>
              <a:gd name="T54" fmla="*/ 506 w 663"/>
              <a:gd name="T55" fmla="*/ 601 h 1121"/>
              <a:gd name="T56" fmla="*/ 495 w 663"/>
              <a:gd name="T57" fmla="*/ 572 h 1121"/>
              <a:gd name="T58" fmla="*/ 552 w 663"/>
              <a:gd name="T59" fmla="*/ 513 h 1121"/>
              <a:gd name="T60" fmla="*/ 553 w 663"/>
              <a:gd name="T61" fmla="*/ 453 h 1121"/>
              <a:gd name="T62" fmla="*/ 525 w 663"/>
              <a:gd name="T63" fmla="*/ 399 h 1121"/>
              <a:gd name="T64" fmla="*/ 534 w 663"/>
              <a:gd name="T65" fmla="*/ 333 h 1121"/>
              <a:gd name="T66" fmla="*/ 628 w 663"/>
              <a:gd name="T67" fmla="*/ 251 h 1121"/>
              <a:gd name="T68" fmla="*/ 626 w 663"/>
              <a:gd name="T69" fmla="*/ 143 h 1121"/>
              <a:gd name="T70" fmla="*/ 580 w 663"/>
              <a:gd name="T71" fmla="*/ 107 h 1121"/>
              <a:gd name="T72" fmla="*/ 543 w 663"/>
              <a:gd name="T73" fmla="*/ 3 h 1121"/>
              <a:gd name="T74" fmla="*/ 514 w 663"/>
              <a:gd name="T75" fmla="*/ 15 h 1121"/>
              <a:gd name="T76" fmla="*/ 511 w 663"/>
              <a:gd name="T77" fmla="*/ 18 h 1121"/>
              <a:gd name="T78" fmla="*/ 461 w 663"/>
              <a:gd name="T79" fmla="*/ 70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63" h="1121">
                <a:moveTo>
                  <a:pt x="461" y="70"/>
                </a:moveTo>
                <a:cubicBezTo>
                  <a:pt x="422" y="60"/>
                  <a:pt x="456" y="50"/>
                  <a:pt x="407" y="50"/>
                </a:cubicBezTo>
                <a:cubicBezTo>
                  <a:pt x="379" y="50"/>
                  <a:pt x="397" y="70"/>
                  <a:pt x="360" y="70"/>
                </a:cubicBezTo>
                <a:cubicBezTo>
                  <a:pt x="318" y="70"/>
                  <a:pt x="294" y="10"/>
                  <a:pt x="213" y="87"/>
                </a:cubicBezTo>
                <a:cubicBezTo>
                  <a:pt x="105" y="188"/>
                  <a:pt x="104" y="108"/>
                  <a:pt x="14" y="152"/>
                </a:cubicBezTo>
                <a:cubicBezTo>
                  <a:pt x="0" y="212"/>
                  <a:pt x="8" y="209"/>
                  <a:pt x="24" y="263"/>
                </a:cubicBezTo>
                <a:cubicBezTo>
                  <a:pt x="46" y="340"/>
                  <a:pt x="48" y="312"/>
                  <a:pt x="48" y="402"/>
                </a:cubicBezTo>
                <a:cubicBezTo>
                  <a:pt x="48" y="495"/>
                  <a:pt x="34" y="494"/>
                  <a:pt x="70" y="543"/>
                </a:cubicBezTo>
                <a:lnTo>
                  <a:pt x="80" y="560"/>
                </a:lnTo>
                <a:cubicBezTo>
                  <a:pt x="90" y="578"/>
                  <a:pt x="93" y="588"/>
                  <a:pt x="102" y="606"/>
                </a:cubicBezTo>
                <a:cubicBezTo>
                  <a:pt x="187" y="606"/>
                  <a:pt x="142" y="597"/>
                  <a:pt x="200" y="684"/>
                </a:cubicBezTo>
                <a:cubicBezTo>
                  <a:pt x="208" y="697"/>
                  <a:pt x="218" y="706"/>
                  <a:pt x="226" y="718"/>
                </a:cubicBezTo>
                <a:cubicBezTo>
                  <a:pt x="250" y="755"/>
                  <a:pt x="221" y="770"/>
                  <a:pt x="275" y="785"/>
                </a:cubicBezTo>
                <a:cubicBezTo>
                  <a:pt x="331" y="801"/>
                  <a:pt x="332" y="777"/>
                  <a:pt x="332" y="850"/>
                </a:cubicBezTo>
                <a:cubicBezTo>
                  <a:pt x="297" y="859"/>
                  <a:pt x="304" y="907"/>
                  <a:pt x="315" y="948"/>
                </a:cubicBezTo>
                <a:cubicBezTo>
                  <a:pt x="318" y="958"/>
                  <a:pt x="322" y="965"/>
                  <a:pt x="325" y="972"/>
                </a:cubicBezTo>
                <a:cubicBezTo>
                  <a:pt x="337" y="1000"/>
                  <a:pt x="335" y="1017"/>
                  <a:pt x="383" y="1037"/>
                </a:cubicBezTo>
                <a:cubicBezTo>
                  <a:pt x="416" y="1051"/>
                  <a:pt x="405" y="1039"/>
                  <a:pt x="439" y="1048"/>
                </a:cubicBezTo>
                <a:cubicBezTo>
                  <a:pt x="554" y="1076"/>
                  <a:pt x="502" y="1096"/>
                  <a:pt x="536" y="1121"/>
                </a:cubicBezTo>
                <a:cubicBezTo>
                  <a:pt x="537" y="1103"/>
                  <a:pt x="541" y="1082"/>
                  <a:pt x="550" y="1067"/>
                </a:cubicBezTo>
                <a:cubicBezTo>
                  <a:pt x="561" y="1051"/>
                  <a:pt x="586" y="1036"/>
                  <a:pt x="601" y="1016"/>
                </a:cubicBezTo>
                <a:cubicBezTo>
                  <a:pt x="612" y="1000"/>
                  <a:pt x="610" y="1026"/>
                  <a:pt x="610" y="999"/>
                </a:cubicBezTo>
                <a:cubicBezTo>
                  <a:pt x="610" y="957"/>
                  <a:pt x="590" y="1021"/>
                  <a:pt x="590" y="911"/>
                </a:cubicBezTo>
                <a:cubicBezTo>
                  <a:pt x="590" y="885"/>
                  <a:pt x="602" y="882"/>
                  <a:pt x="587" y="860"/>
                </a:cubicBezTo>
                <a:cubicBezTo>
                  <a:pt x="581" y="852"/>
                  <a:pt x="525" y="827"/>
                  <a:pt x="576" y="775"/>
                </a:cubicBezTo>
                <a:cubicBezTo>
                  <a:pt x="614" y="737"/>
                  <a:pt x="612" y="678"/>
                  <a:pt x="617" y="612"/>
                </a:cubicBezTo>
                <a:cubicBezTo>
                  <a:pt x="586" y="613"/>
                  <a:pt x="583" y="613"/>
                  <a:pt x="576" y="639"/>
                </a:cubicBezTo>
                <a:cubicBezTo>
                  <a:pt x="542" y="639"/>
                  <a:pt x="524" y="628"/>
                  <a:pt x="506" y="601"/>
                </a:cubicBezTo>
                <a:cubicBezTo>
                  <a:pt x="499" y="590"/>
                  <a:pt x="498" y="585"/>
                  <a:pt x="495" y="572"/>
                </a:cubicBezTo>
                <a:cubicBezTo>
                  <a:pt x="554" y="558"/>
                  <a:pt x="529" y="574"/>
                  <a:pt x="552" y="513"/>
                </a:cubicBezTo>
                <a:cubicBezTo>
                  <a:pt x="560" y="489"/>
                  <a:pt x="567" y="478"/>
                  <a:pt x="553" y="453"/>
                </a:cubicBezTo>
                <a:cubicBezTo>
                  <a:pt x="537" y="424"/>
                  <a:pt x="543" y="442"/>
                  <a:pt x="525" y="399"/>
                </a:cubicBezTo>
                <a:cubicBezTo>
                  <a:pt x="514" y="371"/>
                  <a:pt x="509" y="354"/>
                  <a:pt x="534" y="333"/>
                </a:cubicBezTo>
                <a:lnTo>
                  <a:pt x="628" y="251"/>
                </a:lnTo>
                <a:cubicBezTo>
                  <a:pt x="663" y="223"/>
                  <a:pt x="644" y="176"/>
                  <a:pt x="626" y="143"/>
                </a:cubicBezTo>
                <a:cubicBezTo>
                  <a:pt x="615" y="121"/>
                  <a:pt x="603" y="121"/>
                  <a:pt x="580" y="107"/>
                </a:cubicBezTo>
                <a:cubicBezTo>
                  <a:pt x="523" y="74"/>
                  <a:pt x="542" y="45"/>
                  <a:pt x="543" y="3"/>
                </a:cubicBezTo>
                <a:cubicBezTo>
                  <a:pt x="518" y="5"/>
                  <a:pt x="532" y="0"/>
                  <a:pt x="514" y="15"/>
                </a:cubicBezTo>
                <a:cubicBezTo>
                  <a:pt x="513" y="16"/>
                  <a:pt x="512" y="17"/>
                  <a:pt x="511" y="18"/>
                </a:cubicBezTo>
                <a:lnTo>
                  <a:pt x="461" y="70"/>
                </a:lnTo>
                <a:close/>
              </a:path>
            </a:pathLst>
          </a:custGeom>
          <a:solidFill>
            <a:srgbClr val="0070C0"/>
          </a:solidFill>
          <a:ln w="19050"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Freeform 22"/>
          <p:cNvSpPr>
            <a:spLocks/>
          </p:cNvSpPr>
          <p:nvPr/>
        </p:nvSpPr>
        <p:spPr bwMode="auto">
          <a:xfrm>
            <a:off x="3280599" y="5024876"/>
            <a:ext cx="724970" cy="602088"/>
          </a:xfrm>
          <a:custGeom>
            <a:avLst/>
            <a:gdLst>
              <a:gd name="T0" fmla="*/ 236 w 1366"/>
              <a:gd name="T1" fmla="*/ 19 h 1022"/>
              <a:gd name="T2" fmla="*/ 213 w 1366"/>
              <a:gd name="T3" fmla="*/ 159 h 1022"/>
              <a:gd name="T4" fmla="*/ 197 w 1366"/>
              <a:gd name="T5" fmla="*/ 264 h 1022"/>
              <a:gd name="T6" fmla="*/ 114 w 1366"/>
              <a:gd name="T7" fmla="*/ 276 h 1022"/>
              <a:gd name="T8" fmla="*/ 36 w 1366"/>
              <a:gd name="T9" fmla="*/ 374 h 1022"/>
              <a:gd name="T10" fmla="*/ 36 w 1366"/>
              <a:gd name="T11" fmla="*/ 543 h 1022"/>
              <a:gd name="T12" fmla="*/ 51 w 1366"/>
              <a:gd name="T13" fmla="*/ 590 h 1022"/>
              <a:gd name="T14" fmla="*/ 56 w 1366"/>
              <a:gd name="T15" fmla="*/ 598 h 1022"/>
              <a:gd name="T16" fmla="*/ 33 w 1366"/>
              <a:gd name="T17" fmla="*/ 669 h 1022"/>
              <a:gd name="T18" fmla="*/ 19 w 1366"/>
              <a:gd name="T19" fmla="*/ 717 h 1022"/>
              <a:gd name="T20" fmla="*/ 175 w 1366"/>
              <a:gd name="T21" fmla="*/ 669 h 1022"/>
              <a:gd name="T22" fmla="*/ 213 w 1366"/>
              <a:gd name="T23" fmla="*/ 735 h 1022"/>
              <a:gd name="T24" fmla="*/ 162 w 1366"/>
              <a:gd name="T25" fmla="*/ 791 h 1022"/>
              <a:gd name="T26" fmla="*/ 141 w 1366"/>
              <a:gd name="T27" fmla="*/ 791 h 1022"/>
              <a:gd name="T28" fmla="*/ 192 w 1366"/>
              <a:gd name="T29" fmla="*/ 843 h 1022"/>
              <a:gd name="T30" fmla="*/ 240 w 1366"/>
              <a:gd name="T31" fmla="*/ 909 h 1022"/>
              <a:gd name="T32" fmla="*/ 245 w 1366"/>
              <a:gd name="T33" fmla="*/ 918 h 1022"/>
              <a:gd name="T34" fmla="*/ 283 w 1366"/>
              <a:gd name="T35" fmla="*/ 958 h 1022"/>
              <a:gd name="T36" fmla="*/ 324 w 1366"/>
              <a:gd name="T37" fmla="*/ 927 h 1022"/>
              <a:gd name="T38" fmla="*/ 365 w 1366"/>
              <a:gd name="T39" fmla="*/ 927 h 1022"/>
              <a:gd name="T40" fmla="*/ 403 w 1366"/>
              <a:gd name="T41" fmla="*/ 938 h 1022"/>
              <a:gd name="T42" fmla="*/ 427 w 1366"/>
              <a:gd name="T43" fmla="*/ 928 h 1022"/>
              <a:gd name="T44" fmla="*/ 528 w 1366"/>
              <a:gd name="T45" fmla="*/ 899 h 1022"/>
              <a:gd name="T46" fmla="*/ 601 w 1366"/>
              <a:gd name="T47" fmla="*/ 884 h 1022"/>
              <a:gd name="T48" fmla="*/ 604 w 1366"/>
              <a:gd name="T49" fmla="*/ 881 h 1022"/>
              <a:gd name="T50" fmla="*/ 658 w 1366"/>
              <a:gd name="T51" fmla="*/ 847 h 1022"/>
              <a:gd name="T52" fmla="*/ 666 w 1366"/>
              <a:gd name="T53" fmla="*/ 841 h 1022"/>
              <a:gd name="T54" fmla="*/ 721 w 1366"/>
              <a:gd name="T55" fmla="*/ 829 h 1022"/>
              <a:gd name="T56" fmla="*/ 827 w 1366"/>
              <a:gd name="T57" fmla="*/ 838 h 1022"/>
              <a:gd name="T58" fmla="*/ 886 w 1366"/>
              <a:gd name="T59" fmla="*/ 901 h 1022"/>
              <a:gd name="T60" fmla="*/ 894 w 1366"/>
              <a:gd name="T61" fmla="*/ 961 h 1022"/>
              <a:gd name="T62" fmla="*/ 950 w 1366"/>
              <a:gd name="T63" fmla="*/ 986 h 1022"/>
              <a:gd name="T64" fmla="*/ 995 w 1366"/>
              <a:gd name="T65" fmla="*/ 1022 h 1022"/>
              <a:gd name="T66" fmla="*/ 1059 w 1366"/>
              <a:gd name="T67" fmla="*/ 922 h 1022"/>
              <a:gd name="T68" fmla="*/ 1097 w 1366"/>
              <a:gd name="T69" fmla="*/ 900 h 1022"/>
              <a:gd name="T70" fmla="*/ 1125 w 1366"/>
              <a:gd name="T71" fmla="*/ 910 h 1022"/>
              <a:gd name="T72" fmla="*/ 1192 w 1366"/>
              <a:gd name="T73" fmla="*/ 900 h 1022"/>
              <a:gd name="T74" fmla="*/ 1253 w 1366"/>
              <a:gd name="T75" fmla="*/ 879 h 1022"/>
              <a:gd name="T76" fmla="*/ 1355 w 1366"/>
              <a:gd name="T77" fmla="*/ 852 h 1022"/>
              <a:gd name="T78" fmla="*/ 1334 w 1366"/>
              <a:gd name="T79" fmla="*/ 778 h 1022"/>
              <a:gd name="T80" fmla="*/ 1355 w 1366"/>
              <a:gd name="T81" fmla="*/ 683 h 1022"/>
              <a:gd name="T82" fmla="*/ 1334 w 1366"/>
              <a:gd name="T83" fmla="*/ 595 h 1022"/>
              <a:gd name="T84" fmla="*/ 1307 w 1366"/>
              <a:gd name="T85" fmla="*/ 506 h 1022"/>
              <a:gd name="T86" fmla="*/ 1267 w 1366"/>
              <a:gd name="T87" fmla="*/ 459 h 1022"/>
              <a:gd name="T88" fmla="*/ 1246 w 1366"/>
              <a:gd name="T89" fmla="*/ 472 h 1022"/>
              <a:gd name="T90" fmla="*/ 1236 w 1366"/>
              <a:gd name="T91" fmla="*/ 483 h 1022"/>
              <a:gd name="T92" fmla="*/ 1185 w 1366"/>
              <a:gd name="T93" fmla="*/ 534 h 1022"/>
              <a:gd name="T94" fmla="*/ 1124 w 1366"/>
              <a:gd name="T95" fmla="*/ 493 h 1022"/>
              <a:gd name="T96" fmla="*/ 1141 w 1366"/>
              <a:gd name="T97" fmla="*/ 457 h 1022"/>
              <a:gd name="T98" fmla="*/ 1122 w 1366"/>
              <a:gd name="T99" fmla="*/ 355 h 1022"/>
              <a:gd name="T100" fmla="*/ 1029 w 1366"/>
              <a:gd name="T101" fmla="*/ 364 h 1022"/>
              <a:gd name="T102" fmla="*/ 896 w 1366"/>
              <a:gd name="T103" fmla="*/ 335 h 1022"/>
              <a:gd name="T104" fmla="*/ 880 w 1366"/>
              <a:gd name="T105" fmla="*/ 297 h 1022"/>
              <a:gd name="T106" fmla="*/ 836 w 1366"/>
              <a:gd name="T107" fmla="*/ 295 h 1022"/>
              <a:gd name="T108" fmla="*/ 708 w 1366"/>
              <a:gd name="T109" fmla="*/ 245 h 1022"/>
              <a:gd name="T110" fmla="*/ 701 w 1366"/>
              <a:gd name="T111" fmla="*/ 238 h 1022"/>
              <a:gd name="T112" fmla="*/ 698 w 1366"/>
              <a:gd name="T113" fmla="*/ 234 h 1022"/>
              <a:gd name="T114" fmla="*/ 552 w 1366"/>
              <a:gd name="T115" fmla="*/ 110 h 1022"/>
              <a:gd name="T116" fmla="*/ 484 w 1366"/>
              <a:gd name="T117" fmla="*/ 82 h 1022"/>
              <a:gd name="T118" fmla="*/ 420 w 1366"/>
              <a:gd name="T119" fmla="*/ 59 h 1022"/>
              <a:gd name="T120" fmla="*/ 310 w 1366"/>
              <a:gd name="T121" fmla="*/ 54 h 1022"/>
              <a:gd name="T122" fmla="*/ 236 w 1366"/>
              <a:gd name="T123" fmla="*/ 19 h 10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66" h="1022">
                <a:moveTo>
                  <a:pt x="236" y="19"/>
                </a:moveTo>
                <a:cubicBezTo>
                  <a:pt x="245" y="119"/>
                  <a:pt x="257" y="96"/>
                  <a:pt x="213" y="159"/>
                </a:cubicBezTo>
                <a:cubicBezTo>
                  <a:pt x="187" y="196"/>
                  <a:pt x="228" y="226"/>
                  <a:pt x="197" y="264"/>
                </a:cubicBezTo>
                <a:cubicBezTo>
                  <a:pt x="165" y="304"/>
                  <a:pt x="141" y="264"/>
                  <a:pt x="114" y="276"/>
                </a:cubicBezTo>
                <a:cubicBezTo>
                  <a:pt x="85" y="289"/>
                  <a:pt x="51" y="345"/>
                  <a:pt x="36" y="374"/>
                </a:cubicBezTo>
                <a:cubicBezTo>
                  <a:pt x="0" y="446"/>
                  <a:pt x="28" y="467"/>
                  <a:pt x="36" y="543"/>
                </a:cubicBezTo>
                <a:cubicBezTo>
                  <a:pt x="38" y="563"/>
                  <a:pt x="41" y="573"/>
                  <a:pt x="51" y="590"/>
                </a:cubicBezTo>
                <a:cubicBezTo>
                  <a:pt x="52" y="592"/>
                  <a:pt x="55" y="597"/>
                  <a:pt x="56" y="598"/>
                </a:cubicBezTo>
                <a:cubicBezTo>
                  <a:pt x="71" y="623"/>
                  <a:pt x="82" y="615"/>
                  <a:pt x="33" y="669"/>
                </a:cubicBezTo>
                <a:cubicBezTo>
                  <a:pt x="20" y="683"/>
                  <a:pt x="19" y="656"/>
                  <a:pt x="19" y="717"/>
                </a:cubicBezTo>
                <a:cubicBezTo>
                  <a:pt x="173" y="717"/>
                  <a:pt x="70" y="669"/>
                  <a:pt x="175" y="669"/>
                </a:cubicBezTo>
                <a:cubicBezTo>
                  <a:pt x="202" y="669"/>
                  <a:pt x="216" y="716"/>
                  <a:pt x="213" y="735"/>
                </a:cubicBezTo>
                <a:cubicBezTo>
                  <a:pt x="211" y="742"/>
                  <a:pt x="182" y="791"/>
                  <a:pt x="162" y="791"/>
                </a:cubicBezTo>
                <a:lnTo>
                  <a:pt x="141" y="791"/>
                </a:lnTo>
                <a:cubicBezTo>
                  <a:pt x="143" y="845"/>
                  <a:pt x="156" y="812"/>
                  <a:pt x="192" y="843"/>
                </a:cubicBezTo>
                <a:cubicBezTo>
                  <a:pt x="213" y="861"/>
                  <a:pt x="227" y="888"/>
                  <a:pt x="240" y="909"/>
                </a:cubicBezTo>
                <a:cubicBezTo>
                  <a:pt x="257" y="937"/>
                  <a:pt x="228" y="888"/>
                  <a:pt x="245" y="918"/>
                </a:cubicBezTo>
                <a:cubicBezTo>
                  <a:pt x="259" y="942"/>
                  <a:pt x="253" y="958"/>
                  <a:pt x="283" y="958"/>
                </a:cubicBezTo>
                <a:cubicBezTo>
                  <a:pt x="304" y="957"/>
                  <a:pt x="319" y="948"/>
                  <a:pt x="324" y="927"/>
                </a:cubicBezTo>
                <a:lnTo>
                  <a:pt x="365" y="927"/>
                </a:lnTo>
                <a:cubicBezTo>
                  <a:pt x="377" y="971"/>
                  <a:pt x="403" y="938"/>
                  <a:pt x="403" y="938"/>
                </a:cubicBezTo>
                <a:cubicBezTo>
                  <a:pt x="424" y="927"/>
                  <a:pt x="402" y="935"/>
                  <a:pt x="427" y="928"/>
                </a:cubicBezTo>
                <a:cubicBezTo>
                  <a:pt x="500" y="908"/>
                  <a:pt x="441" y="897"/>
                  <a:pt x="528" y="899"/>
                </a:cubicBezTo>
                <a:cubicBezTo>
                  <a:pt x="573" y="901"/>
                  <a:pt x="574" y="904"/>
                  <a:pt x="601" y="884"/>
                </a:cubicBezTo>
                <a:cubicBezTo>
                  <a:pt x="602" y="884"/>
                  <a:pt x="603" y="882"/>
                  <a:pt x="604" y="881"/>
                </a:cubicBezTo>
                <a:lnTo>
                  <a:pt x="658" y="847"/>
                </a:lnTo>
                <a:cubicBezTo>
                  <a:pt x="660" y="846"/>
                  <a:pt x="664" y="842"/>
                  <a:pt x="666" y="841"/>
                </a:cubicBezTo>
                <a:cubicBezTo>
                  <a:pt x="696" y="822"/>
                  <a:pt x="686" y="838"/>
                  <a:pt x="721" y="829"/>
                </a:cubicBezTo>
                <a:cubicBezTo>
                  <a:pt x="743" y="823"/>
                  <a:pt x="776" y="787"/>
                  <a:pt x="827" y="838"/>
                </a:cubicBezTo>
                <a:lnTo>
                  <a:pt x="886" y="901"/>
                </a:lnTo>
                <a:cubicBezTo>
                  <a:pt x="899" y="923"/>
                  <a:pt x="894" y="929"/>
                  <a:pt x="894" y="961"/>
                </a:cubicBezTo>
                <a:cubicBezTo>
                  <a:pt x="914" y="970"/>
                  <a:pt x="934" y="970"/>
                  <a:pt x="950" y="986"/>
                </a:cubicBezTo>
                <a:cubicBezTo>
                  <a:pt x="972" y="1009"/>
                  <a:pt x="951" y="1018"/>
                  <a:pt x="995" y="1022"/>
                </a:cubicBezTo>
                <a:cubicBezTo>
                  <a:pt x="1007" y="998"/>
                  <a:pt x="993" y="982"/>
                  <a:pt x="1059" y="922"/>
                </a:cubicBezTo>
                <a:cubicBezTo>
                  <a:pt x="1091" y="892"/>
                  <a:pt x="1067" y="900"/>
                  <a:pt x="1097" y="900"/>
                </a:cubicBezTo>
                <a:cubicBezTo>
                  <a:pt x="1127" y="900"/>
                  <a:pt x="1095" y="909"/>
                  <a:pt x="1125" y="910"/>
                </a:cubicBezTo>
                <a:cubicBezTo>
                  <a:pt x="1151" y="912"/>
                  <a:pt x="1119" y="904"/>
                  <a:pt x="1192" y="900"/>
                </a:cubicBezTo>
                <a:cubicBezTo>
                  <a:pt x="1242" y="897"/>
                  <a:pt x="1209" y="884"/>
                  <a:pt x="1253" y="879"/>
                </a:cubicBezTo>
                <a:cubicBezTo>
                  <a:pt x="1366" y="867"/>
                  <a:pt x="1287" y="868"/>
                  <a:pt x="1355" y="852"/>
                </a:cubicBezTo>
                <a:cubicBezTo>
                  <a:pt x="1355" y="783"/>
                  <a:pt x="1334" y="820"/>
                  <a:pt x="1334" y="778"/>
                </a:cubicBezTo>
                <a:cubicBezTo>
                  <a:pt x="1334" y="735"/>
                  <a:pt x="1355" y="703"/>
                  <a:pt x="1355" y="683"/>
                </a:cubicBezTo>
                <a:cubicBezTo>
                  <a:pt x="1355" y="646"/>
                  <a:pt x="1340" y="663"/>
                  <a:pt x="1334" y="595"/>
                </a:cubicBezTo>
                <a:cubicBezTo>
                  <a:pt x="1329" y="537"/>
                  <a:pt x="1306" y="569"/>
                  <a:pt x="1307" y="506"/>
                </a:cubicBezTo>
                <a:cubicBezTo>
                  <a:pt x="1308" y="465"/>
                  <a:pt x="1323" y="459"/>
                  <a:pt x="1267" y="459"/>
                </a:cubicBezTo>
                <a:cubicBezTo>
                  <a:pt x="1245" y="459"/>
                  <a:pt x="1256" y="464"/>
                  <a:pt x="1246" y="472"/>
                </a:cubicBezTo>
                <a:cubicBezTo>
                  <a:pt x="1245" y="473"/>
                  <a:pt x="1240" y="479"/>
                  <a:pt x="1236" y="483"/>
                </a:cubicBezTo>
                <a:lnTo>
                  <a:pt x="1185" y="534"/>
                </a:lnTo>
                <a:cubicBezTo>
                  <a:pt x="1149" y="525"/>
                  <a:pt x="1143" y="521"/>
                  <a:pt x="1124" y="493"/>
                </a:cubicBezTo>
                <a:cubicBezTo>
                  <a:pt x="1138" y="472"/>
                  <a:pt x="1145" y="481"/>
                  <a:pt x="1141" y="457"/>
                </a:cubicBezTo>
                <a:cubicBezTo>
                  <a:pt x="1133" y="414"/>
                  <a:pt x="1128" y="467"/>
                  <a:pt x="1122" y="355"/>
                </a:cubicBezTo>
                <a:cubicBezTo>
                  <a:pt x="1118" y="272"/>
                  <a:pt x="1078" y="364"/>
                  <a:pt x="1029" y="364"/>
                </a:cubicBezTo>
                <a:cubicBezTo>
                  <a:pt x="927" y="364"/>
                  <a:pt x="923" y="375"/>
                  <a:pt x="896" y="335"/>
                </a:cubicBezTo>
                <a:cubicBezTo>
                  <a:pt x="885" y="318"/>
                  <a:pt x="885" y="316"/>
                  <a:pt x="880" y="297"/>
                </a:cubicBezTo>
                <a:cubicBezTo>
                  <a:pt x="856" y="297"/>
                  <a:pt x="850" y="294"/>
                  <a:pt x="836" y="295"/>
                </a:cubicBezTo>
                <a:cubicBezTo>
                  <a:pt x="731" y="299"/>
                  <a:pt x="756" y="301"/>
                  <a:pt x="708" y="245"/>
                </a:cubicBezTo>
                <a:lnTo>
                  <a:pt x="701" y="238"/>
                </a:lnTo>
                <a:cubicBezTo>
                  <a:pt x="701" y="237"/>
                  <a:pt x="699" y="235"/>
                  <a:pt x="698" y="234"/>
                </a:cubicBezTo>
                <a:cubicBezTo>
                  <a:pt x="658" y="183"/>
                  <a:pt x="616" y="134"/>
                  <a:pt x="552" y="110"/>
                </a:cubicBezTo>
                <a:lnTo>
                  <a:pt x="484" y="82"/>
                </a:lnTo>
                <a:cubicBezTo>
                  <a:pt x="449" y="66"/>
                  <a:pt x="479" y="59"/>
                  <a:pt x="420" y="59"/>
                </a:cubicBezTo>
                <a:cubicBezTo>
                  <a:pt x="387" y="59"/>
                  <a:pt x="334" y="67"/>
                  <a:pt x="310" y="54"/>
                </a:cubicBezTo>
                <a:cubicBezTo>
                  <a:pt x="279" y="37"/>
                  <a:pt x="285" y="0"/>
                  <a:pt x="236" y="1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Freeform 50"/>
          <p:cNvSpPr>
            <a:spLocks/>
          </p:cNvSpPr>
          <p:nvPr/>
        </p:nvSpPr>
        <p:spPr bwMode="auto">
          <a:xfrm>
            <a:off x="4216578" y="5402782"/>
            <a:ext cx="316460" cy="582873"/>
          </a:xfrm>
          <a:custGeom>
            <a:avLst/>
            <a:gdLst>
              <a:gd name="T0" fmla="*/ 163 w 589"/>
              <a:gd name="T1" fmla="*/ 110 h 984"/>
              <a:gd name="T2" fmla="*/ 142 w 589"/>
              <a:gd name="T3" fmla="*/ 225 h 984"/>
              <a:gd name="T4" fmla="*/ 208 w 589"/>
              <a:gd name="T5" fmla="*/ 305 h 984"/>
              <a:gd name="T6" fmla="*/ 180 w 589"/>
              <a:gd name="T7" fmla="*/ 425 h 984"/>
              <a:gd name="T8" fmla="*/ 163 w 589"/>
              <a:gd name="T9" fmla="*/ 483 h 984"/>
              <a:gd name="T10" fmla="*/ 203 w 589"/>
              <a:gd name="T11" fmla="*/ 544 h 984"/>
              <a:gd name="T12" fmla="*/ 231 w 589"/>
              <a:gd name="T13" fmla="*/ 646 h 984"/>
              <a:gd name="T14" fmla="*/ 210 w 589"/>
              <a:gd name="T15" fmla="*/ 666 h 984"/>
              <a:gd name="T16" fmla="*/ 167 w 589"/>
              <a:gd name="T17" fmla="*/ 711 h 984"/>
              <a:gd name="T18" fmla="*/ 164 w 589"/>
              <a:gd name="T19" fmla="*/ 714 h 984"/>
              <a:gd name="T20" fmla="*/ 136 w 589"/>
              <a:gd name="T21" fmla="*/ 734 h 984"/>
              <a:gd name="T22" fmla="*/ 129 w 589"/>
              <a:gd name="T23" fmla="*/ 801 h 984"/>
              <a:gd name="T24" fmla="*/ 75 w 589"/>
              <a:gd name="T25" fmla="*/ 801 h 984"/>
              <a:gd name="T26" fmla="*/ 25 w 589"/>
              <a:gd name="T27" fmla="*/ 905 h 984"/>
              <a:gd name="T28" fmla="*/ 68 w 589"/>
              <a:gd name="T29" fmla="*/ 984 h 984"/>
              <a:gd name="T30" fmla="*/ 133 w 589"/>
              <a:gd name="T31" fmla="*/ 935 h 984"/>
              <a:gd name="T32" fmla="*/ 197 w 589"/>
              <a:gd name="T33" fmla="*/ 910 h 984"/>
              <a:gd name="T34" fmla="*/ 265 w 589"/>
              <a:gd name="T35" fmla="*/ 916 h 984"/>
              <a:gd name="T36" fmla="*/ 319 w 589"/>
              <a:gd name="T37" fmla="*/ 890 h 984"/>
              <a:gd name="T38" fmla="*/ 382 w 589"/>
              <a:gd name="T39" fmla="*/ 777 h 984"/>
              <a:gd name="T40" fmla="*/ 412 w 589"/>
              <a:gd name="T41" fmla="*/ 733 h 984"/>
              <a:gd name="T42" fmla="*/ 497 w 589"/>
              <a:gd name="T43" fmla="*/ 648 h 984"/>
              <a:gd name="T44" fmla="*/ 529 w 589"/>
              <a:gd name="T45" fmla="*/ 625 h 984"/>
              <a:gd name="T46" fmla="*/ 539 w 589"/>
              <a:gd name="T47" fmla="*/ 541 h 984"/>
              <a:gd name="T48" fmla="*/ 563 w 589"/>
              <a:gd name="T49" fmla="*/ 517 h 984"/>
              <a:gd name="T50" fmla="*/ 569 w 589"/>
              <a:gd name="T51" fmla="*/ 375 h 984"/>
              <a:gd name="T52" fmla="*/ 523 w 589"/>
              <a:gd name="T53" fmla="*/ 312 h 984"/>
              <a:gd name="T54" fmla="*/ 465 w 589"/>
              <a:gd name="T55" fmla="*/ 207 h 984"/>
              <a:gd name="T56" fmla="*/ 434 w 589"/>
              <a:gd name="T57" fmla="*/ 185 h 984"/>
              <a:gd name="T58" fmla="*/ 435 w 589"/>
              <a:gd name="T59" fmla="*/ 138 h 984"/>
              <a:gd name="T60" fmla="*/ 447 w 589"/>
              <a:gd name="T61" fmla="*/ 83 h 984"/>
              <a:gd name="T62" fmla="*/ 366 w 589"/>
              <a:gd name="T63" fmla="*/ 90 h 984"/>
              <a:gd name="T64" fmla="*/ 292 w 589"/>
              <a:gd name="T65" fmla="*/ 104 h 984"/>
              <a:gd name="T66" fmla="*/ 165 w 589"/>
              <a:gd name="T67" fmla="*/ 33 h 984"/>
              <a:gd name="T68" fmla="*/ 136 w 589"/>
              <a:gd name="T69" fmla="*/ 2 h 984"/>
              <a:gd name="T70" fmla="*/ 132 w 589"/>
              <a:gd name="T71" fmla="*/ 52 h 984"/>
              <a:gd name="T72" fmla="*/ 163 w 589"/>
              <a:gd name="T73" fmla="*/ 110 h 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89" h="984">
                <a:moveTo>
                  <a:pt x="163" y="110"/>
                </a:moveTo>
                <a:cubicBezTo>
                  <a:pt x="163" y="200"/>
                  <a:pt x="155" y="180"/>
                  <a:pt x="142" y="225"/>
                </a:cubicBezTo>
                <a:cubicBezTo>
                  <a:pt x="288" y="225"/>
                  <a:pt x="208" y="305"/>
                  <a:pt x="208" y="305"/>
                </a:cubicBezTo>
                <a:cubicBezTo>
                  <a:pt x="189" y="346"/>
                  <a:pt x="226" y="360"/>
                  <a:pt x="180" y="425"/>
                </a:cubicBezTo>
                <a:cubicBezTo>
                  <a:pt x="159" y="455"/>
                  <a:pt x="163" y="436"/>
                  <a:pt x="163" y="483"/>
                </a:cubicBezTo>
                <a:cubicBezTo>
                  <a:pt x="191" y="491"/>
                  <a:pt x="203" y="514"/>
                  <a:pt x="203" y="544"/>
                </a:cubicBezTo>
                <a:cubicBezTo>
                  <a:pt x="141" y="567"/>
                  <a:pt x="230" y="645"/>
                  <a:pt x="231" y="646"/>
                </a:cubicBezTo>
                <a:cubicBezTo>
                  <a:pt x="217" y="664"/>
                  <a:pt x="224" y="652"/>
                  <a:pt x="210" y="666"/>
                </a:cubicBezTo>
                <a:lnTo>
                  <a:pt x="167" y="711"/>
                </a:lnTo>
                <a:cubicBezTo>
                  <a:pt x="166" y="712"/>
                  <a:pt x="165" y="713"/>
                  <a:pt x="164" y="714"/>
                </a:cubicBezTo>
                <a:cubicBezTo>
                  <a:pt x="149" y="730"/>
                  <a:pt x="161" y="727"/>
                  <a:pt x="136" y="734"/>
                </a:cubicBezTo>
                <a:cubicBezTo>
                  <a:pt x="136" y="770"/>
                  <a:pt x="135" y="774"/>
                  <a:pt x="129" y="801"/>
                </a:cubicBezTo>
                <a:lnTo>
                  <a:pt x="75" y="801"/>
                </a:lnTo>
                <a:cubicBezTo>
                  <a:pt x="19" y="884"/>
                  <a:pt x="20" y="812"/>
                  <a:pt x="25" y="905"/>
                </a:cubicBezTo>
                <a:cubicBezTo>
                  <a:pt x="26" y="931"/>
                  <a:pt x="0" y="984"/>
                  <a:pt x="68" y="984"/>
                </a:cubicBezTo>
                <a:cubicBezTo>
                  <a:pt x="103" y="984"/>
                  <a:pt x="79" y="957"/>
                  <a:pt x="133" y="935"/>
                </a:cubicBezTo>
                <a:cubicBezTo>
                  <a:pt x="177" y="916"/>
                  <a:pt x="138" y="910"/>
                  <a:pt x="197" y="910"/>
                </a:cubicBezTo>
                <a:cubicBezTo>
                  <a:pt x="228" y="910"/>
                  <a:pt x="247" y="917"/>
                  <a:pt x="265" y="916"/>
                </a:cubicBezTo>
                <a:cubicBezTo>
                  <a:pt x="299" y="915"/>
                  <a:pt x="271" y="915"/>
                  <a:pt x="319" y="890"/>
                </a:cubicBezTo>
                <a:cubicBezTo>
                  <a:pt x="319" y="776"/>
                  <a:pt x="324" y="824"/>
                  <a:pt x="382" y="777"/>
                </a:cubicBezTo>
                <a:cubicBezTo>
                  <a:pt x="409" y="755"/>
                  <a:pt x="401" y="766"/>
                  <a:pt x="412" y="733"/>
                </a:cubicBezTo>
                <a:cubicBezTo>
                  <a:pt x="434" y="672"/>
                  <a:pt x="460" y="680"/>
                  <a:pt x="497" y="648"/>
                </a:cubicBezTo>
                <a:cubicBezTo>
                  <a:pt x="516" y="632"/>
                  <a:pt x="503" y="639"/>
                  <a:pt x="529" y="625"/>
                </a:cubicBezTo>
                <a:cubicBezTo>
                  <a:pt x="529" y="592"/>
                  <a:pt x="523" y="562"/>
                  <a:pt x="539" y="541"/>
                </a:cubicBezTo>
                <a:lnTo>
                  <a:pt x="563" y="517"/>
                </a:lnTo>
                <a:cubicBezTo>
                  <a:pt x="589" y="485"/>
                  <a:pt x="575" y="411"/>
                  <a:pt x="569" y="375"/>
                </a:cubicBezTo>
                <a:cubicBezTo>
                  <a:pt x="563" y="346"/>
                  <a:pt x="543" y="331"/>
                  <a:pt x="523" y="312"/>
                </a:cubicBezTo>
                <a:cubicBezTo>
                  <a:pt x="470" y="261"/>
                  <a:pt x="539" y="281"/>
                  <a:pt x="465" y="207"/>
                </a:cubicBezTo>
                <a:cubicBezTo>
                  <a:pt x="448" y="190"/>
                  <a:pt x="460" y="192"/>
                  <a:pt x="434" y="185"/>
                </a:cubicBezTo>
                <a:cubicBezTo>
                  <a:pt x="434" y="171"/>
                  <a:pt x="433" y="151"/>
                  <a:pt x="435" y="138"/>
                </a:cubicBezTo>
                <a:cubicBezTo>
                  <a:pt x="442" y="95"/>
                  <a:pt x="447" y="146"/>
                  <a:pt x="447" y="83"/>
                </a:cubicBezTo>
                <a:cubicBezTo>
                  <a:pt x="398" y="83"/>
                  <a:pt x="410" y="97"/>
                  <a:pt x="366" y="90"/>
                </a:cubicBezTo>
                <a:cubicBezTo>
                  <a:pt x="302" y="80"/>
                  <a:pt x="303" y="104"/>
                  <a:pt x="292" y="104"/>
                </a:cubicBezTo>
                <a:cubicBezTo>
                  <a:pt x="222" y="104"/>
                  <a:pt x="202" y="85"/>
                  <a:pt x="165" y="33"/>
                </a:cubicBezTo>
                <a:cubicBezTo>
                  <a:pt x="141" y="0"/>
                  <a:pt x="165" y="2"/>
                  <a:pt x="136" y="2"/>
                </a:cubicBezTo>
                <a:cubicBezTo>
                  <a:pt x="104" y="2"/>
                  <a:pt x="122" y="23"/>
                  <a:pt x="132" y="52"/>
                </a:cubicBezTo>
                <a:cubicBezTo>
                  <a:pt x="152" y="110"/>
                  <a:pt x="163" y="83"/>
                  <a:pt x="163" y="1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Freeform 39"/>
          <p:cNvSpPr>
            <a:spLocks/>
          </p:cNvSpPr>
          <p:nvPr/>
        </p:nvSpPr>
        <p:spPr bwMode="auto">
          <a:xfrm>
            <a:off x="3913623" y="5796453"/>
            <a:ext cx="460354" cy="500644"/>
          </a:xfrm>
          <a:custGeom>
            <a:avLst/>
            <a:gdLst>
              <a:gd name="T0" fmla="*/ 413 w 872"/>
              <a:gd name="T1" fmla="*/ 43 h 850"/>
              <a:gd name="T2" fmla="*/ 388 w 872"/>
              <a:gd name="T3" fmla="*/ 133 h 850"/>
              <a:gd name="T4" fmla="*/ 291 w 872"/>
              <a:gd name="T5" fmla="*/ 138 h 850"/>
              <a:gd name="T6" fmla="*/ 264 w 872"/>
              <a:gd name="T7" fmla="*/ 185 h 850"/>
              <a:gd name="T8" fmla="*/ 236 w 872"/>
              <a:gd name="T9" fmla="*/ 238 h 850"/>
              <a:gd name="T10" fmla="*/ 132 w 872"/>
              <a:gd name="T11" fmla="*/ 290 h 850"/>
              <a:gd name="T12" fmla="*/ 74 w 872"/>
              <a:gd name="T13" fmla="*/ 307 h 850"/>
              <a:gd name="T14" fmla="*/ 2 w 872"/>
              <a:gd name="T15" fmla="*/ 348 h 850"/>
              <a:gd name="T16" fmla="*/ 54 w 872"/>
              <a:gd name="T17" fmla="*/ 450 h 850"/>
              <a:gd name="T18" fmla="*/ 0 w 872"/>
              <a:gd name="T19" fmla="*/ 504 h 850"/>
              <a:gd name="T20" fmla="*/ 42 w 872"/>
              <a:gd name="T21" fmla="*/ 550 h 850"/>
              <a:gd name="T22" fmla="*/ 76 w 872"/>
              <a:gd name="T23" fmla="*/ 605 h 850"/>
              <a:gd name="T24" fmla="*/ 133 w 872"/>
              <a:gd name="T25" fmla="*/ 649 h 850"/>
              <a:gd name="T26" fmla="*/ 142 w 872"/>
              <a:gd name="T27" fmla="*/ 668 h 850"/>
              <a:gd name="T28" fmla="*/ 136 w 872"/>
              <a:gd name="T29" fmla="*/ 707 h 850"/>
              <a:gd name="T30" fmla="*/ 190 w 872"/>
              <a:gd name="T31" fmla="*/ 720 h 850"/>
              <a:gd name="T32" fmla="*/ 298 w 872"/>
              <a:gd name="T33" fmla="*/ 741 h 850"/>
              <a:gd name="T34" fmla="*/ 400 w 872"/>
              <a:gd name="T35" fmla="*/ 680 h 850"/>
              <a:gd name="T36" fmla="*/ 433 w 872"/>
              <a:gd name="T37" fmla="*/ 776 h 850"/>
              <a:gd name="T38" fmla="*/ 529 w 872"/>
              <a:gd name="T39" fmla="*/ 850 h 850"/>
              <a:gd name="T40" fmla="*/ 590 w 872"/>
              <a:gd name="T41" fmla="*/ 810 h 850"/>
              <a:gd name="T42" fmla="*/ 678 w 872"/>
              <a:gd name="T43" fmla="*/ 775 h 850"/>
              <a:gd name="T44" fmla="*/ 725 w 872"/>
              <a:gd name="T45" fmla="*/ 775 h 850"/>
              <a:gd name="T46" fmla="*/ 761 w 872"/>
              <a:gd name="T47" fmla="*/ 750 h 850"/>
              <a:gd name="T48" fmla="*/ 827 w 872"/>
              <a:gd name="T49" fmla="*/ 667 h 850"/>
              <a:gd name="T50" fmla="*/ 803 w 872"/>
              <a:gd name="T51" fmla="*/ 636 h 850"/>
              <a:gd name="T52" fmla="*/ 773 w 872"/>
              <a:gd name="T53" fmla="*/ 613 h 850"/>
              <a:gd name="T54" fmla="*/ 773 w 872"/>
              <a:gd name="T55" fmla="*/ 579 h 850"/>
              <a:gd name="T56" fmla="*/ 811 w 872"/>
              <a:gd name="T57" fmla="*/ 556 h 850"/>
              <a:gd name="T58" fmla="*/ 831 w 872"/>
              <a:gd name="T59" fmla="*/ 506 h 850"/>
              <a:gd name="T60" fmla="*/ 807 w 872"/>
              <a:gd name="T61" fmla="*/ 483 h 850"/>
              <a:gd name="T62" fmla="*/ 804 w 872"/>
              <a:gd name="T63" fmla="*/ 480 h 850"/>
              <a:gd name="T64" fmla="*/ 797 w 872"/>
              <a:gd name="T65" fmla="*/ 473 h 850"/>
              <a:gd name="T66" fmla="*/ 753 w 872"/>
              <a:gd name="T67" fmla="*/ 429 h 850"/>
              <a:gd name="T68" fmla="*/ 743 w 872"/>
              <a:gd name="T69" fmla="*/ 418 h 850"/>
              <a:gd name="T70" fmla="*/ 719 w 872"/>
              <a:gd name="T71" fmla="*/ 347 h 850"/>
              <a:gd name="T72" fmla="*/ 705 w 872"/>
              <a:gd name="T73" fmla="*/ 314 h 850"/>
              <a:gd name="T74" fmla="*/ 691 w 872"/>
              <a:gd name="T75" fmla="*/ 314 h 850"/>
              <a:gd name="T76" fmla="*/ 620 w 872"/>
              <a:gd name="T77" fmla="*/ 345 h 850"/>
              <a:gd name="T78" fmla="*/ 566 w 872"/>
              <a:gd name="T79" fmla="*/ 304 h 850"/>
              <a:gd name="T80" fmla="*/ 542 w 872"/>
              <a:gd name="T81" fmla="*/ 281 h 850"/>
              <a:gd name="T82" fmla="*/ 562 w 872"/>
              <a:gd name="T83" fmla="*/ 239 h 850"/>
              <a:gd name="T84" fmla="*/ 601 w 872"/>
              <a:gd name="T85" fmla="*/ 143 h 850"/>
              <a:gd name="T86" fmla="*/ 610 w 872"/>
              <a:gd name="T87" fmla="*/ 64 h 850"/>
              <a:gd name="T88" fmla="*/ 494 w 872"/>
              <a:gd name="T89" fmla="*/ 37 h 850"/>
              <a:gd name="T90" fmla="*/ 413 w 872"/>
              <a:gd name="T91" fmla="*/ 43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72" h="850">
                <a:moveTo>
                  <a:pt x="413" y="43"/>
                </a:moveTo>
                <a:cubicBezTo>
                  <a:pt x="421" y="73"/>
                  <a:pt x="455" y="104"/>
                  <a:pt x="388" y="133"/>
                </a:cubicBezTo>
                <a:cubicBezTo>
                  <a:pt x="333" y="158"/>
                  <a:pt x="371" y="192"/>
                  <a:pt x="291" y="138"/>
                </a:cubicBezTo>
                <a:cubicBezTo>
                  <a:pt x="265" y="177"/>
                  <a:pt x="272" y="136"/>
                  <a:pt x="264" y="185"/>
                </a:cubicBezTo>
                <a:cubicBezTo>
                  <a:pt x="257" y="223"/>
                  <a:pt x="260" y="214"/>
                  <a:pt x="236" y="238"/>
                </a:cubicBezTo>
                <a:cubicBezTo>
                  <a:pt x="182" y="292"/>
                  <a:pt x="202" y="264"/>
                  <a:pt x="132" y="290"/>
                </a:cubicBezTo>
                <a:lnTo>
                  <a:pt x="74" y="307"/>
                </a:lnTo>
                <a:cubicBezTo>
                  <a:pt x="29" y="328"/>
                  <a:pt x="1" y="317"/>
                  <a:pt x="2" y="348"/>
                </a:cubicBezTo>
                <a:cubicBezTo>
                  <a:pt x="4" y="390"/>
                  <a:pt x="54" y="354"/>
                  <a:pt x="54" y="450"/>
                </a:cubicBezTo>
                <a:cubicBezTo>
                  <a:pt x="54" y="487"/>
                  <a:pt x="0" y="463"/>
                  <a:pt x="0" y="504"/>
                </a:cubicBezTo>
                <a:cubicBezTo>
                  <a:pt x="0" y="530"/>
                  <a:pt x="27" y="537"/>
                  <a:pt x="42" y="550"/>
                </a:cubicBezTo>
                <a:cubicBezTo>
                  <a:pt x="62" y="570"/>
                  <a:pt x="51" y="580"/>
                  <a:pt x="76" y="605"/>
                </a:cubicBezTo>
                <a:cubicBezTo>
                  <a:pt x="96" y="624"/>
                  <a:pt x="117" y="625"/>
                  <a:pt x="133" y="649"/>
                </a:cubicBezTo>
                <a:lnTo>
                  <a:pt x="142" y="668"/>
                </a:lnTo>
                <a:cubicBezTo>
                  <a:pt x="145" y="688"/>
                  <a:pt x="140" y="690"/>
                  <a:pt x="136" y="707"/>
                </a:cubicBezTo>
                <a:cubicBezTo>
                  <a:pt x="164" y="714"/>
                  <a:pt x="172" y="711"/>
                  <a:pt x="190" y="720"/>
                </a:cubicBezTo>
                <a:cubicBezTo>
                  <a:pt x="233" y="742"/>
                  <a:pt x="186" y="741"/>
                  <a:pt x="298" y="741"/>
                </a:cubicBezTo>
                <a:cubicBezTo>
                  <a:pt x="328" y="741"/>
                  <a:pt x="360" y="684"/>
                  <a:pt x="400" y="680"/>
                </a:cubicBezTo>
                <a:cubicBezTo>
                  <a:pt x="402" y="706"/>
                  <a:pt x="419" y="751"/>
                  <a:pt x="433" y="776"/>
                </a:cubicBezTo>
                <a:cubicBezTo>
                  <a:pt x="456" y="817"/>
                  <a:pt x="473" y="850"/>
                  <a:pt x="529" y="850"/>
                </a:cubicBezTo>
                <a:cubicBezTo>
                  <a:pt x="559" y="850"/>
                  <a:pt x="546" y="832"/>
                  <a:pt x="590" y="810"/>
                </a:cubicBezTo>
                <a:cubicBezTo>
                  <a:pt x="635" y="787"/>
                  <a:pt x="625" y="775"/>
                  <a:pt x="678" y="775"/>
                </a:cubicBezTo>
                <a:cubicBezTo>
                  <a:pt x="708" y="775"/>
                  <a:pt x="695" y="786"/>
                  <a:pt x="725" y="775"/>
                </a:cubicBezTo>
                <a:cubicBezTo>
                  <a:pt x="745" y="768"/>
                  <a:pt x="745" y="763"/>
                  <a:pt x="761" y="750"/>
                </a:cubicBezTo>
                <a:cubicBezTo>
                  <a:pt x="812" y="709"/>
                  <a:pt x="827" y="734"/>
                  <a:pt x="827" y="667"/>
                </a:cubicBezTo>
                <a:cubicBezTo>
                  <a:pt x="827" y="640"/>
                  <a:pt x="835" y="670"/>
                  <a:pt x="803" y="636"/>
                </a:cubicBezTo>
                <a:cubicBezTo>
                  <a:pt x="786" y="617"/>
                  <a:pt x="800" y="620"/>
                  <a:pt x="773" y="613"/>
                </a:cubicBezTo>
                <a:lnTo>
                  <a:pt x="773" y="579"/>
                </a:lnTo>
                <a:cubicBezTo>
                  <a:pt x="813" y="569"/>
                  <a:pt x="787" y="568"/>
                  <a:pt x="811" y="556"/>
                </a:cubicBezTo>
                <a:cubicBezTo>
                  <a:pt x="837" y="544"/>
                  <a:pt x="872" y="552"/>
                  <a:pt x="831" y="506"/>
                </a:cubicBezTo>
                <a:cubicBezTo>
                  <a:pt x="820" y="494"/>
                  <a:pt x="818" y="493"/>
                  <a:pt x="807" y="483"/>
                </a:cubicBezTo>
                <a:cubicBezTo>
                  <a:pt x="806" y="482"/>
                  <a:pt x="805" y="481"/>
                  <a:pt x="804" y="480"/>
                </a:cubicBezTo>
                <a:cubicBezTo>
                  <a:pt x="802" y="478"/>
                  <a:pt x="798" y="475"/>
                  <a:pt x="797" y="473"/>
                </a:cubicBezTo>
                <a:lnTo>
                  <a:pt x="753" y="429"/>
                </a:lnTo>
                <a:cubicBezTo>
                  <a:pt x="752" y="428"/>
                  <a:pt x="744" y="419"/>
                  <a:pt x="743" y="418"/>
                </a:cubicBezTo>
                <a:cubicBezTo>
                  <a:pt x="720" y="386"/>
                  <a:pt x="739" y="389"/>
                  <a:pt x="719" y="347"/>
                </a:cubicBezTo>
                <a:cubicBezTo>
                  <a:pt x="712" y="332"/>
                  <a:pt x="710" y="336"/>
                  <a:pt x="705" y="314"/>
                </a:cubicBezTo>
                <a:lnTo>
                  <a:pt x="691" y="314"/>
                </a:lnTo>
                <a:cubicBezTo>
                  <a:pt x="684" y="346"/>
                  <a:pt x="672" y="358"/>
                  <a:pt x="620" y="345"/>
                </a:cubicBezTo>
                <a:cubicBezTo>
                  <a:pt x="580" y="335"/>
                  <a:pt x="612" y="340"/>
                  <a:pt x="566" y="304"/>
                </a:cubicBezTo>
                <a:cubicBezTo>
                  <a:pt x="549" y="290"/>
                  <a:pt x="555" y="300"/>
                  <a:pt x="542" y="281"/>
                </a:cubicBezTo>
                <a:cubicBezTo>
                  <a:pt x="551" y="246"/>
                  <a:pt x="556" y="274"/>
                  <a:pt x="562" y="239"/>
                </a:cubicBezTo>
                <a:cubicBezTo>
                  <a:pt x="573" y="175"/>
                  <a:pt x="537" y="211"/>
                  <a:pt x="601" y="143"/>
                </a:cubicBezTo>
                <a:cubicBezTo>
                  <a:pt x="638" y="104"/>
                  <a:pt x="642" y="112"/>
                  <a:pt x="610" y="64"/>
                </a:cubicBezTo>
                <a:cubicBezTo>
                  <a:pt x="536" y="64"/>
                  <a:pt x="537" y="74"/>
                  <a:pt x="494" y="37"/>
                </a:cubicBezTo>
                <a:cubicBezTo>
                  <a:pt x="458" y="7"/>
                  <a:pt x="443" y="0"/>
                  <a:pt x="413" y="4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Freeform 7"/>
          <p:cNvSpPr>
            <a:spLocks/>
          </p:cNvSpPr>
          <p:nvPr/>
        </p:nvSpPr>
        <p:spPr bwMode="auto">
          <a:xfrm>
            <a:off x="7106450" y="2965690"/>
            <a:ext cx="1334866" cy="2299461"/>
          </a:xfrm>
          <a:custGeom>
            <a:avLst/>
            <a:gdLst>
              <a:gd name="T0" fmla="*/ 497 w 2529"/>
              <a:gd name="T1" fmla="*/ 260 h 3906"/>
              <a:gd name="T2" fmla="*/ 240 w 2529"/>
              <a:gd name="T3" fmla="*/ 315 h 3906"/>
              <a:gd name="T4" fmla="*/ 253 w 2529"/>
              <a:gd name="T5" fmla="*/ 647 h 3906"/>
              <a:gd name="T6" fmla="*/ 331 w 2529"/>
              <a:gd name="T7" fmla="*/ 874 h 3906"/>
              <a:gd name="T8" fmla="*/ 457 w 2529"/>
              <a:gd name="T9" fmla="*/ 1047 h 3906"/>
              <a:gd name="T10" fmla="*/ 258 w 2529"/>
              <a:gd name="T11" fmla="*/ 1281 h 3906"/>
              <a:gd name="T12" fmla="*/ 247 w 2529"/>
              <a:gd name="T13" fmla="*/ 1413 h 3906"/>
              <a:gd name="T14" fmla="*/ 35 w 2529"/>
              <a:gd name="T15" fmla="*/ 1513 h 3906"/>
              <a:gd name="T16" fmla="*/ 10 w 2529"/>
              <a:gd name="T17" fmla="*/ 1643 h 3906"/>
              <a:gd name="T18" fmla="*/ 23 w 2529"/>
              <a:gd name="T19" fmla="*/ 1867 h 3906"/>
              <a:gd name="T20" fmla="*/ 84 w 2529"/>
              <a:gd name="T21" fmla="*/ 2097 h 3906"/>
              <a:gd name="T22" fmla="*/ 218 w 2529"/>
              <a:gd name="T23" fmla="*/ 2275 h 3906"/>
              <a:gd name="T24" fmla="*/ 500 w 2529"/>
              <a:gd name="T25" fmla="*/ 2325 h 3906"/>
              <a:gd name="T26" fmla="*/ 488 w 2529"/>
              <a:gd name="T27" fmla="*/ 2481 h 3906"/>
              <a:gd name="T28" fmla="*/ 477 w 2529"/>
              <a:gd name="T29" fmla="*/ 2707 h 3906"/>
              <a:gd name="T30" fmla="*/ 624 w 2529"/>
              <a:gd name="T31" fmla="*/ 2824 h 3906"/>
              <a:gd name="T32" fmla="*/ 760 w 2529"/>
              <a:gd name="T33" fmla="*/ 2820 h 3906"/>
              <a:gd name="T34" fmla="*/ 853 w 2529"/>
              <a:gd name="T35" fmla="*/ 2669 h 3906"/>
              <a:gd name="T36" fmla="*/ 979 w 2529"/>
              <a:gd name="T37" fmla="*/ 2544 h 3906"/>
              <a:gd name="T38" fmla="*/ 1079 w 2529"/>
              <a:gd name="T39" fmla="*/ 2830 h 3906"/>
              <a:gd name="T40" fmla="*/ 979 w 2529"/>
              <a:gd name="T41" fmla="*/ 3107 h 3906"/>
              <a:gd name="T42" fmla="*/ 904 w 2529"/>
              <a:gd name="T43" fmla="*/ 3330 h 3906"/>
              <a:gd name="T44" fmla="*/ 1094 w 2529"/>
              <a:gd name="T45" fmla="*/ 3561 h 3906"/>
              <a:gd name="T46" fmla="*/ 1251 w 2529"/>
              <a:gd name="T47" fmla="*/ 3705 h 3906"/>
              <a:gd name="T48" fmla="*/ 1478 w 2529"/>
              <a:gd name="T49" fmla="*/ 3583 h 3906"/>
              <a:gd name="T50" fmla="*/ 1691 w 2529"/>
              <a:gd name="T51" fmla="*/ 3534 h 3906"/>
              <a:gd name="T52" fmla="*/ 1835 w 2529"/>
              <a:gd name="T53" fmla="*/ 3653 h 3906"/>
              <a:gd name="T54" fmla="*/ 1902 w 2529"/>
              <a:gd name="T55" fmla="*/ 3878 h 3906"/>
              <a:gd name="T56" fmla="*/ 1985 w 2529"/>
              <a:gd name="T57" fmla="*/ 3807 h 3906"/>
              <a:gd name="T58" fmla="*/ 2215 w 2529"/>
              <a:gd name="T59" fmla="*/ 3753 h 3906"/>
              <a:gd name="T60" fmla="*/ 2341 w 2529"/>
              <a:gd name="T61" fmla="*/ 3500 h 3906"/>
              <a:gd name="T62" fmla="*/ 2151 w 2529"/>
              <a:gd name="T63" fmla="*/ 3337 h 3906"/>
              <a:gd name="T64" fmla="*/ 2456 w 2529"/>
              <a:gd name="T65" fmla="*/ 3222 h 3906"/>
              <a:gd name="T66" fmla="*/ 2302 w 2529"/>
              <a:gd name="T67" fmla="*/ 2753 h 3906"/>
              <a:gd name="T68" fmla="*/ 2083 w 2529"/>
              <a:gd name="T69" fmla="*/ 2457 h 3906"/>
              <a:gd name="T70" fmla="*/ 1996 w 2529"/>
              <a:gd name="T71" fmla="*/ 2172 h 3906"/>
              <a:gd name="T72" fmla="*/ 1772 w 2529"/>
              <a:gd name="T73" fmla="*/ 2097 h 3906"/>
              <a:gd name="T74" fmla="*/ 1406 w 2529"/>
              <a:gd name="T75" fmla="*/ 2029 h 3906"/>
              <a:gd name="T76" fmla="*/ 1406 w 2529"/>
              <a:gd name="T77" fmla="*/ 2219 h 3906"/>
              <a:gd name="T78" fmla="*/ 1216 w 2529"/>
              <a:gd name="T79" fmla="*/ 2199 h 3906"/>
              <a:gd name="T80" fmla="*/ 1175 w 2529"/>
              <a:gd name="T81" fmla="*/ 2307 h 3906"/>
              <a:gd name="T82" fmla="*/ 1042 w 2529"/>
              <a:gd name="T83" fmla="*/ 2207 h 3906"/>
              <a:gd name="T84" fmla="*/ 861 w 2529"/>
              <a:gd name="T85" fmla="*/ 2170 h 3906"/>
              <a:gd name="T86" fmla="*/ 910 w 2529"/>
              <a:gd name="T87" fmla="*/ 2008 h 3906"/>
              <a:gd name="T88" fmla="*/ 909 w 2529"/>
              <a:gd name="T89" fmla="*/ 1595 h 3906"/>
              <a:gd name="T90" fmla="*/ 931 w 2529"/>
              <a:gd name="T91" fmla="*/ 1304 h 3906"/>
              <a:gd name="T92" fmla="*/ 932 w 2529"/>
              <a:gd name="T93" fmla="*/ 952 h 3906"/>
              <a:gd name="T94" fmla="*/ 950 w 2529"/>
              <a:gd name="T95" fmla="*/ 740 h 3906"/>
              <a:gd name="T96" fmla="*/ 1098 w 2529"/>
              <a:gd name="T97" fmla="*/ 549 h 3906"/>
              <a:gd name="T98" fmla="*/ 1243 w 2529"/>
              <a:gd name="T99" fmla="*/ 478 h 3906"/>
              <a:gd name="T100" fmla="*/ 1269 w 2529"/>
              <a:gd name="T101" fmla="*/ 290 h 3906"/>
              <a:gd name="T102" fmla="*/ 1114 w 2529"/>
              <a:gd name="T103" fmla="*/ 268 h 3906"/>
              <a:gd name="T104" fmla="*/ 981 w 2529"/>
              <a:gd name="T105" fmla="*/ 103 h 3906"/>
              <a:gd name="T106" fmla="*/ 896 w 2529"/>
              <a:gd name="T107" fmla="*/ 32 h 3906"/>
              <a:gd name="T108" fmla="*/ 644 w 2529"/>
              <a:gd name="T109" fmla="*/ 101 h 3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529" h="3906">
                <a:moveTo>
                  <a:pt x="647" y="193"/>
                </a:moveTo>
                <a:cubicBezTo>
                  <a:pt x="615" y="196"/>
                  <a:pt x="567" y="186"/>
                  <a:pt x="540" y="209"/>
                </a:cubicBezTo>
                <a:lnTo>
                  <a:pt x="500" y="256"/>
                </a:lnTo>
                <a:cubicBezTo>
                  <a:pt x="499" y="257"/>
                  <a:pt x="498" y="259"/>
                  <a:pt x="497" y="260"/>
                </a:cubicBezTo>
                <a:cubicBezTo>
                  <a:pt x="449" y="310"/>
                  <a:pt x="446" y="309"/>
                  <a:pt x="419" y="317"/>
                </a:cubicBezTo>
                <a:cubicBezTo>
                  <a:pt x="417" y="318"/>
                  <a:pt x="415" y="318"/>
                  <a:pt x="414" y="319"/>
                </a:cubicBezTo>
                <a:cubicBezTo>
                  <a:pt x="388" y="328"/>
                  <a:pt x="364" y="352"/>
                  <a:pt x="337" y="341"/>
                </a:cubicBezTo>
                <a:cubicBezTo>
                  <a:pt x="278" y="316"/>
                  <a:pt x="307" y="315"/>
                  <a:pt x="240" y="315"/>
                </a:cubicBezTo>
                <a:cubicBezTo>
                  <a:pt x="194" y="315"/>
                  <a:pt x="239" y="383"/>
                  <a:pt x="244" y="399"/>
                </a:cubicBezTo>
                <a:cubicBezTo>
                  <a:pt x="251" y="418"/>
                  <a:pt x="250" y="433"/>
                  <a:pt x="261" y="450"/>
                </a:cubicBezTo>
                <a:cubicBezTo>
                  <a:pt x="272" y="468"/>
                  <a:pt x="274" y="479"/>
                  <a:pt x="294" y="484"/>
                </a:cubicBezTo>
                <a:cubicBezTo>
                  <a:pt x="266" y="544"/>
                  <a:pt x="298" y="583"/>
                  <a:pt x="253" y="647"/>
                </a:cubicBezTo>
                <a:cubicBezTo>
                  <a:pt x="252" y="649"/>
                  <a:pt x="243" y="662"/>
                  <a:pt x="242" y="675"/>
                </a:cubicBezTo>
                <a:cubicBezTo>
                  <a:pt x="240" y="701"/>
                  <a:pt x="256" y="712"/>
                  <a:pt x="267" y="728"/>
                </a:cubicBezTo>
                <a:cubicBezTo>
                  <a:pt x="242" y="775"/>
                  <a:pt x="250" y="777"/>
                  <a:pt x="254" y="823"/>
                </a:cubicBezTo>
                <a:cubicBezTo>
                  <a:pt x="290" y="826"/>
                  <a:pt x="308" y="850"/>
                  <a:pt x="331" y="874"/>
                </a:cubicBezTo>
                <a:cubicBezTo>
                  <a:pt x="338" y="882"/>
                  <a:pt x="336" y="880"/>
                  <a:pt x="344" y="888"/>
                </a:cubicBezTo>
                <a:lnTo>
                  <a:pt x="388" y="946"/>
                </a:lnTo>
                <a:cubicBezTo>
                  <a:pt x="395" y="963"/>
                  <a:pt x="396" y="969"/>
                  <a:pt x="411" y="984"/>
                </a:cubicBezTo>
                <a:cubicBezTo>
                  <a:pt x="427" y="1000"/>
                  <a:pt x="451" y="1025"/>
                  <a:pt x="457" y="1047"/>
                </a:cubicBezTo>
                <a:cubicBezTo>
                  <a:pt x="441" y="1071"/>
                  <a:pt x="415" y="1077"/>
                  <a:pt x="389" y="1094"/>
                </a:cubicBezTo>
                <a:cubicBezTo>
                  <a:pt x="389" y="1195"/>
                  <a:pt x="398" y="1178"/>
                  <a:pt x="343" y="1231"/>
                </a:cubicBezTo>
                <a:cubicBezTo>
                  <a:pt x="334" y="1241"/>
                  <a:pt x="309" y="1269"/>
                  <a:pt x="297" y="1274"/>
                </a:cubicBezTo>
                <a:cubicBezTo>
                  <a:pt x="280" y="1280"/>
                  <a:pt x="276" y="1275"/>
                  <a:pt x="258" y="1281"/>
                </a:cubicBezTo>
                <a:cubicBezTo>
                  <a:pt x="237" y="1289"/>
                  <a:pt x="256" y="1290"/>
                  <a:pt x="227" y="1298"/>
                </a:cubicBezTo>
                <a:cubicBezTo>
                  <a:pt x="227" y="1354"/>
                  <a:pt x="235" y="1326"/>
                  <a:pt x="245" y="1360"/>
                </a:cubicBezTo>
                <a:cubicBezTo>
                  <a:pt x="247" y="1369"/>
                  <a:pt x="247" y="1369"/>
                  <a:pt x="247" y="1378"/>
                </a:cubicBezTo>
                <a:cubicBezTo>
                  <a:pt x="248" y="1388"/>
                  <a:pt x="247" y="1403"/>
                  <a:pt x="247" y="1413"/>
                </a:cubicBezTo>
                <a:cubicBezTo>
                  <a:pt x="209" y="1421"/>
                  <a:pt x="162" y="1479"/>
                  <a:pt x="136" y="1486"/>
                </a:cubicBezTo>
                <a:cubicBezTo>
                  <a:pt x="118" y="1490"/>
                  <a:pt x="108" y="1485"/>
                  <a:pt x="99" y="1485"/>
                </a:cubicBezTo>
                <a:cubicBezTo>
                  <a:pt x="96" y="1485"/>
                  <a:pt x="85" y="1486"/>
                  <a:pt x="83" y="1486"/>
                </a:cubicBezTo>
                <a:cubicBezTo>
                  <a:pt x="56" y="1491"/>
                  <a:pt x="59" y="1502"/>
                  <a:pt x="35" y="1513"/>
                </a:cubicBezTo>
                <a:cubicBezTo>
                  <a:pt x="0" y="1529"/>
                  <a:pt x="10" y="1517"/>
                  <a:pt x="10" y="1562"/>
                </a:cubicBezTo>
                <a:cubicBezTo>
                  <a:pt x="10" y="1581"/>
                  <a:pt x="20" y="1578"/>
                  <a:pt x="29" y="1590"/>
                </a:cubicBezTo>
                <a:cubicBezTo>
                  <a:pt x="36" y="1601"/>
                  <a:pt x="31" y="1592"/>
                  <a:pt x="37" y="1602"/>
                </a:cubicBezTo>
                <a:lnTo>
                  <a:pt x="10" y="1643"/>
                </a:lnTo>
                <a:cubicBezTo>
                  <a:pt x="19" y="1656"/>
                  <a:pt x="27" y="1660"/>
                  <a:pt x="32" y="1675"/>
                </a:cubicBezTo>
                <a:cubicBezTo>
                  <a:pt x="39" y="1693"/>
                  <a:pt x="30" y="1715"/>
                  <a:pt x="30" y="1738"/>
                </a:cubicBezTo>
                <a:cubicBezTo>
                  <a:pt x="30" y="1800"/>
                  <a:pt x="57" y="1727"/>
                  <a:pt x="57" y="1840"/>
                </a:cubicBezTo>
                <a:cubicBezTo>
                  <a:pt x="57" y="1861"/>
                  <a:pt x="40" y="1863"/>
                  <a:pt x="23" y="1867"/>
                </a:cubicBezTo>
                <a:cubicBezTo>
                  <a:pt x="27" y="1918"/>
                  <a:pt x="73" y="1908"/>
                  <a:pt x="105" y="1914"/>
                </a:cubicBezTo>
                <a:cubicBezTo>
                  <a:pt x="105" y="2096"/>
                  <a:pt x="106" y="2018"/>
                  <a:pt x="125" y="2070"/>
                </a:cubicBezTo>
                <a:cubicBezTo>
                  <a:pt x="109" y="2074"/>
                  <a:pt x="105" y="2076"/>
                  <a:pt x="84" y="2077"/>
                </a:cubicBezTo>
                <a:lnTo>
                  <a:pt x="84" y="2097"/>
                </a:lnTo>
                <a:cubicBezTo>
                  <a:pt x="202" y="2097"/>
                  <a:pt x="128" y="2105"/>
                  <a:pt x="200" y="2124"/>
                </a:cubicBezTo>
                <a:cubicBezTo>
                  <a:pt x="240" y="2135"/>
                  <a:pt x="227" y="2143"/>
                  <a:pt x="227" y="2192"/>
                </a:cubicBezTo>
                <a:cubicBezTo>
                  <a:pt x="227" y="2219"/>
                  <a:pt x="220" y="2227"/>
                  <a:pt x="199" y="2233"/>
                </a:cubicBezTo>
                <a:cubicBezTo>
                  <a:pt x="200" y="2273"/>
                  <a:pt x="202" y="2251"/>
                  <a:pt x="218" y="2275"/>
                </a:cubicBezTo>
                <a:cubicBezTo>
                  <a:pt x="242" y="2312"/>
                  <a:pt x="203" y="2336"/>
                  <a:pt x="260" y="2422"/>
                </a:cubicBezTo>
                <a:cubicBezTo>
                  <a:pt x="304" y="2412"/>
                  <a:pt x="311" y="2372"/>
                  <a:pt x="351" y="2363"/>
                </a:cubicBezTo>
                <a:cubicBezTo>
                  <a:pt x="399" y="2352"/>
                  <a:pt x="369" y="2369"/>
                  <a:pt x="399" y="2337"/>
                </a:cubicBezTo>
                <a:cubicBezTo>
                  <a:pt x="432" y="2301"/>
                  <a:pt x="463" y="2301"/>
                  <a:pt x="500" y="2325"/>
                </a:cubicBezTo>
                <a:lnTo>
                  <a:pt x="509" y="2330"/>
                </a:lnTo>
                <a:cubicBezTo>
                  <a:pt x="529" y="2344"/>
                  <a:pt x="549" y="2335"/>
                  <a:pt x="521" y="2385"/>
                </a:cubicBezTo>
                <a:cubicBezTo>
                  <a:pt x="508" y="2410"/>
                  <a:pt x="510" y="2419"/>
                  <a:pt x="504" y="2449"/>
                </a:cubicBezTo>
                <a:cubicBezTo>
                  <a:pt x="495" y="2497"/>
                  <a:pt x="504" y="2446"/>
                  <a:pt x="488" y="2481"/>
                </a:cubicBezTo>
                <a:cubicBezTo>
                  <a:pt x="466" y="2531"/>
                  <a:pt x="516" y="2514"/>
                  <a:pt x="450" y="2612"/>
                </a:cubicBezTo>
                <a:cubicBezTo>
                  <a:pt x="456" y="2624"/>
                  <a:pt x="454" y="2627"/>
                  <a:pt x="459" y="2637"/>
                </a:cubicBezTo>
                <a:cubicBezTo>
                  <a:pt x="471" y="2665"/>
                  <a:pt x="454" y="2650"/>
                  <a:pt x="477" y="2660"/>
                </a:cubicBezTo>
                <a:lnTo>
                  <a:pt x="477" y="2707"/>
                </a:lnTo>
                <a:cubicBezTo>
                  <a:pt x="424" y="2719"/>
                  <a:pt x="411" y="2809"/>
                  <a:pt x="457" y="2809"/>
                </a:cubicBezTo>
                <a:cubicBezTo>
                  <a:pt x="569" y="2809"/>
                  <a:pt x="527" y="2781"/>
                  <a:pt x="579" y="2781"/>
                </a:cubicBezTo>
                <a:cubicBezTo>
                  <a:pt x="595" y="2781"/>
                  <a:pt x="595" y="2788"/>
                  <a:pt x="604" y="2797"/>
                </a:cubicBezTo>
                <a:lnTo>
                  <a:pt x="624" y="2824"/>
                </a:lnTo>
                <a:cubicBezTo>
                  <a:pt x="640" y="2848"/>
                  <a:pt x="640" y="2876"/>
                  <a:pt x="674" y="2876"/>
                </a:cubicBezTo>
                <a:cubicBezTo>
                  <a:pt x="693" y="2876"/>
                  <a:pt x="685" y="2871"/>
                  <a:pt x="695" y="2864"/>
                </a:cubicBezTo>
                <a:cubicBezTo>
                  <a:pt x="711" y="2852"/>
                  <a:pt x="730" y="2850"/>
                  <a:pt x="745" y="2839"/>
                </a:cubicBezTo>
                <a:lnTo>
                  <a:pt x="760" y="2820"/>
                </a:lnTo>
                <a:cubicBezTo>
                  <a:pt x="783" y="2781"/>
                  <a:pt x="770" y="2796"/>
                  <a:pt x="810" y="2775"/>
                </a:cubicBezTo>
                <a:cubicBezTo>
                  <a:pt x="824" y="2767"/>
                  <a:pt x="831" y="2759"/>
                  <a:pt x="850" y="2754"/>
                </a:cubicBezTo>
                <a:cubicBezTo>
                  <a:pt x="850" y="2712"/>
                  <a:pt x="844" y="2725"/>
                  <a:pt x="837" y="2693"/>
                </a:cubicBezTo>
                <a:cubicBezTo>
                  <a:pt x="844" y="2683"/>
                  <a:pt x="847" y="2681"/>
                  <a:pt x="853" y="2669"/>
                </a:cubicBezTo>
                <a:cubicBezTo>
                  <a:pt x="859" y="2657"/>
                  <a:pt x="858" y="2652"/>
                  <a:pt x="864" y="2639"/>
                </a:cubicBezTo>
                <a:cubicBezTo>
                  <a:pt x="909" y="2639"/>
                  <a:pt x="917" y="2637"/>
                  <a:pt x="937" y="2611"/>
                </a:cubicBezTo>
                <a:cubicBezTo>
                  <a:pt x="938" y="2610"/>
                  <a:pt x="940" y="2609"/>
                  <a:pt x="940" y="2607"/>
                </a:cubicBezTo>
                <a:cubicBezTo>
                  <a:pt x="953" y="2590"/>
                  <a:pt x="974" y="2562"/>
                  <a:pt x="979" y="2544"/>
                </a:cubicBezTo>
                <a:cubicBezTo>
                  <a:pt x="1025" y="2544"/>
                  <a:pt x="1025" y="2537"/>
                  <a:pt x="1053" y="2558"/>
                </a:cubicBezTo>
                <a:cubicBezTo>
                  <a:pt x="1120" y="2607"/>
                  <a:pt x="1077" y="2694"/>
                  <a:pt x="1162" y="2714"/>
                </a:cubicBezTo>
                <a:cubicBezTo>
                  <a:pt x="1162" y="2738"/>
                  <a:pt x="1152" y="2759"/>
                  <a:pt x="1146" y="2780"/>
                </a:cubicBezTo>
                <a:cubicBezTo>
                  <a:pt x="1136" y="2813"/>
                  <a:pt x="1114" y="2817"/>
                  <a:pt x="1079" y="2830"/>
                </a:cubicBezTo>
                <a:cubicBezTo>
                  <a:pt x="1041" y="2844"/>
                  <a:pt x="1005" y="2823"/>
                  <a:pt x="979" y="2863"/>
                </a:cubicBezTo>
                <a:cubicBezTo>
                  <a:pt x="1001" y="2896"/>
                  <a:pt x="1052" y="2917"/>
                  <a:pt x="1023" y="2974"/>
                </a:cubicBezTo>
                <a:cubicBezTo>
                  <a:pt x="1016" y="2988"/>
                  <a:pt x="991" y="3011"/>
                  <a:pt x="985" y="3024"/>
                </a:cubicBezTo>
                <a:cubicBezTo>
                  <a:pt x="975" y="3044"/>
                  <a:pt x="979" y="3080"/>
                  <a:pt x="979" y="3107"/>
                </a:cubicBezTo>
                <a:cubicBezTo>
                  <a:pt x="937" y="3129"/>
                  <a:pt x="933" y="3155"/>
                  <a:pt x="932" y="3161"/>
                </a:cubicBezTo>
                <a:cubicBezTo>
                  <a:pt x="922" y="3214"/>
                  <a:pt x="904" y="3199"/>
                  <a:pt x="904" y="3235"/>
                </a:cubicBezTo>
                <a:cubicBezTo>
                  <a:pt x="904" y="3269"/>
                  <a:pt x="912" y="3260"/>
                  <a:pt x="914" y="3285"/>
                </a:cubicBezTo>
                <a:cubicBezTo>
                  <a:pt x="917" y="3306"/>
                  <a:pt x="904" y="3314"/>
                  <a:pt x="904" y="3330"/>
                </a:cubicBezTo>
                <a:cubicBezTo>
                  <a:pt x="904" y="3382"/>
                  <a:pt x="911" y="3406"/>
                  <a:pt x="911" y="3459"/>
                </a:cubicBezTo>
                <a:cubicBezTo>
                  <a:pt x="949" y="3462"/>
                  <a:pt x="976" y="3468"/>
                  <a:pt x="979" y="3506"/>
                </a:cubicBezTo>
                <a:cubicBezTo>
                  <a:pt x="1019" y="3503"/>
                  <a:pt x="1047" y="3477"/>
                  <a:pt x="1082" y="3511"/>
                </a:cubicBezTo>
                <a:cubicBezTo>
                  <a:pt x="1100" y="3529"/>
                  <a:pt x="1094" y="3529"/>
                  <a:pt x="1094" y="3561"/>
                </a:cubicBezTo>
                <a:cubicBezTo>
                  <a:pt x="1123" y="3563"/>
                  <a:pt x="1107" y="3563"/>
                  <a:pt x="1115" y="3567"/>
                </a:cubicBezTo>
                <a:cubicBezTo>
                  <a:pt x="1126" y="3574"/>
                  <a:pt x="1161" y="3617"/>
                  <a:pt x="1180" y="3637"/>
                </a:cubicBezTo>
                <a:cubicBezTo>
                  <a:pt x="1200" y="3656"/>
                  <a:pt x="1179" y="3654"/>
                  <a:pt x="1216" y="3662"/>
                </a:cubicBezTo>
                <a:cubicBezTo>
                  <a:pt x="1216" y="3695"/>
                  <a:pt x="1204" y="3762"/>
                  <a:pt x="1251" y="3705"/>
                </a:cubicBezTo>
                <a:cubicBezTo>
                  <a:pt x="1253" y="3703"/>
                  <a:pt x="1280" y="3667"/>
                  <a:pt x="1280" y="3666"/>
                </a:cubicBezTo>
                <a:cubicBezTo>
                  <a:pt x="1288" y="3648"/>
                  <a:pt x="1284" y="3622"/>
                  <a:pt x="1284" y="3601"/>
                </a:cubicBezTo>
                <a:cubicBezTo>
                  <a:pt x="1364" y="3583"/>
                  <a:pt x="1337" y="3601"/>
                  <a:pt x="1372" y="3601"/>
                </a:cubicBezTo>
                <a:cubicBezTo>
                  <a:pt x="1398" y="3601"/>
                  <a:pt x="1429" y="3562"/>
                  <a:pt x="1478" y="3583"/>
                </a:cubicBezTo>
                <a:cubicBezTo>
                  <a:pt x="1524" y="3603"/>
                  <a:pt x="1515" y="3638"/>
                  <a:pt x="1555" y="3649"/>
                </a:cubicBezTo>
                <a:cubicBezTo>
                  <a:pt x="1606" y="3611"/>
                  <a:pt x="1540" y="3630"/>
                  <a:pt x="1632" y="3604"/>
                </a:cubicBezTo>
                <a:cubicBezTo>
                  <a:pt x="1658" y="3597"/>
                  <a:pt x="1674" y="3583"/>
                  <a:pt x="1683" y="3560"/>
                </a:cubicBezTo>
                <a:cubicBezTo>
                  <a:pt x="1687" y="3552"/>
                  <a:pt x="1688" y="3543"/>
                  <a:pt x="1691" y="3534"/>
                </a:cubicBezTo>
                <a:cubicBezTo>
                  <a:pt x="1788" y="3534"/>
                  <a:pt x="1775" y="3513"/>
                  <a:pt x="1799" y="3513"/>
                </a:cubicBezTo>
                <a:cubicBezTo>
                  <a:pt x="1832" y="3513"/>
                  <a:pt x="1815" y="3537"/>
                  <a:pt x="1818" y="3556"/>
                </a:cubicBezTo>
                <a:cubicBezTo>
                  <a:pt x="1821" y="3575"/>
                  <a:pt x="1824" y="3560"/>
                  <a:pt x="1826" y="3595"/>
                </a:cubicBezTo>
                <a:cubicBezTo>
                  <a:pt x="1827" y="3616"/>
                  <a:pt x="1825" y="3637"/>
                  <a:pt x="1835" y="3653"/>
                </a:cubicBezTo>
                <a:lnTo>
                  <a:pt x="1872" y="3691"/>
                </a:lnTo>
                <a:cubicBezTo>
                  <a:pt x="1889" y="3708"/>
                  <a:pt x="1902" y="3724"/>
                  <a:pt x="1921" y="3737"/>
                </a:cubicBezTo>
                <a:cubicBezTo>
                  <a:pt x="1915" y="3763"/>
                  <a:pt x="1914" y="3764"/>
                  <a:pt x="1914" y="3798"/>
                </a:cubicBezTo>
                <a:cubicBezTo>
                  <a:pt x="1871" y="3827"/>
                  <a:pt x="1869" y="3838"/>
                  <a:pt x="1902" y="3878"/>
                </a:cubicBezTo>
                <a:cubicBezTo>
                  <a:pt x="1919" y="3900"/>
                  <a:pt x="1911" y="3904"/>
                  <a:pt x="1941" y="3906"/>
                </a:cubicBezTo>
                <a:cubicBezTo>
                  <a:pt x="1948" y="3892"/>
                  <a:pt x="1948" y="3881"/>
                  <a:pt x="1954" y="3865"/>
                </a:cubicBezTo>
                <a:cubicBezTo>
                  <a:pt x="1961" y="3845"/>
                  <a:pt x="1966" y="3831"/>
                  <a:pt x="1979" y="3815"/>
                </a:cubicBezTo>
                <a:lnTo>
                  <a:pt x="1985" y="3807"/>
                </a:lnTo>
                <a:cubicBezTo>
                  <a:pt x="2027" y="3745"/>
                  <a:pt x="2033" y="3771"/>
                  <a:pt x="2084" y="3798"/>
                </a:cubicBezTo>
                <a:lnTo>
                  <a:pt x="2103" y="3783"/>
                </a:lnTo>
                <a:cubicBezTo>
                  <a:pt x="2130" y="3762"/>
                  <a:pt x="2155" y="3776"/>
                  <a:pt x="2190" y="3762"/>
                </a:cubicBezTo>
                <a:cubicBezTo>
                  <a:pt x="2204" y="3756"/>
                  <a:pt x="2203" y="3756"/>
                  <a:pt x="2215" y="3753"/>
                </a:cubicBezTo>
                <a:lnTo>
                  <a:pt x="2250" y="3734"/>
                </a:lnTo>
                <a:cubicBezTo>
                  <a:pt x="2281" y="3709"/>
                  <a:pt x="2273" y="3695"/>
                  <a:pt x="2273" y="3656"/>
                </a:cubicBezTo>
                <a:cubicBezTo>
                  <a:pt x="2273" y="3629"/>
                  <a:pt x="2246" y="3643"/>
                  <a:pt x="2246" y="3581"/>
                </a:cubicBezTo>
                <a:cubicBezTo>
                  <a:pt x="2246" y="3544"/>
                  <a:pt x="2341" y="3546"/>
                  <a:pt x="2341" y="3500"/>
                </a:cubicBezTo>
                <a:cubicBezTo>
                  <a:pt x="2341" y="3342"/>
                  <a:pt x="2337" y="3425"/>
                  <a:pt x="2253" y="3425"/>
                </a:cubicBezTo>
                <a:cubicBezTo>
                  <a:pt x="2229" y="3425"/>
                  <a:pt x="2231" y="3406"/>
                  <a:pt x="2214" y="3397"/>
                </a:cubicBezTo>
                <a:cubicBezTo>
                  <a:pt x="2192" y="3385"/>
                  <a:pt x="2185" y="3388"/>
                  <a:pt x="2169" y="3367"/>
                </a:cubicBezTo>
                <a:cubicBezTo>
                  <a:pt x="2159" y="3352"/>
                  <a:pt x="2159" y="3352"/>
                  <a:pt x="2151" y="3337"/>
                </a:cubicBezTo>
                <a:cubicBezTo>
                  <a:pt x="2290" y="3244"/>
                  <a:pt x="2175" y="3202"/>
                  <a:pt x="2287" y="3202"/>
                </a:cubicBezTo>
                <a:cubicBezTo>
                  <a:pt x="2311" y="3202"/>
                  <a:pt x="2338" y="3237"/>
                  <a:pt x="2348" y="3256"/>
                </a:cubicBezTo>
                <a:cubicBezTo>
                  <a:pt x="2431" y="3256"/>
                  <a:pt x="2416" y="3261"/>
                  <a:pt x="2416" y="3344"/>
                </a:cubicBezTo>
                <a:cubicBezTo>
                  <a:pt x="2529" y="3370"/>
                  <a:pt x="2456" y="3261"/>
                  <a:pt x="2456" y="3222"/>
                </a:cubicBezTo>
                <a:cubicBezTo>
                  <a:pt x="2456" y="3190"/>
                  <a:pt x="2461" y="3169"/>
                  <a:pt x="2466" y="3137"/>
                </a:cubicBezTo>
                <a:cubicBezTo>
                  <a:pt x="2495" y="2947"/>
                  <a:pt x="2425" y="2993"/>
                  <a:pt x="2375" y="2876"/>
                </a:cubicBezTo>
                <a:cubicBezTo>
                  <a:pt x="2366" y="2854"/>
                  <a:pt x="2364" y="2837"/>
                  <a:pt x="2354" y="2823"/>
                </a:cubicBezTo>
                <a:cubicBezTo>
                  <a:pt x="2336" y="2800"/>
                  <a:pt x="2324" y="2774"/>
                  <a:pt x="2302" y="2753"/>
                </a:cubicBezTo>
                <a:cubicBezTo>
                  <a:pt x="2240" y="2691"/>
                  <a:pt x="2257" y="2666"/>
                  <a:pt x="2225" y="2634"/>
                </a:cubicBezTo>
                <a:lnTo>
                  <a:pt x="2164" y="2572"/>
                </a:lnTo>
                <a:cubicBezTo>
                  <a:pt x="2143" y="2552"/>
                  <a:pt x="2124" y="2532"/>
                  <a:pt x="2107" y="2507"/>
                </a:cubicBezTo>
                <a:lnTo>
                  <a:pt x="2083" y="2457"/>
                </a:lnTo>
                <a:cubicBezTo>
                  <a:pt x="2075" y="2434"/>
                  <a:pt x="2067" y="2427"/>
                  <a:pt x="2064" y="2402"/>
                </a:cubicBezTo>
                <a:cubicBezTo>
                  <a:pt x="2059" y="2372"/>
                  <a:pt x="2065" y="2390"/>
                  <a:pt x="2054" y="2364"/>
                </a:cubicBezTo>
                <a:cubicBezTo>
                  <a:pt x="2036" y="2320"/>
                  <a:pt x="2046" y="2282"/>
                  <a:pt x="2035" y="2234"/>
                </a:cubicBezTo>
                <a:cubicBezTo>
                  <a:pt x="2027" y="2205"/>
                  <a:pt x="2003" y="2200"/>
                  <a:pt x="1996" y="2172"/>
                </a:cubicBezTo>
                <a:lnTo>
                  <a:pt x="1921" y="2172"/>
                </a:lnTo>
                <a:cubicBezTo>
                  <a:pt x="1916" y="2153"/>
                  <a:pt x="1912" y="2154"/>
                  <a:pt x="1900" y="2138"/>
                </a:cubicBezTo>
                <a:cubicBezTo>
                  <a:pt x="1888" y="2122"/>
                  <a:pt x="1890" y="2116"/>
                  <a:pt x="1872" y="2106"/>
                </a:cubicBezTo>
                <a:cubicBezTo>
                  <a:pt x="1842" y="2089"/>
                  <a:pt x="1804" y="2100"/>
                  <a:pt x="1772" y="2097"/>
                </a:cubicBezTo>
                <a:cubicBezTo>
                  <a:pt x="1773" y="2044"/>
                  <a:pt x="1826" y="2039"/>
                  <a:pt x="1826" y="2009"/>
                </a:cubicBezTo>
                <a:cubicBezTo>
                  <a:pt x="1826" y="1964"/>
                  <a:pt x="1726" y="2009"/>
                  <a:pt x="1677" y="2009"/>
                </a:cubicBezTo>
                <a:cubicBezTo>
                  <a:pt x="1647" y="2009"/>
                  <a:pt x="1667" y="1982"/>
                  <a:pt x="1636" y="1982"/>
                </a:cubicBezTo>
                <a:cubicBezTo>
                  <a:pt x="1382" y="1982"/>
                  <a:pt x="1505" y="1973"/>
                  <a:pt x="1406" y="2029"/>
                </a:cubicBezTo>
                <a:cubicBezTo>
                  <a:pt x="1388" y="2039"/>
                  <a:pt x="1363" y="2039"/>
                  <a:pt x="1413" y="2111"/>
                </a:cubicBezTo>
                <a:lnTo>
                  <a:pt x="1418" y="2119"/>
                </a:lnTo>
                <a:cubicBezTo>
                  <a:pt x="1450" y="2169"/>
                  <a:pt x="1474" y="2168"/>
                  <a:pt x="1440" y="2233"/>
                </a:cubicBezTo>
                <a:cubicBezTo>
                  <a:pt x="1415" y="2226"/>
                  <a:pt x="1431" y="2226"/>
                  <a:pt x="1406" y="2219"/>
                </a:cubicBezTo>
                <a:cubicBezTo>
                  <a:pt x="1387" y="2247"/>
                  <a:pt x="1382" y="2245"/>
                  <a:pt x="1368" y="2276"/>
                </a:cubicBezTo>
                <a:cubicBezTo>
                  <a:pt x="1358" y="2300"/>
                  <a:pt x="1341" y="2314"/>
                  <a:pt x="1311" y="2314"/>
                </a:cubicBezTo>
                <a:cubicBezTo>
                  <a:pt x="1274" y="2314"/>
                  <a:pt x="1291" y="2272"/>
                  <a:pt x="1291" y="2233"/>
                </a:cubicBezTo>
                <a:cubicBezTo>
                  <a:pt x="1270" y="2219"/>
                  <a:pt x="1248" y="2199"/>
                  <a:pt x="1216" y="2199"/>
                </a:cubicBezTo>
                <a:cubicBezTo>
                  <a:pt x="1216" y="2235"/>
                  <a:pt x="1213" y="2245"/>
                  <a:pt x="1250" y="2246"/>
                </a:cubicBezTo>
                <a:cubicBezTo>
                  <a:pt x="1250" y="2273"/>
                  <a:pt x="1252" y="2302"/>
                  <a:pt x="1231" y="2323"/>
                </a:cubicBezTo>
                <a:cubicBezTo>
                  <a:pt x="1215" y="2340"/>
                  <a:pt x="1220" y="2334"/>
                  <a:pt x="1189" y="2334"/>
                </a:cubicBezTo>
                <a:cubicBezTo>
                  <a:pt x="1184" y="2314"/>
                  <a:pt x="1184" y="2325"/>
                  <a:pt x="1175" y="2307"/>
                </a:cubicBezTo>
                <a:cubicBezTo>
                  <a:pt x="1174" y="2306"/>
                  <a:pt x="1174" y="2304"/>
                  <a:pt x="1173" y="2303"/>
                </a:cubicBezTo>
                <a:lnTo>
                  <a:pt x="1156" y="2272"/>
                </a:lnTo>
                <a:cubicBezTo>
                  <a:pt x="1121" y="2223"/>
                  <a:pt x="1166" y="2225"/>
                  <a:pt x="1107" y="2192"/>
                </a:cubicBezTo>
                <a:cubicBezTo>
                  <a:pt x="1074" y="2173"/>
                  <a:pt x="1073" y="2170"/>
                  <a:pt x="1042" y="2207"/>
                </a:cubicBezTo>
                <a:cubicBezTo>
                  <a:pt x="1018" y="2235"/>
                  <a:pt x="1035" y="2232"/>
                  <a:pt x="1000" y="2240"/>
                </a:cubicBezTo>
                <a:cubicBezTo>
                  <a:pt x="917" y="2261"/>
                  <a:pt x="935" y="2287"/>
                  <a:pt x="904" y="2287"/>
                </a:cubicBezTo>
                <a:cubicBezTo>
                  <a:pt x="854" y="2287"/>
                  <a:pt x="850" y="2206"/>
                  <a:pt x="858" y="2177"/>
                </a:cubicBezTo>
                <a:lnTo>
                  <a:pt x="861" y="2170"/>
                </a:lnTo>
                <a:cubicBezTo>
                  <a:pt x="861" y="2169"/>
                  <a:pt x="862" y="2167"/>
                  <a:pt x="862" y="2166"/>
                </a:cubicBezTo>
                <a:cubicBezTo>
                  <a:pt x="862" y="2165"/>
                  <a:pt x="863" y="2163"/>
                  <a:pt x="863" y="2162"/>
                </a:cubicBezTo>
                <a:cubicBezTo>
                  <a:pt x="872" y="2134"/>
                  <a:pt x="869" y="2086"/>
                  <a:pt x="880" y="2059"/>
                </a:cubicBezTo>
                <a:cubicBezTo>
                  <a:pt x="892" y="2030"/>
                  <a:pt x="903" y="2037"/>
                  <a:pt x="910" y="2008"/>
                </a:cubicBezTo>
                <a:cubicBezTo>
                  <a:pt x="918" y="1967"/>
                  <a:pt x="906" y="1941"/>
                  <a:pt x="923" y="1899"/>
                </a:cubicBezTo>
                <a:cubicBezTo>
                  <a:pt x="940" y="1858"/>
                  <a:pt x="950" y="1709"/>
                  <a:pt x="926" y="1668"/>
                </a:cubicBezTo>
                <a:cubicBezTo>
                  <a:pt x="908" y="1637"/>
                  <a:pt x="942" y="1692"/>
                  <a:pt x="917" y="1657"/>
                </a:cubicBezTo>
                <a:cubicBezTo>
                  <a:pt x="904" y="1637"/>
                  <a:pt x="909" y="1623"/>
                  <a:pt x="909" y="1595"/>
                </a:cubicBezTo>
                <a:cubicBezTo>
                  <a:pt x="909" y="1585"/>
                  <a:pt x="910" y="1544"/>
                  <a:pt x="915" y="1525"/>
                </a:cubicBezTo>
                <a:cubicBezTo>
                  <a:pt x="927" y="1488"/>
                  <a:pt x="929" y="1484"/>
                  <a:pt x="929" y="1448"/>
                </a:cubicBezTo>
                <a:cubicBezTo>
                  <a:pt x="929" y="1443"/>
                  <a:pt x="931" y="1429"/>
                  <a:pt x="931" y="1420"/>
                </a:cubicBezTo>
                <a:cubicBezTo>
                  <a:pt x="931" y="1381"/>
                  <a:pt x="927" y="1343"/>
                  <a:pt x="931" y="1304"/>
                </a:cubicBezTo>
                <a:cubicBezTo>
                  <a:pt x="936" y="1261"/>
                  <a:pt x="952" y="1282"/>
                  <a:pt x="952" y="1250"/>
                </a:cubicBezTo>
                <a:cubicBezTo>
                  <a:pt x="952" y="1237"/>
                  <a:pt x="927" y="1208"/>
                  <a:pt x="919" y="1194"/>
                </a:cubicBezTo>
                <a:cubicBezTo>
                  <a:pt x="908" y="1175"/>
                  <a:pt x="906" y="1160"/>
                  <a:pt x="905" y="1135"/>
                </a:cubicBezTo>
                <a:cubicBezTo>
                  <a:pt x="896" y="956"/>
                  <a:pt x="977" y="1067"/>
                  <a:pt x="932" y="952"/>
                </a:cubicBezTo>
                <a:lnTo>
                  <a:pt x="911" y="918"/>
                </a:lnTo>
                <a:cubicBezTo>
                  <a:pt x="885" y="866"/>
                  <a:pt x="936" y="768"/>
                  <a:pt x="941" y="758"/>
                </a:cubicBezTo>
                <a:cubicBezTo>
                  <a:pt x="942" y="757"/>
                  <a:pt x="943" y="756"/>
                  <a:pt x="944" y="754"/>
                </a:cubicBezTo>
                <a:cubicBezTo>
                  <a:pt x="949" y="744"/>
                  <a:pt x="946" y="751"/>
                  <a:pt x="950" y="740"/>
                </a:cubicBezTo>
                <a:cubicBezTo>
                  <a:pt x="967" y="699"/>
                  <a:pt x="1011" y="668"/>
                  <a:pt x="1035" y="629"/>
                </a:cubicBezTo>
                <a:cubicBezTo>
                  <a:pt x="1036" y="628"/>
                  <a:pt x="1037" y="626"/>
                  <a:pt x="1038" y="625"/>
                </a:cubicBezTo>
                <a:cubicBezTo>
                  <a:pt x="1039" y="623"/>
                  <a:pt x="1040" y="622"/>
                  <a:pt x="1040" y="620"/>
                </a:cubicBezTo>
                <a:cubicBezTo>
                  <a:pt x="1058" y="592"/>
                  <a:pt x="1072" y="571"/>
                  <a:pt x="1098" y="549"/>
                </a:cubicBezTo>
                <a:lnTo>
                  <a:pt x="1129" y="519"/>
                </a:lnTo>
                <a:cubicBezTo>
                  <a:pt x="1130" y="518"/>
                  <a:pt x="1131" y="517"/>
                  <a:pt x="1132" y="516"/>
                </a:cubicBezTo>
                <a:lnTo>
                  <a:pt x="1154" y="490"/>
                </a:lnTo>
                <a:cubicBezTo>
                  <a:pt x="1176" y="466"/>
                  <a:pt x="1193" y="478"/>
                  <a:pt x="1243" y="478"/>
                </a:cubicBezTo>
                <a:cubicBezTo>
                  <a:pt x="1272" y="434"/>
                  <a:pt x="1264" y="430"/>
                  <a:pt x="1236" y="390"/>
                </a:cubicBezTo>
                <a:cubicBezTo>
                  <a:pt x="1291" y="353"/>
                  <a:pt x="1227" y="386"/>
                  <a:pt x="1304" y="349"/>
                </a:cubicBezTo>
                <a:cubicBezTo>
                  <a:pt x="1302" y="321"/>
                  <a:pt x="1298" y="322"/>
                  <a:pt x="1279" y="300"/>
                </a:cubicBezTo>
                <a:cubicBezTo>
                  <a:pt x="1271" y="291"/>
                  <a:pt x="1276" y="296"/>
                  <a:pt x="1269" y="290"/>
                </a:cubicBezTo>
                <a:cubicBezTo>
                  <a:pt x="1268" y="289"/>
                  <a:pt x="1266" y="288"/>
                  <a:pt x="1265" y="287"/>
                </a:cubicBezTo>
                <a:lnTo>
                  <a:pt x="1236" y="261"/>
                </a:lnTo>
                <a:cubicBezTo>
                  <a:pt x="1215" y="266"/>
                  <a:pt x="1191" y="288"/>
                  <a:pt x="1175" y="288"/>
                </a:cubicBezTo>
                <a:cubicBezTo>
                  <a:pt x="1155" y="288"/>
                  <a:pt x="1159" y="268"/>
                  <a:pt x="1114" y="268"/>
                </a:cubicBezTo>
                <a:cubicBezTo>
                  <a:pt x="1070" y="268"/>
                  <a:pt x="1108" y="315"/>
                  <a:pt x="1020" y="315"/>
                </a:cubicBezTo>
                <a:cubicBezTo>
                  <a:pt x="998" y="315"/>
                  <a:pt x="1007" y="310"/>
                  <a:pt x="997" y="297"/>
                </a:cubicBezTo>
                <a:cubicBezTo>
                  <a:pt x="976" y="273"/>
                  <a:pt x="975" y="232"/>
                  <a:pt x="972" y="200"/>
                </a:cubicBezTo>
                <a:cubicBezTo>
                  <a:pt x="1041" y="154"/>
                  <a:pt x="1002" y="152"/>
                  <a:pt x="981" y="103"/>
                </a:cubicBezTo>
                <a:cubicBezTo>
                  <a:pt x="969" y="71"/>
                  <a:pt x="987" y="95"/>
                  <a:pt x="964" y="72"/>
                </a:cubicBezTo>
                <a:lnTo>
                  <a:pt x="941" y="55"/>
                </a:lnTo>
                <a:cubicBezTo>
                  <a:pt x="939" y="54"/>
                  <a:pt x="938" y="53"/>
                  <a:pt x="936" y="53"/>
                </a:cubicBezTo>
                <a:lnTo>
                  <a:pt x="896" y="32"/>
                </a:lnTo>
                <a:cubicBezTo>
                  <a:pt x="841" y="3"/>
                  <a:pt x="860" y="13"/>
                  <a:pt x="804" y="9"/>
                </a:cubicBezTo>
                <a:cubicBezTo>
                  <a:pt x="777" y="7"/>
                  <a:pt x="754" y="0"/>
                  <a:pt x="730" y="19"/>
                </a:cubicBezTo>
                <a:cubicBezTo>
                  <a:pt x="711" y="33"/>
                  <a:pt x="705" y="55"/>
                  <a:pt x="685" y="69"/>
                </a:cubicBezTo>
                <a:cubicBezTo>
                  <a:pt x="662" y="85"/>
                  <a:pt x="644" y="65"/>
                  <a:pt x="644" y="101"/>
                </a:cubicBezTo>
                <a:cubicBezTo>
                  <a:pt x="644" y="129"/>
                  <a:pt x="647" y="163"/>
                  <a:pt x="647" y="19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Freeform 8"/>
          <p:cNvSpPr>
            <a:spLocks/>
          </p:cNvSpPr>
          <p:nvPr/>
        </p:nvSpPr>
        <p:spPr bwMode="auto">
          <a:xfrm>
            <a:off x="4828363" y="3980830"/>
            <a:ext cx="1518990" cy="1895933"/>
          </a:xfrm>
          <a:custGeom>
            <a:avLst/>
            <a:gdLst>
              <a:gd name="T0" fmla="*/ 1062 w 2868"/>
              <a:gd name="T1" fmla="*/ 349 h 3212"/>
              <a:gd name="T2" fmla="*/ 1100 w 2868"/>
              <a:gd name="T3" fmla="*/ 522 h 3212"/>
              <a:gd name="T4" fmla="*/ 988 w 2868"/>
              <a:gd name="T5" fmla="*/ 721 h 3212"/>
              <a:gd name="T6" fmla="*/ 980 w 2868"/>
              <a:gd name="T7" fmla="*/ 953 h 3212"/>
              <a:gd name="T8" fmla="*/ 1046 w 2868"/>
              <a:gd name="T9" fmla="*/ 1165 h 3212"/>
              <a:gd name="T10" fmla="*/ 1085 w 2868"/>
              <a:gd name="T11" fmla="*/ 1327 h 3212"/>
              <a:gd name="T12" fmla="*/ 836 w 2868"/>
              <a:gd name="T13" fmla="*/ 1342 h 3212"/>
              <a:gd name="T14" fmla="*/ 665 w 2868"/>
              <a:gd name="T15" fmla="*/ 1584 h 3212"/>
              <a:gd name="T16" fmla="*/ 578 w 2868"/>
              <a:gd name="T17" fmla="*/ 1816 h 3212"/>
              <a:gd name="T18" fmla="*/ 509 w 2868"/>
              <a:gd name="T19" fmla="*/ 1756 h 3212"/>
              <a:gd name="T20" fmla="*/ 360 w 2868"/>
              <a:gd name="T21" fmla="*/ 1761 h 3212"/>
              <a:gd name="T22" fmla="*/ 202 w 2868"/>
              <a:gd name="T23" fmla="*/ 1873 h 3212"/>
              <a:gd name="T24" fmla="*/ 151 w 2868"/>
              <a:gd name="T25" fmla="*/ 2371 h 3212"/>
              <a:gd name="T26" fmla="*/ 81 w 2868"/>
              <a:gd name="T27" fmla="*/ 2712 h 3212"/>
              <a:gd name="T28" fmla="*/ 341 w 2868"/>
              <a:gd name="T29" fmla="*/ 2846 h 3212"/>
              <a:gd name="T30" fmla="*/ 523 w 2868"/>
              <a:gd name="T31" fmla="*/ 2894 h 3212"/>
              <a:gd name="T32" fmla="*/ 722 w 2868"/>
              <a:gd name="T33" fmla="*/ 2865 h 3212"/>
              <a:gd name="T34" fmla="*/ 932 w 2868"/>
              <a:gd name="T35" fmla="*/ 2993 h 3212"/>
              <a:gd name="T36" fmla="*/ 1127 w 2868"/>
              <a:gd name="T37" fmla="*/ 3069 h 3212"/>
              <a:gd name="T38" fmla="*/ 1310 w 2868"/>
              <a:gd name="T39" fmla="*/ 3212 h 3212"/>
              <a:gd name="T40" fmla="*/ 1483 w 2868"/>
              <a:gd name="T41" fmla="*/ 3032 h 3212"/>
              <a:gd name="T42" fmla="*/ 1563 w 2868"/>
              <a:gd name="T43" fmla="*/ 2909 h 3212"/>
              <a:gd name="T44" fmla="*/ 1754 w 2868"/>
              <a:gd name="T45" fmla="*/ 2673 h 3212"/>
              <a:gd name="T46" fmla="*/ 1827 w 2868"/>
              <a:gd name="T47" fmla="*/ 2274 h 3212"/>
              <a:gd name="T48" fmla="*/ 1778 w 2868"/>
              <a:gd name="T49" fmla="*/ 1904 h 3212"/>
              <a:gd name="T50" fmla="*/ 1693 w 2868"/>
              <a:gd name="T51" fmla="*/ 1751 h 3212"/>
              <a:gd name="T52" fmla="*/ 1817 w 2868"/>
              <a:gd name="T53" fmla="*/ 1659 h 3212"/>
              <a:gd name="T54" fmla="*/ 1961 w 2868"/>
              <a:gd name="T55" fmla="*/ 1633 h 3212"/>
              <a:gd name="T56" fmla="*/ 2211 w 2868"/>
              <a:gd name="T57" fmla="*/ 1538 h 3212"/>
              <a:gd name="T58" fmla="*/ 2462 w 2868"/>
              <a:gd name="T59" fmla="*/ 1484 h 3212"/>
              <a:gd name="T60" fmla="*/ 2529 w 2868"/>
              <a:gd name="T61" fmla="*/ 1334 h 3212"/>
              <a:gd name="T62" fmla="*/ 2632 w 2868"/>
              <a:gd name="T63" fmla="*/ 1375 h 3212"/>
              <a:gd name="T64" fmla="*/ 2766 w 2868"/>
              <a:gd name="T65" fmla="*/ 1333 h 3212"/>
              <a:gd name="T66" fmla="*/ 2808 w 2868"/>
              <a:gd name="T67" fmla="*/ 1287 h 3212"/>
              <a:gd name="T68" fmla="*/ 2714 w 2868"/>
              <a:gd name="T69" fmla="*/ 1205 h 3212"/>
              <a:gd name="T70" fmla="*/ 2727 w 2868"/>
              <a:gd name="T71" fmla="*/ 928 h 3212"/>
              <a:gd name="T72" fmla="*/ 2713 w 2868"/>
              <a:gd name="T73" fmla="*/ 766 h 3212"/>
              <a:gd name="T74" fmla="*/ 2543 w 2868"/>
              <a:gd name="T75" fmla="*/ 746 h 3212"/>
              <a:gd name="T76" fmla="*/ 2450 w 2868"/>
              <a:gd name="T77" fmla="*/ 621 h 3212"/>
              <a:gd name="T78" fmla="*/ 2245 w 2868"/>
              <a:gd name="T79" fmla="*/ 583 h 3212"/>
              <a:gd name="T80" fmla="*/ 2174 w 2868"/>
              <a:gd name="T81" fmla="*/ 782 h 3212"/>
              <a:gd name="T82" fmla="*/ 2028 w 2868"/>
              <a:gd name="T83" fmla="*/ 1111 h 3212"/>
              <a:gd name="T84" fmla="*/ 1977 w 2868"/>
              <a:gd name="T85" fmla="*/ 1061 h 3212"/>
              <a:gd name="T86" fmla="*/ 1764 w 2868"/>
              <a:gd name="T87" fmla="*/ 1104 h 3212"/>
              <a:gd name="T88" fmla="*/ 1554 w 2868"/>
              <a:gd name="T89" fmla="*/ 1070 h 3212"/>
              <a:gd name="T90" fmla="*/ 1486 w 2868"/>
              <a:gd name="T91" fmla="*/ 569 h 3212"/>
              <a:gd name="T92" fmla="*/ 1452 w 2868"/>
              <a:gd name="T93" fmla="*/ 433 h 3212"/>
              <a:gd name="T94" fmla="*/ 1284 w 2868"/>
              <a:gd name="T95" fmla="*/ 121 h 3212"/>
              <a:gd name="T96" fmla="*/ 1195 w 2868"/>
              <a:gd name="T97" fmla="*/ 27 h 3212"/>
              <a:gd name="T98" fmla="*/ 1108 w 2868"/>
              <a:gd name="T99" fmla="*/ 42 h 3212"/>
              <a:gd name="T100" fmla="*/ 1019 w 2868"/>
              <a:gd name="T101" fmla="*/ 108 h 3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68" h="3212">
                <a:moveTo>
                  <a:pt x="1019" y="108"/>
                </a:moveTo>
                <a:cubicBezTo>
                  <a:pt x="1019" y="139"/>
                  <a:pt x="1005" y="198"/>
                  <a:pt x="1039" y="210"/>
                </a:cubicBezTo>
                <a:cubicBezTo>
                  <a:pt x="1038" y="254"/>
                  <a:pt x="1019" y="235"/>
                  <a:pt x="1019" y="312"/>
                </a:cubicBezTo>
                <a:cubicBezTo>
                  <a:pt x="1041" y="318"/>
                  <a:pt x="1044" y="331"/>
                  <a:pt x="1062" y="349"/>
                </a:cubicBezTo>
                <a:cubicBezTo>
                  <a:pt x="1090" y="377"/>
                  <a:pt x="1103" y="384"/>
                  <a:pt x="1090" y="430"/>
                </a:cubicBezTo>
                <a:cubicBezTo>
                  <a:pt x="1079" y="469"/>
                  <a:pt x="1095" y="445"/>
                  <a:pt x="1073" y="454"/>
                </a:cubicBezTo>
                <a:cubicBezTo>
                  <a:pt x="1074" y="497"/>
                  <a:pt x="1077" y="472"/>
                  <a:pt x="1090" y="497"/>
                </a:cubicBezTo>
                <a:lnTo>
                  <a:pt x="1100" y="522"/>
                </a:lnTo>
                <a:cubicBezTo>
                  <a:pt x="1075" y="538"/>
                  <a:pt x="1076" y="546"/>
                  <a:pt x="1046" y="562"/>
                </a:cubicBezTo>
                <a:cubicBezTo>
                  <a:pt x="1046" y="593"/>
                  <a:pt x="1052" y="631"/>
                  <a:pt x="1033" y="651"/>
                </a:cubicBezTo>
                <a:lnTo>
                  <a:pt x="1022" y="660"/>
                </a:lnTo>
                <a:cubicBezTo>
                  <a:pt x="1000" y="682"/>
                  <a:pt x="1004" y="706"/>
                  <a:pt x="988" y="721"/>
                </a:cubicBezTo>
                <a:cubicBezTo>
                  <a:pt x="978" y="730"/>
                  <a:pt x="951" y="732"/>
                  <a:pt x="951" y="759"/>
                </a:cubicBezTo>
                <a:cubicBezTo>
                  <a:pt x="951" y="795"/>
                  <a:pt x="961" y="782"/>
                  <a:pt x="952" y="814"/>
                </a:cubicBezTo>
                <a:cubicBezTo>
                  <a:pt x="949" y="825"/>
                  <a:pt x="948" y="828"/>
                  <a:pt x="943" y="839"/>
                </a:cubicBezTo>
                <a:cubicBezTo>
                  <a:pt x="923" y="884"/>
                  <a:pt x="918" y="898"/>
                  <a:pt x="980" y="953"/>
                </a:cubicBezTo>
                <a:cubicBezTo>
                  <a:pt x="1003" y="973"/>
                  <a:pt x="1005" y="971"/>
                  <a:pt x="1032" y="971"/>
                </a:cubicBezTo>
                <a:cubicBezTo>
                  <a:pt x="1101" y="971"/>
                  <a:pt x="1092" y="1014"/>
                  <a:pt x="1100" y="1104"/>
                </a:cubicBezTo>
                <a:cubicBezTo>
                  <a:pt x="1087" y="1110"/>
                  <a:pt x="1060" y="1121"/>
                  <a:pt x="1046" y="1125"/>
                </a:cubicBezTo>
                <a:lnTo>
                  <a:pt x="1046" y="1165"/>
                </a:lnTo>
                <a:cubicBezTo>
                  <a:pt x="1072" y="1166"/>
                  <a:pt x="1071" y="1164"/>
                  <a:pt x="1084" y="1181"/>
                </a:cubicBezTo>
                <a:cubicBezTo>
                  <a:pt x="1102" y="1204"/>
                  <a:pt x="1114" y="1227"/>
                  <a:pt x="1118" y="1256"/>
                </a:cubicBezTo>
                <a:cubicBezTo>
                  <a:pt x="1121" y="1283"/>
                  <a:pt x="1115" y="1284"/>
                  <a:pt x="1113" y="1308"/>
                </a:cubicBezTo>
                <a:cubicBezTo>
                  <a:pt x="1081" y="1311"/>
                  <a:pt x="1103" y="1299"/>
                  <a:pt x="1085" y="1327"/>
                </a:cubicBezTo>
                <a:cubicBezTo>
                  <a:pt x="1045" y="1387"/>
                  <a:pt x="1113" y="1430"/>
                  <a:pt x="991" y="1430"/>
                </a:cubicBezTo>
                <a:cubicBezTo>
                  <a:pt x="965" y="1430"/>
                  <a:pt x="986" y="1419"/>
                  <a:pt x="951" y="1409"/>
                </a:cubicBezTo>
                <a:cubicBezTo>
                  <a:pt x="891" y="1391"/>
                  <a:pt x="920" y="1397"/>
                  <a:pt x="877" y="1361"/>
                </a:cubicBezTo>
                <a:cubicBezTo>
                  <a:pt x="861" y="1348"/>
                  <a:pt x="860" y="1344"/>
                  <a:pt x="836" y="1342"/>
                </a:cubicBezTo>
                <a:cubicBezTo>
                  <a:pt x="831" y="1283"/>
                  <a:pt x="761" y="1298"/>
                  <a:pt x="761" y="1382"/>
                </a:cubicBezTo>
                <a:cubicBezTo>
                  <a:pt x="761" y="1402"/>
                  <a:pt x="780" y="1401"/>
                  <a:pt x="788" y="1436"/>
                </a:cubicBezTo>
                <a:cubicBezTo>
                  <a:pt x="778" y="1452"/>
                  <a:pt x="772" y="1459"/>
                  <a:pt x="761" y="1477"/>
                </a:cubicBezTo>
                <a:cubicBezTo>
                  <a:pt x="735" y="1517"/>
                  <a:pt x="689" y="1545"/>
                  <a:pt x="665" y="1584"/>
                </a:cubicBezTo>
                <a:cubicBezTo>
                  <a:pt x="664" y="1585"/>
                  <a:pt x="663" y="1587"/>
                  <a:pt x="662" y="1588"/>
                </a:cubicBezTo>
                <a:cubicBezTo>
                  <a:pt x="645" y="1616"/>
                  <a:pt x="631" y="1644"/>
                  <a:pt x="622" y="1677"/>
                </a:cubicBezTo>
                <a:cubicBezTo>
                  <a:pt x="606" y="1741"/>
                  <a:pt x="615" y="1733"/>
                  <a:pt x="646" y="1768"/>
                </a:cubicBezTo>
                <a:cubicBezTo>
                  <a:pt x="629" y="1793"/>
                  <a:pt x="611" y="1808"/>
                  <a:pt x="578" y="1816"/>
                </a:cubicBezTo>
                <a:cubicBezTo>
                  <a:pt x="565" y="1807"/>
                  <a:pt x="555" y="1801"/>
                  <a:pt x="542" y="1791"/>
                </a:cubicBezTo>
                <a:cubicBezTo>
                  <a:pt x="541" y="1790"/>
                  <a:pt x="539" y="1789"/>
                  <a:pt x="538" y="1788"/>
                </a:cubicBezTo>
                <a:lnTo>
                  <a:pt x="512" y="1760"/>
                </a:lnTo>
                <a:cubicBezTo>
                  <a:pt x="511" y="1758"/>
                  <a:pt x="510" y="1757"/>
                  <a:pt x="509" y="1756"/>
                </a:cubicBezTo>
                <a:cubicBezTo>
                  <a:pt x="501" y="1745"/>
                  <a:pt x="503" y="1749"/>
                  <a:pt x="497" y="1734"/>
                </a:cubicBezTo>
                <a:cubicBezTo>
                  <a:pt x="492" y="1718"/>
                  <a:pt x="478" y="1680"/>
                  <a:pt x="449" y="1680"/>
                </a:cubicBezTo>
                <a:cubicBezTo>
                  <a:pt x="414" y="1680"/>
                  <a:pt x="415" y="1735"/>
                  <a:pt x="402" y="1748"/>
                </a:cubicBezTo>
                <a:cubicBezTo>
                  <a:pt x="386" y="1756"/>
                  <a:pt x="375" y="1754"/>
                  <a:pt x="360" y="1761"/>
                </a:cubicBezTo>
                <a:cubicBezTo>
                  <a:pt x="317" y="1780"/>
                  <a:pt x="364" y="1775"/>
                  <a:pt x="320" y="1782"/>
                </a:cubicBezTo>
                <a:cubicBezTo>
                  <a:pt x="273" y="1789"/>
                  <a:pt x="262" y="1768"/>
                  <a:pt x="219" y="1789"/>
                </a:cubicBezTo>
                <a:cubicBezTo>
                  <a:pt x="221" y="1818"/>
                  <a:pt x="230" y="1827"/>
                  <a:pt x="219" y="1850"/>
                </a:cubicBezTo>
                <a:cubicBezTo>
                  <a:pt x="206" y="1880"/>
                  <a:pt x="220" y="1847"/>
                  <a:pt x="202" y="1873"/>
                </a:cubicBezTo>
                <a:cubicBezTo>
                  <a:pt x="140" y="1961"/>
                  <a:pt x="246" y="2001"/>
                  <a:pt x="246" y="2046"/>
                </a:cubicBezTo>
                <a:cubicBezTo>
                  <a:pt x="246" y="2091"/>
                  <a:pt x="257" y="2136"/>
                  <a:pt x="198" y="2141"/>
                </a:cubicBezTo>
                <a:cubicBezTo>
                  <a:pt x="196" y="2238"/>
                  <a:pt x="124" y="2162"/>
                  <a:pt x="124" y="2297"/>
                </a:cubicBezTo>
                <a:cubicBezTo>
                  <a:pt x="124" y="2323"/>
                  <a:pt x="151" y="2309"/>
                  <a:pt x="151" y="2371"/>
                </a:cubicBezTo>
                <a:cubicBezTo>
                  <a:pt x="151" y="2403"/>
                  <a:pt x="118" y="2367"/>
                  <a:pt x="125" y="2479"/>
                </a:cubicBezTo>
                <a:cubicBezTo>
                  <a:pt x="135" y="2637"/>
                  <a:pt x="120" y="2586"/>
                  <a:pt x="51" y="2603"/>
                </a:cubicBezTo>
                <a:cubicBezTo>
                  <a:pt x="0" y="2616"/>
                  <a:pt x="59" y="2631"/>
                  <a:pt x="2" y="2636"/>
                </a:cubicBezTo>
                <a:cubicBezTo>
                  <a:pt x="7" y="2654"/>
                  <a:pt x="62" y="2692"/>
                  <a:pt x="81" y="2712"/>
                </a:cubicBezTo>
                <a:cubicBezTo>
                  <a:pt x="96" y="2726"/>
                  <a:pt x="105" y="2735"/>
                  <a:pt x="118" y="2750"/>
                </a:cubicBezTo>
                <a:cubicBezTo>
                  <a:pt x="154" y="2787"/>
                  <a:pt x="179" y="2758"/>
                  <a:pt x="230" y="2794"/>
                </a:cubicBezTo>
                <a:cubicBezTo>
                  <a:pt x="269" y="2821"/>
                  <a:pt x="286" y="2799"/>
                  <a:pt x="319" y="2826"/>
                </a:cubicBezTo>
                <a:cubicBezTo>
                  <a:pt x="325" y="2831"/>
                  <a:pt x="336" y="2841"/>
                  <a:pt x="341" y="2846"/>
                </a:cubicBezTo>
                <a:cubicBezTo>
                  <a:pt x="389" y="2888"/>
                  <a:pt x="386" y="2880"/>
                  <a:pt x="449" y="2880"/>
                </a:cubicBezTo>
                <a:cubicBezTo>
                  <a:pt x="473" y="2880"/>
                  <a:pt x="459" y="2868"/>
                  <a:pt x="490" y="2859"/>
                </a:cubicBezTo>
                <a:lnTo>
                  <a:pt x="520" y="2891"/>
                </a:lnTo>
                <a:cubicBezTo>
                  <a:pt x="521" y="2892"/>
                  <a:pt x="522" y="2893"/>
                  <a:pt x="523" y="2894"/>
                </a:cubicBezTo>
                <a:cubicBezTo>
                  <a:pt x="531" y="2902"/>
                  <a:pt x="527" y="2899"/>
                  <a:pt x="537" y="2907"/>
                </a:cubicBezTo>
                <a:cubicBezTo>
                  <a:pt x="579" y="2879"/>
                  <a:pt x="642" y="2792"/>
                  <a:pt x="659" y="2792"/>
                </a:cubicBezTo>
                <a:cubicBezTo>
                  <a:pt x="665" y="2792"/>
                  <a:pt x="700" y="2810"/>
                  <a:pt x="704" y="2815"/>
                </a:cubicBezTo>
                <a:cubicBezTo>
                  <a:pt x="727" y="2840"/>
                  <a:pt x="701" y="2836"/>
                  <a:pt x="722" y="2865"/>
                </a:cubicBezTo>
                <a:cubicBezTo>
                  <a:pt x="735" y="2883"/>
                  <a:pt x="746" y="2879"/>
                  <a:pt x="762" y="2892"/>
                </a:cubicBezTo>
                <a:cubicBezTo>
                  <a:pt x="782" y="2907"/>
                  <a:pt x="803" y="2918"/>
                  <a:pt x="829" y="2927"/>
                </a:cubicBezTo>
                <a:cubicBezTo>
                  <a:pt x="868" y="2941"/>
                  <a:pt x="866" y="2947"/>
                  <a:pt x="889" y="2968"/>
                </a:cubicBezTo>
                <a:cubicBezTo>
                  <a:pt x="908" y="2985"/>
                  <a:pt x="911" y="2975"/>
                  <a:pt x="932" y="2993"/>
                </a:cubicBezTo>
                <a:cubicBezTo>
                  <a:pt x="952" y="3010"/>
                  <a:pt x="958" y="3022"/>
                  <a:pt x="985" y="3022"/>
                </a:cubicBezTo>
                <a:cubicBezTo>
                  <a:pt x="1051" y="3022"/>
                  <a:pt x="1025" y="2974"/>
                  <a:pt x="1091" y="3038"/>
                </a:cubicBezTo>
                <a:lnTo>
                  <a:pt x="1108" y="3054"/>
                </a:lnTo>
                <a:cubicBezTo>
                  <a:pt x="1128" y="3071"/>
                  <a:pt x="1095" y="3057"/>
                  <a:pt x="1127" y="3069"/>
                </a:cubicBezTo>
                <a:cubicBezTo>
                  <a:pt x="1143" y="3078"/>
                  <a:pt x="1162" y="3072"/>
                  <a:pt x="1175" y="3083"/>
                </a:cubicBezTo>
                <a:cubicBezTo>
                  <a:pt x="1208" y="3109"/>
                  <a:pt x="1162" y="3171"/>
                  <a:pt x="1269" y="3171"/>
                </a:cubicBezTo>
                <a:cubicBezTo>
                  <a:pt x="1291" y="3171"/>
                  <a:pt x="1281" y="3155"/>
                  <a:pt x="1298" y="3176"/>
                </a:cubicBezTo>
                <a:cubicBezTo>
                  <a:pt x="1304" y="3184"/>
                  <a:pt x="1307" y="3201"/>
                  <a:pt x="1310" y="3212"/>
                </a:cubicBezTo>
                <a:cubicBezTo>
                  <a:pt x="1371" y="3210"/>
                  <a:pt x="1316" y="3194"/>
                  <a:pt x="1369" y="3188"/>
                </a:cubicBezTo>
                <a:cubicBezTo>
                  <a:pt x="1443" y="3179"/>
                  <a:pt x="1366" y="3145"/>
                  <a:pt x="1421" y="3093"/>
                </a:cubicBezTo>
                <a:lnTo>
                  <a:pt x="1463" y="3053"/>
                </a:lnTo>
                <a:cubicBezTo>
                  <a:pt x="1475" y="3041"/>
                  <a:pt x="1471" y="3047"/>
                  <a:pt x="1483" y="3032"/>
                </a:cubicBezTo>
                <a:cubicBezTo>
                  <a:pt x="1502" y="3007"/>
                  <a:pt x="1527" y="2986"/>
                  <a:pt x="1544" y="2958"/>
                </a:cubicBezTo>
                <a:lnTo>
                  <a:pt x="1553" y="2939"/>
                </a:lnTo>
                <a:cubicBezTo>
                  <a:pt x="1555" y="2931"/>
                  <a:pt x="1553" y="2931"/>
                  <a:pt x="1556" y="2923"/>
                </a:cubicBezTo>
                <a:cubicBezTo>
                  <a:pt x="1561" y="2908"/>
                  <a:pt x="1555" y="2921"/>
                  <a:pt x="1563" y="2909"/>
                </a:cubicBezTo>
                <a:cubicBezTo>
                  <a:pt x="1585" y="2874"/>
                  <a:pt x="1576" y="2875"/>
                  <a:pt x="1588" y="2853"/>
                </a:cubicBezTo>
                <a:cubicBezTo>
                  <a:pt x="1599" y="2834"/>
                  <a:pt x="1633" y="2810"/>
                  <a:pt x="1650" y="2792"/>
                </a:cubicBezTo>
                <a:lnTo>
                  <a:pt x="1751" y="2677"/>
                </a:lnTo>
                <a:cubicBezTo>
                  <a:pt x="1752" y="2676"/>
                  <a:pt x="1753" y="2674"/>
                  <a:pt x="1754" y="2673"/>
                </a:cubicBezTo>
                <a:cubicBezTo>
                  <a:pt x="1778" y="2646"/>
                  <a:pt x="1804" y="2617"/>
                  <a:pt x="1811" y="2581"/>
                </a:cubicBezTo>
                <a:cubicBezTo>
                  <a:pt x="1820" y="2529"/>
                  <a:pt x="1814" y="2483"/>
                  <a:pt x="1818" y="2426"/>
                </a:cubicBezTo>
                <a:cubicBezTo>
                  <a:pt x="1820" y="2405"/>
                  <a:pt x="1834" y="2350"/>
                  <a:pt x="1843" y="2328"/>
                </a:cubicBezTo>
                <a:cubicBezTo>
                  <a:pt x="1855" y="2295"/>
                  <a:pt x="1886" y="2292"/>
                  <a:pt x="1827" y="2274"/>
                </a:cubicBezTo>
                <a:cubicBezTo>
                  <a:pt x="1803" y="2267"/>
                  <a:pt x="1811" y="2270"/>
                  <a:pt x="1791" y="2256"/>
                </a:cubicBezTo>
                <a:cubicBezTo>
                  <a:pt x="1791" y="2154"/>
                  <a:pt x="1779" y="2198"/>
                  <a:pt x="1768" y="2131"/>
                </a:cubicBezTo>
                <a:cubicBezTo>
                  <a:pt x="1763" y="2105"/>
                  <a:pt x="1766" y="2087"/>
                  <a:pt x="1759" y="2064"/>
                </a:cubicBezTo>
                <a:cubicBezTo>
                  <a:pt x="1719" y="1937"/>
                  <a:pt x="1757" y="1960"/>
                  <a:pt x="1778" y="1904"/>
                </a:cubicBezTo>
                <a:cubicBezTo>
                  <a:pt x="1749" y="1883"/>
                  <a:pt x="1780" y="1894"/>
                  <a:pt x="1746" y="1881"/>
                </a:cubicBezTo>
                <a:cubicBezTo>
                  <a:pt x="1712" y="1868"/>
                  <a:pt x="1700" y="1872"/>
                  <a:pt x="1689" y="1830"/>
                </a:cubicBezTo>
                <a:cubicBezTo>
                  <a:pt x="1685" y="1817"/>
                  <a:pt x="1687" y="1821"/>
                  <a:pt x="1683" y="1809"/>
                </a:cubicBezTo>
                <a:cubicBezTo>
                  <a:pt x="1680" y="1801"/>
                  <a:pt x="1661" y="1775"/>
                  <a:pt x="1693" y="1751"/>
                </a:cubicBezTo>
                <a:lnTo>
                  <a:pt x="1706" y="1744"/>
                </a:lnTo>
                <a:cubicBezTo>
                  <a:pt x="1730" y="1730"/>
                  <a:pt x="1741" y="1716"/>
                  <a:pt x="1767" y="1704"/>
                </a:cubicBezTo>
                <a:cubicBezTo>
                  <a:pt x="1787" y="1694"/>
                  <a:pt x="1795" y="1695"/>
                  <a:pt x="1812" y="1687"/>
                </a:cubicBezTo>
                <a:cubicBezTo>
                  <a:pt x="1814" y="1677"/>
                  <a:pt x="1815" y="1666"/>
                  <a:pt x="1817" y="1659"/>
                </a:cubicBezTo>
                <a:cubicBezTo>
                  <a:pt x="1825" y="1630"/>
                  <a:pt x="1828" y="1635"/>
                  <a:pt x="1850" y="1624"/>
                </a:cubicBezTo>
                <a:cubicBezTo>
                  <a:pt x="1898" y="1597"/>
                  <a:pt x="1884" y="1617"/>
                  <a:pt x="1900" y="1625"/>
                </a:cubicBezTo>
                <a:cubicBezTo>
                  <a:pt x="1902" y="1626"/>
                  <a:pt x="1903" y="1627"/>
                  <a:pt x="1904" y="1628"/>
                </a:cubicBezTo>
                <a:cubicBezTo>
                  <a:pt x="1921" y="1636"/>
                  <a:pt x="1942" y="1633"/>
                  <a:pt x="1961" y="1633"/>
                </a:cubicBezTo>
                <a:cubicBezTo>
                  <a:pt x="1999" y="1575"/>
                  <a:pt x="1966" y="1575"/>
                  <a:pt x="2042" y="1524"/>
                </a:cubicBezTo>
                <a:cubicBezTo>
                  <a:pt x="2084" y="1553"/>
                  <a:pt x="2077" y="1545"/>
                  <a:pt x="2130" y="1545"/>
                </a:cubicBezTo>
                <a:cubicBezTo>
                  <a:pt x="2158" y="1545"/>
                  <a:pt x="2165" y="1539"/>
                  <a:pt x="2171" y="1518"/>
                </a:cubicBezTo>
                <a:cubicBezTo>
                  <a:pt x="2200" y="1520"/>
                  <a:pt x="2192" y="1527"/>
                  <a:pt x="2211" y="1538"/>
                </a:cubicBezTo>
                <a:lnTo>
                  <a:pt x="2239" y="1551"/>
                </a:lnTo>
                <a:cubicBezTo>
                  <a:pt x="2319" y="1585"/>
                  <a:pt x="2292" y="1538"/>
                  <a:pt x="2340" y="1538"/>
                </a:cubicBezTo>
                <a:cubicBezTo>
                  <a:pt x="2380" y="1538"/>
                  <a:pt x="2367" y="1556"/>
                  <a:pt x="2403" y="1519"/>
                </a:cubicBezTo>
                <a:cubicBezTo>
                  <a:pt x="2433" y="1489"/>
                  <a:pt x="2426" y="1501"/>
                  <a:pt x="2462" y="1484"/>
                </a:cubicBezTo>
                <a:cubicBezTo>
                  <a:pt x="2462" y="1450"/>
                  <a:pt x="2457" y="1435"/>
                  <a:pt x="2458" y="1422"/>
                </a:cubicBezTo>
                <a:cubicBezTo>
                  <a:pt x="2459" y="1417"/>
                  <a:pt x="2461" y="1402"/>
                  <a:pt x="2466" y="1393"/>
                </a:cubicBezTo>
                <a:cubicBezTo>
                  <a:pt x="2480" y="1368"/>
                  <a:pt x="2473" y="1383"/>
                  <a:pt x="2488" y="1374"/>
                </a:cubicBezTo>
                <a:cubicBezTo>
                  <a:pt x="2503" y="1365"/>
                  <a:pt x="2518" y="1350"/>
                  <a:pt x="2529" y="1334"/>
                </a:cubicBezTo>
                <a:cubicBezTo>
                  <a:pt x="2537" y="1323"/>
                  <a:pt x="2532" y="1331"/>
                  <a:pt x="2537" y="1322"/>
                </a:cubicBezTo>
                <a:cubicBezTo>
                  <a:pt x="2551" y="1296"/>
                  <a:pt x="2551" y="1278"/>
                  <a:pt x="2580" y="1288"/>
                </a:cubicBezTo>
                <a:cubicBezTo>
                  <a:pt x="2583" y="1289"/>
                  <a:pt x="2587" y="1292"/>
                  <a:pt x="2595" y="1296"/>
                </a:cubicBezTo>
                <a:cubicBezTo>
                  <a:pt x="2644" y="1319"/>
                  <a:pt x="2668" y="1321"/>
                  <a:pt x="2632" y="1375"/>
                </a:cubicBezTo>
                <a:cubicBezTo>
                  <a:pt x="2650" y="1375"/>
                  <a:pt x="2662" y="1373"/>
                  <a:pt x="2675" y="1372"/>
                </a:cubicBezTo>
                <a:cubicBezTo>
                  <a:pt x="2706" y="1369"/>
                  <a:pt x="2680" y="1375"/>
                  <a:pt x="2713" y="1375"/>
                </a:cubicBezTo>
                <a:cubicBezTo>
                  <a:pt x="2739" y="1375"/>
                  <a:pt x="2718" y="1376"/>
                  <a:pt x="2728" y="1370"/>
                </a:cubicBezTo>
                <a:cubicBezTo>
                  <a:pt x="2743" y="1362"/>
                  <a:pt x="2752" y="1345"/>
                  <a:pt x="2766" y="1333"/>
                </a:cubicBezTo>
                <a:cubicBezTo>
                  <a:pt x="2767" y="1332"/>
                  <a:pt x="2768" y="1331"/>
                  <a:pt x="2769" y="1330"/>
                </a:cubicBezTo>
                <a:cubicBezTo>
                  <a:pt x="2770" y="1329"/>
                  <a:pt x="2772" y="1328"/>
                  <a:pt x="2773" y="1327"/>
                </a:cubicBezTo>
                <a:cubicBezTo>
                  <a:pt x="2775" y="1325"/>
                  <a:pt x="2784" y="1316"/>
                  <a:pt x="2786" y="1313"/>
                </a:cubicBezTo>
                <a:cubicBezTo>
                  <a:pt x="2797" y="1302"/>
                  <a:pt x="2800" y="1300"/>
                  <a:pt x="2808" y="1287"/>
                </a:cubicBezTo>
                <a:cubicBezTo>
                  <a:pt x="2793" y="1222"/>
                  <a:pt x="2766" y="1257"/>
                  <a:pt x="2730" y="1222"/>
                </a:cubicBezTo>
                <a:lnTo>
                  <a:pt x="2720" y="1212"/>
                </a:lnTo>
                <a:cubicBezTo>
                  <a:pt x="2719" y="1211"/>
                  <a:pt x="2718" y="1210"/>
                  <a:pt x="2717" y="1209"/>
                </a:cubicBezTo>
                <a:cubicBezTo>
                  <a:pt x="2716" y="1208"/>
                  <a:pt x="2715" y="1206"/>
                  <a:pt x="2714" y="1205"/>
                </a:cubicBezTo>
                <a:lnTo>
                  <a:pt x="2659" y="1152"/>
                </a:lnTo>
                <a:cubicBezTo>
                  <a:pt x="2661" y="1124"/>
                  <a:pt x="2666" y="1137"/>
                  <a:pt x="2666" y="1111"/>
                </a:cubicBezTo>
                <a:lnTo>
                  <a:pt x="2661" y="994"/>
                </a:lnTo>
                <a:cubicBezTo>
                  <a:pt x="2659" y="964"/>
                  <a:pt x="2696" y="928"/>
                  <a:pt x="2727" y="928"/>
                </a:cubicBezTo>
                <a:cubicBezTo>
                  <a:pt x="2821" y="928"/>
                  <a:pt x="2773" y="955"/>
                  <a:pt x="2801" y="955"/>
                </a:cubicBezTo>
                <a:cubicBezTo>
                  <a:pt x="2868" y="955"/>
                  <a:pt x="2854" y="913"/>
                  <a:pt x="2820" y="882"/>
                </a:cubicBezTo>
                <a:cubicBezTo>
                  <a:pt x="2792" y="857"/>
                  <a:pt x="2774" y="834"/>
                  <a:pt x="2756" y="797"/>
                </a:cubicBezTo>
                <a:cubicBezTo>
                  <a:pt x="2735" y="754"/>
                  <a:pt x="2752" y="784"/>
                  <a:pt x="2713" y="766"/>
                </a:cubicBezTo>
                <a:cubicBezTo>
                  <a:pt x="2713" y="723"/>
                  <a:pt x="2702" y="702"/>
                  <a:pt x="2671" y="678"/>
                </a:cubicBezTo>
                <a:cubicBezTo>
                  <a:pt x="2641" y="655"/>
                  <a:pt x="2623" y="705"/>
                  <a:pt x="2608" y="722"/>
                </a:cubicBezTo>
                <a:cubicBezTo>
                  <a:pt x="2598" y="733"/>
                  <a:pt x="2599" y="717"/>
                  <a:pt x="2591" y="745"/>
                </a:cubicBezTo>
                <a:cubicBezTo>
                  <a:pt x="2575" y="745"/>
                  <a:pt x="2558" y="746"/>
                  <a:pt x="2543" y="746"/>
                </a:cubicBezTo>
                <a:cubicBezTo>
                  <a:pt x="2485" y="745"/>
                  <a:pt x="2510" y="715"/>
                  <a:pt x="2488" y="678"/>
                </a:cubicBezTo>
                <a:cubicBezTo>
                  <a:pt x="2488" y="677"/>
                  <a:pt x="2486" y="676"/>
                  <a:pt x="2485" y="675"/>
                </a:cubicBezTo>
                <a:cubicBezTo>
                  <a:pt x="2485" y="673"/>
                  <a:pt x="2483" y="672"/>
                  <a:pt x="2483" y="670"/>
                </a:cubicBezTo>
                <a:cubicBezTo>
                  <a:pt x="2468" y="643"/>
                  <a:pt x="2483" y="639"/>
                  <a:pt x="2450" y="621"/>
                </a:cubicBezTo>
                <a:lnTo>
                  <a:pt x="2379" y="592"/>
                </a:lnTo>
                <a:cubicBezTo>
                  <a:pt x="2364" y="584"/>
                  <a:pt x="2385" y="583"/>
                  <a:pt x="2354" y="583"/>
                </a:cubicBezTo>
                <a:cubicBezTo>
                  <a:pt x="2324" y="583"/>
                  <a:pt x="2323" y="588"/>
                  <a:pt x="2301" y="587"/>
                </a:cubicBezTo>
                <a:cubicBezTo>
                  <a:pt x="2289" y="586"/>
                  <a:pt x="2270" y="583"/>
                  <a:pt x="2245" y="583"/>
                </a:cubicBezTo>
                <a:cubicBezTo>
                  <a:pt x="2241" y="597"/>
                  <a:pt x="2233" y="600"/>
                  <a:pt x="2228" y="613"/>
                </a:cubicBezTo>
                <a:cubicBezTo>
                  <a:pt x="2223" y="623"/>
                  <a:pt x="2222" y="637"/>
                  <a:pt x="2217" y="649"/>
                </a:cubicBezTo>
                <a:cubicBezTo>
                  <a:pt x="2208" y="673"/>
                  <a:pt x="2191" y="691"/>
                  <a:pt x="2171" y="705"/>
                </a:cubicBezTo>
                <a:cubicBezTo>
                  <a:pt x="2171" y="745"/>
                  <a:pt x="2180" y="738"/>
                  <a:pt x="2174" y="782"/>
                </a:cubicBezTo>
                <a:cubicBezTo>
                  <a:pt x="2164" y="857"/>
                  <a:pt x="2111" y="858"/>
                  <a:pt x="2103" y="902"/>
                </a:cubicBezTo>
                <a:cubicBezTo>
                  <a:pt x="2100" y="920"/>
                  <a:pt x="2103" y="974"/>
                  <a:pt x="2103" y="996"/>
                </a:cubicBezTo>
                <a:cubicBezTo>
                  <a:pt x="2078" y="1008"/>
                  <a:pt x="2063" y="1028"/>
                  <a:pt x="2035" y="1030"/>
                </a:cubicBezTo>
                <a:cubicBezTo>
                  <a:pt x="2035" y="1062"/>
                  <a:pt x="2039" y="1089"/>
                  <a:pt x="2028" y="1111"/>
                </a:cubicBezTo>
                <a:cubicBezTo>
                  <a:pt x="1999" y="1109"/>
                  <a:pt x="2002" y="1103"/>
                  <a:pt x="1990" y="1082"/>
                </a:cubicBezTo>
                <a:cubicBezTo>
                  <a:pt x="1967" y="1042"/>
                  <a:pt x="2008" y="1112"/>
                  <a:pt x="1985" y="1073"/>
                </a:cubicBezTo>
                <a:cubicBezTo>
                  <a:pt x="1984" y="1071"/>
                  <a:pt x="1981" y="1066"/>
                  <a:pt x="1980" y="1065"/>
                </a:cubicBezTo>
                <a:cubicBezTo>
                  <a:pt x="1979" y="1063"/>
                  <a:pt x="1978" y="1062"/>
                  <a:pt x="1977" y="1061"/>
                </a:cubicBezTo>
                <a:cubicBezTo>
                  <a:pt x="1942" y="1007"/>
                  <a:pt x="1977" y="982"/>
                  <a:pt x="1940" y="982"/>
                </a:cubicBezTo>
                <a:cubicBezTo>
                  <a:pt x="1906" y="982"/>
                  <a:pt x="1935" y="1012"/>
                  <a:pt x="1895" y="1039"/>
                </a:cubicBezTo>
                <a:lnTo>
                  <a:pt x="1819" y="1071"/>
                </a:lnTo>
                <a:cubicBezTo>
                  <a:pt x="1788" y="1080"/>
                  <a:pt x="1784" y="1060"/>
                  <a:pt x="1764" y="1104"/>
                </a:cubicBezTo>
                <a:cubicBezTo>
                  <a:pt x="1749" y="1140"/>
                  <a:pt x="1732" y="1134"/>
                  <a:pt x="1723" y="1172"/>
                </a:cubicBezTo>
                <a:cubicBezTo>
                  <a:pt x="1632" y="1172"/>
                  <a:pt x="1653" y="1184"/>
                  <a:pt x="1597" y="1129"/>
                </a:cubicBezTo>
                <a:cubicBezTo>
                  <a:pt x="1586" y="1118"/>
                  <a:pt x="1589" y="1121"/>
                  <a:pt x="1581" y="1111"/>
                </a:cubicBezTo>
                <a:cubicBezTo>
                  <a:pt x="1572" y="1101"/>
                  <a:pt x="1554" y="1084"/>
                  <a:pt x="1554" y="1070"/>
                </a:cubicBezTo>
                <a:cubicBezTo>
                  <a:pt x="1554" y="1015"/>
                  <a:pt x="1541" y="814"/>
                  <a:pt x="1569" y="753"/>
                </a:cubicBezTo>
                <a:cubicBezTo>
                  <a:pt x="1582" y="726"/>
                  <a:pt x="1591" y="675"/>
                  <a:pt x="1571" y="647"/>
                </a:cubicBezTo>
                <a:cubicBezTo>
                  <a:pt x="1564" y="636"/>
                  <a:pt x="1562" y="635"/>
                  <a:pt x="1548" y="629"/>
                </a:cubicBezTo>
                <a:cubicBezTo>
                  <a:pt x="1496" y="609"/>
                  <a:pt x="1494" y="628"/>
                  <a:pt x="1486" y="569"/>
                </a:cubicBezTo>
                <a:cubicBezTo>
                  <a:pt x="1481" y="537"/>
                  <a:pt x="1489" y="558"/>
                  <a:pt x="1470" y="538"/>
                </a:cubicBezTo>
                <a:cubicBezTo>
                  <a:pt x="1469" y="536"/>
                  <a:pt x="1468" y="535"/>
                  <a:pt x="1467" y="534"/>
                </a:cubicBezTo>
                <a:cubicBezTo>
                  <a:pt x="1443" y="507"/>
                  <a:pt x="1439" y="488"/>
                  <a:pt x="1439" y="454"/>
                </a:cubicBezTo>
                <a:cubicBezTo>
                  <a:pt x="1439" y="427"/>
                  <a:pt x="1440" y="454"/>
                  <a:pt x="1452" y="433"/>
                </a:cubicBezTo>
                <a:cubicBezTo>
                  <a:pt x="1461" y="416"/>
                  <a:pt x="1459" y="399"/>
                  <a:pt x="1459" y="379"/>
                </a:cubicBezTo>
                <a:cubicBezTo>
                  <a:pt x="1429" y="365"/>
                  <a:pt x="1410" y="370"/>
                  <a:pt x="1381" y="356"/>
                </a:cubicBezTo>
                <a:cubicBezTo>
                  <a:pt x="1305" y="322"/>
                  <a:pt x="1378" y="280"/>
                  <a:pt x="1327" y="193"/>
                </a:cubicBezTo>
                <a:cubicBezTo>
                  <a:pt x="1311" y="166"/>
                  <a:pt x="1310" y="144"/>
                  <a:pt x="1284" y="121"/>
                </a:cubicBezTo>
                <a:cubicBezTo>
                  <a:pt x="1257" y="98"/>
                  <a:pt x="1246" y="108"/>
                  <a:pt x="1230" y="116"/>
                </a:cubicBezTo>
                <a:cubicBezTo>
                  <a:pt x="1201" y="131"/>
                  <a:pt x="1244" y="123"/>
                  <a:pt x="1201" y="129"/>
                </a:cubicBezTo>
                <a:cubicBezTo>
                  <a:pt x="1145" y="137"/>
                  <a:pt x="1154" y="91"/>
                  <a:pt x="1154" y="54"/>
                </a:cubicBezTo>
                <a:cubicBezTo>
                  <a:pt x="1154" y="27"/>
                  <a:pt x="1172" y="38"/>
                  <a:pt x="1195" y="27"/>
                </a:cubicBezTo>
                <a:cubicBezTo>
                  <a:pt x="1191" y="15"/>
                  <a:pt x="1193" y="20"/>
                  <a:pt x="1188" y="13"/>
                </a:cubicBezTo>
                <a:lnTo>
                  <a:pt x="1178" y="3"/>
                </a:lnTo>
                <a:cubicBezTo>
                  <a:pt x="1178" y="2"/>
                  <a:pt x="1176" y="1"/>
                  <a:pt x="1174" y="0"/>
                </a:cubicBezTo>
                <a:cubicBezTo>
                  <a:pt x="1120" y="36"/>
                  <a:pt x="1166" y="27"/>
                  <a:pt x="1108" y="42"/>
                </a:cubicBezTo>
                <a:cubicBezTo>
                  <a:pt x="1106" y="42"/>
                  <a:pt x="1104" y="42"/>
                  <a:pt x="1102" y="43"/>
                </a:cubicBezTo>
                <a:lnTo>
                  <a:pt x="1092" y="47"/>
                </a:lnTo>
                <a:cubicBezTo>
                  <a:pt x="1075" y="55"/>
                  <a:pt x="1044" y="71"/>
                  <a:pt x="1031" y="86"/>
                </a:cubicBezTo>
                <a:cubicBezTo>
                  <a:pt x="1023" y="95"/>
                  <a:pt x="1019" y="93"/>
                  <a:pt x="1019" y="10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Freeform 13"/>
          <p:cNvSpPr>
            <a:spLocks/>
          </p:cNvSpPr>
          <p:nvPr/>
        </p:nvSpPr>
        <p:spPr bwMode="auto">
          <a:xfrm>
            <a:off x="7860582" y="1329089"/>
            <a:ext cx="1265826" cy="1985606"/>
          </a:xfrm>
          <a:custGeom>
            <a:avLst/>
            <a:gdLst>
              <a:gd name="T0" fmla="*/ 969 w 2398"/>
              <a:gd name="T1" fmla="*/ 260 h 3369"/>
              <a:gd name="T2" fmla="*/ 873 w 2398"/>
              <a:gd name="T3" fmla="*/ 449 h 3369"/>
              <a:gd name="T4" fmla="*/ 762 w 2398"/>
              <a:gd name="T5" fmla="*/ 452 h 3369"/>
              <a:gd name="T6" fmla="*/ 613 w 2398"/>
              <a:gd name="T7" fmla="*/ 513 h 3369"/>
              <a:gd name="T8" fmla="*/ 575 w 2398"/>
              <a:gd name="T9" fmla="*/ 450 h 3369"/>
              <a:gd name="T10" fmla="*/ 535 w 2398"/>
              <a:gd name="T11" fmla="*/ 347 h 3369"/>
              <a:gd name="T12" fmla="*/ 359 w 2398"/>
              <a:gd name="T13" fmla="*/ 415 h 3369"/>
              <a:gd name="T14" fmla="*/ 189 w 2398"/>
              <a:gd name="T15" fmla="*/ 605 h 3369"/>
              <a:gd name="T16" fmla="*/ 58 w 2398"/>
              <a:gd name="T17" fmla="*/ 705 h 3369"/>
              <a:gd name="T18" fmla="*/ 0 w 2398"/>
              <a:gd name="T19" fmla="*/ 797 h 3369"/>
              <a:gd name="T20" fmla="*/ 99 w 2398"/>
              <a:gd name="T21" fmla="*/ 879 h 3369"/>
              <a:gd name="T22" fmla="*/ 175 w 2398"/>
              <a:gd name="T23" fmla="*/ 991 h 3369"/>
              <a:gd name="T24" fmla="*/ 452 w 2398"/>
              <a:gd name="T25" fmla="*/ 1141 h 3369"/>
              <a:gd name="T26" fmla="*/ 541 w 2398"/>
              <a:gd name="T27" fmla="*/ 1222 h 3369"/>
              <a:gd name="T28" fmla="*/ 536 w 2398"/>
              <a:gd name="T29" fmla="*/ 1172 h 3369"/>
              <a:gd name="T30" fmla="*/ 623 w 2398"/>
              <a:gd name="T31" fmla="*/ 930 h 3369"/>
              <a:gd name="T32" fmla="*/ 782 w 2398"/>
              <a:gd name="T33" fmla="*/ 1184 h 3369"/>
              <a:gd name="T34" fmla="*/ 848 w 2398"/>
              <a:gd name="T35" fmla="*/ 1380 h 3369"/>
              <a:gd name="T36" fmla="*/ 859 w 2398"/>
              <a:gd name="T37" fmla="*/ 1514 h 3369"/>
              <a:gd name="T38" fmla="*/ 968 w 2398"/>
              <a:gd name="T39" fmla="*/ 1825 h 3369"/>
              <a:gd name="T40" fmla="*/ 1085 w 2398"/>
              <a:gd name="T41" fmla="*/ 2169 h 3369"/>
              <a:gd name="T42" fmla="*/ 1056 w 2398"/>
              <a:gd name="T43" fmla="*/ 2421 h 3369"/>
              <a:gd name="T44" fmla="*/ 1196 w 2398"/>
              <a:gd name="T45" fmla="*/ 2614 h 3369"/>
              <a:gd name="T46" fmla="*/ 1344 w 2398"/>
              <a:gd name="T47" fmla="*/ 2831 h 3369"/>
              <a:gd name="T48" fmla="*/ 1558 w 2398"/>
              <a:gd name="T49" fmla="*/ 2983 h 3369"/>
              <a:gd name="T50" fmla="*/ 1723 w 2398"/>
              <a:gd name="T51" fmla="*/ 3036 h 3369"/>
              <a:gd name="T52" fmla="*/ 1896 w 2398"/>
              <a:gd name="T53" fmla="*/ 3154 h 3369"/>
              <a:gd name="T54" fmla="*/ 2331 w 2398"/>
              <a:gd name="T55" fmla="*/ 3363 h 3369"/>
              <a:gd name="T56" fmla="*/ 2373 w 2398"/>
              <a:gd name="T57" fmla="*/ 3233 h 3369"/>
              <a:gd name="T58" fmla="*/ 2332 w 2398"/>
              <a:gd name="T59" fmla="*/ 3070 h 3369"/>
              <a:gd name="T60" fmla="*/ 2227 w 2398"/>
              <a:gd name="T61" fmla="*/ 2972 h 3369"/>
              <a:gd name="T62" fmla="*/ 2156 w 2398"/>
              <a:gd name="T63" fmla="*/ 2775 h 3369"/>
              <a:gd name="T64" fmla="*/ 2148 w 2398"/>
              <a:gd name="T65" fmla="*/ 2672 h 3369"/>
              <a:gd name="T66" fmla="*/ 2026 w 2398"/>
              <a:gd name="T67" fmla="*/ 2556 h 3369"/>
              <a:gd name="T68" fmla="*/ 2058 w 2398"/>
              <a:gd name="T69" fmla="*/ 2232 h 3369"/>
              <a:gd name="T70" fmla="*/ 1816 w 2398"/>
              <a:gd name="T71" fmla="*/ 2136 h 3369"/>
              <a:gd name="T72" fmla="*/ 1829 w 2398"/>
              <a:gd name="T73" fmla="*/ 1919 h 3369"/>
              <a:gd name="T74" fmla="*/ 1609 w 2398"/>
              <a:gd name="T75" fmla="*/ 1862 h 3369"/>
              <a:gd name="T76" fmla="*/ 1477 w 2398"/>
              <a:gd name="T77" fmla="*/ 1709 h 3369"/>
              <a:gd name="T78" fmla="*/ 1376 w 2398"/>
              <a:gd name="T79" fmla="*/ 1837 h 3369"/>
              <a:gd name="T80" fmla="*/ 1149 w 2398"/>
              <a:gd name="T81" fmla="*/ 1536 h 3369"/>
              <a:gd name="T82" fmla="*/ 1094 w 2398"/>
              <a:gd name="T83" fmla="*/ 1482 h 3369"/>
              <a:gd name="T84" fmla="*/ 1056 w 2398"/>
              <a:gd name="T85" fmla="*/ 1289 h 3369"/>
              <a:gd name="T86" fmla="*/ 1100 w 2398"/>
              <a:gd name="T87" fmla="*/ 1144 h 3369"/>
              <a:gd name="T88" fmla="*/ 1150 w 2398"/>
              <a:gd name="T89" fmla="*/ 1000 h 3369"/>
              <a:gd name="T90" fmla="*/ 1237 w 2398"/>
              <a:gd name="T91" fmla="*/ 677 h 3369"/>
              <a:gd name="T92" fmla="*/ 1389 w 2398"/>
              <a:gd name="T93" fmla="*/ 652 h 3369"/>
              <a:gd name="T94" fmla="*/ 1359 w 2398"/>
              <a:gd name="T95" fmla="*/ 587 h 3369"/>
              <a:gd name="T96" fmla="*/ 1255 w 2398"/>
              <a:gd name="T97" fmla="*/ 312 h 3369"/>
              <a:gd name="T98" fmla="*/ 1163 w 2398"/>
              <a:gd name="T99" fmla="*/ 19 h 3369"/>
              <a:gd name="T100" fmla="*/ 1051 w 2398"/>
              <a:gd name="T101" fmla="*/ 0 h 3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398" h="3369">
                <a:moveTo>
                  <a:pt x="1016" y="22"/>
                </a:moveTo>
                <a:cubicBezTo>
                  <a:pt x="1016" y="127"/>
                  <a:pt x="1018" y="71"/>
                  <a:pt x="998" y="126"/>
                </a:cubicBezTo>
                <a:cubicBezTo>
                  <a:pt x="972" y="197"/>
                  <a:pt x="968" y="175"/>
                  <a:pt x="969" y="260"/>
                </a:cubicBezTo>
                <a:cubicBezTo>
                  <a:pt x="969" y="299"/>
                  <a:pt x="973" y="291"/>
                  <a:pt x="957" y="316"/>
                </a:cubicBezTo>
                <a:lnTo>
                  <a:pt x="927" y="381"/>
                </a:lnTo>
                <a:cubicBezTo>
                  <a:pt x="895" y="440"/>
                  <a:pt x="882" y="418"/>
                  <a:pt x="873" y="449"/>
                </a:cubicBezTo>
                <a:lnTo>
                  <a:pt x="840" y="449"/>
                </a:lnTo>
                <a:cubicBezTo>
                  <a:pt x="834" y="428"/>
                  <a:pt x="826" y="422"/>
                  <a:pt x="799" y="422"/>
                </a:cubicBezTo>
                <a:cubicBezTo>
                  <a:pt x="775" y="422"/>
                  <a:pt x="781" y="436"/>
                  <a:pt x="762" y="452"/>
                </a:cubicBezTo>
                <a:cubicBezTo>
                  <a:pt x="733" y="476"/>
                  <a:pt x="698" y="469"/>
                  <a:pt x="676" y="502"/>
                </a:cubicBezTo>
                <a:cubicBezTo>
                  <a:pt x="666" y="516"/>
                  <a:pt x="659" y="530"/>
                  <a:pt x="650" y="544"/>
                </a:cubicBezTo>
                <a:cubicBezTo>
                  <a:pt x="636" y="535"/>
                  <a:pt x="626" y="526"/>
                  <a:pt x="613" y="513"/>
                </a:cubicBezTo>
                <a:cubicBezTo>
                  <a:pt x="612" y="512"/>
                  <a:pt x="597" y="496"/>
                  <a:pt x="597" y="495"/>
                </a:cubicBezTo>
                <a:cubicBezTo>
                  <a:pt x="580" y="474"/>
                  <a:pt x="589" y="485"/>
                  <a:pt x="581" y="464"/>
                </a:cubicBezTo>
                <a:lnTo>
                  <a:pt x="575" y="450"/>
                </a:lnTo>
                <a:cubicBezTo>
                  <a:pt x="574" y="448"/>
                  <a:pt x="573" y="447"/>
                  <a:pt x="572" y="445"/>
                </a:cubicBezTo>
                <a:cubicBezTo>
                  <a:pt x="561" y="423"/>
                  <a:pt x="569" y="440"/>
                  <a:pt x="561" y="416"/>
                </a:cubicBezTo>
                <a:cubicBezTo>
                  <a:pt x="550" y="382"/>
                  <a:pt x="535" y="392"/>
                  <a:pt x="535" y="347"/>
                </a:cubicBezTo>
                <a:cubicBezTo>
                  <a:pt x="521" y="347"/>
                  <a:pt x="516" y="346"/>
                  <a:pt x="503" y="350"/>
                </a:cubicBezTo>
                <a:cubicBezTo>
                  <a:pt x="460" y="360"/>
                  <a:pt x="468" y="402"/>
                  <a:pt x="419" y="402"/>
                </a:cubicBezTo>
                <a:cubicBezTo>
                  <a:pt x="385" y="402"/>
                  <a:pt x="376" y="355"/>
                  <a:pt x="359" y="415"/>
                </a:cubicBezTo>
                <a:cubicBezTo>
                  <a:pt x="351" y="441"/>
                  <a:pt x="339" y="442"/>
                  <a:pt x="331" y="469"/>
                </a:cubicBezTo>
                <a:cubicBezTo>
                  <a:pt x="242" y="469"/>
                  <a:pt x="236" y="447"/>
                  <a:pt x="236" y="530"/>
                </a:cubicBezTo>
                <a:cubicBezTo>
                  <a:pt x="168" y="576"/>
                  <a:pt x="216" y="549"/>
                  <a:pt x="189" y="605"/>
                </a:cubicBezTo>
                <a:cubicBezTo>
                  <a:pt x="156" y="621"/>
                  <a:pt x="111" y="601"/>
                  <a:pt x="97" y="642"/>
                </a:cubicBezTo>
                <a:cubicBezTo>
                  <a:pt x="85" y="677"/>
                  <a:pt x="108" y="665"/>
                  <a:pt x="78" y="691"/>
                </a:cubicBezTo>
                <a:cubicBezTo>
                  <a:pt x="78" y="691"/>
                  <a:pt x="61" y="703"/>
                  <a:pt x="58" y="705"/>
                </a:cubicBezTo>
                <a:cubicBezTo>
                  <a:pt x="41" y="717"/>
                  <a:pt x="20" y="732"/>
                  <a:pt x="8" y="750"/>
                </a:cubicBezTo>
                <a:cubicBezTo>
                  <a:pt x="1" y="761"/>
                  <a:pt x="2" y="760"/>
                  <a:pt x="1" y="773"/>
                </a:cubicBezTo>
                <a:lnTo>
                  <a:pt x="0" y="797"/>
                </a:lnTo>
                <a:cubicBezTo>
                  <a:pt x="4" y="844"/>
                  <a:pt x="61" y="816"/>
                  <a:pt x="87" y="842"/>
                </a:cubicBezTo>
                <a:cubicBezTo>
                  <a:pt x="94" y="857"/>
                  <a:pt x="90" y="851"/>
                  <a:pt x="93" y="863"/>
                </a:cubicBezTo>
                <a:lnTo>
                  <a:pt x="99" y="879"/>
                </a:lnTo>
                <a:cubicBezTo>
                  <a:pt x="110" y="914"/>
                  <a:pt x="104" y="894"/>
                  <a:pt x="101" y="930"/>
                </a:cubicBezTo>
                <a:cubicBezTo>
                  <a:pt x="127" y="943"/>
                  <a:pt x="122" y="930"/>
                  <a:pt x="148" y="951"/>
                </a:cubicBezTo>
                <a:cubicBezTo>
                  <a:pt x="168" y="967"/>
                  <a:pt x="163" y="969"/>
                  <a:pt x="175" y="991"/>
                </a:cubicBezTo>
                <a:cubicBezTo>
                  <a:pt x="282" y="966"/>
                  <a:pt x="224" y="1039"/>
                  <a:pt x="311" y="1059"/>
                </a:cubicBezTo>
                <a:cubicBezTo>
                  <a:pt x="311" y="1142"/>
                  <a:pt x="355" y="1120"/>
                  <a:pt x="419" y="1120"/>
                </a:cubicBezTo>
                <a:cubicBezTo>
                  <a:pt x="436" y="1120"/>
                  <a:pt x="440" y="1131"/>
                  <a:pt x="452" y="1141"/>
                </a:cubicBezTo>
                <a:cubicBezTo>
                  <a:pt x="460" y="1147"/>
                  <a:pt x="484" y="1161"/>
                  <a:pt x="489" y="1166"/>
                </a:cubicBezTo>
                <a:cubicBezTo>
                  <a:pt x="515" y="1192"/>
                  <a:pt x="491" y="1187"/>
                  <a:pt x="505" y="1211"/>
                </a:cubicBezTo>
                <a:cubicBezTo>
                  <a:pt x="520" y="1238"/>
                  <a:pt x="508" y="1206"/>
                  <a:pt x="541" y="1222"/>
                </a:cubicBezTo>
                <a:cubicBezTo>
                  <a:pt x="563" y="1243"/>
                  <a:pt x="532" y="1269"/>
                  <a:pt x="589" y="1269"/>
                </a:cubicBezTo>
                <a:cubicBezTo>
                  <a:pt x="608" y="1269"/>
                  <a:pt x="613" y="1249"/>
                  <a:pt x="623" y="1235"/>
                </a:cubicBezTo>
                <a:cubicBezTo>
                  <a:pt x="581" y="1232"/>
                  <a:pt x="561" y="1197"/>
                  <a:pt x="536" y="1172"/>
                </a:cubicBezTo>
                <a:cubicBezTo>
                  <a:pt x="432" y="1068"/>
                  <a:pt x="467" y="1138"/>
                  <a:pt x="467" y="978"/>
                </a:cubicBezTo>
                <a:lnTo>
                  <a:pt x="546" y="928"/>
                </a:lnTo>
                <a:cubicBezTo>
                  <a:pt x="580" y="901"/>
                  <a:pt x="605" y="855"/>
                  <a:pt x="623" y="930"/>
                </a:cubicBezTo>
                <a:cubicBezTo>
                  <a:pt x="599" y="966"/>
                  <a:pt x="524" y="999"/>
                  <a:pt x="598" y="1050"/>
                </a:cubicBezTo>
                <a:cubicBezTo>
                  <a:pt x="624" y="1069"/>
                  <a:pt x="617" y="1054"/>
                  <a:pt x="639" y="1083"/>
                </a:cubicBezTo>
                <a:cubicBezTo>
                  <a:pt x="725" y="1193"/>
                  <a:pt x="737" y="1134"/>
                  <a:pt x="782" y="1184"/>
                </a:cubicBezTo>
                <a:cubicBezTo>
                  <a:pt x="794" y="1197"/>
                  <a:pt x="798" y="1201"/>
                  <a:pt x="804" y="1216"/>
                </a:cubicBezTo>
                <a:cubicBezTo>
                  <a:pt x="815" y="1243"/>
                  <a:pt x="840" y="1262"/>
                  <a:pt x="847" y="1281"/>
                </a:cubicBezTo>
                <a:cubicBezTo>
                  <a:pt x="851" y="1291"/>
                  <a:pt x="850" y="1367"/>
                  <a:pt x="848" y="1380"/>
                </a:cubicBezTo>
                <a:cubicBezTo>
                  <a:pt x="844" y="1419"/>
                  <a:pt x="820" y="1444"/>
                  <a:pt x="832" y="1479"/>
                </a:cubicBezTo>
                <a:cubicBezTo>
                  <a:pt x="840" y="1501"/>
                  <a:pt x="832" y="1482"/>
                  <a:pt x="839" y="1493"/>
                </a:cubicBezTo>
                <a:lnTo>
                  <a:pt x="859" y="1514"/>
                </a:lnTo>
                <a:cubicBezTo>
                  <a:pt x="882" y="1541"/>
                  <a:pt x="896" y="1619"/>
                  <a:pt x="911" y="1651"/>
                </a:cubicBezTo>
                <a:cubicBezTo>
                  <a:pt x="922" y="1674"/>
                  <a:pt x="939" y="1715"/>
                  <a:pt x="942" y="1736"/>
                </a:cubicBezTo>
                <a:cubicBezTo>
                  <a:pt x="947" y="1772"/>
                  <a:pt x="964" y="1786"/>
                  <a:pt x="968" y="1825"/>
                </a:cubicBezTo>
                <a:cubicBezTo>
                  <a:pt x="973" y="1867"/>
                  <a:pt x="981" y="1884"/>
                  <a:pt x="1006" y="1916"/>
                </a:cubicBezTo>
                <a:cubicBezTo>
                  <a:pt x="1056" y="1980"/>
                  <a:pt x="1055" y="2026"/>
                  <a:pt x="1079" y="2100"/>
                </a:cubicBezTo>
                <a:cubicBezTo>
                  <a:pt x="1088" y="2127"/>
                  <a:pt x="1080" y="2142"/>
                  <a:pt x="1085" y="2169"/>
                </a:cubicBezTo>
                <a:cubicBezTo>
                  <a:pt x="1092" y="2206"/>
                  <a:pt x="1111" y="2207"/>
                  <a:pt x="1111" y="2245"/>
                </a:cubicBezTo>
                <a:cubicBezTo>
                  <a:pt x="1111" y="2283"/>
                  <a:pt x="1072" y="2239"/>
                  <a:pt x="1085" y="2330"/>
                </a:cubicBezTo>
                <a:cubicBezTo>
                  <a:pt x="1095" y="2397"/>
                  <a:pt x="1060" y="2376"/>
                  <a:pt x="1056" y="2421"/>
                </a:cubicBezTo>
                <a:cubicBezTo>
                  <a:pt x="1099" y="2431"/>
                  <a:pt x="1111" y="2454"/>
                  <a:pt x="1134" y="2485"/>
                </a:cubicBezTo>
                <a:cubicBezTo>
                  <a:pt x="1169" y="2531"/>
                  <a:pt x="1138" y="2554"/>
                  <a:pt x="1183" y="2599"/>
                </a:cubicBezTo>
                <a:lnTo>
                  <a:pt x="1196" y="2614"/>
                </a:lnTo>
                <a:cubicBezTo>
                  <a:pt x="1221" y="2652"/>
                  <a:pt x="1189" y="2670"/>
                  <a:pt x="1238" y="2720"/>
                </a:cubicBezTo>
                <a:cubicBezTo>
                  <a:pt x="1239" y="2721"/>
                  <a:pt x="1241" y="2722"/>
                  <a:pt x="1242" y="2723"/>
                </a:cubicBezTo>
                <a:cubicBezTo>
                  <a:pt x="1276" y="2757"/>
                  <a:pt x="1318" y="2792"/>
                  <a:pt x="1344" y="2831"/>
                </a:cubicBezTo>
                <a:cubicBezTo>
                  <a:pt x="1374" y="2875"/>
                  <a:pt x="1367" y="2883"/>
                  <a:pt x="1415" y="2910"/>
                </a:cubicBezTo>
                <a:cubicBezTo>
                  <a:pt x="1456" y="2933"/>
                  <a:pt x="1425" y="2923"/>
                  <a:pt x="1505" y="2962"/>
                </a:cubicBezTo>
                <a:cubicBezTo>
                  <a:pt x="1526" y="2973"/>
                  <a:pt x="1536" y="2979"/>
                  <a:pt x="1558" y="2983"/>
                </a:cubicBezTo>
                <a:cubicBezTo>
                  <a:pt x="1602" y="2992"/>
                  <a:pt x="1582" y="2995"/>
                  <a:pt x="1610" y="3006"/>
                </a:cubicBezTo>
                <a:cubicBezTo>
                  <a:pt x="1640" y="3017"/>
                  <a:pt x="1666" y="3006"/>
                  <a:pt x="1695" y="3022"/>
                </a:cubicBezTo>
                <a:lnTo>
                  <a:pt x="1723" y="3036"/>
                </a:lnTo>
                <a:cubicBezTo>
                  <a:pt x="1740" y="3044"/>
                  <a:pt x="1753" y="3053"/>
                  <a:pt x="1767" y="3066"/>
                </a:cubicBezTo>
                <a:cubicBezTo>
                  <a:pt x="1805" y="3102"/>
                  <a:pt x="1815" y="3118"/>
                  <a:pt x="1867" y="3142"/>
                </a:cubicBezTo>
                <a:cubicBezTo>
                  <a:pt x="1884" y="3150"/>
                  <a:pt x="1879" y="3144"/>
                  <a:pt x="1896" y="3154"/>
                </a:cubicBezTo>
                <a:cubicBezTo>
                  <a:pt x="1955" y="3188"/>
                  <a:pt x="2032" y="3208"/>
                  <a:pt x="2093" y="3248"/>
                </a:cubicBezTo>
                <a:cubicBezTo>
                  <a:pt x="2142" y="3280"/>
                  <a:pt x="2123" y="3287"/>
                  <a:pt x="2188" y="3293"/>
                </a:cubicBezTo>
                <a:cubicBezTo>
                  <a:pt x="2242" y="3298"/>
                  <a:pt x="2231" y="3363"/>
                  <a:pt x="2331" y="3363"/>
                </a:cubicBezTo>
                <a:cubicBezTo>
                  <a:pt x="2367" y="3363"/>
                  <a:pt x="2372" y="3367"/>
                  <a:pt x="2398" y="3369"/>
                </a:cubicBezTo>
                <a:cubicBezTo>
                  <a:pt x="2398" y="3322"/>
                  <a:pt x="2390" y="3338"/>
                  <a:pt x="2381" y="3306"/>
                </a:cubicBezTo>
                <a:cubicBezTo>
                  <a:pt x="2374" y="3279"/>
                  <a:pt x="2381" y="3259"/>
                  <a:pt x="2373" y="3233"/>
                </a:cubicBezTo>
                <a:cubicBezTo>
                  <a:pt x="2365" y="3209"/>
                  <a:pt x="2355" y="3199"/>
                  <a:pt x="2352" y="3172"/>
                </a:cubicBezTo>
                <a:cubicBezTo>
                  <a:pt x="2349" y="3144"/>
                  <a:pt x="2352" y="3116"/>
                  <a:pt x="2346" y="3097"/>
                </a:cubicBezTo>
                <a:cubicBezTo>
                  <a:pt x="2342" y="3084"/>
                  <a:pt x="2339" y="3079"/>
                  <a:pt x="2332" y="3070"/>
                </a:cubicBezTo>
                <a:lnTo>
                  <a:pt x="2290" y="3031"/>
                </a:lnTo>
                <a:cubicBezTo>
                  <a:pt x="2279" y="3020"/>
                  <a:pt x="2283" y="3022"/>
                  <a:pt x="2270" y="3011"/>
                </a:cubicBezTo>
                <a:cubicBezTo>
                  <a:pt x="2254" y="2997"/>
                  <a:pt x="2243" y="2986"/>
                  <a:pt x="2227" y="2972"/>
                </a:cubicBezTo>
                <a:cubicBezTo>
                  <a:pt x="2204" y="2952"/>
                  <a:pt x="2202" y="2943"/>
                  <a:pt x="2168" y="2943"/>
                </a:cubicBezTo>
                <a:cubicBezTo>
                  <a:pt x="2164" y="2897"/>
                  <a:pt x="2135" y="2870"/>
                  <a:pt x="2135" y="2827"/>
                </a:cubicBezTo>
                <a:cubicBezTo>
                  <a:pt x="2136" y="2798"/>
                  <a:pt x="2149" y="2795"/>
                  <a:pt x="2156" y="2775"/>
                </a:cubicBezTo>
                <a:cubicBezTo>
                  <a:pt x="2162" y="2759"/>
                  <a:pt x="2164" y="2724"/>
                  <a:pt x="2168" y="2705"/>
                </a:cubicBezTo>
                <a:cubicBezTo>
                  <a:pt x="2197" y="2705"/>
                  <a:pt x="2195" y="2708"/>
                  <a:pt x="2215" y="2699"/>
                </a:cubicBezTo>
                <a:cubicBezTo>
                  <a:pt x="2204" y="2667"/>
                  <a:pt x="2175" y="2685"/>
                  <a:pt x="2148" y="2672"/>
                </a:cubicBezTo>
                <a:cubicBezTo>
                  <a:pt x="2133" y="2664"/>
                  <a:pt x="2134" y="2659"/>
                  <a:pt x="2122" y="2649"/>
                </a:cubicBezTo>
                <a:cubicBezTo>
                  <a:pt x="2088" y="2623"/>
                  <a:pt x="2067" y="2641"/>
                  <a:pt x="2042" y="2588"/>
                </a:cubicBezTo>
                <a:cubicBezTo>
                  <a:pt x="2033" y="2569"/>
                  <a:pt x="2038" y="2573"/>
                  <a:pt x="2026" y="2556"/>
                </a:cubicBezTo>
                <a:cubicBezTo>
                  <a:pt x="1973" y="2483"/>
                  <a:pt x="2014" y="2519"/>
                  <a:pt x="1994" y="2445"/>
                </a:cubicBezTo>
                <a:cubicBezTo>
                  <a:pt x="1982" y="2398"/>
                  <a:pt x="2003" y="2354"/>
                  <a:pt x="2043" y="2323"/>
                </a:cubicBezTo>
                <a:cubicBezTo>
                  <a:pt x="2091" y="2286"/>
                  <a:pt x="2120" y="2292"/>
                  <a:pt x="2058" y="2232"/>
                </a:cubicBezTo>
                <a:cubicBezTo>
                  <a:pt x="2027" y="2203"/>
                  <a:pt x="2001" y="2218"/>
                  <a:pt x="1951" y="2218"/>
                </a:cubicBezTo>
                <a:cubicBezTo>
                  <a:pt x="1915" y="2218"/>
                  <a:pt x="1907" y="2192"/>
                  <a:pt x="1882" y="2178"/>
                </a:cubicBezTo>
                <a:cubicBezTo>
                  <a:pt x="1847" y="2157"/>
                  <a:pt x="1839" y="2174"/>
                  <a:pt x="1816" y="2136"/>
                </a:cubicBezTo>
                <a:cubicBezTo>
                  <a:pt x="1801" y="2114"/>
                  <a:pt x="1791" y="2090"/>
                  <a:pt x="1776" y="2068"/>
                </a:cubicBezTo>
                <a:cubicBezTo>
                  <a:pt x="1759" y="2043"/>
                  <a:pt x="1757" y="2018"/>
                  <a:pt x="1748" y="1980"/>
                </a:cubicBezTo>
                <a:cubicBezTo>
                  <a:pt x="1780" y="1963"/>
                  <a:pt x="1809" y="1949"/>
                  <a:pt x="1829" y="1919"/>
                </a:cubicBezTo>
                <a:cubicBezTo>
                  <a:pt x="1760" y="1817"/>
                  <a:pt x="1764" y="1890"/>
                  <a:pt x="1705" y="1895"/>
                </a:cubicBezTo>
                <a:cubicBezTo>
                  <a:pt x="1702" y="1896"/>
                  <a:pt x="1654" y="1886"/>
                  <a:pt x="1626" y="1886"/>
                </a:cubicBezTo>
                <a:cubicBezTo>
                  <a:pt x="1621" y="1867"/>
                  <a:pt x="1627" y="1875"/>
                  <a:pt x="1609" y="1862"/>
                </a:cubicBezTo>
                <a:cubicBezTo>
                  <a:pt x="1579" y="1841"/>
                  <a:pt x="1562" y="1840"/>
                  <a:pt x="1548" y="1801"/>
                </a:cubicBezTo>
                <a:cubicBezTo>
                  <a:pt x="1539" y="1777"/>
                  <a:pt x="1529" y="1749"/>
                  <a:pt x="1515" y="1732"/>
                </a:cubicBezTo>
                <a:cubicBezTo>
                  <a:pt x="1503" y="1718"/>
                  <a:pt x="1495" y="1714"/>
                  <a:pt x="1477" y="1709"/>
                </a:cubicBezTo>
                <a:cubicBezTo>
                  <a:pt x="1467" y="1716"/>
                  <a:pt x="1443" y="1746"/>
                  <a:pt x="1436" y="1757"/>
                </a:cubicBezTo>
                <a:cubicBezTo>
                  <a:pt x="1446" y="1796"/>
                  <a:pt x="1470" y="1779"/>
                  <a:pt x="1456" y="1838"/>
                </a:cubicBezTo>
                <a:cubicBezTo>
                  <a:pt x="1438" y="1838"/>
                  <a:pt x="1392" y="1840"/>
                  <a:pt x="1376" y="1837"/>
                </a:cubicBezTo>
                <a:cubicBezTo>
                  <a:pt x="1354" y="1832"/>
                  <a:pt x="1339" y="1802"/>
                  <a:pt x="1274" y="1763"/>
                </a:cubicBezTo>
                <a:cubicBezTo>
                  <a:pt x="1256" y="1753"/>
                  <a:pt x="1236" y="1741"/>
                  <a:pt x="1219" y="1730"/>
                </a:cubicBezTo>
                <a:cubicBezTo>
                  <a:pt x="1219" y="1610"/>
                  <a:pt x="1212" y="1596"/>
                  <a:pt x="1149" y="1536"/>
                </a:cubicBezTo>
                <a:cubicBezTo>
                  <a:pt x="1148" y="1535"/>
                  <a:pt x="1146" y="1533"/>
                  <a:pt x="1145" y="1532"/>
                </a:cubicBezTo>
                <a:lnTo>
                  <a:pt x="1111" y="1499"/>
                </a:lnTo>
                <a:cubicBezTo>
                  <a:pt x="1105" y="1493"/>
                  <a:pt x="1101" y="1489"/>
                  <a:pt x="1094" y="1482"/>
                </a:cubicBezTo>
                <a:lnTo>
                  <a:pt x="1053" y="1421"/>
                </a:lnTo>
                <a:cubicBezTo>
                  <a:pt x="1032" y="1391"/>
                  <a:pt x="1036" y="1412"/>
                  <a:pt x="1036" y="1364"/>
                </a:cubicBezTo>
                <a:cubicBezTo>
                  <a:pt x="1074" y="1354"/>
                  <a:pt x="1056" y="1319"/>
                  <a:pt x="1056" y="1289"/>
                </a:cubicBezTo>
                <a:cubicBezTo>
                  <a:pt x="1056" y="1259"/>
                  <a:pt x="1106" y="1273"/>
                  <a:pt x="1131" y="1235"/>
                </a:cubicBezTo>
                <a:cubicBezTo>
                  <a:pt x="1119" y="1218"/>
                  <a:pt x="1110" y="1217"/>
                  <a:pt x="1106" y="1199"/>
                </a:cubicBezTo>
                <a:cubicBezTo>
                  <a:pt x="1100" y="1179"/>
                  <a:pt x="1108" y="1164"/>
                  <a:pt x="1100" y="1144"/>
                </a:cubicBezTo>
                <a:cubicBezTo>
                  <a:pt x="1088" y="1111"/>
                  <a:pt x="1071" y="1112"/>
                  <a:pt x="1070" y="1052"/>
                </a:cubicBezTo>
                <a:cubicBezTo>
                  <a:pt x="1144" y="1034"/>
                  <a:pt x="1140" y="1086"/>
                  <a:pt x="1192" y="1100"/>
                </a:cubicBezTo>
                <a:cubicBezTo>
                  <a:pt x="1210" y="1062"/>
                  <a:pt x="1155" y="1042"/>
                  <a:pt x="1150" y="1000"/>
                </a:cubicBezTo>
                <a:cubicBezTo>
                  <a:pt x="1144" y="961"/>
                  <a:pt x="1145" y="929"/>
                  <a:pt x="1172" y="889"/>
                </a:cubicBezTo>
                <a:cubicBezTo>
                  <a:pt x="1133" y="832"/>
                  <a:pt x="1135" y="857"/>
                  <a:pt x="1174" y="797"/>
                </a:cubicBezTo>
                <a:cubicBezTo>
                  <a:pt x="1212" y="738"/>
                  <a:pt x="1221" y="698"/>
                  <a:pt x="1237" y="677"/>
                </a:cubicBezTo>
                <a:cubicBezTo>
                  <a:pt x="1247" y="664"/>
                  <a:pt x="1246" y="666"/>
                  <a:pt x="1253" y="652"/>
                </a:cubicBezTo>
                <a:cubicBezTo>
                  <a:pt x="1310" y="652"/>
                  <a:pt x="1288" y="654"/>
                  <a:pt x="1321" y="632"/>
                </a:cubicBezTo>
                <a:cubicBezTo>
                  <a:pt x="1342" y="651"/>
                  <a:pt x="1359" y="652"/>
                  <a:pt x="1389" y="652"/>
                </a:cubicBezTo>
                <a:cubicBezTo>
                  <a:pt x="1389" y="623"/>
                  <a:pt x="1385" y="611"/>
                  <a:pt x="1366" y="593"/>
                </a:cubicBezTo>
                <a:cubicBezTo>
                  <a:pt x="1365" y="592"/>
                  <a:pt x="1364" y="591"/>
                  <a:pt x="1363" y="590"/>
                </a:cubicBezTo>
                <a:cubicBezTo>
                  <a:pt x="1362" y="589"/>
                  <a:pt x="1360" y="588"/>
                  <a:pt x="1359" y="587"/>
                </a:cubicBezTo>
                <a:cubicBezTo>
                  <a:pt x="1324" y="555"/>
                  <a:pt x="1327" y="528"/>
                  <a:pt x="1318" y="486"/>
                </a:cubicBezTo>
                <a:cubicBezTo>
                  <a:pt x="1309" y="441"/>
                  <a:pt x="1293" y="456"/>
                  <a:pt x="1294" y="395"/>
                </a:cubicBezTo>
                <a:cubicBezTo>
                  <a:pt x="1294" y="319"/>
                  <a:pt x="1284" y="353"/>
                  <a:pt x="1255" y="312"/>
                </a:cubicBezTo>
                <a:cubicBezTo>
                  <a:pt x="1246" y="298"/>
                  <a:pt x="1224" y="250"/>
                  <a:pt x="1220" y="232"/>
                </a:cubicBezTo>
                <a:cubicBezTo>
                  <a:pt x="1210" y="183"/>
                  <a:pt x="1205" y="128"/>
                  <a:pt x="1186" y="82"/>
                </a:cubicBezTo>
                <a:cubicBezTo>
                  <a:pt x="1181" y="70"/>
                  <a:pt x="1182" y="24"/>
                  <a:pt x="1163" y="19"/>
                </a:cubicBezTo>
                <a:cubicBezTo>
                  <a:pt x="1130" y="11"/>
                  <a:pt x="1177" y="16"/>
                  <a:pt x="1156" y="20"/>
                </a:cubicBezTo>
                <a:lnTo>
                  <a:pt x="1097" y="42"/>
                </a:lnTo>
                <a:lnTo>
                  <a:pt x="1051" y="0"/>
                </a:lnTo>
                <a:cubicBezTo>
                  <a:pt x="1035" y="10"/>
                  <a:pt x="1029" y="13"/>
                  <a:pt x="1016" y="2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Freeform 26"/>
          <p:cNvSpPr>
            <a:spLocks/>
          </p:cNvSpPr>
          <p:nvPr/>
        </p:nvSpPr>
        <p:spPr bwMode="auto">
          <a:xfrm>
            <a:off x="8050462" y="4871151"/>
            <a:ext cx="425777" cy="1172148"/>
          </a:xfrm>
          <a:custGeom>
            <a:avLst/>
            <a:gdLst>
              <a:gd name="T0" fmla="*/ 442 w 808"/>
              <a:gd name="T1" fmla="*/ 101 h 1991"/>
              <a:gd name="T2" fmla="*/ 523 w 808"/>
              <a:gd name="T3" fmla="*/ 175 h 1991"/>
              <a:gd name="T4" fmla="*/ 589 w 808"/>
              <a:gd name="T5" fmla="*/ 163 h 1991"/>
              <a:gd name="T6" fmla="*/ 589 w 808"/>
              <a:gd name="T7" fmla="*/ 315 h 1991"/>
              <a:gd name="T8" fmla="*/ 516 w 808"/>
              <a:gd name="T9" fmla="*/ 372 h 1991"/>
              <a:gd name="T10" fmla="*/ 544 w 808"/>
              <a:gd name="T11" fmla="*/ 473 h 1991"/>
              <a:gd name="T12" fmla="*/ 524 w 808"/>
              <a:gd name="T13" fmla="*/ 514 h 1991"/>
              <a:gd name="T14" fmla="*/ 458 w 808"/>
              <a:gd name="T15" fmla="*/ 557 h 1991"/>
              <a:gd name="T16" fmla="*/ 373 w 808"/>
              <a:gd name="T17" fmla="*/ 580 h 1991"/>
              <a:gd name="T18" fmla="*/ 327 w 808"/>
              <a:gd name="T19" fmla="*/ 602 h 1991"/>
              <a:gd name="T20" fmla="*/ 306 w 808"/>
              <a:gd name="T21" fmla="*/ 595 h 1991"/>
              <a:gd name="T22" fmla="*/ 266 w 808"/>
              <a:gd name="T23" fmla="*/ 575 h 1991"/>
              <a:gd name="T24" fmla="*/ 211 w 808"/>
              <a:gd name="T25" fmla="*/ 765 h 1991"/>
              <a:gd name="T26" fmla="*/ 231 w 808"/>
              <a:gd name="T27" fmla="*/ 867 h 1991"/>
              <a:gd name="T28" fmla="*/ 279 w 808"/>
              <a:gd name="T29" fmla="*/ 1049 h 1991"/>
              <a:gd name="T30" fmla="*/ 277 w 808"/>
              <a:gd name="T31" fmla="*/ 1105 h 1991"/>
              <a:gd name="T32" fmla="*/ 279 w 808"/>
              <a:gd name="T33" fmla="*/ 1232 h 1991"/>
              <a:gd name="T34" fmla="*/ 157 w 808"/>
              <a:gd name="T35" fmla="*/ 1265 h 1991"/>
              <a:gd name="T36" fmla="*/ 72 w 808"/>
              <a:gd name="T37" fmla="*/ 1397 h 1991"/>
              <a:gd name="T38" fmla="*/ 114 w 808"/>
              <a:gd name="T39" fmla="*/ 1519 h 1991"/>
              <a:gd name="T40" fmla="*/ 213 w 808"/>
              <a:gd name="T41" fmla="*/ 1651 h 1991"/>
              <a:gd name="T42" fmla="*/ 265 w 808"/>
              <a:gd name="T43" fmla="*/ 1714 h 1991"/>
              <a:gd name="T44" fmla="*/ 275 w 808"/>
              <a:gd name="T45" fmla="*/ 1885 h 1991"/>
              <a:gd name="T46" fmla="*/ 293 w 808"/>
              <a:gd name="T47" fmla="*/ 1977 h 1991"/>
              <a:gd name="T48" fmla="*/ 320 w 808"/>
              <a:gd name="T49" fmla="*/ 1774 h 1991"/>
              <a:gd name="T50" fmla="*/ 394 w 808"/>
              <a:gd name="T51" fmla="*/ 1713 h 1991"/>
              <a:gd name="T52" fmla="*/ 428 w 808"/>
              <a:gd name="T53" fmla="*/ 1639 h 1991"/>
              <a:gd name="T54" fmla="*/ 601 w 808"/>
              <a:gd name="T55" fmla="*/ 1662 h 1991"/>
              <a:gd name="T56" fmla="*/ 663 w 808"/>
              <a:gd name="T57" fmla="*/ 1637 h 1991"/>
              <a:gd name="T58" fmla="*/ 691 w 808"/>
              <a:gd name="T59" fmla="*/ 1582 h 1991"/>
              <a:gd name="T60" fmla="*/ 720 w 808"/>
              <a:gd name="T61" fmla="*/ 1517 h 1991"/>
              <a:gd name="T62" fmla="*/ 788 w 808"/>
              <a:gd name="T63" fmla="*/ 1307 h 1991"/>
              <a:gd name="T64" fmla="*/ 775 w 808"/>
              <a:gd name="T65" fmla="*/ 1071 h 1991"/>
              <a:gd name="T66" fmla="*/ 791 w 808"/>
              <a:gd name="T67" fmla="*/ 974 h 1991"/>
              <a:gd name="T68" fmla="*/ 808 w 808"/>
              <a:gd name="T69" fmla="*/ 595 h 1991"/>
              <a:gd name="T70" fmla="*/ 788 w 808"/>
              <a:gd name="T71" fmla="*/ 453 h 1991"/>
              <a:gd name="T72" fmla="*/ 729 w 808"/>
              <a:gd name="T73" fmla="*/ 247 h 1991"/>
              <a:gd name="T74" fmla="*/ 625 w 808"/>
              <a:gd name="T75" fmla="*/ 114 h 1991"/>
              <a:gd name="T76" fmla="*/ 552 w 808"/>
              <a:gd name="T77" fmla="*/ 24 h 1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08" h="1991">
                <a:moveTo>
                  <a:pt x="489" y="12"/>
                </a:moveTo>
                <a:cubicBezTo>
                  <a:pt x="489" y="55"/>
                  <a:pt x="488" y="88"/>
                  <a:pt x="442" y="101"/>
                </a:cubicBezTo>
                <a:lnTo>
                  <a:pt x="442" y="134"/>
                </a:lnTo>
                <a:lnTo>
                  <a:pt x="523" y="175"/>
                </a:lnTo>
                <a:lnTo>
                  <a:pt x="557" y="141"/>
                </a:lnTo>
                <a:cubicBezTo>
                  <a:pt x="587" y="148"/>
                  <a:pt x="576" y="145"/>
                  <a:pt x="589" y="163"/>
                </a:cubicBezTo>
                <a:cubicBezTo>
                  <a:pt x="621" y="208"/>
                  <a:pt x="611" y="211"/>
                  <a:pt x="611" y="270"/>
                </a:cubicBezTo>
                <a:cubicBezTo>
                  <a:pt x="611" y="296"/>
                  <a:pt x="600" y="299"/>
                  <a:pt x="589" y="315"/>
                </a:cubicBezTo>
                <a:cubicBezTo>
                  <a:pt x="576" y="334"/>
                  <a:pt x="581" y="336"/>
                  <a:pt x="555" y="343"/>
                </a:cubicBezTo>
                <a:cubicBezTo>
                  <a:pt x="527" y="350"/>
                  <a:pt x="531" y="345"/>
                  <a:pt x="516" y="372"/>
                </a:cubicBezTo>
                <a:cubicBezTo>
                  <a:pt x="528" y="389"/>
                  <a:pt x="520" y="386"/>
                  <a:pt x="544" y="392"/>
                </a:cubicBezTo>
                <a:cubicBezTo>
                  <a:pt x="544" y="416"/>
                  <a:pt x="546" y="451"/>
                  <a:pt x="544" y="473"/>
                </a:cubicBezTo>
                <a:cubicBezTo>
                  <a:pt x="542" y="495"/>
                  <a:pt x="544" y="489"/>
                  <a:pt x="533" y="503"/>
                </a:cubicBezTo>
                <a:cubicBezTo>
                  <a:pt x="527" y="512"/>
                  <a:pt x="533" y="501"/>
                  <a:pt x="524" y="514"/>
                </a:cubicBezTo>
                <a:cubicBezTo>
                  <a:pt x="523" y="515"/>
                  <a:pt x="522" y="517"/>
                  <a:pt x="521" y="518"/>
                </a:cubicBezTo>
                <a:cubicBezTo>
                  <a:pt x="482" y="574"/>
                  <a:pt x="505" y="523"/>
                  <a:pt x="458" y="557"/>
                </a:cubicBezTo>
                <a:cubicBezTo>
                  <a:pt x="432" y="576"/>
                  <a:pt x="467" y="562"/>
                  <a:pt x="436" y="576"/>
                </a:cubicBezTo>
                <a:cubicBezTo>
                  <a:pt x="416" y="585"/>
                  <a:pt x="393" y="571"/>
                  <a:pt x="373" y="580"/>
                </a:cubicBezTo>
                <a:cubicBezTo>
                  <a:pt x="353" y="588"/>
                  <a:pt x="359" y="582"/>
                  <a:pt x="354" y="602"/>
                </a:cubicBezTo>
                <a:cubicBezTo>
                  <a:pt x="347" y="602"/>
                  <a:pt x="332" y="603"/>
                  <a:pt x="327" y="602"/>
                </a:cubicBezTo>
                <a:lnTo>
                  <a:pt x="310" y="598"/>
                </a:lnTo>
                <a:cubicBezTo>
                  <a:pt x="309" y="597"/>
                  <a:pt x="307" y="596"/>
                  <a:pt x="306" y="595"/>
                </a:cubicBezTo>
                <a:lnTo>
                  <a:pt x="291" y="584"/>
                </a:lnTo>
                <a:cubicBezTo>
                  <a:pt x="279" y="577"/>
                  <a:pt x="278" y="578"/>
                  <a:pt x="266" y="575"/>
                </a:cubicBezTo>
                <a:cubicBezTo>
                  <a:pt x="177" y="659"/>
                  <a:pt x="252" y="677"/>
                  <a:pt x="252" y="724"/>
                </a:cubicBezTo>
                <a:cubicBezTo>
                  <a:pt x="252" y="745"/>
                  <a:pt x="226" y="755"/>
                  <a:pt x="211" y="765"/>
                </a:cubicBezTo>
                <a:cubicBezTo>
                  <a:pt x="211" y="775"/>
                  <a:pt x="213" y="793"/>
                  <a:pt x="213" y="800"/>
                </a:cubicBezTo>
                <a:cubicBezTo>
                  <a:pt x="213" y="826"/>
                  <a:pt x="210" y="840"/>
                  <a:pt x="231" y="867"/>
                </a:cubicBezTo>
                <a:cubicBezTo>
                  <a:pt x="263" y="911"/>
                  <a:pt x="248" y="936"/>
                  <a:pt x="263" y="978"/>
                </a:cubicBezTo>
                <a:cubicBezTo>
                  <a:pt x="277" y="1015"/>
                  <a:pt x="279" y="978"/>
                  <a:pt x="279" y="1049"/>
                </a:cubicBezTo>
                <a:cubicBezTo>
                  <a:pt x="279" y="1073"/>
                  <a:pt x="260" y="1065"/>
                  <a:pt x="274" y="1101"/>
                </a:cubicBezTo>
                <a:cubicBezTo>
                  <a:pt x="275" y="1102"/>
                  <a:pt x="276" y="1104"/>
                  <a:pt x="277" y="1105"/>
                </a:cubicBezTo>
                <a:cubicBezTo>
                  <a:pt x="286" y="1127"/>
                  <a:pt x="306" y="1135"/>
                  <a:pt x="306" y="1158"/>
                </a:cubicBezTo>
                <a:cubicBezTo>
                  <a:pt x="306" y="1206"/>
                  <a:pt x="280" y="1180"/>
                  <a:pt x="279" y="1232"/>
                </a:cubicBezTo>
                <a:cubicBezTo>
                  <a:pt x="248" y="1235"/>
                  <a:pt x="255" y="1241"/>
                  <a:pt x="239" y="1266"/>
                </a:cubicBezTo>
                <a:cubicBezTo>
                  <a:pt x="204" y="1266"/>
                  <a:pt x="186" y="1256"/>
                  <a:pt x="157" y="1265"/>
                </a:cubicBezTo>
                <a:cubicBezTo>
                  <a:pt x="134" y="1273"/>
                  <a:pt x="114" y="1288"/>
                  <a:pt x="110" y="1314"/>
                </a:cubicBezTo>
                <a:cubicBezTo>
                  <a:pt x="103" y="1371"/>
                  <a:pt x="112" y="1358"/>
                  <a:pt x="72" y="1397"/>
                </a:cubicBezTo>
                <a:lnTo>
                  <a:pt x="65" y="1404"/>
                </a:lnTo>
                <a:cubicBezTo>
                  <a:pt x="0" y="1467"/>
                  <a:pt x="80" y="1483"/>
                  <a:pt x="114" y="1519"/>
                </a:cubicBezTo>
                <a:cubicBezTo>
                  <a:pt x="161" y="1569"/>
                  <a:pt x="146" y="1574"/>
                  <a:pt x="175" y="1614"/>
                </a:cubicBezTo>
                <a:cubicBezTo>
                  <a:pt x="189" y="1632"/>
                  <a:pt x="197" y="1635"/>
                  <a:pt x="213" y="1651"/>
                </a:cubicBezTo>
                <a:lnTo>
                  <a:pt x="233" y="1671"/>
                </a:lnTo>
                <a:cubicBezTo>
                  <a:pt x="248" y="1685"/>
                  <a:pt x="254" y="1697"/>
                  <a:pt x="265" y="1714"/>
                </a:cubicBezTo>
                <a:cubicBezTo>
                  <a:pt x="295" y="1760"/>
                  <a:pt x="308" y="1810"/>
                  <a:pt x="285" y="1862"/>
                </a:cubicBezTo>
                <a:lnTo>
                  <a:pt x="275" y="1885"/>
                </a:lnTo>
                <a:cubicBezTo>
                  <a:pt x="267" y="1901"/>
                  <a:pt x="267" y="1895"/>
                  <a:pt x="260" y="1911"/>
                </a:cubicBezTo>
                <a:cubicBezTo>
                  <a:pt x="239" y="1955"/>
                  <a:pt x="236" y="1991"/>
                  <a:pt x="293" y="1977"/>
                </a:cubicBezTo>
                <a:cubicBezTo>
                  <a:pt x="287" y="1911"/>
                  <a:pt x="294" y="1935"/>
                  <a:pt x="316" y="1886"/>
                </a:cubicBezTo>
                <a:cubicBezTo>
                  <a:pt x="334" y="1847"/>
                  <a:pt x="320" y="1818"/>
                  <a:pt x="320" y="1774"/>
                </a:cubicBezTo>
                <a:cubicBezTo>
                  <a:pt x="320" y="1746"/>
                  <a:pt x="321" y="1704"/>
                  <a:pt x="327" y="1679"/>
                </a:cubicBezTo>
                <a:cubicBezTo>
                  <a:pt x="380" y="1684"/>
                  <a:pt x="341" y="1701"/>
                  <a:pt x="394" y="1713"/>
                </a:cubicBezTo>
                <a:cubicBezTo>
                  <a:pt x="396" y="1666"/>
                  <a:pt x="406" y="1669"/>
                  <a:pt x="416" y="1653"/>
                </a:cubicBezTo>
                <a:cubicBezTo>
                  <a:pt x="425" y="1640"/>
                  <a:pt x="407" y="1655"/>
                  <a:pt x="428" y="1639"/>
                </a:cubicBezTo>
                <a:cubicBezTo>
                  <a:pt x="458" y="1647"/>
                  <a:pt x="469" y="1677"/>
                  <a:pt x="469" y="1706"/>
                </a:cubicBezTo>
                <a:cubicBezTo>
                  <a:pt x="538" y="1706"/>
                  <a:pt x="540" y="1688"/>
                  <a:pt x="601" y="1662"/>
                </a:cubicBezTo>
                <a:cubicBezTo>
                  <a:pt x="623" y="1653"/>
                  <a:pt x="636" y="1661"/>
                  <a:pt x="653" y="1647"/>
                </a:cubicBezTo>
                <a:lnTo>
                  <a:pt x="663" y="1637"/>
                </a:lnTo>
                <a:cubicBezTo>
                  <a:pt x="677" y="1621"/>
                  <a:pt x="679" y="1604"/>
                  <a:pt x="688" y="1587"/>
                </a:cubicBezTo>
                <a:cubicBezTo>
                  <a:pt x="689" y="1585"/>
                  <a:pt x="690" y="1584"/>
                  <a:pt x="691" y="1582"/>
                </a:cubicBezTo>
                <a:lnTo>
                  <a:pt x="710" y="1541"/>
                </a:lnTo>
                <a:cubicBezTo>
                  <a:pt x="716" y="1528"/>
                  <a:pt x="716" y="1527"/>
                  <a:pt x="720" y="1517"/>
                </a:cubicBezTo>
                <a:lnTo>
                  <a:pt x="773" y="1428"/>
                </a:lnTo>
                <a:cubicBezTo>
                  <a:pt x="795" y="1392"/>
                  <a:pt x="788" y="1361"/>
                  <a:pt x="788" y="1307"/>
                </a:cubicBezTo>
                <a:cubicBezTo>
                  <a:pt x="788" y="1262"/>
                  <a:pt x="792" y="1212"/>
                  <a:pt x="785" y="1170"/>
                </a:cubicBezTo>
                <a:cubicBezTo>
                  <a:pt x="781" y="1142"/>
                  <a:pt x="765" y="1118"/>
                  <a:pt x="775" y="1071"/>
                </a:cubicBezTo>
                <a:lnTo>
                  <a:pt x="791" y="988"/>
                </a:lnTo>
                <a:cubicBezTo>
                  <a:pt x="792" y="972"/>
                  <a:pt x="789" y="991"/>
                  <a:pt x="791" y="974"/>
                </a:cubicBezTo>
                <a:lnTo>
                  <a:pt x="794" y="737"/>
                </a:lnTo>
                <a:cubicBezTo>
                  <a:pt x="796" y="694"/>
                  <a:pt x="808" y="699"/>
                  <a:pt x="808" y="595"/>
                </a:cubicBezTo>
                <a:cubicBezTo>
                  <a:pt x="808" y="561"/>
                  <a:pt x="797" y="558"/>
                  <a:pt x="794" y="520"/>
                </a:cubicBezTo>
                <a:cubicBezTo>
                  <a:pt x="791" y="485"/>
                  <a:pt x="794" y="486"/>
                  <a:pt x="788" y="453"/>
                </a:cubicBezTo>
                <a:cubicBezTo>
                  <a:pt x="783" y="423"/>
                  <a:pt x="776" y="418"/>
                  <a:pt x="770" y="382"/>
                </a:cubicBezTo>
                <a:cubicBezTo>
                  <a:pt x="762" y="333"/>
                  <a:pt x="752" y="289"/>
                  <a:pt x="729" y="247"/>
                </a:cubicBezTo>
                <a:cubicBezTo>
                  <a:pt x="707" y="207"/>
                  <a:pt x="739" y="149"/>
                  <a:pt x="707" y="145"/>
                </a:cubicBezTo>
                <a:cubicBezTo>
                  <a:pt x="677" y="141"/>
                  <a:pt x="717" y="176"/>
                  <a:pt x="625" y="114"/>
                </a:cubicBezTo>
                <a:cubicBezTo>
                  <a:pt x="642" y="40"/>
                  <a:pt x="613" y="75"/>
                  <a:pt x="566" y="37"/>
                </a:cubicBezTo>
                <a:lnTo>
                  <a:pt x="552" y="24"/>
                </a:lnTo>
                <a:cubicBezTo>
                  <a:pt x="533" y="5"/>
                  <a:pt x="523" y="0"/>
                  <a:pt x="489" y="1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Freeform 46"/>
          <p:cNvSpPr>
            <a:spLocks/>
          </p:cNvSpPr>
          <p:nvPr/>
        </p:nvSpPr>
        <p:spPr bwMode="auto">
          <a:xfrm>
            <a:off x="8096491" y="4006449"/>
            <a:ext cx="730726" cy="883911"/>
          </a:xfrm>
          <a:custGeom>
            <a:avLst/>
            <a:gdLst>
              <a:gd name="T0" fmla="*/ 14 w 1376"/>
              <a:gd name="T1" fmla="*/ 121 h 1504"/>
              <a:gd name="T2" fmla="*/ 72 w 1376"/>
              <a:gd name="T3" fmla="*/ 219 h 1504"/>
              <a:gd name="T4" fmla="*/ 87 w 1376"/>
              <a:gd name="T5" fmla="*/ 245 h 1504"/>
              <a:gd name="T6" fmla="*/ 122 w 1376"/>
              <a:gd name="T7" fmla="*/ 291 h 1504"/>
              <a:gd name="T8" fmla="*/ 174 w 1376"/>
              <a:gd name="T9" fmla="*/ 381 h 1504"/>
              <a:gd name="T10" fmla="*/ 281 w 1376"/>
              <a:gd name="T11" fmla="*/ 458 h 1504"/>
              <a:gd name="T12" fmla="*/ 392 w 1376"/>
              <a:gd name="T13" fmla="*/ 509 h 1504"/>
              <a:gd name="T14" fmla="*/ 502 w 1376"/>
              <a:gd name="T15" fmla="*/ 630 h 1504"/>
              <a:gd name="T16" fmla="*/ 768 w 1376"/>
              <a:gd name="T17" fmla="*/ 946 h 1504"/>
              <a:gd name="T18" fmla="*/ 873 w 1376"/>
              <a:gd name="T19" fmla="*/ 1044 h 1504"/>
              <a:gd name="T20" fmla="*/ 1020 w 1376"/>
              <a:gd name="T21" fmla="*/ 1223 h 1504"/>
              <a:gd name="T22" fmla="*/ 1061 w 1376"/>
              <a:gd name="T23" fmla="*/ 1263 h 1504"/>
              <a:gd name="T24" fmla="*/ 1140 w 1376"/>
              <a:gd name="T25" fmla="*/ 1387 h 1504"/>
              <a:gd name="T26" fmla="*/ 1267 w 1376"/>
              <a:gd name="T27" fmla="*/ 1465 h 1504"/>
              <a:gd name="T28" fmla="*/ 1242 w 1376"/>
              <a:gd name="T29" fmla="*/ 1428 h 1504"/>
              <a:gd name="T30" fmla="*/ 1215 w 1376"/>
              <a:gd name="T31" fmla="*/ 1394 h 1504"/>
              <a:gd name="T32" fmla="*/ 1301 w 1376"/>
              <a:gd name="T33" fmla="*/ 1266 h 1504"/>
              <a:gd name="T34" fmla="*/ 1329 w 1376"/>
              <a:gd name="T35" fmla="*/ 1212 h 1504"/>
              <a:gd name="T36" fmla="*/ 1178 w 1376"/>
              <a:gd name="T37" fmla="*/ 1187 h 1504"/>
              <a:gd name="T38" fmla="*/ 1125 w 1376"/>
              <a:gd name="T39" fmla="*/ 1159 h 1504"/>
              <a:gd name="T40" fmla="*/ 884 w 1376"/>
              <a:gd name="T41" fmla="*/ 898 h 1504"/>
              <a:gd name="T42" fmla="*/ 838 w 1376"/>
              <a:gd name="T43" fmla="*/ 825 h 1504"/>
              <a:gd name="T44" fmla="*/ 843 w 1376"/>
              <a:gd name="T45" fmla="*/ 706 h 1504"/>
              <a:gd name="T46" fmla="*/ 901 w 1376"/>
              <a:gd name="T47" fmla="*/ 624 h 1504"/>
              <a:gd name="T48" fmla="*/ 817 w 1376"/>
              <a:gd name="T49" fmla="*/ 566 h 1504"/>
              <a:gd name="T50" fmla="*/ 808 w 1376"/>
              <a:gd name="T51" fmla="*/ 561 h 1504"/>
              <a:gd name="T52" fmla="*/ 664 w 1376"/>
              <a:gd name="T53" fmla="*/ 468 h 1504"/>
              <a:gd name="T54" fmla="*/ 617 w 1376"/>
              <a:gd name="T55" fmla="*/ 440 h 1504"/>
              <a:gd name="T56" fmla="*/ 571 w 1376"/>
              <a:gd name="T57" fmla="*/ 412 h 1504"/>
              <a:gd name="T58" fmla="*/ 357 w 1376"/>
              <a:gd name="T59" fmla="*/ 273 h 1504"/>
              <a:gd name="T60" fmla="*/ 310 w 1376"/>
              <a:gd name="T61" fmla="*/ 225 h 1504"/>
              <a:gd name="T62" fmla="*/ 276 w 1376"/>
              <a:gd name="T63" fmla="*/ 158 h 1504"/>
              <a:gd name="T64" fmla="*/ 203 w 1376"/>
              <a:gd name="T65" fmla="*/ 102 h 1504"/>
              <a:gd name="T66" fmla="*/ 84 w 1376"/>
              <a:gd name="T67" fmla="*/ 17 h 1504"/>
              <a:gd name="T68" fmla="*/ 77 w 1376"/>
              <a:gd name="T69" fmla="*/ 65 h 1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76" h="1504">
                <a:moveTo>
                  <a:pt x="61" y="135"/>
                </a:moveTo>
                <a:cubicBezTo>
                  <a:pt x="28" y="126"/>
                  <a:pt x="57" y="122"/>
                  <a:pt x="14" y="121"/>
                </a:cubicBezTo>
                <a:cubicBezTo>
                  <a:pt x="13" y="168"/>
                  <a:pt x="4" y="135"/>
                  <a:pt x="0" y="176"/>
                </a:cubicBezTo>
                <a:cubicBezTo>
                  <a:pt x="36" y="193"/>
                  <a:pt x="45" y="178"/>
                  <a:pt x="72" y="219"/>
                </a:cubicBezTo>
                <a:cubicBezTo>
                  <a:pt x="73" y="221"/>
                  <a:pt x="80" y="232"/>
                  <a:pt x="80" y="232"/>
                </a:cubicBezTo>
                <a:cubicBezTo>
                  <a:pt x="86" y="243"/>
                  <a:pt x="82" y="235"/>
                  <a:pt x="87" y="245"/>
                </a:cubicBezTo>
                <a:lnTo>
                  <a:pt x="102" y="270"/>
                </a:lnTo>
                <a:cubicBezTo>
                  <a:pt x="107" y="275"/>
                  <a:pt x="117" y="285"/>
                  <a:pt x="122" y="291"/>
                </a:cubicBezTo>
                <a:cubicBezTo>
                  <a:pt x="140" y="310"/>
                  <a:pt x="152" y="309"/>
                  <a:pt x="160" y="335"/>
                </a:cubicBezTo>
                <a:cubicBezTo>
                  <a:pt x="165" y="351"/>
                  <a:pt x="165" y="366"/>
                  <a:pt x="174" y="381"/>
                </a:cubicBezTo>
                <a:lnTo>
                  <a:pt x="179" y="390"/>
                </a:lnTo>
                <a:cubicBezTo>
                  <a:pt x="223" y="462"/>
                  <a:pt x="221" y="432"/>
                  <a:pt x="281" y="458"/>
                </a:cubicBezTo>
                <a:lnTo>
                  <a:pt x="367" y="494"/>
                </a:lnTo>
                <a:cubicBezTo>
                  <a:pt x="380" y="501"/>
                  <a:pt x="373" y="501"/>
                  <a:pt x="392" y="509"/>
                </a:cubicBezTo>
                <a:cubicBezTo>
                  <a:pt x="442" y="530"/>
                  <a:pt x="422" y="506"/>
                  <a:pt x="474" y="590"/>
                </a:cubicBezTo>
                <a:lnTo>
                  <a:pt x="502" y="630"/>
                </a:lnTo>
                <a:cubicBezTo>
                  <a:pt x="550" y="691"/>
                  <a:pt x="631" y="755"/>
                  <a:pt x="667" y="803"/>
                </a:cubicBezTo>
                <a:cubicBezTo>
                  <a:pt x="693" y="838"/>
                  <a:pt x="752" y="909"/>
                  <a:pt x="768" y="946"/>
                </a:cubicBezTo>
                <a:cubicBezTo>
                  <a:pt x="774" y="962"/>
                  <a:pt x="771" y="963"/>
                  <a:pt x="778" y="977"/>
                </a:cubicBezTo>
                <a:cubicBezTo>
                  <a:pt x="799" y="1018"/>
                  <a:pt x="841" y="1020"/>
                  <a:pt x="873" y="1044"/>
                </a:cubicBezTo>
                <a:cubicBezTo>
                  <a:pt x="897" y="1063"/>
                  <a:pt x="919" y="1077"/>
                  <a:pt x="941" y="1099"/>
                </a:cubicBezTo>
                <a:cubicBezTo>
                  <a:pt x="976" y="1134"/>
                  <a:pt x="981" y="1188"/>
                  <a:pt x="1020" y="1223"/>
                </a:cubicBezTo>
                <a:cubicBezTo>
                  <a:pt x="1035" y="1237"/>
                  <a:pt x="1027" y="1229"/>
                  <a:pt x="1040" y="1243"/>
                </a:cubicBezTo>
                <a:cubicBezTo>
                  <a:pt x="1052" y="1256"/>
                  <a:pt x="1050" y="1253"/>
                  <a:pt x="1061" y="1263"/>
                </a:cubicBezTo>
                <a:cubicBezTo>
                  <a:pt x="1075" y="1276"/>
                  <a:pt x="1067" y="1271"/>
                  <a:pt x="1080" y="1284"/>
                </a:cubicBezTo>
                <a:cubicBezTo>
                  <a:pt x="1154" y="1358"/>
                  <a:pt x="1105" y="1349"/>
                  <a:pt x="1140" y="1387"/>
                </a:cubicBezTo>
                <a:cubicBezTo>
                  <a:pt x="1166" y="1416"/>
                  <a:pt x="1237" y="1496"/>
                  <a:pt x="1268" y="1504"/>
                </a:cubicBezTo>
                <a:cubicBezTo>
                  <a:pt x="1276" y="1486"/>
                  <a:pt x="1275" y="1484"/>
                  <a:pt x="1267" y="1465"/>
                </a:cubicBezTo>
                <a:lnTo>
                  <a:pt x="1245" y="1432"/>
                </a:lnTo>
                <a:cubicBezTo>
                  <a:pt x="1244" y="1430"/>
                  <a:pt x="1243" y="1429"/>
                  <a:pt x="1242" y="1428"/>
                </a:cubicBezTo>
                <a:cubicBezTo>
                  <a:pt x="1237" y="1422"/>
                  <a:pt x="1235" y="1420"/>
                  <a:pt x="1229" y="1413"/>
                </a:cubicBezTo>
                <a:cubicBezTo>
                  <a:pt x="1219" y="1401"/>
                  <a:pt x="1224" y="1411"/>
                  <a:pt x="1215" y="1394"/>
                </a:cubicBezTo>
                <a:cubicBezTo>
                  <a:pt x="1195" y="1357"/>
                  <a:pt x="1203" y="1324"/>
                  <a:pt x="1220" y="1287"/>
                </a:cubicBezTo>
                <a:cubicBezTo>
                  <a:pt x="1258" y="1278"/>
                  <a:pt x="1270" y="1284"/>
                  <a:pt x="1301" y="1266"/>
                </a:cubicBezTo>
                <a:cubicBezTo>
                  <a:pt x="1349" y="1238"/>
                  <a:pt x="1319" y="1265"/>
                  <a:pt x="1376" y="1267"/>
                </a:cubicBezTo>
                <a:cubicBezTo>
                  <a:pt x="1373" y="1232"/>
                  <a:pt x="1352" y="1228"/>
                  <a:pt x="1329" y="1212"/>
                </a:cubicBezTo>
                <a:cubicBezTo>
                  <a:pt x="1282" y="1223"/>
                  <a:pt x="1263" y="1258"/>
                  <a:pt x="1215" y="1224"/>
                </a:cubicBezTo>
                <a:cubicBezTo>
                  <a:pt x="1200" y="1214"/>
                  <a:pt x="1194" y="1195"/>
                  <a:pt x="1178" y="1187"/>
                </a:cubicBezTo>
                <a:cubicBezTo>
                  <a:pt x="1169" y="1183"/>
                  <a:pt x="1162" y="1184"/>
                  <a:pt x="1148" y="1176"/>
                </a:cubicBezTo>
                <a:cubicBezTo>
                  <a:pt x="1121" y="1162"/>
                  <a:pt x="1141" y="1168"/>
                  <a:pt x="1125" y="1159"/>
                </a:cubicBezTo>
                <a:cubicBezTo>
                  <a:pt x="1057" y="1120"/>
                  <a:pt x="1095" y="1211"/>
                  <a:pt x="930" y="1042"/>
                </a:cubicBezTo>
                <a:cubicBezTo>
                  <a:pt x="885" y="996"/>
                  <a:pt x="928" y="952"/>
                  <a:pt x="884" y="898"/>
                </a:cubicBezTo>
                <a:lnTo>
                  <a:pt x="872" y="883"/>
                </a:lnTo>
                <a:cubicBezTo>
                  <a:pt x="863" y="869"/>
                  <a:pt x="841" y="842"/>
                  <a:pt x="838" y="825"/>
                </a:cubicBezTo>
                <a:cubicBezTo>
                  <a:pt x="837" y="817"/>
                  <a:pt x="845" y="775"/>
                  <a:pt x="845" y="764"/>
                </a:cubicBezTo>
                <a:cubicBezTo>
                  <a:pt x="845" y="743"/>
                  <a:pt x="830" y="720"/>
                  <a:pt x="843" y="706"/>
                </a:cubicBezTo>
                <a:cubicBezTo>
                  <a:pt x="861" y="687"/>
                  <a:pt x="922" y="710"/>
                  <a:pt x="956" y="664"/>
                </a:cubicBezTo>
                <a:cubicBezTo>
                  <a:pt x="946" y="621"/>
                  <a:pt x="937" y="641"/>
                  <a:pt x="901" y="624"/>
                </a:cubicBezTo>
                <a:cubicBezTo>
                  <a:pt x="875" y="612"/>
                  <a:pt x="862" y="593"/>
                  <a:pt x="838" y="578"/>
                </a:cubicBezTo>
                <a:lnTo>
                  <a:pt x="817" y="566"/>
                </a:lnTo>
                <a:cubicBezTo>
                  <a:pt x="815" y="565"/>
                  <a:pt x="814" y="564"/>
                  <a:pt x="812" y="563"/>
                </a:cubicBezTo>
                <a:cubicBezTo>
                  <a:pt x="811" y="562"/>
                  <a:pt x="809" y="561"/>
                  <a:pt x="808" y="561"/>
                </a:cubicBezTo>
                <a:lnTo>
                  <a:pt x="759" y="535"/>
                </a:lnTo>
                <a:lnTo>
                  <a:pt x="664" y="468"/>
                </a:lnTo>
                <a:cubicBezTo>
                  <a:pt x="654" y="460"/>
                  <a:pt x="661" y="465"/>
                  <a:pt x="653" y="459"/>
                </a:cubicBezTo>
                <a:lnTo>
                  <a:pt x="617" y="440"/>
                </a:lnTo>
                <a:cubicBezTo>
                  <a:pt x="609" y="436"/>
                  <a:pt x="610" y="436"/>
                  <a:pt x="600" y="430"/>
                </a:cubicBezTo>
                <a:cubicBezTo>
                  <a:pt x="587" y="421"/>
                  <a:pt x="583" y="420"/>
                  <a:pt x="571" y="412"/>
                </a:cubicBezTo>
                <a:lnTo>
                  <a:pt x="515" y="366"/>
                </a:lnTo>
                <a:cubicBezTo>
                  <a:pt x="437" y="315"/>
                  <a:pt x="445" y="368"/>
                  <a:pt x="357" y="273"/>
                </a:cubicBezTo>
                <a:cubicBezTo>
                  <a:pt x="346" y="261"/>
                  <a:pt x="345" y="260"/>
                  <a:pt x="333" y="249"/>
                </a:cubicBezTo>
                <a:lnTo>
                  <a:pt x="310" y="225"/>
                </a:lnTo>
                <a:cubicBezTo>
                  <a:pt x="300" y="214"/>
                  <a:pt x="297" y="213"/>
                  <a:pt x="288" y="199"/>
                </a:cubicBezTo>
                <a:cubicBezTo>
                  <a:pt x="271" y="170"/>
                  <a:pt x="285" y="185"/>
                  <a:pt x="276" y="158"/>
                </a:cubicBezTo>
                <a:cubicBezTo>
                  <a:pt x="271" y="142"/>
                  <a:pt x="270" y="143"/>
                  <a:pt x="256" y="129"/>
                </a:cubicBezTo>
                <a:cubicBezTo>
                  <a:pt x="239" y="112"/>
                  <a:pt x="224" y="112"/>
                  <a:pt x="203" y="102"/>
                </a:cubicBezTo>
                <a:lnTo>
                  <a:pt x="142" y="61"/>
                </a:lnTo>
                <a:cubicBezTo>
                  <a:pt x="108" y="30"/>
                  <a:pt x="146" y="39"/>
                  <a:pt x="84" y="17"/>
                </a:cubicBezTo>
                <a:cubicBezTo>
                  <a:pt x="67" y="12"/>
                  <a:pt x="66" y="4"/>
                  <a:pt x="48" y="0"/>
                </a:cubicBezTo>
                <a:cubicBezTo>
                  <a:pt x="48" y="60"/>
                  <a:pt x="63" y="28"/>
                  <a:pt x="77" y="65"/>
                </a:cubicBezTo>
                <a:cubicBezTo>
                  <a:pt x="86" y="89"/>
                  <a:pt x="67" y="110"/>
                  <a:pt x="61" y="13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Freeform 9"/>
          <p:cNvSpPr>
            <a:spLocks/>
          </p:cNvSpPr>
          <p:nvPr/>
        </p:nvSpPr>
        <p:spPr bwMode="auto">
          <a:xfrm>
            <a:off x="7277618" y="1075495"/>
            <a:ext cx="1191003" cy="881490"/>
          </a:xfrm>
          <a:custGeom>
            <a:avLst/>
            <a:gdLst>
              <a:gd name="T0" fmla="*/ 1431 w 2319"/>
              <a:gd name="T1" fmla="*/ 345 h 2978"/>
              <a:gd name="T2" fmla="*/ 1519 w 2319"/>
              <a:gd name="T3" fmla="*/ 453 h 2978"/>
              <a:gd name="T4" fmla="*/ 1243 w 2319"/>
              <a:gd name="T5" fmla="*/ 449 h 2978"/>
              <a:gd name="T6" fmla="*/ 1065 w 2319"/>
              <a:gd name="T7" fmla="*/ 542 h 2978"/>
              <a:gd name="T8" fmla="*/ 555 w 2319"/>
              <a:gd name="T9" fmla="*/ 961 h 2978"/>
              <a:gd name="T10" fmla="*/ 374 w 2319"/>
              <a:gd name="T11" fmla="*/ 1246 h 2978"/>
              <a:gd name="T12" fmla="*/ 286 w 2319"/>
              <a:gd name="T13" fmla="*/ 1355 h 2978"/>
              <a:gd name="T14" fmla="*/ 293 w 2319"/>
              <a:gd name="T15" fmla="*/ 1531 h 2978"/>
              <a:gd name="T16" fmla="*/ 492 w 2319"/>
              <a:gd name="T17" fmla="*/ 1689 h 2978"/>
              <a:gd name="T18" fmla="*/ 232 w 2319"/>
              <a:gd name="T19" fmla="*/ 1666 h 2978"/>
              <a:gd name="T20" fmla="*/ 164 w 2319"/>
              <a:gd name="T21" fmla="*/ 1694 h 2978"/>
              <a:gd name="T22" fmla="*/ 211 w 2319"/>
              <a:gd name="T23" fmla="*/ 1823 h 2978"/>
              <a:gd name="T24" fmla="*/ 62 w 2319"/>
              <a:gd name="T25" fmla="*/ 2039 h 2978"/>
              <a:gd name="T26" fmla="*/ 171 w 2319"/>
              <a:gd name="T27" fmla="*/ 2256 h 2978"/>
              <a:gd name="T28" fmla="*/ 262 w 2319"/>
              <a:gd name="T29" fmla="*/ 2341 h 2978"/>
              <a:gd name="T30" fmla="*/ 217 w 2319"/>
              <a:gd name="T31" fmla="*/ 2418 h 2978"/>
              <a:gd name="T32" fmla="*/ 117 w 2319"/>
              <a:gd name="T33" fmla="*/ 2677 h 2978"/>
              <a:gd name="T34" fmla="*/ 367 w 2319"/>
              <a:gd name="T35" fmla="*/ 2819 h 2978"/>
              <a:gd name="T36" fmla="*/ 564 w 2319"/>
              <a:gd name="T37" fmla="*/ 2893 h 2978"/>
              <a:gd name="T38" fmla="*/ 714 w 2319"/>
              <a:gd name="T39" fmla="*/ 2935 h 2978"/>
              <a:gd name="T40" fmla="*/ 888 w 2319"/>
              <a:gd name="T41" fmla="*/ 2872 h 2978"/>
              <a:gd name="T42" fmla="*/ 1079 w 2319"/>
              <a:gd name="T43" fmla="*/ 2758 h 2978"/>
              <a:gd name="T44" fmla="*/ 1284 w 2319"/>
              <a:gd name="T45" fmla="*/ 2442 h 2978"/>
              <a:gd name="T46" fmla="*/ 1411 w 2319"/>
              <a:gd name="T47" fmla="*/ 2284 h 2978"/>
              <a:gd name="T48" fmla="*/ 1602 w 2319"/>
              <a:gd name="T49" fmla="*/ 2223 h 2978"/>
              <a:gd name="T50" fmla="*/ 1719 w 2319"/>
              <a:gd name="T51" fmla="*/ 2355 h 2978"/>
              <a:gd name="T52" fmla="*/ 1854 w 2319"/>
              <a:gd name="T53" fmla="*/ 2326 h 2978"/>
              <a:gd name="T54" fmla="*/ 2030 w 2319"/>
              <a:gd name="T55" fmla="*/ 2211 h 2978"/>
              <a:gd name="T56" fmla="*/ 2090 w 2319"/>
              <a:gd name="T57" fmla="*/ 1933 h 2978"/>
              <a:gd name="T58" fmla="*/ 2252 w 2319"/>
              <a:gd name="T59" fmla="*/ 1897 h 2978"/>
              <a:gd name="T60" fmla="*/ 2204 w 2319"/>
              <a:gd name="T61" fmla="*/ 1579 h 2978"/>
              <a:gd name="T62" fmla="*/ 2170 w 2319"/>
              <a:gd name="T63" fmla="*/ 1504 h 2978"/>
              <a:gd name="T64" fmla="*/ 2258 w 2319"/>
              <a:gd name="T65" fmla="*/ 1430 h 2978"/>
              <a:gd name="T66" fmla="*/ 2272 w 2319"/>
              <a:gd name="T67" fmla="*/ 1294 h 2978"/>
              <a:gd name="T68" fmla="*/ 2097 w 2319"/>
              <a:gd name="T69" fmla="*/ 1323 h 2978"/>
              <a:gd name="T70" fmla="*/ 2042 w 2319"/>
              <a:gd name="T71" fmla="*/ 1342 h 2978"/>
              <a:gd name="T72" fmla="*/ 1909 w 2319"/>
              <a:gd name="T73" fmla="*/ 1316 h 2978"/>
              <a:gd name="T74" fmla="*/ 1708 w 2319"/>
              <a:gd name="T75" fmla="*/ 1463 h 2978"/>
              <a:gd name="T76" fmla="*/ 1621 w 2319"/>
              <a:gd name="T77" fmla="*/ 1355 h 2978"/>
              <a:gd name="T78" fmla="*/ 1691 w 2319"/>
              <a:gd name="T79" fmla="*/ 1055 h 2978"/>
              <a:gd name="T80" fmla="*/ 1479 w 2319"/>
              <a:gd name="T81" fmla="*/ 962 h 2978"/>
              <a:gd name="T82" fmla="*/ 1452 w 2319"/>
              <a:gd name="T83" fmla="*/ 881 h 2978"/>
              <a:gd name="T84" fmla="*/ 1604 w 2319"/>
              <a:gd name="T85" fmla="*/ 837 h 2978"/>
              <a:gd name="T86" fmla="*/ 1669 w 2319"/>
              <a:gd name="T87" fmla="*/ 705 h 2978"/>
              <a:gd name="T88" fmla="*/ 1881 w 2319"/>
              <a:gd name="T89" fmla="*/ 605 h 2978"/>
              <a:gd name="T90" fmla="*/ 2001 w 2319"/>
              <a:gd name="T91" fmla="*/ 379 h 2978"/>
              <a:gd name="T92" fmla="*/ 1980 w 2319"/>
              <a:gd name="T93" fmla="*/ 352 h 2978"/>
              <a:gd name="T94" fmla="*/ 1858 w 2319"/>
              <a:gd name="T95" fmla="*/ 257 h 2978"/>
              <a:gd name="T96" fmla="*/ 1762 w 2319"/>
              <a:gd name="T97" fmla="*/ 242 h 2978"/>
              <a:gd name="T98" fmla="*/ 1811 w 2319"/>
              <a:gd name="T99" fmla="*/ 169 h 2978"/>
              <a:gd name="T100" fmla="*/ 1764 w 2319"/>
              <a:gd name="T101" fmla="*/ 68 h 2978"/>
              <a:gd name="T102" fmla="*/ 1723 w 2319"/>
              <a:gd name="T103" fmla="*/ 27 h 2978"/>
              <a:gd name="T104" fmla="*/ 1499 w 2319"/>
              <a:gd name="T105" fmla="*/ 136 h 2978"/>
              <a:gd name="connsiteX0" fmla="*/ 6229 w 9968"/>
              <a:gd name="connsiteY0" fmla="*/ 843 h 9965"/>
              <a:gd name="connsiteX1" fmla="*/ 6316 w 9968"/>
              <a:gd name="connsiteY1" fmla="*/ 934 h 9965"/>
              <a:gd name="connsiteX2" fmla="*/ 6139 w 9968"/>
              <a:gd name="connsiteY2" fmla="*/ 1158 h 9965"/>
              <a:gd name="connsiteX3" fmla="*/ 6902 w 9968"/>
              <a:gd name="connsiteY3" fmla="*/ 1273 h 9965"/>
              <a:gd name="connsiteX4" fmla="*/ 6807 w 9968"/>
              <a:gd name="connsiteY4" fmla="*/ 1383 h 9965"/>
              <a:gd name="connsiteX5" fmla="*/ 6518 w 9968"/>
              <a:gd name="connsiteY5" fmla="*/ 1521 h 9965"/>
              <a:gd name="connsiteX6" fmla="*/ 5996 w 9968"/>
              <a:gd name="connsiteY6" fmla="*/ 1501 h 9965"/>
              <a:gd name="connsiteX7" fmla="*/ 5677 w 9968"/>
              <a:gd name="connsiteY7" fmla="*/ 1454 h 9965"/>
              <a:gd name="connsiteX8" fmla="*/ 5328 w 9968"/>
              <a:gd name="connsiteY8" fmla="*/ 1508 h 9965"/>
              <a:gd name="connsiteX9" fmla="*/ 5026 w 9968"/>
              <a:gd name="connsiteY9" fmla="*/ 1702 h 9965"/>
              <a:gd name="connsiteX10" fmla="*/ 4970 w 9968"/>
              <a:gd name="connsiteY10" fmla="*/ 1729 h 9965"/>
              <a:gd name="connsiteX11" fmla="*/ 4560 w 9968"/>
              <a:gd name="connsiteY11" fmla="*/ 1820 h 9965"/>
              <a:gd name="connsiteX12" fmla="*/ 3724 w 9968"/>
              <a:gd name="connsiteY12" fmla="*/ 2418 h 9965"/>
              <a:gd name="connsiteX13" fmla="*/ 3133 w 9968"/>
              <a:gd name="connsiteY13" fmla="*/ 2733 h 9965"/>
              <a:gd name="connsiteX14" fmla="*/ 2361 w 9968"/>
              <a:gd name="connsiteY14" fmla="*/ 3227 h 9965"/>
              <a:gd name="connsiteX15" fmla="*/ 1952 w 9968"/>
              <a:gd name="connsiteY15" fmla="*/ 3543 h 9965"/>
              <a:gd name="connsiteX16" fmla="*/ 1706 w 9968"/>
              <a:gd name="connsiteY16" fmla="*/ 3966 h 9965"/>
              <a:gd name="connsiteX17" fmla="*/ 1581 w 9968"/>
              <a:gd name="connsiteY17" fmla="*/ 4184 h 9965"/>
              <a:gd name="connsiteX18" fmla="*/ 1611 w 9968"/>
              <a:gd name="connsiteY18" fmla="*/ 4436 h 9965"/>
              <a:gd name="connsiteX19" fmla="*/ 1404 w 9968"/>
              <a:gd name="connsiteY19" fmla="*/ 4459 h 9965"/>
              <a:gd name="connsiteX20" fmla="*/ 1201 w 9968"/>
              <a:gd name="connsiteY20" fmla="*/ 4550 h 9965"/>
              <a:gd name="connsiteX21" fmla="*/ 981 w 9968"/>
              <a:gd name="connsiteY21" fmla="*/ 4856 h 9965"/>
              <a:gd name="connsiteX22" fmla="*/ 938 w 9968"/>
              <a:gd name="connsiteY22" fmla="*/ 5007 h 9965"/>
              <a:gd name="connsiteX23" fmla="*/ 1231 w 9968"/>
              <a:gd name="connsiteY23" fmla="*/ 5141 h 9965"/>
              <a:gd name="connsiteX24" fmla="*/ 1663 w 9968"/>
              <a:gd name="connsiteY24" fmla="*/ 5168 h 9965"/>
              <a:gd name="connsiteX25" fmla="*/ 2193 w 9968"/>
              <a:gd name="connsiteY25" fmla="*/ 5484 h 9965"/>
              <a:gd name="connsiteX26" fmla="*/ 2090 w 9968"/>
              <a:gd name="connsiteY26" fmla="*/ 5672 h 9965"/>
              <a:gd name="connsiteX27" fmla="*/ 1620 w 9968"/>
              <a:gd name="connsiteY27" fmla="*/ 5809 h 9965"/>
              <a:gd name="connsiteX28" fmla="*/ 852 w 9968"/>
              <a:gd name="connsiteY28" fmla="*/ 5621 h 9965"/>
              <a:gd name="connsiteX29" fmla="*/ 968 w 9968"/>
              <a:gd name="connsiteY29" fmla="*/ 5594 h 9965"/>
              <a:gd name="connsiteX30" fmla="*/ 968 w 9968"/>
              <a:gd name="connsiteY30" fmla="*/ 5531 h 9965"/>
              <a:gd name="connsiteX31" fmla="*/ 822 w 9968"/>
              <a:gd name="connsiteY31" fmla="*/ 5460 h 9965"/>
              <a:gd name="connsiteX32" fmla="*/ 675 w 9968"/>
              <a:gd name="connsiteY32" fmla="*/ 5688 h 9965"/>
              <a:gd name="connsiteX33" fmla="*/ 736 w 9968"/>
              <a:gd name="connsiteY33" fmla="*/ 5779 h 9965"/>
              <a:gd name="connsiteX34" fmla="*/ 813 w 9968"/>
              <a:gd name="connsiteY34" fmla="*/ 5991 h 9965"/>
              <a:gd name="connsiteX35" fmla="*/ 878 w 9968"/>
              <a:gd name="connsiteY35" fmla="*/ 6122 h 9965"/>
              <a:gd name="connsiteX36" fmla="*/ 744 w 9968"/>
              <a:gd name="connsiteY36" fmla="*/ 6357 h 9965"/>
              <a:gd name="connsiteX37" fmla="*/ 473 w 9968"/>
              <a:gd name="connsiteY37" fmla="*/ 6508 h 9965"/>
              <a:gd name="connsiteX38" fmla="*/ 235 w 9968"/>
              <a:gd name="connsiteY38" fmla="*/ 6847 h 9965"/>
              <a:gd name="connsiteX39" fmla="*/ 2 w 9968"/>
              <a:gd name="connsiteY39" fmla="*/ 7189 h 9965"/>
              <a:gd name="connsiteX40" fmla="*/ 313 w 9968"/>
              <a:gd name="connsiteY40" fmla="*/ 7404 h 9965"/>
              <a:gd name="connsiteX41" fmla="*/ 705 w 9968"/>
              <a:gd name="connsiteY41" fmla="*/ 7576 h 9965"/>
              <a:gd name="connsiteX42" fmla="*/ 878 w 9968"/>
              <a:gd name="connsiteY42" fmla="*/ 7576 h 9965"/>
              <a:gd name="connsiteX43" fmla="*/ 943 w 9968"/>
              <a:gd name="connsiteY43" fmla="*/ 7666 h 9965"/>
              <a:gd name="connsiteX44" fmla="*/ 1098 w 9968"/>
              <a:gd name="connsiteY44" fmla="*/ 7861 h 9965"/>
              <a:gd name="connsiteX45" fmla="*/ 1171 w 9968"/>
              <a:gd name="connsiteY45" fmla="*/ 7965 h 9965"/>
              <a:gd name="connsiteX46" fmla="*/ 999 w 9968"/>
              <a:gd name="connsiteY46" fmla="*/ 8056 h 9965"/>
              <a:gd name="connsiteX47" fmla="*/ 904 w 9968"/>
              <a:gd name="connsiteY47" fmla="*/ 8120 h 9965"/>
              <a:gd name="connsiteX48" fmla="*/ 861 w 9968"/>
              <a:gd name="connsiteY48" fmla="*/ 8200 h 9965"/>
              <a:gd name="connsiteX49" fmla="*/ 559 w 9968"/>
              <a:gd name="connsiteY49" fmla="*/ 8670 h 9965"/>
              <a:gd name="connsiteX50" fmla="*/ 473 w 9968"/>
              <a:gd name="connsiteY50" fmla="*/ 8989 h 9965"/>
              <a:gd name="connsiteX51" fmla="*/ 770 w 9968"/>
              <a:gd name="connsiteY51" fmla="*/ 9278 h 9965"/>
              <a:gd name="connsiteX52" fmla="*/ 1037 w 9968"/>
              <a:gd name="connsiteY52" fmla="*/ 9480 h 9965"/>
              <a:gd name="connsiteX53" fmla="*/ 1551 w 9968"/>
              <a:gd name="connsiteY53" fmla="*/ 9466 h 9965"/>
              <a:gd name="connsiteX54" fmla="*/ 1891 w 9968"/>
              <a:gd name="connsiteY54" fmla="*/ 9678 h 9965"/>
              <a:gd name="connsiteX55" fmla="*/ 2077 w 9968"/>
              <a:gd name="connsiteY55" fmla="*/ 9785 h 9965"/>
              <a:gd name="connsiteX56" fmla="*/ 2400 w 9968"/>
              <a:gd name="connsiteY56" fmla="*/ 9715 h 9965"/>
              <a:gd name="connsiteX57" fmla="*/ 2529 w 9968"/>
              <a:gd name="connsiteY57" fmla="*/ 9866 h 9965"/>
              <a:gd name="connsiteX58" fmla="*/ 3004 w 9968"/>
              <a:gd name="connsiteY58" fmla="*/ 9889 h 9965"/>
              <a:gd name="connsiteX59" fmla="*/ 3047 w 9968"/>
              <a:gd name="connsiteY59" fmla="*/ 9856 h 9965"/>
              <a:gd name="connsiteX60" fmla="*/ 3103 w 9968"/>
              <a:gd name="connsiteY60" fmla="*/ 9785 h 9965"/>
              <a:gd name="connsiteX61" fmla="*/ 3685 w 9968"/>
              <a:gd name="connsiteY61" fmla="*/ 9785 h 9965"/>
              <a:gd name="connsiteX62" fmla="*/ 3797 w 9968"/>
              <a:gd name="connsiteY62" fmla="*/ 9644 h 9965"/>
              <a:gd name="connsiteX63" fmla="*/ 3840 w 9968"/>
              <a:gd name="connsiteY63" fmla="*/ 9584 h 9965"/>
              <a:gd name="connsiteX64" fmla="*/ 4306 w 9968"/>
              <a:gd name="connsiteY64" fmla="*/ 9540 h 9965"/>
              <a:gd name="connsiteX65" fmla="*/ 4621 w 9968"/>
              <a:gd name="connsiteY65" fmla="*/ 9261 h 9965"/>
              <a:gd name="connsiteX66" fmla="*/ 4970 w 9968"/>
              <a:gd name="connsiteY66" fmla="*/ 8670 h 9965"/>
              <a:gd name="connsiteX67" fmla="*/ 5147 w 9968"/>
              <a:gd name="connsiteY67" fmla="*/ 8375 h 9965"/>
              <a:gd name="connsiteX68" fmla="*/ 5505 w 9968"/>
              <a:gd name="connsiteY68" fmla="*/ 8200 h 9965"/>
              <a:gd name="connsiteX69" fmla="*/ 5742 w 9968"/>
              <a:gd name="connsiteY69" fmla="*/ 7905 h 9965"/>
              <a:gd name="connsiteX70" fmla="*/ 6139 w 9968"/>
              <a:gd name="connsiteY70" fmla="*/ 7851 h 9965"/>
              <a:gd name="connsiteX71" fmla="*/ 6053 w 9968"/>
              <a:gd name="connsiteY71" fmla="*/ 7670 h 9965"/>
              <a:gd name="connsiteX72" fmla="*/ 6432 w 9968"/>
              <a:gd name="connsiteY72" fmla="*/ 7576 h 9965"/>
              <a:gd name="connsiteX73" fmla="*/ 6639 w 9968"/>
              <a:gd name="connsiteY73" fmla="*/ 7646 h 9965"/>
              <a:gd name="connsiteX74" fmla="*/ 6876 w 9968"/>
              <a:gd name="connsiteY74" fmla="*/ 7465 h 9965"/>
              <a:gd name="connsiteX75" fmla="*/ 7191 w 9968"/>
              <a:gd name="connsiteY75" fmla="*/ 7508 h 9965"/>
              <a:gd name="connsiteX76" fmla="*/ 7221 w 9968"/>
              <a:gd name="connsiteY76" fmla="*/ 7666 h 9965"/>
              <a:gd name="connsiteX77" fmla="*/ 7381 w 9968"/>
              <a:gd name="connsiteY77" fmla="*/ 7908 h 9965"/>
              <a:gd name="connsiteX78" fmla="*/ 7514 w 9968"/>
              <a:gd name="connsiteY78" fmla="*/ 8032 h 9965"/>
              <a:gd name="connsiteX79" fmla="*/ 7704 w 9968"/>
              <a:gd name="connsiteY79" fmla="*/ 7908 h 9965"/>
              <a:gd name="connsiteX80" fmla="*/ 7963 w 9968"/>
              <a:gd name="connsiteY80" fmla="*/ 7811 h 9965"/>
              <a:gd name="connsiteX81" fmla="*/ 8450 w 9968"/>
              <a:gd name="connsiteY81" fmla="*/ 7780 h 9965"/>
              <a:gd name="connsiteX82" fmla="*/ 8579 w 9968"/>
              <a:gd name="connsiteY82" fmla="*/ 7700 h 9965"/>
              <a:gd name="connsiteX83" fmla="*/ 8722 w 9968"/>
              <a:gd name="connsiteY83" fmla="*/ 7424 h 9965"/>
              <a:gd name="connsiteX84" fmla="*/ 8683 w 9968"/>
              <a:gd name="connsiteY84" fmla="*/ 7122 h 9965"/>
              <a:gd name="connsiteX85" fmla="*/ 8933 w 9968"/>
              <a:gd name="connsiteY85" fmla="*/ 6749 h 9965"/>
              <a:gd name="connsiteX86" fmla="*/ 8981 w 9968"/>
              <a:gd name="connsiteY86" fmla="*/ 6491 h 9965"/>
              <a:gd name="connsiteX87" fmla="*/ 9123 w 9968"/>
              <a:gd name="connsiteY87" fmla="*/ 6303 h 9965"/>
              <a:gd name="connsiteX88" fmla="*/ 9356 w 9968"/>
              <a:gd name="connsiteY88" fmla="*/ 6303 h 9965"/>
              <a:gd name="connsiteX89" fmla="*/ 9679 w 9968"/>
              <a:gd name="connsiteY89" fmla="*/ 6370 h 9965"/>
              <a:gd name="connsiteX90" fmla="*/ 9623 w 9968"/>
              <a:gd name="connsiteY90" fmla="*/ 5662 h 9965"/>
              <a:gd name="connsiteX91" fmla="*/ 9416 w 9968"/>
              <a:gd name="connsiteY91" fmla="*/ 5416 h 9965"/>
              <a:gd name="connsiteX92" fmla="*/ 9472 w 9968"/>
              <a:gd name="connsiteY92" fmla="*/ 5302 h 9965"/>
              <a:gd name="connsiteX93" fmla="*/ 9351 w 9968"/>
              <a:gd name="connsiteY93" fmla="*/ 5259 h 9965"/>
              <a:gd name="connsiteX94" fmla="*/ 9239 w 9968"/>
              <a:gd name="connsiteY94" fmla="*/ 5212 h 9965"/>
              <a:gd name="connsiteX95" fmla="*/ 9325 w 9968"/>
              <a:gd name="connsiteY95" fmla="*/ 5050 h 9965"/>
              <a:gd name="connsiteX96" fmla="*/ 9653 w 9968"/>
              <a:gd name="connsiteY96" fmla="*/ 4943 h 9965"/>
              <a:gd name="connsiteX97" fmla="*/ 9705 w 9968"/>
              <a:gd name="connsiteY97" fmla="*/ 4802 h 9965"/>
              <a:gd name="connsiteX98" fmla="*/ 9968 w 9968"/>
              <a:gd name="connsiteY98" fmla="*/ 4711 h 9965"/>
              <a:gd name="connsiteX99" fmla="*/ 9968 w 9968"/>
              <a:gd name="connsiteY99" fmla="*/ 4527 h 9965"/>
              <a:gd name="connsiteX100" fmla="*/ 9765 w 9968"/>
              <a:gd name="connsiteY100" fmla="*/ 4345 h 9965"/>
              <a:gd name="connsiteX101" fmla="*/ 9589 w 9968"/>
              <a:gd name="connsiteY101" fmla="*/ 4369 h 9965"/>
              <a:gd name="connsiteX102" fmla="*/ 9334 w 9968"/>
              <a:gd name="connsiteY102" fmla="*/ 4335 h 9965"/>
              <a:gd name="connsiteX103" fmla="*/ 9011 w 9968"/>
              <a:gd name="connsiteY103" fmla="*/ 4443 h 9965"/>
              <a:gd name="connsiteX104" fmla="*/ 8890 w 9968"/>
              <a:gd name="connsiteY104" fmla="*/ 4486 h 9965"/>
              <a:gd name="connsiteX105" fmla="*/ 8873 w 9968"/>
              <a:gd name="connsiteY105" fmla="*/ 4493 h 9965"/>
              <a:gd name="connsiteX106" fmla="*/ 8774 w 9968"/>
              <a:gd name="connsiteY106" fmla="*/ 4506 h 9965"/>
              <a:gd name="connsiteX107" fmla="*/ 8597 w 9968"/>
              <a:gd name="connsiteY107" fmla="*/ 4506 h 9965"/>
              <a:gd name="connsiteX108" fmla="*/ 8567 w 9968"/>
              <a:gd name="connsiteY108" fmla="*/ 4369 h 9965"/>
              <a:gd name="connsiteX109" fmla="*/ 8200 w 9968"/>
              <a:gd name="connsiteY109" fmla="*/ 4419 h 9965"/>
              <a:gd name="connsiteX110" fmla="*/ 7786 w 9968"/>
              <a:gd name="connsiteY110" fmla="*/ 4604 h 9965"/>
              <a:gd name="connsiteX111" fmla="*/ 7635 w 9968"/>
              <a:gd name="connsiteY111" fmla="*/ 4621 h 9965"/>
              <a:gd name="connsiteX112" fmla="*/ 7333 w 9968"/>
              <a:gd name="connsiteY112" fmla="*/ 4913 h 9965"/>
              <a:gd name="connsiteX113" fmla="*/ 6958 w 9968"/>
              <a:gd name="connsiteY113" fmla="*/ 4731 h 9965"/>
              <a:gd name="connsiteX114" fmla="*/ 6872 w 9968"/>
              <a:gd name="connsiteY114" fmla="*/ 4731 h 9965"/>
              <a:gd name="connsiteX115" fmla="*/ 6958 w 9968"/>
              <a:gd name="connsiteY115" fmla="*/ 4550 h 9965"/>
              <a:gd name="connsiteX116" fmla="*/ 7570 w 9968"/>
              <a:gd name="connsiteY116" fmla="*/ 3983 h 9965"/>
              <a:gd name="connsiteX117" fmla="*/ 7484 w 9968"/>
              <a:gd name="connsiteY117" fmla="*/ 3778 h 9965"/>
              <a:gd name="connsiteX118" fmla="*/ 7260 w 9968"/>
              <a:gd name="connsiteY118" fmla="*/ 3543 h 9965"/>
              <a:gd name="connsiteX119" fmla="*/ 6975 w 9968"/>
              <a:gd name="connsiteY119" fmla="*/ 3469 h 9965"/>
              <a:gd name="connsiteX120" fmla="*/ 6842 w 9968"/>
              <a:gd name="connsiteY120" fmla="*/ 3321 h 9965"/>
              <a:gd name="connsiteX121" fmla="*/ 6346 w 9968"/>
              <a:gd name="connsiteY121" fmla="*/ 3230 h 9965"/>
              <a:gd name="connsiteX122" fmla="*/ 6260 w 9968"/>
              <a:gd name="connsiteY122" fmla="*/ 3116 h 9965"/>
              <a:gd name="connsiteX123" fmla="*/ 6113 w 9968"/>
              <a:gd name="connsiteY123" fmla="*/ 3049 h 9965"/>
              <a:gd name="connsiteX124" fmla="*/ 6229 w 9968"/>
              <a:gd name="connsiteY124" fmla="*/ 2958 h 9965"/>
              <a:gd name="connsiteX125" fmla="*/ 6229 w 9968"/>
              <a:gd name="connsiteY125" fmla="*/ 2754 h 9965"/>
              <a:gd name="connsiteX126" fmla="*/ 6665 w 9968"/>
              <a:gd name="connsiteY126" fmla="*/ 2891 h 9965"/>
              <a:gd name="connsiteX127" fmla="*/ 6885 w 9968"/>
              <a:gd name="connsiteY127" fmla="*/ 2811 h 9965"/>
              <a:gd name="connsiteX128" fmla="*/ 7165 w 9968"/>
              <a:gd name="connsiteY128" fmla="*/ 2844 h 9965"/>
              <a:gd name="connsiteX129" fmla="*/ 7256 w 9968"/>
              <a:gd name="connsiteY129" fmla="*/ 2616 h 9965"/>
              <a:gd name="connsiteX130" fmla="*/ 7165 w 9968"/>
              <a:gd name="connsiteY130" fmla="*/ 2367 h 9965"/>
              <a:gd name="connsiteX131" fmla="*/ 7415 w 9968"/>
              <a:gd name="connsiteY131" fmla="*/ 2109 h 9965"/>
              <a:gd name="connsiteX132" fmla="*/ 7980 w 9968"/>
              <a:gd name="connsiteY132" fmla="*/ 2116 h 9965"/>
              <a:gd name="connsiteX133" fmla="*/ 8079 w 9968"/>
              <a:gd name="connsiteY133" fmla="*/ 2032 h 9965"/>
              <a:gd name="connsiteX134" fmla="*/ 8097 w 9968"/>
              <a:gd name="connsiteY134" fmla="*/ 2001 h 9965"/>
              <a:gd name="connsiteX135" fmla="*/ 8799 w 9968"/>
              <a:gd name="connsiteY135" fmla="*/ 1478 h 9965"/>
              <a:gd name="connsiteX136" fmla="*/ 8597 w 9968"/>
              <a:gd name="connsiteY136" fmla="*/ 1273 h 9965"/>
              <a:gd name="connsiteX137" fmla="*/ 8799 w 9968"/>
              <a:gd name="connsiteY137" fmla="*/ 1253 h 9965"/>
              <a:gd name="connsiteX138" fmla="*/ 8799 w 9968"/>
              <a:gd name="connsiteY138" fmla="*/ 1182 h 9965"/>
              <a:gd name="connsiteX139" fmla="*/ 8506 w 9968"/>
              <a:gd name="connsiteY139" fmla="*/ 1182 h 9965"/>
              <a:gd name="connsiteX140" fmla="*/ 8364 w 9968"/>
              <a:gd name="connsiteY140" fmla="*/ 1001 h 9965"/>
              <a:gd name="connsiteX141" fmla="*/ 8303 w 9968"/>
              <a:gd name="connsiteY141" fmla="*/ 934 h 9965"/>
              <a:gd name="connsiteX142" fmla="*/ 7980 w 9968"/>
              <a:gd name="connsiteY142" fmla="*/ 863 h 9965"/>
              <a:gd name="connsiteX143" fmla="*/ 7484 w 9968"/>
              <a:gd name="connsiteY143" fmla="*/ 934 h 9965"/>
              <a:gd name="connsiteX144" fmla="*/ 7484 w 9968"/>
              <a:gd name="connsiteY144" fmla="*/ 843 h 9965"/>
              <a:gd name="connsiteX145" fmla="*/ 7566 w 9968"/>
              <a:gd name="connsiteY145" fmla="*/ 813 h 9965"/>
              <a:gd name="connsiteX146" fmla="*/ 7601 w 9968"/>
              <a:gd name="connsiteY146" fmla="*/ 796 h 9965"/>
              <a:gd name="connsiteX147" fmla="*/ 7618 w 9968"/>
              <a:gd name="connsiteY147" fmla="*/ 786 h 9965"/>
              <a:gd name="connsiteX148" fmla="*/ 7777 w 9968"/>
              <a:gd name="connsiteY148" fmla="*/ 567 h 9965"/>
              <a:gd name="connsiteX149" fmla="*/ 7734 w 9968"/>
              <a:gd name="connsiteY149" fmla="*/ 514 h 9965"/>
              <a:gd name="connsiteX150" fmla="*/ 7579 w 9968"/>
              <a:gd name="connsiteY150" fmla="*/ 537 h 9965"/>
              <a:gd name="connsiteX151" fmla="*/ 7575 w 9968"/>
              <a:gd name="connsiteY151" fmla="*/ 228 h 9965"/>
              <a:gd name="connsiteX152" fmla="*/ 7424 w 9968"/>
              <a:gd name="connsiteY152" fmla="*/ 114 h 9965"/>
              <a:gd name="connsiteX153" fmla="*/ 7411 w 9968"/>
              <a:gd name="connsiteY153" fmla="*/ 104 h 9965"/>
              <a:gd name="connsiteX154" fmla="*/ 7398 w 9968"/>
              <a:gd name="connsiteY154" fmla="*/ 91 h 9965"/>
              <a:gd name="connsiteX155" fmla="*/ 7368 w 9968"/>
              <a:gd name="connsiteY155" fmla="*/ 0 h 9965"/>
              <a:gd name="connsiteX156" fmla="*/ 6915 w 9968"/>
              <a:gd name="connsiteY156" fmla="*/ 282 h 9965"/>
              <a:gd name="connsiteX157" fmla="*/ 6432 w 9968"/>
              <a:gd name="connsiteY157" fmla="*/ 457 h 9965"/>
              <a:gd name="connsiteX158" fmla="*/ 6285 w 9968"/>
              <a:gd name="connsiteY158" fmla="*/ 658 h 9965"/>
              <a:gd name="connsiteX159" fmla="*/ 6229 w 9968"/>
              <a:gd name="connsiteY159" fmla="*/ 843 h 9965"/>
              <a:gd name="connsiteX0" fmla="*/ 6249 w 10000"/>
              <a:gd name="connsiteY0" fmla="*/ 846 h 10000"/>
              <a:gd name="connsiteX1" fmla="*/ 6336 w 10000"/>
              <a:gd name="connsiteY1" fmla="*/ 937 h 10000"/>
              <a:gd name="connsiteX2" fmla="*/ 6159 w 10000"/>
              <a:gd name="connsiteY2" fmla="*/ 1162 h 10000"/>
              <a:gd name="connsiteX3" fmla="*/ 6924 w 10000"/>
              <a:gd name="connsiteY3" fmla="*/ 1277 h 10000"/>
              <a:gd name="connsiteX4" fmla="*/ 6829 w 10000"/>
              <a:gd name="connsiteY4" fmla="*/ 1388 h 10000"/>
              <a:gd name="connsiteX5" fmla="*/ 6539 w 10000"/>
              <a:gd name="connsiteY5" fmla="*/ 1526 h 10000"/>
              <a:gd name="connsiteX6" fmla="*/ 6015 w 10000"/>
              <a:gd name="connsiteY6" fmla="*/ 1506 h 10000"/>
              <a:gd name="connsiteX7" fmla="*/ 5695 w 10000"/>
              <a:gd name="connsiteY7" fmla="*/ 1459 h 10000"/>
              <a:gd name="connsiteX8" fmla="*/ 5345 w 10000"/>
              <a:gd name="connsiteY8" fmla="*/ 1513 h 10000"/>
              <a:gd name="connsiteX9" fmla="*/ 5042 w 10000"/>
              <a:gd name="connsiteY9" fmla="*/ 1708 h 10000"/>
              <a:gd name="connsiteX10" fmla="*/ 4986 w 10000"/>
              <a:gd name="connsiteY10" fmla="*/ 1735 h 10000"/>
              <a:gd name="connsiteX11" fmla="*/ 4575 w 10000"/>
              <a:gd name="connsiteY11" fmla="*/ 1826 h 10000"/>
              <a:gd name="connsiteX12" fmla="*/ 3736 w 10000"/>
              <a:gd name="connsiteY12" fmla="*/ 2426 h 10000"/>
              <a:gd name="connsiteX13" fmla="*/ 3143 w 10000"/>
              <a:gd name="connsiteY13" fmla="*/ 2743 h 10000"/>
              <a:gd name="connsiteX14" fmla="*/ 2369 w 10000"/>
              <a:gd name="connsiteY14" fmla="*/ 3238 h 10000"/>
              <a:gd name="connsiteX15" fmla="*/ 1958 w 10000"/>
              <a:gd name="connsiteY15" fmla="*/ 3555 h 10000"/>
              <a:gd name="connsiteX16" fmla="*/ 1711 w 10000"/>
              <a:gd name="connsiteY16" fmla="*/ 3980 h 10000"/>
              <a:gd name="connsiteX17" fmla="*/ 1586 w 10000"/>
              <a:gd name="connsiteY17" fmla="*/ 4199 h 10000"/>
              <a:gd name="connsiteX18" fmla="*/ 1616 w 10000"/>
              <a:gd name="connsiteY18" fmla="*/ 4452 h 10000"/>
              <a:gd name="connsiteX19" fmla="*/ 1409 w 10000"/>
              <a:gd name="connsiteY19" fmla="*/ 4475 h 10000"/>
              <a:gd name="connsiteX20" fmla="*/ 1205 w 10000"/>
              <a:gd name="connsiteY20" fmla="*/ 4566 h 10000"/>
              <a:gd name="connsiteX21" fmla="*/ 984 w 10000"/>
              <a:gd name="connsiteY21" fmla="*/ 4873 h 10000"/>
              <a:gd name="connsiteX22" fmla="*/ 941 w 10000"/>
              <a:gd name="connsiteY22" fmla="*/ 5025 h 10000"/>
              <a:gd name="connsiteX23" fmla="*/ 1235 w 10000"/>
              <a:gd name="connsiteY23" fmla="*/ 5159 h 10000"/>
              <a:gd name="connsiteX24" fmla="*/ 1668 w 10000"/>
              <a:gd name="connsiteY24" fmla="*/ 5186 h 10000"/>
              <a:gd name="connsiteX25" fmla="*/ 2200 w 10000"/>
              <a:gd name="connsiteY25" fmla="*/ 5503 h 10000"/>
              <a:gd name="connsiteX26" fmla="*/ 2097 w 10000"/>
              <a:gd name="connsiteY26" fmla="*/ 5692 h 10000"/>
              <a:gd name="connsiteX27" fmla="*/ 1625 w 10000"/>
              <a:gd name="connsiteY27" fmla="*/ 5829 h 10000"/>
              <a:gd name="connsiteX28" fmla="*/ 855 w 10000"/>
              <a:gd name="connsiteY28" fmla="*/ 5641 h 10000"/>
              <a:gd name="connsiteX29" fmla="*/ 971 w 10000"/>
              <a:gd name="connsiteY29" fmla="*/ 5614 h 10000"/>
              <a:gd name="connsiteX30" fmla="*/ 971 w 10000"/>
              <a:gd name="connsiteY30" fmla="*/ 5550 h 10000"/>
              <a:gd name="connsiteX31" fmla="*/ 825 w 10000"/>
              <a:gd name="connsiteY31" fmla="*/ 5479 h 10000"/>
              <a:gd name="connsiteX32" fmla="*/ 677 w 10000"/>
              <a:gd name="connsiteY32" fmla="*/ 5708 h 10000"/>
              <a:gd name="connsiteX33" fmla="*/ 738 w 10000"/>
              <a:gd name="connsiteY33" fmla="*/ 5799 h 10000"/>
              <a:gd name="connsiteX34" fmla="*/ 816 w 10000"/>
              <a:gd name="connsiteY34" fmla="*/ 6012 h 10000"/>
              <a:gd name="connsiteX35" fmla="*/ 881 w 10000"/>
              <a:gd name="connsiteY35" fmla="*/ 6144 h 10000"/>
              <a:gd name="connsiteX36" fmla="*/ 746 w 10000"/>
              <a:gd name="connsiteY36" fmla="*/ 6379 h 10000"/>
              <a:gd name="connsiteX37" fmla="*/ 475 w 10000"/>
              <a:gd name="connsiteY37" fmla="*/ 6531 h 10000"/>
              <a:gd name="connsiteX38" fmla="*/ 236 w 10000"/>
              <a:gd name="connsiteY38" fmla="*/ 6871 h 10000"/>
              <a:gd name="connsiteX39" fmla="*/ 2 w 10000"/>
              <a:gd name="connsiteY39" fmla="*/ 7214 h 10000"/>
              <a:gd name="connsiteX40" fmla="*/ 314 w 10000"/>
              <a:gd name="connsiteY40" fmla="*/ 7430 h 10000"/>
              <a:gd name="connsiteX41" fmla="*/ 707 w 10000"/>
              <a:gd name="connsiteY41" fmla="*/ 7603 h 10000"/>
              <a:gd name="connsiteX42" fmla="*/ 881 w 10000"/>
              <a:gd name="connsiteY42" fmla="*/ 7603 h 10000"/>
              <a:gd name="connsiteX43" fmla="*/ 946 w 10000"/>
              <a:gd name="connsiteY43" fmla="*/ 7693 h 10000"/>
              <a:gd name="connsiteX44" fmla="*/ 1102 w 10000"/>
              <a:gd name="connsiteY44" fmla="*/ 7889 h 10000"/>
              <a:gd name="connsiteX45" fmla="*/ 1175 w 10000"/>
              <a:gd name="connsiteY45" fmla="*/ 7993 h 10000"/>
              <a:gd name="connsiteX46" fmla="*/ 1002 w 10000"/>
              <a:gd name="connsiteY46" fmla="*/ 8084 h 10000"/>
              <a:gd name="connsiteX47" fmla="*/ 907 w 10000"/>
              <a:gd name="connsiteY47" fmla="*/ 8149 h 10000"/>
              <a:gd name="connsiteX48" fmla="*/ 864 w 10000"/>
              <a:gd name="connsiteY48" fmla="*/ 8229 h 10000"/>
              <a:gd name="connsiteX49" fmla="*/ 561 w 10000"/>
              <a:gd name="connsiteY49" fmla="*/ 8700 h 10000"/>
              <a:gd name="connsiteX50" fmla="*/ 475 w 10000"/>
              <a:gd name="connsiteY50" fmla="*/ 9021 h 10000"/>
              <a:gd name="connsiteX51" fmla="*/ 772 w 10000"/>
              <a:gd name="connsiteY51" fmla="*/ 9311 h 10000"/>
              <a:gd name="connsiteX52" fmla="*/ 1040 w 10000"/>
              <a:gd name="connsiteY52" fmla="*/ 9513 h 10000"/>
              <a:gd name="connsiteX53" fmla="*/ 1556 w 10000"/>
              <a:gd name="connsiteY53" fmla="*/ 9499 h 10000"/>
              <a:gd name="connsiteX54" fmla="*/ 1897 w 10000"/>
              <a:gd name="connsiteY54" fmla="*/ 9712 h 10000"/>
              <a:gd name="connsiteX55" fmla="*/ 2084 w 10000"/>
              <a:gd name="connsiteY55" fmla="*/ 9819 h 10000"/>
              <a:gd name="connsiteX56" fmla="*/ 2408 w 10000"/>
              <a:gd name="connsiteY56" fmla="*/ 9749 h 10000"/>
              <a:gd name="connsiteX57" fmla="*/ 2537 w 10000"/>
              <a:gd name="connsiteY57" fmla="*/ 9901 h 10000"/>
              <a:gd name="connsiteX58" fmla="*/ 3014 w 10000"/>
              <a:gd name="connsiteY58" fmla="*/ 9924 h 10000"/>
              <a:gd name="connsiteX59" fmla="*/ 3057 w 10000"/>
              <a:gd name="connsiteY59" fmla="*/ 9891 h 10000"/>
              <a:gd name="connsiteX60" fmla="*/ 3113 w 10000"/>
              <a:gd name="connsiteY60" fmla="*/ 9819 h 10000"/>
              <a:gd name="connsiteX61" fmla="*/ 3697 w 10000"/>
              <a:gd name="connsiteY61" fmla="*/ 9819 h 10000"/>
              <a:gd name="connsiteX62" fmla="*/ 3809 w 10000"/>
              <a:gd name="connsiteY62" fmla="*/ 9678 h 10000"/>
              <a:gd name="connsiteX63" fmla="*/ 3852 w 10000"/>
              <a:gd name="connsiteY63" fmla="*/ 9618 h 10000"/>
              <a:gd name="connsiteX64" fmla="*/ 4320 w 10000"/>
              <a:gd name="connsiteY64" fmla="*/ 9574 h 10000"/>
              <a:gd name="connsiteX65" fmla="*/ 4636 w 10000"/>
              <a:gd name="connsiteY65" fmla="*/ 9294 h 10000"/>
              <a:gd name="connsiteX66" fmla="*/ 4986 w 10000"/>
              <a:gd name="connsiteY66" fmla="*/ 8700 h 10000"/>
              <a:gd name="connsiteX67" fmla="*/ 5164 w 10000"/>
              <a:gd name="connsiteY67" fmla="*/ 8404 h 10000"/>
              <a:gd name="connsiteX68" fmla="*/ 5523 w 10000"/>
              <a:gd name="connsiteY68" fmla="*/ 8229 h 10000"/>
              <a:gd name="connsiteX69" fmla="*/ 5760 w 10000"/>
              <a:gd name="connsiteY69" fmla="*/ 7933 h 10000"/>
              <a:gd name="connsiteX70" fmla="*/ 6159 w 10000"/>
              <a:gd name="connsiteY70" fmla="*/ 7879 h 10000"/>
              <a:gd name="connsiteX71" fmla="*/ 6072 w 10000"/>
              <a:gd name="connsiteY71" fmla="*/ 7697 h 10000"/>
              <a:gd name="connsiteX72" fmla="*/ 6453 w 10000"/>
              <a:gd name="connsiteY72" fmla="*/ 7603 h 10000"/>
              <a:gd name="connsiteX73" fmla="*/ 6660 w 10000"/>
              <a:gd name="connsiteY73" fmla="*/ 7673 h 10000"/>
              <a:gd name="connsiteX74" fmla="*/ 6898 w 10000"/>
              <a:gd name="connsiteY74" fmla="*/ 7491 h 10000"/>
              <a:gd name="connsiteX75" fmla="*/ 7214 w 10000"/>
              <a:gd name="connsiteY75" fmla="*/ 7534 h 10000"/>
              <a:gd name="connsiteX76" fmla="*/ 7244 w 10000"/>
              <a:gd name="connsiteY76" fmla="*/ 7693 h 10000"/>
              <a:gd name="connsiteX77" fmla="*/ 7405 w 10000"/>
              <a:gd name="connsiteY77" fmla="*/ 7936 h 10000"/>
              <a:gd name="connsiteX78" fmla="*/ 7538 w 10000"/>
              <a:gd name="connsiteY78" fmla="*/ 8060 h 10000"/>
              <a:gd name="connsiteX79" fmla="*/ 7729 w 10000"/>
              <a:gd name="connsiteY79" fmla="*/ 7936 h 10000"/>
              <a:gd name="connsiteX80" fmla="*/ 7989 w 10000"/>
              <a:gd name="connsiteY80" fmla="*/ 7838 h 10000"/>
              <a:gd name="connsiteX81" fmla="*/ 8477 w 10000"/>
              <a:gd name="connsiteY81" fmla="*/ 7807 h 10000"/>
              <a:gd name="connsiteX82" fmla="*/ 8607 w 10000"/>
              <a:gd name="connsiteY82" fmla="*/ 7727 h 10000"/>
              <a:gd name="connsiteX83" fmla="*/ 8750 w 10000"/>
              <a:gd name="connsiteY83" fmla="*/ 7450 h 10000"/>
              <a:gd name="connsiteX84" fmla="*/ 8711 w 10000"/>
              <a:gd name="connsiteY84" fmla="*/ 7147 h 10000"/>
              <a:gd name="connsiteX85" fmla="*/ 8962 w 10000"/>
              <a:gd name="connsiteY85" fmla="*/ 6773 h 10000"/>
              <a:gd name="connsiteX86" fmla="*/ 9010 w 10000"/>
              <a:gd name="connsiteY86" fmla="*/ 6514 h 10000"/>
              <a:gd name="connsiteX87" fmla="*/ 9152 w 10000"/>
              <a:gd name="connsiteY87" fmla="*/ 6325 h 10000"/>
              <a:gd name="connsiteX88" fmla="*/ 9386 w 10000"/>
              <a:gd name="connsiteY88" fmla="*/ 6325 h 10000"/>
              <a:gd name="connsiteX89" fmla="*/ 9710 w 10000"/>
              <a:gd name="connsiteY89" fmla="*/ 6392 h 10000"/>
              <a:gd name="connsiteX90" fmla="*/ 9654 w 10000"/>
              <a:gd name="connsiteY90" fmla="*/ 5682 h 10000"/>
              <a:gd name="connsiteX91" fmla="*/ 9446 w 10000"/>
              <a:gd name="connsiteY91" fmla="*/ 5435 h 10000"/>
              <a:gd name="connsiteX92" fmla="*/ 9502 w 10000"/>
              <a:gd name="connsiteY92" fmla="*/ 5321 h 10000"/>
              <a:gd name="connsiteX93" fmla="*/ 9381 w 10000"/>
              <a:gd name="connsiteY93" fmla="*/ 5277 h 10000"/>
              <a:gd name="connsiteX94" fmla="*/ 9269 w 10000"/>
              <a:gd name="connsiteY94" fmla="*/ 5230 h 10000"/>
              <a:gd name="connsiteX95" fmla="*/ 9355 w 10000"/>
              <a:gd name="connsiteY95" fmla="*/ 5068 h 10000"/>
              <a:gd name="connsiteX96" fmla="*/ 9684 w 10000"/>
              <a:gd name="connsiteY96" fmla="*/ 4960 h 10000"/>
              <a:gd name="connsiteX97" fmla="*/ 10000 w 10000"/>
              <a:gd name="connsiteY97" fmla="*/ 4728 h 10000"/>
              <a:gd name="connsiteX98" fmla="*/ 10000 w 10000"/>
              <a:gd name="connsiteY98" fmla="*/ 4543 h 10000"/>
              <a:gd name="connsiteX99" fmla="*/ 9796 w 10000"/>
              <a:gd name="connsiteY99" fmla="*/ 4360 h 10000"/>
              <a:gd name="connsiteX100" fmla="*/ 9620 w 10000"/>
              <a:gd name="connsiteY100" fmla="*/ 4384 h 10000"/>
              <a:gd name="connsiteX101" fmla="*/ 9364 w 10000"/>
              <a:gd name="connsiteY101" fmla="*/ 4350 h 10000"/>
              <a:gd name="connsiteX102" fmla="*/ 9040 w 10000"/>
              <a:gd name="connsiteY102" fmla="*/ 4459 h 10000"/>
              <a:gd name="connsiteX103" fmla="*/ 8919 w 10000"/>
              <a:gd name="connsiteY103" fmla="*/ 4502 h 10000"/>
              <a:gd name="connsiteX104" fmla="*/ 8901 w 10000"/>
              <a:gd name="connsiteY104" fmla="*/ 4509 h 10000"/>
              <a:gd name="connsiteX105" fmla="*/ 8802 w 10000"/>
              <a:gd name="connsiteY105" fmla="*/ 4522 h 10000"/>
              <a:gd name="connsiteX106" fmla="*/ 8625 w 10000"/>
              <a:gd name="connsiteY106" fmla="*/ 4522 h 10000"/>
              <a:gd name="connsiteX107" fmla="*/ 8595 w 10000"/>
              <a:gd name="connsiteY107" fmla="*/ 4384 h 10000"/>
              <a:gd name="connsiteX108" fmla="*/ 8226 w 10000"/>
              <a:gd name="connsiteY108" fmla="*/ 4435 h 10000"/>
              <a:gd name="connsiteX109" fmla="*/ 7811 w 10000"/>
              <a:gd name="connsiteY109" fmla="*/ 4620 h 10000"/>
              <a:gd name="connsiteX110" fmla="*/ 7660 w 10000"/>
              <a:gd name="connsiteY110" fmla="*/ 4637 h 10000"/>
              <a:gd name="connsiteX111" fmla="*/ 7357 w 10000"/>
              <a:gd name="connsiteY111" fmla="*/ 4930 h 10000"/>
              <a:gd name="connsiteX112" fmla="*/ 6980 w 10000"/>
              <a:gd name="connsiteY112" fmla="*/ 4748 h 10000"/>
              <a:gd name="connsiteX113" fmla="*/ 6894 w 10000"/>
              <a:gd name="connsiteY113" fmla="*/ 4748 h 10000"/>
              <a:gd name="connsiteX114" fmla="*/ 6980 w 10000"/>
              <a:gd name="connsiteY114" fmla="*/ 4566 h 10000"/>
              <a:gd name="connsiteX115" fmla="*/ 7594 w 10000"/>
              <a:gd name="connsiteY115" fmla="*/ 3997 h 10000"/>
              <a:gd name="connsiteX116" fmla="*/ 7508 w 10000"/>
              <a:gd name="connsiteY116" fmla="*/ 3791 h 10000"/>
              <a:gd name="connsiteX117" fmla="*/ 7283 w 10000"/>
              <a:gd name="connsiteY117" fmla="*/ 3555 h 10000"/>
              <a:gd name="connsiteX118" fmla="*/ 6997 w 10000"/>
              <a:gd name="connsiteY118" fmla="*/ 3481 h 10000"/>
              <a:gd name="connsiteX119" fmla="*/ 6864 w 10000"/>
              <a:gd name="connsiteY119" fmla="*/ 3333 h 10000"/>
              <a:gd name="connsiteX120" fmla="*/ 6366 w 10000"/>
              <a:gd name="connsiteY120" fmla="*/ 3241 h 10000"/>
              <a:gd name="connsiteX121" fmla="*/ 6280 w 10000"/>
              <a:gd name="connsiteY121" fmla="*/ 3127 h 10000"/>
              <a:gd name="connsiteX122" fmla="*/ 6133 w 10000"/>
              <a:gd name="connsiteY122" fmla="*/ 3060 h 10000"/>
              <a:gd name="connsiteX123" fmla="*/ 6249 w 10000"/>
              <a:gd name="connsiteY123" fmla="*/ 2968 h 10000"/>
              <a:gd name="connsiteX124" fmla="*/ 6249 w 10000"/>
              <a:gd name="connsiteY124" fmla="*/ 2764 h 10000"/>
              <a:gd name="connsiteX125" fmla="*/ 6686 w 10000"/>
              <a:gd name="connsiteY125" fmla="*/ 2901 h 10000"/>
              <a:gd name="connsiteX126" fmla="*/ 6907 w 10000"/>
              <a:gd name="connsiteY126" fmla="*/ 2821 h 10000"/>
              <a:gd name="connsiteX127" fmla="*/ 7188 w 10000"/>
              <a:gd name="connsiteY127" fmla="*/ 2854 h 10000"/>
              <a:gd name="connsiteX128" fmla="*/ 7279 w 10000"/>
              <a:gd name="connsiteY128" fmla="*/ 2625 h 10000"/>
              <a:gd name="connsiteX129" fmla="*/ 7188 w 10000"/>
              <a:gd name="connsiteY129" fmla="*/ 2375 h 10000"/>
              <a:gd name="connsiteX130" fmla="*/ 7439 w 10000"/>
              <a:gd name="connsiteY130" fmla="*/ 2116 h 10000"/>
              <a:gd name="connsiteX131" fmla="*/ 8006 w 10000"/>
              <a:gd name="connsiteY131" fmla="*/ 2123 h 10000"/>
              <a:gd name="connsiteX132" fmla="*/ 8105 w 10000"/>
              <a:gd name="connsiteY132" fmla="*/ 2039 h 10000"/>
              <a:gd name="connsiteX133" fmla="*/ 8123 w 10000"/>
              <a:gd name="connsiteY133" fmla="*/ 2008 h 10000"/>
              <a:gd name="connsiteX134" fmla="*/ 8827 w 10000"/>
              <a:gd name="connsiteY134" fmla="*/ 1483 h 10000"/>
              <a:gd name="connsiteX135" fmla="*/ 8625 w 10000"/>
              <a:gd name="connsiteY135" fmla="*/ 1277 h 10000"/>
              <a:gd name="connsiteX136" fmla="*/ 8827 w 10000"/>
              <a:gd name="connsiteY136" fmla="*/ 1257 h 10000"/>
              <a:gd name="connsiteX137" fmla="*/ 8827 w 10000"/>
              <a:gd name="connsiteY137" fmla="*/ 1186 h 10000"/>
              <a:gd name="connsiteX138" fmla="*/ 8533 w 10000"/>
              <a:gd name="connsiteY138" fmla="*/ 1186 h 10000"/>
              <a:gd name="connsiteX139" fmla="*/ 8391 w 10000"/>
              <a:gd name="connsiteY139" fmla="*/ 1005 h 10000"/>
              <a:gd name="connsiteX140" fmla="*/ 8330 w 10000"/>
              <a:gd name="connsiteY140" fmla="*/ 937 h 10000"/>
              <a:gd name="connsiteX141" fmla="*/ 8006 w 10000"/>
              <a:gd name="connsiteY141" fmla="*/ 866 h 10000"/>
              <a:gd name="connsiteX142" fmla="*/ 7508 w 10000"/>
              <a:gd name="connsiteY142" fmla="*/ 937 h 10000"/>
              <a:gd name="connsiteX143" fmla="*/ 7508 w 10000"/>
              <a:gd name="connsiteY143" fmla="*/ 846 h 10000"/>
              <a:gd name="connsiteX144" fmla="*/ 7590 w 10000"/>
              <a:gd name="connsiteY144" fmla="*/ 816 h 10000"/>
              <a:gd name="connsiteX145" fmla="*/ 7625 w 10000"/>
              <a:gd name="connsiteY145" fmla="*/ 799 h 10000"/>
              <a:gd name="connsiteX146" fmla="*/ 7642 w 10000"/>
              <a:gd name="connsiteY146" fmla="*/ 789 h 10000"/>
              <a:gd name="connsiteX147" fmla="*/ 7802 w 10000"/>
              <a:gd name="connsiteY147" fmla="*/ 569 h 10000"/>
              <a:gd name="connsiteX148" fmla="*/ 7759 w 10000"/>
              <a:gd name="connsiteY148" fmla="*/ 516 h 10000"/>
              <a:gd name="connsiteX149" fmla="*/ 7603 w 10000"/>
              <a:gd name="connsiteY149" fmla="*/ 539 h 10000"/>
              <a:gd name="connsiteX150" fmla="*/ 7599 w 10000"/>
              <a:gd name="connsiteY150" fmla="*/ 229 h 10000"/>
              <a:gd name="connsiteX151" fmla="*/ 7448 w 10000"/>
              <a:gd name="connsiteY151" fmla="*/ 114 h 10000"/>
              <a:gd name="connsiteX152" fmla="*/ 7435 w 10000"/>
              <a:gd name="connsiteY152" fmla="*/ 104 h 10000"/>
              <a:gd name="connsiteX153" fmla="*/ 7422 w 10000"/>
              <a:gd name="connsiteY153" fmla="*/ 91 h 10000"/>
              <a:gd name="connsiteX154" fmla="*/ 7392 w 10000"/>
              <a:gd name="connsiteY154" fmla="*/ 0 h 10000"/>
              <a:gd name="connsiteX155" fmla="*/ 6937 w 10000"/>
              <a:gd name="connsiteY155" fmla="*/ 283 h 10000"/>
              <a:gd name="connsiteX156" fmla="*/ 6453 w 10000"/>
              <a:gd name="connsiteY156" fmla="*/ 459 h 10000"/>
              <a:gd name="connsiteX157" fmla="*/ 6305 w 10000"/>
              <a:gd name="connsiteY157" fmla="*/ 660 h 10000"/>
              <a:gd name="connsiteX158" fmla="*/ 6249 w 10000"/>
              <a:gd name="connsiteY158" fmla="*/ 846 h 10000"/>
              <a:gd name="connsiteX0" fmla="*/ 6249 w 10000"/>
              <a:gd name="connsiteY0" fmla="*/ 846 h 10000"/>
              <a:gd name="connsiteX1" fmla="*/ 6336 w 10000"/>
              <a:gd name="connsiteY1" fmla="*/ 937 h 10000"/>
              <a:gd name="connsiteX2" fmla="*/ 6159 w 10000"/>
              <a:gd name="connsiteY2" fmla="*/ 1162 h 10000"/>
              <a:gd name="connsiteX3" fmla="*/ 6924 w 10000"/>
              <a:gd name="connsiteY3" fmla="*/ 1277 h 10000"/>
              <a:gd name="connsiteX4" fmla="*/ 6829 w 10000"/>
              <a:gd name="connsiteY4" fmla="*/ 1388 h 10000"/>
              <a:gd name="connsiteX5" fmla="*/ 6539 w 10000"/>
              <a:gd name="connsiteY5" fmla="*/ 1526 h 10000"/>
              <a:gd name="connsiteX6" fmla="*/ 6015 w 10000"/>
              <a:gd name="connsiteY6" fmla="*/ 1506 h 10000"/>
              <a:gd name="connsiteX7" fmla="*/ 5695 w 10000"/>
              <a:gd name="connsiteY7" fmla="*/ 1459 h 10000"/>
              <a:gd name="connsiteX8" fmla="*/ 5345 w 10000"/>
              <a:gd name="connsiteY8" fmla="*/ 1513 h 10000"/>
              <a:gd name="connsiteX9" fmla="*/ 5042 w 10000"/>
              <a:gd name="connsiteY9" fmla="*/ 1708 h 10000"/>
              <a:gd name="connsiteX10" fmla="*/ 4986 w 10000"/>
              <a:gd name="connsiteY10" fmla="*/ 1735 h 10000"/>
              <a:gd name="connsiteX11" fmla="*/ 4575 w 10000"/>
              <a:gd name="connsiteY11" fmla="*/ 1826 h 10000"/>
              <a:gd name="connsiteX12" fmla="*/ 3736 w 10000"/>
              <a:gd name="connsiteY12" fmla="*/ 2426 h 10000"/>
              <a:gd name="connsiteX13" fmla="*/ 3143 w 10000"/>
              <a:gd name="connsiteY13" fmla="*/ 2743 h 10000"/>
              <a:gd name="connsiteX14" fmla="*/ 2369 w 10000"/>
              <a:gd name="connsiteY14" fmla="*/ 3238 h 10000"/>
              <a:gd name="connsiteX15" fmla="*/ 1958 w 10000"/>
              <a:gd name="connsiteY15" fmla="*/ 3555 h 10000"/>
              <a:gd name="connsiteX16" fmla="*/ 1711 w 10000"/>
              <a:gd name="connsiteY16" fmla="*/ 3980 h 10000"/>
              <a:gd name="connsiteX17" fmla="*/ 1586 w 10000"/>
              <a:gd name="connsiteY17" fmla="*/ 4199 h 10000"/>
              <a:gd name="connsiteX18" fmla="*/ 1616 w 10000"/>
              <a:gd name="connsiteY18" fmla="*/ 4452 h 10000"/>
              <a:gd name="connsiteX19" fmla="*/ 1409 w 10000"/>
              <a:gd name="connsiteY19" fmla="*/ 4475 h 10000"/>
              <a:gd name="connsiteX20" fmla="*/ 1205 w 10000"/>
              <a:gd name="connsiteY20" fmla="*/ 4566 h 10000"/>
              <a:gd name="connsiteX21" fmla="*/ 984 w 10000"/>
              <a:gd name="connsiteY21" fmla="*/ 4873 h 10000"/>
              <a:gd name="connsiteX22" fmla="*/ 941 w 10000"/>
              <a:gd name="connsiteY22" fmla="*/ 5025 h 10000"/>
              <a:gd name="connsiteX23" fmla="*/ 1235 w 10000"/>
              <a:gd name="connsiteY23" fmla="*/ 5159 h 10000"/>
              <a:gd name="connsiteX24" fmla="*/ 1668 w 10000"/>
              <a:gd name="connsiteY24" fmla="*/ 5186 h 10000"/>
              <a:gd name="connsiteX25" fmla="*/ 2200 w 10000"/>
              <a:gd name="connsiteY25" fmla="*/ 5503 h 10000"/>
              <a:gd name="connsiteX26" fmla="*/ 2097 w 10000"/>
              <a:gd name="connsiteY26" fmla="*/ 5692 h 10000"/>
              <a:gd name="connsiteX27" fmla="*/ 1625 w 10000"/>
              <a:gd name="connsiteY27" fmla="*/ 5829 h 10000"/>
              <a:gd name="connsiteX28" fmla="*/ 855 w 10000"/>
              <a:gd name="connsiteY28" fmla="*/ 5641 h 10000"/>
              <a:gd name="connsiteX29" fmla="*/ 971 w 10000"/>
              <a:gd name="connsiteY29" fmla="*/ 5614 h 10000"/>
              <a:gd name="connsiteX30" fmla="*/ 971 w 10000"/>
              <a:gd name="connsiteY30" fmla="*/ 5550 h 10000"/>
              <a:gd name="connsiteX31" fmla="*/ 825 w 10000"/>
              <a:gd name="connsiteY31" fmla="*/ 5479 h 10000"/>
              <a:gd name="connsiteX32" fmla="*/ 677 w 10000"/>
              <a:gd name="connsiteY32" fmla="*/ 5708 h 10000"/>
              <a:gd name="connsiteX33" fmla="*/ 738 w 10000"/>
              <a:gd name="connsiteY33" fmla="*/ 5799 h 10000"/>
              <a:gd name="connsiteX34" fmla="*/ 816 w 10000"/>
              <a:gd name="connsiteY34" fmla="*/ 6012 h 10000"/>
              <a:gd name="connsiteX35" fmla="*/ 881 w 10000"/>
              <a:gd name="connsiteY35" fmla="*/ 6144 h 10000"/>
              <a:gd name="connsiteX36" fmla="*/ 746 w 10000"/>
              <a:gd name="connsiteY36" fmla="*/ 6379 h 10000"/>
              <a:gd name="connsiteX37" fmla="*/ 475 w 10000"/>
              <a:gd name="connsiteY37" fmla="*/ 6531 h 10000"/>
              <a:gd name="connsiteX38" fmla="*/ 236 w 10000"/>
              <a:gd name="connsiteY38" fmla="*/ 6871 h 10000"/>
              <a:gd name="connsiteX39" fmla="*/ 2 w 10000"/>
              <a:gd name="connsiteY39" fmla="*/ 7214 h 10000"/>
              <a:gd name="connsiteX40" fmla="*/ 314 w 10000"/>
              <a:gd name="connsiteY40" fmla="*/ 7430 h 10000"/>
              <a:gd name="connsiteX41" fmla="*/ 707 w 10000"/>
              <a:gd name="connsiteY41" fmla="*/ 7603 h 10000"/>
              <a:gd name="connsiteX42" fmla="*/ 881 w 10000"/>
              <a:gd name="connsiteY42" fmla="*/ 7603 h 10000"/>
              <a:gd name="connsiteX43" fmla="*/ 946 w 10000"/>
              <a:gd name="connsiteY43" fmla="*/ 7693 h 10000"/>
              <a:gd name="connsiteX44" fmla="*/ 1102 w 10000"/>
              <a:gd name="connsiteY44" fmla="*/ 7889 h 10000"/>
              <a:gd name="connsiteX45" fmla="*/ 1175 w 10000"/>
              <a:gd name="connsiteY45" fmla="*/ 7993 h 10000"/>
              <a:gd name="connsiteX46" fmla="*/ 1002 w 10000"/>
              <a:gd name="connsiteY46" fmla="*/ 8084 h 10000"/>
              <a:gd name="connsiteX47" fmla="*/ 907 w 10000"/>
              <a:gd name="connsiteY47" fmla="*/ 8149 h 10000"/>
              <a:gd name="connsiteX48" fmla="*/ 864 w 10000"/>
              <a:gd name="connsiteY48" fmla="*/ 8229 h 10000"/>
              <a:gd name="connsiteX49" fmla="*/ 561 w 10000"/>
              <a:gd name="connsiteY49" fmla="*/ 8700 h 10000"/>
              <a:gd name="connsiteX50" fmla="*/ 475 w 10000"/>
              <a:gd name="connsiteY50" fmla="*/ 9021 h 10000"/>
              <a:gd name="connsiteX51" fmla="*/ 772 w 10000"/>
              <a:gd name="connsiteY51" fmla="*/ 9311 h 10000"/>
              <a:gd name="connsiteX52" fmla="*/ 1040 w 10000"/>
              <a:gd name="connsiteY52" fmla="*/ 9513 h 10000"/>
              <a:gd name="connsiteX53" fmla="*/ 1556 w 10000"/>
              <a:gd name="connsiteY53" fmla="*/ 9499 h 10000"/>
              <a:gd name="connsiteX54" fmla="*/ 1897 w 10000"/>
              <a:gd name="connsiteY54" fmla="*/ 9712 h 10000"/>
              <a:gd name="connsiteX55" fmla="*/ 2084 w 10000"/>
              <a:gd name="connsiteY55" fmla="*/ 9819 h 10000"/>
              <a:gd name="connsiteX56" fmla="*/ 2408 w 10000"/>
              <a:gd name="connsiteY56" fmla="*/ 9749 h 10000"/>
              <a:gd name="connsiteX57" fmla="*/ 2537 w 10000"/>
              <a:gd name="connsiteY57" fmla="*/ 9901 h 10000"/>
              <a:gd name="connsiteX58" fmla="*/ 3014 w 10000"/>
              <a:gd name="connsiteY58" fmla="*/ 9924 h 10000"/>
              <a:gd name="connsiteX59" fmla="*/ 3057 w 10000"/>
              <a:gd name="connsiteY59" fmla="*/ 9891 h 10000"/>
              <a:gd name="connsiteX60" fmla="*/ 3113 w 10000"/>
              <a:gd name="connsiteY60" fmla="*/ 9819 h 10000"/>
              <a:gd name="connsiteX61" fmla="*/ 3697 w 10000"/>
              <a:gd name="connsiteY61" fmla="*/ 9819 h 10000"/>
              <a:gd name="connsiteX62" fmla="*/ 3809 w 10000"/>
              <a:gd name="connsiteY62" fmla="*/ 9678 h 10000"/>
              <a:gd name="connsiteX63" fmla="*/ 3852 w 10000"/>
              <a:gd name="connsiteY63" fmla="*/ 9618 h 10000"/>
              <a:gd name="connsiteX64" fmla="*/ 4320 w 10000"/>
              <a:gd name="connsiteY64" fmla="*/ 9574 h 10000"/>
              <a:gd name="connsiteX65" fmla="*/ 4636 w 10000"/>
              <a:gd name="connsiteY65" fmla="*/ 9294 h 10000"/>
              <a:gd name="connsiteX66" fmla="*/ 4986 w 10000"/>
              <a:gd name="connsiteY66" fmla="*/ 8700 h 10000"/>
              <a:gd name="connsiteX67" fmla="*/ 5164 w 10000"/>
              <a:gd name="connsiteY67" fmla="*/ 8404 h 10000"/>
              <a:gd name="connsiteX68" fmla="*/ 5523 w 10000"/>
              <a:gd name="connsiteY68" fmla="*/ 8229 h 10000"/>
              <a:gd name="connsiteX69" fmla="*/ 5760 w 10000"/>
              <a:gd name="connsiteY69" fmla="*/ 7933 h 10000"/>
              <a:gd name="connsiteX70" fmla="*/ 6159 w 10000"/>
              <a:gd name="connsiteY70" fmla="*/ 7879 h 10000"/>
              <a:gd name="connsiteX71" fmla="*/ 6072 w 10000"/>
              <a:gd name="connsiteY71" fmla="*/ 7697 h 10000"/>
              <a:gd name="connsiteX72" fmla="*/ 6453 w 10000"/>
              <a:gd name="connsiteY72" fmla="*/ 7603 h 10000"/>
              <a:gd name="connsiteX73" fmla="*/ 6660 w 10000"/>
              <a:gd name="connsiteY73" fmla="*/ 7673 h 10000"/>
              <a:gd name="connsiteX74" fmla="*/ 6898 w 10000"/>
              <a:gd name="connsiteY74" fmla="*/ 7491 h 10000"/>
              <a:gd name="connsiteX75" fmla="*/ 7214 w 10000"/>
              <a:gd name="connsiteY75" fmla="*/ 7534 h 10000"/>
              <a:gd name="connsiteX76" fmla="*/ 7244 w 10000"/>
              <a:gd name="connsiteY76" fmla="*/ 7693 h 10000"/>
              <a:gd name="connsiteX77" fmla="*/ 7405 w 10000"/>
              <a:gd name="connsiteY77" fmla="*/ 7936 h 10000"/>
              <a:gd name="connsiteX78" fmla="*/ 7538 w 10000"/>
              <a:gd name="connsiteY78" fmla="*/ 8060 h 10000"/>
              <a:gd name="connsiteX79" fmla="*/ 7729 w 10000"/>
              <a:gd name="connsiteY79" fmla="*/ 7936 h 10000"/>
              <a:gd name="connsiteX80" fmla="*/ 7989 w 10000"/>
              <a:gd name="connsiteY80" fmla="*/ 7838 h 10000"/>
              <a:gd name="connsiteX81" fmla="*/ 8477 w 10000"/>
              <a:gd name="connsiteY81" fmla="*/ 7807 h 10000"/>
              <a:gd name="connsiteX82" fmla="*/ 8607 w 10000"/>
              <a:gd name="connsiteY82" fmla="*/ 7727 h 10000"/>
              <a:gd name="connsiteX83" fmla="*/ 8750 w 10000"/>
              <a:gd name="connsiteY83" fmla="*/ 7450 h 10000"/>
              <a:gd name="connsiteX84" fmla="*/ 8711 w 10000"/>
              <a:gd name="connsiteY84" fmla="*/ 7147 h 10000"/>
              <a:gd name="connsiteX85" fmla="*/ 8962 w 10000"/>
              <a:gd name="connsiteY85" fmla="*/ 6773 h 10000"/>
              <a:gd name="connsiteX86" fmla="*/ 9010 w 10000"/>
              <a:gd name="connsiteY86" fmla="*/ 6514 h 10000"/>
              <a:gd name="connsiteX87" fmla="*/ 9152 w 10000"/>
              <a:gd name="connsiteY87" fmla="*/ 6325 h 10000"/>
              <a:gd name="connsiteX88" fmla="*/ 9386 w 10000"/>
              <a:gd name="connsiteY88" fmla="*/ 6325 h 10000"/>
              <a:gd name="connsiteX89" fmla="*/ 9710 w 10000"/>
              <a:gd name="connsiteY89" fmla="*/ 6392 h 10000"/>
              <a:gd name="connsiteX90" fmla="*/ 9654 w 10000"/>
              <a:gd name="connsiteY90" fmla="*/ 5682 h 10000"/>
              <a:gd name="connsiteX91" fmla="*/ 9446 w 10000"/>
              <a:gd name="connsiteY91" fmla="*/ 5435 h 10000"/>
              <a:gd name="connsiteX92" fmla="*/ 9502 w 10000"/>
              <a:gd name="connsiteY92" fmla="*/ 5321 h 10000"/>
              <a:gd name="connsiteX93" fmla="*/ 9381 w 10000"/>
              <a:gd name="connsiteY93" fmla="*/ 5277 h 10000"/>
              <a:gd name="connsiteX94" fmla="*/ 9269 w 10000"/>
              <a:gd name="connsiteY94" fmla="*/ 5230 h 10000"/>
              <a:gd name="connsiteX95" fmla="*/ 9355 w 10000"/>
              <a:gd name="connsiteY95" fmla="*/ 5068 h 10000"/>
              <a:gd name="connsiteX96" fmla="*/ 9684 w 10000"/>
              <a:gd name="connsiteY96" fmla="*/ 4960 h 10000"/>
              <a:gd name="connsiteX97" fmla="*/ 10000 w 10000"/>
              <a:gd name="connsiteY97" fmla="*/ 4543 h 10000"/>
              <a:gd name="connsiteX98" fmla="*/ 9796 w 10000"/>
              <a:gd name="connsiteY98" fmla="*/ 4360 h 10000"/>
              <a:gd name="connsiteX99" fmla="*/ 9620 w 10000"/>
              <a:gd name="connsiteY99" fmla="*/ 4384 h 10000"/>
              <a:gd name="connsiteX100" fmla="*/ 9364 w 10000"/>
              <a:gd name="connsiteY100" fmla="*/ 4350 h 10000"/>
              <a:gd name="connsiteX101" fmla="*/ 9040 w 10000"/>
              <a:gd name="connsiteY101" fmla="*/ 4459 h 10000"/>
              <a:gd name="connsiteX102" fmla="*/ 8919 w 10000"/>
              <a:gd name="connsiteY102" fmla="*/ 4502 h 10000"/>
              <a:gd name="connsiteX103" fmla="*/ 8901 w 10000"/>
              <a:gd name="connsiteY103" fmla="*/ 4509 h 10000"/>
              <a:gd name="connsiteX104" fmla="*/ 8802 w 10000"/>
              <a:gd name="connsiteY104" fmla="*/ 4522 h 10000"/>
              <a:gd name="connsiteX105" fmla="*/ 8625 w 10000"/>
              <a:gd name="connsiteY105" fmla="*/ 4522 h 10000"/>
              <a:gd name="connsiteX106" fmla="*/ 8595 w 10000"/>
              <a:gd name="connsiteY106" fmla="*/ 4384 h 10000"/>
              <a:gd name="connsiteX107" fmla="*/ 8226 w 10000"/>
              <a:gd name="connsiteY107" fmla="*/ 4435 h 10000"/>
              <a:gd name="connsiteX108" fmla="*/ 7811 w 10000"/>
              <a:gd name="connsiteY108" fmla="*/ 4620 h 10000"/>
              <a:gd name="connsiteX109" fmla="*/ 7660 w 10000"/>
              <a:gd name="connsiteY109" fmla="*/ 4637 h 10000"/>
              <a:gd name="connsiteX110" fmla="*/ 7357 w 10000"/>
              <a:gd name="connsiteY110" fmla="*/ 4930 h 10000"/>
              <a:gd name="connsiteX111" fmla="*/ 6980 w 10000"/>
              <a:gd name="connsiteY111" fmla="*/ 4748 h 10000"/>
              <a:gd name="connsiteX112" fmla="*/ 6894 w 10000"/>
              <a:gd name="connsiteY112" fmla="*/ 4748 h 10000"/>
              <a:gd name="connsiteX113" fmla="*/ 6980 w 10000"/>
              <a:gd name="connsiteY113" fmla="*/ 4566 h 10000"/>
              <a:gd name="connsiteX114" fmla="*/ 7594 w 10000"/>
              <a:gd name="connsiteY114" fmla="*/ 3997 h 10000"/>
              <a:gd name="connsiteX115" fmla="*/ 7508 w 10000"/>
              <a:gd name="connsiteY115" fmla="*/ 3791 h 10000"/>
              <a:gd name="connsiteX116" fmla="*/ 7283 w 10000"/>
              <a:gd name="connsiteY116" fmla="*/ 3555 h 10000"/>
              <a:gd name="connsiteX117" fmla="*/ 6997 w 10000"/>
              <a:gd name="connsiteY117" fmla="*/ 3481 h 10000"/>
              <a:gd name="connsiteX118" fmla="*/ 6864 w 10000"/>
              <a:gd name="connsiteY118" fmla="*/ 3333 h 10000"/>
              <a:gd name="connsiteX119" fmla="*/ 6366 w 10000"/>
              <a:gd name="connsiteY119" fmla="*/ 3241 h 10000"/>
              <a:gd name="connsiteX120" fmla="*/ 6280 w 10000"/>
              <a:gd name="connsiteY120" fmla="*/ 3127 h 10000"/>
              <a:gd name="connsiteX121" fmla="*/ 6133 w 10000"/>
              <a:gd name="connsiteY121" fmla="*/ 3060 h 10000"/>
              <a:gd name="connsiteX122" fmla="*/ 6249 w 10000"/>
              <a:gd name="connsiteY122" fmla="*/ 2968 h 10000"/>
              <a:gd name="connsiteX123" fmla="*/ 6249 w 10000"/>
              <a:gd name="connsiteY123" fmla="*/ 2764 h 10000"/>
              <a:gd name="connsiteX124" fmla="*/ 6686 w 10000"/>
              <a:gd name="connsiteY124" fmla="*/ 2901 h 10000"/>
              <a:gd name="connsiteX125" fmla="*/ 6907 w 10000"/>
              <a:gd name="connsiteY125" fmla="*/ 2821 h 10000"/>
              <a:gd name="connsiteX126" fmla="*/ 7188 w 10000"/>
              <a:gd name="connsiteY126" fmla="*/ 2854 h 10000"/>
              <a:gd name="connsiteX127" fmla="*/ 7279 w 10000"/>
              <a:gd name="connsiteY127" fmla="*/ 2625 h 10000"/>
              <a:gd name="connsiteX128" fmla="*/ 7188 w 10000"/>
              <a:gd name="connsiteY128" fmla="*/ 2375 h 10000"/>
              <a:gd name="connsiteX129" fmla="*/ 7439 w 10000"/>
              <a:gd name="connsiteY129" fmla="*/ 2116 h 10000"/>
              <a:gd name="connsiteX130" fmla="*/ 8006 w 10000"/>
              <a:gd name="connsiteY130" fmla="*/ 2123 h 10000"/>
              <a:gd name="connsiteX131" fmla="*/ 8105 w 10000"/>
              <a:gd name="connsiteY131" fmla="*/ 2039 h 10000"/>
              <a:gd name="connsiteX132" fmla="*/ 8123 w 10000"/>
              <a:gd name="connsiteY132" fmla="*/ 2008 h 10000"/>
              <a:gd name="connsiteX133" fmla="*/ 8827 w 10000"/>
              <a:gd name="connsiteY133" fmla="*/ 1483 h 10000"/>
              <a:gd name="connsiteX134" fmla="*/ 8625 w 10000"/>
              <a:gd name="connsiteY134" fmla="*/ 1277 h 10000"/>
              <a:gd name="connsiteX135" fmla="*/ 8827 w 10000"/>
              <a:gd name="connsiteY135" fmla="*/ 1257 h 10000"/>
              <a:gd name="connsiteX136" fmla="*/ 8827 w 10000"/>
              <a:gd name="connsiteY136" fmla="*/ 1186 h 10000"/>
              <a:gd name="connsiteX137" fmla="*/ 8533 w 10000"/>
              <a:gd name="connsiteY137" fmla="*/ 1186 h 10000"/>
              <a:gd name="connsiteX138" fmla="*/ 8391 w 10000"/>
              <a:gd name="connsiteY138" fmla="*/ 1005 h 10000"/>
              <a:gd name="connsiteX139" fmla="*/ 8330 w 10000"/>
              <a:gd name="connsiteY139" fmla="*/ 937 h 10000"/>
              <a:gd name="connsiteX140" fmla="*/ 8006 w 10000"/>
              <a:gd name="connsiteY140" fmla="*/ 866 h 10000"/>
              <a:gd name="connsiteX141" fmla="*/ 7508 w 10000"/>
              <a:gd name="connsiteY141" fmla="*/ 937 h 10000"/>
              <a:gd name="connsiteX142" fmla="*/ 7508 w 10000"/>
              <a:gd name="connsiteY142" fmla="*/ 846 h 10000"/>
              <a:gd name="connsiteX143" fmla="*/ 7590 w 10000"/>
              <a:gd name="connsiteY143" fmla="*/ 816 h 10000"/>
              <a:gd name="connsiteX144" fmla="*/ 7625 w 10000"/>
              <a:gd name="connsiteY144" fmla="*/ 799 h 10000"/>
              <a:gd name="connsiteX145" fmla="*/ 7642 w 10000"/>
              <a:gd name="connsiteY145" fmla="*/ 789 h 10000"/>
              <a:gd name="connsiteX146" fmla="*/ 7802 w 10000"/>
              <a:gd name="connsiteY146" fmla="*/ 569 h 10000"/>
              <a:gd name="connsiteX147" fmla="*/ 7759 w 10000"/>
              <a:gd name="connsiteY147" fmla="*/ 516 h 10000"/>
              <a:gd name="connsiteX148" fmla="*/ 7603 w 10000"/>
              <a:gd name="connsiteY148" fmla="*/ 539 h 10000"/>
              <a:gd name="connsiteX149" fmla="*/ 7599 w 10000"/>
              <a:gd name="connsiteY149" fmla="*/ 229 h 10000"/>
              <a:gd name="connsiteX150" fmla="*/ 7448 w 10000"/>
              <a:gd name="connsiteY150" fmla="*/ 114 h 10000"/>
              <a:gd name="connsiteX151" fmla="*/ 7435 w 10000"/>
              <a:gd name="connsiteY151" fmla="*/ 104 h 10000"/>
              <a:gd name="connsiteX152" fmla="*/ 7422 w 10000"/>
              <a:gd name="connsiteY152" fmla="*/ 91 h 10000"/>
              <a:gd name="connsiteX153" fmla="*/ 7392 w 10000"/>
              <a:gd name="connsiteY153" fmla="*/ 0 h 10000"/>
              <a:gd name="connsiteX154" fmla="*/ 6937 w 10000"/>
              <a:gd name="connsiteY154" fmla="*/ 283 h 10000"/>
              <a:gd name="connsiteX155" fmla="*/ 6453 w 10000"/>
              <a:gd name="connsiteY155" fmla="*/ 459 h 10000"/>
              <a:gd name="connsiteX156" fmla="*/ 6305 w 10000"/>
              <a:gd name="connsiteY156" fmla="*/ 660 h 10000"/>
              <a:gd name="connsiteX157" fmla="*/ 6249 w 10000"/>
              <a:gd name="connsiteY157" fmla="*/ 846 h 10000"/>
              <a:gd name="connsiteX0" fmla="*/ 6249 w 10000"/>
              <a:gd name="connsiteY0" fmla="*/ 846 h 10000"/>
              <a:gd name="connsiteX1" fmla="*/ 6336 w 10000"/>
              <a:gd name="connsiteY1" fmla="*/ 937 h 10000"/>
              <a:gd name="connsiteX2" fmla="*/ 6159 w 10000"/>
              <a:gd name="connsiteY2" fmla="*/ 1162 h 10000"/>
              <a:gd name="connsiteX3" fmla="*/ 6924 w 10000"/>
              <a:gd name="connsiteY3" fmla="*/ 1277 h 10000"/>
              <a:gd name="connsiteX4" fmla="*/ 6829 w 10000"/>
              <a:gd name="connsiteY4" fmla="*/ 1388 h 10000"/>
              <a:gd name="connsiteX5" fmla="*/ 6539 w 10000"/>
              <a:gd name="connsiteY5" fmla="*/ 1526 h 10000"/>
              <a:gd name="connsiteX6" fmla="*/ 6015 w 10000"/>
              <a:gd name="connsiteY6" fmla="*/ 1506 h 10000"/>
              <a:gd name="connsiteX7" fmla="*/ 5695 w 10000"/>
              <a:gd name="connsiteY7" fmla="*/ 1459 h 10000"/>
              <a:gd name="connsiteX8" fmla="*/ 5345 w 10000"/>
              <a:gd name="connsiteY8" fmla="*/ 1513 h 10000"/>
              <a:gd name="connsiteX9" fmla="*/ 5042 w 10000"/>
              <a:gd name="connsiteY9" fmla="*/ 1708 h 10000"/>
              <a:gd name="connsiteX10" fmla="*/ 4986 w 10000"/>
              <a:gd name="connsiteY10" fmla="*/ 1735 h 10000"/>
              <a:gd name="connsiteX11" fmla="*/ 4575 w 10000"/>
              <a:gd name="connsiteY11" fmla="*/ 1826 h 10000"/>
              <a:gd name="connsiteX12" fmla="*/ 3736 w 10000"/>
              <a:gd name="connsiteY12" fmla="*/ 2426 h 10000"/>
              <a:gd name="connsiteX13" fmla="*/ 3143 w 10000"/>
              <a:gd name="connsiteY13" fmla="*/ 2743 h 10000"/>
              <a:gd name="connsiteX14" fmla="*/ 2369 w 10000"/>
              <a:gd name="connsiteY14" fmla="*/ 3238 h 10000"/>
              <a:gd name="connsiteX15" fmla="*/ 1958 w 10000"/>
              <a:gd name="connsiteY15" fmla="*/ 3555 h 10000"/>
              <a:gd name="connsiteX16" fmla="*/ 1711 w 10000"/>
              <a:gd name="connsiteY16" fmla="*/ 3980 h 10000"/>
              <a:gd name="connsiteX17" fmla="*/ 1586 w 10000"/>
              <a:gd name="connsiteY17" fmla="*/ 4199 h 10000"/>
              <a:gd name="connsiteX18" fmla="*/ 1616 w 10000"/>
              <a:gd name="connsiteY18" fmla="*/ 4452 h 10000"/>
              <a:gd name="connsiteX19" fmla="*/ 1409 w 10000"/>
              <a:gd name="connsiteY19" fmla="*/ 4475 h 10000"/>
              <a:gd name="connsiteX20" fmla="*/ 1205 w 10000"/>
              <a:gd name="connsiteY20" fmla="*/ 4566 h 10000"/>
              <a:gd name="connsiteX21" fmla="*/ 984 w 10000"/>
              <a:gd name="connsiteY21" fmla="*/ 4873 h 10000"/>
              <a:gd name="connsiteX22" fmla="*/ 941 w 10000"/>
              <a:gd name="connsiteY22" fmla="*/ 5025 h 10000"/>
              <a:gd name="connsiteX23" fmla="*/ 1235 w 10000"/>
              <a:gd name="connsiteY23" fmla="*/ 5159 h 10000"/>
              <a:gd name="connsiteX24" fmla="*/ 1668 w 10000"/>
              <a:gd name="connsiteY24" fmla="*/ 5186 h 10000"/>
              <a:gd name="connsiteX25" fmla="*/ 2200 w 10000"/>
              <a:gd name="connsiteY25" fmla="*/ 5503 h 10000"/>
              <a:gd name="connsiteX26" fmla="*/ 2097 w 10000"/>
              <a:gd name="connsiteY26" fmla="*/ 5692 h 10000"/>
              <a:gd name="connsiteX27" fmla="*/ 1625 w 10000"/>
              <a:gd name="connsiteY27" fmla="*/ 5829 h 10000"/>
              <a:gd name="connsiteX28" fmla="*/ 855 w 10000"/>
              <a:gd name="connsiteY28" fmla="*/ 5641 h 10000"/>
              <a:gd name="connsiteX29" fmla="*/ 971 w 10000"/>
              <a:gd name="connsiteY29" fmla="*/ 5614 h 10000"/>
              <a:gd name="connsiteX30" fmla="*/ 971 w 10000"/>
              <a:gd name="connsiteY30" fmla="*/ 5550 h 10000"/>
              <a:gd name="connsiteX31" fmla="*/ 825 w 10000"/>
              <a:gd name="connsiteY31" fmla="*/ 5479 h 10000"/>
              <a:gd name="connsiteX32" fmla="*/ 677 w 10000"/>
              <a:gd name="connsiteY32" fmla="*/ 5708 h 10000"/>
              <a:gd name="connsiteX33" fmla="*/ 738 w 10000"/>
              <a:gd name="connsiteY33" fmla="*/ 5799 h 10000"/>
              <a:gd name="connsiteX34" fmla="*/ 816 w 10000"/>
              <a:gd name="connsiteY34" fmla="*/ 6012 h 10000"/>
              <a:gd name="connsiteX35" fmla="*/ 881 w 10000"/>
              <a:gd name="connsiteY35" fmla="*/ 6144 h 10000"/>
              <a:gd name="connsiteX36" fmla="*/ 746 w 10000"/>
              <a:gd name="connsiteY36" fmla="*/ 6379 h 10000"/>
              <a:gd name="connsiteX37" fmla="*/ 475 w 10000"/>
              <a:gd name="connsiteY37" fmla="*/ 6531 h 10000"/>
              <a:gd name="connsiteX38" fmla="*/ 236 w 10000"/>
              <a:gd name="connsiteY38" fmla="*/ 6871 h 10000"/>
              <a:gd name="connsiteX39" fmla="*/ 2 w 10000"/>
              <a:gd name="connsiteY39" fmla="*/ 7214 h 10000"/>
              <a:gd name="connsiteX40" fmla="*/ 314 w 10000"/>
              <a:gd name="connsiteY40" fmla="*/ 7430 h 10000"/>
              <a:gd name="connsiteX41" fmla="*/ 707 w 10000"/>
              <a:gd name="connsiteY41" fmla="*/ 7603 h 10000"/>
              <a:gd name="connsiteX42" fmla="*/ 881 w 10000"/>
              <a:gd name="connsiteY42" fmla="*/ 7603 h 10000"/>
              <a:gd name="connsiteX43" fmla="*/ 946 w 10000"/>
              <a:gd name="connsiteY43" fmla="*/ 7693 h 10000"/>
              <a:gd name="connsiteX44" fmla="*/ 1102 w 10000"/>
              <a:gd name="connsiteY44" fmla="*/ 7889 h 10000"/>
              <a:gd name="connsiteX45" fmla="*/ 1175 w 10000"/>
              <a:gd name="connsiteY45" fmla="*/ 7993 h 10000"/>
              <a:gd name="connsiteX46" fmla="*/ 1002 w 10000"/>
              <a:gd name="connsiteY46" fmla="*/ 8084 h 10000"/>
              <a:gd name="connsiteX47" fmla="*/ 907 w 10000"/>
              <a:gd name="connsiteY47" fmla="*/ 8149 h 10000"/>
              <a:gd name="connsiteX48" fmla="*/ 864 w 10000"/>
              <a:gd name="connsiteY48" fmla="*/ 8229 h 10000"/>
              <a:gd name="connsiteX49" fmla="*/ 561 w 10000"/>
              <a:gd name="connsiteY49" fmla="*/ 8700 h 10000"/>
              <a:gd name="connsiteX50" fmla="*/ 475 w 10000"/>
              <a:gd name="connsiteY50" fmla="*/ 9021 h 10000"/>
              <a:gd name="connsiteX51" fmla="*/ 772 w 10000"/>
              <a:gd name="connsiteY51" fmla="*/ 9311 h 10000"/>
              <a:gd name="connsiteX52" fmla="*/ 1040 w 10000"/>
              <a:gd name="connsiteY52" fmla="*/ 9513 h 10000"/>
              <a:gd name="connsiteX53" fmla="*/ 1556 w 10000"/>
              <a:gd name="connsiteY53" fmla="*/ 9499 h 10000"/>
              <a:gd name="connsiteX54" fmla="*/ 1897 w 10000"/>
              <a:gd name="connsiteY54" fmla="*/ 9712 h 10000"/>
              <a:gd name="connsiteX55" fmla="*/ 2084 w 10000"/>
              <a:gd name="connsiteY55" fmla="*/ 9819 h 10000"/>
              <a:gd name="connsiteX56" fmla="*/ 2408 w 10000"/>
              <a:gd name="connsiteY56" fmla="*/ 9749 h 10000"/>
              <a:gd name="connsiteX57" fmla="*/ 2537 w 10000"/>
              <a:gd name="connsiteY57" fmla="*/ 9901 h 10000"/>
              <a:gd name="connsiteX58" fmla="*/ 3014 w 10000"/>
              <a:gd name="connsiteY58" fmla="*/ 9924 h 10000"/>
              <a:gd name="connsiteX59" fmla="*/ 3057 w 10000"/>
              <a:gd name="connsiteY59" fmla="*/ 9891 h 10000"/>
              <a:gd name="connsiteX60" fmla="*/ 3113 w 10000"/>
              <a:gd name="connsiteY60" fmla="*/ 9819 h 10000"/>
              <a:gd name="connsiteX61" fmla="*/ 3697 w 10000"/>
              <a:gd name="connsiteY61" fmla="*/ 9819 h 10000"/>
              <a:gd name="connsiteX62" fmla="*/ 3809 w 10000"/>
              <a:gd name="connsiteY62" fmla="*/ 9678 h 10000"/>
              <a:gd name="connsiteX63" fmla="*/ 3852 w 10000"/>
              <a:gd name="connsiteY63" fmla="*/ 9618 h 10000"/>
              <a:gd name="connsiteX64" fmla="*/ 4320 w 10000"/>
              <a:gd name="connsiteY64" fmla="*/ 9574 h 10000"/>
              <a:gd name="connsiteX65" fmla="*/ 4636 w 10000"/>
              <a:gd name="connsiteY65" fmla="*/ 9294 h 10000"/>
              <a:gd name="connsiteX66" fmla="*/ 4986 w 10000"/>
              <a:gd name="connsiteY66" fmla="*/ 8700 h 10000"/>
              <a:gd name="connsiteX67" fmla="*/ 5164 w 10000"/>
              <a:gd name="connsiteY67" fmla="*/ 8404 h 10000"/>
              <a:gd name="connsiteX68" fmla="*/ 5523 w 10000"/>
              <a:gd name="connsiteY68" fmla="*/ 8229 h 10000"/>
              <a:gd name="connsiteX69" fmla="*/ 5760 w 10000"/>
              <a:gd name="connsiteY69" fmla="*/ 7933 h 10000"/>
              <a:gd name="connsiteX70" fmla="*/ 6159 w 10000"/>
              <a:gd name="connsiteY70" fmla="*/ 7879 h 10000"/>
              <a:gd name="connsiteX71" fmla="*/ 6072 w 10000"/>
              <a:gd name="connsiteY71" fmla="*/ 7697 h 10000"/>
              <a:gd name="connsiteX72" fmla="*/ 6453 w 10000"/>
              <a:gd name="connsiteY72" fmla="*/ 7603 h 10000"/>
              <a:gd name="connsiteX73" fmla="*/ 6660 w 10000"/>
              <a:gd name="connsiteY73" fmla="*/ 7673 h 10000"/>
              <a:gd name="connsiteX74" fmla="*/ 6898 w 10000"/>
              <a:gd name="connsiteY74" fmla="*/ 7491 h 10000"/>
              <a:gd name="connsiteX75" fmla="*/ 7214 w 10000"/>
              <a:gd name="connsiteY75" fmla="*/ 7534 h 10000"/>
              <a:gd name="connsiteX76" fmla="*/ 7244 w 10000"/>
              <a:gd name="connsiteY76" fmla="*/ 7693 h 10000"/>
              <a:gd name="connsiteX77" fmla="*/ 7405 w 10000"/>
              <a:gd name="connsiteY77" fmla="*/ 7936 h 10000"/>
              <a:gd name="connsiteX78" fmla="*/ 7538 w 10000"/>
              <a:gd name="connsiteY78" fmla="*/ 8060 h 10000"/>
              <a:gd name="connsiteX79" fmla="*/ 7729 w 10000"/>
              <a:gd name="connsiteY79" fmla="*/ 7936 h 10000"/>
              <a:gd name="connsiteX80" fmla="*/ 7989 w 10000"/>
              <a:gd name="connsiteY80" fmla="*/ 7838 h 10000"/>
              <a:gd name="connsiteX81" fmla="*/ 8477 w 10000"/>
              <a:gd name="connsiteY81" fmla="*/ 7807 h 10000"/>
              <a:gd name="connsiteX82" fmla="*/ 8607 w 10000"/>
              <a:gd name="connsiteY82" fmla="*/ 7727 h 10000"/>
              <a:gd name="connsiteX83" fmla="*/ 8750 w 10000"/>
              <a:gd name="connsiteY83" fmla="*/ 7450 h 10000"/>
              <a:gd name="connsiteX84" fmla="*/ 8711 w 10000"/>
              <a:gd name="connsiteY84" fmla="*/ 7147 h 10000"/>
              <a:gd name="connsiteX85" fmla="*/ 8962 w 10000"/>
              <a:gd name="connsiteY85" fmla="*/ 6773 h 10000"/>
              <a:gd name="connsiteX86" fmla="*/ 9010 w 10000"/>
              <a:gd name="connsiteY86" fmla="*/ 6514 h 10000"/>
              <a:gd name="connsiteX87" fmla="*/ 9152 w 10000"/>
              <a:gd name="connsiteY87" fmla="*/ 6325 h 10000"/>
              <a:gd name="connsiteX88" fmla="*/ 9386 w 10000"/>
              <a:gd name="connsiteY88" fmla="*/ 6325 h 10000"/>
              <a:gd name="connsiteX89" fmla="*/ 9710 w 10000"/>
              <a:gd name="connsiteY89" fmla="*/ 6392 h 10000"/>
              <a:gd name="connsiteX90" fmla="*/ 9654 w 10000"/>
              <a:gd name="connsiteY90" fmla="*/ 5682 h 10000"/>
              <a:gd name="connsiteX91" fmla="*/ 9446 w 10000"/>
              <a:gd name="connsiteY91" fmla="*/ 5435 h 10000"/>
              <a:gd name="connsiteX92" fmla="*/ 9502 w 10000"/>
              <a:gd name="connsiteY92" fmla="*/ 5321 h 10000"/>
              <a:gd name="connsiteX93" fmla="*/ 9381 w 10000"/>
              <a:gd name="connsiteY93" fmla="*/ 5277 h 10000"/>
              <a:gd name="connsiteX94" fmla="*/ 9269 w 10000"/>
              <a:gd name="connsiteY94" fmla="*/ 5230 h 10000"/>
              <a:gd name="connsiteX95" fmla="*/ 9355 w 10000"/>
              <a:gd name="connsiteY95" fmla="*/ 5068 h 10000"/>
              <a:gd name="connsiteX96" fmla="*/ 9684 w 10000"/>
              <a:gd name="connsiteY96" fmla="*/ 4960 h 10000"/>
              <a:gd name="connsiteX97" fmla="*/ 10000 w 10000"/>
              <a:gd name="connsiteY97" fmla="*/ 4543 h 10000"/>
              <a:gd name="connsiteX98" fmla="*/ 9620 w 10000"/>
              <a:gd name="connsiteY98" fmla="*/ 4384 h 10000"/>
              <a:gd name="connsiteX99" fmla="*/ 9364 w 10000"/>
              <a:gd name="connsiteY99" fmla="*/ 4350 h 10000"/>
              <a:gd name="connsiteX100" fmla="*/ 9040 w 10000"/>
              <a:gd name="connsiteY100" fmla="*/ 4459 h 10000"/>
              <a:gd name="connsiteX101" fmla="*/ 8919 w 10000"/>
              <a:gd name="connsiteY101" fmla="*/ 4502 h 10000"/>
              <a:gd name="connsiteX102" fmla="*/ 8901 w 10000"/>
              <a:gd name="connsiteY102" fmla="*/ 4509 h 10000"/>
              <a:gd name="connsiteX103" fmla="*/ 8802 w 10000"/>
              <a:gd name="connsiteY103" fmla="*/ 4522 h 10000"/>
              <a:gd name="connsiteX104" fmla="*/ 8625 w 10000"/>
              <a:gd name="connsiteY104" fmla="*/ 4522 h 10000"/>
              <a:gd name="connsiteX105" fmla="*/ 8595 w 10000"/>
              <a:gd name="connsiteY105" fmla="*/ 4384 h 10000"/>
              <a:gd name="connsiteX106" fmla="*/ 8226 w 10000"/>
              <a:gd name="connsiteY106" fmla="*/ 4435 h 10000"/>
              <a:gd name="connsiteX107" fmla="*/ 7811 w 10000"/>
              <a:gd name="connsiteY107" fmla="*/ 4620 h 10000"/>
              <a:gd name="connsiteX108" fmla="*/ 7660 w 10000"/>
              <a:gd name="connsiteY108" fmla="*/ 4637 h 10000"/>
              <a:gd name="connsiteX109" fmla="*/ 7357 w 10000"/>
              <a:gd name="connsiteY109" fmla="*/ 4930 h 10000"/>
              <a:gd name="connsiteX110" fmla="*/ 6980 w 10000"/>
              <a:gd name="connsiteY110" fmla="*/ 4748 h 10000"/>
              <a:gd name="connsiteX111" fmla="*/ 6894 w 10000"/>
              <a:gd name="connsiteY111" fmla="*/ 4748 h 10000"/>
              <a:gd name="connsiteX112" fmla="*/ 6980 w 10000"/>
              <a:gd name="connsiteY112" fmla="*/ 4566 h 10000"/>
              <a:gd name="connsiteX113" fmla="*/ 7594 w 10000"/>
              <a:gd name="connsiteY113" fmla="*/ 3997 h 10000"/>
              <a:gd name="connsiteX114" fmla="*/ 7508 w 10000"/>
              <a:gd name="connsiteY114" fmla="*/ 3791 h 10000"/>
              <a:gd name="connsiteX115" fmla="*/ 7283 w 10000"/>
              <a:gd name="connsiteY115" fmla="*/ 3555 h 10000"/>
              <a:gd name="connsiteX116" fmla="*/ 6997 w 10000"/>
              <a:gd name="connsiteY116" fmla="*/ 3481 h 10000"/>
              <a:gd name="connsiteX117" fmla="*/ 6864 w 10000"/>
              <a:gd name="connsiteY117" fmla="*/ 3333 h 10000"/>
              <a:gd name="connsiteX118" fmla="*/ 6366 w 10000"/>
              <a:gd name="connsiteY118" fmla="*/ 3241 h 10000"/>
              <a:gd name="connsiteX119" fmla="*/ 6280 w 10000"/>
              <a:gd name="connsiteY119" fmla="*/ 3127 h 10000"/>
              <a:gd name="connsiteX120" fmla="*/ 6133 w 10000"/>
              <a:gd name="connsiteY120" fmla="*/ 3060 h 10000"/>
              <a:gd name="connsiteX121" fmla="*/ 6249 w 10000"/>
              <a:gd name="connsiteY121" fmla="*/ 2968 h 10000"/>
              <a:gd name="connsiteX122" fmla="*/ 6249 w 10000"/>
              <a:gd name="connsiteY122" fmla="*/ 2764 h 10000"/>
              <a:gd name="connsiteX123" fmla="*/ 6686 w 10000"/>
              <a:gd name="connsiteY123" fmla="*/ 2901 h 10000"/>
              <a:gd name="connsiteX124" fmla="*/ 6907 w 10000"/>
              <a:gd name="connsiteY124" fmla="*/ 2821 h 10000"/>
              <a:gd name="connsiteX125" fmla="*/ 7188 w 10000"/>
              <a:gd name="connsiteY125" fmla="*/ 2854 h 10000"/>
              <a:gd name="connsiteX126" fmla="*/ 7279 w 10000"/>
              <a:gd name="connsiteY126" fmla="*/ 2625 h 10000"/>
              <a:gd name="connsiteX127" fmla="*/ 7188 w 10000"/>
              <a:gd name="connsiteY127" fmla="*/ 2375 h 10000"/>
              <a:gd name="connsiteX128" fmla="*/ 7439 w 10000"/>
              <a:gd name="connsiteY128" fmla="*/ 2116 h 10000"/>
              <a:gd name="connsiteX129" fmla="*/ 8006 w 10000"/>
              <a:gd name="connsiteY129" fmla="*/ 2123 h 10000"/>
              <a:gd name="connsiteX130" fmla="*/ 8105 w 10000"/>
              <a:gd name="connsiteY130" fmla="*/ 2039 h 10000"/>
              <a:gd name="connsiteX131" fmla="*/ 8123 w 10000"/>
              <a:gd name="connsiteY131" fmla="*/ 2008 h 10000"/>
              <a:gd name="connsiteX132" fmla="*/ 8827 w 10000"/>
              <a:gd name="connsiteY132" fmla="*/ 1483 h 10000"/>
              <a:gd name="connsiteX133" fmla="*/ 8625 w 10000"/>
              <a:gd name="connsiteY133" fmla="*/ 1277 h 10000"/>
              <a:gd name="connsiteX134" fmla="*/ 8827 w 10000"/>
              <a:gd name="connsiteY134" fmla="*/ 1257 h 10000"/>
              <a:gd name="connsiteX135" fmla="*/ 8827 w 10000"/>
              <a:gd name="connsiteY135" fmla="*/ 1186 h 10000"/>
              <a:gd name="connsiteX136" fmla="*/ 8533 w 10000"/>
              <a:gd name="connsiteY136" fmla="*/ 1186 h 10000"/>
              <a:gd name="connsiteX137" fmla="*/ 8391 w 10000"/>
              <a:gd name="connsiteY137" fmla="*/ 1005 h 10000"/>
              <a:gd name="connsiteX138" fmla="*/ 8330 w 10000"/>
              <a:gd name="connsiteY138" fmla="*/ 937 h 10000"/>
              <a:gd name="connsiteX139" fmla="*/ 8006 w 10000"/>
              <a:gd name="connsiteY139" fmla="*/ 866 h 10000"/>
              <a:gd name="connsiteX140" fmla="*/ 7508 w 10000"/>
              <a:gd name="connsiteY140" fmla="*/ 937 h 10000"/>
              <a:gd name="connsiteX141" fmla="*/ 7508 w 10000"/>
              <a:gd name="connsiteY141" fmla="*/ 846 h 10000"/>
              <a:gd name="connsiteX142" fmla="*/ 7590 w 10000"/>
              <a:gd name="connsiteY142" fmla="*/ 816 h 10000"/>
              <a:gd name="connsiteX143" fmla="*/ 7625 w 10000"/>
              <a:gd name="connsiteY143" fmla="*/ 799 h 10000"/>
              <a:gd name="connsiteX144" fmla="*/ 7642 w 10000"/>
              <a:gd name="connsiteY144" fmla="*/ 789 h 10000"/>
              <a:gd name="connsiteX145" fmla="*/ 7802 w 10000"/>
              <a:gd name="connsiteY145" fmla="*/ 569 h 10000"/>
              <a:gd name="connsiteX146" fmla="*/ 7759 w 10000"/>
              <a:gd name="connsiteY146" fmla="*/ 516 h 10000"/>
              <a:gd name="connsiteX147" fmla="*/ 7603 w 10000"/>
              <a:gd name="connsiteY147" fmla="*/ 539 h 10000"/>
              <a:gd name="connsiteX148" fmla="*/ 7599 w 10000"/>
              <a:gd name="connsiteY148" fmla="*/ 229 h 10000"/>
              <a:gd name="connsiteX149" fmla="*/ 7448 w 10000"/>
              <a:gd name="connsiteY149" fmla="*/ 114 h 10000"/>
              <a:gd name="connsiteX150" fmla="*/ 7435 w 10000"/>
              <a:gd name="connsiteY150" fmla="*/ 104 h 10000"/>
              <a:gd name="connsiteX151" fmla="*/ 7422 w 10000"/>
              <a:gd name="connsiteY151" fmla="*/ 91 h 10000"/>
              <a:gd name="connsiteX152" fmla="*/ 7392 w 10000"/>
              <a:gd name="connsiteY152" fmla="*/ 0 h 10000"/>
              <a:gd name="connsiteX153" fmla="*/ 6937 w 10000"/>
              <a:gd name="connsiteY153" fmla="*/ 283 h 10000"/>
              <a:gd name="connsiteX154" fmla="*/ 6453 w 10000"/>
              <a:gd name="connsiteY154" fmla="*/ 459 h 10000"/>
              <a:gd name="connsiteX155" fmla="*/ 6305 w 10000"/>
              <a:gd name="connsiteY155" fmla="*/ 660 h 10000"/>
              <a:gd name="connsiteX156" fmla="*/ 6249 w 10000"/>
              <a:gd name="connsiteY156" fmla="*/ 846 h 10000"/>
              <a:gd name="connsiteX0" fmla="*/ 6249 w 10000"/>
              <a:gd name="connsiteY0" fmla="*/ 846 h 10000"/>
              <a:gd name="connsiteX1" fmla="*/ 6336 w 10000"/>
              <a:gd name="connsiteY1" fmla="*/ 937 h 10000"/>
              <a:gd name="connsiteX2" fmla="*/ 6159 w 10000"/>
              <a:gd name="connsiteY2" fmla="*/ 1162 h 10000"/>
              <a:gd name="connsiteX3" fmla="*/ 6924 w 10000"/>
              <a:gd name="connsiteY3" fmla="*/ 1277 h 10000"/>
              <a:gd name="connsiteX4" fmla="*/ 6829 w 10000"/>
              <a:gd name="connsiteY4" fmla="*/ 1388 h 10000"/>
              <a:gd name="connsiteX5" fmla="*/ 6539 w 10000"/>
              <a:gd name="connsiteY5" fmla="*/ 1526 h 10000"/>
              <a:gd name="connsiteX6" fmla="*/ 6015 w 10000"/>
              <a:gd name="connsiteY6" fmla="*/ 1506 h 10000"/>
              <a:gd name="connsiteX7" fmla="*/ 5695 w 10000"/>
              <a:gd name="connsiteY7" fmla="*/ 1459 h 10000"/>
              <a:gd name="connsiteX8" fmla="*/ 5345 w 10000"/>
              <a:gd name="connsiteY8" fmla="*/ 1513 h 10000"/>
              <a:gd name="connsiteX9" fmla="*/ 5042 w 10000"/>
              <a:gd name="connsiteY9" fmla="*/ 1708 h 10000"/>
              <a:gd name="connsiteX10" fmla="*/ 4986 w 10000"/>
              <a:gd name="connsiteY10" fmla="*/ 1735 h 10000"/>
              <a:gd name="connsiteX11" fmla="*/ 4575 w 10000"/>
              <a:gd name="connsiteY11" fmla="*/ 1826 h 10000"/>
              <a:gd name="connsiteX12" fmla="*/ 3736 w 10000"/>
              <a:gd name="connsiteY12" fmla="*/ 2426 h 10000"/>
              <a:gd name="connsiteX13" fmla="*/ 3143 w 10000"/>
              <a:gd name="connsiteY13" fmla="*/ 2743 h 10000"/>
              <a:gd name="connsiteX14" fmla="*/ 2369 w 10000"/>
              <a:gd name="connsiteY14" fmla="*/ 3238 h 10000"/>
              <a:gd name="connsiteX15" fmla="*/ 1958 w 10000"/>
              <a:gd name="connsiteY15" fmla="*/ 3555 h 10000"/>
              <a:gd name="connsiteX16" fmla="*/ 1711 w 10000"/>
              <a:gd name="connsiteY16" fmla="*/ 3980 h 10000"/>
              <a:gd name="connsiteX17" fmla="*/ 1586 w 10000"/>
              <a:gd name="connsiteY17" fmla="*/ 4199 h 10000"/>
              <a:gd name="connsiteX18" fmla="*/ 1616 w 10000"/>
              <a:gd name="connsiteY18" fmla="*/ 4452 h 10000"/>
              <a:gd name="connsiteX19" fmla="*/ 1409 w 10000"/>
              <a:gd name="connsiteY19" fmla="*/ 4475 h 10000"/>
              <a:gd name="connsiteX20" fmla="*/ 1205 w 10000"/>
              <a:gd name="connsiteY20" fmla="*/ 4566 h 10000"/>
              <a:gd name="connsiteX21" fmla="*/ 984 w 10000"/>
              <a:gd name="connsiteY21" fmla="*/ 4873 h 10000"/>
              <a:gd name="connsiteX22" fmla="*/ 941 w 10000"/>
              <a:gd name="connsiteY22" fmla="*/ 5025 h 10000"/>
              <a:gd name="connsiteX23" fmla="*/ 1235 w 10000"/>
              <a:gd name="connsiteY23" fmla="*/ 5159 h 10000"/>
              <a:gd name="connsiteX24" fmla="*/ 1668 w 10000"/>
              <a:gd name="connsiteY24" fmla="*/ 5186 h 10000"/>
              <a:gd name="connsiteX25" fmla="*/ 2200 w 10000"/>
              <a:gd name="connsiteY25" fmla="*/ 5503 h 10000"/>
              <a:gd name="connsiteX26" fmla="*/ 2097 w 10000"/>
              <a:gd name="connsiteY26" fmla="*/ 5692 h 10000"/>
              <a:gd name="connsiteX27" fmla="*/ 1625 w 10000"/>
              <a:gd name="connsiteY27" fmla="*/ 5829 h 10000"/>
              <a:gd name="connsiteX28" fmla="*/ 855 w 10000"/>
              <a:gd name="connsiteY28" fmla="*/ 5641 h 10000"/>
              <a:gd name="connsiteX29" fmla="*/ 971 w 10000"/>
              <a:gd name="connsiteY29" fmla="*/ 5614 h 10000"/>
              <a:gd name="connsiteX30" fmla="*/ 971 w 10000"/>
              <a:gd name="connsiteY30" fmla="*/ 5550 h 10000"/>
              <a:gd name="connsiteX31" fmla="*/ 825 w 10000"/>
              <a:gd name="connsiteY31" fmla="*/ 5479 h 10000"/>
              <a:gd name="connsiteX32" fmla="*/ 677 w 10000"/>
              <a:gd name="connsiteY32" fmla="*/ 5708 h 10000"/>
              <a:gd name="connsiteX33" fmla="*/ 738 w 10000"/>
              <a:gd name="connsiteY33" fmla="*/ 5799 h 10000"/>
              <a:gd name="connsiteX34" fmla="*/ 816 w 10000"/>
              <a:gd name="connsiteY34" fmla="*/ 6012 h 10000"/>
              <a:gd name="connsiteX35" fmla="*/ 881 w 10000"/>
              <a:gd name="connsiteY35" fmla="*/ 6144 h 10000"/>
              <a:gd name="connsiteX36" fmla="*/ 746 w 10000"/>
              <a:gd name="connsiteY36" fmla="*/ 6379 h 10000"/>
              <a:gd name="connsiteX37" fmla="*/ 475 w 10000"/>
              <a:gd name="connsiteY37" fmla="*/ 6531 h 10000"/>
              <a:gd name="connsiteX38" fmla="*/ 236 w 10000"/>
              <a:gd name="connsiteY38" fmla="*/ 6871 h 10000"/>
              <a:gd name="connsiteX39" fmla="*/ 2 w 10000"/>
              <a:gd name="connsiteY39" fmla="*/ 7214 h 10000"/>
              <a:gd name="connsiteX40" fmla="*/ 314 w 10000"/>
              <a:gd name="connsiteY40" fmla="*/ 7430 h 10000"/>
              <a:gd name="connsiteX41" fmla="*/ 707 w 10000"/>
              <a:gd name="connsiteY41" fmla="*/ 7603 h 10000"/>
              <a:gd name="connsiteX42" fmla="*/ 881 w 10000"/>
              <a:gd name="connsiteY42" fmla="*/ 7603 h 10000"/>
              <a:gd name="connsiteX43" fmla="*/ 946 w 10000"/>
              <a:gd name="connsiteY43" fmla="*/ 7693 h 10000"/>
              <a:gd name="connsiteX44" fmla="*/ 1102 w 10000"/>
              <a:gd name="connsiteY44" fmla="*/ 7889 h 10000"/>
              <a:gd name="connsiteX45" fmla="*/ 1175 w 10000"/>
              <a:gd name="connsiteY45" fmla="*/ 7993 h 10000"/>
              <a:gd name="connsiteX46" fmla="*/ 1002 w 10000"/>
              <a:gd name="connsiteY46" fmla="*/ 8084 h 10000"/>
              <a:gd name="connsiteX47" fmla="*/ 907 w 10000"/>
              <a:gd name="connsiteY47" fmla="*/ 8149 h 10000"/>
              <a:gd name="connsiteX48" fmla="*/ 864 w 10000"/>
              <a:gd name="connsiteY48" fmla="*/ 8229 h 10000"/>
              <a:gd name="connsiteX49" fmla="*/ 561 w 10000"/>
              <a:gd name="connsiteY49" fmla="*/ 8700 h 10000"/>
              <a:gd name="connsiteX50" fmla="*/ 475 w 10000"/>
              <a:gd name="connsiteY50" fmla="*/ 9021 h 10000"/>
              <a:gd name="connsiteX51" fmla="*/ 772 w 10000"/>
              <a:gd name="connsiteY51" fmla="*/ 9311 h 10000"/>
              <a:gd name="connsiteX52" fmla="*/ 1040 w 10000"/>
              <a:gd name="connsiteY52" fmla="*/ 9513 h 10000"/>
              <a:gd name="connsiteX53" fmla="*/ 1556 w 10000"/>
              <a:gd name="connsiteY53" fmla="*/ 9499 h 10000"/>
              <a:gd name="connsiteX54" fmla="*/ 1897 w 10000"/>
              <a:gd name="connsiteY54" fmla="*/ 9712 h 10000"/>
              <a:gd name="connsiteX55" fmla="*/ 2084 w 10000"/>
              <a:gd name="connsiteY55" fmla="*/ 9819 h 10000"/>
              <a:gd name="connsiteX56" fmla="*/ 2408 w 10000"/>
              <a:gd name="connsiteY56" fmla="*/ 9749 h 10000"/>
              <a:gd name="connsiteX57" fmla="*/ 2537 w 10000"/>
              <a:gd name="connsiteY57" fmla="*/ 9901 h 10000"/>
              <a:gd name="connsiteX58" fmla="*/ 3014 w 10000"/>
              <a:gd name="connsiteY58" fmla="*/ 9924 h 10000"/>
              <a:gd name="connsiteX59" fmla="*/ 3057 w 10000"/>
              <a:gd name="connsiteY59" fmla="*/ 9891 h 10000"/>
              <a:gd name="connsiteX60" fmla="*/ 3113 w 10000"/>
              <a:gd name="connsiteY60" fmla="*/ 9819 h 10000"/>
              <a:gd name="connsiteX61" fmla="*/ 3697 w 10000"/>
              <a:gd name="connsiteY61" fmla="*/ 9819 h 10000"/>
              <a:gd name="connsiteX62" fmla="*/ 3809 w 10000"/>
              <a:gd name="connsiteY62" fmla="*/ 9678 h 10000"/>
              <a:gd name="connsiteX63" fmla="*/ 3852 w 10000"/>
              <a:gd name="connsiteY63" fmla="*/ 9618 h 10000"/>
              <a:gd name="connsiteX64" fmla="*/ 4320 w 10000"/>
              <a:gd name="connsiteY64" fmla="*/ 9574 h 10000"/>
              <a:gd name="connsiteX65" fmla="*/ 4636 w 10000"/>
              <a:gd name="connsiteY65" fmla="*/ 9294 h 10000"/>
              <a:gd name="connsiteX66" fmla="*/ 4986 w 10000"/>
              <a:gd name="connsiteY66" fmla="*/ 8700 h 10000"/>
              <a:gd name="connsiteX67" fmla="*/ 5164 w 10000"/>
              <a:gd name="connsiteY67" fmla="*/ 8404 h 10000"/>
              <a:gd name="connsiteX68" fmla="*/ 5523 w 10000"/>
              <a:gd name="connsiteY68" fmla="*/ 8229 h 10000"/>
              <a:gd name="connsiteX69" fmla="*/ 5760 w 10000"/>
              <a:gd name="connsiteY69" fmla="*/ 7933 h 10000"/>
              <a:gd name="connsiteX70" fmla="*/ 6159 w 10000"/>
              <a:gd name="connsiteY70" fmla="*/ 7879 h 10000"/>
              <a:gd name="connsiteX71" fmla="*/ 6072 w 10000"/>
              <a:gd name="connsiteY71" fmla="*/ 7697 h 10000"/>
              <a:gd name="connsiteX72" fmla="*/ 6453 w 10000"/>
              <a:gd name="connsiteY72" fmla="*/ 7603 h 10000"/>
              <a:gd name="connsiteX73" fmla="*/ 6660 w 10000"/>
              <a:gd name="connsiteY73" fmla="*/ 7673 h 10000"/>
              <a:gd name="connsiteX74" fmla="*/ 6898 w 10000"/>
              <a:gd name="connsiteY74" fmla="*/ 7491 h 10000"/>
              <a:gd name="connsiteX75" fmla="*/ 7214 w 10000"/>
              <a:gd name="connsiteY75" fmla="*/ 7534 h 10000"/>
              <a:gd name="connsiteX76" fmla="*/ 7244 w 10000"/>
              <a:gd name="connsiteY76" fmla="*/ 7693 h 10000"/>
              <a:gd name="connsiteX77" fmla="*/ 7405 w 10000"/>
              <a:gd name="connsiteY77" fmla="*/ 7936 h 10000"/>
              <a:gd name="connsiteX78" fmla="*/ 7538 w 10000"/>
              <a:gd name="connsiteY78" fmla="*/ 8060 h 10000"/>
              <a:gd name="connsiteX79" fmla="*/ 7729 w 10000"/>
              <a:gd name="connsiteY79" fmla="*/ 7936 h 10000"/>
              <a:gd name="connsiteX80" fmla="*/ 7989 w 10000"/>
              <a:gd name="connsiteY80" fmla="*/ 7838 h 10000"/>
              <a:gd name="connsiteX81" fmla="*/ 8477 w 10000"/>
              <a:gd name="connsiteY81" fmla="*/ 7807 h 10000"/>
              <a:gd name="connsiteX82" fmla="*/ 8607 w 10000"/>
              <a:gd name="connsiteY82" fmla="*/ 7727 h 10000"/>
              <a:gd name="connsiteX83" fmla="*/ 8750 w 10000"/>
              <a:gd name="connsiteY83" fmla="*/ 7450 h 10000"/>
              <a:gd name="connsiteX84" fmla="*/ 8711 w 10000"/>
              <a:gd name="connsiteY84" fmla="*/ 7147 h 10000"/>
              <a:gd name="connsiteX85" fmla="*/ 8962 w 10000"/>
              <a:gd name="connsiteY85" fmla="*/ 6773 h 10000"/>
              <a:gd name="connsiteX86" fmla="*/ 9010 w 10000"/>
              <a:gd name="connsiteY86" fmla="*/ 6514 h 10000"/>
              <a:gd name="connsiteX87" fmla="*/ 9152 w 10000"/>
              <a:gd name="connsiteY87" fmla="*/ 6325 h 10000"/>
              <a:gd name="connsiteX88" fmla="*/ 9386 w 10000"/>
              <a:gd name="connsiteY88" fmla="*/ 6325 h 10000"/>
              <a:gd name="connsiteX89" fmla="*/ 9710 w 10000"/>
              <a:gd name="connsiteY89" fmla="*/ 6392 h 10000"/>
              <a:gd name="connsiteX90" fmla="*/ 9654 w 10000"/>
              <a:gd name="connsiteY90" fmla="*/ 5682 h 10000"/>
              <a:gd name="connsiteX91" fmla="*/ 9446 w 10000"/>
              <a:gd name="connsiteY91" fmla="*/ 5435 h 10000"/>
              <a:gd name="connsiteX92" fmla="*/ 9502 w 10000"/>
              <a:gd name="connsiteY92" fmla="*/ 5321 h 10000"/>
              <a:gd name="connsiteX93" fmla="*/ 9381 w 10000"/>
              <a:gd name="connsiteY93" fmla="*/ 5277 h 10000"/>
              <a:gd name="connsiteX94" fmla="*/ 9269 w 10000"/>
              <a:gd name="connsiteY94" fmla="*/ 5230 h 10000"/>
              <a:gd name="connsiteX95" fmla="*/ 9355 w 10000"/>
              <a:gd name="connsiteY95" fmla="*/ 5068 h 10000"/>
              <a:gd name="connsiteX96" fmla="*/ 9684 w 10000"/>
              <a:gd name="connsiteY96" fmla="*/ 4960 h 10000"/>
              <a:gd name="connsiteX97" fmla="*/ 10000 w 10000"/>
              <a:gd name="connsiteY97" fmla="*/ 4543 h 10000"/>
              <a:gd name="connsiteX98" fmla="*/ 9364 w 10000"/>
              <a:gd name="connsiteY98" fmla="*/ 4350 h 10000"/>
              <a:gd name="connsiteX99" fmla="*/ 9040 w 10000"/>
              <a:gd name="connsiteY99" fmla="*/ 4459 h 10000"/>
              <a:gd name="connsiteX100" fmla="*/ 8919 w 10000"/>
              <a:gd name="connsiteY100" fmla="*/ 4502 h 10000"/>
              <a:gd name="connsiteX101" fmla="*/ 8901 w 10000"/>
              <a:gd name="connsiteY101" fmla="*/ 4509 h 10000"/>
              <a:gd name="connsiteX102" fmla="*/ 8802 w 10000"/>
              <a:gd name="connsiteY102" fmla="*/ 4522 h 10000"/>
              <a:gd name="connsiteX103" fmla="*/ 8625 w 10000"/>
              <a:gd name="connsiteY103" fmla="*/ 4522 h 10000"/>
              <a:gd name="connsiteX104" fmla="*/ 8595 w 10000"/>
              <a:gd name="connsiteY104" fmla="*/ 4384 h 10000"/>
              <a:gd name="connsiteX105" fmla="*/ 8226 w 10000"/>
              <a:gd name="connsiteY105" fmla="*/ 4435 h 10000"/>
              <a:gd name="connsiteX106" fmla="*/ 7811 w 10000"/>
              <a:gd name="connsiteY106" fmla="*/ 4620 h 10000"/>
              <a:gd name="connsiteX107" fmla="*/ 7660 w 10000"/>
              <a:gd name="connsiteY107" fmla="*/ 4637 h 10000"/>
              <a:gd name="connsiteX108" fmla="*/ 7357 w 10000"/>
              <a:gd name="connsiteY108" fmla="*/ 4930 h 10000"/>
              <a:gd name="connsiteX109" fmla="*/ 6980 w 10000"/>
              <a:gd name="connsiteY109" fmla="*/ 4748 h 10000"/>
              <a:gd name="connsiteX110" fmla="*/ 6894 w 10000"/>
              <a:gd name="connsiteY110" fmla="*/ 4748 h 10000"/>
              <a:gd name="connsiteX111" fmla="*/ 6980 w 10000"/>
              <a:gd name="connsiteY111" fmla="*/ 4566 h 10000"/>
              <a:gd name="connsiteX112" fmla="*/ 7594 w 10000"/>
              <a:gd name="connsiteY112" fmla="*/ 3997 h 10000"/>
              <a:gd name="connsiteX113" fmla="*/ 7508 w 10000"/>
              <a:gd name="connsiteY113" fmla="*/ 3791 h 10000"/>
              <a:gd name="connsiteX114" fmla="*/ 7283 w 10000"/>
              <a:gd name="connsiteY114" fmla="*/ 3555 h 10000"/>
              <a:gd name="connsiteX115" fmla="*/ 6997 w 10000"/>
              <a:gd name="connsiteY115" fmla="*/ 3481 h 10000"/>
              <a:gd name="connsiteX116" fmla="*/ 6864 w 10000"/>
              <a:gd name="connsiteY116" fmla="*/ 3333 h 10000"/>
              <a:gd name="connsiteX117" fmla="*/ 6366 w 10000"/>
              <a:gd name="connsiteY117" fmla="*/ 3241 h 10000"/>
              <a:gd name="connsiteX118" fmla="*/ 6280 w 10000"/>
              <a:gd name="connsiteY118" fmla="*/ 3127 h 10000"/>
              <a:gd name="connsiteX119" fmla="*/ 6133 w 10000"/>
              <a:gd name="connsiteY119" fmla="*/ 3060 h 10000"/>
              <a:gd name="connsiteX120" fmla="*/ 6249 w 10000"/>
              <a:gd name="connsiteY120" fmla="*/ 2968 h 10000"/>
              <a:gd name="connsiteX121" fmla="*/ 6249 w 10000"/>
              <a:gd name="connsiteY121" fmla="*/ 2764 h 10000"/>
              <a:gd name="connsiteX122" fmla="*/ 6686 w 10000"/>
              <a:gd name="connsiteY122" fmla="*/ 2901 h 10000"/>
              <a:gd name="connsiteX123" fmla="*/ 6907 w 10000"/>
              <a:gd name="connsiteY123" fmla="*/ 2821 h 10000"/>
              <a:gd name="connsiteX124" fmla="*/ 7188 w 10000"/>
              <a:gd name="connsiteY124" fmla="*/ 2854 h 10000"/>
              <a:gd name="connsiteX125" fmla="*/ 7279 w 10000"/>
              <a:gd name="connsiteY125" fmla="*/ 2625 h 10000"/>
              <a:gd name="connsiteX126" fmla="*/ 7188 w 10000"/>
              <a:gd name="connsiteY126" fmla="*/ 2375 h 10000"/>
              <a:gd name="connsiteX127" fmla="*/ 7439 w 10000"/>
              <a:gd name="connsiteY127" fmla="*/ 2116 h 10000"/>
              <a:gd name="connsiteX128" fmla="*/ 8006 w 10000"/>
              <a:gd name="connsiteY128" fmla="*/ 2123 h 10000"/>
              <a:gd name="connsiteX129" fmla="*/ 8105 w 10000"/>
              <a:gd name="connsiteY129" fmla="*/ 2039 h 10000"/>
              <a:gd name="connsiteX130" fmla="*/ 8123 w 10000"/>
              <a:gd name="connsiteY130" fmla="*/ 2008 h 10000"/>
              <a:gd name="connsiteX131" fmla="*/ 8827 w 10000"/>
              <a:gd name="connsiteY131" fmla="*/ 1483 h 10000"/>
              <a:gd name="connsiteX132" fmla="*/ 8625 w 10000"/>
              <a:gd name="connsiteY132" fmla="*/ 1277 h 10000"/>
              <a:gd name="connsiteX133" fmla="*/ 8827 w 10000"/>
              <a:gd name="connsiteY133" fmla="*/ 1257 h 10000"/>
              <a:gd name="connsiteX134" fmla="*/ 8827 w 10000"/>
              <a:gd name="connsiteY134" fmla="*/ 1186 h 10000"/>
              <a:gd name="connsiteX135" fmla="*/ 8533 w 10000"/>
              <a:gd name="connsiteY135" fmla="*/ 1186 h 10000"/>
              <a:gd name="connsiteX136" fmla="*/ 8391 w 10000"/>
              <a:gd name="connsiteY136" fmla="*/ 1005 h 10000"/>
              <a:gd name="connsiteX137" fmla="*/ 8330 w 10000"/>
              <a:gd name="connsiteY137" fmla="*/ 937 h 10000"/>
              <a:gd name="connsiteX138" fmla="*/ 8006 w 10000"/>
              <a:gd name="connsiteY138" fmla="*/ 866 h 10000"/>
              <a:gd name="connsiteX139" fmla="*/ 7508 w 10000"/>
              <a:gd name="connsiteY139" fmla="*/ 937 h 10000"/>
              <a:gd name="connsiteX140" fmla="*/ 7508 w 10000"/>
              <a:gd name="connsiteY140" fmla="*/ 846 h 10000"/>
              <a:gd name="connsiteX141" fmla="*/ 7590 w 10000"/>
              <a:gd name="connsiteY141" fmla="*/ 816 h 10000"/>
              <a:gd name="connsiteX142" fmla="*/ 7625 w 10000"/>
              <a:gd name="connsiteY142" fmla="*/ 799 h 10000"/>
              <a:gd name="connsiteX143" fmla="*/ 7642 w 10000"/>
              <a:gd name="connsiteY143" fmla="*/ 789 h 10000"/>
              <a:gd name="connsiteX144" fmla="*/ 7802 w 10000"/>
              <a:gd name="connsiteY144" fmla="*/ 569 h 10000"/>
              <a:gd name="connsiteX145" fmla="*/ 7759 w 10000"/>
              <a:gd name="connsiteY145" fmla="*/ 516 h 10000"/>
              <a:gd name="connsiteX146" fmla="*/ 7603 w 10000"/>
              <a:gd name="connsiteY146" fmla="*/ 539 h 10000"/>
              <a:gd name="connsiteX147" fmla="*/ 7599 w 10000"/>
              <a:gd name="connsiteY147" fmla="*/ 229 h 10000"/>
              <a:gd name="connsiteX148" fmla="*/ 7448 w 10000"/>
              <a:gd name="connsiteY148" fmla="*/ 114 h 10000"/>
              <a:gd name="connsiteX149" fmla="*/ 7435 w 10000"/>
              <a:gd name="connsiteY149" fmla="*/ 104 h 10000"/>
              <a:gd name="connsiteX150" fmla="*/ 7422 w 10000"/>
              <a:gd name="connsiteY150" fmla="*/ 91 h 10000"/>
              <a:gd name="connsiteX151" fmla="*/ 7392 w 10000"/>
              <a:gd name="connsiteY151" fmla="*/ 0 h 10000"/>
              <a:gd name="connsiteX152" fmla="*/ 6937 w 10000"/>
              <a:gd name="connsiteY152" fmla="*/ 283 h 10000"/>
              <a:gd name="connsiteX153" fmla="*/ 6453 w 10000"/>
              <a:gd name="connsiteY153" fmla="*/ 459 h 10000"/>
              <a:gd name="connsiteX154" fmla="*/ 6305 w 10000"/>
              <a:gd name="connsiteY154" fmla="*/ 660 h 10000"/>
              <a:gd name="connsiteX155" fmla="*/ 6249 w 10000"/>
              <a:gd name="connsiteY155" fmla="*/ 846 h 10000"/>
              <a:gd name="connsiteX0" fmla="*/ 6249 w 10000"/>
              <a:gd name="connsiteY0" fmla="*/ 846 h 10000"/>
              <a:gd name="connsiteX1" fmla="*/ 6336 w 10000"/>
              <a:gd name="connsiteY1" fmla="*/ 937 h 10000"/>
              <a:gd name="connsiteX2" fmla="*/ 6159 w 10000"/>
              <a:gd name="connsiteY2" fmla="*/ 1162 h 10000"/>
              <a:gd name="connsiteX3" fmla="*/ 6924 w 10000"/>
              <a:gd name="connsiteY3" fmla="*/ 1277 h 10000"/>
              <a:gd name="connsiteX4" fmla="*/ 6829 w 10000"/>
              <a:gd name="connsiteY4" fmla="*/ 1388 h 10000"/>
              <a:gd name="connsiteX5" fmla="*/ 6539 w 10000"/>
              <a:gd name="connsiteY5" fmla="*/ 1526 h 10000"/>
              <a:gd name="connsiteX6" fmla="*/ 6015 w 10000"/>
              <a:gd name="connsiteY6" fmla="*/ 1506 h 10000"/>
              <a:gd name="connsiteX7" fmla="*/ 5695 w 10000"/>
              <a:gd name="connsiteY7" fmla="*/ 1459 h 10000"/>
              <a:gd name="connsiteX8" fmla="*/ 5345 w 10000"/>
              <a:gd name="connsiteY8" fmla="*/ 1513 h 10000"/>
              <a:gd name="connsiteX9" fmla="*/ 5042 w 10000"/>
              <a:gd name="connsiteY9" fmla="*/ 1708 h 10000"/>
              <a:gd name="connsiteX10" fmla="*/ 4986 w 10000"/>
              <a:gd name="connsiteY10" fmla="*/ 1735 h 10000"/>
              <a:gd name="connsiteX11" fmla="*/ 4575 w 10000"/>
              <a:gd name="connsiteY11" fmla="*/ 1826 h 10000"/>
              <a:gd name="connsiteX12" fmla="*/ 3736 w 10000"/>
              <a:gd name="connsiteY12" fmla="*/ 2426 h 10000"/>
              <a:gd name="connsiteX13" fmla="*/ 3143 w 10000"/>
              <a:gd name="connsiteY13" fmla="*/ 2743 h 10000"/>
              <a:gd name="connsiteX14" fmla="*/ 2369 w 10000"/>
              <a:gd name="connsiteY14" fmla="*/ 3238 h 10000"/>
              <a:gd name="connsiteX15" fmla="*/ 1958 w 10000"/>
              <a:gd name="connsiteY15" fmla="*/ 3555 h 10000"/>
              <a:gd name="connsiteX16" fmla="*/ 1711 w 10000"/>
              <a:gd name="connsiteY16" fmla="*/ 3980 h 10000"/>
              <a:gd name="connsiteX17" fmla="*/ 1586 w 10000"/>
              <a:gd name="connsiteY17" fmla="*/ 4199 h 10000"/>
              <a:gd name="connsiteX18" fmla="*/ 1616 w 10000"/>
              <a:gd name="connsiteY18" fmla="*/ 4452 h 10000"/>
              <a:gd name="connsiteX19" fmla="*/ 1409 w 10000"/>
              <a:gd name="connsiteY19" fmla="*/ 4475 h 10000"/>
              <a:gd name="connsiteX20" fmla="*/ 1205 w 10000"/>
              <a:gd name="connsiteY20" fmla="*/ 4566 h 10000"/>
              <a:gd name="connsiteX21" fmla="*/ 984 w 10000"/>
              <a:gd name="connsiteY21" fmla="*/ 4873 h 10000"/>
              <a:gd name="connsiteX22" fmla="*/ 941 w 10000"/>
              <a:gd name="connsiteY22" fmla="*/ 5025 h 10000"/>
              <a:gd name="connsiteX23" fmla="*/ 1235 w 10000"/>
              <a:gd name="connsiteY23" fmla="*/ 5159 h 10000"/>
              <a:gd name="connsiteX24" fmla="*/ 1668 w 10000"/>
              <a:gd name="connsiteY24" fmla="*/ 5186 h 10000"/>
              <a:gd name="connsiteX25" fmla="*/ 2200 w 10000"/>
              <a:gd name="connsiteY25" fmla="*/ 5503 h 10000"/>
              <a:gd name="connsiteX26" fmla="*/ 2097 w 10000"/>
              <a:gd name="connsiteY26" fmla="*/ 5692 h 10000"/>
              <a:gd name="connsiteX27" fmla="*/ 1625 w 10000"/>
              <a:gd name="connsiteY27" fmla="*/ 5829 h 10000"/>
              <a:gd name="connsiteX28" fmla="*/ 855 w 10000"/>
              <a:gd name="connsiteY28" fmla="*/ 5641 h 10000"/>
              <a:gd name="connsiteX29" fmla="*/ 971 w 10000"/>
              <a:gd name="connsiteY29" fmla="*/ 5614 h 10000"/>
              <a:gd name="connsiteX30" fmla="*/ 971 w 10000"/>
              <a:gd name="connsiteY30" fmla="*/ 5550 h 10000"/>
              <a:gd name="connsiteX31" fmla="*/ 825 w 10000"/>
              <a:gd name="connsiteY31" fmla="*/ 5479 h 10000"/>
              <a:gd name="connsiteX32" fmla="*/ 677 w 10000"/>
              <a:gd name="connsiteY32" fmla="*/ 5708 h 10000"/>
              <a:gd name="connsiteX33" fmla="*/ 738 w 10000"/>
              <a:gd name="connsiteY33" fmla="*/ 5799 h 10000"/>
              <a:gd name="connsiteX34" fmla="*/ 816 w 10000"/>
              <a:gd name="connsiteY34" fmla="*/ 6012 h 10000"/>
              <a:gd name="connsiteX35" fmla="*/ 881 w 10000"/>
              <a:gd name="connsiteY35" fmla="*/ 6144 h 10000"/>
              <a:gd name="connsiteX36" fmla="*/ 746 w 10000"/>
              <a:gd name="connsiteY36" fmla="*/ 6379 h 10000"/>
              <a:gd name="connsiteX37" fmla="*/ 475 w 10000"/>
              <a:gd name="connsiteY37" fmla="*/ 6531 h 10000"/>
              <a:gd name="connsiteX38" fmla="*/ 236 w 10000"/>
              <a:gd name="connsiteY38" fmla="*/ 6871 h 10000"/>
              <a:gd name="connsiteX39" fmla="*/ 2 w 10000"/>
              <a:gd name="connsiteY39" fmla="*/ 7214 h 10000"/>
              <a:gd name="connsiteX40" fmla="*/ 314 w 10000"/>
              <a:gd name="connsiteY40" fmla="*/ 7430 h 10000"/>
              <a:gd name="connsiteX41" fmla="*/ 707 w 10000"/>
              <a:gd name="connsiteY41" fmla="*/ 7603 h 10000"/>
              <a:gd name="connsiteX42" fmla="*/ 881 w 10000"/>
              <a:gd name="connsiteY42" fmla="*/ 7603 h 10000"/>
              <a:gd name="connsiteX43" fmla="*/ 946 w 10000"/>
              <a:gd name="connsiteY43" fmla="*/ 7693 h 10000"/>
              <a:gd name="connsiteX44" fmla="*/ 1102 w 10000"/>
              <a:gd name="connsiteY44" fmla="*/ 7889 h 10000"/>
              <a:gd name="connsiteX45" fmla="*/ 1175 w 10000"/>
              <a:gd name="connsiteY45" fmla="*/ 7993 h 10000"/>
              <a:gd name="connsiteX46" fmla="*/ 1002 w 10000"/>
              <a:gd name="connsiteY46" fmla="*/ 8084 h 10000"/>
              <a:gd name="connsiteX47" fmla="*/ 907 w 10000"/>
              <a:gd name="connsiteY47" fmla="*/ 8149 h 10000"/>
              <a:gd name="connsiteX48" fmla="*/ 864 w 10000"/>
              <a:gd name="connsiteY48" fmla="*/ 8229 h 10000"/>
              <a:gd name="connsiteX49" fmla="*/ 561 w 10000"/>
              <a:gd name="connsiteY49" fmla="*/ 8700 h 10000"/>
              <a:gd name="connsiteX50" fmla="*/ 475 w 10000"/>
              <a:gd name="connsiteY50" fmla="*/ 9021 h 10000"/>
              <a:gd name="connsiteX51" fmla="*/ 772 w 10000"/>
              <a:gd name="connsiteY51" fmla="*/ 9311 h 10000"/>
              <a:gd name="connsiteX52" fmla="*/ 1040 w 10000"/>
              <a:gd name="connsiteY52" fmla="*/ 9513 h 10000"/>
              <a:gd name="connsiteX53" fmla="*/ 1556 w 10000"/>
              <a:gd name="connsiteY53" fmla="*/ 9499 h 10000"/>
              <a:gd name="connsiteX54" fmla="*/ 1897 w 10000"/>
              <a:gd name="connsiteY54" fmla="*/ 9712 h 10000"/>
              <a:gd name="connsiteX55" fmla="*/ 2084 w 10000"/>
              <a:gd name="connsiteY55" fmla="*/ 9819 h 10000"/>
              <a:gd name="connsiteX56" fmla="*/ 2408 w 10000"/>
              <a:gd name="connsiteY56" fmla="*/ 9749 h 10000"/>
              <a:gd name="connsiteX57" fmla="*/ 2537 w 10000"/>
              <a:gd name="connsiteY57" fmla="*/ 9901 h 10000"/>
              <a:gd name="connsiteX58" fmla="*/ 3014 w 10000"/>
              <a:gd name="connsiteY58" fmla="*/ 9924 h 10000"/>
              <a:gd name="connsiteX59" fmla="*/ 3057 w 10000"/>
              <a:gd name="connsiteY59" fmla="*/ 9891 h 10000"/>
              <a:gd name="connsiteX60" fmla="*/ 3113 w 10000"/>
              <a:gd name="connsiteY60" fmla="*/ 9819 h 10000"/>
              <a:gd name="connsiteX61" fmla="*/ 3697 w 10000"/>
              <a:gd name="connsiteY61" fmla="*/ 9819 h 10000"/>
              <a:gd name="connsiteX62" fmla="*/ 3809 w 10000"/>
              <a:gd name="connsiteY62" fmla="*/ 9678 h 10000"/>
              <a:gd name="connsiteX63" fmla="*/ 3852 w 10000"/>
              <a:gd name="connsiteY63" fmla="*/ 9618 h 10000"/>
              <a:gd name="connsiteX64" fmla="*/ 4320 w 10000"/>
              <a:gd name="connsiteY64" fmla="*/ 9574 h 10000"/>
              <a:gd name="connsiteX65" fmla="*/ 4636 w 10000"/>
              <a:gd name="connsiteY65" fmla="*/ 9294 h 10000"/>
              <a:gd name="connsiteX66" fmla="*/ 4986 w 10000"/>
              <a:gd name="connsiteY66" fmla="*/ 8700 h 10000"/>
              <a:gd name="connsiteX67" fmla="*/ 5164 w 10000"/>
              <a:gd name="connsiteY67" fmla="*/ 8404 h 10000"/>
              <a:gd name="connsiteX68" fmla="*/ 5523 w 10000"/>
              <a:gd name="connsiteY68" fmla="*/ 8229 h 10000"/>
              <a:gd name="connsiteX69" fmla="*/ 5760 w 10000"/>
              <a:gd name="connsiteY69" fmla="*/ 7933 h 10000"/>
              <a:gd name="connsiteX70" fmla="*/ 6159 w 10000"/>
              <a:gd name="connsiteY70" fmla="*/ 7879 h 10000"/>
              <a:gd name="connsiteX71" fmla="*/ 6072 w 10000"/>
              <a:gd name="connsiteY71" fmla="*/ 7697 h 10000"/>
              <a:gd name="connsiteX72" fmla="*/ 6453 w 10000"/>
              <a:gd name="connsiteY72" fmla="*/ 7603 h 10000"/>
              <a:gd name="connsiteX73" fmla="*/ 6660 w 10000"/>
              <a:gd name="connsiteY73" fmla="*/ 7673 h 10000"/>
              <a:gd name="connsiteX74" fmla="*/ 6898 w 10000"/>
              <a:gd name="connsiteY74" fmla="*/ 7491 h 10000"/>
              <a:gd name="connsiteX75" fmla="*/ 7214 w 10000"/>
              <a:gd name="connsiteY75" fmla="*/ 7534 h 10000"/>
              <a:gd name="connsiteX76" fmla="*/ 7244 w 10000"/>
              <a:gd name="connsiteY76" fmla="*/ 7693 h 10000"/>
              <a:gd name="connsiteX77" fmla="*/ 7405 w 10000"/>
              <a:gd name="connsiteY77" fmla="*/ 7936 h 10000"/>
              <a:gd name="connsiteX78" fmla="*/ 7538 w 10000"/>
              <a:gd name="connsiteY78" fmla="*/ 8060 h 10000"/>
              <a:gd name="connsiteX79" fmla="*/ 7729 w 10000"/>
              <a:gd name="connsiteY79" fmla="*/ 7936 h 10000"/>
              <a:gd name="connsiteX80" fmla="*/ 7989 w 10000"/>
              <a:gd name="connsiteY80" fmla="*/ 7838 h 10000"/>
              <a:gd name="connsiteX81" fmla="*/ 8477 w 10000"/>
              <a:gd name="connsiteY81" fmla="*/ 7807 h 10000"/>
              <a:gd name="connsiteX82" fmla="*/ 8607 w 10000"/>
              <a:gd name="connsiteY82" fmla="*/ 7727 h 10000"/>
              <a:gd name="connsiteX83" fmla="*/ 8750 w 10000"/>
              <a:gd name="connsiteY83" fmla="*/ 7450 h 10000"/>
              <a:gd name="connsiteX84" fmla="*/ 8711 w 10000"/>
              <a:gd name="connsiteY84" fmla="*/ 7147 h 10000"/>
              <a:gd name="connsiteX85" fmla="*/ 8962 w 10000"/>
              <a:gd name="connsiteY85" fmla="*/ 6773 h 10000"/>
              <a:gd name="connsiteX86" fmla="*/ 9010 w 10000"/>
              <a:gd name="connsiteY86" fmla="*/ 6514 h 10000"/>
              <a:gd name="connsiteX87" fmla="*/ 9152 w 10000"/>
              <a:gd name="connsiteY87" fmla="*/ 6325 h 10000"/>
              <a:gd name="connsiteX88" fmla="*/ 9386 w 10000"/>
              <a:gd name="connsiteY88" fmla="*/ 6325 h 10000"/>
              <a:gd name="connsiteX89" fmla="*/ 9710 w 10000"/>
              <a:gd name="connsiteY89" fmla="*/ 6392 h 10000"/>
              <a:gd name="connsiteX90" fmla="*/ 9654 w 10000"/>
              <a:gd name="connsiteY90" fmla="*/ 5682 h 10000"/>
              <a:gd name="connsiteX91" fmla="*/ 9446 w 10000"/>
              <a:gd name="connsiteY91" fmla="*/ 5435 h 10000"/>
              <a:gd name="connsiteX92" fmla="*/ 9502 w 10000"/>
              <a:gd name="connsiteY92" fmla="*/ 5321 h 10000"/>
              <a:gd name="connsiteX93" fmla="*/ 9381 w 10000"/>
              <a:gd name="connsiteY93" fmla="*/ 5277 h 10000"/>
              <a:gd name="connsiteX94" fmla="*/ 9269 w 10000"/>
              <a:gd name="connsiteY94" fmla="*/ 5230 h 10000"/>
              <a:gd name="connsiteX95" fmla="*/ 9355 w 10000"/>
              <a:gd name="connsiteY95" fmla="*/ 5068 h 10000"/>
              <a:gd name="connsiteX96" fmla="*/ 9684 w 10000"/>
              <a:gd name="connsiteY96" fmla="*/ 4960 h 10000"/>
              <a:gd name="connsiteX97" fmla="*/ 10000 w 10000"/>
              <a:gd name="connsiteY97" fmla="*/ 4543 h 10000"/>
              <a:gd name="connsiteX98" fmla="*/ 9364 w 10000"/>
              <a:gd name="connsiteY98" fmla="*/ 4350 h 10000"/>
              <a:gd name="connsiteX99" fmla="*/ 8919 w 10000"/>
              <a:gd name="connsiteY99" fmla="*/ 4502 h 10000"/>
              <a:gd name="connsiteX100" fmla="*/ 8901 w 10000"/>
              <a:gd name="connsiteY100" fmla="*/ 4509 h 10000"/>
              <a:gd name="connsiteX101" fmla="*/ 8802 w 10000"/>
              <a:gd name="connsiteY101" fmla="*/ 4522 h 10000"/>
              <a:gd name="connsiteX102" fmla="*/ 8625 w 10000"/>
              <a:gd name="connsiteY102" fmla="*/ 4522 h 10000"/>
              <a:gd name="connsiteX103" fmla="*/ 8595 w 10000"/>
              <a:gd name="connsiteY103" fmla="*/ 4384 h 10000"/>
              <a:gd name="connsiteX104" fmla="*/ 8226 w 10000"/>
              <a:gd name="connsiteY104" fmla="*/ 4435 h 10000"/>
              <a:gd name="connsiteX105" fmla="*/ 7811 w 10000"/>
              <a:gd name="connsiteY105" fmla="*/ 4620 h 10000"/>
              <a:gd name="connsiteX106" fmla="*/ 7660 w 10000"/>
              <a:gd name="connsiteY106" fmla="*/ 4637 h 10000"/>
              <a:gd name="connsiteX107" fmla="*/ 7357 w 10000"/>
              <a:gd name="connsiteY107" fmla="*/ 4930 h 10000"/>
              <a:gd name="connsiteX108" fmla="*/ 6980 w 10000"/>
              <a:gd name="connsiteY108" fmla="*/ 4748 h 10000"/>
              <a:gd name="connsiteX109" fmla="*/ 6894 w 10000"/>
              <a:gd name="connsiteY109" fmla="*/ 4748 h 10000"/>
              <a:gd name="connsiteX110" fmla="*/ 6980 w 10000"/>
              <a:gd name="connsiteY110" fmla="*/ 4566 h 10000"/>
              <a:gd name="connsiteX111" fmla="*/ 7594 w 10000"/>
              <a:gd name="connsiteY111" fmla="*/ 3997 h 10000"/>
              <a:gd name="connsiteX112" fmla="*/ 7508 w 10000"/>
              <a:gd name="connsiteY112" fmla="*/ 3791 h 10000"/>
              <a:gd name="connsiteX113" fmla="*/ 7283 w 10000"/>
              <a:gd name="connsiteY113" fmla="*/ 3555 h 10000"/>
              <a:gd name="connsiteX114" fmla="*/ 6997 w 10000"/>
              <a:gd name="connsiteY114" fmla="*/ 3481 h 10000"/>
              <a:gd name="connsiteX115" fmla="*/ 6864 w 10000"/>
              <a:gd name="connsiteY115" fmla="*/ 3333 h 10000"/>
              <a:gd name="connsiteX116" fmla="*/ 6366 w 10000"/>
              <a:gd name="connsiteY116" fmla="*/ 3241 h 10000"/>
              <a:gd name="connsiteX117" fmla="*/ 6280 w 10000"/>
              <a:gd name="connsiteY117" fmla="*/ 3127 h 10000"/>
              <a:gd name="connsiteX118" fmla="*/ 6133 w 10000"/>
              <a:gd name="connsiteY118" fmla="*/ 3060 h 10000"/>
              <a:gd name="connsiteX119" fmla="*/ 6249 w 10000"/>
              <a:gd name="connsiteY119" fmla="*/ 2968 h 10000"/>
              <a:gd name="connsiteX120" fmla="*/ 6249 w 10000"/>
              <a:gd name="connsiteY120" fmla="*/ 2764 h 10000"/>
              <a:gd name="connsiteX121" fmla="*/ 6686 w 10000"/>
              <a:gd name="connsiteY121" fmla="*/ 2901 h 10000"/>
              <a:gd name="connsiteX122" fmla="*/ 6907 w 10000"/>
              <a:gd name="connsiteY122" fmla="*/ 2821 h 10000"/>
              <a:gd name="connsiteX123" fmla="*/ 7188 w 10000"/>
              <a:gd name="connsiteY123" fmla="*/ 2854 h 10000"/>
              <a:gd name="connsiteX124" fmla="*/ 7279 w 10000"/>
              <a:gd name="connsiteY124" fmla="*/ 2625 h 10000"/>
              <a:gd name="connsiteX125" fmla="*/ 7188 w 10000"/>
              <a:gd name="connsiteY125" fmla="*/ 2375 h 10000"/>
              <a:gd name="connsiteX126" fmla="*/ 7439 w 10000"/>
              <a:gd name="connsiteY126" fmla="*/ 2116 h 10000"/>
              <a:gd name="connsiteX127" fmla="*/ 8006 w 10000"/>
              <a:gd name="connsiteY127" fmla="*/ 2123 h 10000"/>
              <a:gd name="connsiteX128" fmla="*/ 8105 w 10000"/>
              <a:gd name="connsiteY128" fmla="*/ 2039 h 10000"/>
              <a:gd name="connsiteX129" fmla="*/ 8123 w 10000"/>
              <a:gd name="connsiteY129" fmla="*/ 2008 h 10000"/>
              <a:gd name="connsiteX130" fmla="*/ 8827 w 10000"/>
              <a:gd name="connsiteY130" fmla="*/ 1483 h 10000"/>
              <a:gd name="connsiteX131" fmla="*/ 8625 w 10000"/>
              <a:gd name="connsiteY131" fmla="*/ 1277 h 10000"/>
              <a:gd name="connsiteX132" fmla="*/ 8827 w 10000"/>
              <a:gd name="connsiteY132" fmla="*/ 1257 h 10000"/>
              <a:gd name="connsiteX133" fmla="*/ 8827 w 10000"/>
              <a:gd name="connsiteY133" fmla="*/ 1186 h 10000"/>
              <a:gd name="connsiteX134" fmla="*/ 8533 w 10000"/>
              <a:gd name="connsiteY134" fmla="*/ 1186 h 10000"/>
              <a:gd name="connsiteX135" fmla="*/ 8391 w 10000"/>
              <a:gd name="connsiteY135" fmla="*/ 1005 h 10000"/>
              <a:gd name="connsiteX136" fmla="*/ 8330 w 10000"/>
              <a:gd name="connsiteY136" fmla="*/ 937 h 10000"/>
              <a:gd name="connsiteX137" fmla="*/ 8006 w 10000"/>
              <a:gd name="connsiteY137" fmla="*/ 866 h 10000"/>
              <a:gd name="connsiteX138" fmla="*/ 7508 w 10000"/>
              <a:gd name="connsiteY138" fmla="*/ 937 h 10000"/>
              <a:gd name="connsiteX139" fmla="*/ 7508 w 10000"/>
              <a:gd name="connsiteY139" fmla="*/ 846 h 10000"/>
              <a:gd name="connsiteX140" fmla="*/ 7590 w 10000"/>
              <a:gd name="connsiteY140" fmla="*/ 816 h 10000"/>
              <a:gd name="connsiteX141" fmla="*/ 7625 w 10000"/>
              <a:gd name="connsiteY141" fmla="*/ 799 h 10000"/>
              <a:gd name="connsiteX142" fmla="*/ 7642 w 10000"/>
              <a:gd name="connsiteY142" fmla="*/ 789 h 10000"/>
              <a:gd name="connsiteX143" fmla="*/ 7802 w 10000"/>
              <a:gd name="connsiteY143" fmla="*/ 569 h 10000"/>
              <a:gd name="connsiteX144" fmla="*/ 7759 w 10000"/>
              <a:gd name="connsiteY144" fmla="*/ 516 h 10000"/>
              <a:gd name="connsiteX145" fmla="*/ 7603 w 10000"/>
              <a:gd name="connsiteY145" fmla="*/ 539 h 10000"/>
              <a:gd name="connsiteX146" fmla="*/ 7599 w 10000"/>
              <a:gd name="connsiteY146" fmla="*/ 229 h 10000"/>
              <a:gd name="connsiteX147" fmla="*/ 7448 w 10000"/>
              <a:gd name="connsiteY147" fmla="*/ 114 h 10000"/>
              <a:gd name="connsiteX148" fmla="*/ 7435 w 10000"/>
              <a:gd name="connsiteY148" fmla="*/ 104 h 10000"/>
              <a:gd name="connsiteX149" fmla="*/ 7422 w 10000"/>
              <a:gd name="connsiteY149" fmla="*/ 91 h 10000"/>
              <a:gd name="connsiteX150" fmla="*/ 7392 w 10000"/>
              <a:gd name="connsiteY150" fmla="*/ 0 h 10000"/>
              <a:gd name="connsiteX151" fmla="*/ 6937 w 10000"/>
              <a:gd name="connsiteY151" fmla="*/ 283 h 10000"/>
              <a:gd name="connsiteX152" fmla="*/ 6453 w 10000"/>
              <a:gd name="connsiteY152" fmla="*/ 459 h 10000"/>
              <a:gd name="connsiteX153" fmla="*/ 6305 w 10000"/>
              <a:gd name="connsiteY153" fmla="*/ 660 h 10000"/>
              <a:gd name="connsiteX154" fmla="*/ 6249 w 10000"/>
              <a:gd name="connsiteY154" fmla="*/ 846 h 10000"/>
              <a:gd name="connsiteX0" fmla="*/ 6249 w 10000"/>
              <a:gd name="connsiteY0" fmla="*/ 846 h 10000"/>
              <a:gd name="connsiteX1" fmla="*/ 6336 w 10000"/>
              <a:gd name="connsiteY1" fmla="*/ 937 h 10000"/>
              <a:gd name="connsiteX2" fmla="*/ 6159 w 10000"/>
              <a:gd name="connsiteY2" fmla="*/ 1162 h 10000"/>
              <a:gd name="connsiteX3" fmla="*/ 6924 w 10000"/>
              <a:gd name="connsiteY3" fmla="*/ 1277 h 10000"/>
              <a:gd name="connsiteX4" fmla="*/ 6829 w 10000"/>
              <a:gd name="connsiteY4" fmla="*/ 1388 h 10000"/>
              <a:gd name="connsiteX5" fmla="*/ 6539 w 10000"/>
              <a:gd name="connsiteY5" fmla="*/ 1526 h 10000"/>
              <a:gd name="connsiteX6" fmla="*/ 6015 w 10000"/>
              <a:gd name="connsiteY6" fmla="*/ 1506 h 10000"/>
              <a:gd name="connsiteX7" fmla="*/ 5695 w 10000"/>
              <a:gd name="connsiteY7" fmla="*/ 1459 h 10000"/>
              <a:gd name="connsiteX8" fmla="*/ 5345 w 10000"/>
              <a:gd name="connsiteY8" fmla="*/ 1513 h 10000"/>
              <a:gd name="connsiteX9" fmla="*/ 5042 w 10000"/>
              <a:gd name="connsiteY9" fmla="*/ 1708 h 10000"/>
              <a:gd name="connsiteX10" fmla="*/ 4986 w 10000"/>
              <a:gd name="connsiteY10" fmla="*/ 1735 h 10000"/>
              <a:gd name="connsiteX11" fmla="*/ 4575 w 10000"/>
              <a:gd name="connsiteY11" fmla="*/ 1826 h 10000"/>
              <a:gd name="connsiteX12" fmla="*/ 3736 w 10000"/>
              <a:gd name="connsiteY12" fmla="*/ 2426 h 10000"/>
              <a:gd name="connsiteX13" fmla="*/ 3143 w 10000"/>
              <a:gd name="connsiteY13" fmla="*/ 2743 h 10000"/>
              <a:gd name="connsiteX14" fmla="*/ 2369 w 10000"/>
              <a:gd name="connsiteY14" fmla="*/ 3238 h 10000"/>
              <a:gd name="connsiteX15" fmla="*/ 1958 w 10000"/>
              <a:gd name="connsiteY15" fmla="*/ 3555 h 10000"/>
              <a:gd name="connsiteX16" fmla="*/ 1711 w 10000"/>
              <a:gd name="connsiteY16" fmla="*/ 3980 h 10000"/>
              <a:gd name="connsiteX17" fmla="*/ 1586 w 10000"/>
              <a:gd name="connsiteY17" fmla="*/ 4199 h 10000"/>
              <a:gd name="connsiteX18" fmla="*/ 1616 w 10000"/>
              <a:gd name="connsiteY18" fmla="*/ 4452 h 10000"/>
              <a:gd name="connsiteX19" fmla="*/ 1409 w 10000"/>
              <a:gd name="connsiteY19" fmla="*/ 4475 h 10000"/>
              <a:gd name="connsiteX20" fmla="*/ 1205 w 10000"/>
              <a:gd name="connsiteY20" fmla="*/ 4566 h 10000"/>
              <a:gd name="connsiteX21" fmla="*/ 984 w 10000"/>
              <a:gd name="connsiteY21" fmla="*/ 4873 h 10000"/>
              <a:gd name="connsiteX22" fmla="*/ 941 w 10000"/>
              <a:gd name="connsiteY22" fmla="*/ 5025 h 10000"/>
              <a:gd name="connsiteX23" fmla="*/ 1235 w 10000"/>
              <a:gd name="connsiteY23" fmla="*/ 5159 h 10000"/>
              <a:gd name="connsiteX24" fmla="*/ 1668 w 10000"/>
              <a:gd name="connsiteY24" fmla="*/ 5186 h 10000"/>
              <a:gd name="connsiteX25" fmla="*/ 2200 w 10000"/>
              <a:gd name="connsiteY25" fmla="*/ 5503 h 10000"/>
              <a:gd name="connsiteX26" fmla="*/ 2097 w 10000"/>
              <a:gd name="connsiteY26" fmla="*/ 5692 h 10000"/>
              <a:gd name="connsiteX27" fmla="*/ 1625 w 10000"/>
              <a:gd name="connsiteY27" fmla="*/ 5829 h 10000"/>
              <a:gd name="connsiteX28" fmla="*/ 855 w 10000"/>
              <a:gd name="connsiteY28" fmla="*/ 5641 h 10000"/>
              <a:gd name="connsiteX29" fmla="*/ 971 w 10000"/>
              <a:gd name="connsiteY29" fmla="*/ 5614 h 10000"/>
              <a:gd name="connsiteX30" fmla="*/ 971 w 10000"/>
              <a:gd name="connsiteY30" fmla="*/ 5550 h 10000"/>
              <a:gd name="connsiteX31" fmla="*/ 825 w 10000"/>
              <a:gd name="connsiteY31" fmla="*/ 5479 h 10000"/>
              <a:gd name="connsiteX32" fmla="*/ 677 w 10000"/>
              <a:gd name="connsiteY32" fmla="*/ 5708 h 10000"/>
              <a:gd name="connsiteX33" fmla="*/ 738 w 10000"/>
              <a:gd name="connsiteY33" fmla="*/ 5799 h 10000"/>
              <a:gd name="connsiteX34" fmla="*/ 816 w 10000"/>
              <a:gd name="connsiteY34" fmla="*/ 6012 h 10000"/>
              <a:gd name="connsiteX35" fmla="*/ 881 w 10000"/>
              <a:gd name="connsiteY35" fmla="*/ 6144 h 10000"/>
              <a:gd name="connsiteX36" fmla="*/ 746 w 10000"/>
              <a:gd name="connsiteY36" fmla="*/ 6379 h 10000"/>
              <a:gd name="connsiteX37" fmla="*/ 475 w 10000"/>
              <a:gd name="connsiteY37" fmla="*/ 6531 h 10000"/>
              <a:gd name="connsiteX38" fmla="*/ 236 w 10000"/>
              <a:gd name="connsiteY38" fmla="*/ 6871 h 10000"/>
              <a:gd name="connsiteX39" fmla="*/ 2 w 10000"/>
              <a:gd name="connsiteY39" fmla="*/ 7214 h 10000"/>
              <a:gd name="connsiteX40" fmla="*/ 314 w 10000"/>
              <a:gd name="connsiteY40" fmla="*/ 7430 h 10000"/>
              <a:gd name="connsiteX41" fmla="*/ 707 w 10000"/>
              <a:gd name="connsiteY41" fmla="*/ 7603 h 10000"/>
              <a:gd name="connsiteX42" fmla="*/ 881 w 10000"/>
              <a:gd name="connsiteY42" fmla="*/ 7603 h 10000"/>
              <a:gd name="connsiteX43" fmla="*/ 946 w 10000"/>
              <a:gd name="connsiteY43" fmla="*/ 7693 h 10000"/>
              <a:gd name="connsiteX44" fmla="*/ 1102 w 10000"/>
              <a:gd name="connsiteY44" fmla="*/ 7889 h 10000"/>
              <a:gd name="connsiteX45" fmla="*/ 1175 w 10000"/>
              <a:gd name="connsiteY45" fmla="*/ 7993 h 10000"/>
              <a:gd name="connsiteX46" fmla="*/ 1002 w 10000"/>
              <a:gd name="connsiteY46" fmla="*/ 8084 h 10000"/>
              <a:gd name="connsiteX47" fmla="*/ 907 w 10000"/>
              <a:gd name="connsiteY47" fmla="*/ 8149 h 10000"/>
              <a:gd name="connsiteX48" fmla="*/ 864 w 10000"/>
              <a:gd name="connsiteY48" fmla="*/ 8229 h 10000"/>
              <a:gd name="connsiteX49" fmla="*/ 561 w 10000"/>
              <a:gd name="connsiteY49" fmla="*/ 8700 h 10000"/>
              <a:gd name="connsiteX50" fmla="*/ 475 w 10000"/>
              <a:gd name="connsiteY50" fmla="*/ 9021 h 10000"/>
              <a:gd name="connsiteX51" fmla="*/ 772 w 10000"/>
              <a:gd name="connsiteY51" fmla="*/ 9311 h 10000"/>
              <a:gd name="connsiteX52" fmla="*/ 1040 w 10000"/>
              <a:gd name="connsiteY52" fmla="*/ 9513 h 10000"/>
              <a:gd name="connsiteX53" fmla="*/ 1556 w 10000"/>
              <a:gd name="connsiteY53" fmla="*/ 9499 h 10000"/>
              <a:gd name="connsiteX54" fmla="*/ 1897 w 10000"/>
              <a:gd name="connsiteY54" fmla="*/ 9712 h 10000"/>
              <a:gd name="connsiteX55" fmla="*/ 2084 w 10000"/>
              <a:gd name="connsiteY55" fmla="*/ 9819 h 10000"/>
              <a:gd name="connsiteX56" fmla="*/ 2408 w 10000"/>
              <a:gd name="connsiteY56" fmla="*/ 9749 h 10000"/>
              <a:gd name="connsiteX57" fmla="*/ 2537 w 10000"/>
              <a:gd name="connsiteY57" fmla="*/ 9901 h 10000"/>
              <a:gd name="connsiteX58" fmla="*/ 3014 w 10000"/>
              <a:gd name="connsiteY58" fmla="*/ 9924 h 10000"/>
              <a:gd name="connsiteX59" fmla="*/ 3057 w 10000"/>
              <a:gd name="connsiteY59" fmla="*/ 9891 h 10000"/>
              <a:gd name="connsiteX60" fmla="*/ 3113 w 10000"/>
              <a:gd name="connsiteY60" fmla="*/ 9819 h 10000"/>
              <a:gd name="connsiteX61" fmla="*/ 3697 w 10000"/>
              <a:gd name="connsiteY61" fmla="*/ 9819 h 10000"/>
              <a:gd name="connsiteX62" fmla="*/ 3809 w 10000"/>
              <a:gd name="connsiteY62" fmla="*/ 9678 h 10000"/>
              <a:gd name="connsiteX63" fmla="*/ 3852 w 10000"/>
              <a:gd name="connsiteY63" fmla="*/ 9618 h 10000"/>
              <a:gd name="connsiteX64" fmla="*/ 4320 w 10000"/>
              <a:gd name="connsiteY64" fmla="*/ 9574 h 10000"/>
              <a:gd name="connsiteX65" fmla="*/ 4636 w 10000"/>
              <a:gd name="connsiteY65" fmla="*/ 9294 h 10000"/>
              <a:gd name="connsiteX66" fmla="*/ 4986 w 10000"/>
              <a:gd name="connsiteY66" fmla="*/ 8700 h 10000"/>
              <a:gd name="connsiteX67" fmla="*/ 5164 w 10000"/>
              <a:gd name="connsiteY67" fmla="*/ 8404 h 10000"/>
              <a:gd name="connsiteX68" fmla="*/ 5523 w 10000"/>
              <a:gd name="connsiteY68" fmla="*/ 8229 h 10000"/>
              <a:gd name="connsiteX69" fmla="*/ 5760 w 10000"/>
              <a:gd name="connsiteY69" fmla="*/ 7933 h 10000"/>
              <a:gd name="connsiteX70" fmla="*/ 6159 w 10000"/>
              <a:gd name="connsiteY70" fmla="*/ 7879 h 10000"/>
              <a:gd name="connsiteX71" fmla="*/ 6072 w 10000"/>
              <a:gd name="connsiteY71" fmla="*/ 7697 h 10000"/>
              <a:gd name="connsiteX72" fmla="*/ 6453 w 10000"/>
              <a:gd name="connsiteY72" fmla="*/ 7603 h 10000"/>
              <a:gd name="connsiteX73" fmla="*/ 6660 w 10000"/>
              <a:gd name="connsiteY73" fmla="*/ 7673 h 10000"/>
              <a:gd name="connsiteX74" fmla="*/ 6898 w 10000"/>
              <a:gd name="connsiteY74" fmla="*/ 7491 h 10000"/>
              <a:gd name="connsiteX75" fmla="*/ 7214 w 10000"/>
              <a:gd name="connsiteY75" fmla="*/ 7534 h 10000"/>
              <a:gd name="connsiteX76" fmla="*/ 7244 w 10000"/>
              <a:gd name="connsiteY76" fmla="*/ 7693 h 10000"/>
              <a:gd name="connsiteX77" fmla="*/ 7405 w 10000"/>
              <a:gd name="connsiteY77" fmla="*/ 7936 h 10000"/>
              <a:gd name="connsiteX78" fmla="*/ 7538 w 10000"/>
              <a:gd name="connsiteY78" fmla="*/ 8060 h 10000"/>
              <a:gd name="connsiteX79" fmla="*/ 7729 w 10000"/>
              <a:gd name="connsiteY79" fmla="*/ 7936 h 10000"/>
              <a:gd name="connsiteX80" fmla="*/ 7989 w 10000"/>
              <a:gd name="connsiteY80" fmla="*/ 7838 h 10000"/>
              <a:gd name="connsiteX81" fmla="*/ 8477 w 10000"/>
              <a:gd name="connsiteY81" fmla="*/ 7807 h 10000"/>
              <a:gd name="connsiteX82" fmla="*/ 8607 w 10000"/>
              <a:gd name="connsiteY82" fmla="*/ 7727 h 10000"/>
              <a:gd name="connsiteX83" fmla="*/ 8750 w 10000"/>
              <a:gd name="connsiteY83" fmla="*/ 7450 h 10000"/>
              <a:gd name="connsiteX84" fmla="*/ 8711 w 10000"/>
              <a:gd name="connsiteY84" fmla="*/ 7147 h 10000"/>
              <a:gd name="connsiteX85" fmla="*/ 8962 w 10000"/>
              <a:gd name="connsiteY85" fmla="*/ 6773 h 10000"/>
              <a:gd name="connsiteX86" fmla="*/ 9010 w 10000"/>
              <a:gd name="connsiteY86" fmla="*/ 6514 h 10000"/>
              <a:gd name="connsiteX87" fmla="*/ 9152 w 10000"/>
              <a:gd name="connsiteY87" fmla="*/ 6325 h 10000"/>
              <a:gd name="connsiteX88" fmla="*/ 9386 w 10000"/>
              <a:gd name="connsiteY88" fmla="*/ 6325 h 10000"/>
              <a:gd name="connsiteX89" fmla="*/ 9710 w 10000"/>
              <a:gd name="connsiteY89" fmla="*/ 6392 h 10000"/>
              <a:gd name="connsiteX90" fmla="*/ 9654 w 10000"/>
              <a:gd name="connsiteY90" fmla="*/ 5682 h 10000"/>
              <a:gd name="connsiteX91" fmla="*/ 9446 w 10000"/>
              <a:gd name="connsiteY91" fmla="*/ 5435 h 10000"/>
              <a:gd name="connsiteX92" fmla="*/ 9502 w 10000"/>
              <a:gd name="connsiteY92" fmla="*/ 5321 h 10000"/>
              <a:gd name="connsiteX93" fmla="*/ 9381 w 10000"/>
              <a:gd name="connsiteY93" fmla="*/ 5277 h 10000"/>
              <a:gd name="connsiteX94" fmla="*/ 9269 w 10000"/>
              <a:gd name="connsiteY94" fmla="*/ 5230 h 10000"/>
              <a:gd name="connsiteX95" fmla="*/ 9355 w 10000"/>
              <a:gd name="connsiteY95" fmla="*/ 5068 h 10000"/>
              <a:gd name="connsiteX96" fmla="*/ 9684 w 10000"/>
              <a:gd name="connsiteY96" fmla="*/ 4960 h 10000"/>
              <a:gd name="connsiteX97" fmla="*/ 10000 w 10000"/>
              <a:gd name="connsiteY97" fmla="*/ 4543 h 10000"/>
              <a:gd name="connsiteX98" fmla="*/ 9364 w 10000"/>
              <a:gd name="connsiteY98" fmla="*/ 4350 h 10000"/>
              <a:gd name="connsiteX99" fmla="*/ 8919 w 10000"/>
              <a:gd name="connsiteY99" fmla="*/ 4502 h 10000"/>
              <a:gd name="connsiteX100" fmla="*/ 8802 w 10000"/>
              <a:gd name="connsiteY100" fmla="*/ 4522 h 10000"/>
              <a:gd name="connsiteX101" fmla="*/ 8625 w 10000"/>
              <a:gd name="connsiteY101" fmla="*/ 4522 h 10000"/>
              <a:gd name="connsiteX102" fmla="*/ 8595 w 10000"/>
              <a:gd name="connsiteY102" fmla="*/ 4384 h 10000"/>
              <a:gd name="connsiteX103" fmla="*/ 8226 w 10000"/>
              <a:gd name="connsiteY103" fmla="*/ 4435 h 10000"/>
              <a:gd name="connsiteX104" fmla="*/ 7811 w 10000"/>
              <a:gd name="connsiteY104" fmla="*/ 4620 h 10000"/>
              <a:gd name="connsiteX105" fmla="*/ 7660 w 10000"/>
              <a:gd name="connsiteY105" fmla="*/ 4637 h 10000"/>
              <a:gd name="connsiteX106" fmla="*/ 7357 w 10000"/>
              <a:gd name="connsiteY106" fmla="*/ 4930 h 10000"/>
              <a:gd name="connsiteX107" fmla="*/ 6980 w 10000"/>
              <a:gd name="connsiteY107" fmla="*/ 4748 h 10000"/>
              <a:gd name="connsiteX108" fmla="*/ 6894 w 10000"/>
              <a:gd name="connsiteY108" fmla="*/ 4748 h 10000"/>
              <a:gd name="connsiteX109" fmla="*/ 6980 w 10000"/>
              <a:gd name="connsiteY109" fmla="*/ 4566 h 10000"/>
              <a:gd name="connsiteX110" fmla="*/ 7594 w 10000"/>
              <a:gd name="connsiteY110" fmla="*/ 3997 h 10000"/>
              <a:gd name="connsiteX111" fmla="*/ 7508 w 10000"/>
              <a:gd name="connsiteY111" fmla="*/ 3791 h 10000"/>
              <a:gd name="connsiteX112" fmla="*/ 7283 w 10000"/>
              <a:gd name="connsiteY112" fmla="*/ 3555 h 10000"/>
              <a:gd name="connsiteX113" fmla="*/ 6997 w 10000"/>
              <a:gd name="connsiteY113" fmla="*/ 3481 h 10000"/>
              <a:gd name="connsiteX114" fmla="*/ 6864 w 10000"/>
              <a:gd name="connsiteY114" fmla="*/ 3333 h 10000"/>
              <a:gd name="connsiteX115" fmla="*/ 6366 w 10000"/>
              <a:gd name="connsiteY115" fmla="*/ 3241 h 10000"/>
              <a:gd name="connsiteX116" fmla="*/ 6280 w 10000"/>
              <a:gd name="connsiteY116" fmla="*/ 3127 h 10000"/>
              <a:gd name="connsiteX117" fmla="*/ 6133 w 10000"/>
              <a:gd name="connsiteY117" fmla="*/ 3060 h 10000"/>
              <a:gd name="connsiteX118" fmla="*/ 6249 w 10000"/>
              <a:gd name="connsiteY118" fmla="*/ 2968 h 10000"/>
              <a:gd name="connsiteX119" fmla="*/ 6249 w 10000"/>
              <a:gd name="connsiteY119" fmla="*/ 2764 h 10000"/>
              <a:gd name="connsiteX120" fmla="*/ 6686 w 10000"/>
              <a:gd name="connsiteY120" fmla="*/ 2901 h 10000"/>
              <a:gd name="connsiteX121" fmla="*/ 6907 w 10000"/>
              <a:gd name="connsiteY121" fmla="*/ 2821 h 10000"/>
              <a:gd name="connsiteX122" fmla="*/ 7188 w 10000"/>
              <a:gd name="connsiteY122" fmla="*/ 2854 h 10000"/>
              <a:gd name="connsiteX123" fmla="*/ 7279 w 10000"/>
              <a:gd name="connsiteY123" fmla="*/ 2625 h 10000"/>
              <a:gd name="connsiteX124" fmla="*/ 7188 w 10000"/>
              <a:gd name="connsiteY124" fmla="*/ 2375 h 10000"/>
              <a:gd name="connsiteX125" fmla="*/ 7439 w 10000"/>
              <a:gd name="connsiteY125" fmla="*/ 2116 h 10000"/>
              <a:gd name="connsiteX126" fmla="*/ 8006 w 10000"/>
              <a:gd name="connsiteY126" fmla="*/ 2123 h 10000"/>
              <a:gd name="connsiteX127" fmla="*/ 8105 w 10000"/>
              <a:gd name="connsiteY127" fmla="*/ 2039 h 10000"/>
              <a:gd name="connsiteX128" fmla="*/ 8123 w 10000"/>
              <a:gd name="connsiteY128" fmla="*/ 2008 h 10000"/>
              <a:gd name="connsiteX129" fmla="*/ 8827 w 10000"/>
              <a:gd name="connsiteY129" fmla="*/ 1483 h 10000"/>
              <a:gd name="connsiteX130" fmla="*/ 8625 w 10000"/>
              <a:gd name="connsiteY130" fmla="*/ 1277 h 10000"/>
              <a:gd name="connsiteX131" fmla="*/ 8827 w 10000"/>
              <a:gd name="connsiteY131" fmla="*/ 1257 h 10000"/>
              <a:gd name="connsiteX132" fmla="*/ 8827 w 10000"/>
              <a:gd name="connsiteY132" fmla="*/ 1186 h 10000"/>
              <a:gd name="connsiteX133" fmla="*/ 8533 w 10000"/>
              <a:gd name="connsiteY133" fmla="*/ 1186 h 10000"/>
              <a:gd name="connsiteX134" fmla="*/ 8391 w 10000"/>
              <a:gd name="connsiteY134" fmla="*/ 1005 h 10000"/>
              <a:gd name="connsiteX135" fmla="*/ 8330 w 10000"/>
              <a:gd name="connsiteY135" fmla="*/ 937 h 10000"/>
              <a:gd name="connsiteX136" fmla="*/ 8006 w 10000"/>
              <a:gd name="connsiteY136" fmla="*/ 866 h 10000"/>
              <a:gd name="connsiteX137" fmla="*/ 7508 w 10000"/>
              <a:gd name="connsiteY137" fmla="*/ 937 h 10000"/>
              <a:gd name="connsiteX138" fmla="*/ 7508 w 10000"/>
              <a:gd name="connsiteY138" fmla="*/ 846 h 10000"/>
              <a:gd name="connsiteX139" fmla="*/ 7590 w 10000"/>
              <a:gd name="connsiteY139" fmla="*/ 816 h 10000"/>
              <a:gd name="connsiteX140" fmla="*/ 7625 w 10000"/>
              <a:gd name="connsiteY140" fmla="*/ 799 h 10000"/>
              <a:gd name="connsiteX141" fmla="*/ 7642 w 10000"/>
              <a:gd name="connsiteY141" fmla="*/ 789 h 10000"/>
              <a:gd name="connsiteX142" fmla="*/ 7802 w 10000"/>
              <a:gd name="connsiteY142" fmla="*/ 569 h 10000"/>
              <a:gd name="connsiteX143" fmla="*/ 7759 w 10000"/>
              <a:gd name="connsiteY143" fmla="*/ 516 h 10000"/>
              <a:gd name="connsiteX144" fmla="*/ 7603 w 10000"/>
              <a:gd name="connsiteY144" fmla="*/ 539 h 10000"/>
              <a:gd name="connsiteX145" fmla="*/ 7599 w 10000"/>
              <a:gd name="connsiteY145" fmla="*/ 229 h 10000"/>
              <a:gd name="connsiteX146" fmla="*/ 7448 w 10000"/>
              <a:gd name="connsiteY146" fmla="*/ 114 h 10000"/>
              <a:gd name="connsiteX147" fmla="*/ 7435 w 10000"/>
              <a:gd name="connsiteY147" fmla="*/ 104 h 10000"/>
              <a:gd name="connsiteX148" fmla="*/ 7422 w 10000"/>
              <a:gd name="connsiteY148" fmla="*/ 91 h 10000"/>
              <a:gd name="connsiteX149" fmla="*/ 7392 w 10000"/>
              <a:gd name="connsiteY149" fmla="*/ 0 h 10000"/>
              <a:gd name="connsiteX150" fmla="*/ 6937 w 10000"/>
              <a:gd name="connsiteY150" fmla="*/ 283 h 10000"/>
              <a:gd name="connsiteX151" fmla="*/ 6453 w 10000"/>
              <a:gd name="connsiteY151" fmla="*/ 459 h 10000"/>
              <a:gd name="connsiteX152" fmla="*/ 6305 w 10000"/>
              <a:gd name="connsiteY152" fmla="*/ 660 h 10000"/>
              <a:gd name="connsiteX153" fmla="*/ 6249 w 10000"/>
              <a:gd name="connsiteY153" fmla="*/ 846 h 10000"/>
              <a:gd name="connsiteX0" fmla="*/ 6249 w 10000"/>
              <a:gd name="connsiteY0" fmla="*/ 846 h 10000"/>
              <a:gd name="connsiteX1" fmla="*/ 6336 w 10000"/>
              <a:gd name="connsiteY1" fmla="*/ 937 h 10000"/>
              <a:gd name="connsiteX2" fmla="*/ 6159 w 10000"/>
              <a:gd name="connsiteY2" fmla="*/ 1162 h 10000"/>
              <a:gd name="connsiteX3" fmla="*/ 6924 w 10000"/>
              <a:gd name="connsiteY3" fmla="*/ 1277 h 10000"/>
              <a:gd name="connsiteX4" fmla="*/ 6829 w 10000"/>
              <a:gd name="connsiteY4" fmla="*/ 1388 h 10000"/>
              <a:gd name="connsiteX5" fmla="*/ 6539 w 10000"/>
              <a:gd name="connsiteY5" fmla="*/ 1526 h 10000"/>
              <a:gd name="connsiteX6" fmla="*/ 6015 w 10000"/>
              <a:gd name="connsiteY6" fmla="*/ 1506 h 10000"/>
              <a:gd name="connsiteX7" fmla="*/ 5695 w 10000"/>
              <a:gd name="connsiteY7" fmla="*/ 1459 h 10000"/>
              <a:gd name="connsiteX8" fmla="*/ 5345 w 10000"/>
              <a:gd name="connsiteY8" fmla="*/ 1513 h 10000"/>
              <a:gd name="connsiteX9" fmla="*/ 5042 w 10000"/>
              <a:gd name="connsiteY9" fmla="*/ 1708 h 10000"/>
              <a:gd name="connsiteX10" fmla="*/ 4986 w 10000"/>
              <a:gd name="connsiteY10" fmla="*/ 1735 h 10000"/>
              <a:gd name="connsiteX11" fmla="*/ 4575 w 10000"/>
              <a:gd name="connsiteY11" fmla="*/ 1826 h 10000"/>
              <a:gd name="connsiteX12" fmla="*/ 3736 w 10000"/>
              <a:gd name="connsiteY12" fmla="*/ 2426 h 10000"/>
              <a:gd name="connsiteX13" fmla="*/ 3143 w 10000"/>
              <a:gd name="connsiteY13" fmla="*/ 2743 h 10000"/>
              <a:gd name="connsiteX14" fmla="*/ 2369 w 10000"/>
              <a:gd name="connsiteY14" fmla="*/ 3238 h 10000"/>
              <a:gd name="connsiteX15" fmla="*/ 1958 w 10000"/>
              <a:gd name="connsiteY15" fmla="*/ 3555 h 10000"/>
              <a:gd name="connsiteX16" fmla="*/ 1711 w 10000"/>
              <a:gd name="connsiteY16" fmla="*/ 3980 h 10000"/>
              <a:gd name="connsiteX17" fmla="*/ 1586 w 10000"/>
              <a:gd name="connsiteY17" fmla="*/ 4199 h 10000"/>
              <a:gd name="connsiteX18" fmla="*/ 1616 w 10000"/>
              <a:gd name="connsiteY18" fmla="*/ 4452 h 10000"/>
              <a:gd name="connsiteX19" fmla="*/ 1409 w 10000"/>
              <a:gd name="connsiteY19" fmla="*/ 4475 h 10000"/>
              <a:gd name="connsiteX20" fmla="*/ 1205 w 10000"/>
              <a:gd name="connsiteY20" fmla="*/ 4566 h 10000"/>
              <a:gd name="connsiteX21" fmla="*/ 984 w 10000"/>
              <a:gd name="connsiteY21" fmla="*/ 4873 h 10000"/>
              <a:gd name="connsiteX22" fmla="*/ 941 w 10000"/>
              <a:gd name="connsiteY22" fmla="*/ 5025 h 10000"/>
              <a:gd name="connsiteX23" fmla="*/ 1235 w 10000"/>
              <a:gd name="connsiteY23" fmla="*/ 5159 h 10000"/>
              <a:gd name="connsiteX24" fmla="*/ 1668 w 10000"/>
              <a:gd name="connsiteY24" fmla="*/ 5186 h 10000"/>
              <a:gd name="connsiteX25" fmla="*/ 2200 w 10000"/>
              <a:gd name="connsiteY25" fmla="*/ 5503 h 10000"/>
              <a:gd name="connsiteX26" fmla="*/ 2097 w 10000"/>
              <a:gd name="connsiteY26" fmla="*/ 5692 h 10000"/>
              <a:gd name="connsiteX27" fmla="*/ 1625 w 10000"/>
              <a:gd name="connsiteY27" fmla="*/ 5829 h 10000"/>
              <a:gd name="connsiteX28" fmla="*/ 855 w 10000"/>
              <a:gd name="connsiteY28" fmla="*/ 5641 h 10000"/>
              <a:gd name="connsiteX29" fmla="*/ 971 w 10000"/>
              <a:gd name="connsiteY29" fmla="*/ 5614 h 10000"/>
              <a:gd name="connsiteX30" fmla="*/ 971 w 10000"/>
              <a:gd name="connsiteY30" fmla="*/ 5550 h 10000"/>
              <a:gd name="connsiteX31" fmla="*/ 825 w 10000"/>
              <a:gd name="connsiteY31" fmla="*/ 5479 h 10000"/>
              <a:gd name="connsiteX32" fmla="*/ 677 w 10000"/>
              <a:gd name="connsiteY32" fmla="*/ 5708 h 10000"/>
              <a:gd name="connsiteX33" fmla="*/ 738 w 10000"/>
              <a:gd name="connsiteY33" fmla="*/ 5799 h 10000"/>
              <a:gd name="connsiteX34" fmla="*/ 816 w 10000"/>
              <a:gd name="connsiteY34" fmla="*/ 6012 h 10000"/>
              <a:gd name="connsiteX35" fmla="*/ 881 w 10000"/>
              <a:gd name="connsiteY35" fmla="*/ 6144 h 10000"/>
              <a:gd name="connsiteX36" fmla="*/ 746 w 10000"/>
              <a:gd name="connsiteY36" fmla="*/ 6379 h 10000"/>
              <a:gd name="connsiteX37" fmla="*/ 475 w 10000"/>
              <a:gd name="connsiteY37" fmla="*/ 6531 h 10000"/>
              <a:gd name="connsiteX38" fmla="*/ 236 w 10000"/>
              <a:gd name="connsiteY38" fmla="*/ 6871 h 10000"/>
              <a:gd name="connsiteX39" fmla="*/ 2 w 10000"/>
              <a:gd name="connsiteY39" fmla="*/ 7214 h 10000"/>
              <a:gd name="connsiteX40" fmla="*/ 314 w 10000"/>
              <a:gd name="connsiteY40" fmla="*/ 7430 h 10000"/>
              <a:gd name="connsiteX41" fmla="*/ 707 w 10000"/>
              <a:gd name="connsiteY41" fmla="*/ 7603 h 10000"/>
              <a:gd name="connsiteX42" fmla="*/ 881 w 10000"/>
              <a:gd name="connsiteY42" fmla="*/ 7603 h 10000"/>
              <a:gd name="connsiteX43" fmla="*/ 946 w 10000"/>
              <a:gd name="connsiteY43" fmla="*/ 7693 h 10000"/>
              <a:gd name="connsiteX44" fmla="*/ 1102 w 10000"/>
              <a:gd name="connsiteY44" fmla="*/ 7889 h 10000"/>
              <a:gd name="connsiteX45" fmla="*/ 1175 w 10000"/>
              <a:gd name="connsiteY45" fmla="*/ 7993 h 10000"/>
              <a:gd name="connsiteX46" fmla="*/ 1002 w 10000"/>
              <a:gd name="connsiteY46" fmla="*/ 8084 h 10000"/>
              <a:gd name="connsiteX47" fmla="*/ 907 w 10000"/>
              <a:gd name="connsiteY47" fmla="*/ 8149 h 10000"/>
              <a:gd name="connsiteX48" fmla="*/ 864 w 10000"/>
              <a:gd name="connsiteY48" fmla="*/ 8229 h 10000"/>
              <a:gd name="connsiteX49" fmla="*/ 561 w 10000"/>
              <a:gd name="connsiteY49" fmla="*/ 8700 h 10000"/>
              <a:gd name="connsiteX50" fmla="*/ 475 w 10000"/>
              <a:gd name="connsiteY50" fmla="*/ 9021 h 10000"/>
              <a:gd name="connsiteX51" fmla="*/ 772 w 10000"/>
              <a:gd name="connsiteY51" fmla="*/ 9311 h 10000"/>
              <a:gd name="connsiteX52" fmla="*/ 1040 w 10000"/>
              <a:gd name="connsiteY52" fmla="*/ 9513 h 10000"/>
              <a:gd name="connsiteX53" fmla="*/ 1556 w 10000"/>
              <a:gd name="connsiteY53" fmla="*/ 9499 h 10000"/>
              <a:gd name="connsiteX54" fmla="*/ 1897 w 10000"/>
              <a:gd name="connsiteY54" fmla="*/ 9712 h 10000"/>
              <a:gd name="connsiteX55" fmla="*/ 2084 w 10000"/>
              <a:gd name="connsiteY55" fmla="*/ 9819 h 10000"/>
              <a:gd name="connsiteX56" fmla="*/ 2408 w 10000"/>
              <a:gd name="connsiteY56" fmla="*/ 9749 h 10000"/>
              <a:gd name="connsiteX57" fmla="*/ 2537 w 10000"/>
              <a:gd name="connsiteY57" fmla="*/ 9901 h 10000"/>
              <a:gd name="connsiteX58" fmla="*/ 3014 w 10000"/>
              <a:gd name="connsiteY58" fmla="*/ 9924 h 10000"/>
              <a:gd name="connsiteX59" fmla="*/ 3057 w 10000"/>
              <a:gd name="connsiteY59" fmla="*/ 9891 h 10000"/>
              <a:gd name="connsiteX60" fmla="*/ 3113 w 10000"/>
              <a:gd name="connsiteY60" fmla="*/ 9819 h 10000"/>
              <a:gd name="connsiteX61" fmla="*/ 3697 w 10000"/>
              <a:gd name="connsiteY61" fmla="*/ 9819 h 10000"/>
              <a:gd name="connsiteX62" fmla="*/ 3809 w 10000"/>
              <a:gd name="connsiteY62" fmla="*/ 9678 h 10000"/>
              <a:gd name="connsiteX63" fmla="*/ 3852 w 10000"/>
              <a:gd name="connsiteY63" fmla="*/ 9618 h 10000"/>
              <a:gd name="connsiteX64" fmla="*/ 4320 w 10000"/>
              <a:gd name="connsiteY64" fmla="*/ 9574 h 10000"/>
              <a:gd name="connsiteX65" fmla="*/ 4636 w 10000"/>
              <a:gd name="connsiteY65" fmla="*/ 9294 h 10000"/>
              <a:gd name="connsiteX66" fmla="*/ 4986 w 10000"/>
              <a:gd name="connsiteY66" fmla="*/ 8700 h 10000"/>
              <a:gd name="connsiteX67" fmla="*/ 5164 w 10000"/>
              <a:gd name="connsiteY67" fmla="*/ 8404 h 10000"/>
              <a:gd name="connsiteX68" fmla="*/ 5523 w 10000"/>
              <a:gd name="connsiteY68" fmla="*/ 8229 h 10000"/>
              <a:gd name="connsiteX69" fmla="*/ 5760 w 10000"/>
              <a:gd name="connsiteY69" fmla="*/ 7933 h 10000"/>
              <a:gd name="connsiteX70" fmla="*/ 6159 w 10000"/>
              <a:gd name="connsiteY70" fmla="*/ 7879 h 10000"/>
              <a:gd name="connsiteX71" fmla="*/ 6072 w 10000"/>
              <a:gd name="connsiteY71" fmla="*/ 7697 h 10000"/>
              <a:gd name="connsiteX72" fmla="*/ 6453 w 10000"/>
              <a:gd name="connsiteY72" fmla="*/ 7603 h 10000"/>
              <a:gd name="connsiteX73" fmla="*/ 6660 w 10000"/>
              <a:gd name="connsiteY73" fmla="*/ 7673 h 10000"/>
              <a:gd name="connsiteX74" fmla="*/ 6898 w 10000"/>
              <a:gd name="connsiteY74" fmla="*/ 7491 h 10000"/>
              <a:gd name="connsiteX75" fmla="*/ 7214 w 10000"/>
              <a:gd name="connsiteY75" fmla="*/ 7534 h 10000"/>
              <a:gd name="connsiteX76" fmla="*/ 7244 w 10000"/>
              <a:gd name="connsiteY76" fmla="*/ 7693 h 10000"/>
              <a:gd name="connsiteX77" fmla="*/ 7405 w 10000"/>
              <a:gd name="connsiteY77" fmla="*/ 7936 h 10000"/>
              <a:gd name="connsiteX78" fmla="*/ 7538 w 10000"/>
              <a:gd name="connsiteY78" fmla="*/ 8060 h 10000"/>
              <a:gd name="connsiteX79" fmla="*/ 7729 w 10000"/>
              <a:gd name="connsiteY79" fmla="*/ 7936 h 10000"/>
              <a:gd name="connsiteX80" fmla="*/ 7989 w 10000"/>
              <a:gd name="connsiteY80" fmla="*/ 7838 h 10000"/>
              <a:gd name="connsiteX81" fmla="*/ 8477 w 10000"/>
              <a:gd name="connsiteY81" fmla="*/ 7807 h 10000"/>
              <a:gd name="connsiteX82" fmla="*/ 8607 w 10000"/>
              <a:gd name="connsiteY82" fmla="*/ 7727 h 10000"/>
              <a:gd name="connsiteX83" fmla="*/ 8750 w 10000"/>
              <a:gd name="connsiteY83" fmla="*/ 7450 h 10000"/>
              <a:gd name="connsiteX84" fmla="*/ 8711 w 10000"/>
              <a:gd name="connsiteY84" fmla="*/ 7147 h 10000"/>
              <a:gd name="connsiteX85" fmla="*/ 8962 w 10000"/>
              <a:gd name="connsiteY85" fmla="*/ 6773 h 10000"/>
              <a:gd name="connsiteX86" fmla="*/ 9010 w 10000"/>
              <a:gd name="connsiteY86" fmla="*/ 6514 h 10000"/>
              <a:gd name="connsiteX87" fmla="*/ 9152 w 10000"/>
              <a:gd name="connsiteY87" fmla="*/ 6325 h 10000"/>
              <a:gd name="connsiteX88" fmla="*/ 9386 w 10000"/>
              <a:gd name="connsiteY88" fmla="*/ 6325 h 10000"/>
              <a:gd name="connsiteX89" fmla="*/ 9710 w 10000"/>
              <a:gd name="connsiteY89" fmla="*/ 6392 h 10000"/>
              <a:gd name="connsiteX90" fmla="*/ 9654 w 10000"/>
              <a:gd name="connsiteY90" fmla="*/ 5682 h 10000"/>
              <a:gd name="connsiteX91" fmla="*/ 9446 w 10000"/>
              <a:gd name="connsiteY91" fmla="*/ 5435 h 10000"/>
              <a:gd name="connsiteX92" fmla="*/ 9502 w 10000"/>
              <a:gd name="connsiteY92" fmla="*/ 5321 h 10000"/>
              <a:gd name="connsiteX93" fmla="*/ 9381 w 10000"/>
              <a:gd name="connsiteY93" fmla="*/ 5277 h 10000"/>
              <a:gd name="connsiteX94" fmla="*/ 9269 w 10000"/>
              <a:gd name="connsiteY94" fmla="*/ 5230 h 10000"/>
              <a:gd name="connsiteX95" fmla="*/ 9355 w 10000"/>
              <a:gd name="connsiteY95" fmla="*/ 5068 h 10000"/>
              <a:gd name="connsiteX96" fmla="*/ 9684 w 10000"/>
              <a:gd name="connsiteY96" fmla="*/ 4960 h 10000"/>
              <a:gd name="connsiteX97" fmla="*/ 10000 w 10000"/>
              <a:gd name="connsiteY97" fmla="*/ 4543 h 10000"/>
              <a:gd name="connsiteX98" fmla="*/ 9364 w 10000"/>
              <a:gd name="connsiteY98" fmla="*/ 4350 h 10000"/>
              <a:gd name="connsiteX99" fmla="*/ 8919 w 10000"/>
              <a:gd name="connsiteY99" fmla="*/ 4502 h 10000"/>
              <a:gd name="connsiteX100" fmla="*/ 8802 w 10000"/>
              <a:gd name="connsiteY100" fmla="*/ 4522 h 10000"/>
              <a:gd name="connsiteX101" fmla="*/ 8625 w 10000"/>
              <a:gd name="connsiteY101" fmla="*/ 4522 h 10000"/>
              <a:gd name="connsiteX102" fmla="*/ 8226 w 10000"/>
              <a:gd name="connsiteY102" fmla="*/ 4435 h 10000"/>
              <a:gd name="connsiteX103" fmla="*/ 7811 w 10000"/>
              <a:gd name="connsiteY103" fmla="*/ 4620 h 10000"/>
              <a:gd name="connsiteX104" fmla="*/ 7660 w 10000"/>
              <a:gd name="connsiteY104" fmla="*/ 4637 h 10000"/>
              <a:gd name="connsiteX105" fmla="*/ 7357 w 10000"/>
              <a:gd name="connsiteY105" fmla="*/ 4930 h 10000"/>
              <a:gd name="connsiteX106" fmla="*/ 6980 w 10000"/>
              <a:gd name="connsiteY106" fmla="*/ 4748 h 10000"/>
              <a:gd name="connsiteX107" fmla="*/ 6894 w 10000"/>
              <a:gd name="connsiteY107" fmla="*/ 4748 h 10000"/>
              <a:gd name="connsiteX108" fmla="*/ 6980 w 10000"/>
              <a:gd name="connsiteY108" fmla="*/ 4566 h 10000"/>
              <a:gd name="connsiteX109" fmla="*/ 7594 w 10000"/>
              <a:gd name="connsiteY109" fmla="*/ 3997 h 10000"/>
              <a:gd name="connsiteX110" fmla="*/ 7508 w 10000"/>
              <a:gd name="connsiteY110" fmla="*/ 3791 h 10000"/>
              <a:gd name="connsiteX111" fmla="*/ 7283 w 10000"/>
              <a:gd name="connsiteY111" fmla="*/ 3555 h 10000"/>
              <a:gd name="connsiteX112" fmla="*/ 6997 w 10000"/>
              <a:gd name="connsiteY112" fmla="*/ 3481 h 10000"/>
              <a:gd name="connsiteX113" fmla="*/ 6864 w 10000"/>
              <a:gd name="connsiteY113" fmla="*/ 3333 h 10000"/>
              <a:gd name="connsiteX114" fmla="*/ 6366 w 10000"/>
              <a:gd name="connsiteY114" fmla="*/ 3241 h 10000"/>
              <a:gd name="connsiteX115" fmla="*/ 6280 w 10000"/>
              <a:gd name="connsiteY115" fmla="*/ 3127 h 10000"/>
              <a:gd name="connsiteX116" fmla="*/ 6133 w 10000"/>
              <a:gd name="connsiteY116" fmla="*/ 3060 h 10000"/>
              <a:gd name="connsiteX117" fmla="*/ 6249 w 10000"/>
              <a:gd name="connsiteY117" fmla="*/ 2968 h 10000"/>
              <a:gd name="connsiteX118" fmla="*/ 6249 w 10000"/>
              <a:gd name="connsiteY118" fmla="*/ 2764 h 10000"/>
              <a:gd name="connsiteX119" fmla="*/ 6686 w 10000"/>
              <a:gd name="connsiteY119" fmla="*/ 2901 h 10000"/>
              <a:gd name="connsiteX120" fmla="*/ 6907 w 10000"/>
              <a:gd name="connsiteY120" fmla="*/ 2821 h 10000"/>
              <a:gd name="connsiteX121" fmla="*/ 7188 w 10000"/>
              <a:gd name="connsiteY121" fmla="*/ 2854 h 10000"/>
              <a:gd name="connsiteX122" fmla="*/ 7279 w 10000"/>
              <a:gd name="connsiteY122" fmla="*/ 2625 h 10000"/>
              <a:gd name="connsiteX123" fmla="*/ 7188 w 10000"/>
              <a:gd name="connsiteY123" fmla="*/ 2375 h 10000"/>
              <a:gd name="connsiteX124" fmla="*/ 7439 w 10000"/>
              <a:gd name="connsiteY124" fmla="*/ 2116 h 10000"/>
              <a:gd name="connsiteX125" fmla="*/ 8006 w 10000"/>
              <a:gd name="connsiteY125" fmla="*/ 2123 h 10000"/>
              <a:gd name="connsiteX126" fmla="*/ 8105 w 10000"/>
              <a:gd name="connsiteY126" fmla="*/ 2039 h 10000"/>
              <a:gd name="connsiteX127" fmla="*/ 8123 w 10000"/>
              <a:gd name="connsiteY127" fmla="*/ 2008 h 10000"/>
              <a:gd name="connsiteX128" fmla="*/ 8827 w 10000"/>
              <a:gd name="connsiteY128" fmla="*/ 1483 h 10000"/>
              <a:gd name="connsiteX129" fmla="*/ 8625 w 10000"/>
              <a:gd name="connsiteY129" fmla="*/ 1277 h 10000"/>
              <a:gd name="connsiteX130" fmla="*/ 8827 w 10000"/>
              <a:gd name="connsiteY130" fmla="*/ 1257 h 10000"/>
              <a:gd name="connsiteX131" fmla="*/ 8827 w 10000"/>
              <a:gd name="connsiteY131" fmla="*/ 1186 h 10000"/>
              <a:gd name="connsiteX132" fmla="*/ 8533 w 10000"/>
              <a:gd name="connsiteY132" fmla="*/ 1186 h 10000"/>
              <a:gd name="connsiteX133" fmla="*/ 8391 w 10000"/>
              <a:gd name="connsiteY133" fmla="*/ 1005 h 10000"/>
              <a:gd name="connsiteX134" fmla="*/ 8330 w 10000"/>
              <a:gd name="connsiteY134" fmla="*/ 937 h 10000"/>
              <a:gd name="connsiteX135" fmla="*/ 8006 w 10000"/>
              <a:gd name="connsiteY135" fmla="*/ 866 h 10000"/>
              <a:gd name="connsiteX136" fmla="*/ 7508 w 10000"/>
              <a:gd name="connsiteY136" fmla="*/ 937 h 10000"/>
              <a:gd name="connsiteX137" fmla="*/ 7508 w 10000"/>
              <a:gd name="connsiteY137" fmla="*/ 846 h 10000"/>
              <a:gd name="connsiteX138" fmla="*/ 7590 w 10000"/>
              <a:gd name="connsiteY138" fmla="*/ 816 h 10000"/>
              <a:gd name="connsiteX139" fmla="*/ 7625 w 10000"/>
              <a:gd name="connsiteY139" fmla="*/ 799 h 10000"/>
              <a:gd name="connsiteX140" fmla="*/ 7642 w 10000"/>
              <a:gd name="connsiteY140" fmla="*/ 789 h 10000"/>
              <a:gd name="connsiteX141" fmla="*/ 7802 w 10000"/>
              <a:gd name="connsiteY141" fmla="*/ 569 h 10000"/>
              <a:gd name="connsiteX142" fmla="*/ 7759 w 10000"/>
              <a:gd name="connsiteY142" fmla="*/ 516 h 10000"/>
              <a:gd name="connsiteX143" fmla="*/ 7603 w 10000"/>
              <a:gd name="connsiteY143" fmla="*/ 539 h 10000"/>
              <a:gd name="connsiteX144" fmla="*/ 7599 w 10000"/>
              <a:gd name="connsiteY144" fmla="*/ 229 h 10000"/>
              <a:gd name="connsiteX145" fmla="*/ 7448 w 10000"/>
              <a:gd name="connsiteY145" fmla="*/ 114 h 10000"/>
              <a:gd name="connsiteX146" fmla="*/ 7435 w 10000"/>
              <a:gd name="connsiteY146" fmla="*/ 104 h 10000"/>
              <a:gd name="connsiteX147" fmla="*/ 7422 w 10000"/>
              <a:gd name="connsiteY147" fmla="*/ 91 h 10000"/>
              <a:gd name="connsiteX148" fmla="*/ 7392 w 10000"/>
              <a:gd name="connsiteY148" fmla="*/ 0 h 10000"/>
              <a:gd name="connsiteX149" fmla="*/ 6937 w 10000"/>
              <a:gd name="connsiteY149" fmla="*/ 283 h 10000"/>
              <a:gd name="connsiteX150" fmla="*/ 6453 w 10000"/>
              <a:gd name="connsiteY150" fmla="*/ 459 h 10000"/>
              <a:gd name="connsiteX151" fmla="*/ 6305 w 10000"/>
              <a:gd name="connsiteY151" fmla="*/ 660 h 10000"/>
              <a:gd name="connsiteX152" fmla="*/ 6249 w 10000"/>
              <a:gd name="connsiteY152" fmla="*/ 846 h 10000"/>
              <a:gd name="connsiteX0" fmla="*/ 6249 w 10000"/>
              <a:gd name="connsiteY0" fmla="*/ 846 h 10000"/>
              <a:gd name="connsiteX1" fmla="*/ 6336 w 10000"/>
              <a:gd name="connsiteY1" fmla="*/ 937 h 10000"/>
              <a:gd name="connsiteX2" fmla="*/ 6159 w 10000"/>
              <a:gd name="connsiteY2" fmla="*/ 1162 h 10000"/>
              <a:gd name="connsiteX3" fmla="*/ 6924 w 10000"/>
              <a:gd name="connsiteY3" fmla="*/ 1277 h 10000"/>
              <a:gd name="connsiteX4" fmla="*/ 6829 w 10000"/>
              <a:gd name="connsiteY4" fmla="*/ 1388 h 10000"/>
              <a:gd name="connsiteX5" fmla="*/ 6539 w 10000"/>
              <a:gd name="connsiteY5" fmla="*/ 1526 h 10000"/>
              <a:gd name="connsiteX6" fmla="*/ 6015 w 10000"/>
              <a:gd name="connsiteY6" fmla="*/ 1506 h 10000"/>
              <a:gd name="connsiteX7" fmla="*/ 5695 w 10000"/>
              <a:gd name="connsiteY7" fmla="*/ 1459 h 10000"/>
              <a:gd name="connsiteX8" fmla="*/ 5345 w 10000"/>
              <a:gd name="connsiteY8" fmla="*/ 1513 h 10000"/>
              <a:gd name="connsiteX9" fmla="*/ 5042 w 10000"/>
              <a:gd name="connsiteY9" fmla="*/ 1708 h 10000"/>
              <a:gd name="connsiteX10" fmla="*/ 4986 w 10000"/>
              <a:gd name="connsiteY10" fmla="*/ 1735 h 10000"/>
              <a:gd name="connsiteX11" fmla="*/ 4575 w 10000"/>
              <a:gd name="connsiteY11" fmla="*/ 1826 h 10000"/>
              <a:gd name="connsiteX12" fmla="*/ 3736 w 10000"/>
              <a:gd name="connsiteY12" fmla="*/ 2426 h 10000"/>
              <a:gd name="connsiteX13" fmla="*/ 3143 w 10000"/>
              <a:gd name="connsiteY13" fmla="*/ 2743 h 10000"/>
              <a:gd name="connsiteX14" fmla="*/ 2369 w 10000"/>
              <a:gd name="connsiteY14" fmla="*/ 3238 h 10000"/>
              <a:gd name="connsiteX15" fmla="*/ 1958 w 10000"/>
              <a:gd name="connsiteY15" fmla="*/ 3555 h 10000"/>
              <a:gd name="connsiteX16" fmla="*/ 1711 w 10000"/>
              <a:gd name="connsiteY16" fmla="*/ 3980 h 10000"/>
              <a:gd name="connsiteX17" fmla="*/ 1586 w 10000"/>
              <a:gd name="connsiteY17" fmla="*/ 4199 h 10000"/>
              <a:gd name="connsiteX18" fmla="*/ 1616 w 10000"/>
              <a:gd name="connsiteY18" fmla="*/ 4452 h 10000"/>
              <a:gd name="connsiteX19" fmla="*/ 1409 w 10000"/>
              <a:gd name="connsiteY19" fmla="*/ 4475 h 10000"/>
              <a:gd name="connsiteX20" fmla="*/ 1205 w 10000"/>
              <a:gd name="connsiteY20" fmla="*/ 4566 h 10000"/>
              <a:gd name="connsiteX21" fmla="*/ 984 w 10000"/>
              <a:gd name="connsiteY21" fmla="*/ 4873 h 10000"/>
              <a:gd name="connsiteX22" fmla="*/ 941 w 10000"/>
              <a:gd name="connsiteY22" fmla="*/ 5025 h 10000"/>
              <a:gd name="connsiteX23" fmla="*/ 1235 w 10000"/>
              <a:gd name="connsiteY23" fmla="*/ 5159 h 10000"/>
              <a:gd name="connsiteX24" fmla="*/ 1668 w 10000"/>
              <a:gd name="connsiteY24" fmla="*/ 5186 h 10000"/>
              <a:gd name="connsiteX25" fmla="*/ 2200 w 10000"/>
              <a:gd name="connsiteY25" fmla="*/ 5503 h 10000"/>
              <a:gd name="connsiteX26" fmla="*/ 2097 w 10000"/>
              <a:gd name="connsiteY26" fmla="*/ 5692 h 10000"/>
              <a:gd name="connsiteX27" fmla="*/ 1625 w 10000"/>
              <a:gd name="connsiteY27" fmla="*/ 5829 h 10000"/>
              <a:gd name="connsiteX28" fmla="*/ 855 w 10000"/>
              <a:gd name="connsiteY28" fmla="*/ 5641 h 10000"/>
              <a:gd name="connsiteX29" fmla="*/ 971 w 10000"/>
              <a:gd name="connsiteY29" fmla="*/ 5614 h 10000"/>
              <a:gd name="connsiteX30" fmla="*/ 971 w 10000"/>
              <a:gd name="connsiteY30" fmla="*/ 5550 h 10000"/>
              <a:gd name="connsiteX31" fmla="*/ 825 w 10000"/>
              <a:gd name="connsiteY31" fmla="*/ 5479 h 10000"/>
              <a:gd name="connsiteX32" fmla="*/ 677 w 10000"/>
              <a:gd name="connsiteY32" fmla="*/ 5708 h 10000"/>
              <a:gd name="connsiteX33" fmla="*/ 738 w 10000"/>
              <a:gd name="connsiteY33" fmla="*/ 5799 h 10000"/>
              <a:gd name="connsiteX34" fmla="*/ 816 w 10000"/>
              <a:gd name="connsiteY34" fmla="*/ 6012 h 10000"/>
              <a:gd name="connsiteX35" fmla="*/ 881 w 10000"/>
              <a:gd name="connsiteY35" fmla="*/ 6144 h 10000"/>
              <a:gd name="connsiteX36" fmla="*/ 746 w 10000"/>
              <a:gd name="connsiteY36" fmla="*/ 6379 h 10000"/>
              <a:gd name="connsiteX37" fmla="*/ 475 w 10000"/>
              <a:gd name="connsiteY37" fmla="*/ 6531 h 10000"/>
              <a:gd name="connsiteX38" fmla="*/ 236 w 10000"/>
              <a:gd name="connsiteY38" fmla="*/ 6871 h 10000"/>
              <a:gd name="connsiteX39" fmla="*/ 2 w 10000"/>
              <a:gd name="connsiteY39" fmla="*/ 7214 h 10000"/>
              <a:gd name="connsiteX40" fmla="*/ 314 w 10000"/>
              <a:gd name="connsiteY40" fmla="*/ 7430 h 10000"/>
              <a:gd name="connsiteX41" fmla="*/ 707 w 10000"/>
              <a:gd name="connsiteY41" fmla="*/ 7603 h 10000"/>
              <a:gd name="connsiteX42" fmla="*/ 881 w 10000"/>
              <a:gd name="connsiteY42" fmla="*/ 7603 h 10000"/>
              <a:gd name="connsiteX43" fmla="*/ 946 w 10000"/>
              <a:gd name="connsiteY43" fmla="*/ 7693 h 10000"/>
              <a:gd name="connsiteX44" fmla="*/ 1102 w 10000"/>
              <a:gd name="connsiteY44" fmla="*/ 7889 h 10000"/>
              <a:gd name="connsiteX45" fmla="*/ 1175 w 10000"/>
              <a:gd name="connsiteY45" fmla="*/ 7993 h 10000"/>
              <a:gd name="connsiteX46" fmla="*/ 1002 w 10000"/>
              <a:gd name="connsiteY46" fmla="*/ 8084 h 10000"/>
              <a:gd name="connsiteX47" fmla="*/ 907 w 10000"/>
              <a:gd name="connsiteY47" fmla="*/ 8149 h 10000"/>
              <a:gd name="connsiteX48" fmla="*/ 864 w 10000"/>
              <a:gd name="connsiteY48" fmla="*/ 8229 h 10000"/>
              <a:gd name="connsiteX49" fmla="*/ 561 w 10000"/>
              <a:gd name="connsiteY49" fmla="*/ 8700 h 10000"/>
              <a:gd name="connsiteX50" fmla="*/ 475 w 10000"/>
              <a:gd name="connsiteY50" fmla="*/ 9021 h 10000"/>
              <a:gd name="connsiteX51" fmla="*/ 772 w 10000"/>
              <a:gd name="connsiteY51" fmla="*/ 9311 h 10000"/>
              <a:gd name="connsiteX52" fmla="*/ 1040 w 10000"/>
              <a:gd name="connsiteY52" fmla="*/ 9513 h 10000"/>
              <a:gd name="connsiteX53" fmla="*/ 1556 w 10000"/>
              <a:gd name="connsiteY53" fmla="*/ 9499 h 10000"/>
              <a:gd name="connsiteX54" fmla="*/ 1897 w 10000"/>
              <a:gd name="connsiteY54" fmla="*/ 9712 h 10000"/>
              <a:gd name="connsiteX55" fmla="*/ 2084 w 10000"/>
              <a:gd name="connsiteY55" fmla="*/ 9819 h 10000"/>
              <a:gd name="connsiteX56" fmla="*/ 2408 w 10000"/>
              <a:gd name="connsiteY56" fmla="*/ 9749 h 10000"/>
              <a:gd name="connsiteX57" fmla="*/ 2537 w 10000"/>
              <a:gd name="connsiteY57" fmla="*/ 9901 h 10000"/>
              <a:gd name="connsiteX58" fmla="*/ 3014 w 10000"/>
              <a:gd name="connsiteY58" fmla="*/ 9924 h 10000"/>
              <a:gd name="connsiteX59" fmla="*/ 3057 w 10000"/>
              <a:gd name="connsiteY59" fmla="*/ 9891 h 10000"/>
              <a:gd name="connsiteX60" fmla="*/ 3113 w 10000"/>
              <a:gd name="connsiteY60" fmla="*/ 9819 h 10000"/>
              <a:gd name="connsiteX61" fmla="*/ 3697 w 10000"/>
              <a:gd name="connsiteY61" fmla="*/ 9819 h 10000"/>
              <a:gd name="connsiteX62" fmla="*/ 3809 w 10000"/>
              <a:gd name="connsiteY62" fmla="*/ 9678 h 10000"/>
              <a:gd name="connsiteX63" fmla="*/ 3852 w 10000"/>
              <a:gd name="connsiteY63" fmla="*/ 9618 h 10000"/>
              <a:gd name="connsiteX64" fmla="*/ 4320 w 10000"/>
              <a:gd name="connsiteY64" fmla="*/ 9574 h 10000"/>
              <a:gd name="connsiteX65" fmla="*/ 4636 w 10000"/>
              <a:gd name="connsiteY65" fmla="*/ 9294 h 10000"/>
              <a:gd name="connsiteX66" fmla="*/ 4986 w 10000"/>
              <a:gd name="connsiteY66" fmla="*/ 8700 h 10000"/>
              <a:gd name="connsiteX67" fmla="*/ 5164 w 10000"/>
              <a:gd name="connsiteY67" fmla="*/ 8404 h 10000"/>
              <a:gd name="connsiteX68" fmla="*/ 5523 w 10000"/>
              <a:gd name="connsiteY68" fmla="*/ 8229 h 10000"/>
              <a:gd name="connsiteX69" fmla="*/ 5760 w 10000"/>
              <a:gd name="connsiteY69" fmla="*/ 7933 h 10000"/>
              <a:gd name="connsiteX70" fmla="*/ 6159 w 10000"/>
              <a:gd name="connsiteY70" fmla="*/ 7879 h 10000"/>
              <a:gd name="connsiteX71" fmla="*/ 6072 w 10000"/>
              <a:gd name="connsiteY71" fmla="*/ 7697 h 10000"/>
              <a:gd name="connsiteX72" fmla="*/ 6453 w 10000"/>
              <a:gd name="connsiteY72" fmla="*/ 7603 h 10000"/>
              <a:gd name="connsiteX73" fmla="*/ 6660 w 10000"/>
              <a:gd name="connsiteY73" fmla="*/ 7673 h 10000"/>
              <a:gd name="connsiteX74" fmla="*/ 6898 w 10000"/>
              <a:gd name="connsiteY74" fmla="*/ 7491 h 10000"/>
              <a:gd name="connsiteX75" fmla="*/ 7214 w 10000"/>
              <a:gd name="connsiteY75" fmla="*/ 7534 h 10000"/>
              <a:gd name="connsiteX76" fmla="*/ 7244 w 10000"/>
              <a:gd name="connsiteY76" fmla="*/ 7693 h 10000"/>
              <a:gd name="connsiteX77" fmla="*/ 7405 w 10000"/>
              <a:gd name="connsiteY77" fmla="*/ 7936 h 10000"/>
              <a:gd name="connsiteX78" fmla="*/ 7538 w 10000"/>
              <a:gd name="connsiteY78" fmla="*/ 8060 h 10000"/>
              <a:gd name="connsiteX79" fmla="*/ 7729 w 10000"/>
              <a:gd name="connsiteY79" fmla="*/ 7936 h 10000"/>
              <a:gd name="connsiteX80" fmla="*/ 7989 w 10000"/>
              <a:gd name="connsiteY80" fmla="*/ 7838 h 10000"/>
              <a:gd name="connsiteX81" fmla="*/ 8477 w 10000"/>
              <a:gd name="connsiteY81" fmla="*/ 7807 h 10000"/>
              <a:gd name="connsiteX82" fmla="*/ 8607 w 10000"/>
              <a:gd name="connsiteY82" fmla="*/ 7727 h 10000"/>
              <a:gd name="connsiteX83" fmla="*/ 8750 w 10000"/>
              <a:gd name="connsiteY83" fmla="*/ 7450 h 10000"/>
              <a:gd name="connsiteX84" fmla="*/ 8711 w 10000"/>
              <a:gd name="connsiteY84" fmla="*/ 7147 h 10000"/>
              <a:gd name="connsiteX85" fmla="*/ 8962 w 10000"/>
              <a:gd name="connsiteY85" fmla="*/ 6773 h 10000"/>
              <a:gd name="connsiteX86" fmla="*/ 9010 w 10000"/>
              <a:gd name="connsiteY86" fmla="*/ 6514 h 10000"/>
              <a:gd name="connsiteX87" fmla="*/ 9152 w 10000"/>
              <a:gd name="connsiteY87" fmla="*/ 6325 h 10000"/>
              <a:gd name="connsiteX88" fmla="*/ 9386 w 10000"/>
              <a:gd name="connsiteY88" fmla="*/ 6325 h 10000"/>
              <a:gd name="connsiteX89" fmla="*/ 9710 w 10000"/>
              <a:gd name="connsiteY89" fmla="*/ 6392 h 10000"/>
              <a:gd name="connsiteX90" fmla="*/ 9654 w 10000"/>
              <a:gd name="connsiteY90" fmla="*/ 5682 h 10000"/>
              <a:gd name="connsiteX91" fmla="*/ 9446 w 10000"/>
              <a:gd name="connsiteY91" fmla="*/ 5435 h 10000"/>
              <a:gd name="connsiteX92" fmla="*/ 9502 w 10000"/>
              <a:gd name="connsiteY92" fmla="*/ 5321 h 10000"/>
              <a:gd name="connsiteX93" fmla="*/ 9381 w 10000"/>
              <a:gd name="connsiteY93" fmla="*/ 5277 h 10000"/>
              <a:gd name="connsiteX94" fmla="*/ 9269 w 10000"/>
              <a:gd name="connsiteY94" fmla="*/ 5230 h 10000"/>
              <a:gd name="connsiteX95" fmla="*/ 9355 w 10000"/>
              <a:gd name="connsiteY95" fmla="*/ 5068 h 10000"/>
              <a:gd name="connsiteX96" fmla="*/ 9684 w 10000"/>
              <a:gd name="connsiteY96" fmla="*/ 4960 h 10000"/>
              <a:gd name="connsiteX97" fmla="*/ 10000 w 10000"/>
              <a:gd name="connsiteY97" fmla="*/ 4543 h 10000"/>
              <a:gd name="connsiteX98" fmla="*/ 9364 w 10000"/>
              <a:gd name="connsiteY98" fmla="*/ 4350 h 10000"/>
              <a:gd name="connsiteX99" fmla="*/ 8919 w 10000"/>
              <a:gd name="connsiteY99" fmla="*/ 4502 h 10000"/>
              <a:gd name="connsiteX100" fmla="*/ 8802 w 10000"/>
              <a:gd name="connsiteY100" fmla="*/ 4522 h 10000"/>
              <a:gd name="connsiteX101" fmla="*/ 8625 w 10000"/>
              <a:gd name="connsiteY101" fmla="*/ 4522 h 10000"/>
              <a:gd name="connsiteX102" fmla="*/ 7811 w 10000"/>
              <a:gd name="connsiteY102" fmla="*/ 4620 h 10000"/>
              <a:gd name="connsiteX103" fmla="*/ 7660 w 10000"/>
              <a:gd name="connsiteY103" fmla="*/ 4637 h 10000"/>
              <a:gd name="connsiteX104" fmla="*/ 7357 w 10000"/>
              <a:gd name="connsiteY104" fmla="*/ 4930 h 10000"/>
              <a:gd name="connsiteX105" fmla="*/ 6980 w 10000"/>
              <a:gd name="connsiteY105" fmla="*/ 4748 h 10000"/>
              <a:gd name="connsiteX106" fmla="*/ 6894 w 10000"/>
              <a:gd name="connsiteY106" fmla="*/ 4748 h 10000"/>
              <a:gd name="connsiteX107" fmla="*/ 6980 w 10000"/>
              <a:gd name="connsiteY107" fmla="*/ 4566 h 10000"/>
              <a:gd name="connsiteX108" fmla="*/ 7594 w 10000"/>
              <a:gd name="connsiteY108" fmla="*/ 3997 h 10000"/>
              <a:gd name="connsiteX109" fmla="*/ 7508 w 10000"/>
              <a:gd name="connsiteY109" fmla="*/ 3791 h 10000"/>
              <a:gd name="connsiteX110" fmla="*/ 7283 w 10000"/>
              <a:gd name="connsiteY110" fmla="*/ 3555 h 10000"/>
              <a:gd name="connsiteX111" fmla="*/ 6997 w 10000"/>
              <a:gd name="connsiteY111" fmla="*/ 3481 h 10000"/>
              <a:gd name="connsiteX112" fmla="*/ 6864 w 10000"/>
              <a:gd name="connsiteY112" fmla="*/ 3333 h 10000"/>
              <a:gd name="connsiteX113" fmla="*/ 6366 w 10000"/>
              <a:gd name="connsiteY113" fmla="*/ 3241 h 10000"/>
              <a:gd name="connsiteX114" fmla="*/ 6280 w 10000"/>
              <a:gd name="connsiteY114" fmla="*/ 3127 h 10000"/>
              <a:gd name="connsiteX115" fmla="*/ 6133 w 10000"/>
              <a:gd name="connsiteY115" fmla="*/ 3060 h 10000"/>
              <a:gd name="connsiteX116" fmla="*/ 6249 w 10000"/>
              <a:gd name="connsiteY116" fmla="*/ 2968 h 10000"/>
              <a:gd name="connsiteX117" fmla="*/ 6249 w 10000"/>
              <a:gd name="connsiteY117" fmla="*/ 2764 h 10000"/>
              <a:gd name="connsiteX118" fmla="*/ 6686 w 10000"/>
              <a:gd name="connsiteY118" fmla="*/ 2901 h 10000"/>
              <a:gd name="connsiteX119" fmla="*/ 6907 w 10000"/>
              <a:gd name="connsiteY119" fmla="*/ 2821 h 10000"/>
              <a:gd name="connsiteX120" fmla="*/ 7188 w 10000"/>
              <a:gd name="connsiteY120" fmla="*/ 2854 h 10000"/>
              <a:gd name="connsiteX121" fmla="*/ 7279 w 10000"/>
              <a:gd name="connsiteY121" fmla="*/ 2625 h 10000"/>
              <a:gd name="connsiteX122" fmla="*/ 7188 w 10000"/>
              <a:gd name="connsiteY122" fmla="*/ 2375 h 10000"/>
              <a:gd name="connsiteX123" fmla="*/ 7439 w 10000"/>
              <a:gd name="connsiteY123" fmla="*/ 2116 h 10000"/>
              <a:gd name="connsiteX124" fmla="*/ 8006 w 10000"/>
              <a:gd name="connsiteY124" fmla="*/ 2123 h 10000"/>
              <a:gd name="connsiteX125" fmla="*/ 8105 w 10000"/>
              <a:gd name="connsiteY125" fmla="*/ 2039 h 10000"/>
              <a:gd name="connsiteX126" fmla="*/ 8123 w 10000"/>
              <a:gd name="connsiteY126" fmla="*/ 2008 h 10000"/>
              <a:gd name="connsiteX127" fmla="*/ 8827 w 10000"/>
              <a:gd name="connsiteY127" fmla="*/ 1483 h 10000"/>
              <a:gd name="connsiteX128" fmla="*/ 8625 w 10000"/>
              <a:gd name="connsiteY128" fmla="*/ 1277 h 10000"/>
              <a:gd name="connsiteX129" fmla="*/ 8827 w 10000"/>
              <a:gd name="connsiteY129" fmla="*/ 1257 h 10000"/>
              <a:gd name="connsiteX130" fmla="*/ 8827 w 10000"/>
              <a:gd name="connsiteY130" fmla="*/ 1186 h 10000"/>
              <a:gd name="connsiteX131" fmla="*/ 8533 w 10000"/>
              <a:gd name="connsiteY131" fmla="*/ 1186 h 10000"/>
              <a:gd name="connsiteX132" fmla="*/ 8391 w 10000"/>
              <a:gd name="connsiteY132" fmla="*/ 1005 h 10000"/>
              <a:gd name="connsiteX133" fmla="*/ 8330 w 10000"/>
              <a:gd name="connsiteY133" fmla="*/ 937 h 10000"/>
              <a:gd name="connsiteX134" fmla="*/ 8006 w 10000"/>
              <a:gd name="connsiteY134" fmla="*/ 866 h 10000"/>
              <a:gd name="connsiteX135" fmla="*/ 7508 w 10000"/>
              <a:gd name="connsiteY135" fmla="*/ 937 h 10000"/>
              <a:gd name="connsiteX136" fmla="*/ 7508 w 10000"/>
              <a:gd name="connsiteY136" fmla="*/ 846 h 10000"/>
              <a:gd name="connsiteX137" fmla="*/ 7590 w 10000"/>
              <a:gd name="connsiteY137" fmla="*/ 816 h 10000"/>
              <a:gd name="connsiteX138" fmla="*/ 7625 w 10000"/>
              <a:gd name="connsiteY138" fmla="*/ 799 h 10000"/>
              <a:gd name="connsiteX139" fmla="*/ 7642 w 10000"/>
              <a:gd name="connsiteY139" fmla="*/ 789 h 10000"/>
              <a:gd name="connsiteX140" fmla="*/ 7802 w 10000"/>
              <a:gd name="connsiteY140" fmla="*/ 569 h 10000"/>
              <a:gd name="connsiteX141" fmla="*/ 7759 w 10000"/>
              <a:gd name="connsiteY141" fmla="*/ 516 h 10000"/>
              <a:gd name="connsiteX142" fmla="*/ 7603 w 10000"/>
              <a:gd name="connsiteY142" fmla="*/ 539 h 10000"/>
              <a:gd name="connsiteX143" fmla="*/ 7599 w 10000"/>
              <a:gd name="connsiteY143" fmla="*/ 229 h 10000"/>
              <a:gd name="connsiteX144" fmla="*/ 7448 w 10000"/>
              <a:gd name="connsiteY144" fmla="*/ 114 h 10000"/>
              <a:gd name="connsiteX145" fmla="*/ 7435 w 10000"/>
              <a:gd name="connsiteY145" fmla="*/ 104 h 10000"/>
              <a:gd name="connsiteX146" fmla="*/ 7422 w 10000"/>
              <a:gd name="connsiteY146" fmla="*/ 91 h 10000"/>
              <a:gd name="connsiteX147" fmla="*/ 7392 w 10000"/>
              <a:gd name="connsiteY147" fmla="*/ 0 h 10000"/>
              <a:gd name="connsiteX148" fmla="*/ 6937 w 10000"/>
              <a:gd name="connsiteY148" fmla="*/ 283 h 10000"/>
              <a:gd name="connsiteX149" fmla="*/ 6453 w 10000"/>
              <a:gd name="connsiteY149" fmla="*/ 459 h 10000"/>
              <a:gd name="connsiteX150" fmla="*/ 6305 w 10000"/>
              <a:gd name="connsiteY150" fmla="*/ 660 h 10000"/>
              <a:gd name="connsiteX151" fmla="*/ 6249 w 10000"/>
              <a:gd name="connsiteY151" fmla="*/ 846 h 10000"/>
              <a:gd name="connsiteX0" fmla="*/ 6249 w 10000"/>
              <a:gd name="connsiteY0" fmla="*/ 846 h 10000"/>
              <a:gd name="connsiteX1" fmla="*/ 6336 w 10000"/>
              <a:gd name="connsiteY1" fmla="*/ 937 h 10000"/>
              <a:gd name="connsiteX2" fmla="*/ 6159 w 10000"/>
              <a:gd name="connsiteY2" fmla="*/ 1162 h 10000"/>
              <a:gd name="connsiteX3" fmla="*/ 6924 w 10000"/>
              <a:gd name="connsiteY3" fmla="*/ 1277 h 10000"/>
              <a:gd name="connsiteX4" fmla="*/ 6829 w 10000"/>
              <a:gd name="connsiteY4" fmla="*/ 1388 h 10000"/>
              <a:gd name="connsiteX5" fmla="*/ 6539 w 10000"/>
              <a:gd name="connsiteY5" fmla="*/ 1526 h 10000"/>
              <a:gd name="connsiteX6" fmla="*/ 6015 w 10000"/>
              <a:gd name="connsiteY6" fmla="*/ 1506 h 10000"/>
              <a:gd name="connsiteX7" fmla="*/ 5695 w 10000"/>
              <a:gd name="connsiteY7" fmla="*/ 1459 h 10000"/>
              <a:gd name="connsiteX8" fmla="*/ 5345 w 10000"/>
              <a:gd name="connsiteY8" fmla="*/ 1513 h 10000"/>
              <a:gd name="connsiteX9" fmla="*/ 5042 w 10000"/>
              <a:gd name="connsiteY9" fmla="*/ 1708 h 10000"/>
              <a:gd name="connsiteX10" fmla="*/ 4986 w 10000"/>
              <a:gd name="connsiteY10" fmla="*/ 1735 h 10000"/>
              <a:gd name="connsiteX11" fmla="*/ 4575 w 10000"/>
              <a:gd name="connsiteY11" fmla="*/ 1826 h 10000"/>
              <a:gd name="connsiteX12" fmla="*/ 3736 w 10000"/>
              <a:gd name="connsiteY12" fmla="*/ 2426 h 10000"/>
              <a:gd name="connsiteX13" fmla="*/ 3143 w 10000"/>
              <a:gd name="connsiteY13" fmla="*/ 2743 h 10000"/>
              <a:gd name="connsiteX14" fmla="*/ 2369 w 10000"/>
              <a:gd name="connsiteY14" fmla="*/ 3238 h 10000"/>
              <a:gd name="connsiteX15" fmla="*/ 1958 w 10000"/>
              <a:gd name="connsiteY15" fmla="*/ 3555 h 10000"/>
              <a:gd name="connsiteX16" fmla="*/ 1711 w 10000"/>
              <a:gd name="connsiteY16" fmla="*/ 3980 h 10000"/>
              <a:gd name="connsiteX17" fmla="*/ 1586 w 10000"/>
              <a:gd name="connsiteY17" fmla="*/ 4199 h 10000"/>
              <a:gd name="connsiteX18" fmla="*/ 1616 w 10000"/>
              <a:gd name="connsiteY18" fmla="*/ 4452 h 10000"/>
              <a:gd name="connsiteX19" fmla="*/ 1409 w 10000"/>
              <a:gd name="connsiteY19" fmla="*/ 4475 h 10000"/>
              <a:gd name="connsiteX20" fmla="*/ 1205 w 10000"/>
              <a:gd name="connsiteY20" fmla="*/ 4566 h 10000"/>
              <a:gd name="connsiteX21" fmla="*/ 984 w 10000"/>
              <a:gd name="connsiteY21" fmla="*/ 4873 h 10000"/>
              <a:gd name="connsiteX22" fmla="*/ 941 w 10000"/>
              <a:gd name="connsiteY22" fmla="*/ 5025 h 10000"/>
              <a:gd name="connsiteX23" fmla="*/ 1235 w 10000"/>
              <a:gd name="connsiteY23" fmla="*/ 5159 h 10000"/>
              <a:gd name="connsiteX24" fmla="*/ 1668 w 10000"/>
              <a:gd name="connsiteY24" fmla="*/ 5186 h 10000"/>
              <a:gd name="connsiteX25" fmla="*/ 2200 w 10000"/>
              <a:gd name="connsiteY25" fmla="*/ 5503 h 10000"/>
              <a:gd name="connsiteX26" fmla="*/ 2097 w 10000"/>
              <a:gd name="connsiteY26" fmla="*/ 5692 h 10000"/>
              <a:gd name="connsiteX27" fmla="*/ 1625 w 10000"/>
              <a:gd name="connsiteY27" fmla="*/ 5829 h 10000"/>
              <a:gd name="connsiteX28" fmla="*/ 855 w 10000"/>
              <a:gd name="connsiteY28" fmla="*/ 5641 h 10000"/>
              <a:gd name="connsiteX29" fmla="*/ 971 w 10000"/>
              <a:gd name="connsiteY29" fmla="*/ 5614 h 10000"/>
              <a:gd name="connsiteX30" fmla="*/ 971 w 10000"/>
              <a:gd name="connsiteY30" fmla="*/ 5550 h 10000"/>
              <a:gd name="connsiteX31" fmla="*/ 825 w 10000"/>
              <a:gd name="connsiteY31" fmla="*/ 5479 h 10000"/>
              <a:gd name="connsiteX32" fmla="*/ 677 w 10000"/>
              <a:gd name="connsiteY32" fmla="*/ 5708 h 10000"/>
              <a:gd name="connsiteX33" fmla="*/ 738 w 10000"/>
              <a:gd name="connsiteY33" fmla="*/ 5799 h 10000"/>
              <a:gd name="connsiteX34" fmla="*/ 816 w 10000"/>
              <a:gd name="connsiteY34" fmla="*/ 6012 h 10000"/>
              <a:gd name="connsiteX35" fmla="*/ 881 w 10000"/>
              <a:gd name="connsiteY35" fmla="*/ 6144 h 10000"/>
              <a:gd name="connsiteX36" fmla="*/ 746 w 10000"/>
              <a:gd name="connsiteY36" fmla="*/ 6379 h 10000"/>
              <a:gd name="connsiteX37" fmla="*/ 475 w 10000"/>
              <a:gd name="connsiteY37" fmla="*/ 6531 h 10000"/>
              <a:gd name="connsiteX38" fmla="*/ 236 w 10000"/>
              <a:gd name="connsiteY38" fmla="*/ 6871 h 10000"/>
              <a:gd name="connsiteX39" fmla="*/ 2 w 10000"/>
              <a:gd name="connsiteY39" fmla="*/ 7214 h 10000"/>
              <a:gd name="connsiteX40" fmla="*/ 314 w 10000"/>
              <a:gd name="connsiteY40" fmla="*/ 7430 h 10000"/>
              <a:gd name="connsiteX41" fmla="*/ 707 w 10000"/>
              <a:gd name="connsiteY41" fmla="*/ 7603 h 10000"/>
              <a:gd name="connsiteX42" fmla="*/ 881 w 10000"/>
              <a:gd name="connsiteY42" fmla="*/ 7603 h 10000"/>
              <a:gd name="connsiteX43" fmla="*/ 946 w 10000"/>
              <a:gd name="connsiteY43" fmla="*/ 7693 h 10000"/>
              <a:gd name="connsiteX44" fmla="*/ 1102 w 10000"/>
              <a:gd name="connsiteY44" fmla="*/ 7889 h 10000"/>
              <a:gd name="connsiteX45" fmla="*/ 1175 w 10000"/>
              <a:gd name="connsiteY45" fmla="*/ 7993 h 10000"/>
              <a:gd name="connsiteX46" fmla="*/ 1002 w 10000"/>
              <a:gd name="connsiteY46" fmla="*/ 8084 h 10000"/>
              <a:gd name="connsiteX47" fmla="*/ 907 w 10000"/>
              <a:gd name="connsiteY47" fmla="*/ 8149 h 10000"/>
              <a:gd name="connsiteX48" fmla="*/ 864 w 10000"/>
              <a:gd name="connsiteY48" fmla="*/ 8229 h 10000"/>
              <a:gd name="connsiteX49" fmla="*/ 561 w 10000"/>
              <a:gd name="connsiteY49" fmla="*/ 8700 h 10000"/>
              <a:gd name="connsiteX50" fmla="*/ 475 w 10000"/>
              <a:gd name="connsiteY50" fmla="*/ 9021 h 10000"/>
              <a:gd name="connsiteX51" fmla="*/ 772 w 10000"/>
              <a:gd name="connsiteY51" fmla="*/ 9311 h 10000"/>
              <a:gd name="connsiteX52" fmla="*/ 1040 w 10000"/>
              <a:gd name="connsiteY52" fmla="*/ 9513 h 10000"/>
              <a:gd name="connsiteX53" fmla="*/ 1556 w 10000"/>
              <a:gd name="connsiteY53" fmla="*/ 9499 h 10000"/>
              <a:gd name="connsiteX54" fmla="*/ 1897 w 10000"/>
              <a:gd name="connsiteY54" fmla="*/ 9712 h 10000"/>
              <a:gd name="connsiteX55" fmla="*/ 2084 w 10000"/>
              <a:gd name="connsiteY55" fmla="*/ 9819 h 10000"/>
              <a:gd name="connsiteX56" fmla="*/ 2408 w 10000"/>
              <a:gd name="connsiteY56" fmla="*/ 9749 h 10000"/>
              <a:gd name="connsiteX57" fmla="*/ 2537 w 10000"/>
              <a:gd name="connsiteY57" fmla="*/ 9901 h 10000"/>
              <a:gd name="connsiteX58" fmla="*/ 3014 w 10000"/>
              <a:gd name="connsiteY58" fmla="*/ 9924 h 10000"/>
              <a:gd name="connsiteX59" fmla="*/ 3057 w 10000"/>
              <a:gd name="connsiteY59" fmla="*/ 9891 h 10000"/>
              <a:gd name="connsiteX60" fmla="*/ 3113 w 10000"/>
              <a:gd name="connsiteY60" fmla="*/ 9819 h 10000"/>
              <a:gd name="connsiteX61" fmla="*/ 3697 w 10000"/>
              <a:gd name="connsiteY61" fmla="*/ 9819 h 10000"/>
              <a:gd name="connsiteX62" fmla="*/ 3809 w 10000"/>
              <a:gd name="connsiteY62" fmla="*/ 9678 h 10000"/>
              <a:gd name="connsiteX63" fmla="*/ 3852 w 10000"/>
              <a:gd name="connsiteY63" fmla="*/ 9618 h 10000"/>
              <a:gd name="connsiteX64" fmla="*/ 4320 w 10000"/>
              <a:gd name="connsiteY64" fmla="*/ 9574 h 10000"/>
              <a:gd name="connsiteX65" fmla="*/ 4636 w 10000"/>
              <a:gd name="connsiteY65" fmla="*/ 9294 h 10000"/>
              <a:gd name="connsiteX66" fmla="*/ 4986 w 10000"/>
              <a:gd name="connsiteY66" fmla="*/ 8700 h 10000"/>
              <a:gd name="connsiteX67" fmla="*/ 5164 w 10000"/>
              <a:gd name="connsiteY67" fmla="*/ 8404 h 10000"/>
              <a:gd name="connsiteX68" fmla="*/ 5523 w 10000"/>
              <a:gd name="connsiteY68" fmla="*/ 8229 h 10000"/>
              <a:gd name="connsiteX69" fmla="*/ 5760 w 10000"/>
              <a:gd name="connsiteY69" fmla="*/ 7933 h 10000"/>
              <a:gd name="connsiteX70" fmla="*/ 6159 w 10000"/>
              <a:gd name="connsiteY70" fmla="*/ 7879 h 10000"/>
              <a:gd name="connsiteX71" fmla="*/ 6072 w 10000"/>
              <a:gd name="connsiteY71" fmla="*/ 7697 h 10000"/>
              <a:gd name="connsiteX72" fmla="*/ 6453 w 10000"/>
              <a:gd name="connsiteY72" fmla="*/ 7603 h 10000"/>
              <a:gd name="connsiteX73" fmla="*/ 6660 w 10000"/>
              <a:gd name="connsiteY73" fmla="*/ 7673 h 10000"/>
              <a:gd name="connsiteX74" fmla="*/ 6898 w 10000"/>
              <a:gd name="connsiteY74" fmla="*/ 7491 h 10000"/>
              <a:gd name="connsiteX75" fmla="*/ 7214 w 10000"/>
              <a:gd name="connsiteY75" fmla="*/ 7534 h 10000"/>
              <a:gd name="connsiteX76" fmla="*/ 7244 w 10000"/>
              <a:gd name="connsiteY76" fmla="*/ 7693 h 10000"/>
              <a:gd name="connsiteX77" fmla="*/ 7405 w 10000"/>
              <a:gd name="connsiteY77" fmla="*/ 7936 h 10000"/>
              <a:gd name="connsiteX78" fmla="*/ 7538 w 10000"/>
              <a:gd name="connsiteY78" fmla="*/ 8060 h 10000"/>
              <a:gd name="connsiteX79" fmla="*/ 7729 w 10000"/>
              <a:gd name="connsiteY79" fmla="*/ 7936 h 10000"/>
              <a:gd name="connsiteX80" fmla="*/ 7989 w 10000"/>
              <a:gd name="connsiteY80" fmla="*/ 7838 h 10000"/>
              <a:gd name="connsiteX81" fmla="*/ 8477 w 10000"/>
              <a:gd name="connsiteY81" fmla="*/ 7807 h 10000"/>
              <a:gd name="connsiteX82" fmla="*/ 8607 w 10000"/>
              <a:gd name="connsiteY82" fmla="*/ 7727 h 10000"/>
              <a:gd name="connsiteX83" fmla="*/ 8750 w 10000"/>
              <a:gd name="connsiteY83" fmla="*/ 7450 h 10000"/>
              <a:gd name="connsiteX84" fmla="*/ 8711 w 10000"/>
              <a:gd name="connsiteY84" fmla="*/ 7147 h 10000"/>
              <a:gd name="connsiteX85" fmla="*/ 8962 w 10000"/>
              <a:gd name="connsiteY85" fmla="*/ 6773 h 10000"/>
              <a:gd name="connsiteX86" fmla="*/ 9010 w 10000"/>
              <a:gd name="connsiteY86" fmla="*/ 6514 h 10000"/>
              <a:gd name="connsiteX87" fmla="*/ 9152 w 10000"/>
              <a:gd name="connsiteY87" fmla="*/ 6325 h 10000"/>
              <a:gd name="connsiteX88" fmla="*/ 9386 w 10000"/>
              <a:gd name="connsiteY88" fmla="*/ 6325 h 10000"/>
              <a:gd name="connsiteX89" fmla="*/ 9710 w 10000"/>
              <a:gd name="connsiteY89" fmla="*/ 6392 h 10000"/>
              <a:gd name="connsiteX90" fmla="*/ 9654 w 10000"/>
              <a:gd name="connsiteY90" fmla="*/ 5682 h 10000"/>
              <a:gd name="connsiteX91" fmla="*/ 9446 w 10000"/>
              <a:gd name="connsiteY91" fmla="*/ 5435 h 10000"/>
              <a:gd name="connsiteX92" fmla="*/ 9502 w 10000"/>
              <a:gd name="connsiteY92" fmla="*/ 5321 h 10000"/>
              <a:gd name="connsiteX93" fmla="*/ 9381 w 10000"/>
              <a:gd name="connsiteY93" fmla="*/ 5277 h 10000"/>
              <a:gd name="connsiteX94" fmla="*/ 9269 w 10000"/>
              <a:gd name="connsiteY94" fmla="*/ 5230 h 10000"/>
              <a:gd name="connsiteX95" fmla="*/ 9355 w 10000"/>
              <a:gd name="connsiteY95" fmla="*/ 5068 h 10000"/>
              <a:gd name="connsiteX96" fmla="*/ 9684 w 10000"/>
              <a:gd name="connsiteY96" fmla="*/ 4960 h 10000"/>
              <a:gd name="connsiteX97" fmla="*/ 10000 w 10000"/>
              <a:gd name="connsiteY97" fmla="*/ 4543 h 10000"/>
              <a:gd name="connsiteX98" fmla="*/ 9364 w 10000"/>
              <a:gd name="connsiteY98" fmla="*/ 4350 h 10000"/>
              <a:gd name="connsiteX99" fmla="*/ 8919 w 10000"/>
              <a:gd name="connsiteY99" fmla="*/ 4502 h 10000"/>
              <a:gd name="connsiteX100" fmla="*/ 8802 w 10000"/>
              <a:gd name="connsiteY100" fmla="*/ 4522 h 10000"/>
              <a:gd name="connsiteX101" fmla="*/ 8625 w 10000"/>
              <a:gd name="connsiteY101" fmla="*/ 4522 h 10000"/>
              <a:gd name="connsiteX102" fmla="*/ 7660 w 10000"/>
              <a:gd name="connsiteY102" fmla="*/ 4637 h 10000"/>
              <a:gd name="connsiteX103" fmla="*/ 7357 w 10000"/>
              <a:gd name="connsiteY103" fmla="*/ 4930 h 10000"/>
              <a:gd name="connsiteX104" fmla="*/ 6980 w 10000"/>
              <a:gd name="connsiteY104" fmla="*/ 4748 h 10000"/>
              <a:gd name="connsiteX105" fmla="*/ 6894 w 10000"/>
              <a:gd name="connsiteY105" fmla="*/ 4748 h 10000"/>
              <a:gd name="connsiteX106" fmla="*/ 6980 w 10000"/>
              <a:gd name="connsiteY106" fmla="*/ 4566 h 10000"/>
              <a:gd name="connsiteX107" fmla="*/ 7594 w 10000"/>
              <a:gd name="connsiteY107" fmla="*/ 3997 h 10000"/>
              <a:gd name="connsiteX108" fmla="*/ 7508 w 10000"/>
              <a:gd name="connsiteY108" fmla="*/ 3791 h 10000"/>
              <a:gd name="connsiteX109" fmla="*/ 7283 w 10000"/>
              <a:gd name="connsiteY109" fmla="*/ 3555 h 10000"/>
              <a:gd name="connsiteX110" fmla="*/ 6997 w 10000"/>
              <a:gd name="connsiteY110" fmla="*/ 3481 h 10000"/>
              <a:gd name="connsiteX111" fmla="*/ 6864 w 10000"/>
              <a:gd name="connsiteY111" fmla="*/ 3333 h 10000"/>
              <a:gd name="connsiteX112" fmla="*/ 6366 w 10000"/>
              <a:gd name="connsiteY112" fmla="*/ 3241 h 10000"/>
              <a:gd name="connsiteX113" fmla="*/ 6280 w 10000"/>
              <a:gd name="connsiteY113" fmla="*/ 3127 h 10000"/>
              <a:gd name="connsiteX114" fmla="*/ 6133 w 10000"/>
              <a:gd name="connsiteY114" fmla="*/ 3060 h 10000"/>
              <a:gd name="connsiteX115" fmla="*/ 6249 w 10000"/>
              <a:gd name="connsiteY115" fmla="*/ 2968 h 10000"/>
              <a:gd name="connsiteX116" fmla="*/ 6249 w 10000"/>
              <a:gd name="connsiteY116" fmla="*/ 2764 h 10000"/>
              <a:gd name="connsiteX117" fmla="*/ 6686 w 10000"/>
              <a:gd name="connsiteY117" fmla="*/ 2901 h 10000"/>
              <a:gd name="connsiteX118" fmla="*/ 6907 w 10000"/>
              <a:gd name="connsiteY118" fmla="*/ 2821 h 10000"/>
              <a:gd name="connsiteX119" fmla="*/ 7188 w 10000"/>
              <a:gd name="connsiteY119" fmla="*/ 2854 h 10000"/>
              <a:gd name="connsiteX120" fmla="*/ 7279 w 10000"/>
              <a:gd name="connsiteY120" fmla="*/ 2625 h 10000"/>
              <a:gd name="connsiteX121" fmla="*/ 7188 w 10000"/>
              <a:gd name="connsiteY121" fmla="*/ 2375 h 10000"/>
              <a:gd name="connsiteX122" fmla="*/ 7439 w 10000"/>
              <a:gd name="connsiteY122" fmla="*/ 2116 h 10000"/>
              <a:gd name="connsiteX123" fmla="*/ 8006 w 10000"/>
              <a:gd name="connsiteY123" fmla="*/ 2123 h 10000"/>
              <a:gd name="connsiteX124" fmla="*/ 8105 w 10000"/>
              <a:gd name="connsiteY124" fmla="*/ 2039 h 10000"/>
              <a:gd name="connsiteX125" fmla="*/ 8123 w 10000"/>
              <a:gd name="connsiteY125" fmla="*/ 2008 h 10000"/>
              <a:gd name="connsiteX126" fmla="*/ 8827 w 10000"/>
              <a:gd name="connsiteY126" fmla="*/ 1483 h 10000"/>
              <a:gd name="connsiteX127" fmla="*/ 8625 w 10000"/>
              <a:gd name="connsiteY127" fmla="*/ 1277 h 10000"/>
              <a:gd name="connsiteX128" fmla="*/ 8827 w 10000"/>
              <a:gd name="connsiteY128" fmla="*/ 1257 h 10000"/>
              <a:gd name="connsiteX129" fmla="*/ 8827 w 10000"/>
              <a:gd name="connsiteY129" fmla="*/ 1186 h 10000"/>
              <a:gd name="connsiteX130" fmla="*/ 8533 w 10000"/>
              <a:gd name="connsiteY130" fmla="*/ 1186 h 10000"/>
              <a:gd name="connsiteX131" fmla="*/ 8391 w 10000"/>
              <a:gd name="connsiteY131" fmla="*/ 1005 h 10000"/>
              <a:gd name="connsiteX132" fmla="*/ 8330 w 10000"/>
              <a:gd name="connsiteY132" fmla="*/ 937 h 10000"/>
              <a:gd name="connsiteX133" fmla="*/ 8006 w 10000"/>
              <a:gd name="connsiteY133" fmla="*/ 866 h 10000"/>
              <a:gd name="connsiteX134" fmla="*/ 7508 w 10000"/>
              <a:gd name="connsiteY134" fmla="*/ 937 h 10000"/>
              <a:gd name="connsiteX135" fmla="*/ 7508 w 10000"/>
              <a:gd name="connsiteY135" fmla="*/ 846 h 10000"/>
              <a:gd name="connsiteX136" fmla="*/ 7590 w 10000"/>
              <a:gd name="connsiteY136" fmla="*/ 816 h 10000"/>
              <a:gd name="connsiteX137" fmla="*/ 7625 w 10000"/>
              <a:gd name="connsiteY137" fmla="*/ 799 h 10000"/>
              <a:gd name="connsiteX138" fmla="*/ 7642 w 10000"/>
              <a:gd name="connsiteY138" fmla="*/ 789 h 10000"/>
              <a:gd name="connsiteX139" fmla="*/ 7802 w 10000"/>
              <a:gd name="connsiteY139" fmla="*/ 569 h 10000"/>
              <a:gd name="connsiteX140" fmla="*/ 7759 w 10000"/>
              <a:gd name="connsiteY140" fmla="*/ 516 h 10000"/>
              <a:gd name="connsiteX141" fmla="*/ 7603 w 10000"/>
              <a:gd name="connsiteY141" fmla="*/ 539 h 10000"/>
              <a:gd name="connsiteX142" fmla="*/ 7599 w 10000"/>
              <a:gd name="connsiteY142" fmla="*/ 229 h 10000"/>
              <a:gd name="connsiteX143" fmla="*/ 7448 w 10000"/>
              <a:gd name="connsiteY143" fmla="*/ 114 h 10000"/>
              <a:gd name="connsiteX144" fmla="*/ 7435 w 10000"/>
              <a:gd name="connsiteY144" fmla="*/ 104 h 10000"/>
              <a:gd name="connsiteX145" fmla="*/ 7422 w 10000"/>
              <a:gd name="connsiteY145" fmla="*/ 91 h 10000"/>
              <a:gd name="connsiteX146" fmla="*/ 7392 w 10000"/>
              <a:gd name="connsiteY146" fmla="*/ 0 h 10000"/>
              <a:gd name="connsiteX147" fmla="*/ 6937 w 10000"/>
              <a:gd name="connsiteY147" fmla="*/ 283 h 10000"/>
              <a:gd name="connsiteX148" fmla="*/ 6453 w 10000"/>
              <a:gd name="connsiteY148" fmla="*/ 459 h 10000"/>
              <a:gd name="connsiteX149" fmla="*/ 6305 w 10000"/>
              <a:gd name="connsiteY149" fmla="*/ 660 h 10000"/>
              <a:gd name="connsiteX150" fmla="*/ 6249 w 10000"/>
              <a:gd name="connsiteY150" fmla="*/ 846 h 10000"/>
              <a:gd name="connsiteX0" fmla="*/ 6249 w 10000"/>
              <a:gd name="connsiteY0" fmla="*/ 846 h 10000"/>
              <a:gd name="connsiteX1" fmla="*/ 6336 w 10000"/>
              <a:gd name="connsiteY1" fmla="*/ 937 h 10000"/>
              <a:gd name="connsiteX2" fmla="*/ 6159 w 10000"/>
              <a:gd name="connsiteY2" fmla="*/ 1162 h 10000"/>
              <a:gd name="connsiteX3" fmla="*/ 6924 w 10000"/>
              <a:gd name="connsiteY3" fmla="*/ 1277 h 10000"/>
              <a:gd name="connsiteX4" fmla="*/ 6829 w 10000"/>
              <a:gd name="connsiteY4" fmla="*/ 1388 h 10000"/>
              <a:gd name="connsiteX5" fmla="*/ 6539 w 10000"/>
              <a:gd name="connsiteY5" fmla="*/ 1526 h 10000"/>
              <a:gd name="connsiteX6" fmla="*/ 6015 w 10000"/>
              <a:gd name="connsiteY6" fmla="*/ 1506 h 10000"/>
              <a:gd name="connsiteX7" fmla="*/ 5695 w 10000"/>
              <a:gd name="connsiteY7" fmla="*/ 1459 h 10000"/>
              <a:gd name="connsiteX8" fmla="*/ 5345 w 10000"/>
              <a:gd name="connsiteY8" fmla="*/ 1513 h 10000"/>
              <a:gd name="connsiteX9" fmla="*/ 5042 w 10000"/>
              <a:gd name="connsiteY9" fmla="*/ 1708 h 10000"/>
              <a:gd name="connsiteX10" fmla="*/ 4986 w 10000"/>
              <a:gd name="connsiteY10" fmla="*/ 1735 h 10000"/>
              <a:gd name="connsiteX11" fmla="*/ 4575 w 10000"/>
              <a:gd name="connsiteY11" fmla="*/ 1826 h 10000"/>
              <a:gd name="connsiteX12" fmla="*/ 3736 w 10000"/>
              <a:gd name="connsiteY12" fmla="*/ 2426 h 10000"/>
              <a:gd name="connsiteX13" fmla="*/ 3143 w 10000"/>
              <a:gd name="connsiteY13" fmla="*/ 2743 h 10000"/>
              <a:gd name="connsiteX14" fmla="*/ 2369 w 10000"/>
              <a:gd name="connsiteY14" fmla="*/ 3238 h 10000"/>
              <a:gd name="connsiteX15" fmla="*/ 1958 w 10000"/>
              <a:gd name="connsiteY15" fmla="*/ 3555 h 10000"/>
              <a:gd name="connsiteX16" fmla="*/ 1711 w 10000"/>
              <a:gd name="connsiteY16" fmla="*/ 3980 h 10000"/>
              <a:gd name="connsiteX17" fmla="*/ 1586 w 10000"/>
              <a:gd name="connsiteY17" fmla="*/ 4199 h 10000"/>
              <a:gd name="connsiteX18" fmla="*/ 1616 w 10000"/>
              <a:gd name="connsiteY18" fmla="*/ 4452 h 10000"/>
              <a:gd name="connsiteX19" fmla="*/ 1409 w 10000"/>
              <a:gd name="connsiteY19" fmla="*/ 4475 h 10000"/>
              <a:gd name="connsiteX20" fmla="*/ 1205 w 10000"/>
              <a:gd name="connsiteY20" fmla="*/ 4566 h 10000"/>
              <a:gd name="connsiteX21" fmla="*/ 984 w 10000"/>
              <a:gd name="connsiteY21" fmla="*/ 4873 h 10000"/>
              <a:gd name="connsiteX22" fmla="*/ 941 w 10000"/>
              <a:gd name="connsiteY22" fmla="*/ 5025 h 10000"/>
              <a:gd name="connsiteX23" fmla="*/ 1235 w 10000"/>
              <a:gd name="connsiteY23" fmla="*/ 5159 h 10000"/>
              <a:gd name="connsiteX24" fmla="*/ 1668 w 10000"/>
              <a:gd name="connsiteY24" fmla="*/ 5186 h 10000"/>
              <a:gd name="connsiteX25" fmla="*/ 2200 w 10000"/>
              <a:gd name="connsiteY25" fmla="*/ 5503 h 10000"/>
              <a:gd name="connsiteX26" fmla="*/ 2097 w 10000"/>
              <a:gd name="connsiteY26" fmla="*/ 5692 h 10000"/>
              <a:gd name="connsiteX27" fmla="*/ 1625 w 10000"/>
              <a:gd name="connsiteY27" fmla="*/ 5829 h 10000"/>
              <a:gd name="connsiteX28" fmla="*/ 855 w 10000"/>
              <a:gd name="connsiteY28" fmla="*/ 5641 h 10000"/>
              <a:gd name="connsiteX29" fmla="*/ 971 w 10000"/>
              <a:gd name="connsiteY29" fmla="*/ 5614 h 10000"/>
              <a:gd name="connsiteX30" fmla="*/ 971 w 10000"/>
              <a:gd name="connsiteY30" fmla="*/ 5550 h 10000"/>
              <a:gd name="connsiteX31" fmla="*/ 825 w 10000"/>
              <a:gd name="connsiteY31" fmla="*/ 5479 h 10000"/>
              <a:gd name="connsiteX32" fmla="*/ 677 w 10000"/>
              <a:gd name="connsiteY32" fmla="*/ 5708 h 10000"/>
              <a:gd name="connsiteX33" fmla="*/ 738 w 10000"/>
              <a:gd name="connsiteY33" fmla="*/ 5799 h 10000"/>
              <a:gd name="connsiteX34" fmla="*/ 816 w 10000"/>
              <a:gd name="connsiteY34" fmla="*/ 6012 h 10000"/>
              <a:gd name="connsiteX35" fmla="*/ 881 w 10000"/>
              <a:gd name="connsiteY35" fmla="*/ 6144 h 10000"/>
              <a:gd name="connsiteX36" fmla="*/ 746 w 10000"/>
              <a:gd name="connsiteY36" fmla="*/ 6379 h 10000"/>
              <a:gd name="connsiteX37" fmla="*/ 475 w 10000"/>
              <a:gd name="connsiteY37" fmla="*/ 6531 h 10000"/>
              <a:gd name="connsiteX38" fmla="*/ 236 w 10000"/>
              <a:gd name="connsiteY38" fmla="*/ 6871 h 10000"/>
              <a:gd name="connsiteX39" fmla="*/ 2 w 10000"/>
              <a:gd name="connsiteY39" fmla="*/ 7214 h 10000"/>
              <a:gd name="connsiteX40" fmla="*/ 314 w 10000"/>
              <a:gd name="connsiteY40" fmla="*/ 7430 h 10000"/>
              <a:gd name="connsiteX41" fmla="*/ 707 w 10000"/>
              <a:gd name="connsiteY41" fmla="*/ 7603 h 10000"/>
              <a:gd name="connsiteX42" fmla="*/ 881 w 10000"/>
              <a:gd name="connsiteY42" fmla="*/ 7603 h 10000"/>
              <a:gd name="connsiteX43" fmla="*/ 946 w 10000"/>
              <a:gd name="connsiteY43" fmla="*/ 7693 h 10000"/>
              <a:gd name="connsiteX44" fmla="*/ 1102 w 10000"/>
              <a:gd name="connsiteY44" fmla="*/ 7889 h 10000"/>
              <a:gd name="connsiteX45" fmla="*/ 1175 w 10000"/>
              <a:gd name="connsiteY45" fmla="*/ 7993 h 10000"/>
              <a:gd name="connsiteX46" fmla="*/ 1002 w 10000"/>
              <a:gd name="connsiteY46" fmla="*/ 8084 h 10000"/>
              <a:gd name="connsiteX47" fmla="*/ 907 w 10000"/>
              <a:gd name="connsiteY47" fmla="*/ 8149 h 10000"/>
              <a:gd name="connsiteX48" fmla="*/ 864 w 10000"/>
              <a:gd name="connsiteY48" fmla="*/ 8229 h 10000"/>
              <a:gd name="connsiteX49" fmla="*/ 561 w 10000"/>
              <a:gd name="connsiteY49" fmla="*/ 8700 h 10000"/>
              <a:gd name="connsiteX50" fmla="*/ 475 w 10000"/>
              <a:gd name="connsiteY50" fmla="*/ 9021 h 10000"/>
              <a:gd name="connsiteX51" fmla="*/ 772 w 10000"/>
              <a:gd name="connsiteY51" fmla="*/ 9311 h 10000"/>
              <a:gd name="connsiteX52" fmla="*/ 1040 w 10000"/>
              <a:gd name="connsiteY52" fmla="*/ 9513 h 10000"/>
              <a:gd name="connsiteX53" fmla="*/ 1556 w 10000"/>
              <a:gd name="connsiteY53" fmla="*/ 9499 h 10000"/>
              <a:gd name="connsiteX54" fmla="*/ 1897 w 10000"/>
              <a:gd name="connsiteY54" fmla="*/ 9712 h 10000"/>
              <a:gd name="connsiteX55" fmla="*/ 2084 w 10000"/>
              <a:gd name="connsiteY55" fmla="*/ 9819 h 10000"/>
              <a:gd name="connsiteX56" fmla="*/ 2408 w 10000"/>
              <a:gd name="connsiteY56" fmla="*/ 9749 h 10000"/>
              <a:gd name="connsiteX57" fmla="*/ 2537 w 10000"/>
              <a:gd name="connsiteY57" fmla="*/ 9901 h 10000"/>
              <a:gd name="connsiteX58" fmla="*/ 3014 w 10000"/>
              <a:gd name="connsiteY58" fmla="*/ 9924 h 10000"/>
              <a:gd name="connsiteX59" fmla="*/ 3057 w 10000"/>
              <a:gd name="connsiteY59" fmla="*/ 9891 h 10000"/>
              <a:gd name="connsiteX60" fmla="*/ 3113 w 10000"/>
              <a:gd name="connsiteY60" fmla="*/ 9819 h 10000"/>
              <a:gd name="connsiteX61" fmla="*/ 3697 w 10000"/>
              <a:gd name="connsiteY61" fmla="*/ 9819 h 10000"/>
              <a:gd name="connsiteX62" fmla="*/ 3809 w 10000"/>
              <a:gd name="connsiteY62" fmla="*/ 9678 h 10000"/>
              <a:gd name="connsiteX63" fmla="*/ 3852 w 10000"/>
              <a:gd name="connsiteY63" fmla="*/ 9618 h 10000"/>
              <a:gd name="connsiteX64" fmla="*/ 4320 w 10000"/>
              <a:gd name="connsiteY64" fmla="*/ 9574 h 10000"/>
              <a:gd name="connsiteX65" fmla="*/ 4636 w 10000"/>
              <a:gd name="connsiteY65" fmla="*/ 9294 h 10000"/>
              <a:gd name="connsiteX66" fmla="*/ 4986 w 10000"/>
              <a:gd name="connsiteY66" fmla="*/ 8700 h 10000"/>
              <a:gd name="connsiteX67" fmla="*/ 5164 w 10000"/>
              <a:gd name="connsiteY67" fmla="*/ 8404 h 10000"/>
              <a:gd name="connsiteX68" fmla="*/ 5523 w 10000"/>
              <a:gd name="connsiteY68" fmla="*/ 8229 h 10000"/>
              <a:gd name="connsiteX69" fmla="*/ 5760 w 10000"/>
              <a:gd name="connsiteY69" fmla="*/ 7933 h 10000"/>
              <a:gd name="connsiteX70" fmla="*/ 6159 w 10000"/>
              <a:gd name="connsiteY70" fmla="*/ 7879 h 10000"/>
              <a:gd name="connsiteX71" fmla="*/ 6072 w 10000"/>
              <a:gd name="connsiteY71" fmla="*/ 7697 h 10000"/>
              <a:gd name="connsiteX72" fmla="*/ 6453 w 10000"/>
              <a:gd name="connsiteY72" fmla="*/ 7603 h 10000"/>
              <a:gd name="connsiteX73" fmla="*/ 6660 w 10000"/>
              <a:gd name="connsiteY73" fmla="*/ 7673 h 10000"/>
              <a:gd name="connsiteX74" fmla="*/ 6898 w 10000"/>
              <a:gd name="connsiteY74" fmla="*/ 7491 h 10000"/>
              <a:gd name="connsiteX75" fmla="*/ 7214 w 10000"/>
              <a:gd name="connsiteY75" fmla="*/ 7534 h 10000"/>
              <a:gd name="connsiteX76" fmla="*/ 7244 w 10000"/>
              <a:gd name="connsiteY76" fmla="*/ 7693 h 10000"/>
              <a:gd name="connsiteX77" fmla="*/ 7405 w 10000"/>
              <a:gd name="connsiteY77" fmla="*/ 7936 h 10000"/>
              <a:gd name="connsiteX78" fmla="*/ 7538 w 10000"/>
              <a:gd name="connsiteY78" fmla="*/ 8060 h 10000"/>
              <a:gd name="connsiteX79" fmla="*/ 7729 w 10000"/>
              <a:gd name="connsiteY79" fmla="*/ 7936 h 10000"/>
              <a:gd name="connsiteX80" fmla="*/ 7989 w 10000"/>
              <a:gd name="connsiteY80" fmla="*/ 7838 h 10000"/>
              <a:gd name="connsiteX81" fmla="*/ 8477 w 10000"/>
              <a:gd name="connsiteY81" fmla="*/ 7807 h 10000"/>
              <a:gd name="connsiteX82" fmla="*/ 8607 w 10000"/>
              <a:gd name="connsiteY82" fmla="*/ 7727 h 10000"/>
              <a:gd name="connsiteX83" fmla="*/ 8750 w 10000"/>
              <a:gd name="connsiteY83" fmla="*/ 7450 h 10000"/>
              <a:gd name="connsiteX84" fmla="*/ 8711 w 10000"/>
              <a:gd name="connsiteY84" fmla="*/ 7147 h 10000"/>
              <a:gd name="connsiteX85" fmla="*/ 8962 w 10000"/>
              <a:gd name="connsiteY85" fmla="*/ 6773 h 10000"/>
              <a:gd name="connsiteX86" fmla="*/ 9010 w 10000"/>
              <a:gd name="connsiteY86" fmla="*/ 6514 h 10000"/>
              <a:gd name="connsiteX87" fmla="*/ 9152 w 10000"/>
              <a:gd name="connsiteY87" fmla="*/ 6325 h 10000"/>
              <a:gd name="connsiteX88" fmla="*/ 9386 w 10000"/>
              <a:gd name="connsiteY88" fmla="*/ 6325 h 10000"/>
              <a:gd name="connsiteX89" fmla="*/ 9710 w 10000"/>
              <a:gd name="connsiteY89" fmla="*/ 6392 h 10000"/>
              <a:gd name="connsiteX90" fmla="*/ 9654 w 10000"/>
              <a:gd name="connsiteY90" fmla="*/ 5682 h 10000"/>
              <a:gd name="connsiteX91" fmla="*/ 9446 w 10000"/>
              <a:gd name="connsiteY91" fmla="*/ 5435 h 10000"/>
              <a:gd name="connsiteX92" fmla="*/ 9502 w 10000"/>
              <a:gd name="connsiteY92" fmla="*/ 5321 h 10000"/>
              <a:gd name="connsiteX93" fmla="*/ 9381 w 10000"/>
              <a:gd name="connsiteY93" fmla="*/ 5277 h 10000"/>
              <a:gd name="connsiteX94" fmla="*/ 9269 w 10000"/>
              <a:gd name="connsiteY94" fmla="*/ 5230 h 10000"/>
              <a:gd name="connsiteX95" fmla="*/ 9355 w 10000"/>
              <a:gd name="connsiteY95" fmla="*/ 5068 h 10000"/>
              <a:gd name="connsiteX96" fmla="*/ 9684 w 10000"/>
              <a:gd name="connsiteY96" fmla="*/ 4960 h 10000"/>
              <a:gd name="connsiteX97" fmla="*/ 10000 w 10000"/>
              <a:gd name="connsiteY97" fmla="*/ 4543 h 10000"/>
              <a:gd name="connsiteX98" fmla="*/ 9364 w 10000"/>
              <a:gd name="connsiteY98" fmla="*/ 4350 h 10000"/>
              <a:gd name="connsiteX99" fmla="*/ 8919 w 10000"/>
              <a:gd name="connsiteY99" fmla="*/ 4502 h 10000"/>
              <a:gd name="connsiteX100" fmla="*/ 8802 w 10000"/>
              <a:gd name="connsiteY100" fmla="*/ 4522 h 10000"/>
              <a:gd name="connsiteX101" fmla="*/ 8625 w 10000"/>
              <a:gd name="connsiteY101" fmla="*/ 4522 h 10000"/>
              <a:gd name="connsiteX102" fmla="*/ 7357 w 10000"/>
              <a:gd name="connsiteY102" fmla="*/ 4930 h 10000"/>
              <a:gd name="connsiteX103" fmla="*/ 6980 w 10000"/>
              <a:gd name="connsiteY103" fmla="*/ 4748 h 10000"/>
              <a:gd name="connsiteX104" fmla="*/ 6894 w 10000"/>
              <a:gd name="connsiteY104" fmla="*/ 4748 h 10000"/>
              <a:gd name="connsiteX105" fmla="*/ 6980 w 10000"/>
              <a:gd name="connsiteY105" fmla="*/ 4566 h 10000"/>
              <a:gd name="connsiteX106" fmla="*/ 7594 w 10000"/>
              <a:gd name="connsiteY106" fmla="*/ 3997 h 10000"/>
              <a:gd name="connsiteX107" fmla="*/ 7508 w 10000"/>
              <a:gd name="connsiteY107" fmla="*/ 3791 h 10000"/>
              <a:gd name="connsiteX108" fmla="*/ 7283 w 10000"/>
              <a:gd name="connsiteY108" fmla="*/ 3555 h 10000"/>
              <a:gd name="connsiteX109" fmla="*/ 6997 w 10000"/>
              <a:gd name="connsiteY109" fmla="*/ 3481 h 10000"/>
              <a:gd name="connsiteX110" fmla="*/ 6864 w 10000"/>
              <a:gd name="connsiteY110" fmla="*/ 3333 h 10000"/>
              <a:gd name="connsiteX111" fmla="*/ 6366 w 10000"/>
              <a:gd name="connsiteY111" fmla="*/ 3241 h 10000"/>
              <a:gd name="connsiteX112" fmla="*/ 6280 w 10000"/>
              <a:gd name="connsiteY112" fmla="*/ 3127 h 10000"/>
              <a:gd name="connsiteX113" fmla="*/ 6133 w 10000"/>
              <a:gd name="connsiteY113" fmla="*/ 3060 h 10000"/>
              <a:gd name="connsiteX114" fmla="*/ 6249 w 10000"/>
              <a:gd name="connsiteY114" fmla="*/ 2968 h 10000"/>
              <a:gd name="connsiteX115" fmla="*/ 6249 w 10000"/>
              <a:gd name="connsiteY115" fmla="*/ 2764 h 10000"/>
              <a:gd name="connsiteX116" fmla="*/ 6686 w 10000"/>
              <a:gd name="connsiteY116" fmla="*/ 2901 h 10000"/>
              <a:gd name="connsiteX117" fmla="*/ 6907 w 10000"/>
              <a:gd name="connsiteY117" fmla="*/ 2821 h 10000"/>
              <a:gd name="connsiteX118" fmla="*/ 7188 w 10000"/>
              <a:gd name="connsiteY118" fmla="*/ 2854 h 10000"/>
              <a:gd name="connsiteX119" fmla="*/ 7279 w 10000"/>
              <a:gd name="connsiteY119" fmla="*/ 2625 h 10000"/>
              <a:gd name="connsiteX120" fmla="*/ 7188 w 10000"/>
              <a:gd name="connsiteY120" fmla="*/ 2375 h 10000"/>
              <a:gd name="connsiteX121" fmla="*/ 7439 w 10000"/>
              <a:gd name="connsiteY121" fmla="*/ 2116 h 10000"/>
              <a:gd name="connsiteX122" fmla="*/ 8006 w 10000"/>
              <a:gd name="connsiteY122" fmla="*/ 2123 h 10000"/>
              <a:gd name="connsiteX123" fmla="*/ 8105 w 10000"/>
              <a:gd name="connsiteY123" fmla="*/ 2039 h 10000"/>
              <a:gd name="connsiteX124" fmla="*/ 8123 w 10000"/>
              <a:gd name="connsiteY124" fmla="*/ 2008 h 10000"/>
              <a:gd name="connsiteX125" fmla="*/ 8827 w 10000"/>
              <a:gd name="connsiteY125" fmla="*/ 1483 h 10000"/>
              <a:gd name="connsiteX126" fmla="*/ 8625 w 10000"/>
              <a:gd name="connsiteY126" fmla="*/ 1277 h 10000"/>
              <a:gd name="connsiteX127" fmla="*/ 8827 w 10000"/>
              <a:gd name="connsiteY127" fmla="*/ 1257 h 10000"/>
              <a:gd name="connsiteX128" fmla="*/ 8827 w 10000"/>
              <a:gd name="connsiteY128" fmla="*/ 1186 h 10000"/>
              <a:gd name="connsiteX129" fmla="*/ 8533 w 10000"/>
              <a:gd name="connsiteY129" fmla="*/ 1186 h 10000"/>
              <a:gd name="connsiteX130" fmla="*/ 8391 w 10000"/>
              <a:gd name="connsiteY130" fmla="*/ 1005 h 10000"/>
              <a:gd name="connsiteX131" fmla="*/ 8330 w 10000"/>
              <a:gd name="connsiteY131" fmla="*/ 937 h 10000"/>
              <a:gd name="connsiteX132" fmla="*/ 8006 w 10000"/>
              <a:gd name="connsiteY132" fmla="*/ 866 h 10000"/>
              <a:gd name="connsiteX133" fmla="*/ 7508 w 10000"/>
              <a:gd name="connsiteY133" fmla="*/ 937 h 10000"/>
              <a:gd name="connsiteX134" fmla="*/ 7508 w 10000"/>
              <a:gd name="connsiteY134" fmla="*/ 846 h 10000"/>
              <a:gd name="connsiteX135" fmla="*/ 7590 w 10000"/>
              <a:gd name="connsiteY135" fmla="*/ 816 h 10000"/>
              <a:gd name="connsiteX136" fmla="*/ 7625 w 10000"/>
              <a:gd name="connsiteY136" fmla="*/ 799 h 10000"/>
              <a:gd name="connsiteX137" fmla="*/ 7642 w 10000"/>
              <a:gd name="connsiteY137" fmla="*/ 789 h 10000"/>
              <a:gd name="connsiteX138" fmla="*/ 7802 w 10000"/>
              <a:gd name="connsiteY138" fmla="*/ 569 h 10000"/>
              <a:gd name="connsiteX139" fmla="*/ 7759 w 10000"/>
              <a:gd name="connsiteY139" fmla="*/ 516 h 10000"/>
              <a:gd name="connsiteX140" fmla="*/ 7603 w 10000"/>
              <a:gd name="connsiteY140" fmla="*/ 539 h 10000"/>
              <a:gd name="connsiteX141" fmla="*/ 7599 w 10000"/>
              <a:gd name="connsiteY141" fmla="*/ 229 h 10000"/>
              <a:gd name="connsiteX142" fmla="*/ 7448 w 10000"/>
              <a:gd name="connsiteY142" fmla="*/ 114 h 10000"/>
              <a:gd name="connsiteX143" fmla="*/ 7435 w 10000"/>
              <a:gd name="connsiteY143" fmla="*/ 104 h 10000"/>
              <a:gd name="connsiteX144" fmla="*/ 7422 w 10000"/>
              <a:gd name="connsiteY144" fmla="*/ 91 h 10000"/>
              <a:gd name="connsiteX145" fmla="*/ 7392 w 10000"/>
              <a:gd name="connsiteY145" fmla="*/ 0 h 10000"/>
              <a:gd name="connsiteX146" fmla="*/ 6937 w 10000"/>
              <a:gd name="connsiteY146" fmla="*/ 283 h 10000"/>
              <a:gd name="connsiteX147" fmla="*/ 6453 w 10000"/>
              <a:gd name="connsiteY147" fmla="*/ 459 h 10000"/>
              <a:gd name="connsiteX148" fmla="*/ 6305 w 10000"/>
              <a:gd name="connsiteY148" fmla="*/ 660 h 10000"/>
              <a:gd name="connsiteX149" fmla="*/ 6249 w 10000"/>
              <a:gd name="connsiteY149" fmla="*/ 846 h 10000"/>
              <a:gd name="connsiteX0" fmla="*/ 6249 w 10000"/>
              <a:gd name="connsiteY0" fmla="*/ 846 h 10000"/>
              <a:gd name="connsiteX1" fmla="*/ 6336 w 10000"/>
              <a:gd name="connsiteY1" fmla="*/ 937 h 10000"/>
              <a:gd name="connsiteX2" fmla="*/ 6159 w 10000"/>
              <a:gd name="connsiteY2" fmla="*/ 1162 h 10000"/>
              <a:gd name="connsiteX3" fmla="*/ 6924 w 10000"/>
              <a:gd name="connsiteY3" fmla="*/ 1277 h 10000"/>
              <a:gd name="connsiteX4" fmla="*/ 6829 w 10000"/>
              <a:gd name="connsiteY4" fmla="*/ 1388 h 10000"/>
              <a:gd name="connsiteX5" fmla="*/ 6539 w 10000"/>
              <a:gd name="connsiteY5" fmla="*/ 1526 h 10000"/>
              <a:gd name="connsiteX6" fmla="*/ 6015 w 10000"/>
              <a:gd name="connsiteY6" fmla="*/ 1506 h 10000"/>
              <a:gd name="connsiteX7" fmla="*/ 5695 w 10000"/>
              <a:gd name="connsiteY7" fmla="*/ 1459 h 10000"/>
              <a:gd name="connsiteX8" fmla="*/ 5345 w 10000"/>
              <a:gd name="connsiteY8" fmla="*/ 1513 h 10000"/>
              <a:gd name="connsiteX9" fmla="*/ 5042 w 10000"/>
              <a:gd name="connsiteY9" fmla="*/ 1708 h 10000"/>
              <a:gd name="connsiteX10" fmla="*/ 4986 w 10000"/>
              <a:gd name="connsiteY10" fmla="*/ 1735 h 10000"/>
              <a:gd name="connsiteX11" fmla="*/ 4575 w 10000"/>
              <a:gd name="connsiteY11" fmla="*/ 1826 h 10000"/>
              <a:gd name="connsiteX12" fmla="*/ 3736 w 10000"/>
              <a:gd name="connsiteY12" fmla="*/ 2426 h 10000"/>
              <a:gd name="connsiteX13" fmla="*/ 3143 w 10000"/>
              <a:gd name="connsiteY13" fmla="*/ 2743 h 10000"/>
              <a:gd name="connsiteX14" fmla="*/ 2369 w 10000"/>
              <a:gd name="connsiteY14" fmla="*/ 3238 h 10000"/>
              <a:gd name="connsiteX15" fmla="*/ 1958 w 10000"/>
              <a:gd name="connsiteY15" fmla="*/ 3555 h 10000"/>
              <a:gd name="connsiteX16" fmla="*/ 1711 w 10000"/>
              <a:gd name="connsiteY16" fmla="*/ 3980 h 10000"/>
              <a:gd name="connsiteX17" fmla="*/ 1586 w 10000"/>
              <a:gd name="connsiteY17" fmla="*/ 4199 h 10000"/>
              <a:gd name="connsiteX18" fmla="*/ 1616 w 10000"/>
              <a:gd name="connsiteY18" fmla="*/ 4452 h 10000"/>
              <a:gd name="connsiteX19" fmla="*/ 1409 w 10000"/>
              <a:gd name="connsiteY19" fmla="*/ 4475 h 10000"/>
              <a:gd name="connsiteX20" fmla="*/ 1205 w 10000"/>
              <a:gd name="connsiteY20" fmla="*/ 4566 h 10000"/>
              <a:gd name="connsiteX21" fmla="*/ 984 w 10000"/>
              <a:gd name="connsiteY21" fmla="*/ 4873 h 10000"/>
              <a:gd name="connsiteX22" fmla="*/ 941 w 10000"/>
              <a:gd name="connsiteY22" fmla="*/ 5025 h 10000"/>
              <a:gd name="connsiteX23" fmla="*/ 1235 w 10000"/>
              <a:gd name="connsiteY23" fmla="*/ 5159 h 10000"/>
              <a:gd name="connsiteX24" fmla="*/ 1668 w 10000"/>
              <a:gd name="connsiteY24" fmla="*/ 5186 h 10000"/>
              <a:gd name="connsiteX25" fmla="*/ 2200 w 10000"/>
              <a:gd name="connsiteY25" fmla="*/ 5503 h 10000"/>
              <a:gd name="connsiteX26" fmla="*/ 2097 w 10000"/>
              <a:gd name="connsiteY26" fmla="*/ 5692 h 10000"/>
              <a:gd name="connsiteX27" fmla="*/ 1625 w 10000"/>
              <a:gd name="connsiteY27" fmla="*/ 5829 h 10000"/>
              <a:gd name="connsiteX28" fmla="*/ 855 w 10000"/>
              <a:gd name="connsiteY28" fmla="*/ 5641 h 10000"/>
              <a:gd name="connsiteX29" fmla="*/ 971 w 10000"/>
              <a:gd name="connsiteY29" fmla="*/ 5614 h 10000"/>
              <a:gd name="connsiteX30" fmla="*/ 971 w 10000"/>
              <a:gd name="connsiteY30" fmla="*/ 5550 h 10000"/>
              <a:gd name="connsiteX31" fmla="*/ 825 w 10000"/>
              <a:gd name="connsiteY31" fmla="*/ 5479 h 10000"/>
              <a:gd name="connsiteX32" fmla="*/ 677 w 10000"/>
              <a:gd name="connsiteY32" fmla="*/ 5708 h 10000"/>
              <a:gd name="connsiteX33" fmla="*/ 738 w 10000"/>
              <a:gd name="connsiteY33" fmla="*/ 5799 h 10000"/>
              <a:gd name="connsiteX34" fmla="*/ 816 w 10000"/>
              <a:gd name="connsiteY34" fmla="*/ 6012 h 10000"/>
              <a:gd name="connsiteX35" fmla="*/ 881 w 10000"/>
              <a:gd name="connsiteY35" fmla="*/ 6144 h 10000"/>
              <a:gd name="connsiteX36" fmla="*/ 746 w 10000"/>
              <a:gd name="connsiteY36" fmla="*/ 6379 h 10000"/>
              <a:gd name="connsiteX37" fmla="*/ 475 w 10000"/>
              <a:gd name="connsiteY37" fmla="*/ 6531 h 10000"/>
              <a:gd name="connsiteX38" fmla="*/ 236 w 10000"/>
              <a:gd name="connsiteY38" fmla="*/ 6871 h 10000"/>
              <a:gd name="connsiteX39" fmla="*/ 2 w 10000"/>
              <a:gd name="connsiteY39" fmla="*/ 7214 h 10000"/>
              <a:gd name="connsiteX40" fmla="*/ 314 w 10000"/>
              <a:gd name="connsiteY40" fmla="*/ 7430 h 10000"/>
              <a:gd name="connsiteX41" fmla="*/ 707 w 10000"/>
              <a:gd name="connsiteY41" fmla="*/ 7603 h 10000"/>
              <a:gd name="connsiteX42" fmla="*/ 881 w 10000"/>
              <a:gd name="connsiteY42" fmla="*/ 7603 h 10000"/>
              <a:gd name="connsiteX43" fmla="*/ 946 w 10000"/>
              <a:gd name="connsiteY43" fmla="*/ 7693 h 10000"/>
              <a:gd name="connsiteX44" fmla="*/ 1102 w 10000"/>
              <a:gd name="connsiteY44" fmla="*/ 7889 h 10000"/>
              <a:gd name="connsiteX45" fmla="*/ 1175 w 10000"/>
              <a:gd name="connsiteY45" fmla="*/ 7993 h 10000"/>
              <a:gd name="connsiteX46" fmla="*/ 1002 w 10000"/>
              <a:gd name="connsiteY46" fmla="*/ 8084 h 10000"/>
              <a:gd name="connsiteX47" fmla="*/ 907 w 10000"/>
              <a:gd name="connsiteY47" fmla="*/ 8149 h 10000"/>
              <a:gd name="connsiteX48" fmla="*/ 864 w 10000"/>
              <a:gd name="connsiteY48" fmla="*/ 8229 h 10000"/>
              <a:gd name="connsiteX49" fmla="*/ 561 w 10000"/>
              <a:gd name="connsiteY49" fmla="*/ 8700 h 10000"/>
              <a:gd name="connsiteX50" fmla="*/ 475 w 10000"/>
              <a:gd name="connsiteY50" fmla="*/ 9021 h 10000"/>
              <a:gd name="connsiteX51" fmla="*/ 772 w 10000"/>
              <a:gd name="connsiteY51" fmla="*/ 9311 h 10000"/>
              <a:gd name="connsiteX52" fmla="*/ 1040 w 10000"/>
              <a:gd name="connsiteY52" fmla="*/ 9513 h 10000"/>
              <a:gd name="connsiteX53" fmla="*/ 1556 w 10000"/>
              <a:gd name="connsiteY53" fmla="*/ 9499 h 10000"/>
              <a:gd name="connsiteX54" fmla="*/ 1897 w 10000"/>
              <a:gd name="connsiteY54" fmla="*/ 9712 h 10000"/>
              <a:gd name="connsiteX55" fmla="*/ 2084 w 10000"/>
              <a:gd name="connsiteY55" fmla="*/ 9819 h 10000"/>
              <a:gd name="connsiteX56" fmla="*/ 2408 w 10000"/>
              <a:gd name="connsiteY56" fmla="*/ 9749 h 10000"/>
              <a:gd name="connsiteX57" fmla="*/ 2537 w 10000"/>
              <a:gd name="connsiteY57" fmla="*/ 9901 h 10000"/>
              <a:gd name="connsiteX58" fmla="*/ 3014 w 10000"/>
              <a:gd name="connsiteY58" fmla="*/ 9924 h 10000"/>
              <a:gd name="connsiteX59" fmla="*/ 3057 w 10000"/>
              <a:gd name="connsiteY59" fmla="*/ 9891 h 10000"/>
              <a:gd name="connsiteX60" fmla="*/ 3113 w 10000"/>
              <a:gd name="connsiteY60" fmla="*/ 9819 h 10000"/>
              <a:gd name="connsiteX61" fmla="*/ 3697 w 10000"/>
              <a:gd name="connsiteY61" fmla="*/ 9819 h 10000"/>
              <a:gd name="connsiteX62" fmla="*/ 3809 w 10000"/>
              <a:gd name="connsiteY62" fmla="*/ 9678 h 10000"/>
              <a:gd name="connsiteX63" fmla="*/ 3852 w 10000"/>
              <a:gd name="connsiteY63" fmla="*/ 9618 h 10000"/>
              <a:gd name="connsiteX64" fmla="*/ 4320 w 10000"/>
              <a:gd name="connsiteY64" fmla="*/ 9574 h 10000"/>
              <a:gd name="connsiteX65" fmla="*/ 4636 w 10000"/>
              <a:gd name="connsiteY65" fmla="*/ 9294 h 10000"/>
              <a:gd name="connsiteX66" fmla="*/ 4986 w 10000"/>
              <a:gd name="connsiteY66" fmla="*/ 8700 h 10000"/>
              <a:gd name="connsiteX67" fmla="*/ 5164 w 10000"/>
              <a:gd name="connsiteY67" fmla="*/ 8404 h 10000"/>
              <a:gd name="connsiteX68" fmla="*/ 5523 w 10000"/>
              <a:gd name="connsiteY68" fmla="*/ 8229 h 10000"/>
              <a:gd name="connsiteX69" fmla="*/ 5760 w 10000"/>
              <a:gd name="connsiteY69" fmla="*/ 7933 h 10000"/>
              <a:gd name="connsiteX70" fmla="*/ 6159 w 10000"/>
              <a:gd name="connsiteY70" fmla="*/ 7879 h 10000"/>
              <a:gd name="connsiteX71" fmla="*/ 6072 w 10000"/>
              <a:gd name="connsiteY71" fmla="*/ 7697 h 10000"/>
              <a:gd name="connsiteX72" fmla="*/ 6453 w 10000"/>
              <a:gd name="connsiteY72" fmla="*/ 7603 h 10000"/>
              <a:gd name="connsiteX73" fmla="*/ 6660 w 10000"/>
              <a:gd name="connsiteY73" fmla="*/ 7673 h 10000"/>
              <a:gd name="connsiteX74" fmla="*/ 6898 w 10000"/>
              <a:gd name="connsiteY74" fmla="*/ 7491 h 10000"/>
              <a:gd name="connsiteX75" fmla="*/ 7214 w 10000"/>
              <a:gd name="connsiteY75" fmla="*/ 7534 h 10000"/>
              <a:gd name="connsiteX76" fmla="*/ 7244 w 10000"/>
              <a:gd name="connsiteY76" fmla="*/ 7693 h 10000"/>
              <a:gd name="connsiteX77" fmla="*/ 7405 w 10000"/>
              <a:gd name="connsiteY77" fmla="*/ 7936 h 10000"/>
              <a:gd name="connsiteX78" fmla="*/ 7538 w 10000"/>
              <a:gd name="connsiteY78" fmla="*/ 8060 h 10000"/>
              <a:gd name="connsiteX79" fmla="*/ 7729 w 10000"/>
              <a:gd name="connsiteY79" fmla="*/ 7936 h 10000"/>
              <a:gd name="connsiteX80" fmla="*/ 7989 w 10000"/>
              <a:gd name="connsiteY80" fmla="*/ 7838 h 10000"/>
              <a:gd name="connsiteX81" fmla="*/ 8477 w 10000"/>
              <a:gd name="connsiteY81" fmla="*/ 7807 h 10000"/>
              <a:gd name="connsiteX82" fmla="*/ 8607 w 10000"/>
              <a:gd name="connsiteY82" fmla="*/ 7727 h 10000"/>
              <a:gd name="connsiteX83" fmla="*/ 8750 w 10000"/>
              <a:gd name="connsiteY83" fmla="*/ 7450 h 10000"/>
              <a:gd name="connsiteX84" fmla="*/ 8711 w 10000"/>
              <a:gd name="connsiteY84" fmla="*/ 7147 h 10000"/>
              <a:gd name="connsiteX85" fmla="*/ 8962 w 10000"/>
              <a:gd name="connsiteY85" fmla="*/ 6773 h 10000"/>
              <a:gd name="connsiteX86" fmla="*/ 9010 w 10000"/>
              <a:gd name="connsiteY86" fmla="*/ 6514 h 10000"/>
              <a:gd name="connsiteX87" fmla="*/ 9152 w 10000"/>
              <a:gd name="connsiteY87" fmla="*/ 6325 h 10000"/>
              <a:gd name="connsiteX88" fmla="*/ 9386 w 10000"/>
              <a:gd name="connsiteY88" fmla="*/ 6325 h 10000"/>
              <a:gd name="connsiteX89" fmla="*/ 9710 w 10000"/>
              <a:gd name="connsiteY89" fmla="*/ 6392 h 10000"/>
              <a:gd name="connsiteX90" fmla="*/ 9654 w 10000"/>
              <a:gd name="connsiteY90" fmla="*/ 5682 h 10000"/>
              <a:gd name="connsiteX91" fmla="*/ 9446 w 10000"/>
              <a:gd name="connsiteY91" fmla="*/ 5435 h 10000"/>
              <a:gd name="connsiteX92" fmla="*/ 9502 w 10000"/>
              <a:gd name="connsiteY92" fmla="*/ 5321 h 10000"/>
              <a:gd name="connsiteX93" fmla="*/ 9381 w 10000"/>
              <a:gd name="connsiteY93" fmla="*/ 5277 h 10000"/>
              <a:gd name="connsiteX94" fmla="*/ 9269 w 10000"/>
              <a:gd name="connsiteY94" fmla="*/ 5230 h 10000"/>
              <a:gd name="connsiteX95" fmla="*/ 9355 w 10000"/>
              <a:gd name="connsiteY95" fmla="*/ 5068 h 10000"/>
              <a:gd name="connsiteX96" fmla="*/ 9684 w 10000"/>
              <a:gd name="connsiteY96" fmla="*/ 4960 h 10000"/>
              <a:gd name="connsiteX97" fmla="*/ 10000 w 10000"/>
              <a:gd name="connsiteY97" fmla="*/ 4543 h 10000"/>
              <a:gd name="connsiteX98" fmla="*/ 9364 w 10000"/>
              <a:gd name="connsiteY98" fmla="*/ 4350 h 10000"/>
              <a:gd name="connsiteX99" fmla="*/ 8919 w 10000"/>
              <a:gd name="connsiteY99" fmla="*/ 4502 h 10000"/>
              <a:gd name="connsiteX100" fmla="*/ 8802 w 10000"/>
              <a:gd name="connsiteY100" fmla="*/ 4522 h 10000"/>
              <a:gd name="connsiteX101" fmla="*/ 8625 w 10000"/>
              <a:gd name="connsiteY101" fmla="*/ 4522 h 10000"/>
              <a:gd name="connsiteX102" fmla="*/ 6980 w 10000"/>
              <a:gd name="connsiteY102" fmla="*/ 4748 h 10000"/>
              <a:gd name="connsiteX103" fmla="*/ 6894 w 10000"/>
              <a:gd name="connsiteY103" fmla="*/ 4748 h 10000"/>
              <a:gd name="connsiteX104" fmla="*/ 6980 w 10000"/>
              <a:gd name="connsiteY104" fmla="*/ 4566 h 10000"/>
              <a:gd name="connsiteX105" fmla="*/ 7594 w 10000"/>
              <a:gd name="connsiteY105" fmla="*/ 3997 h 10000"/>
              <a:gd name="connsiteX106" fmla="*/ 7508 w 10000"/>
              <a:gd name="connsiteY106" fmla="*/ 3791 h 10000"/>
              <a:gd name="connsiteX107" fmla="*/ 7283 w 10000"/>
              <a:gd name="connsiteY107" fmla="*/ 3555 h 10000"/>
              <a:gd name="connsiteX108" fmla="*/ 6997 w 10000"/>
              <a:gd name="connsiteY108" fmla="*/ 3481 h 10000"/>
              <a:gd name="connsiteX109" fmla="*/ 6864 w 10000"/>
              <a:gd name="connsiteY109" fmla="*/ 3333 h 10000"/>
              <a:gd name="connsiteX110" fmla="*/ 6366 w 10000"/>
              <a:gd name="connsiteY110" fmla="*/ 3241 h 10000"/>
              <a:gd name="connsiteX111" fmla="*/ 6280 w 10000"/>
              <a:gd name="connsiteY111" fmla="*/ 3127 h 10000"/>
              <a:gd name="connsiteX112" fmla="*/ 6133 w 10000"/>
              <a:gd name="connsiteY112" fmla="*/ 3060 h 10000"/>
              <a:gd name="connsiteX113" fmla="*/ 6249 w 10000"/>
              <a:gd name="connsiteY113" fmla="*/ 2968 h 10000"/>
              <a:gd name="connsiteX114" fmla="*/ 6249 w 10000"/>
              <a:gd name="connsiteY114" fmla="*/ 2764 h 10000"/>
              <a:gd name="connsiteX115" fmla="*/ 6686 w 10000"/>
              <a:gd name="connsiteY115" fmla="*/ 2901 h 10000"/>
              <a:gd name="connsiteX116" fmla="*/ 6907 w 10000"/>
              <a:gd name="connsiteY116" fmla="*/ 2821 h 10000"/>
              <a:gd name="connsiteX117" fmla="*/ 7188 w 10000"/>
              <a:gd name="connsiteY117" fmla="*/ 2854 h 10000"/>
              <a:gd name="connsiteX118" fmla="*/ 7279 w 10000"/>
              <a:gd name="connsiteY118" fmla="*/ 2625 h 10000"/>
              <a:gd name="connsiteX119" fmla="*/ 7188 w 10000"/>
              <a:gd name="connsiteY119" fmla="*/ 2375 h 10000"/>
              <a:gd name="connsiteX120" fmla="*/ 7439 w 10000"/>
              <a:gd name="connsiteY120" fmla="*/ 2116 h 10000"/>
              <a:gd name="connsiteX121" fmla="*/ 8006 w 10000"/>
              <a:gd name="connsiteY121" fmla="*/ 2123 h 10000"/>
              <a:gd name="connsiteX122" fmla="*/ 8105 w 10000"/>
              <a:gd name="connsiteY122" fmla="*/ 2039 h 10000"/>
              <a:gd name="connsiteX123" fmla="*/ 8123 w 10000"/>
              <a:gd name="connsiteY123" fmla="*/ 2008 h 10000"/>
              <a:gd name="connsiteX124" fmla="*/ 8827 w 10000"/>
              <a:gd name="connsiteY124" fmla="*/ 1483 h 10000"/>
              <a:gd name="connsiteX125" fmla="*/ 8625 w 10000"/>
              <a:gd name="connsiteY125" fmla="*/ 1277 h 10000"/>
              <a:gd name="connsiteX126" fmla="*/ 8827 w 10000"/>
              <a:gd name="connsiteY126" fmla="*/ 1257 h 10000"/>
              <a:gd name="connsiteX127" fmla="*/ 8827 w 10000"/>
              <a:gd name="connsiteY127" fmla="*/ 1186 h 10000"/>
              <a:gd name="connsiteX128" fmla="*/ 8533 w 10000"/>
              <a:gd name="connsiteY128" fmla="*/ 1186 h 10000"/>
              <a:gd name="connsiteX129" fmla="*/ 8391 w 10000"/>
              <a:gd name="connsiteY129" fmla="*/ 1005 h 10000"/>
              <a:gd name="connsiteX130" fmla="*/ 8330 w 10000"/>
              <a:gd name="connsiteY130" fmla="*/ 937 h 10000"/>
              <a:gd name="connsiteX131" fmla="*/ 8006 w 10000"/>
              <a:gd name="connsiteY131" fmla="*/ 866 h 10000"/>
              <a:gd name="connsiteX132" fmla="*/ 7508 w 10000"/>
              <a:gd name="connsiteY132" fmla="*/ 937 h 10000"/>
              <a:gd name="connsiteX133" fmla="*/ 7508 w 10000"/>
              <a:gd name="connsiteY133" fmla="*/ 846 h 10000"/>
              <a:gd name="connsiteX134" fmla="*/ 7590 w 10000"/>
              <a:gd name="connsiteY134" fmla="*/ 816 h 10000"/>
              <a:gd name="connsiteX135" fmla="*/ 7625 w 10000"/>
              <a:gd name="connsiteY135" fmla="*/ 799 h 10000"/>
              <a:gd name="connsiteX136" fmla="*/ 7642 w 10000"/>
              <a:gd name="connsiteY136" fmla="*/ 789 h 10000"/>
              <a:gd name="connsiteX137" fmla="*/ 7802 w 10000"/>
              <a:gd name="connsiteY137" fmla="*/ 569 h 10000"/>
              <a:gd name="connsiteX138" fmla="*/ 7759 w 10000"/>
              <a:gd name="connsiteY138" fmla="*/ 516 h 10000"/>
              <a:gd name="connsiteX139" fmla="*/ 7603 w 10000"/>
              <a:gd name="connsiteY139" fmla="*/ 539 h 10000"/>
              <a:gd name="connsiteX140" fmla="*/ 7599 w 10000"/>
              <a:gd name="connsiteY140" fmla="*/ 229 h 10000"/>
              <a:gd name="connsiteX141" fmla="*/ 7448 w 10000"/>
              <a:gd name="connsiteY141" fmla="*/ 114 h 10000"/>
              <a:gd name="connsiteX142" fmla="*/ 7435 w 10000"/>
              <a:gd name="connsiteY142" fmla="*/ 104 h 10000"/>
              <a:gd name="connsiteX143" fmla="*/ 7422 w 10000"/>
              <a:gd name="connsiteY143" fmla="*/ 91 h 10000"/>
              <a:gd name="connsiteX144" fmla="*/ 7392 w 10000"/>
              <a:gd name="connsiteY144" fmla="*/ 0 h 10000"/>
              <a:gd name="connsiteX145" fmla="*/ 6937 w 10000"/>
              <a:gd name="connsiteY145" fmla="*/ 283 h 10000"/>
              <a:gd name="connsiteX146" fmla="*/ 6453 w 10000"/>
              <a:gd name="connsiteY146" fmla="*/ 459 h 10000"/>
              <a:gd name="connsiteX147" fmla="*/ 6305 w 10000"/>
              <a:gd name="connsiteY147" fmla="*/ 660 h 10000"/>
              <a:gd name="connsiteX148" fmla="*/ 6249 w 10000"/>
              <a:gd name="connsiteY148" fmla="*/ 846 h 10000"/>
              <a:gd name="connsiteX0" fmla="*/ 6249 w 10000"/>
              <a:gd name="connsiteY0" fmla="*/ 846 h 10000"/>
              <a:gd name="connsiteX1" fmla="*/ 6336 w 10000"/>
              <a:gd name="connsiteY1" fmla="*/ 937 h 10000"/>
              <a:gd name="connsiteX2" fmla="*/ 6159 w 10000"/>
              <a:gd name="connsiteY2" fmla="*/ 1162 h 10000"/>
              <a:gd name="connsiteX3" fmla="*/ 6924 w 10000"/>
              <a:gd name="connsiteY3" fmla="*/ 1277 h 10000"/>
              <a:gd name="connsiteX4" fmla="*/ 6829 w 10000"/>
              <a:gd name="connsiteY4" fmla="*/ 1388 h 10000"/>
              <a:gd name="connsiteX5" fmla="*/ 6539 w 10000"/>
              <a:gd name="connsiteY5" fmla="*/ 1526 h 10000"/>
              <a:gd name="connsiteX6" fmla="*/ 6015 w 10000"/>
              <a:gd name="connsiteY6" fmla="*/ 1506 h 10000"/>
              <a:gd name="connsiteX7" fmla="*/ 5695 w 10000"/>
              <a:gd name="connsiteY7" fmla="*/ 1459 h 10000"/>
              <a:gd name="connsiteX8" fmla="*/ 5345 w 10000"/>
              <a:gd name="connsiteY8" fmla="*/ 1513 h 10000"/>
              <a:gd name="connsiteX9" fmla="*/ 5042 w 10000"/>
              <a:gd name="connsiteY9" fmla="*/ 1708 h 10000"/>
              <a:gd name="connsiteX10" fmla="*/ 4986 w 10000"/>
              <a:gd name="connsiteY10" fmla="*/ 1735 h 10000"/>
              <a:gd name="connsiteX11" fmla="*/ 4575 w 10000"/>
              <a:gd name="connsiteY11" fmla="*/ 1826 h 10000"/>
              <a:gd name="connsiteX12" fmla="*/ 3736 w 10000"/>
              <a:gd name="connsiteY12" fmla="*/ 2426 h 10000"/>
              <a:gd name="connsiteX13" fmla="*/ 3143 w 10000"/>
              <a:gd name="connsiteY13" fmla="*/ 2743 h 10000"/>
              <a:gd name="connsiteX14" fmla="*/ 2369 w 10000"/>
              <a:gd name="connsiteY14" fmla="*/ 3238 h 10000"/>
              <a:gd name="connsiteX15" fmla="*/ 1958 w 10000"/>
              <a:gd name="connsiteY15" fmla="*/ 3555 h 10000"/>
              <a:gd name="connsiteX16" fmla="*/ 1711 w 10000"/>
              <a:gd name="connsiteY16" fmla="*/ 3980 h 10000"/>
              <a:gd name="connsiteX17" fmla="*/ 1586 w 10000"/>
              <a:gd name="connsiteY17" fmla="*/ 4199 h 10000"/>
              <a:gd name="connsiteX18" fmla="*/ 1616 w 10000"/>
              <a:gd name="connsiteY18" fmla="*/ 4452 h 10000"/>
              <a:gd name="connsiteX19" fmla="*/ 1409 w 10000"/>
              <a:gd name="connsiteY19" fmla="*/ 4475 h 10000"/>
              <a:gd name="connsiteX20" fmla="*/ 1205 w 10000"/>
              <a:gd name="connsiteY20" fmla="*/ 4566 h 10000"/>
              <a:gd name="connsiteX21" fmla="*/ 984 w 10000"/>
              <a:gd name="connsiteY21" fmla="*/ 4873 h 10000"/>
              <a:gd name="connsiteX22" fmla="*/ 941 w 10000"/>
              <a:gd name="connsiteY22" fmla="*/ 5025 h 10000"/>
              <a:gd name="connsiteX23" fmla="*/ 1235 w 10000"/>
              <a:gd name="connsiteY23" fmla="*/ 5159 h 10000"/>
              <a:gd name="connsiteX24" fmla="*/ 1668 w 10000"/>
              <a:gd name="connsiteY24" fmla="*/ 5186 h 10000"/>
              <a:gd name="connsiteX25" fmla="*/ 2200 w 10000"/>
              <a:gd name="connsiteY25" fmla="*/ 5503 h 10000"/>
              <a:gd name="connsiteX26" fmla="*/ 2097 w 10000"/>
              <a:gd name="connsiteY26" fmla="*/ 5692 h 10000"/>
              <a:gd name="connsiteX27" fmla="*/ 1625 w 10000"/>
              <a:gd name="connsiteY27" fmla="*/ 5829 h 10000"/>
              <a:gd name="connsiteX28" fmla="*/ 855 w 10000"/>
              <a:gd name="connsiteY28" fmla="*/ 5641 h 10000"/>
              <a:gd name="connsiteX29" fmla="*/ 971 w 10000"/>
              <a:gd name="connsiteY29" fmla="*/ 5614 h 10000"/>
              <a:gd name="connsiteX30" fmla="*/ 971 w 10000"/>
              <a:gd name="connsiteY30" fmla="*/ 5550 h 10000"/>
              <a:gd name="connsiteX31" fmla="*/ 825 w 10000"/>
              <a:gd name="connsiteY31" fmla="*/ 5479 h 10000"/>
              <a:gd name="connsiteX32" fmla="*/ 677 w 10000"/>
              <a:gd name="connsiteY32" fmla="*/ 5708 h 10000"/>
              <a:gd name="connsiteX33" fmla="*/ 738 w 10000"/>
              <a:gd name="connsiteY33" fmla="*/ 5799 h 10000"/>
              <a:gd name="connsiteX34" fmla="*/ 816 w 10000"/>
              <a:gd name="connsiteY34" fmla="*/ 6012 h 10000"/>
              <a:gd name="connsiteX35" fmla="*/ 881 w 10000"/>
              <a:gd name="connsiteY35" fmla="*/ 6144 h 10000"/>
              <a:gd name="connsiteX36" fmla="*/ 746 w 10000"/>
              <a:gd name="connsiteY36" fmla="*/ 6379 h 10000"/>
              <a:gd name="connsiteX37" fmla="*/ 475 w 10000"/>
              <a:gd name="connsiteY37" fmla="*/ 6531 h 10000"/>
              <a:gd name="connsiteX38" fmla="*/ 236 w 10000"/>
              <a:gd name="connsiteY38" fmla="*/ 6871 h 10000"/>
              <a:gd name="connsiteX39" fmla="*/ 2 w 10000"/>
              <a:gd name="connsiteY39" fmla="*/ 7214 h 10000"/>
              <a:gd name="connsiteX40" fmla="*/ 314 w 10000"/>
              <a:gd name="connsiteY40" fmla="*/ 7430 h 10000"/>
              <a:gd name="connsiteX41" fmla="*/ 707 w 10000"/>
              <a:gd name="connsiteY41" fmla="*/ 7603 h 10000"/>
              <a:gd name="connsiteX42" fmla="*/ 881 w 10000"/>
              <a:gd name="connsiteY42" fmla="*/ 7603 h 10000"/>
              <a:gd name="connsiteX43" fmla="*/ 946 w 10000"/>
              <a:gd name="connsiteY43" fmla="*/ 7693 h 10000"/>
              <a:gd name="connsiteX44" fmla="*/ 1102 w 10000"/>
              <a:gd name="connsiteY44" fmla="*/ 7889 h 10000"/>
              <a:gd name="connsiteX45" fmla="*/ 1175 w 10000"/>
              <a:gd name="connsiteY45" fmla="*/ 7993 h 10000"/>
              <a:gd name="connsiteX46" fmla="*/ 1002 w 10000"/>
              <a:gd name="connsiteY46" fmla="*/ 8084 h 10000"/>
              <a:gd name="connsiteX47" fmla="*/ 907 w 10000"/>
              <a:gd name="connsiteY47" fmla="*/ 8149 h 10000"/>
              <a:gd name="connsiteX48" fmla="*/ 864 w 10000"/>
              <a:gd name="connsiteY48" fmla="*/ 8229 h 10000"/>
              <a:gd name="connsiteX49" fmla="*/ 561 w 10000"/>
              <a:gd name="connsiteY49" fmla="*/ 8700 h 10000"/>
              <a:gd name="connsiteX50" fmla="*/ 475 w 10000"/>
              <a:gd name="connsiteY50" fmla="*/ 9021 h 10000"/>
              <a:gd name="connsiteX51" fmla="*/ 772 w 10000"/>
              <a:gd name="connsiteY51" fmla="*/ 9311 h 10000"/>
              <a:gd name="connsiteX52" fmla="*/ 1040 w 10000"/>
              <a:gd name="connsiteY52" fmla="*/ 9513 h 10000"/>
              <a:gd name="connsiteX53" fmla="*/ 1556 w 10000"/>
              <a:gd name="connsiteY53" fmla="*/ 9499 h 10000"/>
              <a:gd name="connsiteX54" fmla="*/ 1897 w 10000"/>
              <a:gd name="connsiteY54" fmla="*/ 9712 h 10000"/>
              <a:gd name="connsiteX55" fmla="*/ 2084 w 10000"/>
              <a:gd name="connsiteY55" fmla="*/ 9819 h 10000"/>
              <a:gd name="connsiteX56" fmla="*/ 2408 w 10000"/>
              <a:gd name="connsiteY56" fmla="*/ 9749 h 10000"/>
              <a:gd name="connsiteX57" fmla="*/ 2537 w 10000"/>
              <a:gd name="connsiteY57" fmla="*/ 9901 h 10000"/>
              <a:gd name="connsiteX58" fmla="*/ 3014 w 10000"/>
              <a:gd name="connsiteY58" fmla="*/ 9924 h 10000"/>
              <a:gd name="connsiteX59" fmla="*/ 3057 w 10000"/>
              <a:gd name="connsiteY59" fmla="*/ 9891 h 10000"/>
              <a:gd name="connsiteX60" fmla="*/ 3113 w 10000"/>
              <a:gd name="connsiteY60" fmla="*/ 9819 h 10000"/>
              <a:gd name="connsiteX61" fmla="*/ 3697 w 10000"/>
              <a:gd name="connsiteY61" fmla="*/ 9819 h 10000"/>
              <a:gd name="connsiteX62" fmla="*/ 3809 w 10000"/>
              <a:gd name="connsiteY62" fmla="*/ 9678 h 10000"/>
              <a:gd name="connsiteX63" fmla="*/ 3852 w 10000"/>
              <a:gd name="connsiteY63" fmla="*/ 9618 h 10000"/>
              <a:gd name="connsiteX64" fmla="*/ 4320 w 10000"/>
              <a:gd name="connsiteY64" fmla="*/ 9574 h 10000"/>
              <a:gd name="connsiteX65" fmla="*/ 4636 w 10000"/>
              <a:gd name="connsiteY65" fmla="*/ 9294 h 10000"/>
              <a:gd name="connsiteX66" fmla="*/ 4986 w 10000"/>
              <a:gd name="connsiteY66" fmla="*/ 8700 h 10000"/>
              <a:gd name="connsiteX67" fmla="*/ 5164 w 10000"/>
              <a:gd name="connsiteY67" fmla="*/ 8404 h 10000"/>
              <a:gd name="connsiteX68" fmla="*/ 5523 w 10000"/>
              <a:gd name="connsiteY68" fmla="*/ 8229 h 10000"/>
              <a:gd name="connsiteX69" fmla="*/ 5760 w 10000"/>
              <a:gd name="connsiteY69" fmla="*/ 7933 h 10000"/>
              <a:gd name="connsiteX70" fmla="*/ 6159 w 10000"/>
              <a:gd name="connsiteY70" fmla="*/ 7879 h 10000"/>
              <a:gd name="connsiteX71" fmla="*/ 6072 w 10000"/>
              <a:gd name="connsiteY71" fmla="*/ 7697 h 10000"/>
              <a:gd name="connsiteX72" fmla="*/ 6453 w 10000"/>
              <a:gd name="connsiteY72" fmla="*/ 7603 h 10000"/>
              <a:gd name="connsiteX73" fmla="*/ 6660 w 10000"/>
              <a:gd name="connsiteY73" fmla="*/ 7673 h 10000"/>
              <a:gd name="connsiteX74" fmla="*/ 6898 w 10000"/>
              <a:gd name="connsiteY74" fmla="*/ 7491 h 10000"/>
              <a:gd name="connsiteX75" fmla="*/ 7214 w 10000"/>
              <a:gd name="connsiteY75" fmla="*/ 7534 h 10000"/>
              <a:gd name="connsiteX76" fmla="*/ 7244 w 10000"/>
              <a:gd name="connsiteY76" fmla="*/ 7693 h 10000"/>
              <a:gd name="connsiteX77" fmla="*/ 7405 w 10000"/>
              <a:gd name="connsiteY77" fmla="*/ 7936 h 10000"/>
              <a:gd name="connsiteX78" fmla="*/ 7538 w 10000"/>
              <a:gd name="connsiteY78" fmla="*/ 8060 h 10000"/>
              <a:gd name="connsiteX79" fmla="*/ 7729 w 10000"/>
              <a:gd name="connsiteY79" fmla="*/ 7936 h 10000"/>
              <a:gd name="connsiteX80" fmla="*/ 7989 w 10000"/>
              <a:gd name="connsiteY80" fmla="*/ 7838 h 10000"/>
              <a:gd name="connsiteX81" fmla="*/ 8477 w 10000"/>
              <a:gd name="connsiteY81" fmla="*/ 7807 h 10000"/>
              <a:gd name="connsiteX82" fmla="*/ 8607 w 10000"/>
              <a:gd name="connsiteY82" fmla="*/ 7727 h 10000"/>
              <a:gd name="connsiteX83" fmla="*/ 8750 w 10000"/>
              <a:gd name="connsiteY83" fmla="*/ 7450 h 10000"/>
              <a:gd name="connsiteX84" fmla="*/ 8711 w 10000"/>
              <a:gd name="connsiteY84" fmla="*/ 7147 h 10000"/>
              <a:gd name="connsiteX85" fmla="*/ 8962 w 10000"/>
              <a:gd name="connsiteY85" fmla="*/ 6773 h 10000"/>
              <a:gd name="connsiteX86" fmla="*/ 9010 w 10000"/>
              <a:gd name="connsiteY86" fmla="*/ 6514 h 10000"/>
              <a:gd name="connsiteX87" fmla="*/ 9152 w 10000"/>
              <a:gd name="connsiteY87" fmla="*/ 6325 h 10000"/>
              <a:gd name="connsiteX88" fmla="*/ 9386 w 10000"/>
              <a:gd name="connsiteY88" fmla="*/ 6325 h 10000"/>
              <a:gd name="connsiteX89" fmla="*/ 9710 w 10000"/>
              <a:gd name="connsiteY89" fmla="*/ 6392 h 10000"/>
              <a:gd name="connsiteX90" fmla="*/ 9654 w 10000"/>
              <a:gd name="connsiteY90" fmla="*/ 5682 h 10000"/>
              <a:gd name="connsiteX91" fmla="*/ 9446 w 10000"/>
              <a:gd name="connsiteY91" fmla="*/ 5435 h 10000"/>
              <a:gd name="connsiteX92" fmla="*/ 9502 w 10000"/>
              <a:gd name="connsiteY92" fmla="*/ 5321 h 10000"/>
              <a:gd name="connsiteX93" fmla="*/ 9381 w 10000"/>
              <a:gd name="connsiteY93" fmla="*/ 5277 h 10000"/>
              <a:gd name="connsiteX94" fmla="*/ 9269 w 10000"/>
              <a:gd name="connsiteY94" fmla="*/ 5230 h 10000"/>
              <a:gd name="connsiteX95" fmla="*/ 9355 w 10000"/>
              <a:gd name="connsiteY95" fmla="*/ 5068 h 10000"/>
              <a:gd name="connsiteX96" fmla="*/ 9684 w 10000"/>
              <a:gd name="connsiteY96" fmla="*/ 4960 h 10000"/>
              <a:gd name="connsiteX97" fmla="*/ 10000 w 10000"/>
              <a:gd name="connsiteY97" fmla="*/ 4543 h 10000"/>
              <a:gd name="connsiteX98" fmla="*/ 9364 w 10000"/>
              <a:gd name="connsiteY98" fmla="*/ 4350 h 10000"/>
              <a:gd name="connsiteX99" fmla="*/ 8919 w 10000"/>
              <a:gd name="connsiteY99" fmla="*/ 4502 h 10000"/>
              <a:gd name="connsiteX100" fmla="*/ 8802 w 10000"/>
              <a:gd name="connsiteY100" fmla="*/ 4522 h 10000"/>
              <a:gd name="connsiteX101" fmla="*/ 8625 w 10000"/>
              <a:gd name="connsiteY101" fmla="*/ 4522 h 10000"/>
              <a:gd name="connsiteX102" fmla="*/ 6980 w 10000"/>
              <a:gd name="connsiteY102" fmla="*/ 4748 h 10000"/>
              <a:gd name="connsiteX103" fmla="*/ 6980 w 10000"/>
              <a:gd name="connsiteY103" fmla="*/ 4566 h 10000"/>
              <a:gd name="connsiteX104" fmla="*/ 7594 w 10000"/>
              <a:gd name="connsiteY104" fmla="*/ 3997 h 10000"/>
              <a:gd name="connsiteX105" fmla="*/ 7508 w 10000"/>
              <a:gd name="connsiteY105" fmla="*/ 3791 h 10000"/>
              <a:gd name="connsiteX106" fmla="*/ 7283 w 10000"/>
              <a:gd name="connsiteY106" fmla="*/ 3555 h 10000"/>
              <a:gd name="connsiteX107" fmla="*/ 6997 w 10000"/>
              <a:gd name="connsiteY107" fmla="*/ 3481 h 10000"/>
              <a:gd name="connsiteX108" fmla="*/ 6864 w 10000"/>
              <a:gd name="connsiteY108" fmla="*/ 3333 h 10000"/>
              <a:gd name="connsiteX109" fmla="*/ 6366 w 10000"/>
              <a:gd name="connsiteY109" fmla="*/ 3241 h 10000"/>
              <a:gd name="connsiteX110" fmla="*/ 6280 w 10000"/>
              <a:gd name="connsiteY110" fmla="*/ 3127 h 10000"/>
              <a:gd name="connsiteX111" fmla="*/ 6133 w 10000"/>
              <a:gd name="connsiteY111" fmla="*/ 3060 h 10000"/>
              <a:gd name="connsiteX112" fmla="*/ 6249 w 10000"/>
              <a:gd name="connsiteY112" fmla="*/ 2968 h 10000"/>
              <a:gd name="connsiteX113" fmla="*/ 6249 w 10000"/>
              <a:gd name="connsiteY113" fmla="*/ 2764 h 10000"/>
              <a:gd name="connsiteX114" fmla="*/ 6686 w 10000"/>
              <a:gd name="connsiteY114" fmla="*/ 2901 h 10000"/>
              <a:gd name="connsiteX115" fmla="*/ 6907 w 10000"/>
              <a:gd name="connsiteY115" fmla="*/ 2821 h 10000"/>
              <a:gd name="connsiteX116" fmla="*/ 7188 w 10000"/>
              <a:gd name="connsiteY116" fmla="*/ 2854 h 10000"/>
              <a:gd name="connsiteX117" fmla="*/ 7279 w 10000"/>
              <a:gd name="connsiteY117" fmla="*/ 2625 h 10000"/>
              <a:gd name="connsiteX118" fmla="*/ 7188 w 10000"/>
              <a:gd name="connsiteY118" fmla="*/ 2375 h 10000"/>
              <a:gd name="connsiteX119" fmla="*/ 7439 w 10000"/>
              <a:gd name="connsiteY119" fmla="*/ 2116 h 10000"/>
              <a:gd name="connsiteX120" fmla="*/ 8006 w 10000"/>
              <a:gd name="connsiteY120" fmla="*/ 2123 h 10000"/>
              <a:gd name="connsiteX121" fmla="*/ 8105 w 10000"/>
              <a:gd name="connsiteY121" fmla="*/ 2039 h 10000"/>
              <a:gd name="connsiteX122" fmla="*/ 8123 w 10000"/>
              <a:gd name="connsiteY122" fmla="*/ 2008 h 10000"/>
              <a:gd name="connsiteX123" fmla="*/ 8827 w 10000"/>
              <a:gd name="connsiteY123" fmla="*/ 1483 h 10000"/>
              <a:gd name="connsiteX124" fmla="*/ 8625 w 10000"/>
              <a:gd name="connsiteY124" fmla="*/ 1277 h 10000"/>
              <a:gd name="connsiteX125" fmla="*/ 8827 w 10000"/>
              <a:gd name="connsiteY125" fmla="*/ 1257 h 10000"/>
              <a:gd name="connsiteX126" fmla="*/ 8827 w 10000"/>
              <a:gd name="connsiteY126" fmla="*/ 1186 h 10000"/>
              <a:gd name="connsiteX127" fmla="*/ 8533 w 10000"/>
              <a:gd name="connsiteY127" fmla="*/ 1186 h 10000"/>
              <a:gd name="connsiteX128" fmla="*/ 8391 w 10000"/>
              <a:gd name="connsiteY128" fmla="*/ 1005 h 10000"/>
              <a:gd name="connsiteX129" fmla="*/ 8330 w 10000"/>
              <a:gd name="connsiteY129" fmla="*/ 937 h 10000"/>
              <a:gd name="connsiteX130" fmla="*/ 8006 w 10000"/>
              <a:gd name="connsiteY130" fmla="*/ 866 h 10000"/>
              <a:gd name="connsiteX131" fmla="*/ 7508 w 10000"/>
              <a:gd name="connsiteY131" fmla="*/ 937 h 10000"/>
              <a:gd name="connsiteX132" fmla="*/ 7508 w 10000"/>
              <a:gd name="connsiteY132" fmla="*/ 846 h 10000"/>
              <a:gd name="connsiteX133" fmla="*/ 7590 w 10000"/>
              <a:gd name="connsiteY133" fmla="*/ 816 h 10000"/>
              <a:gd name="connsiteX134" fmla="*/ 7625 w 10000"/>
              <a:gd name="connsiteY134" fmla="*/ 799 h 10000"/>
              <a:gd name="connsiteX135" fmla="*/ 7642 w 10000"/>
              <a:gd name="connsiteY135" fmla="*/ 789 h 10000"/>
              <a:gd name="connsiteX136" fmla="*/ 7802 w 10000"/>
              <a:gd name="connsiteY136" fmla="*/ 569 h 10000"/>
              <a:gd name="connsiteX137" fmla="*/ 7759 w 10000"/>
              <a:gd name="connsiteY137" fmla="*/ 516 h 10000"/>
              <a:gd name="connsiteX138" fmla="*/ 7603 w 10000"/>
              <a:gd name="connsiteY138" fmla="*/ 539 h 10000"/>
              <a:gd name="connsiteX139" fmla="*/ 7599 w 10000"/>
              <a:gd name="connsiteY139" fmla="*/ 229 h 10000"/>
              <a:gd name="connsiteX140" fmla="*/ 7448 w 10000"/>
              <a:gd name="connsiteY140" fmla="*/ 114 h 10000"/>
              <a:gd name="connsiteX141" fmla="*/ 7435 w 10000"/>
              <a:gd name="connsiteY141" fmla="*/ 104 h 10000"/>
              <a:gd name="connsiteX142" fmla="*/ 7422 w 10000"/>
              <a:gd name="connsiteY142" fmla="*/ 91 h 10000"/>
              <a:gd name="connsiteX143" fmla="*/ 7392 w 10000"/>
              <a:gd name="connsiteY143" fmla="*/ 0 h 10000"/>
              <a:gd name="connsiteX144" fmla="*/ 6937 w 10000"/>
              <a:gd name="connsiteY144" fmla="*/ 283 h 10000"/>
              <a:gd name="connsiteX145" fmla="*/ 6453 w 10000"/>
              <a:gd name="connsiteY145" fmla="*/ 459 h 10000"/>
              <a:gd name="connsiteX146" fmla="*/ 6305 w 10000"/>
              <a:gd name="connsiteY146" fmla="*/ 660 h 10000"/>
              <a:gd name="connsiteX147" fmla="*/ 6249 w 10000"/>
              <a:gd name="connsiteY147" fmla="*/ 846 h 10000"/>
              <a:gd name="connsiteX0" fmla="*/ 6249 w 10000"/>
              <a:gd name="connsiteY0" fmla="*/ 846 h 10000"/>
              <a:gd name="connsiteX1" fmla="*/ 6336 w 10000"/>
              <a:gd name="connsiteY1" fmla="*/ 937 h 10000"/>
              <a:gd name="connsiteX2" fmla="*/ 6159 w 10000"/>
              <a:gd name="connsiteY2" fmla="*/ 1162 h 10000"/>
              <a:gd name="connsiteX3" fmla="*/ 6924 w 10000"/>
              <a:gd name="connsiteY3" fmla="*/ 1277 h 10000"/>
              <a:gd name="connsiteX4" fmla="*/ 6829 w 10000"/>
              <a:gd name="connsiteY4" fmla="*/ 1388 h 10000"/>
              <a:gd name="connsiteX5" fmla="*/ 6539 w 10000"/>
              <a:gd name="connsiteY5" fmla="*/ 1526 h 10000"/>
              <a:gd name="connsiteX6" fmla="*/ 6015 w 10000"/>
              <a:gd name="connsiteY6" fmla="*/ 1506 h 10000"/>
              <a:gd name="connsiteX7" fmla="*/ 5695 w 10000"/>
              <a:gd name="connsiteY7" fmla="*/ 1459 h 10000"/>
              <a:gd name="connsiteX8" fmla="*/ 5345 w 10000"/>
              <a:gd name="connsiteY8" fmla="*/ 1513 h 10000"/>
              <a:gd name="connsiteX9" fmla="*/ 5042 w 10000"/>
              <a:gd name="connsiteY9" fmla="*/ 1708 h 10000"/>
              <a:gd name="connsiteX10" fmla="*/ 4986 w 10000"/>
              <a:gd name="connsiteY10" fmla="*/ 1735 h 10000"/>
              <a:gd name="connsiteX11" fmla="*/ 4575 w 10000"/>
              <a:gd name="connsiteY11" fmla="*/ 1826 h 10000"/>
              <a:gd name="connsiteX12" fmla="*/ 3736 w 10000"/>
              <a:gd name="connsiteY12" fmla="*/ 2426 h 10000"/>
              <a:gd name="connsiteX13" fmla="*/ 3143 w 10000"/>
              <a:gd name="connsiteY13" fmla="*/ 2743 h 10000"/>
              <a:gd name="connsiteX14" fmla="*/ 2369 w 10000"/>
              <a:gd name="connsiteY14" fmla="*/ 3238 h 10000"/>
              <a:gd name="connsiteX15" fmla="*/ 1958 w 10000"/>
              <a:gd name="connsiteY15" fmla="*/ 3555 h 10000"/>
              <a:gd name="connsiteX16" fmla="*/ 1711 w 10000"/>
              <a:gd name="connsiteY16" fmla="*/ 3980 h 10000"/>
              <a:gd name="connsiteX17" fmla="*/ 1586 w 10000"/>
              <a:gd name="connsiteY17" fmla="*/ 4199 h 10000"/>
              <a:gd name="connsiteX18" fmla="*/ 1616 w 10000"/>
              <a:gd name="connsiteY18" fmla="*/ 4452 h 10000"/>
              <a:gd name="connsiteX19" fmla="*/ 1409 w 10000"/>
              <a:gd name="connsiteY19" fmla="*/ 4475 h 10000"/>
              <a:gd name="connsiteX20" fmla="*/ 1205 w 10000"/>
              <a:gd name="connsiteY20" fmla="*/ 4566 h 10000"/>
              <a:gd name="connsiteX21" fmla="*/ 984 w 10000"/>
              <a:gd name="connsiteY21" fmla="*/ 4873 h 10000"/>
              <a:gd name="connsiteX22" fmla="*/ 941 w 10000"/>
              <a:gd name="connsiteY22" fmla="*/ 5025 h 10000"/>
              <a:gd name="connsiteX23" fmla="*/ 1235 w 10000"/>
              <a:gd name="connsiteY23" fmla="*/ 5159 h 10000"/>
              <a:gd name="connsiteX24" fmla="*/ 1668 w 10000"/>
              <a:gd name="connsiteY24" fmla="*/ 5186 h 10000"/>
              <a:gd name="connsiteX25" fmla="*/ 2200 w 10000"/>
              <a:gd name="connsiteY25" fmla="*/ 5503 h 10000"/>
              <a:gd name="connsiteX26" fmla="*/ 2097 w 10000"/>
              <a:gd name="connsiteY26" fmla="*/ 5692 h 10000"/>
              <a:gd name="connsiteX27" fmla="*/ 1625 w 10000"/>
              <a:gd name="connsiteY27" fmla="*/ 5829 h 10000"/>
              <a:gd name="connsiteX28" fmla="*/ 855 w 10000"/>
              <a:gd name="connsiteY28" fmla="*/ 5641 h 10000"/>
              <a:gd name="connsiteX29" fmla="*/ 971 w 10000"/>
              <a:gd name="connsiteY29" fmla="*/ 5614 h 10000"/>
              <a:gd name="connsiteX30" fmla="*/ 971 w 10000"/>
              <a:gd name="connsiteY30" fmla="*/ 5550 h 10000"/>
              <a:gd name="connsiteX31" fmla="*/ 825 w 10000"/>
              <a:gd name="connsiteY31" fmla="*/ 5479 h 10000"/>
              <a:gd name="connsiteX32" fmla="*/ 677 w 10000"/>
              <a:gd name="connsiteY32" fmla="*/ 5708 h 10000"/>
              <a:gd name="connsiteX33" fmla="*/ 738 w 10000"/>
              <a:gd name="connsiteY33" fmla="*/ 5799 h 10000"/>
              <a:gd name="connsiteX34" fmla="*/ 816 w 10000"/>
              <a:gd name="connsiteY34" fmla="*/ 6012 h 10000"/>
              <a:gd name="connsiteX35" fmla="*/ 881 w 10000"/>
              <a:gd name="connsiteY35" fmla="*/ 6144 h 10000"/>
              <a:gd name="connsiteX36" fmla="*/ 746 w 10000"/>
              <a:gd name="connsiteY36" fmla="*/ 6379 h 10000"/>
              <a:gd name="connsiteX37" fmla="*/ 475 w 10000"/>
              <a:gd name="connsiteY37" fmla="*/ 6531 h 10000"/>
              <a:gd name="connsiteX38" fmla="*/ 236 w 10000"/>
              <a:gd name="connsiteY38" fmla="*/ 6871 h 10000"/>
              <a:gd name="connsiteX39" fmla="*/ 2 w 10000"/>
              <a:gd name="connsiteY39" fmla="*/ 7214 h 10000"/>
              <a:gd name="connsiteX40" fmla="*/ 314 w 10000"/>
              <a:gd name="connsiteY40" fmla="*/ 7430 h 10000"/>
              <a:gd name="connsiteX41" fmla="*/ 707 w 10000"/>
              <a:gd name="connsiteY41" fmla="*/ 7603 h 10000"/>
              <a:gd name="connsiteX42" fmla="*/ 881 w 10000"/>
              <a:gd name="connsiteY42" fmla="*/ 7603 h 10000"/>
              <a:gd name="connsiteX43" fmla="*/ 946 w 10000"/>
              <a:gd name="connsiteY43" fmla="*/ 7693 h 10000"/>
              <a:gd name="connsiteX44" fmla="*/ 1102 w 10000"/>
              <a:gd name="connsiteY44" fmla="*/ 7889 h 10000"/>
              <a:gd name="connsiteX45" fmla="*/ 1175 w 10000"/>
              <a:gd name="connsiteY45" fmla="*/ 7993 h 10000"/>
              <a:gd name="connsiteX46" fmla="*/ 1002 w 10000"/>
              <a:gd name="connsiteY46" fmla="*/ 8084 h 10000"/>
              <a:gd name="connsiteX47" fmla="*/ 907 w 10000"/>
              <a:gd name="connsiteY47" fmla="*/ 8149 h 10000"/>
              <a:gd name="connsiteX48" fmla="*/ 864 w 10000"/>
              <a:gd name="connsiteY48" fmla="*/ 8229 h 10000"/>
              <a:gd name="connsiteX49" fmla="*/ 561 w 10000"/>
              <a:gd name="connsiteY49" fmla="*/ 8700 h 10000"/>
              <a:gd name="connsiteX50" fmla="*/ 475 w 10000"/>
              <a:gd name="connsiteY50" fmla="*/ 9021 h 10000"/>
              <a:gd name="connsiteX51" fmla="*/ 772 w 10000"/>
              <a:gd name="connsiteY51" fmla="*/ 9311 h 10000"/>
              <a:gd name="connsiteX52" fmla="*/ 1040 w 10000"/>
              <a:gd name="connsiteY52" fmla="*/ 9513 h 10000"/>
              <a:gd name="connsiteX53" fmla="*/ 1556 w 10000"/>
              <a:gd name="connsiteY53" fmla="*/ 9499 h 10000"/>
              <a:gd name="connsiteX54" fmla="*/ 1897 w 10000"/>
              <a:gd name="connsiteY54" fmla="*/ 9712 h 10000"/>
              <a:gd name="connsiteX55" fmla="*/ 2084 w 10000"/>
              <a:gd name="connsiteY55" fmla="*/ 9819 h 10000"/>
              <a:gd name="connsiteX56" fmla="*/ 2408 w 10000"/>
              <a:gd name="connsiteY56" fmla="*/ 9749 h 10000"/>
              <a:gd name="connsiteX57" fmla="*/ 2537 w 10000"/>
              <a:gd name="connsiteY57" fmla="*/ 9901 h 10000"/>
              <a:gd name="connsiteX58" fmla="*/ 3014 w 10000"/>
              <a:gd name="connsiteY58" fmla="*/ 9924 h 10000"/>
              <a:gd name="connsiteX59" fmla="*/ 3057 w 10000"/>
              <a:gd name="connsiteY59" fmla="*/ 9891 h 10000"/>
              <a:gd name="connsiteX60" fmla="*/ 3113 w 10000"/>
              <a:gd name="connsiteY60" fmla="*/ 9819 h 10000"/>
              <a:gd name="connsiteX61" fmla="*/ 3697 w 10000"/>
              <a:gd name="connsiteY61" fmla="*/ 9819 h 10000"/>
              <a:gd name="connsiteX62" fmla="*/ 3809 w 10000"/>
              <a:gd name="connsiteY62" fmla="*/ 9678 h 10000"/>
              <a:gd name="connsiteX63" fmla="*/ 3852 w 10000"/>
              <a:gd name="connsiteY63" fmla="*/ 9618 h 10000"/>
              <a:gd name="connsiteX64" fmla="*/ 4320 w 10000"/>
              <a:gd name="connsiteY64" fmla="*/ 9574 h 10000"/>
              <a:gd name="connsiteX65" fmla="*/ 4636 w 10000"/>
              <a:gd name="connsiteY65" fmla="*/ 9294 h 10000"/>
              <a:gd name="connsiteX66" fmla="*/ 4986 w 10000"/>
              <a:gd name="connsiteY66" fmla="*/ 8700 h 10000"/>
              <a:gd name="connsiteX67" fmla="*/ 5164 w 10000"/>
              <a:gd name="connsiteY67" fmla="*/ 8404 h 10000"/>
              <a:gd name="connsiteX68" fmla="*/ 5523 w 10000"/>
              <a:gd name="connsiteY68" fmla="*/ 8229 h 10000"/>
              <a:gd name="connsiteX69" fmla="*/ 5760 w 10000"/>
              <a:gd name="connsiteY69" fmla="*/ 7933 h 10000"/>
              <a:gd name="connsiteX70" fmla="*/ 6159 w 10000"/>
              <a:gd name="connsiteY70" fmla="*/ 7879 h 10000"/>
              <a:gd name="connsiteX71" fmla="*/ 6072 w 10000"/>
              <a:gd name="connsiteY71" fmla="*/ 7697 h 10000"/>
              <a:gd name="connsiteX72" fmla="*/ 6453 w 10000"/>
              <a:gd name="connsiteY72" fmla="*/ 7603 h 10000"/>
              <a:gd name="connsiteX73" fmla="*/ 6660 w 10000"/>
              <a:gd name="connsiteY73" fmla="*/ 7673 h 10000"/>
              <a:gd name="connsiteX74" fmla="*/ 6898 w 10000"/>
              <a:gd name="connsiteY74" fmla="*/ 7491 h 10000"/>
              <a:gd name="connsiteX75" fmla="*/ 7214 w 10000"/>
              <a:gd name="connsiteY75" fmla="*/ 7534 h 10000"/>
              <a:gd name="connsiteX76" fmla="*/ 7244 w 10000"/>
              <a:gd name="connsiteY76" fmla="*/ 7693 h 10000"/>
              <a:gd name="connsiteX77" fmla="*/ 7405 w 10000"/>
              <a:gd name="connsiteY77" fmla="*/ 7936 h 10000"/>
              <a:gd name="connsiteX78" fmla="*/ 7538 w 10000"/>
              <a:gd name="connsiteY78" fmla="*/ 8060 h 10000"/>
              <a:gd name="connsiteX79" fmla="*/ 7729 w 10000"/>
              <a:gd name="connsiteY79" fmla="*/ 7936 h 10000"/>
              <a:gd name="connsiteX80" fmla="*/ 7989 w 10000"/>
              <a:gd name="connsiteY80" fmla="*/ 7838 h 10000"/>
              <a:gd name="connsiteX81" fmla="*/ 8477 w 10000"/>
              <a:gd name="connsiteY81" fmla="*/ 7807 h 10000"/>
              <a:gd name="connsiteX82" fmla="*/ 8607 w 10000"/>
              <a:gd name="connsiteY82" fmla="*/ 7727 h 10000"/>
              <a:gd name="connsiteX83" fmla="*/ 8750 w 10000"/>
              <a:gd name="connsiteY83" fmla="*/ 7450 h 10000"/>
              <a:gd name="connsiteX84" fmla="*/ 8711 w 10000"/>
              <a:gd name="connsiteY84" fmla="*/ 7147 h 10000"/>
              <a:gd name="connsiteX85" fmla="*/ 8962 w 10000"/>
              <a:gd name="connsiteY85" fmla="*/ 6773 h 10000"/>
              <a:gd name="connsiteX86" fmla="*/ 9010 w 10000"/>
              <a:gd name="connsiteY86" fmla="*/ 6514 h 10000"/>
              <a:gd name="connsiteX87" fmla="*/ 9152 w 10000"/>
              <a:gd name="connsiteY87" fmla="*/ 6325 h 10000"/>
              <a:gd name="connsiteX88" fmla="*/ 9386 w 10000"/>
              <a:gd name="connsiteY88" fmla="*/ 6325 h 10000"/>
              <a:gd name="connsiteX89" fmla="*/ 9710 w 10000"/>
              <a:gd name="connsiteY89" fmla="*/ 6392 h 10000"/>
              <a:gd name="connsiteX90" fmla="*/ 9654 w 10000"/>
              <a:gd name="connsiteY90" fmla="*/ 5682 h 10000"/>
              <a:gd name="connsiteX91" fmla="*/ 9446 w 10000"/>
              <a:gd name="connsiteY91" fmla="*/ 5435 h 10000"/>
              <a:gd name="connsiteX92" fmla="*/ 9502 w 10000"/>
              <a:gd name="connsiteY92" fmla="*/ 5321 h 10000"/>
              <a:gd name="connsiteX93" fmla="*/ 9381 w 10000"/>
              <a:gd name="connsiteY93" fmla="*/ 5277 h 10000"/>
              <a:gd name="connsiteX94" fmla="*/ 9269 w 10000"/>
              <a:gd name="connsiteY94" fmla="*/ 5230 h 10000"/>
              <a:gd name="connsiteX95" fmla="*/ 9355 w 10000"/>
              <a:gd name="connsiteY95" fmla="*/ 5068 h 10000"/>
              <a:gd name="connsiteX96" fmla="*/ 9684 w 10000"/>
              <a:gd name="connsiteY96" fmla="*/ 4960 h 10000"/>
              <a:gd name="connsiteX97" fmla="*/ 10000 w 10000"/>
              <a:gd name="connsiteY97" fmla="*/ 4543 h 10000"/>
              <a:gd name="connsiteX98" fmla="*/ 9364 w 10000"/>
              <a:gd name="connsiteY98" fmla="*/ 4350 h 10000"/>
              <a:gd name="connsiteX99" fmla="*/ 8919 w 10000"/>
              <a:gd name="connsiteY99" fmla="*/ 4502 h 10000"/>
              <a:gd name="connsiteX100" fmla="*/ 8802 w 10000"/>
              <a:gd name="connsiteY100" fmla="*/ 4522 h 10000"/>
              <a:gd name="connsiteX101" fmla="*/ 8625 w 10000"/>
              <a:gd name="connsiteY101" fmla="*/ 4522 h 10000"/>
              <a:gd name="connsiteX102" fmla="*/ 6980 w 10000"/>
              <a:gd name="connsiteY102" fmla="*/ 4748 h 10000"/>
              <a:gd name="connsiteX103" fmla="*/ 7594 w 10000"/>
              <a:gd name="connsiteY103" fmla="*/ 3997 h 10000"/>
              <a:gd name="connsiteX104" fmla="*/ 7508 w 10000"/>
              <a:gd name="connsiteY104" fmla="*/ 3791 h 10000"/>
              <a:gd name="connsiteX105" fmla="*/ 7283 w 10000"/>
              <a:gd name="connsiteY105" fmla="*/ 3555 h 10000"/>
              <a:gd name="connsiteX106" fmla="*/ 6997 w 10000"/>
              <a:gd name="connsiteY106" fmla="*/ 3481 h 10000"/>
              <a:gd name="connsiteX107" fmla="*/ 6864 w 10000"/>
              <a:gd name="connsiteY107" fmla="*/ 3333 h 10000"/>
              <a:gd name="connsiteX108" fmla="*/ 6366 w 10000"/>
              <a:gd name="connsiteY108" fmla="*/ 3241 h 10000"/>
              <a:gd name="connsiteX109" fmla="*/ 6280 w 10000"/>
              <a:gd name="connsiteY109" fmla="*/ 3127 h 10000"/>
              <a:gd name="connsiteX110" fmla="*/ 6133 w 10000"/>
              <a:gd name="connsiteY110" fmla="*/ 3060 h 10000"/>
              <a:gd name="connsiteX111" fmla="*/ 6249 w 10000"/>
              <a:gd name="connsiteY111" fmla="*/ 2968 h 10000"/>
              <a:gd name="connsiteX112" fmla="*/ 6249 w 10000"/>
              <a:gd name="connsiteY112" fmla="*/ 2764 h 10000"/>
              <a:gd name="connsiteX113" fmla="*/ 6686 w 10000"/>
              <a:gd name="connsiteY113" fmla="*/ 2901 h 10000"/>
              <a:gd name="connsiteX114" fmla="*/ 6907 w 10000"/>
              <a:gd name="connsiteY114" fmla="*/ 2821 h 10000"/>
              <a:gd name="connsiteX115" fmla="*/ 7188 w 10000"/>
              <a:gd name="connsiteY115" fmla="*/ 2854 h 10000"/>
              <a:gd name="connsiteX116" fmla="*/ 7279 w 10000"/>
              <a:gd name="connsiteY116" fmla="*/ 2625 h 10000"/>
              <a:gd name="connsiteX117" fmla="*/ 7188 w 10000"/>
              <a:gd name="connsiteY117" fmla="*/ 2375 h 10000"/>
              <a:gd name="connsiteX118" fmla="*/ 7439 w 10000"/>
              <a:gd name="connsiteY118" fmla="*/ 2116 h 10000"/>
              <a:gd name="connsiteX119" fmla="*/ 8006 w 10000"/>
              <a:gd name="connsiteY119" fmla="*/ 2123 h 10000"/>
              <a:gd name="connsiteX120" fmla="*/ 8105 w 10000"/>
              <a:gd name="connsiteY120" fmla="*/ 2039 h 10000"/>
              <a:gd name="connsiteX121" fmla="*/ 8123 w 10000"/>
              <a:gd name="connsiteY121" fmla="*/ 2008 h 10000"/>
              <a:gd name="connsiteX122" fmla="*/ 8827 w 10000"/>
              <a:gd name="connsiteY122" fmla="*/ 1483 h 10000"/>
              <a:gd name="connsiteX123" fmla="*/ 8625 w 10000"/>
              <a:gd name="connsiteY123" fmla="*/ 1277 h 10000"/>
              <a:gd name="connsiteX124" fmla="*/ 8827 w 10000"/>
              <a:gd name="connsiteY124" fmla="*/ 1257 h 10000"/>
              <a:gd name="connsiteX125" fmla="*/ 8827 w 10000"/>
              <a:gd name="connsiteY125" fmla="*/ 1186 h 10000"/>
              <a:gd name="connsiteX126" fmla="*/ 8533 w 10000"/>
              <a:gd name="connsiteY126" fmla="*/ 1186 h 10000"/>
              <a:gd name="connsiteX127" fmla="*/ 8391 w 10000"/>
              <a:gd name="connsiteY127" fmla="*/ 1005 h 10000"/>
              <a:gd name="connsiteX128" fmla="*/ 8330 w 10000"/>
              <a:gd name="connsiteY128" fmla="*/ 937 h 10000"/>
              <a:gd name="connsiteX129" fmla="*/ 8006 w 10000"/>
              <a:gd name="connsiteY129" fmla="*/ 866 h 10000"/>
              <a:gd name="connsiteX130" fmla="*/ 7508 w 10000"/>
              <a:gd name="connsiteY130" fmla="*/ 937 h 10000"/>
              <a:gd name="connsiteX131" fmla="*/ 7508 w 10000"/>
              <a:gd name="connsiteY131" fmla="*/ 846 h 10000"/>
              <a:gd name="connsiteX132" fmla="*/ 7590 w 10000"/>
              <a:gd name="connsiteY132" fmla="*/ 816 h 10000"/>
              <a:gd name="connsiteX133" fmla="*/ 7625 w 10000"/>
              <a:gd name="connsiteY133" fmla="*/ 799 h 10000"/>
              <a:gd name="connsiteX134" fmla="*/ 7642 w 10000"/>
              <a:gd name="connsiteY134" fmla="*/ 789 h 10000"/>
              <a:gd name="connsiteX135" fmla="*/ 7802 w 10000"/>
              <a:gd name="connsiteY135" fmla="*/ 569 h 10000"/>
              <a:gd name="connsiteX136" fmla="*/ 7759 w 10000"/>
              <a:gd name="connsiteY136" fmla="*/ 516 h 10000"/>
              <a:gd name="connsiteX137" fmla="*/ 7603 w 10000"/>
              <a:gd name="connsiteY137" fmla="*/ 539 h 10000"/>
              <a:gd name="connsiteX138" fmla="*/ 7599 w 10000"/>
              <a:gd name="connsiteY138" fmla="*/ 229 h 10000"/>
              <a:gd name="connsiteX139" fmla="*/ 7448 w 10000"/>
              <a:gd name="connsiteY139" fmla="*/ 114 h 10000"/>
              <a:gd name="connsiteX140" fmla="*/ 7435 w 10000"/>
              <a:gd name="connsiteY140" fmla="*/ 104 h 10000"/>
              <a:gd name="connsiteX141" fmla="*/ 7422 w 10000"/>
              <a:gd name="connsiteY141" fmla="*/ 91 h 10000"/>
              <a:gd name="connsiteX142" fmla="*/ 7392 w 10000"/>
              <a:gd name="connsiteY142" fmla="*/ 0 h 10000"/>
              <a:gd name="connsiteX143" fmla="*/ 6937 w 10000"/>
              <a:gd name="connsiteY143" fmla="*/ 283 h 10000"/>
              <a:gd name="connsiteX144" fmla="*/ 6453 w 10000"/>
              <a:gd name="connsiteY144" fmla="*/ 459 h 10000"/>
              <a:gd name="connsiteX145" fmla="*/ 6305 w 10000"/>
              <a:gd name="connsiteY145" fmla="*/ 660 h 10000"/>
              <a:gd name="connsiteX146" fmla="*/ 6249 w 10000"/>
              <a:gd name="connsiteY146" fmla="*/ 846 h 10000"/>
              <a:gd name="connsiteX0" fmla="*/ 6249 w 10000"/>
              <a:gd name="connsiteY0" fmla="*/ 846 h 10000"/>
              <a:gd name="connsiteX1" fmla="*/ 6336 w 10000"/>
              <a:gd name="connsiteY1" fmla="*/ 937 h 10000"/>
              <a:gd name="connsiteX2" fmla="*/ 6159 w 10000"/>
              <a:gd name="connsiteY2" fmla="*/ 1162 h 10000"/>
              <a:gd name="connsiteX3" fmla="*/ 6924 w 10000"/>
              <a:gd name="connsiteY3" fmla="*/ 1277 h 10000"/>
              <a:gd name="connsiteX4" fmla="*/ 6829 w 10000"/>
              <a:gd name="connsiteY4" fmla="*/ 1388 h 10000"/>
              <a:gd name="connsiteX5" fmla="*/ 6539 w 10000"/>
              <a:gd name="connsiteY5" fmla="*/ 1526 h 10000"/>
              <a:gd name="connsiteX6" fmla="*/ 6015 w 10000"/>
              <a:gd name="connsiteY6" fmla="*/ 1506 h 10000"/>
              <a:gd name="connsiteX7" fmla="*/ 5695 w 10000"/>
              <a:gd name="connsiteY7" fmla="*/ 1459 h 10000"/>
              <a:gd name="connsiteX8" fmla="*/ 5345 w 10000"/>
              <a:gd name="connsiteY8" fmla="*/ 1513 h 10000"/>
              <a:gd name="connsiteX9" fmla="*/ 5042 w 10000"/>
              <a:gd name="connsiteY9" fmla="*/ 1708 h 10000"/>
              <a:gd name="connsiteX10" fmla="*/ 4986 w 10000"/>
              <a:gd name="connsiteY10" fmla="*/ 1735 h 10000"/>
              <a:gd name="connsiteX11" fmla="*/ 4575 w 10000"/>
              <a:gd name="connsiteY11" fmla="*/ 1826 h 10000"/>
              <a:gd name="connsiteX12" fmla="*/ 3736 w 10000"/>
              <a:gd name="connsiteY12" fmla="*/ 2426 h 10000"/>
              <a:gd name="connsiteX13" fmla="*/ 3143 w 10000"/>
              <a:gd name="connsiteY13" fmla="*/ 2743 h 10000"/>
              <a:gd name="connsiteX14" fmla="*/ 2369 w 10000"/>
              <a:gd name="connsiteY14" fmla="*/ 3238 h 10000"/>
              <a:gd name="connsiteX15" fmla="*/ 1958 w 10000"/>
              <a:gd name="connsiteY15" fmla="*/ 3555 h 10000"/>
              <a:gd name="connsiteX16" fmla="*/ 1711 w 10000"/>
              <a:gd name="connsiteY16" fmla="*/ 3980 h 10000"/>
              <a:gd name="connsiteX17" fmla="*/ 1586 w 10000"/>
              <a:gd name="connsiteY17" fmla="*/ 4199 h 10000"/>
              <a:gd name="connsiteX18" fmla="*/ 1616 w 10000"/>
              <a:gd name="connsiteY18" fmla="*/ 4452 h 10000"/>
              <a:gd name="connsiteX19" fmla="*/ 1409 w 10000"/>
              <a:gd name="connsiteY19" fmla="*/ 4475 h 10000"/>
              <a:gd name="connsiteX20" fmla="*/ 1205 w 10000"/>
              <a:gd name="connsiteY20" fmla="*/ 4566 h 10000"/>
              <a:gd name="connsiteX21" fmla="*/ 984 w 10000"/>
              <a:gd name="connsiteY21" fmla="*/ 4873 h 10000"/>
              <a:gd name="connsiteX22" fmla="*/ 941 w 10000"/>
              <a:gd name="connsiteY22" fmla="*/ 5025 h 10000"/>
              <a:gd name="connsiteX23" fmla="*/ 1235 w 10000"/>
              <a:gd name="connsiteY23" fmla="*/ 5159 h 10000"/>
              <a:gd name="connsiteX24" fmla="*/ 1668 w 10000"/>
              <a:gd name="connsiteY24" fmla="*/ 5186 h 10000"/>
              <a:gd name="connsiteX25" fmla="*/ 2200 w 10000"/>
              <a:gd name="connsiteY25" fmla="*/ 5503 h 10000"/>
              <a:gd name="connsiteX26" fmla="*/ 2097 w 10000"/>
              <a:gd name="connsiteY26" fmla="*/ 5692 h 10000"/>
              <a:gd name="connsiteX27" fmla="*/ 1625 w 10000"/>
              <a:gd name="connsiteY27" fmla="*/ 5829 h 10000"/>
              <a:gd name="connsiteX28" fmla="*/ 855 w 10000"/>
              <a:gd name="connsiteY28" fmla="*/ 5641 h 10000"/>
              <a:gd name="connsiteX29" fmla="*/ 971 w 10000"/>
              <a:gd name="connsiteY29" fmla="*/ 5614 h 10000"/>
              <a:gd name="connsiteX30" fmla="*/ 971 w 10000"/>
              <a:gd name="connsiteY30" fmla="*/ 5550 h 10000"/>
              <a:gd name="connsiteX31" fmla="*/ 825 w 10000"/>
              <a:gd name="connsiteY31" fmla="*/ 5479 h 10000"/>
              <a:gd name="connsiteX32" fmla="*/ 677 w 10000"/>
              <a:gd name="connsiteY32" fmla="*/ 5708 h 10000"/>
              <a:gd name="connsiteX33" fmla="*/ 738 w 10000"/>
              <a:gd name="connsiteY33" fmla="*/ 5799 h 10000"/>
              <a:gd name="connsiteX34" fmla="*/ 816 w 10000"/>
              <a:gd name="connsiteY34" fmla="*/ 6012 h 10000"/>
              <a:gd name="connsiteX35" fmla="*/ 881 w 10000"/>
              <a:gd name="connsiteY35" fmla="*/ 6144 h 10000"/>
              <a:gd name="connsiteX36" fmla="*/ 746 w 10000"/>
              <a:gd name="connsiteY36" fmla="*/ 6379 h 10000"/>
              <a:gd name="connsiteX37" fmla="*/ 475 w 10000"/>
              <a:gd name="connsiteY37" fmla="*/ 6531 h 10000"/>
              <a:gd name="connsiteX38" fmla="*/ 236 w 10000"/>
              <a:gd name="connsiteY38" fmla="*/ 6871 h 10000"/>
              <a:gd name="connsiteX39" fmla="*/ 2 w 10000"/>
              <a:gd name="connsiteY39" fmla="*/ 7214 h 10000"/>
              <a:gd name="connsiteX40" fmla="*/ 314 w 10000"/>
              <a:gd name="connsiteY40" fmla="*/ 7430 h 10000"/>
              <a:gd name="connsiteX41" fmla="*/ 707 w 10000"/>
              <a:gd name="connsiteY41" fmla="*/ 7603 h 10000"/>
              <a:gd name="connsiteX42" fmla="*/ 881 w 10000"/>
              <a:gd name="connsiteY42" fmla="*/ 7603 h 10000"/>
              <a:gd name="connsiteX43" fmla="*/ 946 w 10000"/>
              <a:gd name="connsiteY43" fmla="*/ 7693 h 10000"/>
              <a:gd name="connsiteX44" fmla="*/ 1102 w 10000"/>
              <a:gd name="connsiteY44" fmla="*/ 7889 h 10000"/>
              <a:gd name="connsiteX45" fmla="*/ 1175 w 10000"/>
              <a:gd name="connsiteY45" fmla="*/ 7993 h 10000"/>
              <a:gd name="connsiteX46" fmla="*/ 1002 w 10000"/>
              <a:gd name="connsiteY46" fmla="*/ 8084 h 10000"/>
              <a:gd name="connsiteX47" fmla="*/ 907 w 10000"/>
              <a:gd name="connsiteY47" fmla="*/ 8149 h 10000"/>
              <a:gd name="connsiteX48" fmla="*/ 864 w 10000"/>
              <a:gd name="connsiteY48" fmla="*/ 8229 h 10000"/>
              <a:gd name="connsiteX49" fmla="*/ 561 w 10000"/>
              <a:gd name="connsiteY49" fmla="*/ 8700 h 10000"/>
              <a:gd name="connsiteX50" fmla="*/ 475 w 10000"/>
              <a:gd name="connsiteY50" fmla="*/ 9021 h 10000"/>
              <a:gd name="connsiteX51" fmla="*/ 772 w 10000"/>
              <a:gd name="connsiteY51" fmla="*/ 9311 h 10000"/>
              <a:gd name="connsiteX52" fmla="*/ 1040 w 10000"/>
              <a:gd name="connsiteY52" fmla="*/ 9513 h 10000"/>
              <a:gd name="connsiteX53" fmla="*/ 1556 w 10000"/>
              <a:gd name="connsiteY53" fmla="*/ 9499 h 10000"/>
              <a:gd name="connsiteX54" fmla="*/ 1897 w 10000"/>
              <a:gd name="connsiteY54" fmla="*/ 9712 h 10000"/>
              <a:gd name="connsiteX55" fmla="*/ 2084 w 10000"/>
              <a:gd name="connsiteY55" fmla="*/ 9819 h 10000"/>
              <a:gd name="connsiteX56" fmla="*/ 2408 w 10000"/>
              <a:gd name="connsiteY56" fmla="*/ 9749 h 10000"/>
              <a:gd name="connsiteX57" fmla="*/ 2537 w 10000"/>
              <a:gd name="connsiteY57" fmla="*/ 9901 h 10000"/>
              <a:gd name="connsiteX58" fmla="*/ 3014 w 10000"/>
              <a:gd name="connsiteY58" fmla="*/ 9924 h 10000"/>
              <a:gd name="connsiteX59" fmla="*/ 3057 w 10000"/>
              <a:gd name="connsiteY59" fmla="*/ 9891 h 10000"/>
              <a:gd name="connsiteX60" fmla="*/ 3113 w 10000"/>
              <a:gd name="connsiteY60" fmla="*/ 9819 h 10000"/>
              <a:gd name="connsiteX61" fmla="*/ 3697 w 10000"/>
              <a:gd name="connsiteY61" fmla="*/ 9819 h 10000"/>
              <a:gd name="connsiteX62" fmla="*/ 3809 w 10000"/>
              <a:gd name="connsiteY62" fmla="*/ 9678 h 10000"/>
              <a:gd name="connsiteX63" fmla="*/ 3852 w 10000"/>
              <a:gd name="connsiteY63" fmla="*/ 9618 h 10000"/>
              <a:gd name="connsiteX64" fmla="*/ 4320 w 10000"/>
              <a:gd name="connsiteY64" fmla="*/ 9574 h 10000"/>
              <a:gd name="connsiteX65" fmla="*/ 4636 w 10000"/>
              <a:gd name="connsiteY65" fmla="*/ 9294 h 10000"/>
              <a:gd name="connsiteX66" fmla="*/ 4986 w 10000"/>
              <a:gd name="connsiteY66" fmla="*/ 8700 h 10000"/>
              <a:gd name="connsiteX67" fmla="*/ 5164 w 10000"/>
              <a:gd name="connsiteY67" fmla="*/ 8404 h 10000"/>
              <a:gd name="connsiteX68" fmla="*/ 5523 w 10000"/>
              <a:gd name="connsiteY68" fmla="*/ 8229 h 10000"/>
              <a:gd name="connsiteX69" fmla="*/ 5760 w 10000"/>
              <a:gd name="connsiteY69" fmla="*/ 7933 h 10000"/>
              <a:gd name="connsiteX70" fmla="*/ 6159 w 10000"/>
              <a:gd name="connsiteY70" fmla="*/ 7879 h 10000"/>
              <a:gd name="connsiteX71" fmla="*/ 6072 w 10000"/>
              <a:gd name="connsiteY71" fmla="*/ 7697 h 10000"/>
              <a:gd name="connsiteX72" fmla="*/ 6453 w 10000"/>
              <a:gd name="connsiteY72" fmla="*/ 7603 h 10000"/>
              <a:gd name="connsiteX73" fmla="*/ 6660 w 10000"/>
              <a:gd name="connsiteY73" fmla="*/ 7673 h 10000"/>
              <a:gd name="connsiteX74" fmla="*/ 6898 w 10000"/>
              <a:gd name="connsiteY74" fmla="*/ 7491 h 10000"/>
              <a:gd name="connsiteX75" fmla="*/ 7214 w 10000"/>
              <a:gd name="connsiteY75" fmla="*/ 7534 h 10000"/>
              <a:gd name="connsiteX76" fmla="*/ 7244 w 10000"/>
              <a:gd name="connsiteY76" fmla="*/ 7693 h 10000"/>
              <a:gd name="connsiteX77" fmla="*/ 7405 w 10000"/>
              <a:gd name="connsiteY77" fmla="*/ 7936 h 10000"/>
              <a:gd name="connsiteX78" fmla="*/ 7538 w 10000"/>
              <a:gd name="connsiteY78" fmla="*/ 8060 h 10000"/>
              <a:gd name="connsiteX79" fmla="*/ 7729 w 10000"/>
              <a:gd name="connsiteY79" fmla="*/ 7936 h 10000"/>
              <a:gd name="connsiteX80" fmla="*/ 7989 w 10000"/>
              <a:gd name="connsiteY80" fmla="*/ 7838 h 10000"/>
              <a:gd name="connsiteX81" fmla="*/ 8477 w 10000"/>
              <a:gd name="connsiteY81" fmla="*/ 7807 h 10000"/>
              <a:gd name="connsiteX82" fmla="*/ 8607 w 10000"/>
              <a:gd name="connsiteY82" fmla="*/ 7727 h 10000"/>
              <a:gd name="connsiteX83" fmla="*/ 8750 w 10000"/>
              <a:gd name="connsiteY83" fmla="*/ 7450 h 10000"/>
              <a:gd name="connsiteX84" fmla="*/ 8711 w 10000"/>
              <a:gd name="connsiteY84" fmla="*/ 7147 h 10000"/>
              <a:gd name="connsiteX85" fmla="*/ 8962 w 10000"/>
              <a:gd name="connsiteY85" fmla="*/ 6773 h 10000"/>
              <a:gd name="connsiteX86" fmla="*/ 9010 w 10000"/>
              <a:gd name="connsiteY86" fmla="*/ 6514 h 10000"/>
              <a:gd name="connsiteX87" fmla="*/ 9152 w 10000"/>
              <a:gd name="connsiteY87" fmla="*/ 6325 h 10000"/>
              <a:gd name="connsiteX88" fmla="*/ 9386 w 10000"/>
              <a:gd name="connsiteY88" fmla="*/ 6325 h 10000"/>
              <a:gd name="connsiteX89" fmla="*/ 9710 w 10000"/>
              <a:gd name="connsiteY89" fmla="*/ 6392 h 10000"/>
              <a:gd name="connsiteX90" fmla="*/ 9654 w 10000"/>
              <a:gd name="connsiteY90" fmla="*/ 5682 h 10000"/>
              <a:gd name="connsiteX91" fmla="*/ 9446 w 10000"/>
              <a:gd name="connsiteY91" fmla="*/ 5435 h 10000"/>
              <a:gd name="connsiteX92" fmla="*/ 9502 w 10000"/>
              <a:gd name="connsiteY92" fmla="*/ 5321 h 10000"/>
              <a:gd name="connsiteX93" fmla="*/ 9381 w 10000"/>
              <a:gd name="connsiteY93" fmla="*/ 5277 h 10000"/>
              <a:gd name="connsiteX94" fmla="*/ 9269 w 10000"/>
              <a:gd name="connsiteY94" fmla="*/ 5230 h 10000"/>
              <a:gd name="connsiteX95" fmla="*/ 9355 w 10000"/>
              <a:gd name="connsiteY95" fmla="*/ 5068 h 10000"/>
              <a:gd name="connsiteX96" fmla="*/ 9684 w 10000"/>
              <a:gd name="connsiteY96" fmla="*/ 4960 h 10000"/>
              <a:gd name="connsiteX97" fmla="*/ 10000 w 10000"/>
              <a:gd name="connsiteY97" fmla="*/ 4543 h 10000"/>
              <a:gd name="connsiteX98" fmla="*/ 9364 w 10000"/>
              <a:gd name="connsiteY98" fmla="*/ 4350 h 10000"/>
              <a:gd name="connsiteX99" fmla="*/ 8919 w 10000"/>
              <a:gd name="connsiteY99" fmla="*/ 4502 h 10000"/>
              <a:gd name="connsiteX100" fmla="*/ 8802 w 10000"/>
              <a:gd name="connsiteY100" fmla="*/ 4522 h 10000"/>
              <a:gd name="connsiteX101" fmla="*/ 8625 w 10000"/>
              <a:gd name="connsiteY101" fmla="*/ 4522 h 10000"/>
              <a:gd name="connsiteX102" fmla="*/ 6980 w 10000"/>
              <a:gd name="connsiteY102" fmla="*/ 4748 h 10000"/>
              <a:gd name="connsiteX103" fmla="*/ 7594 w 10000"/>
              <a:gd name="connsiteY103" fmla="*/ 3997 h 10000"/>
              <a:gd name="connsiteX104" fmla="*/ 7508 w 10000"/>
              <a:gd name="connsiteY104" fmla="*/ 3791 h 10000"/>
              <a:gd name="connsiteX105" fmla="*/ 6997 w 10000"/>
              <a:gd name="connsiteY105" fmla="*/ 3481 h 10000"/>
              <a:gd name="connsiteX106" fmla="*/ 6864 w 10000"/>
              <a:gd name="connsiteY106" fmla="*/ 3333 h 10000"/>
              <a:gd name="connsiteX107" fmla="*/ 6366 w 10000"/>
              <a:gd name="connsiteY107" fmla="*/ 3241 h 10000"/>
              <a:gd name="connsiteX108" fmla="*/ 6280 w 10000"/>
              <a:gd name="connsiteY108" fmla="*/ 3127 h 10000"/>
              <a:gd name="connsiteX109" fmla="*/ 6133 w 10000"/>
              <a:gd name="connsiteY109" fmla="*/ 3060 h 10000"/>
              <a:gd name="connsiteX110" fmla="*/ 6249 w 10000"/>
              <a:gd name="connsiteY110" fmla="*/ 2968 h 10000"/>
              <a:gd name="connsiteX111" fmla="*/ 6249 w 10000"/>
              <a:gd name="connsiteY111" fmla="*/ 2764 h 10000"/>
              <a:gd name="connsiteX112" fmla="*/ 6686 w 10000"/>
              <a:gd name="connsiteY112" fmla="*/ 2901 h 10000"/>
              <a:gd name="connsiteX113" fmla="*/ 6907 w 10000"/>
              <a:gd name="connsiteY113" fmla="*/ 2821 h 10000"/>
              <a:gd name="connsiteX114" fmla="*/ 7188 w 10000"/>
              <a:gd name="connsiteY114" fmla="*/ 2854 h 10000"/>
              <a:gd name="connsiteX115" fmla="*/ 7279 w 10000"/>
              <a:gd name="connsiteY115" fmla="*/ 2625 h 10000"/>
              <a:gd name="connsiteX116" fmla="*/ 7188 w 10000"/>
              <a:gd name="connsiteY116" fmla="*/ 2375 h 10000"/>
              <a:gd name="connsiteX117" fmla="*/ 7439 w 10000"/>
              <a:gd name="connsiteY117" fmla="*/ 2116 h 10000"/>
              <a:gd name="connsiteX118" fmla="*/ 8006 w 10000"/>
              <a:gd name="connsiteY118" fmla="*/ 2123 h 10000"/>
              <a:gd name="connsiteX119" fmla="*/ 8105 w 10000"/>
              <a:gd name="connsiteY119" fmla="*/ 2039 h 10000"/>
              <a:gd name="connsiteX120" fmla="*/ 8123 w 10000"/>
              <a:gd name="connsiteY120" fmla="*/ 2008 h 10000"/>
              <a:gd name="connsiteX121" fmla="*/ 8827 w 10000"/>
              <a:gd name="connsiteY121" fmla="*/ 1483 h 10000"/>
              <a:gd name="connsiteX122" fmla="*/ 8625 w 10000"/>
              <a:gd name="connsiteY122" fmla="*/ 1277 h 10000"/>
              <a:gd name="connsiteX123" fmla="*/ 8827 w 10000"/>
              <a:gd name="connsiteY123" fmla="*/ 1257 h 10000"/>
              <a:gd name="connsiteX124" fmla="*/ 8827 w 10000"/>
              <a:gd name="connsiteY124" fmla="*/ 1186 h 10000"/>
              <a:gd name="connsiteX125" fmla="*/ 8533 w 10000"/>
              <a:gd name="connsiteY125" fmla="*/ 1186 h 10000"/>
              <a:gd name="connsiteX126" fmla="*/ 8391 w 10000"/>
              <a:gd name="connsiteY126" fmla="*/ 1005 h 10000"/>
              <a:gd name="connsiteX127" fmla="*/ 8330 w 10000"/>
              <a:gd name="connsiteY127" fmla="*/ 937 h 10000"/>
              <a:gd name="connsiteX128" fmla="*/ 8006 w 10000"/>
              <a:gd name="connsiteY128" fmla="*/ 866 h 10000"/>
              <a:gd name="connsiteX129" fmla="*/ 7508 w 10000"/>
              <a:gd name="connsiteY129" fmla="*/ 937 h 10000"/>
              <a:gd name="connsiteX130" fmla="*/ 7508 w 10000"/>
              <a:gd name="connsiteY130" fmla="*/ 846 h 10000"/>
              <a:gd name="connsiteX131" fmla="*/ 7590 w 10000"/>
              <a:gd name="connsiteY131" fmla="*/ 816 h 10000"/>
              <a:gd name="connsiteX132" fmla="*/ 7625 w 10000"/>
              <a:gd name="connsiteY132" fmla="*/ 799 h 10000"/>
              <a:gd name="connsiteX133" fmla="*/ 7642 w 10000"/>
              <a:gd name="connsiteY133" fmla="*/ 789 h 10000"/>
              <a:gd name="connsiteX134" fmla="*/ 7802 w 10000"/>
              <a:gd name="connsiteY134" fmla="*/ 569 h 10000"/>
              <a:gd name="connsiteX135" fmla="*/ 7759 w 10000"/>
              <a:gd name="connsiteY135" fmla="*/ 516 h 10000"/>
              <a:gd name="connsiteX136" fmla="*/ 7603 w 10000"/>
              <a:gd name="connsiteY136" fmla="*/ 539 h 10000"/>
              <a:gd name="connsiteX137" fmla="*/ 7599 w 10000"/>
              <a:gd name="connsiteY137" fmla="*/ 229 h 10000"/>
              <a:gd name="connsiteX138" fmla="*/ 7448 w 10000"/>
              <a:gd name="connsiteY138" fmla="*/ 114 h 10000"/>
              <a:gd name="connsiteX139" fmla="*/ 7435 w 10000"/>
              <a:gd name="connsiteY139" fmla="*/ 104 h 10000"/>
              <a:gd name="connsiteX140" fmla="*/ 7422 w 10000"/>
              <a:gd name="connsiteY140" fmla="*/ 91 h 10000"/>
              <a:gd name="connsiteX141" fmla="*/ 7392 w 10000"/>
              <a:gd name="connsiteY141" fmla="*/ 0 h 10000"/>
              <a:gd name="connsiteX142" fmla="*/ 6937 w 10000"/>
              <a:gd name="connsiteY142" fmla="*/ 283 h 10000"/>
              <a:gd name="connsiteX143" fmla="*/ 6453 w 10000"/>
              <a:gd name="connsiteY143" fmla="*/ 459 h 10000"/>
              <a:gd name="connsiteX144" fmla="*/ 6305 w 10000"/>
              <a:gd name="connsiteY144" fmla="*/ 660 h 10000"/>
              <a:gd name="connsiteX145" fmla="*/ 6249 w 10000"/>
              <a:gd name="connsiteY145" fmla="*/ 846 h 10000"/>
              <a:gd name="connsiteX0" fmla="*/ 6249 w 10000"/>
              <a:gd name="connsiteY0" fmla="*/ 846 h 10000"/>
              <a:gd name="connsiteX1" fmla="*/ 6336 w 10000"/>
              <a:gd name="connsiteY1" fmla="*/ 937 h 10000"/>
              <a:gd name="connsiteX2" fmla="*/ 6159 w 10000"/>
              <a:gd name="connsiteY2" fmla="*/ 1162 h 10000"/>
              <a:gd name="connsiteX3" fmla="*/ 6924 w 10000"/>
              <a:gd name="connsiteY3" fmla="*/ 1277 h 10000"/>
              <a:gd name="connsiteX4" fmla="*/ 6829 w 10000"/>
              <a:gd name="connsiteY4" fmla="*/ 1388 h 10000"/>
              <a:gd name="connsiteX5" fmla="*/ 6539 w 10000"/>
              <a:gd name="connsiteY5" fmla="*/ 1526 h 10000"/>
              <a:gd name="connsiteX6" fmla="*/ 6015 w 10000"/>
              <a:gd name="connsiteY6" fmla="*/ 1506 h 10000"/>
              <a:gd name="connsiteX7" fmla="*/ 5695 w 10000"/>
              <a:gd name="connsiteY7" fmla="*/ 1459 h 10000"/>
              <a:gd name="connsiteX8" fmla="*/ 5345 w 10000"/>
              <a:gd name="connsiteY8" fmla="*/ 1513 h 10000"/>
              <a:gd name="connsiteX9" fmla="*/ 5042 w 10000"/>
              <a:gd name="connsiteY9" fmla="*/ 1708 h 10000"/>
              <a:gd name="connsiteX10" fmla="*/ 4986 w 10000"/>
              <a:gd name="connsiteY10" fmla="*/ 1735 h 10000"/>
              <a:gd name="connsiteX11" fmla="*/ 4575 w 10000"/>
              <a:gd name="connsiteY11" fmla="*/ 1826 h 10000"/>
              <a:gd name="connsiteX12" fmla="*/ 3736 w 10000"/>
              <a:gd name="connsiteY12" fmla="*/ 2426 h 10000"/>
              <a:gd name="connsiteX13" fmla="*/ 3143 w 10000"/>
              <a:gd name="connsiteY13" fmla="*/ 2743 h 10000"/>
              <a:gd name="connsiteX14" fmla="*/ 2369 w 10000"/>
              <a:gd name="connsiteY14" fmla="*/ 3238 h 10000"/>
              <a:gd name="connsiteX15" fmla="*/ 1958 w 10000"/>
              <a:gd name="connsiteY15" fmla="*/ 3555 h 10000"/>
              <a:gd name="connsiteX16" fmla="*/ 1711 w 10000"/>
              <a:gd name="connsiteY16" fmla="*/ 3980 h 10000"/>
              <a:gd name="connsiteX17" fmla="*/ 1586 w 10000"/>
              <a:gd name="connsiteY17" fmla="*/ 4199 h 10000"/>
              <a:gd name="connsiteX18" fmla="*/ 1616 w 10000"/>
              <a:gd name="connsiteY18" fmla="*/ 4452 h 10000"/>
              <a:gd name="connsiteX19" fmla="*/ 1409 w 10000"/>
              <a:gd name="connsiteY19" fmla="*/ 4475 h 10000"/>
              <a:gd name="connsiteX20" fmla="*/ 1205 w 10000"/>
              <a:gd name="connsiteY20" fmla="*/ 4566 h 10000"/>
              <a:gd name="connsiteX21" fmla="*/ 984 w 10000"/>
              <a:gd name="connsiteY21" fmla="*/ 4873 h 10000"/>
              <a:gd name="connsiteX22" fmla="*/ 941 w 10000"/>
              <a:gd name="connsiteY22" fmla="*/ 5025 h 10000"/>
              <a:gd name="connsiteX23" fmla="*/ 1235 w 10000"/>
              <a:gd name="connsiteY23" fmla="*/ 5159 h 10000"/>
              <a:gd name="connsiteX24" fmla="*/ 1668 w 10000"/>
              <a:gd name="connsiteY24" fmla="*/ 5186 h 10000"/>
              <a:gd name="connsiteX25" fmla="*/ 2200 w 10000"/>
              <a:gd name="connsiteY25" fmla="*/ 5503 h 10000"/>
              <a:gd name="connsiteX26" fmla="*/ 2097 w 10000"/>
              <a:gd name="connsiteY26" fmla="*/ 5692 h 10000"/>
              <a:gd name="connsiteX27" fmla="*/ 1625 w 10000"/>
              <a:gd name="connsiteY27" fmla="*/ 5829 h 10000"/>
              <a:gd name="connsiteX28" fmla="*/ 855 w 10000"/>
              <a:gd name="connsiteY28" fmla="*/ 5641 h 10000"/>
              <a:gd name="connsiteX29" fmla="*/ 971 w 10000"/>
              <a:gd name="connsiteY29" fmla="*/ 5614 h 10000"/>
              <a:gd name="connsiteX30" fmla="*/ 971 w 10000"/>
              <a:gd name="connsiteY30" fmla="*/ 5550 h 10000"/>
              <a:gd name="connsiteX31" fmla="*/ 825 w 10000"/>
              <a:gd name="connsiteY31" fmla="*/ 5479 h 10000"/>
              <a:gd name="connsiteX32" fmla="*/ 677 w 10000"/>
              <a:gd name="connsiteY32" fmla="*/ 5708 h 10000"/>
              <a:gd name="connsiteX33" fmla="*/ 738 w 10000"/>
              <a:gd name="connsiteY33" fmla="*/ 5799 h 10000"/>
              <a:gd name="connsiteX34" fmla="*/ 816 w 10000"/>
              <a:gd name="connsiteY34" fmla="*/ 6012 h 10000"/>
              <a:gd name="connsiteX35" fmla="*/ 881 w 10000"/>
              <a:gd name="connsiteY35" fmla="*/ 6144 h 10000"/>
              <a:gd name="connsiteX36" fmla="*/ 746 w 10000"/>
              <a:gd name="connsiteY36" fmla="*/ 6379 h 10000"/>
              <a:gd name="connsiteX37" fmla="*/ 475 w 10000"/>
              <a:gd name="connsiteY37" fmla="*/ 6531 h 10000"/>
              <a:gd name="connsiteX38" fmla="*/ 236 w 10000"/>
              <a:gd name="connsiteY38" fmla="*/ 6871 h 10000"/>
              <a:gd name="connsiteX39" fmla="*/ 2 w 10000"/>
              <a:gd name="connsiteY39" fmla="*/ 7214 h 10000"/>
              <a:gd name="connsiteX40" fmla="*/ 314 w 10000"/>
              <a:gd name="connsiteY40" fmla="*/ 7430 h 10000"/>
              <a:gd name="connsiteX41" fmla="*/ 707 w 10000"/>
              <a:gd name="connsiteY41" fmla="*/ 7603 h 10000"/>
              <a:gd name="connsiteX42" fmla="*/ 881 w 10000"/>
              <a:gd name="connsiteY42" fmla="*/ 7603 h 10000"/>
              <a:gd name="connsiteX43" fmla="*/ 946 w 10000"/>
              <a:gd name="connsiteY43" fmla="*/ 7693 h 10000"/>
              <a:gd name="connsiteX44" fmla="*/ 1102 w 10000"/>
              <a:gd name="connsiteY44" fmla="*/ 7889 h 10000"/>
              <a:gd name="connsiteX45" fmla="*/ 1175 w 10000"/>
              <a:gd name="connsiteY45" fmla="*/ 7993 h 10000"/>
              <a:gd name="connsiteX46" fmla="*/ 1002 w 10000"/>
              <a:gd name="connsiteY46" fmla="*/ 8084 h 10000"/>
              <a:gd name="connsiteX47" fmla="*/ 907 w 10000"/>
              <a:gd name="connsiteY47" fmla="*/ 8149 h 10000"/>
              <a:gd name="connsiteX48" fmla="*/ 864 w 10000"/>
              <a:gd name="connsiteY48" fmla="*/ 8229 h 10000"/>
              <a:gd name="connsiteX49" fmla="*/ 561 w 10000"/>
              <a:gd name="connsiteY49" fmla="*/ 8700 h 10000"/>
              <a:gd name="connsiteX50" fmla="*/ 475 w 10000"/>
              <a:gd name="connsiteY50" fmla="*/ 9021 h 10000"/>
              <a:gd name="connsiteX51" fmla="*/ 772 w 10000"/>
              <a:gd name="connsiteY51" fmla="*/ 9311 h 10000"/>
              <a:gd name="connsiteX52" fmla="*/ 1040 w 10000"/>
              <a:gd name="connsiteY52" fmla="*/ 9513 h 10000"/>
              <a:gd name="connsiteX53" fmla="*/ 1556 w 10000"/>
              <a:gd name="connsiteY53" fmla="*/ 9499 h 10000"/>
              <a:gd name="connsiteX54" fmla="*/ 1897 w 10000"/>
              <a:gd name="connsiteY54" fmla="*/ 9712 h 10000"/>
              <a:gd name="connsiteX55" fmla="*/ 2084 w 10000"/>
              <a:gd name="connsiteY55" fmla="*/ 9819 h 10000"/>
              <a:gd name="connsiteX56" fmla="*/ 2408 w 10000"/>
              <a:gd name="connsiteY56" fmla="*/ 9749 h 10000"/>
              <a:gd name="connsiteX57" fmla="*/ 2537 w 10000"/>
              <a:gd name="connsiteY57" fmla="*/ 9901 h 10000"/>
              <a:gd name="connsiteX58" fmla="*/ 3014 w 10000"/>
              <a:gd name="connsiteY58" fmla="*/ 9924 h 10000"/>
              <a:gd name="connsiteX59" fmla="*/ 3057 w 10000"/>
              <a:gd name="connsiteY59" fmla="*/ 9891 h 10000"/>
              <a:gd name="connsiteX60" fmla="*/ 3113 w 10000"/>
              <a:gd name="connsiteY60" fmla="*/ 9819 h 10000"/>
              <a:gd name="connsiteX61" fmla="*/ 3697 w 10000"/>
              <a:gd name="connsiteY61" fmla="*/ 9819 h 10000"/>
              <a:gd name="connsiteX62" fmla="*/ 3809 w 10000"/>
              <a:gd name="connsiteY62" fmla="*/ 9678 h 10000"/>
              <a:gd name="connsiteX63" fmla="*/ 3852 w 10000"/>
              <a:gd name="connsiteY63" fmla="*/ 9618 h 10000"/>
              <a:gd name="connsiteX64" fmla="*/ 4320 w 10000"/>
              <a:gd name="connsiteY64" fmla="*/ 9574 h 10000"/>
              <a:gd name="connsiteX65" fmla="*/ 4636 w 10000"/>
              <a:gd name="connsiteY65" fmla="*/ 9294 h 10000"/>
              <a:gd name="connsiteX66" fmla="*/ 4986 w 10000"/>
              <a:gd name="connsiteY66" fmla="*/ 8700 h 10000"/>
              <a:gd name="connsiteX67" fmla="*/ 5164 w 10000"/>
              <a:gd name="connsiteY67" fmla="*/ 8404 h 10000"/>
              <a:gd name="connsiteX68" fmla="*/ 5523 w 10000"/>
              <a:gd name="connsiteY68" fmla="*/ 8229 h 10000"/>
              <a:gd name="connsiteX69" fmla="*/ 5760 w 10000"/>
              <a:gd name="connsiteY69" fmla="*/ 7933 h 10000"/>
              <a:gd name="connsiteX70" fmla="*/ 6159 w 10000"/>
              <a:gd name="connsiteY70" fmla="*/ 7879 h 10000"/>
              <a:gd name="connsiteX71" fmla="*/ 6072 w 10000"/>
              <a:gd name="connsiteY71" fmla="*/ 7697 h 10000"/>
              <a:gd name="connsiteX72" fmla="*/ 6453 w 10000"/>
              <a:gd name="connsiteY72" fmla="*/ 7603 h 10000"/>
              <a:gd name="connsiteX73" fmla="*/ 6660 w 10000"/>
              <a:gd name="connsiteY73" fmla="*/ 7673 h 10000"/>
              <a:gd name="connsiteX74" fmla="*/ 6898 w 10000"/>
              <a:gd name="connsiteY74" fmla="*/ 7491 h 10000"/>
              <a:gd name="connsiteX75" fmla="*/ 7214 w 10000"/>
              <a:gd name="connsiteY75" fmla="*/ 7534 h 10000"/>
              <a:gd name="connsiteX76" fmla="*/ 7244 w 10000"/>
              <a:gd name="connsiteY76" fmla="*/ 7693 h 10000"/>
              <a:gd name="connsiteX77" fmla="*/ 7405 w 10000"/>
              <a:gd name="connsiteY77" fmla="*/ 7936 h 10000"/>
              <a:gd name="connsiteX78" fmla="*/ 7538 w 10000"/>
              <a:gd name="connsiteY78" fmla="*/ 8060 h 10000"/>
              <a:gd name="connsiteX79" fmla="*/ 7729 w 10000"/>
              <a:gd name="connsiteY79" fmla="*/ 7936 h 10000"/>
              <a:gd name="connsiteX80" fmla="*/ 7989 w 10000"/>
              <a:gd name="connsiteY80" fmla="*/ 7838 h 10000"/>
              <a:gd name="connsiteX81" fmla="*/ 8477 w 10000"/>
              <a:gd name="connsiteY81" fmla="*/ 7807 h 10000"/>
              <a:gd name="connsiteX82" fmla="*/ 8607 w 10000"/>
              <a:gd name="connsiteY82" fmla="*/ 7727 h 10000"/>
              <a:gd name="connsiteX83" fmla="*/ 8750 w 10000"/>
              <a:gd name="connsiteY83" fmla="*/ 7450 h 10000"/>
              <a:gd name="connsiteX84" fmla="*/ 8711 w 10000"/>
              <a:gd name="connsiteY84" fmla="*/ 7147 h 10000"/>
              <a:gd name="connsiteX85" fmla="*/ 8962 w 10000"/>
              <a:gd name="connsiteY85" fmla="*/ 6773 h 10000"/>
              <a:gd name="connsiteX86" fmla="*/ 9010 w 10000"/>
              <a:gd name="connsiteY86" fmla="*/ 6514 h 10000"/>
              <a:gd name="connsiteX87" fmla="*/ 9152 w 10000"/>
              <a:gd name="connsiteY87" fmla="*/ 6325 h 10000"/>
              <a:gd name="connsiteX88" fmla="*/ 9386 w 10000"/>
              <a:gd name="connsiteY88" fmla="*/ 6325 h 10000"/>
              <a:gd name="connsiteX89" fmla="*/ 9710 w 10000"/>
              <a:gd name="connsiteY89" fmla="*/ 6392 h 10000"/>
              <a:gd name="connsiteX90" fmla="*/ 9654 w 10000"/>
              <a:gd name="connsiteY90" fmla="*/ 5682 h 10000"/>
              <a:gd name="connsiteX91" fmla="*/ 9446 w 10000"/>
              <a:gd name="connsiteY91" fmla="*/ 5435 h 10000"/>
              <a:gd name="connsiteX92" fmla="*/ 9502 w 10000"/>
              <a:gd name="connsiteY92" fmla="*/ 5321 h 10000"/>
              <a:gd name="connsiteX93" fmla="*/ 9381 w 10000"/>
              <a:gd name="connsiteY93" fmla="*/ 5277 h 10000"/>
              <a:gd name="connsiteX94" fmla="*/ 9269 w 10000"/>
              <a:gd name="connsiteY94" fmla="*/ 5230 h 10000"/>
              <a:gd name="connsiteX95" fmla="*/ 9355 w 10000"/>
              <a:gd name="connsiteY95" fmla="*/ 5068 h 10000"/>
              <a:gd name="connsiteX96" fmla="*/ 9684 w 10000"/>
              <a:gd name="connsiteY96" fmla="*/ 4960 h 10000"/>
              <a:gd name="connsiteX97" fmla="*/ 10000 w 10000"/>
              <a:gd name="connsiteY97" fmla="*/ 4543 h 10000"/>
              <a:gd name="connsiteX98" fmla="*/ 9364 w 10000"/>
              <a:gd name="connsiteY98" fmla="*/ 4350 h 10000"/>
              <a:gd name="connsiteX99" fmla="*/ 8919 w 10000"/>
              <a:gd name="connsiteY99" fmla="*/ 4502 h 10000"/>
              <a:gd name="connsiteX100" fmla="*/ 8802 w 10000"/>
              <a:gd name="connsiteY100" fmla="*/ 4522 h 10000"/>
              <a:gd name="connsiteX101" fmla="*/ 8625 w 10000"/>
              <a:gd name="connsiteY101" fmla="*/ 4522 h 10000"/>
              <a:gd name="connsiteX102" fmla="*/ 6980 w 10000"/>
              <a:gd name="connsiteY102" fmla="*/ 4748 h 10000"/>
              <a:gd name="connsiteX103" fmla="*/ 7594 w 10000"/>
              <a:gd name="connsiteY103" fmla="*/ 3997 h 10000"/>
              <a:gd name="connsiteX104" fmla="*/ 7508 w 10000"/>
              <a:gd name="connsiteY104" fmla="*/ 3791 h 10000"/>
              <a:gd name="connsiteX105" fmla="*/ 7291 w 10000"/>
              <a:gd name="connsiteY105" fmla="*/ 3587 h 10000"/>
              <a:gd name="connsiteX106" fmla="*/ 6997 w 10000"/>
              <a:gd name="connsiteY106" fmla="*/ 3481 h 10000"/>
              <a:gd name="connsiteX107" fmla="*/ 6864 w 10000"/>
              <a:gd name="connsiteY107" fmla="*/ 3333 h 10000"/>
              <a:gd name="connsiteX108" fmla="*/ 6366 w 10000"/>
              <a:gd name="connsiteY108" fmla="*/ 3241 h 10000"/>
              <a:gd name="connsiteX109" fmla="*/ 6280 w 10000"/>
              <a:gd name="connsiteY109" fmla="*/ 3127 h 10000"/>
              <a:gd name="connsiteX110" fmla="*/ 6133 w 10000"/>
              <a:gd name="connsiteY110" fmla="*/ 3060 h 10000"/>
              <a:gd name="connsiteX111" fmla="*/ 6249 w 10000"/>
              <a:gd name="connsiteY111" fmla="*/ 2968 h 10000"/>
              <a:gd name="connsiteX112" fmla="*/ 6249 w 10000"/>
              <a:gd name="connsiteY112" fmla="*/ 2764 h 10000"/>
              <a:gd name="connsiteX113" fmla="*/ 6686 w 10000"/>
              <a:gd name="connsiteY113" fmla="*/ 2901 h 10000"/>
              <a:gd name="connsiteX114" fmla="*/ 6907 w 10000"/>
              <a:gd name="connsiteY114" fmla="*/ 2821 h 10000"/>
              <a:gd name="connsiteX115" fmla="*/ 7188 w 10000"/>
              <a:gd name="connsiteY115" fmla="*/ 2854 h 10000"/>
              <a:gd name="connsiteX116" fmla="*/ 7279 w 10000"/>
              <a:gd name="connsiteY116" fmla="*/ 2625 h 10000"/>
              <a:gd name="connsiteX117" fmla="*/ 7188 w 10000"/>
              <a:gd name="connsiteY117" fmla="*/ 2375 h 10000"/>
              <a:gd name="connsiteX118" fmla="*/ 7439 w 10000"/>
              <a:gd name="connsiteY118" fmla="*/ 2116 h 10000"/>
              <a:gd name="connsiteX119" fmla="*/ 8006 w 10000"/>
              <a:gd name="connsiteY119" fmla="*/ 2123 h 10000"/>
              <a:gd name="connsiteX120" fmla="*/ 8105 w 10000"/>
              <a:gd name="connsiteY120" fmla="*/ 2039 h 10000"/>
              <a:gd name="connsiteX121" fmla="*/ 8123 w 10000"/>
              <a:gd name="connsiteY121" fmla="*/ 2008 h 10000"/>
              <a:gd name="connsiteX122" fmla="*/ 8827 w 10000"/>
              <a:gd name="connsiteY122" fmla="*/ 1483 h 10000"/>
              <a:gd name="connsiteX123" fmla="*/ 8625 w 10000"/>
              <a:gd name="connsiteY123" fmla="*/ 1277 h 10000"/>
              <a:gd name="connsiteX124" fmla="*/ 8827 w 10000"/>
              <a:gd name="connsiteY124" fmla="*/ 1257 h 10000"/>
              <a:gd name="connsiteX125" fmla="*/ 8827 w 10000"/>
              <a:gd name="connsiteY125" fmla="*/ 1186 h 10000"/>
              <a:gd name="connsiteX126" fmla="*/ 8533 w 10000"/>
              <a:gd name="connsiteY126" fmla="*/ 1186 h 10000"/>
              <a:gd name="connsiteX127" fmla="*/ 8391 w 10000"/>
              <a:gd name="connsiteY127" fmla="*/ 1005 h 10000"/>
              <a:gd name="connsiteX128" fmla="*/ 8330 w 10000"/>
              <a:gd name="connsiteY128" fmla="*/ 937 h 10000"/>
              <a:gd name="connsiteX129" fmla="*/ 8006 w 10000"/>
              <a:gd name="connsiteY129" fmla="*/ 866 h 10000"/>
              <a:gd name="connsiteX130" fmla="*/ 7508 w 10000"/>
              <a:gd name="connsiteY130" fmla="*/ 937 h 10000"/>
              <a:gd name="connsiteX131" fmla="*/ 7508 w 10000"/>
              <a:gd name="connsiteY131" fmla="*/ 846 h 10000"/>
              <a:gd name="connsiteX132" fmla="*/ 7590 w 10000"/>
              <a:gd name="connsiteY132" fmla="*/ 816 h 10000"/>
              <a:gd name="connsiteX133" fmla="*/ 7625 w 10000"/>
              <a:gd name="connsiteY133" fmla="*/ 799 h 10000"/>
              <a:gd name="connsiteX134" fmla="*/ 7642 w 10000"/>
              <a:gd name="connsiteY134" fmla="*/ 789 h 10000"/>
              <a:gd name="connsiteX135" fmla="*/ 7802 w 10000"/>
              <a:gd name="connsiteY135" fmla="*/ 569 h 10000"/>
              <a:gd name="connsiteX136" fmla="*/ 7759 w 10000"/>
              <a:gd name="connsiteY136" fmla="*/ 516 h 10000"/>
              <a:gd name="connsiteX137" fmla="*/ 7603 w 10000"/>
              <a:gd name="connsiteY137" fmla="*/ 539 h 10000"/>
              <a:gd name="connsiteX138" fmla="*/ 7599 w 10000"/>
              <a:gd name="connsiteY138" fmla="*/ 229 h 10000"/>
              <a:gd name="connsiteX139" fmla="*/ 7448 w 10000"/>
              <a:gd name="connsiteY139" fmla="*/ 114 h 10000"/>
              <a:gd name="connsiteX140" fmla="*/ 7435 w 10000"/>
              <a:gd name="connsiteY140" fmla="*/ 104 h 10000"/>
              <a:gd name="connsiteX141" fmla="*/ 7422 w 10000"/>
              <a:gd name="connsiteY141" fmla="*/ 91 h 10000"/>
              <a:gd name="connsiteX142" fmla="*/ 7392 w 10000"/>
              <a:gd name="connsiteY142" fmla="*/ 0 h 10000"/>
              <a:gd name="connsiteX143" fmla="*/ 6937 w 10000"/>
              <a:gd name="connsiteY143" fmla="*/ 283 h 10000"/>
              <a:gd name="connsiteX144" fmla="*/ 6453 w 10000"/>
              <a:gd name="connsiteY144" fmla="*/ 459 h 10000"/>
              <a:gd name="connsiteX145" fmla="*/ 6305 w 10000"/>
              <a:gd name="connsiteY145" fmla="*/ 660 h 10000"/>
              <a:gd name="connsiteX146" fmla="*/ 6249 w 10000"/>
              <a:gd name="connsiteY146" fmla="*/ 846 h 10000"/>
              <a:gd name="connsiteX0" fmla="*/ 6249 w 10000"/>
              <a:gd name="connsiteY0" fmla="*/ 846 h 10000"/>
              <a:gd name="connsiteX1" fmla="*/ 6336 w 10000"/>
              <a:gd name="connsiteY1" fmla="*/ 937 h 10000"/>
              <a:gd name="connsiteX2" fmla="*/ 6159 w 10000"/>
              <a:gd name="connsiteY2" fmla="*/ 1162 h 10000"/>
              <a:gd name="connsiteX3" fmla="*/ 6924 w 10000"/>
              <a:gd name="connsiteY3" fmla="*/ 1277 h 10000"/>
              <a:gd name="connsiteX4" fmla="*/ 6829 w 10000"/>
              <a:gd name="connsiteY4" fmla="*/ 1388 h 10000"/>
              <a:gd name="connsiteX5" fmla="*/ 6539 w 10000"/>
              <a:gd name="connsiteY5" fmla="*/ 1526 h 10000"/>
              <a:gd name="connsiteX6" fmla="*/ 6015 w 10000"/>
              <a:gd name="connsiteY6" fmla="*/ 1506 h 10000"/>
              <a:gd name="connsiteX7" fmla="*/ 5695 w 10000"/>
              <a:gd name="connsiteY7" fmla="*/ 1459 h 10000"/>
              <a:gd name="connsiteX8" fmla="*/ 5345 w 10000"/>
              <a:gd name="connsiteY8" fmla="*/ 1513 h 10000"/>
              <a:gd name="connsiteX9" fmla="*/ 5042 w 10000"/>
              <a:gd name="connsiteY9" fmla="*/ 1708 h 10000"/>
              <a:gd name="connsiteX10" fmla="*/ 4986 w 10000"/>
              <a:gd name="connsiteY10" fmla="*/ 1735 h 10000"/>
              <a:gd name="connsiteX11" fmla="*/ 4575 w 10000"/>
              <a:gd name="connsiteY11" fmla="*/ 1826 h 10000"/>
              <a:gd name="connsiteX12" fmla="*/ 3736 w 10000"/>
              <a:gd name="connsiteY12" fmla="*/ 2426 h 10000"/>
              <a:gd name="connsiteX13" fmla="*/ 3143 w 10000"/>
              <a:gd name="connsiteY13" fmla="*/ 2743 h 10000"/>
              <a:gd name="connsiteX14" fmla="*/ 2369 w 10000"/>
              <a:gd name="connsiteY14" fmla="*/ 3238 h 10000"/>
              <a:gd name="connsiteX15" fmla="*/ 1958 w 10000"/>
              <a:gd name="connsiteY15" fmla="*/ 3555 h 10000"/>
              <a:gd name="connsiteX16" fmla="*/ 1711 w 10000"/>
              <a:gd name="connsiteY16" fmla="*/ 3980 h 10000"/>
              <a:gd name="connsiteX17" fmla="*/ 1586 w 10000"/>
              <a:gd name="connsiteY17" fmla="*/ 4199 h 10000"/>
              <a:gd name="connsiteX18" fmla="*/ 1616 w 10000"/>
              <a:gd name="connsiteY18" fmla="*/ 4452 h 10000"/>
              <a:gd name="connsiteX19" fmla="*/ 1409 w 10000"/>
              <a:gd name="connsiteY19" fmla="*/ 4475 h 10000"/>
              <a:gd name="connsiteX20" fmla="*/ 1205 w 10000"/>
              <a:gd name="connsiteY20" fmla="*/ 4566 h 10000"/>
              <a:gd name="connsiteX21" fmla="*/ 984 w 10000"/>
              <a:gd name="connsiteY21" fmla="*/ 4873 h 10000"/>
              <a:gd name="connsiteX22" fmla="*/ 941 w 10000"/>
              <a:gd name="connsiteY22" fmla="*/ 5025 h 10000"/>
              <a:gd name="connsiteX23" fmla="*/ 1235 w 10000"/>
              <a:gd name="connsiteY23" fmla="*/ 5159 h 10000"/>
              <a:gd name="connsiteX24" fmla="*/ 1668 w 10000"/>
              <a:gd name="connsiteY24" fmla="*/ 5186 h 10000"/>
              <a:gd name="connsiteX25" fmla="*/ 2200 w 10000"/>
              <a:gd name="connsiteY25" fmla="*/ 5503 h 10000"/>
              <a:gd name="connsiteX26" fmla="*/ 2097 w 10000"/>
              <a:gd name="connsiteY26" fmla="*/ 5692 h 10000"/>
              <a:gd name="connsiteX27" fmla="*/ 1625 w 10000"/>
              <a:gd name="connsiteY27" fmla="*/ 5829 h 10000"/>
              <a:gd name="connsiteX28" fmla="*/ 855 w 10000"/>
              <a:gd name="connsiteY28" fmla="*/ 5641 h 10000"/>
              <a:gd name="connsiteX29" fmla="*/ 971 w 10000"/>
              <a:gd name="connsiteY29" fmla="*/ 5614 h 10000"/>
              <a:gd name="connsiteX30" fmla="*/ 971 w 10000"/>
              <a:gd name="connsiteY30" fmla="*/ 5550 h 10000"/>
              <a:gd name="connsiteX31" fmla="*/ 825 w 10000"/>
              <a:gd name="connsiteY31" fmla="*/ 5479 h 10000"/>
              <a:gd name="connsiteX32" fmla="*/ 677 w 10000"/>
              <a:gd name="connsiteY32" fmla="*/ 5708 h 10000"/>
              <a:gd name="connsiteX33" fmla="*/ 738 w 10000"/>
              <a:gd name="connsiteY33" fmla="*/ 5799 h 10000"/>
              <a:gd name="connsiteX34" fmla="*/ 816 w 10000"/>
              <a:gd name="connsiteY34" fmla="*/ 6012 h 10000"/>
              <a:gd name="connsiteX35" fmla="*/ 881 w 10000"/>
              <a:gd name="connsiteY35" fmla="*/ 6144 h 10000"/>
              <a:gd name="connsiteX36" fmla="*/ 746 w 10000"/>
              <a:gd name="connsiteY36" fmla="*/ 6379 h 10000"/>
              <a:gd name="connsiteX37" fmla="*/ 475 w 10000"/>
              <a:gd name="connsiteY37" fmla="*/ 6531 h 10000"/>
              <a:gd name="connsiteX38" fmla="*/ 236 w 10000"/>
              <a:gd name="connsiteY38" fmla="*/ 6871 h 10000"/>
              <a:gd name="connsiteX39" fmla="*/ 2 w 10000"/>
              <a:gd name="connsiteY39" fmla="*/ 7214 h 10000"/>
              <a:gd name="connsiteX40" fmla="*/ 314 w 10000"/>
              <a:gd name="connsiteY40" fmla="*/ 7430 h 10000"/>
              <a:gd name="connsiteX41" fmla="*/ 707 w 10000"/>
              <a:gd name="connsiteY41" fmla="*/ 7603 h 10000"/>
              <a:gd name="connsiteX42" fmla="*/ 881 w 10000"/>
              <a:gd name="connsiteY42" fmla="*/ 7603 h 10000"/>
              <a:gd name="connsiteX43" fmla="*/ 946 w 10000"/>
              <a:gd name="connsiteY43" fmla="*/ 7693 h 10000"/>
              <a:gd name="connsiteX44" fmla="*/ 1102 w 10000"/>
              <a:gd name="connsiteY44" fmla="*/ 7889 h 10000"/>
              <a:gd name="connsiteX45" fmla="*/ 1175 w 10000"/>
              <a:gd name="connsiteY45" fmla="*/ 7993 h 10000"/>
              <a:gd name="connsiteX46" fmla="*/ 1002 w 10000"/>
              <a:gd name="connsiteY46" fmla="*/ 8084 h 10000"/>
              <a:gd name="connsiteX47" fmla="*/ 907 w 10000"/>
              <a:gd name="connsiteY47" fmla="*/ 8149 h 10000"/>
              <a:gd name="connsiteX48" fmla="*/ 864 w 10000"/>
              <a:gd name="connsiteY48" fmla="*/ 8229 h 10000"/>
              <a:gd name="connsiteX49" fmla="*/ 561 w 10000"/>
              <a:gd name="connsiteY49" fmla="*/ 8700 h 10000"/>
              <a:gd name="connsiteX50" fmla="*/ 475 w 10000"/>
              <a:gd name="connsiteY50" fmla="*/ 9021 h 10000"/>
              <a:gd name="connsiteX51" fmla="*/ 772 w 10000"/>
              <a:gd name="connsiteY51" fmla="*/ 9311 h 10000"/>
              <a:gd name="connsiteX52" fmla="*/ 1040 w 10000"/>
              <a:gd name="connsiteY52" fmla="*/ 9513 h 10000"/>
              <a:gd name="connsiteX53" fmla="*/ 1556 w 10000"/>
              <a:gd name="connsiteY53" fmla="*/ 9499 h 10000"/>
              <a:gd name="connsiteX54" fmla="*/ 1897 w 10000"/>
              <a:gd name="connsiteY54" fmla="*/ 9712 h 10000"/>
              <a:gd name="connsiteX55" fmla="*/ 2084 w 10000"/>
              <a:gd name="connsiteY55" fmla="*/ 9819 h 10000"/>
              <a:gd name="connsiteX56" fmla="*/ 2408 w 10000"/>
              <a:gd name="connsiteY56" fmla="*/ 9749 h 10000"/>
              <a:gd name="connsiteX57" fmla="*/ 2537 w 10000"/>
              <a:gd name="connsiteY57" fmla="*/ 9901 h 10000"/>
              <a:gd name="connsiteX58" fmla="*/ 3014 w 10000"/>
              <a:gd name="connsiteY58" fmla="*/ 9924 h 10000"/>
              <a:gd name="connsiteX59" fmla="*/ 3057 w 10000"/>
              <a:gd name="connsiteY59" fmla="*/ 9891 h 10000"/>
              <a:gd name="connsiteX60" fmla="*/ 3113 w 10000"/>
              <a:gd name="connsiteY60" fmla="*/ 9819 h 10000"/>
              <a:gd name="connsiteX61" fmla="*/ 3697 w 10000"/>
              <a:gd name="connsiteY61" fmla="*/ 9819 h 10000"/>
              <a:gd name="connsiteX62" fmla="*/ 3809 w 10000"/>
              <a:gd name="connsiteY62" fmla="*/ 9678 h 10000"/>
              <a:gd name="connsiteX63" fmla="*/ 3852 w 10000"/>
              <a:gd name="connsiteY63" fmla="*/ 9618 h 10000"/>
              <a:gd name="connsiteX64" fmla="*/ 4320 w 10000"/>
              <a:gd name="connsiteY64" fmla="*/ 9574 h 10000"/>
              <a:gd name="connsiteX65" fmla="*/ 4636 w 10000"/>
              <a:gd name="connsiteY65" fmla="*/ 9294 h 10000"/>
              <a:gd name="connsiteX66" fmla="*/ 4986 w 10000"/>
              <a:gd name="connsiteY66" fmla="*/ 8700 h 10000"/>
              <a:gd name="connsiteX67" fmla="*/ 5164 w 10000"/>
              <a:gd name="connsiteY67" fmla="*/ 8404 h 10000"/>
              <a:gd name="connsiteX68" fmla="*/ 5523 w 10000"/>
              <a:gd name="connsiteY68" fmla="*/ 8229 h 10000"/>
              <a:gd name="connsiteX69" fmla="*/ 5760 w 10000"/>
              <a:gd name="connsiteY69" fmla="*/ 7933 h 10000"/>
              <a:gd name="connsiteX70" fmla="*/ 6159 w 10000"/>
              <a:gd name="connsiteY70" fmla="*/ 7879 h 10000"/>
              <a:gd name="connsiteX71" fmla="*/ 6072 w 10000"/>
              <a:gd name="connsiteY71" fmla="*/ 7697 h 10000"/>
              <a:gd name="connsiteX72" fmla="*/ 6453 w 10000"/>
              <a:gd name="connsiteY72" fmla="*/ 7603 h 10000"/>
              <a:gd name="connsiteX73" fmla="*/ 6660 w 10000"/>
              <a:gd name="connsiteY73" fmla="*/ 7673 h 10000"/>
              <a:gd name="connsiteX74" fmla="*/ 6898 w 10000"/>
              <a:gd name="connsiteY74" fmla="*/ 7491 h 10000"/>
              <a:gd name="connsiteX75" fmla="*/ 7214 w 10000"/>
              <a:gd name="connsiteY75" fmla="*/ 7534 h 10000"/>
              <a:gd name="connsiteX76" fmla="*/ 7244 w 10000"/>
              <a:gd name="connsiteY76" fmla="*/ 7693 h 10000"/>
              <a:gd name="connsiteX77" fmla="*/ 7405 w 10000"/>
              <a:gd name="connsiteY77" fmla="*/ 7936 h 10000"/>
              <a:gd name="connsiteX78" fmla="*/ 7538 w 10000"/>
              <a:gd name="connsiteY78" fmla="*/ 8060 h 10000"/>
              <a:gd name="connsiteX79" fmla="*/ 7729 w 10000"/>
              <a:gd name="connsiteY79" fmla="*/ 7936 h 10000"/>
              <a:gd name="connsiteX80" fmla="*/ 7989 w 10000"/>
              <a:gd name="connsiteY80" fmla="*/ 7838 h 10000"/>
              <a:gd name="connsiteX81" fmla="*/ 8477 w 10000"/>
              <a:gd name="connsiteY81" fmla="*/ 7807 h 10000"/>
              <a:gd name="connsiteX82" fmla="*/ 8607 w 10000"/>
              <a:gd name="connsiteY82" fmla="*/ 7727 h 10000"/>
              <a:gd name="connsiteX83" fmla="*/ 8750 w 10000"/>
              <a:gd name="connsiteY83" fmla="*/ 7450 h 10000"/>
              <a:gd name="connsiteX84" fmla="*/ 8711 w 10000"/>
              <a:gd name="connsiteY84" fmla="*/ 7147 h 10000"/>
              <a:gd name="connsiteX85" fmla="*/ 8962 w 10000"/>
              <a:gd name="connsiteY85" fmla="*/ 6773 h 10000"/>
              <a:gd name="connsiteX86" fmla="*/ 9010 w 10000"/>
              <a:gd name="connsiteY86" fmla="*/ 6514 h 10000"/>
              <a:gd name="connsiteX87" fmla="*/ 9152 w 10000"/>
              <a:gd name="connsiteY87" fmla="*/ 6325 h 10000"/>
              <a:gd name="connsiteX88" fmla="*/ 9386 w 10000"/>
              <a:gd name="connsiteY88" fmla="*/ 6325 h 10000"/>
              <a:gd name="connsiteX89" fmla="*/ 9710 w 10000"/>
              <a:gd name="connsiteY89" fmla="*/ 6392 h 10000"/>
              <a:gd name="connsiteX90" fmla="*/ 9654 w 10000"/>
              <a:gd name="connsiteY90" fmla="*/ 5682 h 10000"/>
              <a:gd name="connsiteX91" fmla="*/ 9446 w 10000"/>
              <a:gd name="connsiteY91" fmla="*/ 5435 h 10000"/>
              <a:gd name="connsiteX92" fmla="*/ 9502 w 10000"/>
              <a:gd name="connsiteY92" fmla="*/ 5321 h 10000"/>
              <a:gd name="connsiteX93" fmla="*/ 9381 w 10000"/>
              <a:gd name="connsiteY93" fmla="*/ 5277 h 10000"/>
              <a:gd name="connsiteX94" fmla="*/ 9269 w 10000"/>
              <a:gd name="connsiteY94" fmla="*/ 5230 h 10000"/>
              <a:gd name="connsiteX95" fmla="*/ 9355 w 10000"/>
              <a:gd name="connsiteY95" fmla="*/ 5068 h 10000"/>
              <a:gd name="connsiteX96" fmla="*/ 9684 w 10000"/>
              <a:gd name="connsiteY96" fmla="*/ 4960 h 10000"/>
              <a:gd name="connsiteX97" fmla="*/ 10000 w 10000"/>
              <a:gd name="connsiteY97" fmla="*/ 4543 h 10000"/>
              <a:gd name="connsiteX98" fmla="*/ 9364 w 10000"/>
              <a:gd name="connsiteY98" fmla="*/ 4350 h 10000"/>
              <a:gd name="connsiteX99" fmla="*/ 8919 w 10000"/>
              <a:gd name="connsiteY99" fmla="*/ 4502 h 10000"/>
              <a:gd name="connsiteX100" fmla="*/ 8802 w 10000"/>
              <a:gd name="connsiteY100" fmla="*/ 4522 h 10000"/>
              <a:gd name="connsiteX101" fmla="*/ 8625 w 10000"/>
              <a:gd name="connsiteY101" fmla="*/ 4522 h 10000"/>
              <a:gd name="connsiteX102" fmla="*/ 6980 w 10000"/>
              <a:gd name="connsiteY102" fmla="*/ 4748 h 10000"/>
              <a:gd name="connsiteX103" fmla="*/ 7594 w 10000"/>
              <a:gd name="connsiteY103" fmla="*/ 3997 h 10000"/>
              <a:gd name="connsiteX104" fmla="*/ 7508 w 10000"/>
              <a:gd name="connsiteY104" fmla="*/ 3791 h 10000"/>
              <a:gd name="connsiteX105" fmla="*/ 7291 w 10000"/>
              <a:gd name="connsiteY105" fmla="*/ 3587 h 10000"/>
              <a:gd name="connsiteX106" fmla="*/ 6864 w 10000"/>
              <a:gd name="connsiteY106" fmla="*/ 3333 h 10000"/>
              <a:gd name="connsiteX107" fmla="*/ 6366 w 10000"/>
              <a:gd name="connsiteY107" fmla="*/ 3241 h 10000"/>
              <a:gd name="connsiteX108" fmla="*/ 6280 w 10000"/>
              <a:gd name="connsiteY108" fmla="*/ 3127 h 10000"/>
              <a:gd name="connsiteX109" fmla="*/ 6133 w 10000"/>
              <a:gd name="connsiteY109" fmla="*/ 3060 h 10000"/>
              <a:gd name="connsiteX110" fmla="*/ 6249 w 10000"/>
              <a:gd name="connsiteY110" fmla="*/ 2968 h 10000"/>
              <a:gd name="connsiteX111" fmla="*/ 6249 w 10000"/>
              <a:gd name="connsiteY111" fmla="*/ 2764 h 10000"/>
              <a:gd name="connsiteX112" fmla="*/ 6686 w 10000"/>
              <a:gd name="connsiteY112" fmla="*/ 2901 h 10000"/>
              <a:gd name="connsiteX113" fmla="*/ 6907 w 10000"/>
              <a:gd name="connsiteY113" fmla="*/ 2821 h 10000"/>
              <a:gd name="connsiteX114" fmla="*/ 7188 w 10000"/>
              <a:gd name="connsiteY114" fmla="*/ 2854 h 10000"/>
              <a:gd name="connsiteX115" fmla="*/ 7279 w 10000"/>
              <a:gd name="connsiteY115" fmla="*/ 2625 h 10000"/>
              <a:gd name="connsiteX116" fmla="*/ 7188 w 10000"/>
              <a:gd name="connsiteY116" fmla="*/ 2375 h 10000"/>
              <a:gd name="connsiteX117" fmla="*/ 7439 w 10000"/>
              <a:gd name="connsiteY117" fmla="*/ 2116 h 10000"/>
              <a:gd name="connsiteX118" fmla="*/ 8006 w 10000"/>
              <a:gd name="connsiteY118" fmla="*/ 2123 h 10000"/>
              <a:gd name="connsiteX119" fmla="*/ 8105 w 10000"/>
              <a:gd name="connsiteY119" fmla="*/ 2039 h 10000"/>
              <a:gd name="connsiteX120" fmla="*/ 8123 w 10000"/>
              <a:gd name="connsiteY120" fmla="*/ 2008 h 10000"/>
              <a:gd name="connsiteX121" fmla="*/ 8827 w 10000"/>
              <a:gd name="connsiteY121" fmla="*/ 1483 h 10000"/>
              <a:gd name="connsiteX122" fmla="*/ 8625 w 10000"/>
              <a:gd name="connsiteY122" fmla="*/ 1277 h 10000"/>
              <a:gd name="connsiteX123" fmla="*/ 8827 w 10000"/>
              <a:gd name="connsiteY123" fmla="*/ 1257 h 10000"/>
              <a:gd name="connsiteX124" fmla="*/ 8827 w 10000"/>
              <a:gd name="connsiteY124" fmla="*/ 1186 h 10000"/>
              <a:gd name="connsiteX125" fmla="*/ 8533 w 10000"/>
              <a:gd name="connsiteY125" fmla="*/ 1186 h 10000"/>
              <a:gd name="connsiteX126" fmla="*/ 8391 w 10000"/>
              <a:gd name="connsiteY126" fmla="*/ 1005 h 10000"/>
              <a:gd name="connsiteX127" fmla="*/ 8330 w 10000"/>
              <a:gd name="connsiteY127" fmla="*/ 937 h 10000"/>
              <a:gd name="connsiteX128" fmla="*/ 8006 w 10000"/>
              <a:gd name="connsiteY128" fmla="*/ 866 h 10000"/>
              <a:gd name="connsiteX129" fmla="*/ 7508 w 10000"/>
              <a:gd name="connsiteY129" fmla="*/ 937 h 10000"/>
              <a:gd name="connsiteX130" fmla="*/ 7508 w 10000"/>
              <a:gd name="connsiteY130" fmla="*/ 846 h 10000"/>
              <a:gd name="connsiteX131" fmla="*/ 7590 w 10000"/>
              <a:gd name="connsiteY131" fmla="*/ 816 h 10000"/>
              <a:gd name="connsiteX132" fmla="*/ 7625 w 10000"/>
              <a:gd name="connsiteY132" fmla="*/ 799 h 10000"/>
              <a:gd name="connsiteX133" fmla="*/ 7642 w 10000"/>
              <a:gd name="connsiteY133" fmla="*/ 789 h 10000"/>
              <a:gd name="connsiteX134" fmla="*/ 7802 w 10000"/>
              <a:gd name="connsiteY134" fmla="*/ 569 h 10000"/>
              <a:gd name="connsiteX135" fmla="*/ 7759 w 10000"/>
              <a:gd name="connsiteY135" fmla="*/ 516 h 10000"/>
              <a:gd name="connsiteX136" fmla="*/ 7603 w 10000"/>
              <a:gd name="connsiteY136" fmla="*/ 539 h 10000"/>
              <a:gd name="connsiteX137" fmla="*/ 7599 w 10000"/>
              <a:gd name="connsiteY137" fmla="*/ 229 h 10000"/>
              <a:gd name="connsiteX138" fmla="*/ 7448 w 10000"/>
              <a:gd name="connsiteY138" fmla="*/ 114 h 10000"/>
              <a:gd name="connsiteX139" fmla="*/ 7435 w 10000"/>
              <a:gd name="connsiteY139" fmla="*/ 104 h 10000"/>
              <a:gd name="connsiteX140" fmla="*/ 7422 w 10000"/>
              <a:gd name="connsiteY140" fmla="*/ 91 h 10000"/>
              <a:gd name="connsiteX141" fmla="*/ 7392 w 10000"/>
              <a:gd name="connsiteY141" fmla="*/ 0 h 10000"/>
              <a:gd name="connsiteX142" fmla="*/ 6937 w 10000"/>
              <a:gd name="connsiteY142" fmla="*/ 283 h 10000"/>
              <a:gd name="connsiteX143" fmla="*/ 6453 w 10000"/>
              <a:gd name="connsiteY143" fmla="*/ 459 h 10000"/>
              <a:gd name="connsiteX144" fmla="*/ 6305 w 10000"/>
              <a:gd name="connsiteY144" fmla="*/ 660 h 10000"/>
              <a:gd name="connsiteX145" fmla="*/ 6249 w 10000"/>
              <a:gd name="connsiteY145" fmla="*/ 846 h 10000"/>
              <a:gd name="connsiteX0" fmla="*/ 6249 w 10000"/>
              <a:gd name="connsiteY0" fmla="*/ 846 h 10000"/>
              <a:gd name="connsiteX1" fmla="*/ 6336 w 10000"/>
              <a:gd name="connsiteY1" fmla="*/ 937 h 10000"/>
              <a:gd name="connsiteX2" fmla="*/ 6159 w 10000"/>
              <a:gd name="connsiteY2" fmla="*/ 1162 h 10000"/>
              <a:gd name="connsiteX3" fmla="*/ 6924 w 10000"/>
              <a:gd name="connsiteY3" fmla="*/ 1277 h 10000"/>
              <a:gd name="connsiteX4" fmla="*/ 6829 w 10000"/>
              <a:gd name="connsiteY4" fmla="*/ 1388 h 10000"/>
              <a:gd name="connsiteX5" fmla="*/ 6539 w 10000"/>
              <a:gd name="connsiteY5" fmla="*/ 1526 h 10000"/>
              <a:gd name="connsiteX6" fmla="*/ 6015 w 10000"/>
              <a:gd name="connsiteY6" fmla="*/ 1506 h 10000"/>
              <a:gd name="connsiteX7" fmla="*/ 5695 w 10000"/>
              <a:gd name="connsiteY7" fmla="*/ 1459 h 10000"/>
              <a:gd name="connsiteX8" fmla="*/ 5345 w 10000"/>
              <a:gd name="connsiteY8" fmla="*/ 1513 h 10000"/>
              <a:gd name="connsiteX9" fmla="*/ 5042 w 10000"/>
              <a:gd name="connsiteY9" fmla="*/ 1708 h 10000"/>
              <a:gd name="connsiteX10" fmla="*/ 4986 w 10000"/>
              <a:gd name="connsiteY10" fmla="*/ 1735 h 10000"/>
              <a:gd name="connsiteX11" fmla="*/ 4575 w 10000"/>
              <a:gd name="connsiteY11" fmla="*/ 1826 h 10000"/>
              <a:gd name="connsiteX12" fmla="*/ 3736 w 10000"/>
              <a:gd name="connsiteY12" fmla="*/ 2426 h 10000"/>
              <a:gd name="connsiteX13" fmla="*/ 3143 w 10000"/>
              <a:gd name="connsiteY13" fmla="*/ 2743 h 10000"/>
              <a:gd name="connsiteX14" fmla="*/ 2369 w 10000"/>
              <a:gd name="connsiteY14" fmla="*/ 3238 h 10000"/>
              <a:gd name="connsiteX15" fmla="*/ 1958 w 10000"/>
              <a:gd name="connsiteY15" fmla="*/ 3555 h 10000"/>
              <a:gd name="connsiteX16" fmla="*/ 1711 w 10000"/>
              <a:gd name="connsiteY16" fmla="*/ 3980 h 10000"/>
              <a:gd name="connsiteX17" fmla="*/ 1586 w 10000"/>
              <a:gd name="connsiteY17" fmla="*/ 4199 h 10000"/>
              <a:gd name="connsiteX18" fmla="*/ 1616 w 10000"/>
              <a:gd name="connsiteY18" fmla="*/ 4452 h 10000"/>
              <a:gd name="connsiteX19" fmla="*/ 1409 w 10000"/>
              <a:gd name="connsiteY19" fmla="*/ 4475 h 10000"/>
              <a:gd name="connsiteX20" fmla="*/ 1205 w 10000"/>
              <a:gd name="connsiteY20" fmla="*/ 4566 h 10000"/>
              <a:gd name="connsiteX21" fmla="*/ 984 w 10000"/>
              <a:gd name="connsiteY21" fmla="*/ 4873 h 10000"/>
              <a:gd name="connsiteX22" fmla="*/ 941 w 10000"/>
              <a:gd name="connsiteY22" fmla="*/ 5025 h 10000"/>
              <a:gd name="connsiteX23" fmla="*/ 1235 w 10000"/>
              <a:gd name="connsiteY23" fmla="*/ 5159 h 10000"/>
              <a:gd name="connsiteX24" fmla="*/ 1668 w 10000"/>
              <a:gd name="connsiteY24" fmla="*/ 5186 h 10000"/>
              <a:gd name="connsiteX25" fmla="*/ 2200 w 10000"/>
              <a:gd name="connsiteY25" fmla="*/ 5503 h 10000"/>
              <a:gd name="connsiteX26" fmla="*/ 2097 w 10000"/>
              <a:gd name="connsiteY26" fmla="*/ 5692 h 10000"/>
              <a:gd name="connsiteX27" fmla="*/ 1625 w 10000"/>
              <a:gd name="connsiteY27" fmla="*/ 5829 h 10000"/>
              <a:gd name="connsiteX28" fmla="*/ 855 w 10000"/>
              <a:gd name="connsiteY28" fmla="*/ 5641 h 10000"/>
              <a:gd name="connsiteX29" fmla="*/ 971 w 10000"/>
              <a:gd name="connsiteY29" fmla="*/ 5614 h 10000"/>
              <a:gd name="connsiteX30" fmla="*/ 971 w 10000"/>
              <a:gd name="connsiteY30" fmla="*/ 5550 h 10000"/>
              <a:gd name="connsiteX31" fmla="*/ 825 w 10000"/>
              <a:gd name="connsiteY31" fmla="*/ 5479 h 10000"/>
              <a:gd name="connsiteX32" fmla="*/ 677 w 10000"/>
              <a:gd name="connsiteY32" fmla="*/ 5708 h 10000"/>
              <a:gd name="connsiteX33" fmla="*/ 738 w 10000"/>
              <a:gd name="connsiteY33" fmla="*/ 5799 h 10000"/>
              <a:gd name="connsiteX34" fmla="*/ 816 w 10000"/>
              <a:gd name="connsiteY34" fmla="*/ 6012 h 10000"/>
              <a:gd name="connsiteX35" fmla="*/ 881 w 10000"/>
              <a:gd name="connsiteY35" fmla="*/ 6144 h 10000"/>
              <a:gd name="connsiteX36" fmla="*/ 746 w 10000"/>
              <a:gd name="connsiteY36" fmla="*/ 6379 h 10000"/>
              <a:gd name="connsiteX37" fmla="*/ 475 w 10000"/>
              <a:gd name="connsiteY37" fmla="*/ 6531 h 10000"/>
              <a:gd name="connsiteX38" fmla="*/ 236 w 10000"/>
              <a:gd name="connsiteY38" fmla="*/ 6871 h 10000"/>
              <a:gd name="connsiteX39" fmla="*/ 2 w 10000"/>
              <a:gd name="connsiteY39" fmla="*/ 7214 h 10000"/>
              <a:gd name="connsiteX40" fmla="*/ 314 w 10000"/>
              <a:gd name="connsiteY40" fmla="*/ 7430 h 10000"/>
              <a:gd name="connsiteX41" fmla="*/ 707 w 10000"/>
              <a:gd name="connsiteY41" fmla="*/ 7603 h 10000"/>
              <a:gd name="connsiteX42" fmla="*/ 881 w 10000"/>
              <a:gd name="connsiteY42" fmla="*/ 7603 h 10000"/>
              <a:gd name="connsiteX43" fmla="*/ 946 w 10000"/>
              <a:gd name="connsiteY43" fmla="*/ 7693 h 10000"/>
              <a:gd name="connsiteX44" fmla="*/ 1102 w 10000"/>
              <a:gd name="connsiteY44" fmla="*/ 7889 h 10000"/>
              <a:gd name="connsiteX45" fmla="*/ 1175 w 10000"/>
              <a:gd name="connsiteY45" fmla="*/ 7993 h 10000"/>
              <a:gd name="connsiteX46" fmla="*/ 1002 w 10000"/>
              <a:gd name="connsiteY46" fmla="*/ 8084 h 10000"/>
              <a:gd name="connsiteX47" fmla="*/ 907 w 10000"/>
              <a:gd name="connsiteY47" fmla="*/ 8149 h 10000"/>
              <a:gd name="connsiteX48" fmla="*/ 864 w 10000"/>
              <a:gd name="connsiteY48" fmla="*/ 8229 h 10000"/>
              <a:gd name="connsiteX49" fmla="*/ 561 w 10000"/>
              <a:gd name="connsiteY49" fmla="*/ 8700 h 10000"/>
              <a:gd name="connsiteX50" fmla="*/ 475 w 10000"/>
              <a:gd name="connsiteY50" fmla="*/ 9021 h 10000"/>
              <a:gd name="connsiteX51" fmla="*/ 772 w 10000"/>
              <a:gd name="connsiteY51" fmla="*/ 9311 h 10000"/>
              <a:gd name="connsiteX52" fmla="*/ 1040 w 10000"/>
              <a:gd name="connsiteY52" fmla="*/ 9513 h 10000"/>
              <a:gd name="connsiteX53" fmla="*/ 1556 w 10000"/>
              <a:gd name="connsiteY53" fmla="*/ 9499 h 10000"/>
              <a:gd name="connsiteX54" fmla="*/ 1897 w 10000"/>
              <a:gd name="connsiteY54" fmla="*/ 9712 h 10000"/>
              <a:gd name="connsiteX55" fmla="*/ 2084 w 10000"/>
              <a:gd name="connsiteY55" fmla="*/ 9819 h 10000"/>
              <a:gd name="connsiteX56" fmla="*/ 2408 w 10000"/>
              <a:gd name="connsiteY56" fmla="*/ 9749 h 10000"/>
              <a:gd name="connsiteX57" fmla="*/ 2537 w 10000"/>
              <a:gd name="connsiteY57" fmla="*/ 9901 h 10000"/>
              <a:gd name="connsiteX58" fmla="*/ 3014 w 10000"/>
              <a:gd name="connsiteY58" fmla="*/ 9924 h 10000"/>
              <a:gd name="connsiteX59" fmla="*/ 3057 w 10000"/>
              <a:gd name="connsiteY59" fmla="*/ 9891 h 10000"/>
              <a:gd name="connsiteX60" fmla="*/ 3113 w 10000"/>
              <a:gd name="connsiteY60" fmla="*/ 9819 h 10000"/>
              <a:gd name="connsiteX61" fmla="*/ 3697 w 10000"/>
              <a:gd name="connsiteY61" fmla="*/ 9819 h 10000"/>
              <a:gd name="connsiteX62" fmla="*/ 3809 w 10000"/>
              <a:gd name="connsiteY62" fmla="*/ 9678 h 10000"/>
              <a:gd name="connsiteX63" fmla="*/ 3852 w 10000"/>
              <a:gd name="connsiteY63" fmla="*/ 9618 h 10000"/>
              <a:gd name="connsiteX64" fmla="*/ 4320 w 10000"/>
              <a:gd name="connsiteY64" fmla="*/ 9574 h 10000"/>
              <a:gd name="connsiteX65" fmla="*/ 4636 w 10000"/>
              <a:gd name="connsiteY65" fmla="*/ 9294 h 10000"/>
              <a:gd name="connsiteX66" fmla="*/ 4986 w 10000"/>
              <a:gd name="connsiteY66" fmla="*/ 8700 h 10000"/>
              <a:gd name="connsiteX67" fmla="*/ 5164 w 10000"/>
              <a:gd name="connsiteY67" fmla="*/ 8404 h 10000"/>
              <a:gd name="connsiteX68" fmla="*/ 5523 w 10000"/>
              <a:gd name="connsiteY68" fmla="*/ 8229 h 10000"/>
              <a:gd name="connsiteX69" fmla="*/ 5760 w 10000"/>
              <a:gd name="connsiteY69" fmla="*/ 7933 h 10000"/>
              <a:gd name="connsiteX70" fmla="*/ 6159 w 10000"/>
              <a:gd name="connsiteY70" fmla="*/ 7879 h 10000"/>
              <a:gd name="connsiteX71" fmla="*/ 6072 w 10000"/>
              <a:gd name="connsiteY71" fmla="*/ 7697 h 10000"/>
              <a:gd name="connsiteX72" fmla="*/ 6453 w 10000"/>
              <a:gd name="connsiteY72" fmla="*/ 7603 h 10000"/>
              <a:gd name="connsiteX73" fmla="*/ 6660 w 10000"/>
              <a:gd name="connsiteY73" fmla="*/ 7673 h 10000"/>
              <a:gd name="connsiteX74" fmla="*/ 6898 w 10000"/>
              <a:gd name="connsiteY74" fmla="*/ 7491 h 10000"/>
              <a:gd name="connsiteX75" fmla="*/ 7214 w 10000"/>
              <a:gd name="connsiteY75" fmla="*/ 7534 h 10000"/>
              <a:gd name="connsiteX76" fmla="*/ 7244 w 10000"/>
              <a:gd name="connsiteY76" fmla="*/ 7693 h 10000"/>
              <a:gd name="connsiteX77" fmla="*/ 7405 w 10000"/>
              <a:gd name="connsiteY77" fmla="*/ 7936 h 10000"/>
              <a:gd name="connsiteX78" fmla="*/ 7538 w 10000"/>
              <a:gd name="connsiteY78" fmla="*/ 8060 h 10000"/>
              <a:gd name="connsiteX79" fmla="*/ 7729 w 10000"/>
              <a:gd name="connsiteY79" fmla="*/ 7936 h 10000"/>
              <a:gd name="connsiteX80" fmla="*/ 7989 w 10000"/>
              <a:gd name="connsiteY80" fmla="*/ 7838 h 10000"/>
              <a:gd name="connsiteX81" fmla="*/ 8477 w 10000"/>
              <a:gd name="connsiteY81" fmla="*/ 7807 h 10000"/>
              <a:gd name="connsiteX82" fmla="*/ 8607 w 10000"/>
              <a:gd name="connsiteY82" fmla="*/ 7727 h 10000"/>
              <a:gd name="connsiteX83" fmla="*/ 8750 w 10000"/>
              <a:gd name="connsiteY83" fmla="*/ 7450 h 10000"/>
              <a:gd name="connsiteX84" fmla="*/ 8711 w 10000"/>
              <a:gd name="connsiteY84" fmla="*/ 7147 h 10000"/>
              <a:gd name="connsiteX85" fmla="*/ 8962 w 10000"/>
              <a:gd name="connsiteY85" fmla="*/ 6773 h 10000"/>
              <a:gd name="connsiteX86" fmla="*/ 9010 w 10000"/>
              <a:gd name="connsiteY86" fmla="*/ 6514 h 10000"/>
              <a:gd name="connsiteX87" fmla="*/ 9152 w 10000"/>
              <a:gd name="connsiteY87" fmla="*/ 6325 h 10000"/>
              <a:gd name="connsiteX88" fmla="*/ 9386 w 10000"/>
              <a:gd name="connsiteY88" fmla="*/ 6325 h 10000"/>
              <a:gd name="connsiteX89" fmla="*/ 9710 w 10000"/>
              <a:gd name="connsiteY89" fmla="*/ 6392 h 10000"/>
              <a:gd name="connsiteX90" fmla="*/ 9654 w 10000"/>
              <a:gd name="connsiteY90" fmla="*/ 5682 h 10000"/>
              <a:gd name="connsiteX91" fmla="*/ 9446 w 10000"/>
              <a:gd name="connsiteY91" fmla="*/ 5435 h 10000"/>
              <a:gd name="connsiteX92" fmla="*/ 9502 w 10000"/>
              <a:gd name="connsiteY92" fmla="*/ 5321 h 10000"/>
              <a:gd name="connsiteX93" fmla="*/ 9381 w 10000"/>
              <a:gd name="connsiteY93" fmla="*/ 5277 h 10000"/>
              <a:gd name="connsiteX94" fmla="*/ 9269 w 10000"/>
              <a:gd name="connsiteY94" fmla="*/ 5230 h 10000"/>
              <a:gd name="connsiteX95" fmla="*/ 9355 w 10000"/>
              <a:gd name="connsiteY95" fmla="*/ 5068 h 10000"/>
              <a:gd name="connsiteX96" fmla="*/ 9684 w 10000"/>
              <a:gd name="connsiteY96" fmla="*/ 4960 h 10000"/>
              <a:gd name="connsiteX97" fmla="*/ 10000 w 10000"/>
              <a:gd name="connsiteY97" fmla="*/ 4543 h 10000"/>
              <a:gd name="connsiteX98" fmla="*/ 9364 w 10000"/>
              <a:gd name="connsiteY98" fmla="*/ 4350 h 10000"/>
              <a:gd name="connsiteX99" fmla="*/ 8919 w 10000"/>
              <a:gd name="connsiteY99" fmla="*/ 4502 h 10000"/>
              <a:gd name="connsiteX100" fmla="*/ 8802 w 10000"/>
              <a:gd name="connsiteY100" fmla="*/ 4522 h 10000"/>
              <a:gd name="connsiteX101" fmla="*/ 8625 w 10000"/>
              <a:gd name="connsiteY101" fmla="*/ 4522 h 10000"/>
              <a:gd name="connsiteX102" fmla="*/ 6980 w 10000"/>
              <a:gd name="connsiteY102" fmla="*/ 4748 h 10000"/>
              <a:gd name="connsiteX103" fmla="*/ 7594 w 10000"/>
              <a:gd name="connsiteY103" fmla="*/ 3997 h 10000"/>
              <a:gd name="connsiteX104" fmla="*/ 7508 w 10000"/>
              <a:gd name="connsiteY104" fmla="*/ 3791 h 10000"/>
              <a:gd name="connsiteX105" fmla="*/ 7291 w 10000"/>
              <a:gd name="connsiteY105" fmla="*/ 3587 h 10000"/>
              <a:gd name="connsiteX106" fmla="*/ 6366 w 10000"/>
              <a:gd name="connsiteY106" fmla="*/ 3241 h 10000"/>
              <a:gd name="connsiteX107" fmla="*/ 6280 w 10000"/>
              <a:gd name="connsiteY107" fmla="*/ 3127 h 10000"/>
              <a:gd name="connsiteX108" fmla="*/ 6133 w 10000"/>
              <a:gd name="connsiteY108" fmla="*/ 3060 h 10000"/>
              <a:gd name="connsiteX109" fmla="*/ 6249 w 10000"/>
              <a:gd name="connsiteY109" fmla="*/ 2968 h 10000"/>
              <a:gd name="connsiteX110" fmla="*/ 6249 w 10000"/>
              <a:gd name="connsiteY110" fmla="*/ 2764 h 10000"/>
              <a:gd name="connsiteX111" fmla="*/ 6686 w 10000"/>
              <a:gd name="connsiteY111" fmla="*/ 2901 h 10000"/>
              <a:gd name="connsiteX112" fmla="*/ 6907 w 10000"/>
              <a:gd name="connsiteY112" fmla="*/ 2821 h 10000"/>
              <a:gd name="connsiteX113" fmla="*/ 7188 w 10000"/>
              <a:gd name="connsiteY113" fmla="*/ 2854 h 10000"/>
              <a:gd name="connsiteX114" fmla="*/ 7279 w 10000"/>
              <a:gd name="connsiteY114" fmla="*/ 2625 h 10000"/>
              <a:gd name="connsiteX115" fmla="*/ 7188 w 10000"/>
              <a:gd name="connsiteY115" fmla="*/ 2375 h 10000"/>
              <a:gd name="connsiteX116" fmla="*/ 7439 w 10000"/>
              <a:gd name="connsiteY116" fmla="*/ 2116 h 10000"/>
              <a:gd name="connsiteX117" fmla="*/ 8006 w 10000"/>
              <a:gd name="connsiteY117" fmla="*/ 2123 h 10000"/>
              <a:gd name="connsiteX118" fmla="*/ 8105 w 10000"/>
              <a:gd name="connsiteY118" fmla="*/ 2039 h 10000"/>
              <a:gd name="connsiteX119" fmla="*/ 8123 w 10000"/>
              <a:gd name="connsiteY119" fmla="*/ 2008 h 10000"/>
              <a:gd name="connsiteX120" fmla="*/ 8827 w 10000"/>
              <a:gd name="connsiteY120" fmla="*/ 1483 h 10000"/>
              <a:gd name="connsiteX121" fmla="*/ 8625 w 10000"/>
              <a:gd name="connsiteY121" fmla="*/ 1277 h 10000"/>
              <a:gd name="connsiteX122" fmla="*/ 8827 w 10000"/>
              <a:gd name="connsiteY122" fmla="*/ 1257 h 10000"/>
              <a:gd name="connsiteX123" fmla="*/ 8827 w 10000"/>
              <a:gd name="connsiteY123" fmla="*/ 1186 h 10000"/>
              <a:gd name="connsiteX124" fmla="*/ 8533 w 10000"/>
              <a:gd name="connsiteY124" fmla="*/ 1186 h 10000"/>
              <a:gd name="connsiteX125" fmla="*/ 8391 w 10000"/>
              <a:gd name="connsiteY125" fmla="*/ 1005 h 10000"/>
              <a:gd name="connsiteX126" fmla="*/ 8330 w 10000"/>
              <a:gd name="connsiteY126" fmla="*/ 937 h 10000"/>
              <a:gd name="connsiteX127" fmla="*/ 8006 w 10000"/>
              <a:gd name="connsiteY127" fmla="*/ 866 h 10000"/>
              <a:gd name="connsiteX128" fmla="*/ 7508 w 10000"/>
              <a:gd name="connsiteY128" fmla="*/ 937 h 10000"/>
              <a:gd name="connsiteX129" fmla="*/ 7508 w 10000"/>
              <a:gd name="connsiteY129" fmla="*/ 846 h 10000"/>
              <a:gd name="connsiteX130" fmla="*/ 7590 w 10000"/>
              <a:gd name="connsiteY130" fmla="*/ 816 h 10000"/>
              <a:gd name="connsiteX131" fmla="*/ 7625 w 10000"/>
              <a:gd name="connsiteY131" fmla="*/ 799 h 10000"/>
              <a:gd name="connsiteX132" fmla="*/ 7642 w 10000"/>
              <a:gd name="connsiteY132" fmla="*/ 789 h 10000"/>
              <a:gd name="connsiteX133" fmla="*/ 7802 w 10000"/>
              <a:gd name="connsiteY133" fmla="*/ 569 h 10000"/>
              <a:gd name="connsiteX134" fmla="*/ 7759 w 10000"/>
              <a:gd name="connsiteY134" fmla="*/ 516 h 10000"/>
              <a:gd name="connsiteX135" fmla="*/ 7603 w 10000"/>
              <a:gd name="connsiteY135" fmla="*/ 539 h 10000"/>
              <a:gd name="connsiteX136" fmla="*/ 7599 w 10000"/>
              <a:gd name="connsiteY136" fmla="*/ 229 h 10000"/>
              <a:gd name="connsiteX137" fmla="*/ 7448 w 10000"/>
              <a:gd name="connsiteY137" fmla="*/ 114 h 10000"/>
              <a:gd name="connsiteX138" fmla="*/ 7435 w 10000"/>
              <a:gd name="connsiteY138" fmla="*/ 104 h 10000"/>
              <a:gd name="connsiteX139" fmla="*/ 7422 w 10000"/>
              <a:gd name="connsiteY139" fmla="*/ 91 h 10000"/>
              <a:gd name="connsiteX140" fmla="*/ 7392 w 10000"/>
              <a:gd name="connsiteY140" fmla="*/ 0 h 10000"/>
              <a:gd name="connsiteX141" fmla="*/ 6937 w 10000"/>
              <a:gd name="connsiteY141" fmla="*/ 283 h 10000"/>
              <a:gd name="connsiteX142" fmla="*/ 6453 w 10000"/>
              <a:gd name="connsiteY142" fmla="*/ 459 h 10000"/>
              <a:gd name="connsiteX143" fmla="*/ 6305 w 10000"/>
              <a:gd name="connsiteY143" fmla="*/ 660 h 10000"/>
              <a:gd name="connsiteX144" fmla="*/ 6249 w 10000"/>
              <a:gd name="connsiteY144" fmla="*/ 846 h 10000"/>
              <a:gd name="connsiteX0" fmla="*/ 6249 w 10000"/>
              <a:gd name="connsiteY0" fmla="*/ 846 h 10000"/>
              <a:gd name="connsiteX1" fmla="*/ 6336 w 10000"/>
              <a:gd name="connsiteY1" fmla="*/ 937 h 10000"/>
              <a:gd name="connsiteX2" fmla="*/ 6159 w 10000"/>
              <a:gd name="connsiteY2" fmla="*/ 1162 h 10000"/>
              <a:gd name="connsiteX3" fmla="*/ 6924 w 10000"/>
              <a:gd name="connsiteY3" fmla="*/ 1277 h 10000"/>
              <a:gd name="connsiteX4" fmla="*/ 6829 w 10000"/>
              <a:gd name="connsiteY4" fmla="*/ 1388 h 10000"/>
              <a:gd name="connsiteX5" fmla="*/ 6539 w 10000"/>
              <a:gd name="connsiteY5" fmla="*/ 1526 h 10000"/>
              <a:gd name="connsiteX6" fmla="*/ 6015 w 10000"/>
              <a:gd name="connsiteY6" fmla="*/ 1506 h 10000"/>
              <a:gd name="connsiteX7" fmla="*/ 5695 w 10000"/>
              <a:gd name="connsiteY7" fmla="*/ 1459 h 10000"/>
              <a:gd name="connsiteX8" fmla="*/ 5345 w 10000"/>
              <a:gd name="connsiteY8" fmla="*/ 1513 h 10000"/>
              <a:gd name="connsiteX9" fmla="*/ 5042 w 10000"/>
              <a:gd name="connsiteY9" fmla="*/ 1708 h 10000"/>
              <a:gd name="connsiteX10" fmla="*/ 4986 w 10000"/>
              <a:gd name="connsiteY10" fmla="*/ 1735 h 10000"/>
              <a:gd name="connsiteX11" fmla="*/ 4575 w 10000"/>
              <a:gd name="connsiteY11" fmla="*/ 1826 h 10000"/>
              <a:gd name="connsiteX12" fmla="*/ 3736 w 10000"/>
              <a:gd name="connsiteY12" fmla="*/ 2426 h 10000"/>
              <a:gd name="connsiteX13" fmla="*/ 3143 w 10000"/>
              <a:gd name="connsiteY13" fmla="*/ 2743 h 10000"/>
              <a:gd name="connsiteX14" fmla="*/ 2369 w 10000"/>
              <a:gd name="connsiteY14" fmla="*/ 3238 h 10000"/>
              <a:gd name="connsiteX15" fmla="*/ 1958 w 10000"/>
              <a:gd name="connsiteY15" fmla="*/ 3555 h 10000"/>
              <a:gd name="connsiteX16" fmla="*/ 1711 w 10000"/>
              <a:gd name="connsiteY16" fmla="*/ 3980 h 10000"/>
              <a:gd name="connsiteX17" fmla="*/ 1586 w 10000"/>
              <a:gd name="connsiteY17" fmla="*/ 4199 h 10000"/>
              <a:gd name="connsiteX18" fmla="*/ 1616 w 10000"/>
              <a:gd name="connsiteY18" fmla="*/ 4452 h 10000"/>
              <a:gd name="connsiteX19" fmla="*/ 1409 w 10000"/>
              <a:gd name="connsiteY19" fmla="*/ 4475 h 10000"/>
              <a:gd name="connsiteX20" fmla="*/ 1205 w 10000"/>
              <a:gd name="connsiteY20" fmla="*/ 4566 h 10000"/>
              <a:gd name="connsiteX21" fmla="*/ 984 w 10000"/>
              <a:gd name="connsiteY21" fmla="*/ 4873 h 10000"/>
              <a:gd name="connsiteX22" fmla="*/ 941 w 10000"/>
              <a:gd name="connsiteY22" fmla="*/ 5025 h 10000"/>
              <a:gd name="connsiteX23" fmla="*/ 1235 w 10000"/>
              <a:gd name="connsiteY23" fmla="*/ 5159 h 10000"/>
              <a:gd name="connsiteX24" fmla="*/ 1668 w 10000"/>
              <a:gd name="connsiteY24" fmla="*/ 5186 h 10000"/>
              <a:gd name="connsiteX25" fmla="*/ 2200 w 10000"/>
              <a:gd name="connsiteY25" fmla="*/ 5503 h 10000"/>
              <a:gd name="connsiteX26" fmla="*/ 2097 w 10000"/>
              <a:gd name="connsiteY26" fmla="*/ 5692 h 10000"/>
              <a:gd name="connsiteX27" fmla="*/ 1625 w 10000"/>
              <a:gd name="connsiteY27" fmla="*/ 5829 h 10000"/>
              <a:gd name="connsiteX28" fmla="*/ 855 w 10000"/>
              <a:gd name="connsiteY28" fmla="*/ 5641 h 10000"/>
              <a:gd name="connsiteX29" fmla="*/ 971 w 10000"/>
              <a:gd name="connsiteY29" fmla="*/ 5614 h 10000"/>
              <a:gd name="connsiteX30" fmla="*/ 971 w 10000"/>
              <a:gd name="connsiteY30" fmla="*/ 5550 h 10000"/>
              <a:gd name="connsiteX31" fmla="*/ 825 w 10000"/>
              <a:gd name="connsiteY31" fmla="*/ 5479 h 10000"/>
              <a:gd name="connsiteX32" fmla="*/ 677 w 10000"/>
              <a:gd name="connsiteY32" fmla="*/ 5708 h 10000"/>
              <a:gd name="connsiteX33" fmla="*/ 738 w 10000"/>
              <a:gd name="connsiteY33" fmla="*/ 5799 h 10000"/>
              <a:gd name="connsiteX34" fmla="*/ 816 w 10000"/>
              <a:gd name="connsiteY34" fmla="*/ 6012 h 10000"/>
              <a:gd name="connsiteX35" fmla="*/ 881 w 10000"/>
              <a:gd name="connsiteY35" fmla="*/ 6144 h 10000"/>
              <a:gd name="connsiteX36" fmla="*/ 746 w 10000"/>
              <a:gd name="connsiteY36" fmla="*/ 6379 h 10000"/>
              <a:gd name="connsiteX37" fmla="*/ 475 w 10000"/>
              <a:gd name="connsiteY37" fmla="*/ 6531 h 10000"/>
              <a:gd name="connsiteX38" fmla="*/ 236 w 10000"/>
              <a:gd name="connsiteY38" fmla="*/ 6871 h 10000"/>
              <a:gd name="connsiteX39" fmla="*/ 2 w 10000"/>
              <a:gd name="connsiteY39" fmla="*/ 7214 h 10000"/>
              <a:gd name="connsiteX40" fmla="*/ 314 w 10000"/>
              <a:gd name="connsiteY40" fmla="*/ 7430 h 10000"/>
              <a:gd name="connsiteX41" fmla="*/ 707 w 10000"/>
              <a:gd name="connsiteY41" fmla="*/ 7603 h 10000"/>
              <a:gd name="connsiteX42" fmla="*/ 881 w 10000"/>
              <a:gd name="connsiteY42" fmla="*/ 7603 h 10000"/>
              <a:gd name="connsiteX43" fmla="*/ 946 w 10000"/>
              <a:gd name="connsiteY43" fmla="*/ 7693 h 10000"/>
              <a:gd name="connsiteX44" fmla="*/ 1102 w 10000"/>
              <a:gd name="connsiteY44" fmla="*/ 7889 h 10000"/>
              <a:gd name="connsiteX45" fmla="*/ 1175 w 10000"/>
              <a:gd name="connsiteY45" fmla="*/ 7993 h 10000"/>
              <a:gd name="connsiteX46" fmla="*/ 1002 w 10000"/>
              <a:gd name="connsiteY46" fmla="*/ 8084 h 10000"/>
              <a:gd name="connsiteX47" fmla="*/ 907 w 10000"/>
              <a:gd name="connsiteY47" fmla="*/ 8149 h 10000"/>
              <a:gd name="connsiteX48" fmla="*/ 864 w 10000"/>
              <a:gd name="connsiteY48" fmla="*/ 8229 h 10000"/>
              <a:gd name="connsiteX49" fmla="*/ 561 w 10000"/>
              <a:gd name="connsiteY49" fmla="*/ 8700 h 10000"/>
              <a:gd name="connsiteX50" fmla="*/ 475 w 10000"/>
              <a:gd name="connsiteY50" fmla="*/ 9021 h 10000"/>
              <a:gd name="connsiteX51" fmla="*/ 772 w 10000"/>
              <a:gd name="connsiteY51" fmla="*/ 9311 h 10000"/>
              <a:gd name="connsiteX52" fmla="*/ 1040 w 10000"/>
              <a:gd name="connsiteY52" fmla="*/ 9513 h 10000"/>
              <a:gd name="connsiteX53" fmla="*/ 1556 w 10000"/>
              <a:gd name="connsiteY53" fmla="*/ 9499 h 10000"/>
              <a:gd name="connsiteX54" fmla="*/ 1897 w 10000"/>
              <a:gd name="connsiteY54" fmla="*/ 9712 h 10000"/>
              <a:gd name="connsiteX55" fmla="*/ 2084 w 10000"/>
              <a:gd name="connsiteY55" fmla="*/ 9819 h 10000"/>
              <a:gd name="connsiteX56" fmla="*/ 2408 w 10000"/>
              <a:gd name="connsiteY56" fmla="*/ 9749 h 10000"/>
              <a:gd name="connsiteX57" fmla="*/ 2537 w 10000"/>
              <a:gd name="connsiteY57" fmla="*/ 9901 h 10000"/>
              <a:gd name="connsiteX58" fmla="*/ 3014 w 10000"/>
              <a:gd name="connsiteY58" fmla="*/ 9924 h 10000"/>
              <a:gd name="connsiteX59" fmla="*/ 3057 w 10000"/>
              <a:gd name="connsiteY59" fmla="*/ 9891 h 10000"/>
              <a:gd name="connsiteX60" fmla="*/ 3113 w 10000"/>
              <a:gd name="connsiteY60" fmla="*/ 9819 h 10000"/>
              <a:gd name="connsiteX61" fmla="*/ 3697 w 10000"/>
              <a:gd name="connsiteY61" fmla="*/ 9819 h 10000"/>
              <a:gd name="connsiteX62" fmla="*/ 3809 w 10000"/>
              <a:gd name="connsiteY62" fmla="*/ 9678 h 10000"/>
              <a:gd name="connsiteX63" fmla="*/ 3852 w 10000"/>
              <a:gd name="connsiteY63" fmla="*/ 9618 h 10000"/>
              <a:gd name="connsiteX64" fmla="*/ 4320 w 10000"/>
              <a:gd name="connsiteY64" fmla="*/ 9574 h 10000"/>
              <a:gd name="connsiteX65" fmla="*/ 4636 w 10000"/>
              <a:gd name="connsiteY65" fmla="*/ 9294 h 10000"/>
              <a:gd name="connsiteX66" fmla="*/ 4986 w 10000"/>
              <a:gd name="connsiteY66" fmla="*/ 8700 h 10000"/>
              <a:gd name="connsiteX67" fmla="*/ 5164 w 10000"/>
              <a:gd name="connsiteY67" fmla="*/ 8404 h 10000"/>
              <a:gd name="connsiteX68" fmla="*/ 5523 w 10000"/>
              <a:gd name="connsiteY68" fmla="*/ 8229 h 10000"/>
              <a:gd name="connsiteX69" fmla="*/ 5760 w 10000"/>
              <a:gd name="connsiteY69" fmla="*/ 7933 h 10000"/>
              <a:gd name="connsiteX70" fmla="*/ 6159 w 10000"/>
              <a:gd name="connsiteY70" fmla="*/ 7879 h 10000"/>
              <a:gd name="connsiteX71" fmla="*/ 6072 w 10000"/>
              <a:gd name="connsiteY71" fmla="*/ 7697 h 10000"/>
              <a:gd name="connsiteX72" fmla="*/ 6453 w 10000"/>
              <a:gd name="connsiteY72" fmla="*/ 7603 h 10000"/>
              <a:gd name="connsiteX73" fmla="*/ 6660 w 10000"/>
              <a:gd name="connsiteY73" fmla="*/ 7673 h 10000"/>
              <a:gd name="connsiteX74" fmla="*/ 6898 w 10000"/>
              <a:gd name="connsiteY74" fmla="*/ 7491 h 10000"/>
              <a:gd name="connsiteX75" fmla="*/ 7214 w 10000"/>
              <a:gd name="connsiteY75" fmla="*/ 7534 h 10000"/>
              <a:gd name="connsiteX76" fmla="*/ 7244 w 10000"/>
              <a:gd name="connsiteY76" fmla="*/ 7693 h 10000"/>
              <a:gd name="connsiteX77" fmla="*/ 7405 w 10000"/>
              <a:gd name="connsiteY77" fmla="*/ 7936 h 10000"/>
              <a:gd name="connsiteX78" fmla="*/ 7538 w 10000"/>
              <a:gd name="connsiteY78" fmla="*/ 8060 h 10000"/>
              <a:gd name="connsiteX79" fmla="*/ 7729 w 10000"/>
              <a:gd name="connsiteY79" fmla="*/ 7936 h 10000"/>
              <a:gd name="connsiteX80" fmla="*/ 7989 w 10000"/>
              <a:gd name="connsiteY80" fmla="*/ 7838 h 10000"/>
              <a:gd name="connsiteX81" fmla="*/ 8477 w 10000"/>
              <a:gd name="connsiteY81" fmla="*/ 7807 h 10000"/>
              <a:gd name="connsiteX82" fmla="*/ 8607 w 10000"/>
              <a:gd name="connsiteY82" fmla="*/ 7727 h 10000"/>
              <a:gd name="connsiteX83" fmla="*/ 8750 w 10000"/>
              <a:gd name="connsiteY83" fmla="*/ 7450 h 10000"/>
              <a:gd name="connsiteX84" fmla="*/ 8711 w 10000"/>
              <a:gd name="connsiteY84" fmla="*/ 7147 h 10000"/>
              <a:gd name="connsiteX85" fmla="*/ 8962 w 10000"/>
              <a:gd name="connsiteY85" fmla="*/ 6773 h 10000"/>
              <a:gd name="connsiteX86" fmla="*/ 9010 w 10000"/>
              <a:gd name="connsiteY86" fmla="*/ 6514 h 10000"/>
              <a:gd name="connsiteX87" fmla="*/ 9152 w 10000"/>
              <a:gd name="connsiteY87" fmla="*/ 6325 h 10000"/>
              <a:gd name="connsiteX88" fmla="*/ 9386 w 10000"/>
              <a:gd name="connsiteY88" fmla="*/ 6325 h 10000"/>
              <a:gd name="connsiteX89" fmla="*/ 9710 w 10000"/>
              <a:gd name="connsiteY89" fmla="*/ 6392 h 10000"/>
              <a:gd name="connsiteX90" fmla="*/ 9654 w 10000"/>
              <a:gd name="connsiteY90" fmla="*/ 5682 h 10000"/>
              <a:gd name="connsiteX91" fmla="*/ 9446 w 10000"/>
              <a:gd name="connsiteY91" fmla="*/ 5435 h 10000"/>
              <a:gd name="connsiteX92" fmla="*/ 9502 w 10000"/>
              <a:gd name="connsiteY92" fmla="*/ 5321 h 10000"/>
              <a:gd name="connsiteX93" fmla="*/ 9381 w 10000"/>
              <a:gd name="connsiteY93" fmla="*/ 5277 h 10000"/>
              <a:gd name="connsiteX94" fmla="*/ 9269 w 10000"/>
              <a:gd name="connsiteY94" fmla="*/ 5230 h 10000"/>
              <a:gd name="connsiteX95" fmla="*/ 9355 w 10000"/>
              <a:gd name="connsiteY95" fmla="*/ 5068 h 10000"/>
              <a:gd name="connsiteX96" fmla="*/ 9684 w 10000"/>
              <a:gd name="connsiteY96" fmla="*/ 4960 h 10000"/>
              <a:gd name="connsiteX97" fmla="*/ 10000 w 10000"/>
              <a:gd name="connsiteY97" fmla="*/ 4543 h 10000"/>
              <a:gd name="connsiteX98" fmla="*/ 9364 w 10000"/>
              <a:gd name="connsiteY98" fmla="*/ 4350 h 10000"/>
              <a:gd name="connsiteX99" fmla="*/ 8919 w 10000"/>
              <a:gd name="connsiteY99" fmla="*/ 4502 h 10000"/>
              <a:gd name="connsiteX100" fmla="*/ 8802 w 10000"/>
              <a:gd name="connsiteY100" fmla="*/ 4522 h 10000"/>
              <a:gd name="connsiteX101" fmla="*/ 8625 w 10000"/>
              <a:gd name="connsiteY101" fmla="*/ 4522 h 10000"/>
              <a:gd name="connsiteX102" fmla="*/ 6980 w 10000"/>
              <a:gd name="connsiteY102" fmla="*/ 4748 h 10000"/>
              <a:gd name="connsiteX103" fmla="*/ 7594 w 10000"/>
              <a:gd name="connsiteY103" fmla="*/ 3997 h 10000"/>
              <a:gd name="connsiteX104" fmla="*/ 7508 w 10000"/>
              <a:gd name="connsiteY104" fmla="*/ 3791 h 10000"/>
              <a:gd name="connsiteX105" fmla="*/ 7291 w 10000"/>
              <a:gd name="connsiteY105" fmla="*/ 3587 h 10000"/>
              <a:gd name="connsiteX106" fmla="*/ 6366 w 10000"/>
              <a:gd name="connsiteY106" fmla="*/ 3241 h 10000"/>
              <a:gd name="connsiteX107" fmla="*/ 6280 w 10000"/>
              <a:gd name="connsiteY107" fmla="*/ 3127 h 10000"/>
              <a:gd name="connsiteX108" fmla="*/ 6133 w 10000"/>
              <a:gd name="connsiteY108" fmla="*/ 3060 h 10000"/>
              <a:gd name="connsiteX109" fmla="*/ 6249 w 10000"/>
              <a:gd name="connsiteY109" fmla="*/ 2968 h 10000"/>
              <a:gd name="connsiteX110" fmla="*/ 6686 w 10000"/>
              <a:gd name="connsiteY110" fmla="*/ 2901 h 10000"/>
              <a:gd name="connsiteX111" fmla="*/ 6907 w 10000"/>
              <a:gd name="connsiteY111" fmla="*/ 2821 h 10000"/>
              <a:gd name="connsiteX112" fmla="*/ 7188 w 10000"/>
              <a:gd name="connsiteY112" fmla="*/ 2854 h 10000"/>
              <a:gd name="connsiteX113" fmla="*/ 7279 w 10000"/>
              <a:gd name="connsiteY113" fmla="*/ 2625 h 10000"/>
              <a:gd name="connsiteX114" fmla="*/ 7188 w 10000"/>
              <a:gd name="connsiteY114" fmla="*/ 2375 h 10000"/>
              <a:gd name="connsiteX115" fmla="*/ 7439 w 10000"/>
              <a:gd name="connsiteY115" fmla="*/ 2116 h 10000"/>
              <a:gd name="connsiteX116" fmla="*/ 8006 w 10000"/>
              <a:gd name="connsiteY116" fmla="*/ 2123 h 10000"/>
              <a:gd name="connsiteX117" fmla="*/ 8105 w 10000"/>
              <a:gd name="connsiteY117" fmla="*/ 2039 h 10000"/>
              <a:gd name="connsiteX118" fmla="*/ 8123 w 10000"/>
              <a:gd name="connsiteY118" fmla="*/ 2008 h 10000"/>
              <a:gd name="connsiteX119" fmla="*/ 8827 w 10000"/>
              <a:gd name="connsiteY119" fmla="*/ 1483 h 10000"/>
              <a:gd name="connsiteX120" fmla="*/ 8625 w 10000"/>
              <a:gd name="connsiteY120" fmla="*/ 1277 h 10000"/>
              <a:gd name="connsiteX121" fmla="*/ 8827 w 10000"/>
              <a:gd name="connsiteY121" fmla="*/ 1257 h 10000"/>
              <a:gd name="connsiteX122" fmla="*/ 8827 w 10000"/>
              <a:gd name="connsiteY122" fmla="*/ 1186 h 10000"/>
              <a:gd name="connsiteX123" fmla="*/ 8533 w 10000"/>
              <a:gd name="connsiteY123" fmla="*/ 1186 h 10000"/>
              <a:gd name="connsiteX124" fmla="*/ 8391 w 10000"/>
              <a:gd name="connsiteY124" fmla="*/ 1005 h 10000"/>
              <a:gd name="connsiteX125" fmla="*/ 8330 w 10000"/>
              <a:gd name="connsiteY125" fmla="*/ 937 h 10000"/>
              <a:gd name="connsiteX126" fmla="*/ 8006 w 10000"/>
              <a:gd name="connsiteY126" fmla="*/ 866 h 10000"/>
              <a:gd name="connsiteX127" fmla="*/ 7508 w 10000"/>
              <a:gd name="connsiteY127" fmla="*/ 937 h 10000"/>
              <a:gd name="connsiteX128" fmla="*/ 7508 w 10000"/>
              <a:gd name="connsiteY128" fmla="*/ 846 h 10000"/>
              <a:gd name="connsiteX129" fmla="*/ 7590 w 10000"/>
              <a:gd name="connsiteY129" fmla="*/ 816 h 10000"/>
              <a:gd name="connsiteX130" fmla="*/ 7625 w 10000"/>
              <a:gd name="connsiteY130" fmla="*/ 799 h 10000"/>
              <a:gd name="connsiteX131" fmla="*/ 7642 w 10000"/>
              <a:gd name="connsiteY131" fmla="*/ 789 h 10000"/>
              <a:gd name="connsiteX132" fmla="*/ 7802 w 10000"/>
              <a:gd name="connsiteY132" fmla="*/ 569 h 10000"/>
              <a:gd name="connsiteX133" fmla="*/ 7759 w 10000"/>
              <a:gd name="connsiteY133" fmla="*/ 516 h 10000"/>
              <a:gd name="connsiteX134" fmla="*/ 7603 w 10000"/>
              <a:gd name="connsiteY134" fmla="*/ 539 h 10000"/>
              <a:gd name="connsiteX135" fmla="*/ 7599 w 10000"/>
              <a:gd name="connsiteY135" fmla="*/ 229 h 10000"/>
              <a:gd name="connsiteX136" fmla="*/ 7448 w 10000"/>
              <a:gd name="connsiteY136" fmla="*/ 114 h 10000"/>
              <a:gd name="connsiteX137" fmla="*/ 7435 w 10000"/>
              <a:gd name="connsiteY137" fmla="*/ 104 h 10000"/>
              <a:gd name="connsiteX138" fmla="*/ 7422 w 10000"/>
              <a:gd name="connsiteY138" fmla="*/ 91 h 10000"/>
              <a:gd name="connsiteX139" fmla="*/ 7392 w 10000"/>
              <a:gd name="connsiteY139" fmla="*/ 0 h 10000"/>
              <a:gd name="connsiteX140" fmla="*/ 6937 w 10000"/>
              <a:gd name="connsiteY140" fmla="*/ 283 h 10000"/>
              <a:gd name="connsiteX141" fmla="*/ 6453 w 10000"/>
              <a:gd name="connsiteY141" fmla="*/ 459 h 10000"/>
              <a:gd name="connsiteX142" fmla="*/ 6305 w 10000"/>
              <a:gd name="connsiteY142" fmla="*/ 660 h 10000"/>
              <a:gd name="connsiteX143" fmla="*/ 6249 w 10000"/>
              <a:gd name="connsiteY143" fmla="*/ 846 h 10000"/>
              <a:gd name="connsiteX0" fmla="*/ 6249 w 10000"/>
              <a:gd name="connsiteY0" fmla="*/ 846 h 10000"/>
              <a:gd name="connsiteX1" fmla="*/ 6336 w 10000"/>
              <a:gd name="connsiteY1" fmla="*/ 937 h 10000"/>
              <a:gd name="connsiteX2" fmla="*/ 6159 w 10000"/>
              <a:gd name="connsiteY2" fmla="*/ 1162 h 10000"/>
              <a:gd name="connsiteX3" fmla="*/ 6924 w 10000"/>
              <a:gd name="connsiteY3" fmla="*/ 1277 h 10000"/>
              <a:gd name="connsiteX4" fmla="*/ 6829 w 10000"/>
              <a:gd name="connsiteY4" fmla="*/ 1388 h 10000"/>
              <a:gd name="connsiteX5" fmla="*/ 6539 w 10000"/>
              <a:gd name="connsiteY5" fmla="*/ 1526 h 10000"/>
              <a:gd name="connsiteX6" fmla="*/ 6015 w 10000"/>
              <a:gd name="connsiteY6" fmla="*/ 1506 h 10000"/>
              <a:gd name="connsiteX7" fmla="*/ 5695 w 10000"/>
              <a:gd name="connsiteY7" fmla="*/ 1459 h 10000"/>
              <a:gd name="connsiteX8" fmla="*/ 5345 w 10000"/>
              <a:gd name="connsiteY8" fmla="*/ 1513 h 10000"/>
              <a:gd name="connsiteX9" fmla="*/ 5042 w 10000"/>
              <a:gd name="connsiteY9" fmla="*/ 1708 h 10000"/>
              <a:gd name="connsiteX10" fmla="*/ 4986 w 10000"/>
              <a:gd name="connsiteY10" fmla="*/ 1735 h 10000"/>
              <a:gd name="connsiteX11" fmla="*/ 4575 w 10000"/>
              <a:gd name="connsiteY11" fmla="*/ 1826 h 10000"/>
              <a:gd name="connsiteX12" fmla="*/ 3736 w 10000"/>
              <a:gd name="connsiteY12" fmla="*/ 2426 h 10000"/>
              <a:gd name="connsiteX13" fmla="*/ 3143 w 10000"/>
              <a:gd name="connsiteY13" fmla="*/ 2743 h 10000"/>
              <a:gd name="connsiteX14" fmla="*/ 2369 w 10000"/>
              <a:gd name="connsiteY14" fmla="*/ 3238 h 10000"/>
              <a:gd name="connsiteX15" fmla="*/ 1958 w 10000"/>
              <a:gd name="connsiteY15" fmla="*/ 3555 h 10000"/>
              <a:gd name="connsiteX16" fmla="*/ 1711 w 10000"/>
              <a:gd name="connsiteY16" fmla="*/ 3980 h 10000"/>
              <a:gd name="connsiteX17" fmla="*/ 1586 w 10000"/>
              <a:gd name="connsiteY17" fmla="*/ 4199 h 10000"/>
              <a:gd name="connsiteX18" fmla="*/ 1616 w 10000"/>
              <a:gd name="connsiteY18" fmla="*/ 4452 h 10000"/>
              <a:gd name="connsiteX19" fmla="*/ 1409 w 10000"/>
              <a:gd name="connsiteY19" fmla="*/ 4475 h 10000"/>
              <a:gd name="connsiteX20" fmla="*/ 1205 w 10000"/>
              <a:gd name="connsiteY20" fmla="*/ 4566 h 10000"/>
              <a:gd name="connsiteX21" fmla="*/ 984 w 10000"/>
              <a:gd name="connsiteY21" fmla="*/ 4873 h 10000"/>
              <a:gd name="connsiteX22" fmla="*/ 941 w 10000"/>
              <a:gd name="connsiteY22" fmla="*/ 5025 h 10000"/>
              <a:gd name="connsiteX23" fmla="*/ 1235 w 10000"/>
              <a:gd name="connsiteY23" fmla="*/ 5159 h 10000"/>
              <a:gd name="connsiteX24" fmla="*/ 1668 w 10000"/>
              <a:gd name="connsiteY24" fmla="*/ 5186 h 10000"/>
              <a:gd name="connsiteX25" fmla="*/ 2200 w 10000"/>
              <a:gd name="connsiteY25" fmla="*/ 5503 h 10000"/>
              <a:gd name="connsiteX26" fmla="*/ 2097 w 10000"/>
              <a:gd name="connsiteY26" fmla="*/ 5692 h 10000"/>
              <a:gd name="connsiteX27" fmla="*/ 1625 w 10000"/>
              <a:gd name="connsiteY27" fmla="*/ 5829 h 10000"/>
              <a:gd name="connsiteX28" fmla="*/ 855 w 10000"/>
              <a:gd name="connsiteY28" fmla="*/ 5641 h 10000"/>
              <a:gd name="connsiteX29" fmla="*/ 971 w 10000"/>
              <a:gd name="connsiteY29" fmla="*/ 5614 h 10000"/>
              <a:gd name="connsiteX30" fmla="*/ 971 w 10000"/>
              <a:gd name="connsiteY30" fmla="*/ 5550 h 10000"/>
              <a:gd name="connsiteX31" fmla="*/ 825 w 10000"/>
              <a:gd name="connsiteY31" fmla="*/ 5479 h 10000"/>
              <a:gd name="connsiteX32" fmla="*/ 677 w 10000"/>
              <a:gd name="connsiteY32" fmla="*/ 5708 h 10000"/>
              <a:gd name="connsiteX33" fmla="*/ 738 w 10000"/>
              <a:gd name="connsiteY33" fmla="*/ 5799 h 10000"/>
              <a:gd name="connsiteX34" fmla="*/ 816 w 10000"/>
              <a:gd name="connsiteY34" fmla="*/ 6012 h 10000"/>
              <a:gd name="connsiteX35" fmla="*/ 881 w 10000"/>
              <a:gd name="connsiteY35" fmla="*/ 6144 h 10000"/>
              <a:gd name="connsiteX36" fmla="*/ 746 w 10000"/>
              <a:gd name="connsiteY36" fmla="*/ 6379 h 10000"/>
              <a:gd name="connsiteX37" fmla="*/ 475 w 10000"/>
              <a:gd name="connsiteY37" fmla="*/ 6531 h 10000"/>
              <a:gd name="connsiteX38" fmla="*/ 236 w 10000"/>
              <a:gd name="connsiteY38" fmla="*/ 6871 h 10000"/>
              <a:gd name="connsiteX39" fmla="*/ 2 w 10000"/>
              <a:gd name="connsiteY39" fmla="*/ 7214 h 10000"/>
              <a:gd name="connsiteX40" fmla="*/ 314 w 10000"/>
              <a:gd name="connsiteY40" fmla="*/ 7430 h 10000"/>
              <a:gd name="connsiteX41" fmla="*/ 707 w 10000"/>
              <a:gd name="connsiteY41" fmla="*/ 7603 h 10000"/>
              <a:gd name="connsiteX42" fmla="*/ 881 w 10000"/>
              <a:gd name="connsiteY42" fmla="*/ 7603 h 10000"/>
              <a:gd name="connsiteX43" fmla="*/ 946 w 10000"/>
              <a:gd name="connsiteY43" fmla="*/ 7693 h 10000"/>
              <a:gd name="connsiteX44" fmla="*/ 1102 w 10000"/>
              <a:gd name="connsiteY44" fmla="*/ 7889 h 10000"/>
              <a:gd name="connsiteX45" fmla="*/ 1175 w 10000"/>
              <a:gd name="connsiteY45" fmla="*/ 7993 h 10000"/>
              <a:gd name="connsiteX46" fmla="*/ 1002 w 10000"/>
              <a:gd name="connsiteY46" fmla="*/ 8084 h 10000"/>
              <a:gd name="connsiteX47" fmla="*/ 907 w 10000"/>
              <a:gd name="connsiteY47" fmla="*/ 8149 h 10000"/>
              <a:gd name="connsiteX48" fmla="*/ 864 w 10000"/>
              <a:gd name="connsiteY48" fmla="*/ 8229 h 10000"/>
              <a:gd name="connsiteX49" fmla="*/ 561 w 10000"/>
              <a:gd name="connsiteY49" fmla="*/ 8700 h 10000"/>
              <a:gd name="connsiteX50" fmla="*/ 475 w 10000"/>
              <a:gd name="connsiteY50" fmla="*/ 9021 h 10000"/>
              <a:gd name="connsiteX51" fmla="*/ 772 w 10000"/>
              <a:gd name="connsiteY51" fmla="*/ 9311 h 10000"/>
              <a:gd name="connsiteX52" fmla="*/ 1040 w 10000"/>
              <a:gd name="connsiteY52" fmla="*/ 9513 h 10000"/>
              <a:gd name="connsiteX53" fmla="*/ 1556 w 10000"/>
              <a:gd name="connsiteY53" fmla="*/ 9499 h 10000"/>
              <a:gd name="connsiteX54" fmla="*/ 1897 w 10000"/>
              <a:gd name="connsiteY54" fmla="*/ 9712 h 10000"/>
              <a:gd name="connsiteX55" fmla="*/ 2084 w 10000"/>
              <a:gd name="connsiteY55" fmla="*/ 9819 h 10000"/>
              <a:gd name="connsiteX56" fmla="*/ 2408 w 10000"/>
              <a:gd name="connsiteY56" fmla="*/ 9749 h 10000"/>
              <a:gd name="connsiteX57" fmla="*/ 2537 w 10000"/>
              <a:gd name="connsiteY57" fmla="*/ 9901 h 10000"/>
              <a:gd name="connsiteX58" fmla="*/ 3014 w 10000"/>
              <a:gd name="connsiteY58" fmla="*/ 9924 h 10000"/>
              <a:gd name="connsiteX59" fmla="*/ 3057 w 10000"/>
              <a:gd name="connsiteY59" fmla="*/ 9891 h 10000"/>
              <a:gd name="connsiteX60" fmla="*/ 3113 w 10000"/>
              <a:gd name="connsiteY60" fmla="*/ 9819 h 10000"/>
              <a:gd name="connsiteX61" fmla="*/ 3697 w 10000"/>
              <a:gd name="connsiteY61" fmla="*/ 9819 h 10000"/>
              <a:gd name="connsiteX62" fmla="*/ 3809 w 10000"/>
              <a:gd name="connsiteY62" fmla="*/ 9678 h 10000"/>
              <a:gd name="connsiteX63" fmla="*/ 3852 w 10000"/>
              <a:gd name="connsiteY63" fmla="*/ 9618 h 10000"/>
              <a:gd name="connsiteX64" fmla="*/ 4320 w 10000"/>
              <a:gd name="connsiteY64" fmla="*/ 9574 h 10000"/>
              <a:gd name="connsiteX65" fmla="*/ 4636 w 10000"/>
              <a:gd name="connsiteY65" fmla="*/ 9294 h 10000"/>
              <a:gd name="connsiteX66" fmla="*/ 4986 w 10000"/>
              <a:gd name="connsiteY66" fmla="*/ 8700 h 10000"/>
              <a:gd name="connsiteX67" fmla="*/ 5164 w 10000"/>
              <a:gd name="connsiteY67" fmla="*/ 8404 h 10000"/>
              <a:gd name="connsiteX68" fmla="*/ 5523 w 10000"/>
              <a:gd name="connsiteY68" fmla="*/ 8229 h 10000"/>
              <a:gd name="connsiteX69" fmla="*/ 5760 w 10000"/>
              <a:gd name="connsiteY69" fmla="*/ 7933 h 10000"/>
              <a:gd name="connsiteX70" fmla="*/ 6159 w 10000"/>
              <a:gd name="connsiteY70" fmla="*/ 7879 h 10000"/>
              <a:gd name="connsiteX71" fmla="*/ 6072 w 10000"/>
              <a:gd name="connsiteY71" fmla="*/ 7697 h 10000"/>
              <a:gd name="connsiteX72" fmla="*/ 6453 w 10000"/>
              <a:gd name="connsiteY72" fmla="*/ 7603 h 10000"/>
              <a:gd name="connsiteX73" fmla="*/ 6660 w 10000"/>
              <a:gd name="connsiteY73" fmla="*/ 7673 h 10000"/>
              <a:gd name="connsiteX74" fmla="*/ 6898 w 10000"/>
              <a:gd name="connsiteY74" fmla="*/ 7491 h 10000"/>
              <a:gd name="connsiteX75" fmla="*/ 7214 w 10000"/>
              <a:gd name="connsiteY75" fmla="*/ 7534 h 10000"/>
              <a:gd name="connsiteX76" fmla="*/ 7244 w 10000"/>
              <a:gd name="connsiteY76" fmla="*/ 7693 h 10000"/>
              <a:gd name="connsiteX77" fmla="*/ 7405 w 10000"/>
              <a:gd name="connsiteY77" fmla="*/ 7936 h 10000"/>
              <a:gd name="connsiteX78" fmla="*/ 7538 w 10000"/>
              <a:gd name="connsiteY78" fmla="*/ 8060 h 10000"/>
              <a:gd name="connsiteX79" fmla="*/ 7729 w 10000"/>
              <a:gd name="connsiteY79" fmla="*/ 7936 h 10000"/>
              <a:gd name="connsiteX80" fmla="*/ 7989 w 10000"/>
              <a:gd name="connsiteY80" fmla="*/ 7838 h 10000"/>
              <a:gd name="connsiteX81" fmla="*/ 8477 w 10000"/>
              <a:gd name="connsiteY81" fmla="*/ 7807 h 10000"/>
              <a:gd name="connsiteX82" fmla="*/ 8607 w 10000"/>
              <a:gd name="connsiteY82" fmla="*/ 7727 h 10000"/>
              <a:gd name="connsiteX83" fmla="*/ 8750 w 10000"/>
              <a:gd name="connsiteY83" fmla="*/ 7450 h 10000"/>
              <a:gd name="connsiteX84" fmla="*/ 8711 w 10000"/>
              <a:gd name="connsiteY84" fmla="*/ 7147 h 10000"/>
              <a:gd name="connsiteX85" fmla="*/ 8962 w 10000"/>
              <a:gd name="connsiteY85" fmla="*/ 6773 h 10000"/>
              <a:gd name="connsiteX86" fmla="*/ 9010 w 10000"/>
              <a:gd name="connsiteY86" fmla="*/ 6514 h 10000"/>
              <a:gd name="connsiteX87" fmla="*/ 9152 w 10000"/>
              <a:gd name="connsiteY87" fmla="*/ 6325 h 10000"/>
              <a:gd name="connsiteX88" fmla="*/ 9386 w 10000"/>
              <a:gd name="connsiteY88" fmla="*/ 6325 h 10000"/>
              <a:gd name="connsiteX89" fmla="*/ 9710 w 10000"/>
              <a:gd name="connsiteY89" fmla="*/ 6392 h 10000"/>
              <a:gd name="connsiteX90" fmla="*/ 9654 w 10000"/>
              <a:gd name="connsiteY90" fmla="*/ 5682 h 10000"/>
              <a:gd name="connsiteX91" fmla="*/ 9446 w 10000"/>
              <a:gd name="connsiteY91" fmla="*/ 5435 h 10000"/>
              <a:gd name="connsiteX92" fmla="*/ 9502 w 10000"/>
              <a:gd name="connsiteY92" fmla="*/ 5321 h 10000"/>
              <a:gd name="connsiteX93" fmla="*/ 9381 w 10000"/>
              <a:gd name="connsiteY93" fmla="*/ 5277 h 10000"/>
              <a:gd name="connsiteX94" fmla="*/ 9269 w 10000"/>
              <a:gd name="connsiteY94" fmla="*/ 5230 h 10000"/>
              <a:gd name="connsiteX95" fmla="*/ 9355 w 10000"/>
              <a:gd name="connsiteY95" fmla="*/ 5068 h 10000"/>
              <a:gd name="connsiteX96" fmla="*/ 9684 w 10000"/>
              <a:gd name="connsiteY96" fmla="*/ 4960 h 10000"/>
              <a:gd name="connsiteX97" fmla="*/ 10000 w 10000"/>
              <a:gd name="connsiteY97" fmla="*/ 4543 h 10000"/>
              <a:gd name="connsiteX98" fmla="*/ 9364 w 10000"/>
              <a:gd name="connsiteY98" fmla="*/ 4350 h 10000"/>
              <a:gd name="connsiteX99" fmla="*/ 8919 w 10000"/>
              <a:gd name="connsiteY99" fmla="*/ 4502 h 10000"/>
              <a:gd name="connsiteX100" fmla="*/ 8802 w 10000"/>
              <a:gd name="connsiteY100" fmla="*/ 4522 h 10000"/>
              <a:gd name="connsiteX101" fmla="*/ 8625 w 10000"/>
              <a:gd name="connsiteY101" fmla="*/ 4522 h 10000"/>
              <a:gd name="connsiteX102" fmla="*/ 6980 w 10000"/>
              <a:gd name="connsiteY102" fmla="*/ 4748 h 10000"/>
              <a:gd name="connsiteX103" fmla="*/ 7594 w 10000"/>
              <a:gd name="connsiteY103" fmla="*/ 3997 h 10000"/>
              <a:gd name="connsiteX104" fmla="*/ 7508 w 10000"/>
              <a:gd name="connsiteY104" fmla="*/ 3791 h 10000"/>
              <a:gd name="connsiteX105" fmla="*/ 7291 w 10000"/>
              <a:gd name="connsiteY105" fmla="*/ 3587 h 10000"/>
              <a:gd name="connsiteX106" fmla="*/ 6366 w 10000"/>
              <a:gd name="connsiteY106" fmla="*/ 3241 h 10000"/>
              <a:gd name="connsiteX107" fmla="*/ 6280 w 10000"/>
              <a:gd name="connsiteY107" fmla="*/ 3127 h 10000"/>
              <a:gd name="connsiteX108" fmla="*/ 6133 w 10000"/>
              <a:gd name="connsiteY108" fmla="*/ 3060 h 10000"/>
              <a:gd name="connsiteX109" fmla="*/ 6249 w 10000"/>
              <a:gd name="connsiteY109" fmla="*/ 2968 h 10000"/>
              <a:gd name="connsiteX110" fmla="*/ 6686 w 10000"/>
              <a:gd name="connsiteY110" fmla="*/ 2901 h 10000"/>
              <a:gd name="connsiteX111" fmla="*/ 7188 w 10000"/>
              <a:gd name="connsiteY111" fmla="*/ 2854 h 10000"/>
              <a:gd name="connsiteX112" fmla="*/ 7279 w 10000"/>
              <a:gd name="connsiteY112" fmla="*/ 2625 h 10000"/>
              <a:gd name="connsiteX113" fmla="*/ 7188 w 10000"/>
              <a:gd name="connsiteY113" fmla="*/ 2375 h 10000"/>
              <a:gd name="connsiteX114" fmla="*/ 7439 w 10000"/>
              <a:gd name="connsiteY114" fmla="*/ 2116 h 10000"/>
              <a:gd name="connsiteX115" fmla="*/ 8006 w 10000"/>
              <a:gd name="connsiteY115" fmla="*/ 2123 h 10000"/>
              <a:gd name="connsiteX116" fmla="*/ 8105 w 10000"/>
              <a:gd name="connsiteY116" fmla="*/ 2039 h 10000"/>
              <a:gd name="connsiteX117" fmla="*/ 8123 w 10000"/>
              <a:gd name="connsiteY117" fmla="*/ 2008 h 10000"/>
              <a:gd name="connsiteX118" fmla="*/ 8827 w 10000"/>
              <a:gd name="connsiteY118" fmla="*/ 1483 h 10000"/>
              <a:gd name="connsiteX119" fmla="*/ 8625 w 10000"/>
              <a:gd name="connsiteY119" fmla="*/ 1277 h 10000"/>
              <a:gd name="connsiteX120" fmla="*/ 8827 w 10000"/>
              <a:gd name="connsiteY120" fmla="*/ 1257 h 10000"/>
              <a:gd name="connsiteX121" fmla="*/ 8827 w 10000"/>
              <a:gd name="connsiteY121" fmla="*/ 1186 h 10000"/>
              <a:gd name="connsiteX122" fmla="*/ 8533 w 10000"/>
              <a:gd name="connsiteY122" fmla="*/ 1186 h 10000"/>
              <a:gd name="connsiteX123" fmla="*/ 8391 w 10000"/>
              <a:gd name="connsiteY123" fmla="*/ 1005 h 10000"/>
              <a:gd name="connsiteX124" fmla="*/ 8330 w 10000"/>
              <a:gd name="connsiteY124" fmla="*/ 937 h 10000"/>
              <a:gd name="connsiteX125" fmla="*/ 8006 w 10000"/>
              <a:gd name="connsiteY125" fmla="*/ 866 h 10000"/>
              <a:gd name="connsiteX126" fmla="*/ 7508 w 10000"/>
              <a:gd name="connsiteY126" fmla="*/ 937 h 10000"/>
              <a:gd name="connsiteX127" fmla="*/ 7508 w 10000"/>
              <a:gd name="connsiteY127" fmla="*/ 846 h 10000"/>
              <a:gd name="connsiteX128" fmla="*/ 7590 w 10000"/>
              <a:gd name="connsiteY128" fmla="*/ 816 h 10000"/>
              <a:gd name="connsiteX129" fmla="*/ 7625 w 10000"/>
              <a:gd name="connsiteY129" fmla="*/ 799 h 10000"/>
              <a:gd name="connsiteX130" fmla="*/ 7642 w 10000"/>
              <a:gd name="connsiteY130" fmla="*/ 789 h 10000"/>
              <a:gd name="connsiteX131" fmla="*/ 7802 w 10000"/>
              <a:gd name="connsiteY131" fmla="*/ 569 h 10000"/>
              <a:gd name="connsiteX132" fmla="*/ 7759 w 10000"/>
              <a:gd name="connsiteY132" fmla="*/ 516 h 10000"/>
              <a:gd name="connsiteX133" fmla="*/ 7603 w 10000"/>
              <a:gd name="connsiteY133" fmla="*/ 539 h 10000"/>
              <a:gd name="connsiteX134" fmla="*/ 7599 w 10000"/>
              <a:gd name="connsiteY134" fmla="*/ 229 h 10000"/>
              <a:gd name="connsiteX135" fmla="*/ 7448 w 10000"/>
              <a:gd name="connsiteY135" fmla="*/ 114 h 10000"/>
              <a:gd name="connsiteX136" fmla="*/ 7435 w 10000"/>
              <a:gd name="connsiteY136" fmla="*/ 104 h 10000"/>
              <a:gd name="connsiteX137" fmla="*/ 7422 w 10000"/>
              <a:gd name="connsiteY137" fmla="*/ 91 h 10000"/>
              <a:gd name="connsiteX138" fmla="*/ 7392 w 10000"/>
              <a:gd name="connsiteY138" fmla="*/ 0 h 10000"/>
              <a:gd name="connsiteX139" fmla="*/ 6937 w 10000"/>
              <a:gd name="connsiteY139" fmla="*/ 283 h 10000"/>
              <a:gd name="connsiteX140" fmla="*/ 6453 w 10000"/>
              <a:gd name="connsiteY140" fmla="*/ 459 h 10000"/>
              <a:gd name="connsiteX141" fmla="*/ 6305 w 10000"/>
              <a:gd name="connsiteY141" fmla="*/ 660 h 10000"/>
              <a:gd name="connsiteX142" fmla="*/ 6249 w 10000"/>
              <a:gd name="connsiteY142" fmla="*/ 846 h 10000"/>
              <a:gd name="connsiteX0" fmla="*/ 6249 w 10000"/>
              <a:gd name="connsiteY0" fmla="*/ 846 h 10000"/>
              <a:gd name="connsiteX1" fmla="*/ 6336 w 10000"/>
              <a:gd name="connsiteY1" fmla="*/ 937 h 10000"/>
              <a:gd name="connsiteX2" fmla="*/ 6159 w 10000"/>
              <a:gd name="connsiteY2" fmla="*/ 1162 h 10000"/>
              <a:gd name="connsiteX3" fmla="*/ 6924 w 10000"/>
              <a:gd name="connsiteY3" fmla="*/ 1277 h 10000"/>
              <a:gd name="connsiteX4" fmla="*/ 6829 w 10000"/>
              <a:gd name="connsiteY4" fmla="*/ 1388 h 10000"/>
              <a:gd name="connsiteX5" fmla="*/ 6539 w 10000"/>
              <a:gd name="connsiteY5" fmla="*/ 1526 h 10000"/>
              <a:gd name="connsiteX6" fmla="*/ 6015 w 10000"/>
              <a:gd name="connsiteY6" fmla="*/ 1506 h 10000"/>
              <a:gd name="connsiteX7" fmla="*/ 5695 w 10000"/>
              <a:gd name="connsiteY7" fmla="*/ 1459 h 10000"/>
              <a:gd name="connsiteX8" fmla="*/ 5345 w 10000"/>
              <a:gd name="connsiteY8" fmla="*/ 1513 h 10000"/>
              <a:gd name="connsiteX9" fmla="*/ 5042 w 10000"/>
              <a:gd name="connsiteY9" fmla="*/ 1708 h 10000"/>
              <a:gd name="connsiteX10" fmla="*/ 4986 w 10000"/>
              <a:gd name="connsiteY10" fmla="*/ 1735 h 10000"/>
              <a:gd name="connsiteX11" fmla="*/ 4575 w 10000"/>
              <a:gd name="connsiteY11" fmla="*/ 1826 h 10000"/>
              <a:gd name="connsiteX12" fmla="*/ 3736 w 10000"/>
              <a:gd name="connsiteY12" fmla="*/ 2426 h 10000"/>
              <a:gd name="connsiteX13" fmla="*/ 3143 w 10000"/>
              <a:gd name="connsiteY13" fmla="*/ 2743 h 10000"/>
              <a:gd name="connsiteX14" fmla="*/ 2369 w 10000"/>
              <a:gd name="connsiteY14" fmla="*/ 3238 h 10000"/>
              <a:gd name="connsiteX15" fmla="*/ 1958 w 10000"/>
              <a:gd name="connsiteY15" fmla="*/ 3555 h 10000"/>
              <a:gd name="connsiteX16" fmla="*/ 1711 w 10000"/>
              <a:gd name="connsiteY16" fmla="*/ 3980 h 10000"/>
              <a:gd name="connsiteX17" fmla="*/ 1586 w 10000"/>
              <a:gd name="connsiteY17" fmla="*/ 4199 h 10000"/>
              <a:gd name="connsiteX18" fmla="*/ 1616 w 10000"/>
              <a:gd name="connsiteY18" fmla="*/ 4452 h 10000"/>
              <a:gd name="connsiteX19" fmla="*/ 1409 w 10000"/>
              <a:gd name="connsiteY19" fmla="*/ 4475 h 10000"/>
              <a:gd name="connsiteX20" fmla="*/ 1205 w 10000"/>
              <a:gd name="connsiteY20" fmla="*/ 4566 h 10000"/>
              <a:gd name="connsiteX21" fmla="*/ 984 w 10000"/>
              <a:gd name="connsiteY21" fmla="*/ 4873 h 10000"/>
              <a:gd name="connsiteX22" fmla="*/ 941 w 10000"/>
              <a:gd name="connsiteY22" fmla="*/ 5025 h 10000"/>
              <a:gd name="connsiteX23" fmla="*/ 1235 w 10000"/>
              <a:gd name="connsiteY23" fmla="*/ 5159 h 10000"/>
              <a:gd name="connsiteX24" fmla="*/ 1668 w 10000"/>
              <a:gd name="connsiteY24" fmla="*/ 5186 h 10000"/>
              <a:gd name="connsiteX25" fmla="*/ 2200 w 10000"/>
              <a:gd name="connsiteY25" fmla="*/ 5503 h 10000"/>
              <a:gd name="connsiteX26" fmla="*/ 2097 w 10000"/>
              <a:gd name="connsiteY26" fmla="*/ 5692 h 10000"/>
              <a:gd name="connsiteX27" fmla="*/ 1625 w 10000"/>
              <a:gd name="connsiteY27" fmla="*/ 5829 h 10000"/>
              <a:gd name="connsiteX28" fmla="*/ 855 w 10000"/>
              <a:gd name="connsiteY28" fmla="*/ 5641 h 10000"/>
              <a:gd name="connsiteX29" fmla="*/ 971 w 10000"/>
              <a:gd name="connsiteY29" fmla="*/ 5614 h 10000"/>
              <a:gd name="connsiteX30" fmla="*/ 971 w 10000"/>
              <a:gd name="connsiteY30" fmla="*/ 5550 h 10000"/>
              <a:gd name="connsiteX31" fmla="*/ 825 w 10000"/>
              <a:gd name="connsiteY31" fmla="*/ 5479 h 10000"/>
              <a:gd name="connsiteX32" fmla="*/ 677 w 10000"/>
              <a:gd name="connsiteY32" fmla="*/ 5708 h 10000"/>
              <a:gd name="connsiteX33" fmla="*/ 738 w 10000"/>
              <a:gd name="connsiteY33" fmla="*/ 5799 h 10000"/>
              <a:gd name="connsiteX34" fmla="*/ 816 w 10000"/>
              <a:gd name="connsiteY34" fmla="*/ 6012 h 10000"/>
              <a:gd name="connsiteX35" fmla="*/ 881 w 10000"/>
              <a:gd name="connsiteY35" fmla="*/ 6144 h 10000"/>
              <a:gd name="connsiteX36" fmla="*/ 746 w 10000"/>
              <a:gd name="connsiteY36" fmla="*/ 6379 h 10000"/>
              <a:gd name="connsiteX37" fmla="*/ 475 w 10000"/>
              <a:gd name="connsiteY37" fmla="*/ 6531 h 10000"/>
              <a:gd name="connsiteX38" fmla="*/ 236 w 10000"/>
              <a:gd name="connsiteY38" fmla="*/ 6871 h 10000"/>
              <a:gd name="connsiteX39" fmla="*/ 2 w 10000"/>
              <a:gd name="connsiteY39" fmla="*/ 7214 h 10000"/>
              <a:gd name="connsiteX40" fmla="*/ 314 w 10000"/>
              <a:gd name="connsiteY40" fmla="*/ 7430 h 10000"/>
              <a:gd name="connsiteX41" fmla="*/ 707 w 10000"/>
              <a:gd name="connsiteY41" fmla="*/ 7603 h 10000"/>
              <a:gd name="connsiteX42" fmla="*/ 881 w 10000"/>
              <a:gd name="connsiteY42" fmla="*/ 7603 h 10000"/>
              <a:gd name="connsiteX43" fmla="*/ 946 w 10000"/>
              <a:gd name="connsiteY43" fmla="*/ 7693 h 10000"/>
              <a:gd name="connsiteX44" fmla="*/ 1102 w 10000"/>
              <a:gd name="connsiteY44" fmla="*/ 7889 h 10000"/>
              <a:gd name="connsiteX45" fmla="*/ 1175 w 10000"/>
              <a:gd name="connsiteY45" fmla="*/ 7993 h 10000"/>
              <a:gd name="connsiteX46" fmla="*/ 1002 w 10000"/>
              <a:gd name="connsiteY46" fmla="*/ 8084 h 10000"/>
              <a:gd name="connsiteX47" fmla="*/ 907 w 10000"/>
              <a:gd name="connsiteY47" fmla="*/ 8149 h 10000"/>
              <a:gd name="connsiteX48" fmla="*/ 864 w 10000"/>
              <a:gd name="connsiteY48" fmla="*/ 8229 h 10000"/>
              <a:gd name="connsiteX49" fmla="*/ 561 w 10000"/>
              <a:gd name="connsiteY49" fmla="*/ 8700 h 10000"/>
              <a:gd name="connsiteX50" fmla="*/ 475 w 10000"/>
              <a:gd name="connsiteY50" fmla="*/ 9021 h 10000"/>
              <a:gd name="connsiteX51" fmla="*/ 772 w 10000"/>
              <a:gd name="connsiteY51" fmla="*/ 9311 h 10000"/>
              <a:gd name="connsiteX52" fmla="*/ 1040 w 10000"/>
              <a:gd name="connsiteY52" fmla="*/ 9513 h 10000"/>
              <a:gd name="connsiteX53" fmla="*/ 1556 w 10000"/>
              <a:gd name="connsiteY53" fmla="*/ 9499 h 10000"/>
              <a:gd name="connsiteX54" fmla="*/ 1897 w 10000"/>
              <a:gd name="connsiteY54" fmla="*/ 9712 h 10000"/>
              <a:gd name="connsiteX55" fmla="*/ 2084 w 10000"/>
              <a:gd name="connsiteY55" fmla="*/ 9819 h 10000"/>
              <a:gd name="connsiteX56" fmla="*/ 2408 w 10000"/>
              <a:gd name="connsiteY56" fmla="*/ 9749 h 10000"/>
              <a:gd name="connsiteX57" fmla="*/ 2537 w 10000"/>
              <a:gd name="connsiteY57" fmla="*/ 9901 h 10000"/>
              <a:gd name="connsiteX58" fmla="*/ 3014 w 10000"/>
              <a:gd name="connsiteY58" fmla="*/ 9924 h 10000"/>
              <a:gd name="connsiteX59" fmla="*/ 3057 w 10000"/>
              <a:gd name="connsiteY59" fmla="*/ 9891 h 10000"/>
              <a:gd name="connsiteX60" fmla="*/ 3113 w 10000"/>
              <a:gd name="connsiteY60" fmla="*/ 9819 h 10000"/>
              <a:gd name="connsiteX61" fmla="*/ 3697 w 10000"/>
              <a:gd name="connsiteY61" fmla="*/ 9819 h 10000"/>
              <a:gd name="connsiteX62" fmla="*/ 3809 w 10000"/>
              <a:gd name="connsiteY62" fmla="*/ 9678 h 10000"/>
              <a:gd name="connsiteX63" fmla="*/ 3852 w 10000"/>
              <a:gd name="connsiteY63" fmla="*/ 9618 h 10000"/>
              <a:gd name="connsiteX64" fmla="*/ 4320 w 10000"/>
              <a:gd name="connsiteY64" fmla="*/ 9574 h 10000"/>
              <a:gd name="connsiteX65" fmla="*/ 4636 w 10000"/>
              <a:gd name="connsiteY65" fmla="*/ 9294 h 10000"/>
              <a:gd name="connsiteX66" fmla="*/ 4986 w 10000"/>
              <a:gd name="connsiteY66" fmla="*/ 8700 h 10000"/>
              <a:gd name="connsiteX67" fmla="*/ 5164 w 10000"/>
              <a:gd name="connsiteY67" fmla="*/ 8404 h 10000"/>
              <a:gd name="connsiteX68" fmla="*/ 5523 w 10000"/>
              <a:gd name="connsiteY68" fmla="*/ 8229 h 10000"/>
              <a:gd name="connsiteX69" fmla="*/ 5760 w 10000"/>
              <a:gd name="connsiteY69" fmla="*/ 7933 h 10000"/>
              <a:gd name="connsiteX70" fmla="*/ 6159 w 10000"/>
              <a:gd name="connsiteY70" fmla="*/ 7879 h 10000"/>
              <a:gd name="connsiteX71" fmla="*/ 6072 w 10000"/>
              <a:gd name="connsiteY71" fmla="*/ 7697 h 10000"/>
              <a:gd name="connsiteX72" fmla="*/ 6453 w 10000"/>
              <a:gd name="connsiteY72" fmla="*/ 7603 h 10000"/>
              <a:gd name="connsiteX73" fmla="*/ 6660 w 10000"/>
              <a:gd name="connsiteY73" fmla="*/ 7673 h 10000"/>
              <a:gd name="connsiteX74" fmla="*/ 6898 w 10000"/>
              <a:gd name="connsiteY74" fmla="*/ 7491 h 10000"/>
              <a:gd name="connsiteX75" fmla="*/ 7214 w 10000"/>
              <a:gd name="connsiteY75" fmla="*/ 7534 h 10000"/>
              <a:gd name="connsiteX76" fmla="*/ 7244 w 10000"/>
              <a:gd name="connsiteY76" fmla="*/ 7693 h 10000"/>
              <a:gd name="connsiteX77" fmla="*/ 7405 w 10000"/>
              <a:gd name="connsiteY77" fmla="*/ 7936 h 10000"/>
              <a:gd name="connsiteX78" fmla="*/ 7538 w 10000"/>
              <a:gd name="connsiteY78" fmla="*/ 8060 h 10000"/>
              <a:gd name="connsiteX79" fmla="*/ 7729 w 10000"/>
              <a:gd name="connsiteY79" fmla="*/ 7936 h 10000"/>
              <a:gd name="connsiteX80" fmla="*/ 7989 w 10000"/>
              <a:gd name="connsiteY80" fmla="*/ 7838 h 10000"/>
              <a:gd name="connsiteX81" fmla="*/ 8477 w 10000"/>
              <a:gd name="connsiteY81" fmla="*/ 7807 h 10000"/>
              <a:gd name="connsiteX82" fmla="*/ 8607 w 10000"/>
              <a:gd name="connsiteY82" fmla="*/ 7727 h 10000"/>
              <a:gd name="connsiteX83" fmla="*/ 8750 w 10000"/>
              <a:gd name="connsiteY83" fmla="*/ 7450 h 10000"/>
              <a:gd name="connsiteX84" fmla="*/ 8711 w 10000"/>
              <a:gd name="connsiteY84" fmla="*/ 7147 h 10000"/>
              <a:gd name="connsiteX85" fmla="*/ 8962 w 10000"/>
              <a:gd name="connsiteY85" fmla="*/ 6773 h 10000"/>
              <a:gd name="connsiteX86" fmla="*/ 9010 w 10000"/>
              <a:gd name="connsiteY86" fmla="*/ 6514 h 10000"/>
              <a:gd name="connsiteX87" fmla="*/ 9152 w 10000"/>
              <a:gd name="connsiteY87" fmla="*/ 6325 h 10000"/>
              <a:gd name="connsiteX88" fmla="*/ 9386 w 10000"/>
              <a:gd name="connsiteY88" fmla="*/ 6325 h 10000"/>
              <a:gd name="connsiteX89" fmla="*/ 9710 w 10000"/>
              <a:gd name="connsiteY89" fmla="*/ 6392 h 10000"/>
              <a:gd name="connsiteX90" fmla="*/ 9654 w 10000"/>
              <a:gd name="connsiteY90" fmla="*/ 5682 h 10000"/>
              <a:gd name="connsiteX91" fmla="*/ 9446 w 10000"/>
              <a:gd name="connsiteY91" fmla="*/ 5435 h 10000"/>
              <a:gd name="connsiteX92" fmla="*/ 9502 w 10000"/>
              <a:gd name="connsiteY92" fmla="*/ 5321 h 10000"/>
              <a:gd name="connsiteX93" fmla="*/ 9381 w 10000"/>
              <a:gd name="connsiteY93" fmla="*/ 5277 h 10000"/>
              <a:gd name="connsiteX94" fmla="*/ 9269 w 10000"/>
              <a:gd name="connsiteY94" fmla="*/ 5230 h 10000"/>
              <a:gd name="connsiteX95" fmla="*/ 9355 w 10000"/>
              <a:gd name="connsiteY95" fmla="*/ 5068 h 10000"/>
              <a:gd name="connsiteX96" fmla="*/ 9684 w 10000"/>
              <a:gd name="connsiteY96" fmla="*/ 4960 h 10000"/>
              <a:gd name="connsiteX97" fmla="*/ 10000 w 10000"/>
              <a:gd name="connsiteY97" fmla="*/ 4543 h 10000"/>
              <a:gd name="connsiteX98" fmla="*/ 9364 w 10000"/>
              <a:gd name="connsiteY98" fmla="*/ 4350 h 10000"/>
              <a:gd name="connsiteX99" fmla="*/ 8919 w 10000"/>
              <a:gd name="connsiteY99" fmla="*/ 4502 h 10000"/>
              <a:gd name="connsiteX100" fmla="*/ 8802 w 10000"/>
              <a:gd name="connsiteY100" fmla="*/ 4522 h 10000"/>
              <a:gd name="connsiteX101" fmla="*/ 8625 w 10000"/>
              <a:gd name="connsiteY101" fmla="*/ 4522 h 10000"/>
              <a:gd name="connsiteX102" fmla="*/ 6980 w 10000"/>
              <a:gd name="connsiteY102" fmla="*/ 4748 h 10000"/>
              <a:gd name="connsiteX103" fmla="*/ 7594 w 10000"/>
              <a:gd name="connsiteY103" fmla="*/ 3997 h 10000"/>
              <a:gd name="connsiteX104" fmla="*/ 7508 w 10000"/>
              <a:gd name="connsiteY104" fmla="*/ 3791 h 10000"/>
              <a:gd name="connsiteX105" fmla="*/ 7291 w 10000"/>
              <a:gd name="connsiteY105" fmla="*/ 3587 h 10000"/>
              <a:gd name="connsiteX106" fmla="*/ 6366 w 10000"/>
              <a:gd name="connsiteY106" fmla="*/ 3241 h 10000"/>
              <a:gd name="connsiteX107" fmla="*/ 6280 w 10000"/>
              <a:gd name="connsiteY107" fmla="*/ 3127 h 10000"/>
              <a:gd name="connsiteX108" fmla="*/ 6133 w 10000"/>
              <a:gd name="connsiteY108" fmla="*/ 3060 h 10000"/>
              <a:gd name="connsiteX109" fmla="*/ 6249 w 10000"/>
              <a:gd name="connsiteY109" fmla="*/ 2968 h 10000"/>
              <a:gd name="connsiteX110" fmla="*/ 6686 w 10000"/>
              <a:gd name="connsiteY110" fmla="*/ 2901 h 10000"/>
              <a:gd name="connsiteX111" fmla="*/ 7279 w 10000"/>
              <a:gd name="connsiteY111" fmla="*/ 2625 h 10000"/>
              <a:gd name="connsiteX112" fmla="*/ 7188 w 10000"/>
              <a:gd name="connsiteY112" fmla="*/ 2375 h 10000"/>
              <a:gd name="connsiteX113" fmla="*/ 7439 w 10000"/>
              <a:gd name="connsiteY113" fmla="*/ 2116 h 10000"/>
              <a:gd name="connsiteX114" fmla="*/ 8006 w 10000"/>
              <a:gd name="connsiteY114" fmla="*/ 2123 h 10000"/>
              <a:gd name="connsiteX115" fmla="*/ 8105 w 10000"/>
              <a:gd name="connsiteY115" fmla="*/ 2039 h 10000"/>
              <a:gd name="connsiteX116" fmla="*/ 8123 w 10000"/>
              <a:gd name="connsiteY116" fmla="*/ 2008 h 10000"/>
              <a:gd name="connsiteX117" fmla="*/ 8827 w 10000"/>
              <a:gd name="connsiteY117" fmla="*/ 1483 h 10000"/>
              <a:gd name="connsiteX118" fmla="*/ 8625 w 10000"/>
              <a:gd name="connsiteY118" fmla="*/ 1277 h 10000"/>
              <a:gd name="connsiteX119" fmla="*/ 8827 w 10000"/>
              <a:gd name="connsiteY119" fmla="*/ 1257 h 10000"/>
              <a:gd name="connsiteX120" fmla="*/ 8827 w 10000"/>
              <a:gd name="connsiteY120" fmla="*/ 1186 h 10000"/>
              <a:gd name="connsiteX121" fmla="*/ 8533 w 10000"/>
              <a:gd name="connsiteY121" fmla="*/ 1186 h 10000"/>
              <a:gd name="connsiteX122" fmla="*/ 8391 w 10000"/>
              <a:gd name="connsiteY122" fmla="*/ 1005 h 10000"/>
              <a:gd name="connsiteX123" fmla="*/ 8330 w 10000"/>
              <a:gd name="connsiteY123" fmla="*/ 937 h 10000"/>
              <a:gd name="connsiteX124" fmla="*/ 8006 w 10000"/>
              <a:gd name="connsiteY124" fmla="*/ 866 h 10000"/>
              <a:gd name="connsiteX125" fmla="*/ 7508 w 10000"/>
              <a:gd name="connsiteY125" fmla="*/ 937 h 10000"/>
              <a:gd name="connsiteX126" fmla="*/ 7508 w 10000"/>
              <a:gd name="connsiteY126" fmla="*/ 846 h 10000"/>
              <a:gd name="connsiteX127" fmla="*/ 7590 w 10000"/>
              <a:gd name="connsiteY127" fmla="*/ 816 h 10000"/>
              <a:gd name="connsiteX128" fmla="*/ 7625 w 10000"/>
              <a:gd name="connsiteY128" fmla="*/ 799 h 10000"/>
              <a:gd name="connsiteX129" fmla="*/ 7642 w 10000"/>
              <a:gd name="connsiteY129" fmla="*/ 789 h 10000"/>
              <a:gd name="connsiteX130" fmla="*/ 7802 w 10000"/>
              <a:gd name="connsiteY130" fmla="*/ 569 h 10000"/>
              <a:gd name="connsiteX131" fmla="*/ 7759 w 10000"/>
              <a:gd name="connsiteY131" fmla="*/ 516 h 10000"/>
              <a:gd name="connsiteX132" fmla="*/ 7603 w 10000"/>
              <a:gd name="connsiteY132" fmla="*/ 539 h 10000"/>
              <a:gd name="connsiteX133" fmla="*/ 7599 w 10000"/>
              <a:gd name="connsiteY133" fmla="*/ 229 h 10000"/>
              <a:gd name="connsiteX134" fmla="*/ 7448 w 10000"/>
              <a:gd name="connsiteY134" fmla="*/ 114 h 10000"/>
              <a:gd name="connsiteX135" fmla="*/ 7435 w 10000"/>
              <a:gd name="connsiteY135" fmla="*/ 104 h 10000"/>
              <a:gd name="connsiteX136" fmla="*/ 7422 w 10000"/>
              <a:gd name="connsiteY136" fmla="*/ 91 h 10000"/>
              <a:gd name="connsiteX137" fmla="*/ 7392 w 10000"/>
              <a:gd name="connsiteY137" fmla="*/ 0 h 10000"/>
              <a:gd name="connsiteX138" fmla="*/ 6937 w 10000"/>
              <a:gd name="connsiteY138" fmla="*/ 283 h 10000"/>
              <a:gd name="connsiteX139" fmla="*/ 6453 w 10000"/>
              <a:gd name="connsiteY139" fmla="*/ 459 h 10000"/>
              <a:gd name="connsiteX140" fmla="*/ 6305 w 10000"/>
              <a:gd name="connsiteY140" fmla="*/ 660 h 10000"/>
              <a:gd name="connsiteX141" fmla="*/ 6249 w 10000"/>
              <a:gd name="connsiteY141" fmla="*/ 846 h 10000"/>
              <a:gd name="connsiteX0" fmla="*/ 6249 w 10000"/>
              <a:gd name="connsiteY0" fmla="*/ 846 h 10000"/>
              <a:gd name="connsiteX1" fmla="*/ 6336 w 10000"/>
              <a:gd name="connsiteY1" fmla="*/ 937 h 10000"/>
              <a:gd name="connsiteX2" fmla="*/ 6159 w 10000"/>
              <a:gd name="connsiteY2" fmla="*/ 1162 h 10000"/>
              <a:gd name="connsiteX3" fmla="*/ 6924 w 10000"/>
              <a:gd name="connsiteY3" fmla="*/ 1277 h 10000"/>
              <a:gd name="connsiteX4" fmla="*/ 6829 w 10000"/>
              <a:gd name="connsiteY4" fmla="*/ 1388 h 10000"/>
              <a:gd name="connsiteX5" fmla="*/ 6539 w 10000"/>
              <a:gd name="connsiteY5" fmla="*/ 1526 h 10000"/>
              <a:gd name="connsiteX6" fmla="*/ 6015 w 10000"/>
              <a:gd name="connsiteY6" fmla="*/ 1506 h 10000"/>
              <a:gd name="connsiteX7" fmla="*/ 5695 w 10000"/>
              <a:gd name="connsiteY7" fmla="*/ 1459 h 10000"/>
              <a:gd name="connsiteX8" fmla="*/ 5345 w 10000"/>
              <a:gd name="connsiteY8" fmla="*/ 1513 h 10000"/>
              <a:gd name="connsiteX9" fmla="*/ 5042 w 10000"/>
              <a:gd name="connsiteY9" fmla="*/ 1708 h 10000"/>
              <a:gd name="connsiteX10" fmla="*/ 4986 w 10000"/>
              <a:gd name="connsiteY10" fmla="*/ 1735 h 10000"/>
              <a:gd name="connsiteX11" fmla="*/ 4575 w 10000"/>
              <a:gd name="connsiteY11" fmla="*/ 1826 h 10000"/>
              <a:gd name="connsiteX12" fmla="*/ 3736 w 10000"/>
              <a:gd name="connsiteY12" fmla="*/ 2426 h 10000"/>
              <a:gd name="connsiteX13" fmla="*/ 3143 w 10000"/>
              <a:gd name="connsiteY13" fmla="*/ 2743 h 10000"/>
              <a:gd name="connsiteX14" fmla="*/ 2369 w 10000"/>
              <a:gd name="connsiteY14" fmla="*/ 3238 h 10000"/>
              <a:gd name="connsiteX15" fmla="*/ 1958 w 10000"/>
              <a:gd name="connsiteY15" fmla="*/ 3555 h 10000"/>
              <a:gd name="connsiteX16" fmla="*/ 1711 w 10000"/>
              <a:gd name="connsiteY16" fmla="*/ 3980 h 10000"/>
              <a:gd name="connsiteX17" fmla="*/ 1586 w 10000"/>
              <a:gd name="connsiteY17" fmla="*/ 4199 h 10000"/>
              <a:gd name="connsiteX18" fmla="*/ 1616 w 10000"/>
              <a:gd name="connsiteY18" fmla="*/ 4452 h 10000"/>
              <a:gd name="connsiteX19" fmla="*/ 1409 w 10000"/>
              <a:gd name="connsiteY19" fmla="*/ 4475 h 10000"/>
              <a:gd name="connsiteX20" fmla="*/ 1205 w 10000"/>
              <a:gd name="connsiteY20" fmla="*/ 4566 h 10000"/>
              <a:gd name="connsiteX21" fmla="*/ 984 w 10000"/>
              <a:gd name="connsiteY21" fmla="*/ 4873 h 10000"/>
              <a:gd name="connsiteX22" fmla="*/ 941 w 10000"/>
              <a:gd name="connsiteY22" fmla="*/ 5025 h 10000"/>
              <a:gd name="connsiteX23" fmla="*/ 1235 w 10000"/>
              <a:gd name="connsiteY23" fmla="*/ 5159 h 10000"/>
              <a:gd name="connsiteX24" fmla="*/ 1668 w 10000"/>
              <a:gd name="connsiteY24" fmla="*/ 5186 h 10000"/>
              <a:gd name="connsiteX25" fmla="*/ 2200 w 10000"/>
              <a:gd name="connsiteY25" fmla="*/ 5503 h 10000"/>
              <a:gd name="connsiteX26" fmla="*/ 2097 w 10000"/>
              <a:gd name="connsiteY26" fmla="*/ 5692 h 10000"/>
              <a:gd name="connsiteX27" fmla="*/ 1625 w 10000"/>
              <a:gd name="connsiteY27" fmla="*/ 5829 h 10000"/>
              <a:gd name="connsiteX28" fmla="*/ 855 w 10000"/>
              <a:gd name="connsiteY28" fmla="*/ 5641 h 10000"/>
              <a:gd name="connsiteX29" fmla="*/ 971 w 10000"/>
              <a:gd name="connsiteY29" fmla="*/ 5614 h 10000"/>
              <a:gd name="connsiteX30" fmla="*/ 971 w 10000"/>
              <a:gd name="connsiteY30" fmla="*/ 5550 h 10000"/>
              <a:gd name="connsiteX31" fmla="*/ 825 w 10000"/>
              <a:gd name="connsiteY31" fmla="*/ 5479 h 10000"/>
              <a:gd name="connsiteX32" fmla="*/ 677 w 10000"/>
              <a:gd name="connsiteY32" fmla="*/ 5708 h 10000"/>
              <a:gd name="connsiteX33" fmla="*/ 738 w 10000"/>
              <a:gd name="connsiteY33" fmla="*/ 5799 h 10000"/>
              <a:gd name="connsiteX34" fmla="*/ 816 w 10000"/>
              <a:gd name="connsiteY34" fmla="*/ 6012 h 10000"/>
              <a:gd name="connsiteX35" fmla="*/ 881 w 10000"/>
              <a:gd name="connsiteY35" fmla="*/ 6144 h 10000"/>
              <a:gd name="connsiteX36" fmla="*/ 746 w 10000"/>
              <a:gd name="connsiteY36" fmla="*/ 6379 h 10000"/>
              <a:gd name="connsiteX37" fmla="*/ 475 w 10000"/>
              <a:gd name="connsiteY37" fmla="*/ 6531 h 10000"/>
              <a:gd name="connsiteX38" fmla="*/ 236 w 10000"/>
              <a:gd name="connsiteY38" fmla="*/ 6871 h 10000"/>
              <a:gd name="connsiteX39" fmla="*/ 2 w 10000"/>
              <a:gd name="connsiteY39" fmla="*/ 7214 h 10000"/>
              <a:gd name="connsiteX40" fmla="*/ 314 w 10000"/>
              <a:gd name="connsiteY40" fmla="*/ 7430 h 10000"/>
              <a:gd name="connsiteX41" fmla="*/ 707 w 10000"/>
              <a:gd name="connsiteY41" fmla="*/ 7603 h 10000"/>
              <a:gd name="connsiteX42" fmla="*/ 881 w 10000"/>
              <a:gd name="connsiteY42" fmla="*/ 7603 h 10000"/>
              <a:gd name="connsiteX43" fmla="*/ 946 w 10000"/>
              <a:gd name="connsiteY43" fmla="*/ 7693 h 10000"/>
              <a:gd name="connsiteX44" fmla="*/ 1102 w 10000"/>
              <a:gd name="connsiteY44" fmla="*/ 7889 h 10000"/>
              <a:gd name="connsiteX45" fmla="*/ 1175 w 10000"/>
              <a:gd name="connsiteY45" fmla="*/ 7993 h 10000"/>
              <a:gd name="connsiteX46" fmla="*/ 1002 w 10000"/>
              <a:gd name="connsiteY46" fmla="*/ 8084 h 10000"/>
              <a:gd name="connsiteX47" fmla="*/ 907 w 10000"/>
              <a:gd name="connsiteY47" fmla="*/ 8149 h 10000"/>
              <a:gd name="connsiteX48" fmla="*/ 864 w 10000"/>
              <a:gd name="connsiteY48" fmla="*/ 8229 h 10000"/>
              <a:gd name="connsiteX49" fmla="*/ 561 w 10000"/>
              <a:gd name="connsiteY49" fmla="*/ 8700 h 10000"/>
              <a:gd name="connsiteX50" fmla="*/ 475 w 10000"/>
              <a:gd name="connsiteY50" fmla="*/ 9021 h 10000"/>
              <a:gd name="connsiteX51" fmla="*/ 772 w 10000"/>
              <a:gd name="connsiteY51" fmla="*/ 9311 h 10000"/>
              <a:gd name="connsiteX52" fmla="*/ 1040 w 10000"/>
              <a:gd name="connsiteY52" fmla="*/ 9513 h 10000"/>
              <a:gd name="connsiteX53" fmla="*/ 1556 w 10000"/>
              <a:gd name="connsiteY53" fmla="*/ 9499 h 10000"/>
              <a:gd name="connsiteX54" fmla="*/ 1897 w 10000"/>
              <a:gd name="connsiteY54" fmla="*/ 9712 h 10000"/>
              <a:gd name="connsiteX55" fmla="*/ 2084 w 10000"/>
              <a:gd name="connsiteY55" fmla="*/ 9819 h 10000"/>
              <a:gd name="connsiteX56" fmla="*/ 2408 w 10000"/>
              <a:gd name="connsiteY56" fmla="*/ 9749 h 10000"/>
              <a:gd name="connsiteX57" fmla="*/ 2537 w 10000"/>
              <a:gd name="connsiteY57" fmla="*/ 9901 h 10000"/>
              <a:gd name="connsiteX58" fmla="*/ 3014 w 10000"/>
              <a:gd name="connsiteY58" fmla="*/ 9924 h 10000"/>
              <a:gd name="connsiteX59" fmla="*/ 3057 w 10000"/>
              <a:gd name="connsiteY59" fmla="*/ 9891 h 10000"/>
              <a:gd name="connsiteX60" fmla="*/ 3113 w 10000"/>
              <a:gd name="connsiteY60" fmla="*/ 9819 h 10000"/>
              <a:gd name="connsiteX61" fmla="*/ 3697 w 10000"/>
              <a:gd name="connsiteY61" fmla="*/ 9819 h 10000"/>
              <a:gd name="connsiteX62" fmla="*/ 3809 w 10000"/>
              <a:gd name="connsiteY62" fmla="*/ 9678 h 10000"/>
              <a:gd name="connsiteX63" fmla="*/ 3852 w 10000"/>
              <a:gd name="connsiteY63" fmla="*/ 9618 h 10000"/>
              <a:gd name="connsiteX64" fmla="*/ 4320 w 10000"/>
              <a:gd name="connsiteY64" fmla="*/ 9574 h 10000"/>
              <a:gd name="connsiteX65" fmla="*/ 4636 w 10000"/>
              <a:gd name="connsiteY65" fmla="*/ 9294 h 10000"/>
              <a:gd name="connsiteX66" fmla="*/ 4986 w 10000"/>
              <a:gd name="connsiteY66" fmla="*/ 8700 h 10000"/>
              <a:gd name="connsiteX67" fmla="*/ 5164 w 10000"/>
              <a:gd name="connsiteY67" fmla="*/ 8404 h 10000"/>
              <a:gd name="connsiteX68" fmla="*/ 5523 w 10000"/>
              <a:gd name="connsiteY68" fmla="*/ 8229 h 10000"/>
              <a:gd name="connsiteX69" fmla="*/ 5760 w 10000"/>
              <a:gd name="connsiteY69" fmla="*/ 7933 h 10000"/>
              <a:gd name="connsiteX70" fmla="*/ 6159 w 10000"/>
              <a:gd name="connsiteY70" fmla="*/ 7879 h 10000"/>
              <a:gd name="connsiteX71" fmla="*/ 6072 w 10000"/>
              <a:gd name="connsiteY71" fmla="*/ 7697 h 10000"/>
              <a:gd name="connsiteX72" fmla="*/ 6453 w 10000"/>
              <a:gd name="connsiteY72" fmla="*/ 7603 h 10000"/>
              <a:gd name="connsiteX73" fmla="*/ 6660 w 10000"/>
              <a:gd name="connsiteY73" fmla="*/ 7673 h 10000"/>
              <a:gd name="connsiteX74" fmla="*/ 6898 w 10000"/>
              <a:gd name="connsiteY74" fmla="*/ 7491 h 10000"/>
              <a:gd name="connsiteX75" fmla="*/ 7214 w 10000"/>
              <a:gd name="connsiteY75" fmla="*/ 7534 h 10000"/>
              <a:gd name="connsiteX76" fmla="*/ 7244 w 10000"/>
              <a:gd name="connsiteY76" fmla="*/ 7693 h 10000"/>
              <a:gd name="connsiteX77" fmla="*/ 7405 w 10000"/>
              <a:gd name="connsiteY77" fmla="*/ 7936 h 10000"/>
              <a:gd name="connsiteX78" fmla="*/ 7538 w 10000"/>
              <a:gd name="connsiteY78" fmla="*/ 8060 h 10000"/>
              <a:gd name="connsiteX79" fmla="*/ 7729 w 10000"/>
              <a:gd name="connsiteY79" fmla="*/ 7936 h 10000"/>
              <a:gd name="connsiteX80" fmla="*/ 7989 w 10000"/>
              <a:gd name="connsiteY80" fmla="*/ 7838 h 10000"/>
              <a:gd name="connsiteX81" fmla="*/ 8477 w 10000"/>
              <a:gd name="connsiteY81" fmla="*/ 7807 h 10000"/>
              <a:gd name="connsiteX82" fmla="*/ 8607 w 10000"/>
              <a:gd name="connsiteY82" fmla="*/ 7727 h 10000"/>
              <a:gd name="connsiteX83" fmla="*/ 8750 w 10000"/>
              <a:gd name="connsiteY83" fmla="*/ 7450 h 10000"/>
              <a:gd name="connsiteX84" fmla="*/ 8711 w 10000"/>
              <a:gd name="connsiteY84" fmla="*/ 7147 h 10000"/>
              <a:gd name="connsiteX85" fmla="*/ 8962 w 10000"/>
              <a:gd name="connsiteY85" fmla="*/ 6773 h 10000"/>
              <a:gd name="connsiteX86" fmla="*/ 9010 w 10000"/>
              <a:gd name="connsiteY86" fmla="*/ 6514 h 10000"/>
              <a:gd name="connsiteX87" fmla="*/ 9152 w 10000"/>
              <a:gd name="connsiteY87" fmla="*/ 6325 h 10000"/>
              <a:gd name="connsiteX88" fmla="*/ 9386 w 10000"/>
              <a:gd name="connsiteY88" fmla="*/ 6325 h 10000"/>
              <a:gd name="connsiteX89" fmla="*/ 9710 w 10000"/>
              <a:gd name="connsiteY89" fmla="*/ 6392 h 10000"/>
              <a:gd name="connsiteX90" fmla="*/ 9654 w 10000"/>
              <a:gd name="connsiteY90" fmla="*/ 5682 h 10000"/>
              <a:gd name="connsiteX91" fmla="*/ 9446 w 10000"/>
              <a:gd name="connsiteY91" fmla="*/ 5435 h 10000"/>
              <a:gd name="connsiteX92" fmla="*/ 9502 w 10000"/>
              <a:gd name="connsiteY92" fmla="*/ 5321 h 10000"/>
              <a:gd name="connsiteX93" fmla="*/ 9381 w 10000"/>
              <a:gd name="connsiteY93" fmla="*/ 5277 h 10000"/>
              <a:gd name="connsiteX94" fmla="*/ 9269 w 10000"/>
              <a:gd name="connsiteY94" fmla="*/ 5230 h 10000"/>
              <a:gd name="connsiteX95" fmla="*/ 9355 w 10000"/>
              <a:gd name="connsiteY95" fmla="*/ 5068 h 10000"/>
              <a:gd name="connsiteX96" fmla="*/ 9684 w 10000"/>
              <a:gd name="connsiteY96" fmla="*/ 4960 h 10000"/>
              <a:gd name="connsiteX97" fmla="*/ 10000 w 10000"/>
              <a:gd name="connsiteY97" fmla="*/ 4543 h 10000"/>
              <a:gd name="connsiteX98" fmla="*/ 9364 w 10000"/>
              <a:gd name="connsiteY98" fmla="*/ 4350 h 10000"/>
              <a:gd name="connsiteX99" fmla="*/ 8919 w 10000"/>
              <a:gd name="connsiteY99" fmla="*/ 4502 h 10000"/>
              <a:gd name="connsiteX100" fmla="*/ 8802 w 10000"/>
              <a:gd name="connsiteY100" fmla="*/ 4522 h 10000"/>
              <a:gd name="connsiteX101" fmla="*/ 8625 w 10000"/>
              <a:gd name="connsiteY101" fmla="*/ 4522 h 10000"/>
              <a:gd name="connsiteX102" fmla="*/ 6980 w 10000"/>
              <a:gd name="connsiteY102" fmla="*/ 4748 h 10000"/>
              <a:gd name="connsiteX103" fmla="*/ 7594 w 10000"/>
              <a:gd name="connsiteY103" fmla="*/ 3997 h 10000"/>
              <a:gd name="connsiteX104" fmla="*/ 7508 w 10000"/>
              <a:gd name="connsiteY104" fmla="*/ 3791 h 10000"/>
              <a:gd name="connsiteX105" fmla="*/ 7291 w 10000"/>
              <a:gd name="connsiteY105" fmla="*/ 3587 h 10000"/>
              <a:gd name="connsiteX106" fmla="*/ 6366 w 10000"/>
              <a:gd name="connsiteY106" fmla="*/ 3241 h 10000"/>
              <a:gd name="connsiteX107" fmla="*/ 6280 w 10000"/>
              <a:gd name="connsiteY107" fmla="*/ 3127 h 10000"/>
              <a:gd name="connsiteX108" fmla="*/ 6133 w 10000"/>
              <a:gd name="connsiteY108" fmla="*/ 3060 h 10000"/>
              <a:gd name="connsiteX109" fmla="*/ 6249 w 10000"/>
              <a:gd name="connsiteY109" fmla="*/ 2968 h 10000"/>
              <a:gd name="connsiteX110" fmla="*/ 6686 w 10000"/>
              <a:gd name="connsiteY110" fmla="*/ 2901 h 10000"/>
              <a:gd name="connsiteX111" fmla="*/ 7188 w 10000"/>
              <a:gd name="connsiteY111" fmla="*/ 2375 h 10000"/>
              <a:gd name="connsiteX112" fmla="*/ 7439 w 10000"/>
              <a:gd name="connsiteY112" fmla="*/ 2116 h 10000"/>
              <a:gd name="connsiteX113" fmla="*/ 8006 w 10000"/>
              <a:gd name="connsiteY113" fmla="*/ 2123 h 10000"/>
              <a:gd name="connsiteX114" fmla="*/ 8105 w 10000"/>
              <a:gd name="connsiteY114" fmla="*/ 2039 h 10000"/>
              <a:gd name="connsiteX115" fmla="*/ 8123 w 10000"/>
              <a:gd name="connsiteY115" fmla="*/ 2008 h 10000"/>
              <a:gd name="connsiteX116" fmla="*/ 8827 w 10000"/>
              <a:gd name="connsiteY116" fmla="*/ 1483 h 10000"/>
              <a:gd name="connsiteX117" fmla="*/ 8625 w 10000"/>
              <a:gd name="connsiteY117" fmla="*/ 1277 h 10000"/>
              <a:gd name="connsiteX118" fmla="*/ 8827 w 10000"/>
              <a:gd name="connsiteY118" fmla="*/ 1257 h 10000"/>
              <a:gd name="connsiteX119" fmla="*/ 8827 w 10000"/>
              <a:gd name="connsiteY119" fmla="*/ 1186 h 10000"/>
              <a:gd name="connsiteX120" fmla="*/ 8533 w 10000"/>
              <a:gd name="connsiteY120" fmla="*/ 1186 h 10000"/>
              <a:gd name="connsiteX121" fmla="*/ 8391 w 10000"/>
              <a:gd name="connsiteY121" fmla="*/ 1005 h 10000"/>
              <a:gd name="connsiteX122" fmla="*/ 8330 w 10000"/>
              <a:gd name="connsiteY122" fmla="*/ 937 h 10000"/>
              <a:gd name="connsiteX123" fmla="*/ 8006 w 10000"/>
              <a:gd name="connsiteY123" fmla="*/ 866 h 10000"/>
              <a:gd name="connsiteX124" fmla="*/ 7508 w 10000"/>
              <a:gd name="connsiteY124" fmla="*/ 937 h 10000"/>
              <a:gd name="connsiteX125" fmla="*/ 7508 w 10000"/>
              <a:gd name="connsiteY125" fmla="*/ 846 h 10000"/>
              <a:gd name="connsiteX126" fmla="*/ 7590 w 10000"/>
              <a:gd name="connsiteY126" fmla="*/ 816 h 10000"/>
              <a:gd name="connsiteX127" fmla="*/ 7625 w 10000"/>
              <a:gd name="connsiteY127" fmla="*/ 799 h 10000"/>
              <a:gd name="connsiteX128" fmla="*/ 7642 w 10000"/>
              <a:gd name="connsiteY128" fmla="*/ 789 h 10000"/>
              <a:gd name="connsiteX129" fmla="*/ 7802 w 10000"/>
              <a:gd name="connsiteY129" fmla="*/ 569 h 10000"/>
              <a:gd name="connsiteX130" fmla="*/ 7759 w 10000"/>
              <a:gd name="connsiteY130" fmla="*/ 516 h 10000"/>
              <a:gd name="connsiteX131" fmla="*/ 7603 w 10000"/>
              <a:gd name="connsiteY131" fmla="*/ 539 h 10000"/>
              <a:gd name="connsiteX132" fmla="*/ 7599 w 10000"/>
              <a:gd name="connsiteY132" fmla="*/ 229 h 10000"/>
              <a:gd name="connsiteX133" fmla="*/ 7448 w 10000"/>
              <a:gd name="connsiteY133" fmla="*/ 114 h 10000"/>
              <a:gd name="connsiteX134" fmla="*/ 7435 w 10000"/>
              <a:gd name="connsiteY134" fmla="*/ 104 h 10000"/>
              <a:gd name="connsiteX135" fmla="*/ 7422 w 10000"/>
              <a:gd name="connsiteY135" fmla="*/ 91 h 10000"/>
              <a:gd name="connsiteX136" fmla="*/ 7392 w 10000"/>
              <a:gd name="connsiteY136" fmla="*/ 0 h 10000"/>
              <a:gd name="connsiteX137" fmla="*/ 6937 w 10000"/>
              <a:gd name="connsiteY137" fmla="*/ 283 h 10000"/>
              <a:gd name="connsiteX138" fmla="*/ 6453 w 10000"/>
              <a:gd name="connsiteY138" fmla="*/ 459 h 10000"/>
              <a:gd name="connsiteX139" fmla="*/ 6305 w 10000"/>
              <a:gd name="connsiteY139" fmla="*/ 660 h 10000"/>
              <a:gd name="connsiteX140" fmla="*/ 6249 w 10000"/>
              <a:gd name="connsiteY140" fmla="*/ 846 h 10000"/>
              <a:gd name="connsiteX0" fmla="*/ 6249 w 10000"/>
              <a:gd name="connsiteY0" fmla="*/ 846 h 10000"/>
              <a:gd name="connsiteX1" fmla="*/ 6336 w 10000"/>
              <a:gd name="connsiteY1" fmla="*/ 937 h 10000"/>
              <a:gd name="connsiteX2" fmla="*/ 6159 w 10000"/>
              <a:gd name="connsiteY2" fmla="*/ 1162 h 10000"/>
              <a:gd name="connsiteX3" fmla="*/ 6924 w 10000"/>
              <a:gd name="connsiteY3" fmla="*/ 1277 h 10000"/>
              <a:gd name="connsiteX4" fmla="*/ 6829 w 10000"/>
              <a:gd name="connsiteY4" fmla="*/ 1388 h 10000"/>
              <a:gd name="connsiteX5" fmla="*/ 6539 w 10000"/>
              <a:gd name="connsiteY5" fmla="*/ 1526 h 10000"/>
              <a:gd name="connsiteX6" fmla="*/ 6015 w 10000"/>
              <a:gd name="connsiteY6" fmla="*/ 1506 h 10000"/>
              <a:gd name="connsiteX7" fmla="*/ 5695 w 10000"/>
              <a:gd name="connsiteY7" fmla="*/ 1459 h 10000"/>
              <a:gd name="connsiteX8" fmla="*/ 5345 w 10000"/>
              <a:gd name="connsiteY8" fmla="*/ 1513 h 10000"/>
              <a:gd name="connsiteX9" fmla="*/ 5042 w 10000"/>
              <a:gd name="connsiteY9" fmla="*/ 1708 h 10000"/>
              <a:gd name="connsiteX10" fmla="*/ 4986 w 10000"/>
              <a:gd name="connsiteY10" fmla="*/ 1735 h 10000"/>
              <a:gd name="connsiteX11" fmla="*/ 4575 w 10000"/>
              <a:gd name="connsiteY11" fmla="*/ 1826 h 10000"/>
              <a:gd name="connsiteX12" fmla="*/ 3736 w 10000"/>
              <a:gd name="connsiteY12" fmla="*/ 2426 h 10000"/>
              <a:gd name="connsiteX13" fmla="*/ 3143 w 10000"/>
              <a:gd name="connsiteY13" fmla="*/ 2743 h 10000"/>
              <a:gd name="connsiteX14" fmla="*/ 2369 w 10000"/>
              <a:gd name="connsiteY14" fmla="*/ 3238 h 10000"/>
              <a:gd name="connsiteX15" fmla="*/ 1958 w 10000"/>
              <a:gd name="connsiteY15" fmla="*/ 3555 h 10000"/>
              <a:gd name="connsiteX16" fmla="*/ 1711 w 10000"/>
              <a:gd name="connsiteY16" fmla="*/ 3980 h 10000"/>
              <a:gd name="connsiteX17" fmla="*/ 1586 w 10000"/>
              <a:gd name="connsiteY17" fmla="*/ 4199 h 10000"/>
              <a:gd name="connsiteX18" fmla="*/ 1616 w 10000"/>
              <a:gd name="connsiteY18" fmla="*/ 4452 h 10000"/>
              <a:gd name="connsiteX19" fmla="*/ 1409 w 10000"/>
              <a:gd name="connsiteY19" fmla="*/ 4475 h 10000"/>
              <a:gd name="connsiteX20" fmla="*/ 1205 w 10000"/>
              <a:gd name="connsiteY20" fmla="*/ 4566 h 10000"/>
              <a:gd name="connsiteX21" fmla="*/ 984 w 10000"/>
              <a:gd name="connsiteY21" fmla="*/ 4873 h 10000"/>
              <a:gd name="connsiteX22" fmla="*/ 941 w 10000"/>
              <a:gd name="connsiteY22" fmla="*/ 5025 h 10000"/>
              <a:gd name="connsiteX23" fmla="*/ 1235 w 10000"/>
              <a:gd name="connsiteY23" fmla="*/ 5159 h 10000"/>
              <a:gd name="connsiteX24" fmla="*/ 1668 w 10000"/>
              <a:gd name="connsiteY24" fmla="*/ 5186 h 10000"/>
              <a:gd name="connsiteX25" fmla="*/ 2200 w 10000"/>
              <a:gd name="connsiteY25" fmla="*/ 5503 h 10000"/>
              <a:gd name="connsiteX26" fmla="*/ 2097 w 10000"/>
              <a:gd name="connsiteY26" fmla="*/ 5692 h 10000"/>
              <a:gd name="connsiteX27" fmla="*/ 1625 w 10000"/>
              <a:gd name="connsiteY27" fmla="*/ 5829 h 10000"/>
              <a:gd name="connsiteX28" fmla="*/ 855 w 10000"/>
              <a:gd name="connsiteY28" fmla="*/ 5641 h 10000"/>
              <a:gd name="connsiteX29" fmla="*/ 971 w 10000"/>
              <a:gd name="connsiteY29" fmla="*/ 5614 h 10000"/>
              <a:gd name="connsiteX30" fmla="*/ 971 w 10000"/>
              <a:gd name="connsiteY30" fmla="*/ 5550 h 10000"/>
              <a:gd name="connsiteX31" fmla="*/ 825 w 10000"/>
              <a:gd name="connsiteY31" fmla="*/ 5479 h 10000"/>
              <a:gd name="connsiteX32" fmla="*/ 677 w 10000"/>
              <a:gd name="connsiteY32" fmla="*/ 5708 h 10000"/>
              <a:gd name="connsiteX33" fmla="*/ 738 w 10000"/>
              <a:gd name="connsiteY33" fmla="*/ 5799 h 10000"/>
              <a:gd name="connsiteX34" fmla="*/ 816 w 10000"/>
              <a:gd name="connsiteY34" fmla="*/ 6012 h 10000"/>
              <a:gd name="connsiteX35" fmla="*/ 881 w 10000"/>
              <a:gd name="connsiteY35" fmla="*/ 6144 h 10000"/>
              <a:gd name="connsiteX36" fmla="*/ 746 w 10000"/>
              <a:gd name="connsiteY36" fmla="*/ 6379 h 10000"/>
              <a:gd name="connsiteX37" fmla="*/ 475 w 10000"/>
              <a:gd name="connsiteY37" fmla="*/ 6531 h 10000"/>
              <a:gd name="connsiteX38" fmla="*/ 236 w 10000"/>
              <a:gd name="connsiteY38" fmla="*/ 6871 h 10000"/>
              <a:gd name="connsiteX39" fmla="*/ 2 w 10000"/>
              <a:gd name="connsiteY39" fmla="*/ 7214 h 10000"/>
              <a:gd name="connsiteX40" fmla="*/ 314 w 10000"/>
              <a:gd name="connsiteY40" fmla="*/ 7430 h 10000"/>
              <a:gd name="connsiteX41" fmla="*/ 707 w 10000"/>
              <a:gd name="connsiteY41" fmla="*/ 7603 h 10000"/>
              <a:gd name="connsiteX42" fmla="*/ 881 w 10000"/>
              <a:gd name="connsiteY42" fmla="*/ 7603 h 10000"/>
              <a:gd name="connsiteX43" fmla="*/ 946 w 10000"/>
              <a:gd name="connsiteY43" fmla="*/ 7693 h 10000"/>
              <a:gd name="connsiteX44" fmla="*/ 1102 w 10000"/>
              <a:gd name="connsiteY44" fmla="*/ 7889 h 10000"/>
              <a:gd name="connsiteX45" fmla="*/ 1175 w 10000"/>
              <a:gd name="connsiteY45" fmla="*/ 7993 h 10000"/>
              <a:gd name="connsiteX46" fmla="*/ 1002 w 10000"/>
              <a:gd name="connsiteY46" fmla="*/ 8084 h 10000"/>
              <a:gd name="connsiteX47" fmla="*/ 907 w 10000"/>
              <a:gd name="connsiteY47" fmla="*/ 8149 h 10000"/>
              <a:gd name="connsiteX48" fmla="*/ 864 w 10000"/>
              <a:gd name="connsiteY48" fmla="*/ 8229 h 10000"/>
              <a:gd name="connsiteX49" fmla="*/ 561 w 10000"/>
              <a:gd name="connsiteY49" fmla="*/ 8700 h 10000"/>
              <a:gd name="connsiteX50" fmla="*/ 475 w 10000"/>
              <a:gd name="connsiteY50" fmla="*/ 9021 h 10000"/>
              <a:gd name="connsiteX51" fmla="*/ 772 w 10000"/>
              <a:gd name="connsiteY51" fmla="*/ 9311 h 10000"/>
              <a:gd name="connsiteX52" fmla="*/ 1040 w 10000"/>
              <a:gd name="connsiteY52" fmla="*/ 9513 h 10000"/>
              <a:gd name="connsiteX53" fmla="*/ 1556 w 10000"/>
              <a:gd name="connsiteY53" fmla="*/ 9499 h 10000"/>
              <a:gd name="connsiteX54" fmla="*/ 1897 w 10000"/>
              <a:gd name="connsiteY54" fmla="*/ 9712 h 10000"/>
              <a:gd name="connsiteX55" fmla="*/ 2084 w 10000"/>
              <a:gd name="connsiteY55" fmla="*/ 9819 h 10000"/>
              <a:gd name="connsiteX56" fmla="*/ 2408 w 10000"/>
              <a:gd name="connsiteY56" fmla="*/ 9749 h 10000"/>
              <a:gd name="connsiteX57" fmla="*/ 2537 w 10000"/>
              <a:gd name="connsiteY57" fmla="*/ 9901 h 10000"/>
              <a:gd name="connsiteX58" fmla="*/ 3014 w 10000"/>
              <a:gd name="connsiteY58" fmla="*/ 9924 h 10000"/>
              <a:gd name="connsiteX59" fmla="*/ 3057 w 10000"/>
              <a:gd name="connsiteY59" fmla="*/ 9891 h 10000"/>
              <a:gd name="connsiteX60" fmla="*/ 3113 w 10000"/>
              <a:gd name="connsiteY60" fmla="*/ 9819 h 10000"/>
              <a:gd name="connsiteX61" fmla="*/ 3697 w 10000"/>
              <a:gd name="connsiteY61" fmla="*/ 9819 h 10000"/>
              <a:gd name="connsiteX62" fmla="*/ 3809 w 10000"/>
              <a:gd name="connsiteY62" fmla="*/ 9678 h 10000"/>
              <a:gd name="connsiteX63" fmla="*/ 3852 w 10000"/>
              <a:gd name="connsiteY63" fmla="*/ 9618 h 10000"/>
              <a:gd name="connsiteX64" fmla="*/ 4320 w 10000"/>
              <a:gd name="connsiteY64" fmla="*/ 9574 h 10000"/>
              <a:gd name="connsiteX65" fmla="*/ 4636 w 10000"/>
              <a:gd name="connsiteY65" fmla="*/ 9294 h 10000"/>
              <a:gd name="connsiteX66" fmla="*/ 4986 w 10000"/>
              <a:gd name="connsiteY66" fmla="*/ 8700 h 10000"/>
              <a:gd name="connsiteX67" fmla="*/ 5164 w 10000"/>
              <a:gd name="connsiteY67" fmla="*/ 8404 h 10000"/>
              <a:gd name="connsiteX68" fmla="*/ 5523 w 10000"/>
              <a:gd name="connsiteY68" fmla="*/ 8229 h 10000"/>
              <a:gd name="connsiteX69" fmla="*/ 5760 w 10000"/>
              <a:gd name="connsiteY69" fmla="*/ 7933 h 10000"/>
              <a:gd name="connsiteX70" fmla="*/ 6159 w 10000"/>
              <a:gd name="connsiteY70" fmla="*/ 7879 h 10000"/>
              <a:gd name="connsiteX71" fmla="*/ 6072 w 10000"/>
              <a:gd name="connsiteY71" fmla="*/ 7697 h 10000"/>
              <a:gd name="connsiteX72" fmla="*/ 6453 w 10000"/>
              <a:gd name="connsiteY72" fmla="*/ 7603 h 10000"/>
              <a:gd name="connsiteX73" fmla="*/ 6660 w 10000"/>
              <a:gd name="connsiteY73" fmla="*/ 7673 h 10000"/>
              <a:gd name="connsiteX74" fmla="*/ 6898 w 10000"/>
              <a:gd name="connsiteY74" fmla="*/ 7491 h 10000"/>
              <a:gd name="connsiteX75" fmla="*/ 7214 w 10000"/>
              <a:gd name="connsiteY75" fmla="*/ 7534 h 10000"/>
              <a:gd name="connsiteX76" fmla="*/ 7244 w 10000"/>
              <a:gd name="connsiteY76" fmla="*/ 7693 h 10000"/>
              <a:gd name="connsiteX77" fmla="*/ 7405 w 10000"/>
              <a:gd name="connsiteY77" fmla="*/ 7936 h 10000"/>
              <a:gd name="connsiteX78" fmla="*/ 7538 w 10000"/>
              <a:gd name="connsiteY78" fmla="*/ 8060 h 10000"/>
              <a:gd name="connsiteX79" fmla="*/ 7729 w 10000"/>
              <a:gd name="connsiteY79" fmla="*/ 7936 h 10000"/>
              <a:gd name="connsiteX80" fmla="*/ 7989 w 10000"/>
              <a:gd name="connsiteY80" fmla="*/ 7838 h 10000"/>
              <a:gd name="connsiteX81" fmla="*/ 8477 w 10000"/>
              <a:gd name="connsiteY81" fmla="*/ 7807 h 10000"/>
              <a:gd name="connsiteX82" fmla="*/ 8607 w 10000"/>
              <a:gd name="connsiteY82" fmla="*/ 7727 h 10000"/>
              <a:gd name="connsiteX83" fmla="*/ 8750 w 10000"/>
              <a:gd name="connsiteY83" fmla="*/ 7450 h 10000"/>
              <a:gd name="connsiteX84" fmla="*/ 8711 w 10000"/>
              <a:gd name="connsiteY84" fmla="*/ 7147 h 10000"/>
              <a:gd name="connsiteX85" fmla="*/ 8962 w 10000"/>
              <a:gd name="connsiteY85" fmla="*/ 6773 h 10000"/>
              <a:gd name="connsiteX86" fmla="*/ 9010 w 10000"/>
              <a:gd name="connsiteY86" fmla="*/ 6514 h 10000"/>
              <a:gd name="connsiteX87" fmla="*/ 9152 w 10000"/>
              <a:gd name="connsiteY87" fmla="*/ 6325 h 10000"/>
              <a:gd name="connsiteX88" fmla="*/ 9386 w 10000"/>
              <a:gd name="connsiteY88" fmla="*/ 6325 h 10000"/>
              <a:gd name="connsiteX89" fmla="*/ 9710 w 10000"/>
              <a:gd name="connsiteY89" fmla="*/ 6392 h 10000"/>
              <a:gd name="connsiteX90" fmla="*/ 9654 w 10000"/>
              <a:gd name="connsiteY90" fmla="*/ 5682 h 10000"/>
              <a:gd name="connsiteX91" fmla="*/ 9446 w 10000"/>
              <a:gd name="connsiteY91" fmla="*/ 5435 h 10000"/>
              <a:gd name="connsiteX92" fmla="*/ 9502 w 10000"/>
              <a:gd name="connsiteY92" fmla="*/ 5321 h 10000"/>
              <a:gd name="connsiteX93" fmla="*/ 9381 w 10000"/>
              <a:gd name="connsiteY93" fmla="*/ 5277 h 10000"/>
              <a:gd name="connsiteX94" fmla="*/ 9269 w 10000"/>
              <a:gd name="connsiteY94" fmla="*/ 5230 h 10000"/>
              <a:gd name="connsiteX95" fmla="*/ 9355 w 10000"/>
              <a:gd name="connsiteY95" fmla="*/ 5068 h 10000"/>
              <a:gd name="connsiteX96" fmla="*/ 9684 w 10000"/>
              <a:gd name="connsiteY96" fmla="*/ 4960 h 10000"/>
              <a:gd name="connsiteX97" fmla="*/ 10000 w 10000"/>
              <a:gd name="connsiteY97" fmla="*/ 4543 h 10000"/>
              <a:gd name="connsiteX98" fmla="*/ 9364 w 10000"/>
              <a:gd name="connsiteY98" fmla="*/ 4350 h 10000"/>
              <a:gd name="connsiteX99" fmla="*/ 8919 w 10000"/>
              <a:gd name="connsiteY99" fmla="*/ 4502 h 10000"/>
              <a:gd name="connsiteX100" fmla="*/ 8802 w 10000"/>
              <a:gd name="connsiteY100" fmla="*/ 4522 h 10000"/>
              <a:gd name="connsiteX101" fmla="*/ 8625 w 10000"/>
              <a:gd name="connsiteY101" fmla="*/ 4522 h 10000"/>
              <a:gd name="connsiteX102" fmla="*/ 6980 w 10000"/>
              <a:gd name="connsiteY102" fmla="*/ 4748 h 10000"/>
              <a:gd name="connsiteX103" fmla="*/ 7594 w 10000"/>
              <a:gd name="connsiteY103" fmla="*/ 3997 h 10000"/>
              <a:gd name="connsiteX104" fmla="*/ 7508 w 10000"/>
              <a:gd name="connsiteY104" fmla="*/ 3791 h 10000"/>
              <a:gd name="connsiteX105" fmla="*/ 7291 w 10000"/>
              <a:gd name="connsiteY105" fmla="*/ 3587 h 10000"/>
              <a:gd name="connsiteX106" fmla="*/ 6366 w 10000"/>
              <a:gd name="connsiteY106" fmla="*/ 3241 h 10000"/>
              <a:gd name="connsiteX107" fmla="*/ 6280 w 10000"/>
              <a:gd name="connsiteY107" fmla="*/ 3127 h 10000"/>
              <a:gd name="connsiteX108" fmla="*/ 6133 w 10000"/>
              <a:gd name="connsiteY108" fmla="*/ 3060 h 10000"/>
              <a:gd name="connsiteX109" fmla="*/ 6249 w 10000"/>
              <a:gd name="connsiteY109" fmla="*/ 2968 h 10000"/>
              <a:gd name="connsiteX110" fmla="*/ 6686 w 10000"/>
              <a:gd name="connsiteY110" fmla="*/ 2901 h 10000"/>
              <a:gd name="connsiteX111" fmla="*/ 7439 w 10000"/>
              <a:gd name="connsiteY111" fmla="*/ 2116 h 10000"/>
              <a:gd name="connsiteX112" fmla="*/ 8006 w 10000"/>
              <a:gd name="connsiteY112" fmla="*/ 2123 h 10000"/>
              <a:gd name="connsiteX113" fmla="*/ 8105 w 10000"/>
              <a:gd name="connsiteY113" fmla="*/ 2039 h 10000"/>
              <a:gd name="connsiteX114" fmla="*/ 8123 w 10000"/>
              <a:gd name="connsiteY114" fmla="*/ 2008 h 10000"/>
              <a:gd name="connsiteX115" fmla="*/ 8827 w 10000"/>
              <a:gd name="connsiteY115" fmla="*/ 1483 h 10000"/>
              <a:gd name="connsiteX116" fmla="*/ 8625 w 10000"/>
              <a:gd name="connsiteY116" fmla="*/ 1277 h 10000"/>
              <a:gd name="connsiteX117" fmla="*/ 8827 w 10000"/>
              <a:gd name="connsiteY117" fmla="*/ 1257 h 10000"/>
              <a:gd name="connsiteX118" fmla="*/ 8827 w 10000"/>
              <a:gd name="connsiteY118" fmla="*/ 1186 h 10000"/>
              <a:gd name="connsiteX119" fmla="*/ 8533 w 10000"/>
              <a:gd name="connsiteY119" fmla="*/ 1186 h 10000"/>
              <a:gd name="connsiteX120" fmla="*/ 8391 w 10000"/>
              <a:gd name="connsiteY120" fmla="*/ 1005 h 10000"/>
              <a:gd name="connsiteX121" fmla="*/ 8330 w 10000"/>
              <a:gd name="connsiteY121" fmla="*/ 937 h 10000"/>
              <a:gd name="connsiteX122" fmla="*/ 8006 w 10000"/>
              <a:gd name="connsiteY122" fmla="*/ 866 h 10000"/>
              <a:gd name="connsiteX123" fmla="*/ 7508 w 10000"/>
              <a:gd name="connsiteY123" fmla="*/ 937 h 10000"/>
              <a:gd name="connsiteX124" fmla="*/ 7508 w 10000"/>
              <a:gd name="connsiteY124" fmla="*/ 846 h 10000"/>
              <a:gd name="connsiteX125" fmla="*/ 7590 w 10000"/>
              <a:gd name="connsiteY125" fmla="*/ 816 h 10000"/>
              <a:gd name="connsiteX126" fmla="*/ 7625 w 10000"/>
              <a:gd name="connsiteY126" fmla="*/ 799 h 10000"/>
              <a:gd name="connsiteX127" fmla="*/ 7642 w 10000"/>
              <a:gd name="connsiteY127" fmla="*/ 789 h 10000"/>
              <a:gd name="connsiteX128" fmla="*/ 7802 w 10000"/>
              <a:gd name="connsiteY128" fmla="*/ 569 h 10000"/>
              <a:gd name="connsiteX129" fmla="*/ 7759 w 10000"/>
              <a:gd name="connsiteY129" fmla="*/ 516 h 10000"/>
              <a:gd name="connsiteX130" fmla="*/ 7603 w 10000"/>
              <a:gd name="connsiteY130" fmla="*/ 539 h 10000"/>
              <a:gd name="connsiteX131" fmla="*/ 7599 w 10000"/>
              <a:gd name="connsiteY131" fmla="*/ 229 h 10000"/>
              <a:gd name="connsiteX132" fmla="*/ 7448 w 10000"/>
              <a:gd name="connsiteY132" fmla="*/ 114 h 10000"/>
              <a:gd name="connsiteX133" fmla="*/ 7435 w 10000"/>
              <a:gd name="connsiteY133" fmla="*/ 104 h 10000"/>
              <a:gd name="connsiteX134" fmla="*/ 7422 w 10000"/>
              <a:gd name="connsiteY134" fmla="*/ 91 h 10000"/>
              <a:gd name="connsiteX135" fmla="*/ 7392 w 10000"/>
              <a:gd name="connsiteY135" fmla="*/ 0 h 10000"/>
              <a:gd name="connsiteX136" fmla="*/ 6937 w 10000"/>
              <a:gd name="connsiteY136" fmla="*/ 283 h 10000"/>
              <a:gd name="connsiteX137" fmla="*/ 6453 w 10000"/>
              <a:gd name="connsiteY137" fmla="*/ 459 h 10000"/>
              <a:gd name="connsiteX138" fmla="*/ 6305 w 10000"/>
              <a:gd name="connsiteY138" fmla="*/ 660 h 10000"/>
              <a:gd name="connsiteX139" fmla="*/ 6249 w 10000"/>
              <a:gd name="connsiteY139" fmla="*/ 846 h 10000"/>
              <a:gd name="connsiteX0" fmla="*/ 6249 w 10000"/>
              <a:gd name="connsiteY0" fmla="*/ 846 h 10000"/>
              <a:gd name="connsiteX1" fmla="*/ 6336 w 10000"/>
              <a:gd name="connsiteY1" fmla="*/ 937 h 10000"/>
              <a:gd name="connsiteX2" fmla="*/ 6159 w 10000"/>
              <a:gd name="connsiteY2" fmla="*/ 1162 h 10000"/>
              <a:gd name="connsiteX3" fmla="*/ 6924 w 10000"/>
              <a:gd name="connsiteY3" fmla="*/ 1277 h 10000"/>
              <a:gd name="connsiteX4" fmla="*/ 6829 w 10000"/>
              <a:gd name="connsiteY4" fmla="*/ 1388 h 10000"/>
              <a:gd name="connsiteX5" fmla="*/ 6539 w 10000"/>
              <a:gd name="connsiteY5" fmla="*/ 1526 h 10000"/>
              <a:gd name="connsiteX6" fmla="*/ 6015 w 10000"/>
              <a:gd name="connsiteY6" fmla="*/ 1506 h 10000"/>
              <a:gd name="connsiteX7" fmla="*/ 5695 w 10000"/>
              <a:gd name="connsiteY7" fmla="*/ 1459 h 10000"/>
              <a:gd name="connsiteX8" fmla="*/ 5345 w 10000"/>
              <a:gd name="connsiteY8" fmla="*/ 1513 h 10000"/>
              <a:gd name="connsiteX9" fmla="*/ 5042 w 10000"/>
              <a:gd name="connsiteY9" fmla="*/ 1708 h 10000"/>
              <a:gd name="connsiteX10" fmla="*/ 4986 w 10000"/>
              <a:gd name="connsiteY10" fmla="*/ 1735 h 10000"/>
              <a:gd name="connsiteX11" fmla="*/ 4575 w 10000"/>
              <a:gd name="connsiteY11" fmla="*/ 1826 h 10000"/>
              <a:gd name="connsiteX12" fmla="*/ 3736 w 10000"/>
              <a:gd name="connsiteY12" fmla="*/ 2426 h 10000"/>
              <a:gd name="connsiteX13" fmla="*/ 3143 w 10000"/>
              <a:gd name="connsiteY13" fmla="*/ 2743 h 10000"/>
              <a:gd name="connsiteX14" fmla="*/ 2369 w 10000"/>
              <a:gd name="connsiteY14" fmla="*/ 3238 h 10000"/>
              <a:gd name="connsiteX15" fmla="*/ 1958 w 10000"/>
              <a:gd name="connsiteY15" fmla="*/ 3555 h 10000"/>
              <a:gd name="connsiteX16" fmla="*/ 1711 w 10000"/>
              <a:gd name="connsiteY16" fmla="*/ 3980 h 10000"/>
              <a:gd name="connsiteX17" fmla="*/ 1586 w 10000"/>
              <a:gd name="connsiteY17" fmla="*/ 4199 h 10000"/>
              <a:gd name="connsiteX18" fmla="*/ 1616 w 10000"/>
              <a:gd name="connsiteY18" fmla="*/ 4452 h 10000"/>
              <a:gd name="connsiteX19" fmla="*/ 1409 w 10000"/>
              <a:gd name="connsiteY19" fmla="*/ 4475 h 10000"/>
              <a:gd name="connsiteX20" fmla="*/ 1205 w 10000"/>
              <a:gd name="connsiteY20" fmla="*/ 4566 h 10000"/>
              <a:gd name="connsiteX21" fmla="*/ 984 w 10000"/>
              <a:gd name="connsiteY21" fmla="*/ 4873 h 10000"/>
              <a:gd name="connsiteX22" fmla="*/ 941 w 10000"/>
              <a:gd name="connsiteY22" fmla="*/ 5025 h 10000"/>
              <a:gd name="connsiteX23" fmla="*/ 1235 w 10000"/>
              <a:gd name="connsiteY23" fmla="*/ 5159 h 10000"/>
              <a:gd name="connsiteX24" fmla="*/ 1668 w 10000"/>
              <a:gd name="connsiteY24" fmla="*/ 5186 h 10000"/>
              <a:gd name="connsiteX25" fmla="*/ 2200 w 10000"/>
              <a:gd name="connsiteY25" fmla="*/ 5503 h 10000"/>
              <a:gd name="connsiteX26" fmla="*/ 2097 w 10000"/>
              <a:gd name="connsiteY26" fmla="*/ 5692 h 10000"/>
              <a:gd name="connsiteX27" fmla="*/ 1625 w 10000"/>
              <a:gd name="connsiteY27" fmla="*/ 5829 h 10000"/>
              <a:gd name="connsiteX28" fmla="*/ 855 w 10000"/>
              <a:gd name="connsiteY28" fmla="*/ 5641 h 10000"/>
              <a:gd name="connsiteX29" fmla="*/ 971 w 10000"/>
              <a:gd name="connsiteY29" fmla="*/ 5614 h 10000"/>
              <a:gd name="connsiteX30" fmla="*/ 971 w 10000"/>
              <a:gd name="connsiteY30" fmla="*/ 5550 h 10000"/>
              <a:gd name="connsiteX31" fmla="*/ 825 w 10000"/>
              <a:gd name="connsiteY31" fmla="*/ 5479 h 10000"/>
              <a:gd name="connsiteX32" fmla="*/ 677 w 10000"/>
              <a:gd name="connsiteY32" fmla="*/ 5708 h 10000"/>
              <a:gd name="connsiteX33" fmla="*/ 738 w 10000"/>
              <a:gd name="connsiteY33" fmla="*/ 5799 h 10000"/>
              <a:gd name="connsiteX34" fmla="*/ 816 w 10000"/>
              <a:gd name="connsiteY34" fmla="*/ 6012 h 10000"/>
              <a:gd name="connsiteX35" fmla="*/ 881 w 10000"/>
              <a:gd name="connsiteY35" fmla="*/ 6144 h 10000"/>
              <a:gd name="connsiteX36" fmla="*/ 746 w 10000"/>
              <a:gd name="connsiteY36" fmla="*/ 6379 h 10000"/>
              <a:gd name="connsiteX37" fmla="*/ 475 w 10000"/>
              <a:gd name="connsiteY37" fmla="*/ 6531 h 10000"/>
              <a:gd name="connsiteX38" fmla="*/ 236 w 10000"/>
              <a:gd name="connsiteY38" fmla="*/ 6871 h 10000"/>
              <a:gd name="connsiteX39" fmla="*/ 2 w 10000"/>
              <a:gd name="connsiteY39" fmla="*/ 7214 h 10000"/>
              <a:gd name="connsiteX40" fmla="*/ 314 w 10000"/>
              <a:gd name="connsiteY40" fmla="*/ 7430 h 10000"/>
              <a:gd name="connsiteX41" fmla="*/ 707 w 10000"/>
              <a:gd name="connsiteY41" fmla="*/ 7603 h 10000"/>
              <a:gd name="connsiteX42" fmla="*/ 881 w 10000"/>
              <a:gd name="connsiteY42" fmla="*/ 7603 h 10000"/>
              <a:gd name="connsiteX43" fmla="*/ 946 w 10000"/>
              <a:gd name="connsiteY43" fmla="*/ 7693 h 10000"/>
              <a:gd name="connsiteX44" fmla="*/ 1102 w 10000"/>
              <a:gd name="connsiteY44" fmla="*/ 7889 h 10000"/>
              <a:gd name="connsiteX45" fmla="*/ 1175 w 10000"/>
              <a:gd name="connsiteY45" fmla="*/ 7993 h 10000"/>
              <a:gd name="connsiteX46" fmla="*/ 1002 w 10000"/>
              <a:gd name="connsiteY46" fmla="*/ 8084 h 10000"/>
              <a:gd name="connsiteX47" fmla="*/ 907 w 10000"/>
              <a:gd name="connsiteY47" fmla="*/ 8149 h 10000"/>
              <a:gd name="connsiteX48" fmla="*/ 864 w 10000"/>
              <a:gd name="connsiteY48" fmla="*/ 8229 h 10000"/>
              <a:gd name="connsiteX49" fmla="*/ 561 w 10000"/>
              <a:gd name="connsiteY49" fmla="*/ 8700 h 10000"/>
              <a:gd name="connsiteX50" fmla="*/ 475 w 10000"/>
              <a:gd name="connsiteY50" fmla="*/ 9021 h 10000"/>
              <a:gd name="connsiteX51" fmla="*/ 772 w 10000"/>
              <a:gd name="connsiteY51" fmla="*/ 9311 h 10000"/>
              <a:gd name="connsiteX52" fmla="*/ 1040 w 10000"/>
              <a:gd name="connsiteY52" fmla="*/ 9513 h 10000"/>
              <a:gd name="connsiteX53" fmla="*/ 1556 w 10000"/>
              <a:gd name="connsiteY53" fmla="*/ 9499 h 10000"/>
              <a:gd name="connsiteX54" fmla="*/ 1897 w 10000"/>
              <a:gd name="connsiteY54" fmla="*/ 9712 h 10000"/>
              <a:gd name="connsiteX55" fmla="*/ 2084 w 10000"/>
              <a:gd name="connsiteY55" fmla="*/ 9819 h 10000"/>
              <a:gd name="connsiteX56" fmla="*/ 2408 w 10000"/>
              <a:gd name="connsiteY56" fmla="*/ 9749 h 10000"/>
              <a:gd name="connsiteX57" fmla="*/ 2537 w 10000"/>
              <a:gd name="connsiteY57" fmla="*/ 9901 h 10000"/>
              <a:gd name="connsiteX58" fmla="*/ 3014 w 10000"/>
              <a:gd name="connsiteY58" fmla="*/ 9924 h 10000"/>
              <a:gd name="connsiteX59" fmla="*/ 3057 w 10000"/>
              <a:gd name="connsiteY59" fmla="*/ 9891 h 10000"/>
              <a:gd name="connsiteX60" fmla="*/ 3113 w 10000"/>
              <a:gd name="connsiteY60" fmla="*/ 9819 h 10000"/>
              <a:gd name="connsiteX61" fmla="*/ 3697 w 10000"/>
              <a:gd name="connsiteY61" fmla="*/ 9819 h 10000"/>
              <a:gd name="connsiteX62" fmla="*/ 3809 w 10000"/>
              <a:gd name="connsiteY62" fmla="*/ 9678 h 10000"/>
              <a:gd name="connsiteX63" fmla="*/ 3852 w 10000"/>
              <a:gd name="connsiteY63" fmla="*/ 9618 h 10000"/>
              <a:gd name="connsiteX64" fmla="*/ 4320 w 10000"/>
              <a:gd name="connsiteY64" fmla="*/ 9574 h 10000"/>
              <a:gd name="connsiteX65" fmla="*/ 4636 w 10000"/>
              <a:gd name="connsiteY65" fmla="*/ 9294 h 10000"/>
              <a:gd name="connsiteX66" fmla="*/ 4986 w 10000"/>
              <a:gd name="connsiteY66" fmla="*/ 8700 h 10000"/>
              <a:gd name="connsiteX67" fmla="*/ 5164 w 10000"/>
              <a:gd name="connsiteY67" fmla="*/ 8404 h 10000"/>
              <a:gd name="connsiteX68" fmla="*/ 5523 w 10000"/>
              <a:gd name="connsiteY68" fmla="*/ 8229 h 10000"/>
              <a:gd name="connsiteX69" fmla="*/ 5760 w 10000"/>
              <a:gd name="connsiteY69" fmla="*/ 7933 h 10000"/>
              <a:gd name="connsiteX70" fmla="*/ 6159 w 10000"/>
              <a:gd name="connsiteY70" fmla="*/ 7879 h 10000"/>
              <a:gd name="connsiteX71" fmla="*/ 6072 w 10000"/>
              <a:gd name="connsiteY71" fmla="*/ 7697 h 10000"/>
              <a:gd name="connsiteX72" fmla="*/ 6453 w 10000"/>
              <a:gd name="connsiteY72" fmla="*/ 7603 h 10000"/>
              <a:gd name="connsiteX73" fmla="*/ 6660 w 10000"/>
              <a:gd name="connsiteY73" fmla="*/ 7673 h 10000"/>
              <a:gd name="connsiteX74" fmla="*/ 6898 w 10000"/>
              <a:gd name="connsiteY74" fmla="*/ 7491 h 10000"/>
              <a:gd name="connsiteX75" fmla="*/ 7214 w 10000"/>
              <a:gd name="connsiteY75" fmla="*/ 7534 h 10000"/>
              <a:gd name="connsiteX76" fmla="*/ 7244 w 10000"/>
              <a:gd name="connsiteY76" fmla="*/ 7693 h 10000"/>
              <a:gd name="connsiteX77" fmla="*/ 7405 w 10000"/>
              <a:gd name="connsiteY77" fmla="*/ 7936 h 10000"/>
              <a:gd name="connsiteX78" fmla="*/ 7538 w 10000"/>
              <a:gd name="connsiteY78" fmla="*/ 8060 h 10000"/>
              <a:gd name="connsiteX79" fmla="*/ 7729 w 10000"/>
              <a:gd name="connsiteY79" fmla="*/ 7936 h 10000"/>
              <a:gd name="connsiteX80" fmla="*/ 7989 w 10000"/>
              <a:gd name="connsiteY80" fmla="*/ 7838 h 10000"/>
              <a:gd name="connsiteX81" fmla="*/ 8477 w 10000"/>
              <a:gd name="connsiteY81" fmla="*/ 7807 h 10000"/>
              <a:gd name="connsiteX82" fmla="*/ 8607 w 10000"/>
              <a:gd name="connsiteY82" fmla="*/ 7727 h 10000"/>
              <a:gd name="connsiteX83" fmla="*/ 8750 w 10000"/>
              <a:gd name="connsiteY83" fmla="*/ 7450 h 10000"/>
              <a:gd name="connsiteX84" fmla="*/ 8711 w 10000"/>
              <a:gd name="connsiteY84" fmla="*/ 7147 h 10000"/>
              <a:gd name="connsiteX85" fmla="*/ 8962 w 10000"/>
              <a:gd name="connsiteY85" fmla="*/ 6773 h 10000"/>
              <a:gd name="connsiteX86" fmla="*/ 9010 w 10000"/>
              <a:gd name="connsiteY86" fmla="*/ 6514 h 10000"/>
              <a:gd name="connsiteX87" fmla="*/ 9152 w 10000"/>
              <a:gd name="connsiteY87" fmla="*/ 6325 h 10000"/>
              <a:gd name="connsiteX88" fmla="*/ 9386 w 10000"/>
              <a:gd name="connsiteY88" fmla="*/ 6325 h 10000"/>
              <a:gd name="connsiteX89" fmla="*/ 9710 w 10000"/>
              <a:gd name="connsiteY89" fmla="*/ 6392 h 10000"/>
              <a:gd name="connsiteX90" fmla="*/ 9654 w 10000"/>
              <a:gd name="connsiteY90" fmla="*/ 5682 h 10000"/>
              <a:gd name="connsiteX91" fmla="*/ 9446 w 10000"/>
              <a:gd name="connsiteY91" fmla="*/ 5435 h 10000"/>
              <a:gd name="connsiteX92" fmla="*/ 9502 w 10000"/>
              <a:gd name="connsiteY92" fmla="*/ 5321 h 10000"/>
              <a:gd name="connsiteX93" fmla="*/ 9381 w 10000"/>
              <a:gd name="connsiteY93" fmla="*/ 5277 h 10000"/>
              <a:gd name="connsiteX94" fmla="*/ 9269 w 10000"/>
              <a:gd name="connsiteY94" fmla="*/ 5230 h 10000"/>
              <a:gd name="connsiteX95" fmla="*/ 9355 w 10000"/>
              <a:gd name="connsiteY95" fmla="*/ 5068 h 10000"/>
              <a:gd name="connsiteX96" fmla="*/ 9684 w 10000"/>
              <a:gd name="connsiteY96" fmla="*/ 4960 h 10000"/>
              <a:gd name="connsiteX97" fmla="*/ 10000 w 10000"/>
              <a:gd name="connsiteY97" fmla="*/ 4543 h 10000"/>
              <a:gd name="connsiteX98" fmla="*/ 9364 w 10000"/>
              <a:gd name="connsiteY98" fmla="*/ 4350 h 10000"/>
              <a:gd name="connsiteX99" fmla="*/ 8919 w 10000"/>
              <a:gd name="connsiteY99" fmla="*/ 4502 h 10000"/>
              <a:gd name="connsiteX100" fmla="*/ 8802 w 10000"/>
              <a:gd name="connsiteY100" fmla="*/ 4522 h 10000"/>
              <a:gd name="connsiteX101" fmla="*/ 8625 w 10000"/>
              <a:gd name="connsiteY101" fmla="*/ 4522 h 10000"/>
              <a:gd name="connsiteX102" fmla="*/ 6980 w 10000"/>
              <a:gd name="connsiteY102" fmla="*/ 4748 h 10000"/>
              <a:gd name="connsiteX103" fmla="*/ 7594 w 10000"/>
              <a:gd name="connsiteY103" fmla="*/ 3997 h 10000"/>
              <a:gd name="connsiteX104" fmla="*/ 7508 w 10000"/>
              <a:gd name="connsiteY104" fmla="*/ 3791 h 10000"/>
              <a:gd name="connsiteX105" fmla="*/ 7291 w 10000"/>
              <a:gd name="connsiteY105" fmla="*/ 3587 h 10000"/>
              <a:gd name="connsiteX106" fmla="*/ 6366 w 10000"/>
              <a:gd name="connsiteY106" fmla="*/ 3241 h 10000"/>
              <a:gd name="connsiteX107" fmla="*/ 6280 w 10000"/>
              <a:gd name="connsiteY107" fmla="*/ 3127 h 10000"/>
              <a:gd name="connsiteX108" fmla="*/ 6133 w 10000"/>
              <a:gd name="connsiteY108" fmla="*/ 3060 h 10000"/>
              <a:gd name="connsiteX109" fmla="*/ 6249 w 10000"/>
              <a:gd name="connsiteY109" fmla="*/ 2968 h 10000"/>
              <a:gd name="connsiteX110" fmla="*/ 6686 w 10000"/>
              <a:gd name="connsiteY110" fmla="*/ 2901 h 10000"/>
              <a:gd name="connsiteX111" fmla="*/ 8006 w 10000"/>
              <a:gd name="connsiteY111" fmla="*/ 2123 h 10000"/>
              <a:gd name="connsiteX112" fmla="*/ 8105 w 10000"/>
              <a:gd name="connsiteY112" fmla="*/ 2039 h 10000"/>
              <a:gd name="connsiteX113" fmla="*/ 8123 w 10000"/>
              <a:gd name="connsiteY113" fmla="*/ 2008 h 10000"/>
              <a:gd name="connsiteX114" fmla="*/ 8827 w 10000"/>
              <a:gd name="connsiteY114" fmla="*/ 1483 h 10000"/>
              <a:gd name="connsiteX115" fmla="*/ 8625 w 10000"/>
              <a:gd name="connsiteY115" fmla="*/ 1277 h 10000"/>
              <a:gd name="connsiteX116" fmla="*/ 8827 w 10000"/>
              <a:gd name="connsiteY116" fmla="*/ 1257 h 10000"/>
              <a:gd name="connsiteX117" fmla="*/ 8827 w 10000"/>
              <a:gd name="connsiteY117" fmla="*/ 1186 h 10000"/>
              <a:gd name="connsiteX118" fmla="*/ 8533 w 10000"/>
              <a:gd name="connsiteY118" fmla="*/ 1186 h 10000"/>
              <a:gd name="connsiteX119" fmla="*/ 8391 w 10000"/>
              <a:gd name="connsiteY119" fmla="*/ 1005 h 10000"/>
              <a:gd name="connsiteX120" fmla="*/ 8330 w 10000"/>
              <a:gd name="connsiteY120" fmla="*/ 937 h 10000"/>
              <a:gd name="connsiteX121" fmla="*/ 8006 w 10000"/>
              <a:gd name="connsiteY121" fmla="*/ 866 h 10000"/>
              <a:gd name="connsiteX122" fmla="*/ 7508 w 10000"/>
              <a:gd name="connsiteY122" fmla="*/ 937 h 10000"/>
              <a:gd name="connsiteX123" fmla="*/ 7508 w 10000"/>
              <a:gd name="connsiteY123" fmla="*/ 846 h 10000"/>
              <a:gd name="connsiteX124" fmla="*/ 7590 w 10000"/>
              <a:gd name="connsiteY124" fmla="*/ 816 h 10000"/>
              <a:gd name="connsiteX125" fmla="*/ 7625 w 10000"/>
              <a:gd name="connsiteY125" fmla="*/ 799 h 10000"/>
              <a:gd name="connsiteX126" fmla="*/ 7642 w 10000"/>
              <a:gd name="connsiteY126" fmla="*/ 789 h 10000"/>
              <a:gd name="connsiteX127" fmla="*/ 7802 w 10000"/>
              <a:gd name="connsiteY127" fmla="*/ 569 h 10000"/>
              <a:gd name="connsiteX128" fmla="*/ 7759 w 10000"/>
              <a:gd name="connsiteY128" fmla="*/ 516 h 10000"/>
              <a:gd name="connsiteX129" fmla="*/ 7603 w 10000"/>
              <a:gd name="connsiteY129" fmla="*/ 539 h 10000"/>
              <a:gd name="connsiteX130" fmla="*/ 7599 w 10000"/>
              <a:gd name="connsiteY130" fmla="*/ 229 h 10000"/>
              <a:gd name="connsiteX131" fmla="*/ 7448 w 10000"/>
              <a:gd name="connsiteY131" fmla="*/ 114 h 10000"/>
              <a:gd name="connsiteX132" fmla="*/ 7435 w 10000"/>
              <a:gd name="connsiteY132" fmla="*/ 104 h 10000"/>
              <a:gd name="connsiteX133" fmla="*/ 7422 w 10000"/>
              <a:gd name="connsiteY133" fmla="*/ 91 h 10000"/>
              <a:gd name="connsiteX134" fmla="*/ 7392 w 10000"/>
              <a:gd name="connsiteY134" fmla="*/ 0 h 10000"/>
              <a:gd name="connsiteX135" fmla="*/ 6937 w 10000"/>
              <a:gd name="connsiteY135" fmla="*/ 283 h 10000"/>
              <a:gd name="connsiteX136" fmla="*/ 6453 w 10000"/>
              <a:gd name="connsiteY136" fmla="*/ 459 h 10000"/>
              <a:gd name="connsiteX137" fmla="*/ 6305 w 10000"/>
              <a:gd name="connsiteY137" fmla="*/ 660 h 10000"/>
              <a:gd name="connsiteX138" fmla="*/ 6249 w 10000"/>
              <a:gd name="connsiteY138" fmla="*/ 846 h 10000"/>
              <a:gd name="connsiteX0" fmla="*/ 6249 w 10000"/>
              <a:gd name="connsiteY0" fmla="*/ 846 h 10000"/>
              <a:gd name="connsiteX1" fmla="*/ 6336 w 10000"/>
              <a:gd name="connsiteY1" fmla="*/ 937 h 10000"/>
              <a:gd name="connsiteX2" fmla="*/ 6159 w 10000"/>
              <a:gd name="connsiteY2" fmla="*/ 1162 h 10000"/>
              <a:gd name="connsiteX3" fmla="*/ 6924 w 10000"/>
              <a:gd name="connsiteY3" fmla="*/ 1277 h 10000"/>
              <a:gd name="connsiteX4" fmla="*/ 6829 w 10000"/>
              <a:gd name="connsiteY4" fmla="*/ 1388 h 10000"/>
              <a:gd name="connsiteX5" fmla="*/ 6539 w 10000"/>
              <a:gd name="connsiteY5" fmla="*/ 1526 h 10000"/>
              <a:gd name="connsiteX6" fmla="*/ 6015 w 10000"/>
              <a:gd name="connsiteY6" fmla="*/ 1506 h 10000"/>
              <a:gd name="connsiteX7" fmla="*/ 5695 w 10000"/>
              <a:gd name="connsiteY7" fmla="*/ 1459 h 10000"/>
              <a:gd name="connsiteX8" fmla="*/ 5345 w 10000"/>
              <a:gd name="connsiteY8" fmla="*/ 1513 h 10000"/>
              <a:gd name="connsiteX9" fmla="*/ 5042 w 10000"/>
              <a:gd name="connsiteY9" fmla="*/ 1708 h 10000"/>
              <a:gd name="connsiteX10" fmla="*/ 4986 w 10000"/>
              <a:gd name="connsiteY10" fmla="*/ 1735 h 10000"/>
              <a:gd name="connsiteX11" fmla="*/ 4575 w 10000"/>
              <a:gd name="connsiteY11" fmla="*/ 1826 h 10000"/>
              <a:gd name="connsiteX12" fmla="*/ 3736 w 10000"/>
              <a:gd name="connsiteY12" fmla="*/ 2426 h 10000"/>
              <a:gd name="connsiteX13" fmla="*/ 3143 w 10000"/>
              <a:gd name="connsiteY13" fmla="*/ 2743 h 10000"/>
              <a:gd name="connsiteX14" fmla="*/ 2369 w 10000"/>
              <a:gd name="connsiteY14" fmla="*/ 3238 h 10000"/>
              <a:gd name="connsiteX15" fmla="*/ 1958 w 10000"/>
              <a:gd name="connsiteY15" fmla="*/ 3555 h 10000"/>
              <a:gd name="connsiteX16" fmla="*/ 1711 w 10000"/>
              <a:gd name="connsiteY16" fmla="*/ 3980 h 10000"/>
              <a:gd name="connsiteX17" fmla="*/ 1586 w 10000"/>
              <a:gd name="connsiteY17" fmla="*/ 4199 h 10000"/>
              <a:gd name="connsiteX18" fmla="*/ 1616 w 10000"/>
              <a:gd name="connsiteY18" fmla="*/ 4452 h 10000"/>
              <a:gd name="connsiteX19" fmla="*/ 1409 w 10000"/>
              <a:gd name="connsiteY19" fmla="*/ 4475 h 10000"/>
              <a:gd name="connsiteX20" fmla="*/ 1205 w 10000"/>
              <a:gd name="connsiteY20" fmla="*/ 4566 h 10000"/>
              <a:gd name="connsiteX21" fmla="*/ 984 w 10000"/>
              <a:gd name="connsiteY21" fmla="*/ 4873 h 10000"/>
              <a:gd name="connsiteX22" fmla="*/ 941 w 10000"/>
              <a:gd name="connsiteY22" fmla="*/ 5025 h 10000"/>
              <a:gd name="connsiteX23" fmla="*/ 1235 w 10000"/>
              <a:gd name="connsiteY23" fmla="*/ 5159 h 10000"/>
              <a:gd name="connsiteX24" fmla="*/ 1668 w 10000"/>
              <a:gd name="connsiteY24" fmla="*/ 5186 h 10000"/>
              <a:gd name="connsiteX25" fmla="*/ 2200 w 10000"/>
              <a:gd name="connsiteY25" fmla="*/ 5503 h 10000"/>
              <a:gd name="connsiteX26" fmla="*/ 2097 w 10000"/>
              <a:gd name="connsiteY26" fmla="*/ 5692 h 10000"/>
              <a:gd name="connsiteX27" fmla="*/ 1625 w 10000"/>
              <a:gd name="connsiteY27" fmla="*/ 5829 h 10000"/>
              <a:gd name="connsiteX28" fmla="*/ 855 w 10000"/>
              <a:gd name="connsiteY28" fmla="*/ 5641 h 10000"/>
              <a:gd name="connsiteX29" fmla="*/ 971 w 10000"/>
              <a:gd name="connsiteY29" fmla="*/ 5614 h 10000"/>
              <a:gd name="connsiteX30" fmla="*/ 971 w 10000"/>
              <a:gd name="connsiteY30" fmla="*/ 5550 h 10000"/>
              <a:gd name="connsiteX31" fmla="*/ 825 w 10000"/>
              <a:gd name="connsiteY31" fmla="*/ 5479 h 10000"/>
              <a:gd name="connsiteX32" fmla="*/ 677 w 10000"/>
              <a:gd name="connsiteY32" fmla="*/ 5708 h 10000"/>
              <a:gd name="connsiteX33" fmla="*/ 738 w 10000"/>
              <a:gd name="connsiteY33" fmla="*/ 5799 h 10000"/>
              <a:gd name="connsiteX34" fmla="*/ 816 w 10000"/>
              <a:gd name="connsiteY34" fmla="*/ 6012 h 10000"/>
              <a:gd name="connsiteX35" fmla="*/ 881 w 10000"/>
              <a:gd name="connsiteY35" fmla="*/ 6144 h 10000"/>
              <a:gd name="connsiteX36" fmla="*/ 746 w 10000"/>
              <a:gd name="connsiteY36" fmla="*/ 6379 h 10000"/>
              <a:gd name="connsiteX37" fmla="*/ 475 w 10000"/>
              <a:gd name="connsiteY37" fmla="*/ 6531 h 10000"/>
              <a:gd name="connsiteX38" fmla="*/ 236 w 10000"/>
              <a:gd name="connsiteY38" fmla="*/ 6871 h 10000"/>
              <a:gd name="connsiteX39" fmla="*/ 2 w 10000"/>
              <a:gd name="connsiteY39" fmla="*/ 7214 h 10000"/>
              <a:gd name="connsiteX40" fmla="*/ 314 w 10000"/>
              <a:gd name="connsiteY40" fmla="*/ 7430 h 10000"/>
              <a:gd name="connsiteX41" fmla="*/ 707 w 10000"/>
              <a:gd name="connsiteY41" fmla="*/ 7603 h 10000"/>
              <a:gd name="connsiteX42" fmla="*/ 881 w 10000"/>
              <a:gd name="connsiteY42" fmla="*/ 7603 h 10000"/>
              <a:gd name="connsiteX43" fmla="*/ 946 w 10000"/>
              <a:gd name="connsiteY43" fmla="*/ 7693 h 10000"/>
              <a:gd name="connsiteX44" fmla="*/ 1102 w 10000"/>
              <a:gd name="connsiteY44" fmla="*/ 7889 h 10000"/>
              <a:gd name="connsiteX45" fmla="*/ 1175 w 10000"/>
              <a:gd name="connsiteY45" fmla="*/ 7993 h 10000"/>
              <a:gd name="connsiteX46" fmla="*/ 1002 w 10000"/>
              <a:gd name="connsiteY46" fmla="*/ 8084 h 10000"/>
              <a:gd name="connsiteX47" fmla="*/ 907 w 10000"/>
              <a:gd name="connsiteY47" fmla="*/ 8149 h 10000"/>
              <a:gd name="connsiteX48" fmla="*/ 864 w 10000"/>
              <a:gd name="connsiteY48" fmla="*/ 8229 h 10000"/>
              <a:gd name="connsiteX49" fmla="*/ 561 w 10000"/>
              <a:gd name="connsiteY49" fmla="*/ 8700 h 10000"/>
              <a:gd name="connsiteX50" fmla="*/ 475 w 10000"/>
              <a:gd name="connsiteY50" fmla="*/ 9021 h 10000"/>
              <a:gd name="connsiteX51" fmla="*/ 772 w 10000"/>
              <a:gd name="connsiteY51" fmla="*/ 9311 h 10000"/>
              <a:gd name="connsiteX52" fmla="*/ 1040 w 10000"/>
              <a:gd name="connsiteY52" fmla="*/ 9513 h 10000"/>
              <a:gd name="connsiteX53" fmla="*/ 1556 w 10000"/>
              <a:gd name="connsiteY53" fmla="*/ 9499 h 10000"/>
              <a:gd name="connsiteX54" fmla="*/ 1897 w 10000"/>
              <a:gd name="connsiteY54" fmla="*/ 9712 h 10000"/>
              <a:gd name="connsiteX55" fmla="*/ 2084 w 10000"/>
              <a:gd name="connsiteY55" fmla="*/ 9819 h 10000"/>
              <a:gd name="connsiteX56" fmla="*/ 2408 w 10000"/>
              <a:gd name="connsiteY56" fmla="*/ 9749 h 10000"/>
              <a:gd name="connsiteX57" fmla="*/ 2537 w 10000"/>
              <a:gd name="connsiteY57" fmla="*/ 9901 h 10000"/>
              <a:gd name="connsiteX58" fmla="*/ 3014 w 10000"/>
              <a:gd name="connsiteY58" fmla="*/ 9924 h 10000"/>
              <a:gd name="connsiteX59" fmla="*/ 3057 w 10000"/>
              <a:gd name="connsiteY59" fmla="*/ 9891 h 10000"/>
              <a:gd name="connsiteX60" fmla="*/ 3113 w 10000"/>
              <a:gd name="connsiteY60" fmla="*/ 9819 h 10000"/>
              <a:gd name="connsiteX61" fmla="*/ 3697 w 10000"/>
              <a:gd name="connsiteY61" fmla="*/ 9819 h 10000"/>
              <a:gd name="connsiteX62" fmla="*/ 3809 w 10000"/>
              <a:gd name="connsiteY62" fmla="*/ 9678 h 10000"/>
              <a:gd name="connsiteX63" fmla="*/ 3852 w 10000"/>
              <a:gd name="connsiteY63" fmla="*/ 9618 h 10000"/>
              <a:gd name="connsiteX64" fmla="*/ 4320 w 10000"/>
              <a:gd name="connsiteY64" fmla="*/ 9574 h 10000"/>
              <a:gd name="connsiteX65" fmla="*/ 4636 w 10000"/>
              <a:gd name="connsiteY65" fmla="*/ 9294 h 10000"/>
              <a:gd name="connsiteX66" fmla="*/ 4986 w 10000"/>
              <a:gd name="connsiteY66" fmla="*/ 8700 h 10000"/>
              <a:gd name="connsiteX67" fmla="*/ 5164 w 10000"/>
              <a:gd name="connsiteY67" fmla="*/ 8404 h 10000"/>
              <a:gd name="connsiteX68" fmla="*/ 5523 w 10000"/>
              <a:gd name="connsiteY68" fmla="*/ 8229 h 10000"/>
              <a:gd name="connsiteX69" fmla="*/ 5760 w 10000"/>
              <a:gd name="connsiteY69" fmla="*/ 7933 h 10000"/>
              <a:gd name="connsiteX70" fmla="*/ 6159 w 10000"/>
              <a:gd name="connsiteY70" fmla="*/ 7879 h 10000"/>
              <a:gd name="connsiteX71" fmla="*/ 6072 w 10000"/>
              <a:gd name="connsiteY71" fmla="*/ 7697 h 10000"/>
              <a:gd name="connsiteX72" fmla="*/ 6453 w 10000"/>
              <a:gd name="connsiteY72" fmla="*/ 7603 h 10000"/>
              <a:gd name="connsiteX73" fmla="*/ 6660 w 10000"/>
              <a:gd name="connsiteY73" fmla="*/ 7673 h 10000"/>
              <a:gd name="connsiteX74" fmla="*/ 6898 w 10000"/>
              <a:gd name="connsiteY74" fmla="*/ 7491 h 10000"/>
              <a:gd name="connsiteX75" fmla="*/ 7214 w 10000"/>
              <a:gd name="connsiteY75" fmla="*/ 7534 h 10000"/>
              <a:gd name="connsiteX76" fmla="*/ 7244 w 10000"/>
              <a:gd name="connsiteY76" fmla="*/ 7693 h 10000"/>
              <a:gd name="connsiteX77" fmla="*/ 7405 w 10000"/>
              <a:gd name="connsiteY77" fmla="*/ 7936 h 10000"/>
              <a:gd name="connsiteX78" fmla="*/ 7538 w 10000"/>
              <a:gd name="connsiteY78" fmla="*/ 8060 h 10000"/>
              <a:gd name="connsiteX79" fmla="*/ 7729 w 10000"/>
              <a:gd name="connsiteY79" fmla="*/ 7936 h 10000"/>
              <a:gd name="connsiteX80" fmla="*/ 7989 w 10000"/>
              <a:gd name="connsiteY80" fmla="*/ 7838 h 10000"/>
              <a:gd name="connsiteX81" fmla="*/ 8477 w 10000"/>
              <a:gd name="connsiteY81" fmla="*/ 7807 h 10000"/>
              <a:gd name="connsiteX82" fmla="*/ 8607 w 10000"/>
              <a:gd name="connsiteY82" fmla="*/ 7727 h 10000"/>
              <a:gd name="connsiteX83" fmla="*/ 8750 w 10000"/>
              <a:gd name="connsiteY83" fmla="*/ 7450 h 10000"/>
              <a:gd name="connsiteX84" fmla="*/ 8711 w 10000"/>
              <a:gd name="connsiteY84" fmla="*/ 7147 h 10000"/>
              <a:gd name="connsiteX85" fmla="*/ 8962 w 10000"/>
              <a:gd name="connsiteY85" fmla="*/ 6773 h 10000"/>
              <a:gd name="connsiteX86" fmla="*/ 9010 w 10000"/>
              <a:gd name="connsiteY86" fmla="*/ 6514 h 10000"/>
              <a:gd name="connsiteX87" fmla="*/ 9152 w 10000"/>
              <a:gd name="connsiteY87" fmla="*/ 6325 h 10000"/>
              <a:gd name="connsiteX88" fmla="*/ 9386 w 10000"/>
              <a:gd name="connsiteY88" fmla="*/ 6325 h 10000"/>
              <a:gd name="connsiteX89" fmla="*/ 9710 w 10000"/>
              <a:gd name="connsiteY89" fmla="*/ 6392 h 10000"/>
              <a:gd name="connsiteX90" fmla="*/ 9654 w 10000"/>
              <a:gd name="connsiteY90" fmla="*/ 5682 h 10000"/>
              <a:gd name="connsiteX91" fmla="*/ 9446 w 10000"/>
              <a:gd name="connsiteY91" fmla="*/ 5435 h 10000"/>
              <a:gd name="connsiteX92" fmla="*/ 9502 w 10000"/>
              <a:gd name="connsiteY92" fmla="*/ 5321 h 10000"/>
              <a:gd name="connsiteX93" fmla="*/ 9381 w 10000"/>
              <a:gd name="connsiteY93" fmla="*/ 5277 h 10000"/>
              <a:gd name="connsiteX94" fmla="*/ 9269 w 10000"/>
              <a:gd name="connsiteY94" fmla="*/ 5230 h 10000"/>
              <a:gd name="connsiteX95" fmla="*/ 9355 w 10000"/>
              <a:gd name="connsiteY95" fmla="*/ 5068 h 10000"/>
              <a:gd name="connsiteX96" fmla="*/ 9684 w 10000"/>
              <a:gd name="connsiteY96" fmla="*/ 4960 h 10000"/>
              <a:gd name="connsiteX97" fmla="*/ 10000 w 10000"/>
              <a:gd name="connsiteY97" fmla="*/ 4543 h 10000"/>
              <a:gd name="connsiteX98" fmla="*/ 9364 w 10000"/>
              <a:gd name="connsiteY98" fmla="*/ 4350 h 10000"/>
              <a:gd name="connsiteX99" fmla="*/ 8919 w 10000"/>
              <a:gd name="connsiteY99" fmla="*/ 4502 h 10000"/>
              <a:gd name="connsiteX100" fmla="*/ 8802 w 10000"/>
              <a:gd name="connsiteY100" fmla="*/ 4522 h 10000"/>
              <a:gd name="connsiteX101" fmla="*/ 8625 w 10000"/>
              <a:gd name="connsiteY101" fmla="*/ 4522 h 10000"/>
              <a:gd name="connsiteX102" fmla="*/ 6980 w 10000"/>
              <a:gd name="connsiteY102" fmla="*/ 4748 h 10000"/>
              <a:gd name="connsiteX103" fmla="*/ 7594 w 10000"/>
              <a:gd name="connsiteY103" fmla="*/ 3997 h 10000"/>
              <a:gd name="connsiteX104" fmla="*/ 7508 w 10000"/>
              <a:gd name="connsiteY104" fmla="*/ 3791 h 10000"/>
              <a:gd name="connsiteX105" fmla="*/ 7291 w 10000"/>
              <a:gd name="connsiteY105" fmla="*/ 3587 h 10000"/>
              <a:gd name="connsiteX106" fmla="*/ 6366 w 10000"/>
              <a:gd name="connsiteY106" fmla="*/ 3241 h 10000"/>
              <a:gd name="connsiteX107" fmla="*/ 6280 w 10000"/>
              <a:gd name="connsiteY107" fmla="*/ 3127 h 10000"/>
              <a:gd name="connsiteX108" fmla="*/ 6133 w 10000"/>
              <a:gd name="connsiteY108" fmla="*/ 3060 h 10000"/>
              <a:gd name="connsiteX109" fmla="*/ 6249 w 10000"/>
              <a:gd name="connsiteY109" fmla="*/ 2968 h 10000"/>
              <a:gd name="connsiteX110" fmla="*/ 6686 w 10000"/>
              <a:gd name="connsiteY110" fmla="*/ 2901 h 10000"/>
              <a:gd name="connsiteX111" fmla="*/ 8006 w 10000"/>
              <a:gd name="connsiteY111" fmla="*/ 2123 h 10000"/>
              <a:gd name="connsiteX112" fmla="*/ 8105 w 10000"/>
              <a:gd name="connsiteY112" fmla="*/ 2039 h 10000"/>
              <a:gd name="connsiteX113" fmla="*/ 8827 w 10000"/>
              <a:gd name="connsiteY113" fmla="*/ 1483 h 10000"/>
              <a:gd name="connsiteX114" fmla="*/ 8625 w 10000"/>
              <a:gd name="connsiteY114" fmla="*/ 1277 h 10000"/>
              <a:gd name="connsiteX115" fmla="*/ 8827 w 10000"/>
              <a:gd name="connsiteY115" fmla="*/ 1257 h 10000"/>
              <a:gd name="connsiteX116" fmla="*/ 8827 w 10000"/>
              <a:gd name="connsiteY116" fmla="*/ 1186 h 10000"/>
              <a:gd name="connsiteX117" fmla="*/ 8533 w 10000"/>
              <a:gd name="connsiteY117" fmla="*/ 1186 h 10000"/>
              <a:gd name="connsiteX118" fmla="*/ 8391 w 10000"/>
              <a:gd name="connsiteY118" fmla="*/ 1005 h 10000"/>
              <a:gd name="connsiteX119" fmla="*/ 8330 w 10000"/>
              <a:gd name="connsiteY119" fmla="*/ 937 h 10000"/>
              <a:gd name="connsiteX120" fmla="*/ 8006 w 10000"/>
              <a:gd name="connsiteY120" fmla="*/ 866 h 10000"/>
              <a:gd name="connsiteX121" fmla="*/ 7508 w 10000"/>
              <a:gd name="connsiteY121" fmla="*/ 937 h 10000"/>
              <a:gd name="connsiteX122" fmla="*/ 7508 w 10000"/>
              <a:gd name="connsiteY122" fmla="*/ 846 h 10000"/>
              <a:gd name="connsiteX123" fmla="*/ 7590 w 10000"/>
              <a:gd name="connsiteY123" fmla="*/ 816 h 10000"/>
              <a:gd name="connsiteX124" fmla="*/ 7625 w 10000"/>
              <a:gd name="connsiteY124" fmla="*/ 799 h 10000"/>
              <a:gd name="connsiteX125" fmla="*/ 7642 w 10000"/>
              <a:gd name="connsiteY125" fmla="*/ 789 h 10000"/>
              <a:gd name="connsiteX126" fmla="*/ 7802 w 10000"/>
              <a:gd name="connsiteY126" fmla="*/ 569 h 10000"/>
              <a:gd name="connsiteX127" fmla="*/ 7759 w 10000"/>
              <a:gd name="connsiteY127" fmla="*/ 516 h 10000"/>
              <a:gd name="connsiteX128" fmla="*/ 7603 w 10000"/>
              <a:gd name="connsiteY128" fmla="*/ 539 h 10000"/>
              <a:gd name="connsiteX129" fmla="*/ 7599 w 10000"/>
              <a:gd name="connsiteY129" fmla="*/ 229 h 10000"/>
              <a:gd name="connsiteX130" fmla="*/ 7448 w 10000"/>
              <a:gd name="connsiteY130" fmla="*/ 114 h 10000"/>
              <a:gd name="connsiteX131" fmla="*/ 7435 w 10000"/>
              <a:gd name="connsiteY131" fmla="*/ 104 h 10000"/>
              <a:gd name="connsiteX132" fmla="*/ 7422 w 10000"/>
              <a:gd name="connsiteY132" fmla="*/ 91 h 10000"/>
              <a:gd name="connsiteX133" fmla="*/ 7392 w 10000"/>
              <a:gd name="connsiteY133" fmla="*/ 0 h 10000"/>
              <a:gd name="connsiteX134" fmla="*/ 6937 w 10000"/>
              <a:gd name="connsiteY134" fmla="*/ 283 h 10000"/>
              <a:gd name="connsiteX135" fmla="*/ 6453 w 10000"/>
              <a:gd name="connsiteY135" fmla="*/ 459 h 10000"/>
              <a:gd name="connsiteX136" fmla="*/ 6305 w 10000"/>
              <a:gd name="connsiteY136" fmla="*/ 660 h 10000"/>
              <a:gd name="connsiteX137" fmla="*/ 6249 w 10000"/>
              <a:gd name="connsiteY137" fmla="*/ 846 h 10000"/>
              <a:gd name="connsiteX0" fmla="*/ 6249 w 10000"/>
              <a:gd name="connsiteY0" fmla="*/ 846 h 10000"/>
              <a:gd name="connsiteX1" fmla="*/ 6336 w 10000"/>
              <a:gd name="connsiteY1" fmla="*/ 937 h 10000"/>
              <a:gd name="connsiteX2" fmla="*/ 6159 w 10000"/>
              <a:gd name="connsiteY2" fmla="*/ 1162 h 10000"/>
              <a:gd name="connsiteX3" fmla="*/ 6924 w 10000"/>
              <a:gd name="connsiteY3" fmla="*/ 1277 h 10000"/>
              <a:gd name="connsiteX4" fmla="*/ 6829 w 10000"/>
              <a:gd name="connsiteY4" fmla="*/ 1388 h 10000"/>
              <a:gd name="connsiteX5" fmla="*/ 6539 w 10000"/>
              <a:gd name="connsiteY5" fmla="*/ 1526 h 10000"/>
              <a:gd name="connsiteX6" fmla="*/ 6015 w 10000"/>
              <a:gd name="connsiteY6" fmla="*/ 1506 h 10000"/>
              <a:gd name="connsiteX7" fmla="*/ 5695 w 10000"/>
              <a:gd name="connsiteY7" fmla="*/ 1459 h 10000"/>
              <a:gd name="connsiteX8" fmla="*/ 5345 w 10000"/>
              <a:gd name="connsiteY8" fmla="*/ 1513 h 10000"/>
              <a:gd name="connsiteX9" fmla="*/ 5042 w 10000"/>
              <a:gd name="connsiteY9" fmla="*/ 1708 h 10000"/>
              <a:gd name="connsiteX10" fmla="*/ 4986 w 10000"/>
              <a:gd name="connsiteY10" fmla="*/ 1735 h 10000"/>
              <a:gd name="connsiteX11" fmla="*/ 4575 w 10000"/>
              <a:gd name="connsiteY11" fmla="*/ 1826 h 10000"/>
              <a:gd name="connsiteX12" fmla="*/ 3736 w 10000"/>
              <a:gd name="connsiteY12" fmla="*/ 2426 h 10000"/>
              <a:gd name="connsiteX13" fmla="*/ 3143 w 10000"/>
              <a:gd name="connsiteY13" fmla="*/ 2743 h 10000"/>
              <a:gd name="connsiteX14" fmla="*/ 2369 w 10000"/>
              <a:gd name="connsiteY14" fmla="*/ 3238 h 10000"/>
              <a:gd name="connsiteX15" fmla="*/ 1958 w 10000"/>
              <a:gd name="connsiteY15" fmla="*/ 3555 h 10000"/>
              <a:gd name="connsiteX16" fmla="*/ 1711 w 10000"/>
              <a:gd name="connsiteY16" fmla="*/ 3980 h 10000"/>
              <a:gd name="connsiteX17" fmla="*/ 1586 w 10000"/>
              <a:gd name="connsiteY17" fmla="*/ 4199 h 10000"/>
              <a:gd name="connsiteX18" fmla="*/ 1616 w 10000"/>
              <a:gd name="connsiteY18" fmla="*/ 4452 h 10000"/>
              <a:gd name="connsiteX19" fmla="*/ 1409 w 10000"/>
              <a:gd name="connsiteY19" fmla="*/ 4475 h 10000"/>
              <a:gd name="connsiteX20" fmla="*/ 1205 w 10000"/>
              <a:gd name="connsiteY20" fmla="*/ 4566 h 10000"/>
              <a:gd name="connsiteX21" fmla="*/ 984 w 10000"/>
              <a:gd name="connsiteY21" fmla="*/ 4873 h 10000"/>
              <a:gd name="connsiteX22" fmla="*/ 941 w 10000"/>
              <a:gd name="connsiteY22" fmla="*/ 5025 h 10000"/>
              <a:gd name="connsiteX23" fmla="*/ 1235 w 10000"/>
              <a:gd name="connsiteY23" fmla="*/ 5159 h 10000"/>
              <a:gd name="connsiteX24" fmla="*/ 1668 w 10000"/>
              <a:gd name="connsiteY24" fmla="*/ 5186 h 10000"/>
              <a:gd name="connsiteX25" fmla="*/ 2200 w 10000"/>
              <a:gd name="connsiteY25" fmla="*/ 5503 h 10000"/>
              <a:gd name="connsiteX26" fmla="*/ 2097 w 10000"/>
              <a:gd name="connsiteY26" fmla="*/ 5692 h 10000"/>
              <a:gd name="connsiteX27" fmla="*/ 1625 w 10000"/>
              <a:gd name="connsiteY27" fmla="*/ 5829 h 10000"/>
              <a:gd name="connsiteX28" fmla="*/ 855 w 10000"/>
              <a:gd name="connsiteY28" fmla="*/ 5641 h 10000"/>
              <a:gd name="connsiteX29" fmla="*/ 971 w 10000"/>
              <a:gd name="connsiteY29" fmla="*/ 5614 h 10000"/>
              <a:gd name="connsiteX30" fmla="*/ 971 w 10000"/>
              <a:gd name="connsiteY30" fmla="*/ 5550 h 10000"/>
              <a:gd name="connsiteX31" fmla="*/ 825 w 10000"/>
              <a:gd name="connsiteY31" fmla="*/ 5479 h 10000"/>
              <a:gd name="connsiteX32" fmla="*/ 677 w 10000"/>
              <a:gd name="connsiteY32" fmla="*/ 5708 h 10000"/>
              <a:gd name="connsiteX33" fmla="*/ 738 w 10000"/>
              <a:gd name="connsiteY33" fmla="*/ 5799 h 10000"/>
              <a:gd name="connsiteX34" fmla="*/ 816 w 10000"/>
              <a:gd name="connsiteY34" fmla="*/ 6012 h 10000"/>
              <a:gd name="connsiteX35" fmla="*/ 881 w 10000"/>
              <a:gd name="connsiteY35" fmla="*/ 6144 h 10000"/>
              <a:gd name="connsiteX36" fmla="*/ 746 w 10000"/>
              <a:gd name="connsiteY36" fmla="*/ 6379 h 10000"/>
              <a:gd name="connsiteX37" fmla="*/ 475 w 10000"/>
              <a:gd name="connsiteY37" fmla="*/ 6531 h 10000"/>
              <a:gd name="connsiteX38" fmla="*/ 236 w 10000"/>
              <a:gd name="connsiteY38" fmla="*/ 6871 h 10000"/>
              <a:gd name="connsiteX39" fmla="*/ 2 w 10000"/>
              <a:gd name="connsiteY39" fmla="*/ 7214 h 10000"/>
              <a:gd name="connsiteX40" fmla="*/ 314 w 10000"/>
              <a:gd name="connsiteY40" fmla="*/ 7430 h 10000"/>
              <a:gd name="connsiteX41" fmla="*/ 707 w 10000"/>
              <a:gd name="connsiteY41" fmla="*/ 7603 h 10000"/>
              <a:gd name="connsiteX42" fmla="*/ 881 w 10000"/>
              <a:gd name="connsiteY42" fmla="*/ 7603 h 10000"/>
              <a:gd name="connsiteX43" fmla="*/ 946 w 10000"/>
              <a:gd name="connsiteY43" fmla="*/ 7693 h 10000"/>
              <a:gd name="connsiteX44" fmla="*/ 1102 w 10000"/>
              <a:gd name="connsiteY44" fmla="*/ 7889 h 10000"/>
              <a:gd name="connsiteX45" fmla="*/ 1175 w 10000"/>
              <a:gd name="connsiteY45" fmla="*/ 7993 h 10000"/>
              <a:gd name="connsiteX46" fmla="*/ 1002 w 10000"/>
              <a:gd name="connsiteY46" fmla="*/ 8084 h 10000"/>
              <a:gd name="connsiteX47" fmla="*/ 907 w 10000"/>
              <a:gd name="connsiteY47" fmla="*/ 8149 h 10000"/>
              <a:gd name="connsiteX48" fmla="*/ 864 w 10000"/>
              <a:gd name="connsiteY48" fmla="*/ 8229 h 10000"/>
              <a:gd name="connsiteX49" fmla="*/ 561 w 10000"/>
              <a:gd name="connsiteY49" fmla="*/ 8700 h 10000"/>
              <a:gd name="connsiteX50" fmla="*/ 475 w 10000"/>
              <a:gd name="connsiteY50" fmla="*/ 9021 h 10000"/>
              <a:gd name="connsiteX51" fmla="*/ 772 w 10000"/>
              <a:gd name="connsiteY51" fmla="*/ 9311 h 10000"/>
              <a:gd name="connsiteX52" fmla="*/ 1040 w 10000"/>
              <a:gd name="connsiteY52" fmla="*/ 9513 h 10000"/>
              <a:gd name="connsiteX53" fmla="*/ 1556 w 10000"/>
              <a:gd name="connsiteY53" fmla="*/ 9499 h 10000"/>
              <a:gd name="connsiteX54" fmla="*/ 1897 w 10000"/>
              <a:gd name="connsiteY54" fmla="*/ 9712 h 10000"/>
              <a:gd name="connsiteX55" fmla="*/ 2084 w 10000"/>
              <a:gd name="connsiteY55" fmla="*/ 9819 h 10000"/>
              <a:gd name="connsiteX56" fmla="*/ 2408 w 10000"/>
              <a:gd name="connsiteY56" fmla="*/ 9749 h 10000"/>
              <a:gd name="connsiteX57" fmla="*/ 2537 w 10000"/>
              <a:gd name="connsiteY57" fmla="*/ 9901 h 10000"/>
              <a:gd name="connsiteX58" fmla="*/ 3014 w 10000"/>
              <a:gd name="connsiteY58" fmla="*/ 9924 h 10000"/>
              <a:gd name="connsiteX59" fmla="*/ 3057 w 10000"/>
              <a:gd name="connsiteY59" fmla="*/ 9891 h 10000"/>
              <a:gd name="connsiteX60" fmla="*/ 3113 w 10000"/>
              <a:gd name="connsiteY60" fmla="*/ 9819 h 10000"/>
              <a:gd name="connsiteX61" fmla="*/ 3697 w 10000"/>
              <a:gd name="connsiteY61" fmla="*/ 9819 h 10000"/>
              <a:gd name="connsiteX62" fmla="*/ 3809 w 10000"/>
              <a:gd name="connsiteY62" fmla="*/ 9678 h 10000"/>
              <a:gd name="connsiteX63" fmla="*/ 3852 w 10000"/>
              <a:gd name="connsiteY63" fmla="*/ 9618 h 10000"/>
              <a:gd name="connsiteX64" fmla="*/ 4320 w 10000"/>
              <a:gd name="connsiteY64" fmla="*/ 9574 h 10000"/>
              <a:gd name="connsiteX65" fmla="*/ 4636 w 10000"/>
              <a:gd name="connsiteY65" fmla="*/ 9294 h 10000"/>
              <a:gd name="connsiteX66" fmla="*/ 4986 w 10000"/>
              <a:gd name="connsiteY66" fmla="*/ 8700 h 10000"/>
              <a:gd name="connsiteX67" fmla="*/ 5164 w 10000"/>
              <a:gd name="connsiteY67" fmla="*/ 8404 h 10000"/>
              <a:gd name="connsiteX68" fmla="*/ 5523 w 10000"/>
              <a:gd name="connsiteY68" fmla="*/ 8229 h 10000"/>
              <a:gd name="connsiteX69" fmla="*/ 5760 w 10000"/>
              <a:gd name="connsiteY69" fmla="*/ 7933 h 10000"/>
              <a:gd name="connsiteX70" fmla="*/ 6159 w 10000"/>
              <a:gd name="connsiteY70" fmla="*/ 7879 h 10000"/>
              <a:gd name="connsiteX71" fmla="*/ 6072 w 10000"/>
              <a:gd name="connsiteY71" fmla="*/ 7697 h 10000"/>
              <a:gd name="connsiteX72" fmla="*/ 6453 w 10000"/>
              <a:gd name="connsiteY72" fmla="*/ 7603 h 10000"/>
              <a:gd name="connsiteX73" fmla="*/ 6660 w 10000"/>
              <a:gd name="connsiteY73" fmla="*/ 7673 h 10000"/>
              <a:gd name="connsiteX74" fmla="*/ 6898 w 10000"/>
              <a:gd name="connsiteY74" fmla="*/ 7491 h 10000"/>
              <a:gd name="connsiteX75" fmla="*/ 7214 w 10000"/>
              <a:gd name="connsiteY75" fmla="*/ 7534 h 10000"/>
              <a:gd name="connsiteX76" fmla="*/ 7244 w 10000"/>
              <a:gd name="connsiteY76" fmla="*/ 7693 h 10000"/>
              <a:gd name="connsiteX77" fmla="*/ 7405 w 10000"/>
              <a:gd name="connsiteY77" fmla="*/ 7936 h 10000"/>
              <a:gd name="connsiteX78" fmla="*/ 7538 w 10000"/>
              <a:gd name="connsiteY78" fmla="*/ 8060 h 10000"/>
              <a:gd name="connsiteX79" fmla="*/ 7729 w 10000"/>
              <a:gd name="connsiteY79" fmla="*/ 7936 h 10000"/>
              <a:gd name="connsiteX80" fmla="*/ 7989 w 10000"/>
              <a:gd name="connsiteY80" fmla="*/ 7838 h 10000"/>
              <a:gd name="connsiteX81" fmla="*/ 8477 w 10000"/>
              <a:gd name="connsiteY81" fmla="*/ 7807 h 10000"/>
              <a:gd name="connsiteX82" fmla="*/ 8607 w 10000"/>
              <a:gd name="connsiteY82" fmla="*/ 7727 h 10000"/>
              <a:gd name="connsiteX83" fmla="*/ 8750 w 10000"/>
              <a:gd name="connsiteY83" fmla="*/ 7450 h 10000"/>
              <a:gd name="connsiteX84" fmla="*/ 8711 w 10000"/>
              <a:gd name="connsiteY84" fmla="*/ 7147 h 10000"/>
              <a:gd name="connsiteX85" fmla="*/ 8962 w 10000"/>
              <a:gd name="connsiteY85" fmla="*/ 6773 h 10000"/>
              <a:gd name="connsiteX86" fmla="*/ 9010 w 10000"/>
              <a:gd name="connsiteY86" fmla="*/ 6514 h 10000"/>
              <a:gd name="connsiteX87" fmla="*/ 9152 w 10000"/>
              <a:gd name="connsiteY87" fmla="*/ 6325 h 10000"/>
              <a:gd name="connsiteX88" fmla="*/ 9386 w 10000"/>
              <a:gd name="connsiteY88" fmla="*/ 6325 h 10000"/>
              <a:gd name="connsiteX89" fmla="*/ 9710 w 10000"/>
              <a:gd name="connsiteY89" fmla="*/ 6392 h 10000"/>
              <a:gd name="connsiteX90" fmla="*/ 9654 w 10000"/>
              <a:gd name="connsiteY90" fmla="*/ 5682 h 10000"/>
              <a:gd name="connsiteX91" fmla="*/ 9446 w 10000"/>
              <a:gd name="connsiteY91" fmla="*/ 5435 h 10000"/>
              <a:gd name="connsiteX92" fmla="*/ 9502 w 10000"/>
              <a:gd name="connsiteY92" fmla="*/ 5321 h 10000"/>
              <a:gd name="connsiteX93" fmla="*/ 9381 w 10000"/>
              <a:gd name="connsiteY93" fmla="*/ 5277 h 10000"/>
              <a:gd name="connsiteX94" fmla="*/ 9269 w 10000"/>
              <a:gd name="connsiteY94" fmla="*/ 5230 h 10000"/>
              <a:gd name="connsiteX95" fmla="*/ 9355 w 10000"/>
              <a:gd name="connsiteY95" fmla="*/ 5068 h 10000"/>
              <a:gd name="connsiteX96" fmla="*/ 9684 w 10000"/>
              <a:gd name="connsiteY96" fmla="*/ 4960 h 10000"/>
              <a:gd name="connsiteX97" fmla="*/ 10000 w 10000"/>
              <a:gd name="connsiteY97" fmla="*/ 4543 h 10000"/>
              <a:gd name="connsiteX98" fmla="*/ 9364 w 10000"/>
              <a:gd name="connsiteY98" fmla="*/ 4350 h 10000"/>
              <a:gd name="connsiteX99" fmla="*/ 8919 w 10000"/>
              <a:gd name="connsiteY99" fmla="*/ 4502 h 10000"/>
              <a:gd name="connsiteX100" fmla="*/ 8802 w 10000"/>
              <a:gd name="connsiteY100" fmla="*/ 4522 h 10000"/>
              <a:gd name="connsiteX101" fmla="*/ 8625 w 10000"/>
              <a:gd name="connsiteY101" fmla="*/ 4522 h 10000"/>
              <a:gd name="connsiteX102" fmla="*/ 6980 w 10000"/>
              <a:gd name="connsiteY102" fmla="*/ 4748 h 10000"/>
              <a:gd name="connsiteX103" fmla="*/ 7594 w 10000"/>
              <a:gd name="connsiteY103" fmla="*/ 3997 h 10000"/>
              <a:gd name="connsiteX104" fmla="*/ 7508 w 10000"/>
              <a:gd name="connsiteY104" fmla="*/ 3791 h 10000"/>
              <a:gd name="connsiteX105" fmla="*/ 7291 w 10000"/>
              <a:gd name="connsiteY105" fmla="*/ 3587 h 10000"/>
              <a:gd name="connsiteX106" fmla="*/ 6366 w 10000"/>
              <a:gd name="connsiteY106" fmla="*/ 3241 h 10000"/>
              <a:gd name="connsiteX107" fmla="*/ 6280 w 10000"/>
              <a:gd name="connsiteY107" fmla="*/ 3127 h 10000"/>
              <a:gd name="connsiteX108" fmla="*/ 6133 w 10000"/>
              <a:gd name="connsiteY108" fmla="*/ 3060 h 10000"/>
              <a:gd name="connsiteX109" fmla="*/ 6249 w 10000"/>
              <a:gd name="connsiteY109" fmla="*/ 2968 h 10000"/>
              <a:gd name="connsiteX110" fmla="*/ 6686 w 10000"/>
              <a:gd name="connsiteY110" fmla="*/ 2901 h 10000"/>
              <a:gd name="connsiteX111" fmla="*/ 8006 w 10000"/>
              <a:gd name="connsiteY111" fmla="*/ 2123 h 10000"/>
              <a:gd name="connsiteX112" fmla="*/ 8105 w 10000"/>
              <a:gd name="connsiteY112" fmla="*/ 2039 h 10000"/>
              <a:gd name="connsiteX113" fmla="*/ 8827 w 10000"/>
              <a:gd name="connsiteY113" fmla="*/ 1483 h 10000"/>
              <a:gd name="connsiteX114" fmla="*/ 8625 w 10000"/>
              <a:gd name="connsiteY114" fmla="*/ 1277 h 10000"/>
              <a:gd name="connsiteX115" fmla="*/ 8827 w 10000"/>
              <a:gd name="connsiteY115" fmla="*/ 1257 h 10000"/>
              <a:gd name="connsiteX116" fmla="*/ 8827 w 10000"/>
              <a:gd name="connsiteY116" fmla="*/ 1186 h 10000"/>
              <a:gd name="connsiteX117" fmla="*/ 8533 w 10000"/>
              <a:gd name="connsiteY117" fmla="*/ 1186 h 10000"/>
              <a:gd name="connsiteX118" fmla="*/ 8391 w 10000"/>
              <a:gd name="connsiteY118" fmla="*/ 1005 h 10000"/>
              <a:gd name="connsiteX119" fmla="*/ 8006 w 10000"/>
              <a:gd name="connsiteY119" fmla="*/ 866 h 10000"/>
              <a:gd name="connsiteX120" fmla="*/ 7508 w 10000"/>
              <a:gd name="connsiteY120" fmla="*/ 937 h 10000"/>
              <a:gd name="connsiteX121" fmla="*/ 7508 w 10000"/>
              <a:gd name="connsiteY121" fmla="*/ 846 h 10000"/>
              <a:gd name="connsiteX122" fmla="*/ 7590 w 10000"/>
              <a:gd name="connsiteY122" fmla="*/ 816 h 10000"/>
              <a:gd name="connsiteX123" fmla="*/ 7625 w 10000"/>
              <a:gd name="connsiteY123" fmla="*/ 799 h 10000"/>
              <a:gd name="connsiteX124" fmla="*/ 7642 w 10000"/>
              <a:gd name="connsiteY124" fmla="*/ 789 h 10000"/>
              <a:gd name="connsiteX125" fmla="*/ 7802 w 10000"/>
              <a:gd name="connsiteY125" fmla="*/ 569 h 10000"/>
              <a:gd name="connsiteX126" fmla="*/ 7759 w 10000"/>
              <a:gd name="connsiteY126" fmla="*/ 516 h 10000"/>
              <a:gd name="connsiteX127" fmla="*/ 7603 w 10000"/>
              <a:gd name="connsiteY127" fmla="*/ 539 h 10000"/>
              <a:gd name="connsiteX128" fmla="*/ 7599 w 10000"/>
              <a:gd name="connsiteY128" fmla="*/ 229 h 10000"/>
              <a:gd name="connsiteX129" fmla="*/ 7448 w 10000"/>
              <a:gd name="connsiteY129" fmla="*/ 114 h 10000"/>
              <a:gd name="connsiteX130" fmla="*/ 7435 w 10000"/>
              <a:gd name="connsiteY130" fmla="*/ 104 h 10000"/>
              <a:gd name="connsiteX131" fmla="*/ 7422 w 10000"/>
              <a:gd name="connsiteY131" fmla="*/ 91 h 10000"/>
              <a:gd name="connsiteX132" fmla="*/ 7392 w 10000"/>
              <a:gd name="connsiteY132" fmla="*/ 0 h 10000"/>
              <a:gd name="connsiteX133" fmla="*/ 6937 w 10000"/>
              <a:gd name="connsiteY133" fmla="*/ 283 h 10000"/>
              <a:gd name="connsiteX134" fmla="*/ 6453 w 10000"/>
              <a:gd name="connsiteY134" fmla="*/ 459 h 10000"/>
              <a:gd name="connsiteX135" fmla="*/ 6305 w 10000"/>
              <a:gd name="connsiteY135" fmla="*/ 660 h 10000"/>
              <a:gd name="connsiteX136" fmla="*/ 6249 w 10000"/>
              <a:gd name="connsiteY136" fmla="*/ 846 h 10000"/>
              <a:gd name="connsiteX0" fmla="*/ 6249 w 10000"/>
              <a:gd name="connsiteY0" fmla="*/ 846 h 10000"/>
              <a:gd name="connsiteX1" fmla="*/ 6336 w 10000"/>
              <a:gd name="connsiteY1" fmla="*/ 937 h 10000"/>
              <a:gd name="connsiteX2" fmla="*/ 6159 w 10000"/>
              <a:gd name="connsiteY2" fmla="*/ 1162 h 10000"/>
              <a:gd name="connsiteX3" fmla="*/ 6924 w 10000"/>
              <a:gd name="connsiteY3" fmla="*/ 1277 h 10000"/>
              <a:gd name="connsiteX4" fmla="*/ 6829 w 10000"/>
              <a:gd name="connsiteY4" fmla="*/ 1388 h 10000"/>
              <a:gd name="connsiteX5" fmla="*/ 6539 w 10000"/>
              <a:gd name="connsiteY5" fmla="*/ 1526 h 10000"/>
              <a:gd name="connsiteX6" fmla="*/ 6015 w 10000"/>
              <a:gd name="connsiteY6" fmla="*/ 1506 h 10000"/>
              <a:gd name="connsiteX7" fmla="*/ 5695 w 10000"/>
              <a:gd name="connsiteY7" fmla="*/ 1459 h 10000"/>
              <a:gd name="connsiteX8" fmla="*/ 5345 w 10000"/>
              <a:gd name="connsiteY8" fmla="*/ 1513 h 10000"/>
              <a:gd name="connsiteX9" fmla="*/ 5042 w 10000"/>
              <a:gd name="connsiteY9" fmla="*/ 1708 h 10000"/>
              <a:gd name="connsiteX10" fmla="*/ 4986 w 10000"/>
              <a:gd name="connsiteY10" fmla="*/ 1735 h 10000"/>
              <a:gd name="connsiteX11" fmla="*/ 4575 w 10000"/>
              <a:gd name="connsiteY11" fmla="*/ 1826 h 10000"/>
              <a:gd name="connsiteX12" fmla="*/ 3736 w 10000"/>
              <a:gd name="connsiteY12" fmla="*/ 2426 h 10000"/>
              <a:gd name="connsiteX13" fmla="*/ 3143 w 10000"/>
              <a:gd name="connsiteY13" fmla="*/ 2743 h 10000"/>
              <a:gd name="connsiteX14" fmla="*/ 2369 w 10000"/>
              <a:gd name="connsiteY14" fmla="*/ 3238 h 10000"/>
              <a:gd name="connsiteX15" fmla="*/ 1958 w 10000"/>
              <a:gd name="connsiteY15" fmla="*/ 3555 h 10000"/>
              <a:gd name="connsiteX16" fmla="*/ 1711 w 10000"/>
              <a:gd name="connsiteY16" fmla="*/ 3980 h 10000"/>
              <a:gd name="connsiteX17" fmla="*/ 1586 w 10000"/>
              <a:gd name="connsiteY17" fmla="*/ 4199 h 10000"/>
              <a:gd name="connsiteX18" fmla="*/ 1616 w 10000"/>
              <a:gd name="connsiteY18" fmla="*/ 4452 h 10000"/>
              <a:gd name="connsiteX19" fmla="*/ 1409 w 10000"/>
              <a:gd name="connsiteY19" fmla="*/ 4475 h 10000"/>
              <a:gd name="connsiteX20" fmla="*/ 1205 w 10000"/>
              <a:gd name="connsiteY20" fmla="*/ 4566 h 10000"/>
              <a:gd name="connsiteX21" fmla="*/ 984 w 10000"/>
              <a:gd name="connsiteY21" fmla="*/ 4873 h 10000"/>
              <a:gd name="connsiteX22" fmla="*/ 941 w 10000"/>
              <a:gd name="connsiteY22" fmla="*/ 5025 h 10000"/>
              <a:gd name="connsiteX23" fmla="*/ 1235 w 10000"/>
              <a:gd name="connsiteY23" fmla="*/ 5159 h 10000"/>
              <a:gd name="connsiteX24" fmla="*/ 1668 w 10000"/>
              <a:gd name="connsiteY24" fmla="*/ 5186 h 10000"/>
              <a:gd name="connsiteX25" fmla="*/ 2200 w 10000"/>
              <a:gd name="connsiteY25" fmla="*/ 5503 h 10000"/>
              <a:gd name="connsiteX26" fmla="*/ 2097 w 10000"/>
              <a:gd name="connsiteY26" fmla="*/ 5692 h 10000"/>
              <a:gd name="connsiteX27" fmla="*/ 1625 w 10000"/>
              <a:gd name="connsiteY27" fmla="*/ 5829 h 10000"/>
              <a:gd name="connsiteX28" fmla="*/ 855 w 10000"/>
              <a:gd name="connsiteY28" fmla="*/ 5641 h 10000"/>
              <a:gd name="connsiteX29" fmla="*/ 971 w 10000"/>
              <a:gd name="connsiteY29" fmla="*/ 5614 h 10000"/>
              <a:gd name="connsiteX30" fmla="*/ 971 w 10000"/>
              <a:gd name="connsiteY30" fmla="*/ 5550 h 10000"/>
              <a:gd name="connsiteX31" fmla="*/ 825 w 10000"/>
              <a:gd name="connsiteY31" fmla="*/ 5479 h 10000"/>
              <a:gd name="connsiteX32" fmla="*/ 677 w 10000"/>
              <a:gd name="connsiteY32" fmla="*/ 5708 h 10000"/>
              <a:gd name="connsiteX33" fmla="*/ 738 w 10000"/>
              <a:gd name="connsiteY33" fmla="*/ 5799 h 10000"/>
              <a:gd name="connsiteX34" fmla="*/ 816 w 10000"/>
              <a:gd name="connsiteY34" fmla="*/ 6012 h 10000"/>
              <a:gd name="connsiteX35" fmla="*/ 881 w 10000"/>
              <a:gd name="connsiteY35" fmla="*/ 6144 h 10000"/>
              <a:gd name="connsiteX36" fmla="*/ 746 w 10000"/>
              <a:gd name="connsiteY36" fmla="*/ 6379 h 10000"/>
              <a:gd name="connsiteX37" fmla="*/ 475 w 10000"/>
              <a:gd name="connsiteY37" fmla="*/ 6531 h 10000"/>
              <a:gd name="connsiteX38" fmla="*/ 236 w 10000"/>
              <a:gd name="connsiteY38" fmla="*/ 6871 h 10000"/>
              <a:gd name="connsiteX39" fmla="*/ 2 w 10000"/>
              <a:gd name="connsiteY39" fmla="*/ 7214 h 10000"/>
              <a:gd name="connsiteX40" fmla="*/ 314 w 10000"/>
              <a:gd name="connsiteY40" fmla="*/ 7430 h 10000"/>
              <a:gd name="connsiteX41" fmla="*/ 707 w 10000"/>
              <a:gd name="connsiteY41" fmla="*/ 7603 h 10000"/>
              <a:gd name="connsiteX42" fmla="*/ 881 w 10000"/>
              <a:gd name="connsiteY42" fmla="*/ 7603 h 10000"/>
              <a:gd name="connsiteX43" fmla="*/ 946 w 10000"/>
              <a:gd name="connsiteY43" fmla="*/ 7693 h 10000"/>
              <a:gd name="connsiteX44" fmla="*/ 1102 w 10000"/>
              <a:gd name="connsiteY44" fmla="*/ 7889 h 10000"/>
              <a:gd name="connsiteX45" fmla="*/ 1175 w 10000"/>
              <a:gd name="connsiteY45" fmla="*/ 7993 h 10000"/>
              <a:gd name="connsiteX46" fmla="*/ 1002 w 10000"/>
              <a:gd name="connsiteY46" fmla="*/ 8084 h 10000"/>
              <a:gd name="connsiteX47" fmla="*/ 907 w 10000"/>
              <a:gd name="connsiteY47" fmla="*/ 8149 h 10000"/>
              <a:gd name="connsiteX48" fmla="*/ 864 w 10000"/>
              <a:gd name="connsiteY48" fmla="*/ 8229 h 10000"/>
              <a:gd name="connsiteX49" fmla="*/ 561 w 10000"/>
              <a:gd name="connsiteY49" fmla="*/ 8700 h 10000"/>
              <a:gd name="connsiteX50" fmla="*/ 475 w 10000"/>
              <a:gd name="connsiteY50" fmla="*/ 9021 h 10000"/>
              <a:gd name="connsiteX51" fmla="*/ 772 w 10000"/>
              <a:gd name="connsiteY51" fmla="*/ 9311 h 10000"/>
              <a:gd name="connsiteX52" fmla="*/ 1040 w 10000"/>
              <a:gd name="connsiteY52" fmla="*/ 9513 h 10000"/>
              <a:gd name="connsiteX53" fmla="*/ 1556 w 10000"/>
              <a:gd name="connsiteY53" fmla="*/ 9499 h 10000"/>
              <a:gd name="connsiteX54" fmla="*/ 1897 w 10000"/>
              <a:gd name="connsiteY54" fmla="*/ 9712 h 10000"/>
              <a:gd name="connsiteX55" fmla="*/ 2084 w 10000"/>
              <a:gd name="connsiteY55" fmla="*/ 9819 h 10000"/>
              <a:gd name="connsiteX56" fmla="*/ 2408 w 10000"/>
              <a:gd name="connsiteY56" fmla="*/ 9749 h 10000"/>
              <a:gd name="connsiteX57" fmla="*/ 2537 w 10000"/>
              <a:gd name="connsiteY57" fmla="*/ 9901 h 10000"/>
              <a:gd name="connsiteX58" fmla="*/ 3014 w 10000"/>
              <a:gd name="connsiteY58" fmla="*/ 9924 h 10000"/>
              <a:gd name="connsiteX59" fmla="*/ 3057 w 10000"/>
              <a:gd name="connsiteY59" fmla="*/ 9891 h 10000"/>
              <a:gd name="connsiteX60" fmla="*/ 3113 w 10000"/>
              <a:gd name="connsiteY60" fmla="*/ 9819 h 10000"/>
              <a:gd name="connsiteX61" fmla="*/ 3697 w 10000"/>
              <a:gd name="connsiteY61" fmla="*/ 9819 h 10000"/>
              <a:gd name="connsiteX62" fmla="*/ 3809 w 10000"/>
              <a:gd name="connsiteY62" fmla="*/ 9678 h 10000"/>
              <a:gd name="connsiteX63" fmla="*/ 3852 w 10000"/>
              <a:gd name="connsiteY63" fmla="*/ 9618 h 10000"/>
              <a:gd name="connsiteX64" fmla="*/ 4320 w 10000"/>
              <a:gd name="connsiteY64" fmla="*/ 9574 h 10000"/>
              <a:gd name="connsiteX65" fmla="*/ 4636 w 10000"/>
              <a:gd name="connsiteY65" fmla="*/ 9294 h 10000"/>
              <a:gd name="connsiteX66" fmla="*/ 4986 w 10000"/>
              <a:gd name="connsiteY66" fmla="*/ 8700 h 10000"/>
              <a:gd name="connsiteX67" fmla="*/ 5164 w 10000"/>
              <a:gd name="connsiteY67" fmla="*/ 8404 h 10000"/>
              <a:gd name="connsiteX68" fmla="*/ 5523 w 10000"/>
              <a:gd name="connsiteY68" fmla="*/ 8229 h 10000"/>
              <a:gd name="connsiteX69" fmla="*/ 5760 w 10000"/>
              <a:gd name="connsiteY69" fmla="*/ 7933 h 10000"/>
              <a:gd name="connsiteX70" fmla="*/ 6159 w 10000"/>
              <a:gd name="connsiteY70" fmla="*/ 7879 h 10000"/>
              <a:gd name="connsiteX71" fmla="*/ 6072 w 10000"/>
              <a:gd name="connsiteY71" fmla="*/ 7697 h 10000"/>
              <a:gd name="connsiteX72" fmla="*/ 6453 w 10000"/>
              <a:gd name="connsiteY72" fmla="*/ 7603 h 10000"/>
              <a:gd name="connsiteX73" fmla="*/ 6660 w 10000"/>
              <a:gd name="connsiteY73" fmla="*/ 7673 h 10000"/>
              <a:gd name="connsiteX74" fmla="*/ 6898 w 10000"/>
              <a:gd name="connsiteY74" fmla="*/ 7491 h 10000"/>
              <a:gd name="connsiteX75" fmla="*/ 7214 w 10000"/>
              <a:gd name="connsiteY75" fmla="*/ 7534 h 10000"/>
              <a:gd name="connsiteX76" fmla="*/ 7244 w 10000"/>
              <a:gd name="connsiteY76" fmla="*/ 7693 h 10000"/>
              <a:gd name="connsiteX77" fmla="*/ 7405 w 10000"/>
              <a:gd name="connsiteY77" fmla="*/ 7936 h 10000"/>
              <a:gd name="connsiteX78" fmla="*/ 7538 w 10000"/>
              <a:gd name="connsiteY78" fmla="*/ 8060 h 10000"/>
              <a:gd name="connsiteX79" fmla="*/ 7729 w 10000"/>
              <a:gd name="connsiteY79" fmla="*/ 7936 h 10000"/>
              <a:gd name="connsiteX80" fmla="*/ 7989 w 10000"/>
              <a:gd name="connsiteY80" fmla="*/ 7838 h 10000"/>
              <a:gd name="connsiteX81" fmla="*/ 8477 w 10000"/>
              <a:gd name="connsiteY81" fmla="*/ 7807 h 10000"/>
              <a:gd name="connsiteX82" fmla="*/ 8607 w 10000"/>
              <a:gd name="connsiteY82" fmla="*/ 7727 h 10000"/>
              <a:gd name="connsiteX83" fmla="*/ 8750 w 10000"/>
              <a:gd name="connsiteY83" fmla="*/ 7450 h 10000"/>
              <a:gd name="connsiteX84" fmla="*/ 8711 w 10000"/>
              <a:gd name="connsiteY84" fmla="*/ 7147 h 10000"/>
              <a:gd name="connsiteX85" fmla="*/ 8962 w 10000"/>
              <a:gd name="connsiteY85" fmla="*/ 6773 h 10000"/>
              <a:gd name="connsiteX86" fmla="*/ 9010 w 10000"/>
              <a:gd name="connsiteY86" fmla="*/ 6514 h 10000"/>
              <a:gd name="connsiteX87" fmla="*/ 9152 w 10000"/>
              <a:gd name="connsiteY87" fmla="*/ 6325 h 10000"/>
              <a:gd name="connsiteX88" fmla="*/ 9386 w 10000"/>
              <a:gd name="connsiteY88" fmla="*/ 6325 h 10000"/>
              <a:gd name="connsiteX89" fmla="*/ 9710 w 10000"/>
              <a:gd name="connsiteY89" fmla="*/ 6392 h 10000"/>
              <a:gd name="connsiteX90" fmla="*/ 9654 w 10000"/>
              <a:gd name="connsiteY90" fmla="*/ 5682 h 10000"/>
              <a:gd name="connsiteX91" fmla="*/ 9446 w 10000"/>
              <a:gd name="connsiteY91" fmla="*/ 5435 h 10000"/>
              <a:gd name="connsiteX92" fmla="*/ 9502 w 10000"/>
              <a:gd name="connsiteY92" fmla="*/ 5321 h 10000"/>
              <a:gd name="connsiteX93" fmla="*/ 9381 w 10000"/>
              <a:gd name="connsiteY93" fmla="*/ 5277 h 10000"/>
              <a:gd name="connsiteX94" fmla="*/ 9269 w 10000"/>
              <a:gd name="connsiteY94" fmla="*/ 5230 h 10000"/>
              <a:gd name="connsiteX95" fmla="*/ 9355 w 10000"/>
              <a:gd name="connsiteY95" fmla="*/ 5068 h 10000"/>
              <a:gd name="connsiteX96" fmla="*/ 9684 w 10000"/>
              <a:gd name="connsiteY96" fmla="*/ 4960 h 10000"/>
              <a:gd name="connsiteX97" fmla="*/ 10000 w 10000"/>
              <a:gd name="connsiteY97" fmla="*/ 4543 h 10000"/>
              <a:gd name="connsiteX98" fmla="*/ 9364 w 10000"/>
              <a:gd name="connsiteY98" fmla="*/ 4350 h 10000"/>
              <a:gd name="connsiteX99" fmla="*/ 8919 w 10000"/>
              <a:gd name="connsiteY99" fmla="*/ 4502 h 10000"/>
              <a:gd name="connsiteX100" fmla="*/ 8802 w 10000"/>
              <a:gd name="connsiteY100" fmla="*/ 4522 h 10000"/>
              <a:gd name="connsiteX101" fmla="*/ 8625 w 10000"/>
              <a:gd name="connsiteY101" fmla="*/ 4522 h 10000"/>
              <a:gd name="connsiteX102" fmla="*/ 6980 w 10000"/>
              <a:gd name="connsiteY102" fmla="*/ 4748 h 10000"/>
              <a:gd name="connsiteX103" fmla="*/ 7594 w 10000"/>
              <a:gd name="connsiteY103" fmla="*/ 3997 h 10000"/>
              <a:gd name="connsiteX104" fmla="*/ 7508 w 10000"/>
              <a:gd name="connsiteY104" fmla="*/ 3791 h 10000"/>
              <a:gd name="connsiteX105" fmla="*/ 7291 w 10000"/>
              <a:gd name="connsiteY105" fmla="*/ 3587 h 10000"/>
              <a:gd name="connsiteX106" fmla="*/ 6366 w 10000"/>
              <a:gd name="connsiteY106" fmla="*/ 3241 h 10000"/>
              <a:gd name="connsiteX107" fmla="*/ 6280 w 10000"/>
              <a:gd name="connsiteY107" fmla="*/ 3127 h 10000"/>
              <a:gd name="connsiteX108" fmla="*/ 6133 w 10000"/>
              <a:gd name="connsiteY108" fmla="*/ 3060 h 10000"/>
              <a:gd name="connsiteX109" fmla="*/ 6249 w 10000"/>
              <a:gd name="connsiteY109" fmla="*/ 2968 h 10000"/>
              <a:gd name="connsiteX110" fmla="*/ 6686 w 10000"/>
              <a:gd name="connsiteY110" fmla="*/ 2901 h 10000"/>
              <a:gd name="connsiteX111" fmla="*/ 8006 w 10000"/>
              <a:gd name="connsiteY111" fmla="*/ 2123 h 10000"/>
              <a:gd name="connsiteX112" fmla="*/ 8105 w 10000"/>
              <a:gd name="connsiteY112" fmla="*/ 2039 h 10000"/>
              <a:gd name="connsiteX113" fmla="*/ 8827 w 10000"/>
              <a:gd name="connsiteY113" fmla="*/ 1483 h 10000"/>
              <a:gd name="connsiteX114" fmla="*/ 8625 w 10000"/>
              <a:gd name="connsiteY114" fmla="*/ 1277 h 10000"/>
              <a:gd name="connsiteX115" fmla="*/ 8827 w 10000"/>
              <a:gd name="connsiteY115" fmla="*/ 1257 h 10000"/>
              <a:gd name="connsiteX116" fmla="*/ 8827 w 10000"/>
              <a:gd name="connsiteY116" fmla="*/ 1186 h 10000"/>
              <a:gd name="connsiteX117" fmla="*/ 8533 w 10000"/>
              <a:gd name="connsiteY117" fmla="*/ 1186 h 10000"/>
              <a:gd name="connsiteX118" fmla="*/ 8391 w 10000"/>
              <a:gd name="connsiteY118" fmla="*/ 1005 h 10000"/>
              <a:gd name="connsiteX119" fmla="*/ 8006 w 10000"/>
              <a:gd name="connsiteY119" fmla="*/ 866 h 10000"/>
              <a:gd name="connsiteX120" fmla="*/ 7508 w 10000"/>
              <a:gd name="connsiteY120" fmla="*/ 937 h 10000"/>
              <a:gd name="connsiteX121" fmla="*/ 7508 w 10000"/>
              <a:gd name="connsiteY121" fmla="*/ 846 h 10000"/>
              <a:gd name="connsiteX122" fmla="*/ 7590 w 10000"/>
              <a:gd name="connsiteY122" fmla="*/ 816 h 10000"/>
              <a:gd name="connsiteX123" fmla="*/ 7625 w 10000"/>
              <a:gd name="connsiteY123" fmla="*/ 799 h 10000"/>
              <a:gd name="connsiteX124" fmla="*/ 7802 w 10000"/>
              <a:gd name="connsiteY124" fmla="*/ 569 h 10000"/>
              <a:gd name="connsiteX125" fmla="*/ 7759 w 10000"/>
              <a:gd name="connsiteY125" fmla="*/ 516 h 10000"/>
              <a:gd name="connsiteX126" fmla="*/ 7603 w 10000"/>
              <a:gd name="connsiteY126" fmla="*/ 539 h 10000"/>
              <a:gd name="connsiteX127" fmla="*/ 7599 w 10000"/>
              <a:gd name="connsiteY127" fmla="*/ 229 h 10000"/>
              <a:gd name="connsiteX128" fmla="*/ 7448 w 10000"/>
              <a:gd name="connsiteY128" fmla="*/ 114 h 10000"/>
              <a:gd name="connsiteX129" fmla="*/ 7435 w 10000"/>
              <a:gd name="connsiteY129" fmla="*/ 104 h 10000"/>
              <a:gd name="connsiteX130" fmla="*/ 7422 w 10000"/>
              <a:gd name="connsiteY130" fmla="*/ 91 h 10000"/>
              <a:gd name="connsiteX131" fmla="*/ 7392 w 10000"/>
              <a:gd name="connsiteY131" fmla="*/ 0 h 10000"/>
              <a:gd name="connsiteX132" fmla="*/ 6937 w 10000"/>
              <a:gd name="connsiteY132" fmla="*/ 283 h 10000"/>
              <a:gd name="connsiteX133" fmla="*/ 6453 w 10000"/>
              <a:gd name="connsiteY133" fmla="*/ 459 h 10000"/>
              <a:gd name="connsiteX134" fmla="*/ 6305 w 10000"/>
              <a:gd name="connsiteY134" fmla="*/ 660 h 10000"/>
              <a:gd name="connsiteX135" fmla="*/ 6249 w 10000"/>
              <a:gd name="connsiteY135" fmla="*/ 846 h 10000"/>
              <a:gd name="connsiteX0" fmla="*/ 6249 w 10000"/>
              <a:gd name="connsiteY0" fmla="*/ 846 h 10000"/>
              <a:gd name="connsiteX1" fmla="*/ 6336 w 10000"/>
              <a:gd name="connsiteY1" fmla="*/ 937 h 10000"/>
              <a:gd name="connsiteX2" fmla="*/ 6159 w 10000"/>
              <a:gd name="connsiteY2" fmla="*/ 1162 h 10000"/>
              <a:gd name="connsiteX3" fmla="*/ 6924 w 10000"/>
              <a:gd name="connsiteY3" fmla="*/ 1277 h 10000"/>
              <a:gd name="connsiteX4" fmla="*/ 6829 w 10000"/>
              <a:gd name="connsiteY4" fmla="*/ 1388 h 10000"/>
              <a:gd name="connsiteX5" fmla="*/ 6539 w 10000"/>
              <a:gd name="connsiteY5" fmla="*/ 1526 h 10000"/>
              <a:gd name="connsiteX6" fmla="*/ 6015 w 10000"/>
              <a:gd name="connsiteY6" fmla="*/ 1506 h 10000"/>
              <a:gd name="connsiteX7" fmla="*/ 5695 w 10000"/>
              <a:gd name="connsiteY7" fmla="*/ 1459 h 10000"/>
              <a:gd name="connsiteX8" fmla="*/ 5345 w 10000"/>
              <a:gd name="connsiteY8" fmla="*/ 1513 h 10000"/>
              <a:gd name="connsiteX9" fmla="*/ 5042 w 10000"/>
              <a:gd name="connsiteY9" fmla="*/ 1708 h 10000"/>
              <a:gd name="connsiteX10" fmla="*/ 4986 w 10000"/>
              <a:gd name="connsiteY10" fmla="*/ 1735 h 10000"/>
              <a:gd name="connsiteX11" fmla="*/ 4575 w 10000"/>
              <a:gd name="connsiteY11" fmla="*/ 1826 h 10000"/>
              <a:gd name="connsiteX12" fmla="*/ 3736 w 10000"/>
              <a:gd name="connsiteY12" fmla="*/ 2426 h 10000"/>
              <a:gd name="connsiteX13" fmla="*/ 3143 w 10000"/>
              <a:gd name="connsiteY13" fmla="*/ 2743 h 10000"/>
              <a:gd name="connsiteX14" fmla="*/ 2369 w 10000"/>
              <a:gd name="connsiteY14" fmla="*/ 3238 h 10000"/>
              <a:gd name="connsiteX15" fmla="*/ 1958 w 10000"/>
              <a:gd name="connsiteY15" fmla="*/ 3555 h 10000"/>
              <a:gd name="connsiteX16" fmla="*/ 1711 w 10000"/>
              <a:gd name="connsiteY16" fmla="*/ 3980 h 10000"/>
              <a:gd name="connsiteX17" fmla="*/ 1586 w 10000"/>
              <a:gd name="connsiteY17" fmla="*/ 4199 h 10000"/>
              <a:gd name="connsiteX18" fmla="*/ 1616 w 10000"/>
              <a:gd name="connsiteY18" fmla="*/ 4452 h 10000"/>
              <a:gd name="connsiteX19" fmla="*/ 1409 w 10000"/>
              <a:gd name="connsiteY19" fmla="*/ 4475 h 10000"/>
              <a:gd name="connsiteX20" fmla="*/ 1205 w 10000"/>
              <a:gd name="connsiteY20" fmla="*/ 4566 h 10000"/>
              <a:gd name="connsiteX21" fmla="*/ 984 w 10000"/>
              <a:gd name="connsiteY21" fmla="*/ 4873 h 10000"/>
              <a:gd name="connsiteX22" fmla="*/ 941 w 10000"/>
              <a:gd name="connsiteY22" fmla="*/ 5025 h 10000"/>
              <a:gd name="connsiteX23" fmla="*/ 1235 w 10000"/>
              <a:gd name="connsiteY23" fmla="*/ 5159 h 10000"/>
              <a:gd name="connsiteX24" fmla="*/ 1668 w 10000"/>
              <a:gd name="connsiteY24" fmla="*/ 5186 h 10000"/>
              <a:gd name="connsiteX25" fmla="*/ 2200 w 10000"/>
              <a:gd name="connsiteY25" fmla="*/ 5503 h 10000"/>
              <a:gd name="connsiteX26" fmla="*/ 2097 w 10000"/>
              <a:gd name="connsiteY26" fmla="*/ 5692 h 10000"/>
              <a:gd name="connsiteX27" fmla="*/ 1625 w 10000"/>
              <a:gd name="connsiteY27" fmla="*/ 5829 h 10000"/>
              <a:gd name="connsiteX28" fmla="*/ 855 w 10000"/>
              <a:gd name="connsiteY28" fmla="*/ 5641 h 10000"/>
              <a:gd name="connsiteX29" fmla="*/ 971 w 10000"/>
              <a:gd name="connsiteY29" fmla="*/ 5614 h 10000"/>
              <a:gd name="connsiteX30" fmla="*/ 971 w 10000"/>
              <a:gd name="connsiteY30" fmla="*/ 5550 h 10000"/>
              <a:gd name="connsiteX31" fmla="*/ 825 w 10000"/>
              <a:gd name="connsiteY31" fmla="*/ 5479 h 10000"/>
              <a:gd name="connsiteX32" fmla="*/ 677 w 10000"/>
              <a:gd name="connsiteY32" fmla="*/ 5708 h 10000"/>
              <a:gd name="connsiteX33" fmla="*/ 738 w 10000"/>
              <a:gd name="connsiteY33" fmla="*/ 5799 h 10000"/>
              <a:gd name="connsiteX34" fmla="*/ 816 w 10000"/>
              <a:gd name="connsiteY34" fmla="*/ 6012 h 10000"/>
              <a:gd name="connsiteX35" fmla="*/ 881 w 10000"/>
              <a:gd name="connsiteY35" fmla="*/ 6144 h 10000"/>
              <a:gd name="connsiteX36" fmla="*/ 746 w 10000"/>
              <a:gd name="connsiteY36" fmla="*/ 6379 h 10000"/>
              <a:gd name="connsiteX37" fmla="*/ 475 w 10000"/>
              <a:gd name="connsiteY37" fmla="*/ 6531 h 10000"/>
              <a:gd name="connsiteX38" fmla="*/ 236 w 10000"/>
              <a:gd name="connsiteY38" fmla="*/ 6871 h 10000"/>
              <a:gd name="connsiteX39" fmla="*/ 2 w 10000"/>
              <a:gd name="connsiteY39" fmla="*/ 7214 h 10000"/>
              <a:gd name="connsiteX40" fmla="*/ 314 w 10000"/>
              <a:gd name="connsiteY40" fmla="*/ 7430 h 10000"/>
              <a:gd name="connsiteX41" fmla="*/ 707 w 10000"/>
              <a:gd name="connsiteY41" fmla="*/ 7603 h 10000"/>
              <a:gd name="connsiteX42" fmla="*/ 881 w 10000"/>
              <a:gd name="connsiteY42" fmla="*/ 7603 h 10000"/>
              <a:gd name="connsiteX43" fmla="*/ 946 w 10000"/>
              <a:gd name="connsiteY43" fmla="*/ 7693 h 10000"/>
              <a:gd name="connsiteX44" fmla="*/ 1102 w 10000"/>
              <a:gd name="connsiteY44" fmla="*/ 7889 h 10000"/>
              <a:gd name="connsiteX45" fmla="*/ 1175 w 10000"/>
              <a:gd name="connsiteY45" fmla="*/ 7993 h 10000"/>
              <a:gd name="connsiteX46" fmla="*/ 1002 w 10000"/>
              <a:gd name="connsiteY46" fmla="*/ 8084 h 10000"/>
              <a:gd name="connsiteX47" fmla="*/ 907 w 10000"/>
              <a:gd name="connsiteY47" fmla="*/ 8149 h 10000"/>
              <a:gd name="connsiteX48" fmla="*/ 864 w 10000"/>
              <a:gd name="connsiteY48" fmla="*/ 8229 h 10000"/>
              <a:gd name="connsiteX49" fmla="*/ 561 w 10000"/>
              <a:gd name="connsiteY49" fmla="*/ 8700 h 10000"/>
              <a:gd name="connsiteX50" fmla="*/ 475 w 10000"/>
              <a:gd name="connsiteY50" fmla="*/ 9021 h 10000"/>
              <a:gd name="connsiteX51" fmla="*/ 772 w 10000"/>
              <a:gd name="connsiteY51" fmla="*/ 9311 h 10000"/>
              <a:gd name="connsiteX52" fmla="*/ 1040 w 10000"/>
              <a:gd name="connsiteY52" fmla="*/ 9513 h 10000"/>
              <a:gd name="connsiteX53" fmla="*/ 1556 w 10000"/>
              <a:gd name="connsiteY53" fmla="*/ 9499 h 10000"/>
              <a:gd name="connsiteX54" fmla="*/ 1897 w 10000"/>
              <a:gd name="connsiteY54" fmla="*/ 9712 h 10000"/>
              <a:gd name="connsiteX55" fmla="*/ 2084 w 10000"/>
              <a:gd name="connsiteY55" fmla="*/ 9819 h 10000"/>
              <a:gd name="connsiteX56" fmla="*/ 2408 w 10000"/>
              <a:gd name="connsiteY56" fmla="*/ 9749 h 10000"/>
              <a:gd name="connsiteX57" fmla="*/ 2537 w 10000"/>
              <a:gd name="connsiteY57" fmla="*/ 9901 h 10000"/>
              <a:gd name="connsiteX58" fmla="*/ 3014 w 10000"/>
              <a:gd name="connsiteY58" fmla="*/ 9924 h 10000"/>
              <a:gd name="connsiteX59" fmla="*/ 3057 w 10000"/>
              <a:gd name="connsiteY59" fmla="*/ 9891 h 10000"/>
              <a:gd name="connsiteX60" fmla="*/ 3113 w 10000"/>
              <a:gd name="connsiteY60" fmla="*/ 9819 h 10000"/>
              <a:gd name="connsiteX61" fmla="*/ 3697 w 10000"/>
              <a:gd name="connsiteY61" fmla="*/ 9819 h 10000"/>
              <a:gd name="connsiteX62" fmla="*/ 3809 w 10000"/>
              <a:gd name="connsiteY62" fmla="*/ 9678 h 10000"/>
              <a:gd name="connsiteX63" fmla="*/ 3852 w 10000"/>
              <a:gd name="connsiteY63" fmla="*/ 9618 h 10000"/>
              <a:gd name="connsiteX64" fmla="*/ 4320 w 10000"/>
              <a:gd name="connsiteY64" fmla="*/ 9574 h 10000"/>
              <a:gd name="connsiteX65" fmla="*/ 4636 w 10000"/>
              <a:gd name="connsiteY65" fmla="*/ 9294 h 10000"/>
              <a:gd name="connsiteX66" fmla="*/ 4986 w 10000"/>
              <a:gd name="connsiteY66" fmla="*/ 8700 h 10000"/>
              <a:gd name="connsiteX67" fmla="*/ 5164 w 10000"/>
              <a:gd name="connsiteY67" fmla="*/ 8404 h 10000"/>
              <a:gd name="connsiteX68" fmla="*/ 5523 w 10000"/>
              <a:gd name="connsiteY68" fmla="*/ 8229 h 10000"/>
              <a:gd name="connsiteX69" fmla="*/ 5760 w 10000"/>
              <a:gd name="connsiteY69" fmla="*/ 7933 h 10000"/>
              <a:gd name="connsiteX70" fmla="*/ 6159 w 10000"/>
              <a:gd name="connsiteY70" fmla="*/ 7879 h 10000"/>
              <a:gd name="connsiteX71" fmla="*/ 6072 w 10000"/>
              <a:gd name="connsiteY71" fmla="*/ 7697 h 10000"/>
              <a:gd name="connsiteX72" fmla="*/ 6453 w 10000"/>
              <a:gd name="connsiteY72" fmla="*/ 7603 h 10000"/>
              <a:gd name="connsiteX73" fmla="*/ 6660 w 10000"/>
              <a:gd name="connsiteY73" fmla="*/ 7673 h 10000"/>
              <a:gd name="connsiteX74" fmla="*/ 6898 w 10000"/>
              <a:gd name="connsiteY74" fmla="*/ 7491 h 10000"/>
              <a:gd name="connsiteX75" fmla="*/ 7214 w 10000"/>
              <a:gd name="connsiteY75" fmla="*/ 7534 h 10000"/>
              <a:gd name="connsiteX76" fmla="*/ 7244 w 10000"/>
              <a:gd name="connsiteY76" fmla="*/ 7693 h 10000"/>
              <a:gd name="connsiteX77" fmla="*/ 7405 w 10000"/>
              <a:gd name="connsiteY77" fmla="*/ 7936 h 10000"/>
              <a:gd name="connsiteX78" fmla="*/ 7538 w 10000"/>
              <a:gd name="connsiteY78" fmla="*/ 8060 h 10000"/>
              <a:gd name="connsiteX79" fmla="*/ 7729 w 10000"/>
              <a:gd name="connsiteY79" fmla="*/ 7936 h 10000"/>
              <a:gd name="connsiteX80" fmla="*/ 7989 w 10000"/>
              <a:gd name="connsiteY80" fmla="*/ 7838 h 10000"/>
              <a:gd name="connsiteX81" fmla="*/ 8477 w 10000"/>
              <a:gd name="connsiteY81" fmla="*/ 7807 h 10000"/>
              <a:gd name="connsiteX82" fmla="*/ 8607 w 10000"/>
              <a:gd name="connsiteY82" fmla="*/ 7727 h 10000"/>
              <a:gd name="connsiteX83" fmla="*/ 8750 w 10000"/>
              <a:gd name="connsiteY83" fmla="*/ 7450 h 10000"/>
              <a:gd name="connsiteX84" fmla="*/ 8711 w 10000"/>
              <a:gd name="connsiteY84" fmla="*/ 7147 h 10000"/>
              <a:gd name="connsiteX85" fmla="*/ 8962 w 10000"/>
              <a:gd name="connsiteY85" fmla="*/ 6773 h 10000"/>
              <a:gd name="connsiteX86" fmla="*/ 9010 w 10000"/>
              <a:gd name="connsiteY86" fmla="*/ 6514 h 10000"/>
              <a:gd name="connsiteX87" fmla="*/ 9152 w 10000"/>
              <a:gd name="connsiteY87" fmla="*/ 6325 h 10000"/>
              <a:gd name="connsiteX88" fmla="*/ 9386 w 10000"/>
              <a:gd name="connsiteY88" fmla="*/ 6325 h 10000"/>
              <a:gd name="connsiteX89" fmla="*/ 9710 w 10000"/>
              <a:gd name="connsiteY89" fmla="*/ 6392 h 10000"/>
              <a:gd name="connsiteX90" fmla="*/ 9654 w 10000"/>
              <a:gd name="connsiteY90" fmla="*/ 5682 h 10000"/>
              <a:gd name="connsiteX91" fmla="*/ 9446 w 10000"/>
              <a:gd name="connsiteY91" fmla="*/ 5435 h 10000"/>
              <a:gd name="connsiteX92" fmla="*/ 9502 w 10000"/>
              <a:gd name="connsiteY92" fmla="*/ 5321 h 10000"/>
              <a:gd name="connsiteX93" fmla="*/ 9381 w 10000"/>
              <a:gd name="connsiteY93" fmla="*/ 5277 h 10000"/>
              <a:gd name="connsiteX94" fmla="*/ 9269 w 10000"/>
              <a:gd name="connsiteY94" fmla="*/ 5230 h 10000"/>
              <a:gd name="connsiteX95" fmla="*/ 9355 w 10000"/>
              <a:gd name="connsiteY95" fmla="*/ 5068 h 10000"/>
              <a:gd name="connsiteX96" fmla="*/ 9684 w 10000"/>
              <a:gd name="connsiteY96" fmla="*/ 4960 h 10000"/>
              <a:gd name="connsiteX97" fmla="*/ 10000 w 10000"/>
              <a:gd name="connsiteY97" fmla="*/ 4543 h 10000"/>
              <a:gd name="connsiteX98" fmla="*/ 9364 w 10000"/>
              <a:gd name="connsiteY98" fmla="*/ 4350 h 10000"/>
              <a:gd name="connsiteX99" fmla="*/ 8919 w 10000"/>
              <a:gd name="connsiteY99" fmla="*/ 4502 h 10000"/>
              <a:gd name="connsiteX100" fmla="*/ 8802 w 10000"/>
              <a:gd name="connsiteY100" fmla="*/ 4522 h 10000"/>
              <a:gd name="connsiteX101" fmla="*/ 8625 w 10000"/>
              <a:gd name="connsiteY101" fmla="*/ 4522 h 10000"/>
              <a:gd name="connsiteX102" fmla="*/ 6980 w 10000"/>
              <a:gd name="connsiteY102" fmla="*/ 4748 h 10000"/>
              <a:gd name="connsiteX103" fmla="*/ 7594 w 10000"/>
              <a:gd name="connsiteY103" fmla="*/ 3997 h 10000"/>
              <a:gd name="connsiteX104" fmla="*/ 7508 w 10000"/>
              <a:gd name="connsiteY104" fmla="*/ 3791 h 10000"/>
              <a:gd name="connsiteX105" fmla="*/ 7291 w 10000"/>
              <a:gd name="connsiteY105" fmla="*/ 3587 h 10000"/>
              <a:gd name="connsiteX106" fmla="*/ 6366 w 10000"/>
              <a:gd name="connsiteY106" fmla="*/ 3241 h 10000"/>
              <a:gd name="connsiteX107" fmla="*/ 6280 w 10000"/>
              <a:gd name="connsiteY107" fmla="*/ 3127 h 10000"/>
              <a:gd name="connsiteX108" fmla="*/ 6133 w 10000"/>
              <a:gd name="connsiteY108" fmla="*/ 3060 h 10000"/>
              <a:gd name="connsiteX109" fmla="*/ 6249 w 10000"/>
              <a:gd name="connsiteY109" fmla="*/ 2968 h 10000"/>
              <a:gd name="connsiteX110" fmla="*/ 6686 w 10000"/>
              <a:gd name="connsiteY110" fmla="*/ 2901 h 10000"/>
              <a:gd name="connsiteX111" fmla="*/ 8006 w 10000"/>
              <a:gd name="connsiteY111" fmla="*/ 2123 h 10000"/>
              <a:gd name="connsiteX112" fmla="*/ 8105 w 10000"/>
              <a:gd name="connsiteY112" fmla="*/ 2039 h 10000"/>
              <a:gd name="connsiteX113" fmla="*/ 8827 w 10000"/>
              <a:gd name="connsiteY113" fmla="*/ 1483 h 10000"/>
              <a:gd name="connsiteX114" fmla="*/ 8625 w 10000"/>
              <a:gd name="connsiteY114" fmla="*/ 1277 h 10000"/>
              <a:gd name="connsiteX115" fmla="*/ 8827 w 10000"/>
              <a:gd name="connsiteY115" fmla="*/ 1257 h 10000"/>
              <a:gd name="connsiteX116" fmla="*/ 8827 w 10000"/>
              <a:gd name="connsiteY116" fmla="*/ 1186 h 10000"/>
              <a:gd name="connsiteX117" fmla="*/ 8533 w 10000"/>
              <a:gd name="connsiteY117" fmla="*/ 1186 h 10000"/>
              <a:gd name="connsiteX118" fmla="*/ 8391 w 10000"/>
              <a:gd name="connsiteY118" fmla="*/ 1005 h 10000"/>
              <a:gd name="connsiteX119" fmla="*/ 8006 w 10000"/>
              <a:gd name="connsiteY119" fmla="*/ 866 h 10000"/>
              <a:gd name="connsiteX120" fmla="*/ 7508 w 10000"/>
              <a:gd name="connsiteY120" fmla="*/ 937 h 10000"/>
              <a:gd name="connsiteX121" fmla="*/ 7508 w 10000"/>
              <a:gd name="connsiteY121" fmla="*/ 846 h 10000"/>
              <a:gd name="connsiteX122" fmla="*/ 7590 w 10000"/>
              <a:gd name="connsiteY122" fmla="*/ 816 h 10000"/>
              <a:gd name="connsiteX123" fmla="*/ 7625 w 10000"/>
              <a:gd name="connsiteY123" fmla="*/ 799 h 10000"/>
              <a:gd name="connsiteX124" fmla="*/ 7802 w 10000"/>
              <a:gd name="connsiteY124" fmla="*/ 569 h 10000"/>
              <a:gd name="connsiteX125" fmla="*/ 7759 w 10000"/>
              <a:gd name="connsiteY125" fmla="*/ 516 h 10000"/>
              <a:gd name="connsiteX126" fmla="*/ 7599 w 10000"/>
              <a:gd name="connsiteY126" fmla="*/ 229 h 10000"/>
              <a:gd name="connsiteX127" fmla="*/ 7448 w 10000"/>
              <a:gd name="connsiteY127" fmla="*/ 114 h 10000"/>
              <a:gd name="connsiteX128" fmla="*/ 7435 w 10000"/>
              <a:gd name="connsiteY128" fmla="*/ 104 h 10000"/>
              <a:gd name="connsiteX129" fmla="*/ 7422 w 10000"/>
              <a:gd name="connsiteY129" fmla="*/ 91 h 10000"/>
              <a:gd name="connsiteX130" fmla="*/ 7392 w 10000"/>
              <a:gd name="connsiteY130" fmla="*/ 0 h 10000"/>
              <a:gd name="connsiteX131" fmla="*/ 6937 w 10000"/>
              <a:gd name="connsiteY131" fmla="*/ 283 h 10000"/>
              <a:gd name="connsiteX132" fmla="*/ 6453 w 10000"/>
              <a:gd name="connsiteY132" fmla="*/ 459 h 10000"/>
              <a:gd name="connsiteX133" fmla="*/ 6305 w 10000"/>
              <a:gd name="connsiteY133" fmla="*/ 660 h 10000"/>
              <a:gd name="connsiteX134" fmla="*/ 6249 w 10000"/>
              <a:gd name="connsiteY134" fmla="*/ 846 h 10000"/>
              <a:gd name="connsiteX0" fmla="*/ 6249 w 10000"/>
              <a:gd name="connsiteY0" fmla="*/ 846 h 10000"/>
              <a:gd name="connsiteX1" fmla="*/ 6336 w 10000"/>
              <a:gd name="connsiteY1" fmla="*/ 937 h 10000"/>
              <a:gd name="connsiteX2" fmla="*/ 6159 w 10000"/>
              <a:gd name="connsiteY2" fmla="*/ 1162 h 10000"/>
              <a:gd name="connsiteX3" fmla="*/ 6924 w 10000"/>
              <a:gd name="connsiteY3" fmla="*/ 1277 h 10000"/>
              <a:gd name="connsiteX4" fmla="*/ 6829 w 10000"/>
              <a:gd name="connsiteY4" fmla="*/ 1388 h 10000"/>
              <a:gd name="connsiteX5" fmla="*/ 6539 w 10000"/>
              <a:gd name="connsiteY5" fmla="*/ 1526 h 10000"/>
              <a:gd name="connsiteX6" fmla="*/ 6015 w 10000"/>
              <a:gd name="connsiteY6" fmla="*/ 1506 h 10000"/>
              <a:gd name="connsiteX7" fmla="*/ 5695 w 10000"/>
              <a:gd name="connsiteY7" fmla="*/ 1459 h 10000"/>
              <a:gd name="connsiteX8" fmla="*/ 5345 w 10000"/>
              <a:gd name="connsiteY8" fmla="*/ 1513 h 10000"/>
              <a:gd name="connsiteX9" fmla="*/ 5042 w 10000"/>
              <a:gd name="connsiteY9" fmla="*/ 1708 h 10000"/>
              <a:gd name="connsiteX10" fmla="*/ 4986 w 10000"/>
              <a:gd name="connsiteY10" fmla="*/ 1735 h 10000"/>
              <a:gd name="connsiteX11" fmla="*/ 4575 w 10000"/>
              <a:gd name="connsiteY11" fmla="*/ 1826 h 10000"/>
              <a:gd name="connsiteX12" fmla="*/ 3736 w 10000"/>
              <a:gd name="connsiteY12" fmla="*/ 2426 h 10000"/>
              <a:gd name="connsiteX13" fmla="*/ 3143 w 10000"/>
              <a:gd name="connsiteY13" fmla="*/ 2743 h 10000"/>
              <a:gd name="connsiteX14" fmla="*/ 2369 w 10000"/>
              <a:gd name="connsiteY14" fmla="*/ 3238 h 10000"/>
              <a:gd name="connsiteX15" fmla="*/ 1958 w 10000"/>
              <a:gd name="connsiteY15" fmla="*/ 3555 h 10000"/>
              <a:gd name="connsiteX16" fmla="*/ 1711 w 10000"/>
              <a:gd name="connsiteY16" fmla="*/ 3980 h 10000"/>
              <a:gd name="connsiteX17" fmla="*/ 1586 w 10000"/>
              <a:gd name="connsiteY17" fmla="*/ 4199 h 10000"/>
              <a:gd name="connsiteX18" fmla="*/ 1616 w 10000"/>
              <a:gd name="connsiteY18" fmla="*/ 4452 h 10000"/>
              <a:gd name="connsiteX19" fmla="*/ 1409 w 10000"/>
              <a:gd name="connsiteY19" fmla="*/ 4475 h 10000"/>
              <a:gd name="connsiteX20" fmla="*/ 1205 w 10000"/>
              <a:gd name="connsiteY20" fmla="*/ 4566 h 10000"/>
              <a:gd name="connsiteX21" fmla="*/ 984 w 10000"/>
              <a:gd name="connsiteY21" fmla="*/ 4873 h 10000"/>
              <a:gd name="connsiteX22" fmla="*/ 941 w 10000"/>
              <a:gd name="connsiteY22" fmla="*/ 5025 h 10000"/>
              <a:gd name="connsiteX23" fmla="*/ 1235 w 10000"/>
              <a:gd name="connsiteY23" fmla="*/ 5159 h 10000"/>
              <a:gd name="connsiteX24" fmla="*/ 1668 w 10000"/>
              <a:gd name="connsiteY24" fmla="*/ 5186 h 10000"/>
              <a:gd name="connsiteX25" fmla="*/ 2200 w 10000"/>
              <a:gd name="connsiteY25" fmla="*/ 5503 h 10000"/>
              <a:gd name="connsiteX26" fmla="*/ 2097 w 10000"/>
              <a:gd name="connsiteY26" fmla="*/ 5692 h 10000"/>
              <a:gd name="connsiteX27" fmla="*/ 1625 w 10000"/>
              <a:gd name="connsiteY27" fmla="*/ 5829 h 10000"/>
              <a:gd name="connsiteX28" fmla="*/ 855 w 10000"/>
              <a:gd name="connsiteY28" fmla="*/ 5641 h 10000"/>
              <a:gd name="connsiteX29" fmla="*/ 971 w 10000"/>
              <a:gd name="connsiteY29" fmla="*/ 5614 h 10000"/>
              <a:gd name="connsiteX30" fmla="*/ 971 w 10000"/>
              <a:gd name="connsiteY30" fmla="*/ 5550 h 10000"/>
              <a:gd name="connsiteX31" fmla="*/ 825 w 10000"/>
              <a:gd name="connsiteY31" fmla="*/ 5479 h 10000"/>
              <a:gd name="connsiteX32" fmla="*/ 677 w 10000"/>
              <a:gd name="connsiteY32" fmla="*/ 5708 h 10000"/>
              <a:gd name="connsiteX33" fmla="*/ 738 w 10000"/>
              <a:gd name="connsiteY33" fmla="*/ 5799 h 10000"/>
              <a:gd name="connsiteX34" fmla="*/ 816 w 10000"/>
              <a:gd name="connsiteY34" fmla="*/ 6012 h 10000"/>
              <a:gd name="connsiteX35" fmla="*/ 881 w 10000"/>
              <a:gd name="connsiteY35" fmla="*/ 6144 h 10000"/>
              <a:gd name="connsiteX36" fmla="*/ 746 w 10000"/>
              <a:gd name="connsiteY36" fmla="*/ 6379 h 10000"/>
              <a:gd name="connsiteX37" fmla="*/ 475 w 10000"/>
              <a:gd name="connsiteY37" fmla="*/ 6531 h 10000"/>
              <a:gd name="connsiteX38" fmla="*/ 236 w 10000"/>
              <a:gd name="connsiteY38" fmla="*/ 6871 h 10000"/>
              <a:gd name="connsiteX39" fmla="*/ 2 w 10000"/>
              <a:gd name="connsiteY39" fmla="*/ 7214 h 10000"/>
              <a:gd name="connsiteX40" fmla="*/ 314 w 10000"/>
              <a:gd name="connsiteY40" fmla="*/ 7430 h 10000"/>
              <a:gd name="connsiteX41" fmla="*/ 707 w 10000"/>
              <a:gd name="connsiteY41" fmla="*/ 7603 h 10000"/>
              <a:gd name="connsiteX42" fmla="*/ 881 w 10000"/>
              <a:gd name="connsiteY42" fmla="*/ 7603 h 10000"/>
              <a:gd name="connsiteX43" fmla="*/ 946 w 10000"/>
              <a:gd name="connsiteY43" fmla="*/ 7693 h 10000"/>
              <a:gd name="connsiteX44" fmla="*/ 1102 w 10000"/>
              <a:gd name="connsiteY44" fmla="*/ 7889 h 10000"/>
              <a:gd name="connsiteX45" fmla="*/ 1175 w 10000"/>
              <a:gd name="connsiteY45" fmla="*/ 7993 h 10000"/>
              <a:gd name="connsiteX46" fmla="*/ 1002 w 10000"/>
              <a:gd name="connsiteY46" fmla="*/ 8084 h 10000"/>
              <a:gd name="connsiteX47" fmla="*/ 907 w 10000"/>
              <a:gd name="connsiteY47" fmla="*/ 8149 h 10000"/>
              <a:gd name="connsiteX48" fmla="*/ 864 w 10000"/>
              <a:gd name="connsiteY48" fmla="*/ 8229 h 10000"/>
              <a:gd name="connsiteX49" fmla="*/ 561 w 10000"/>
              <a:gd name="connsiteY49" fmla="*/ 8700 h 10000"/>
              <a:gd name="connsiteX50" fmla="*/ 475 w 10000"/>
              <a:gd name="connsiteY50" fmla="*/ 9021 h 10000"/>
              <a:gd name="connsiteX51" fmla="*/ 772 w 10000"/>
              <a:gd name="connsiteY51" fmla="*/ 9311 h 10000"/>
              <a:gd name="connsiteX52" fmla="*/ 1040 w 10000"/>
              <a:gd name="connsiteY52" fmla="*/ 9513 h 10000"/>
              <a:gd name="connsiteX53" fmla="*/ 1556 w 10000"/>
              <a:gd name="connsiteY53" fmla="*/ 9499 h 10000"/>
              <a:gd name="connsiteX54" fmla="*/ 1897 w 10000"/>
              <a:gd name="connsiteY54" fmla="*/ 9712 h 10000"/>
              <a:gd name="connsiteX55" fmla="*/ 2084 w 10000"/>
              <a:gd name="connsiteY55" fmla="*/ 9819 h 10000"/>
              <a:gd name="connsiteX56" fmla="*/ 2408 w 10000"/>
              <a:gd name="connsiteY56" fmla="*/ 9749 h 10000"/>
              <a:gd name="connsiteX57" fmla="*/ 2537 w 10000"/>
              <a:gd name="connsiteY57" fmla="*/ 9901 h 10000"/>
              <a:gd name="connsiteX58" fmla="*/ 3014 w 10000"/>
              <a:gd name="connsiteY58" fmla="*/ 9924 h 10000"/>
              <a:gd name="connsiteX59" fmla="*/ 3057 w 10000"/>
              <a:gd name="connsiteY59" fmla="*/ 9891 h 10000"/>
              <a:gd name="connsiteX60" fmla="*/ 3113 w 10000"/>
              <a:gd name="connsiteY60" fmla="*/ 9819 h 10000"/>
              <a:gd name="connsiteX61" fmla="*/ 3697 w 10000"/>
              <a:gd name="connsiteY61" fmla="*/ 9819 h 10000"/>
              <a:gd name="connsiteX62" fmla="*/ 3809 w 10000"/>
              <a:gd name="connsiteY62" fmla="*/ 9678 h 10000"/>
              <a:gd name="connsiteX63" fmla="*/ 3852 w 10000"/>
              <a:gd name="connsiteY63" fmla="*/ 9618 h 10000"/>
              <a:gd name="connsiteX64" fmla="*/ 4320 w 10000"/>
              <a:gd name="connsiteY64" fmla="*/ 9574 h 10000"/>
              <a:gd name="connsiteX65" fmla="*/ 4636 w 10000"/>
              <a:gd name="connsiteY65" fmla="*/ 9294 h 10000"/>
              <a:gd name="connsiteX66" fmla="*/ 4986 w 10000"/>
              <a:gd name="connsiteY66" fmla="*/ 8700 h 10000"/>
              <a:gd name="connsiteX67" fmla="*/ 5164 w 10000"/>
              <a:gd name="connsiteY67" fmla="*/ 8404 h 10000"/>
              <a:gd name="connsiteX68" fmla="*/ 5523 w 10000"/>
              <a:gd name="connsiteY68" fmla="*/ 8229 h 10000"/>
              <a:gd name="connsiteX69" fmla="*/ 5760 w 10000"/>
              <a:gd name="connsiteY69" fmla="*/ 7933 h 10000"/>
              <a:gd name="connsiteX70" fmla="*/ 6159 w 10000"/>
              <a:gd name="connsiteY70" fmla="*/ 7879 h 10000"/>
              <a:gd name="connsiteX71" fmla="*/ 6072 w 10000"/>
              <a:gd name="connsiteY71" fmla="*/ 7697 h 10000"/>
              <a:gd name="connsiteX72" fmla="*/ 6453 w 10000"/>
              <a:gd name="connsiteY72" fmla="*/ 7603 h 10000"/>
              <a:gd name="connsiteX73" fmla="*/ 6660 w 10000"/>
              <a:gd name="connsiteY73" fmla="*/ 7673 h 10000"/>
              <a:gd name="connsiteX74" fmla="*/ 6898 w 10000"/>
              <a:gd name="connsiteY74" fmla="*/ 7491 h 10000"/>
              <a:gd name="connsiteX75" fmla="*/ 7214 w 10000"/>
              <a:gd name="connsiteY75" fmla="*/ 7534 h 10000"/>
              <a:gd name="connsiteX76" fmla="*/ 7244 w 10000"/>
              <a:gd name="connsiteY76" fmla="*/ 7693 h 10000"/>
              <a:gd name="connsiteX77" fmla="*/ 7405 w 10000"/>
              <a:gd name="connsiteY77" fmla="*/ 7936 h 10000"/>
              <a:gd name="connsiteX78" fmla="*/ 7538 w 10000"/>
              <a:gd name="connsiteY78" fmla="*/ 8060 h 10000"/>
              <a:gd name="connsiteX79" fmla="*/ 7729 w 10000"/>
              <a:gd name="connsiteY79" fmla="*/ 7936 h 10000"/>
              <a:gd name="connsiteX80" fmla="*/ 7989 w 10000"/>
              <a:gd name="connsiteY80" fmla="*/ 7838 h 10000"/>
              <a:gd name="connsiteX81" fmla="*/ 8477 w 10000"/>
              <a:gd name="connsiteY81" fmla="*/ 7807 h 10000"/>
              <a:gd name="connsiteX82" fmla="*/ 8607 w 10000"/>
              <a:gd name="connsiteY82" fmla="*/ 7727 h 10000"/>
              <a:gd name="connsiteX83" fmla="*/ 8750 w 10000"/>
              <a:gd name="connsiteY83" fmla="*/ 7450 h 10000"/>
              <a:gd name="connsiteX84" fmla="*/ 8711 w 10000"/>
              <a:gd name="connsiteY84" fmla="*/ 7147 h 10000"/>
              <a:gd name="connsiteX85" fmla="*/ 8962 w 10000"/>
              <a:gd name="connsiteY85" fmla="*/ 6773 h 10000"/>
              <a:gd name="connsiteX86" fmla="*/ 9010 w 10000"/>
              <a:gd name="connsiteY86" fmla="*/ 6514 h 10000"/>
              <a:gd name="connsiteX87" fmla="*/ 9152 w 10000"/>
              <a:gd name="connsiteY87" fmla="*/ 6325 h 10000"/>
              <a:gd name="connsiteX88" fmla="*/ 9386 w 10000"/>
              <a:gd name="connsiteY88" fmla="*/ 6325 h 10000"/>
              <a:gd name="connsiteX89" fmla="*/ 9710 w 10000"/>
              <a:gd name="connsiteY89" fmla="*/ 6392 h 10000"/>
              <a:gd name="connsiteX90" fmla="*/ 9654 w 10000"/>
              <a:gd name="connsiteY90" fmla="*/ 5682 h 10000"/>
              <a:gd name="connsiteX91" fmla="*/ 9446 w 10000"/>
              <a:gd name="connsiteY91" fmla="*/ 5435 h 10000"/>
              <a:gd name="connsiteX92" fmla="*/ 9502 w 10000"/>
              <a:gd name="connsiteY92" fmla="*/ 5321 h 10000"/>
              <a:gd name="connsiteX93" fmla="*/ 9381 w 10000"/>
              <a:gd name="connsiteY93" fmla="*/ 5277 h 10000"/>
              <a:gd name="connsiteX94" fmla="*/ 9269 w 10000"/>
              <a:gd name="connsiteY94" fmla="*/ 5230 h 10000"/>
              <a:gd name="connsiteX95" fmla="*/ 9355 w 10000"/>
              <a:gd name="connsiteY95" fmla="*/ 5068 h 10000"/>
              <a:gd name="connsiteX96" fmla="*/ 9684 w 10000"/>
              <a:gd name="connsiteY96" fmla="*/ 4960 h 10000"/>
              <a:gd name="connsiteX97" fmla="*/ 10000 w 10000"/>
              <a:gd name="connsiteY97" fmla="*/ 4543 h 10000"/>
              <a:gd name="connsiteX98" fmla="*/ 9364 w 10000"/>
              <a:gd name="connsiteY98" fmla="*/ 4350 h 10000"/>
              <a:gd name="connsiteX99" fmla="*/ 8919 w 10000"/>
              <a:gd name="connsiteY99" fmla="*/ 4502 h 10000"/>
              <a:gd name="connsiteX100" fmla="*/ 8802 w 10000"/>
              <a:gd name="connsiteY100" fmla="*/ 4522 h 10000"/>
              <a:gd name="connsiteX101" fmla="*/ 8625 w 10000"/>
              <a:gd name="connsiteY101" fmla="*/ 4522 h 10000"/>
              <a:gd name="connsiteX102" fmla="*/ 6980 w 10000"/>
              <a:gd name="connsiteY102" fmla="*/ 4748 h 10000"/>
              <a:gd name="connsiteX103" fmla="*/ 7594 w 10000"/>
              <a:gd name="connsiteY103" fmla="*/ 3997 h 10000"/>
              <a:gd name="connsiteX104" fmla="*/ 7508 w 10000"/>
              <a:gd name="connsiteY104" fmla="*/ 3791 h 10000"/>
              <a:gd name="connsiteX105" fmla="*/ 7291 w 10000"/>
              <a:gd name="connsiteY105" fmla="*/ 3587 h 10000"/>
              <a:gd name="connsiteX106" fmla="*/ 6366 w 10000"/>
              <a:gd name="connsiteY106" fmla="*/ 3241 h 10000"/>
              <a:gd name="connsiteX107" fmla="*/ 6280 w 10000"/>
              <a:gd name="connsiteY107" fmla="*/ 3127 h 10000"/>
              <a:gd name="connsiteX108" fmla="*/ 6133 w 10000"/>
              <a:gd name="connsiteY108" fmla="*/ 3060 h 10000"/>
              <a:gd name="connsiteX109" fmla="*/ 6249 w 10000"/>
              <a:gd name="connsiteY109" fmla="*/ 2968 h 10000"/>
              <a:gd name="connsiteX110" fmla="*/ 6686 w 10000"/>
              <a:gd name="connsiteY110" fmla="*/ 2901 h 10000"/>
              <a:gd name="connsiteX111" fmla="*/ 8006 w 10000"/>
              <a:gd name="connsiteY111" fmla="*/ 2123 h 10000"/>
              <a:gd name="connsiteX112" fmla="*/ 8105 w 10000"/>
              <a:gd name="connsiteY112" fmla="*/ 2039 h 10000"/>
              <a:gd name="connsiteX113" fmla="*/ 8827 w 10000"/>
              <a:gd name="connsiteY113" fmla="*/ 1483 h 10000"/>
              <a:gd name="connsiteX114" fmla="*/ 8625 w 10000"/>
              <a:gd name="connsiteY114" fmla="*/ 1277 h 10000"/>
              <a:gd name="connsiteX115" fmla="*/ 8827 w 10000"/>
              <a:gd name="connsiteY115" fmla="*/ 1257 h 10000"/>
              <a:gd name="connsiteX116" fmla="*/ 8827 w 10000"/>
              <a:gd name="connsiteY116" fmla="*/ 1186 h 10000"/>
              <a:gd name="connsiteX117" fmla="*/ 8533 w 10000"/>
              <a:gd name="connsiteY117" fmla="*/ 1186 h 10000"/>
              <a:gd name="connsiteX118" fmla="*/ 8391 w 10000"/>
              <a:gd name="connsiteY118" fmla="*/ 1005 h 10000"/>
              <a:gd name="connsiteX119" fmla="*/ 8006 w 10000"/>
              <a:gd name="connsiteY119" fmla="*/ 866 h 10000"/>
              <a:gd name="connsiteX120" fmla="*/ 7508 w 10000"/>
              <a:gd name="connsiteY120" fmla="*/ 937 h 10000"/>
              <a:gd name="connsiteX121" fmla="*/ 7508 w 10000"/>
              <a:gd name="connsiteY121" fmla="*/ 846 h 10000"/>
              <a:gd name="connsiteX122" fmla="*/ 7590 w 10000"/>
              <a:gd name="connsiteY122" fmla="*/ 816 h 10000"/>
              <a:gd name="connsiteX123" fmla="*/ 7625 w 10000"/>
              <a:gd name="connsiteY123" fmla="*/ 799 h 10000"/>
              <a:gd name="connsiteX124" fmla="*/ 7802 w 10000"/>
              <a:gd name="connsiteY124" fmla="*/ 569 h 10000"/>
              <a:gd name="connsiteX125" fmla="*/ 7759 w 10000"/>
              <a:gd name="connsiteY125" fmla="*/ 516 h 10000"/>
              <a:gd name="connsiteX126" fmla="*/ 7448 w 10000"/>
              <a:gd name="connsiteY126" fmla="*/ 114 h 10000"/>
              <a:gd name="connsiteX127" fmla="*/ 7435 w 10000"/>
              <a:gd name="connsiteY127" fmla="*/ 104 h 10000"/>
              <a:gd name="connsiteX128" fmla="*/ 7422 w 10000"/>
              <a:gd name="connsiteY128" fmla="*/ 91 h 10000"/>
              <a:gd name="connsiteX129" fmla="*/ 7392 w 10000"/>
              <a:gd name="connsiteY129" fmla="*/ 0 h 10000"/>
              <a:gd name="connsiteX130" fmla="*/ 6937 w 10000"/>
              <a:gd name="connsiteY130" fmla="*/ 283 h 10000"/>
              <a:gd name="connsiteX131" fmla="*/ 6453 w 10000"/>
              <a:gd name="connsiteY131" fmla="*/ 459 h 10000"/>
              <a:gd name="connsiteX132" fmla="*/ 6305 w 10000"/>
              <a:gd name="connsiteY132" fmla="*/ 660 h 10000"/>
              <a:gd name="connsiteX133" fmla="*/ 6249 w 10000"/>
              <a:gd name="connsiteY133" fmla="*/ 846 h 10000"/>
              <a:gd name="connsiteX0" fmla="*/ 6249 w 10000"/>
              <a:gd name="connsiteY0" fmla="*/ 755 h 9909"/>
              <a:gd name="connsiteX1" fmla="*/ 6336 w 10000"/>
              <a:gd name="connsiteY1" fmla="*/ 846 h 9909"/>
              <a:gd name="connsiteX2" fmla="*/ 6159 w 10000"/>
              <a:gd name="connsiteY2" fmla="*/ 1071 h 9909"/>
              <a:gd name="connsiteX3" fmla="*/ 6924 w 10000"/>
              <a:gd name="connsiteY3" fmla="*/ 1186 h 9909"/>
              <a:gd name="connsiteX4" fmla="*/ 6829 w 10000"/>
              <a:gd name="connsiteY4" fmla="*/ 1297 h 9909"/>
              <a:gd name="connsiteX5" fmla="*/ 6539 w 10000"/>
              <a:gd name="connsiteY5" fmla="*/ 1435 h 9909"/>
              <a:gd name="connsiteX6" fmla="*/ 6015 w 10000"/>
              <a:gd name="connsiteY6" fmla="*/ 1415 h 9909"/>
              <a:gd name="connsiteX7" fmla="*/ 5695 w 10000"/>
              <a:gd name="connsiteY7" fmla="*/ 1368 h 9909"/>
              <a:gd name="connsiteX8" fmla="*/ 5345 w 10000"/>
              <a:gd name="connsiteY8" fmla="*/ 1422 h 9909"/>
              <a:gd name="connsiteX9" fmla="*/ 5042 w 10000"/>
              <a:gd name="connsiteY9" fmla="*/ 1617 h 9909"/>
              <a:gd name="connsiteX10" fmla="*/ 4986 w 10000"/>
              <a:gd name="connsiteY10" fmla="*/ 1644 h 9909"/>
              <a:gd name="connsiteX11" fmla="*/ 4575 w 10000"/>
              <a:gd name="connsiteY11" fmla="*/ 1735 h 9909"/>
              <a:gd name="connsiteX12" fmla="*/ 3736 w 10000"/>
              <a:gd name="connsiteY12" fmla="*/ 2335 h 9909"/>
              <a:gd name="connsiteX13" fmla="*/ 3143 w 10000"/>
              <a:gd name="connsiteY13" fmla="*/ 2652 h 9909"/>
              <a:gd name="connsiteX14" fmla="*/ 2369 w 10000"/>
              <a:gd name="connsiteY14" fmla="*/ 3147 h 9909"/>
              <a:gd name="connsiteX15" fmla="*/ 1958 w 10000"/>
              <a:gd name="connsiteY15" fmla="*/ 3464 h 9909"/>
              <a:gd name="connsiteX16" fmla="*/ 1711 w 10000"/>
              <a:gd name="connsiteY16" fmla="*/ 3889 h 9909"/>
              <a:gd name="connsiteX17" fmla="*/ 1586 w 10000"/>
              <a:gd name="connsiteY17" fmla="*/ 4108 h 9909"/>
              <a:gd name="connsiteX18" fmla="*/ 1616 w 10000"/>
              <a:gd name="connsiteY18" fmla="*/ 4361 h 9909"/>
              <a:gd name="connsiteX19" fmla="*/ 1409 w 10000"/>
              <a:gd name="connsiteY19" fmla="*/ 4384 h 9909"/>
              <a:gd name="connsiteX20" fmla="*/ 1205 w 10000"/>
              <a:gd name="connsiteY20" fmla="*/ 4475 h 9909"/>
              <a:gd name="connsiteX21" fmla="*/ 984 w 10000"/>
              <a:gd name="connsiteY21" fmla="*/ 4782 h 9909"/>
              <a:gd name="connsiteX22" fmla="*/ 941 w 10000"/>
              <a:gd name="connsiteY22" fmla="*/ 4934 h 9909"/>
              <a:gd name="connsiteX23" fmla="*/ 1235 w 10000"/>
              <a:gd name="connsiteY23" fmla="*/ 5068 h 9909"/>
              <a:gd name="connsiteX24" fmla="*/ 1668 w 10000"/>
              <a:gd name="connsiteY24" fmla="*/ 5095 h 9909"/>
              <a:gd name="connsiteX25" fmla="*/ 2200 w 10000"/>
              <a:gd name="connsiteY25" fmla="*/ 5412 h 9909"/>
              <a:gd name="connsiteX26" fmla="*/ 2097 w 10000"/>
              <a:gd name="connsiteY26" fmla="*/ 5601 h 9909"/>
              <a:gd name="connsiteX27" fmla="*/ 1625 w 10000"/>
              <a:gd name="connsiteY27" fmla="*/ 5738 h 9909"/>
              <a:gd name="connsiteX28" fmla="*/ 855 w 10000"/>
              <a:gd name="connsiteY28" fmla="*/ 5550 h 9909"/>
              <a:gd name="connsiteX29" fmla="*/ 971 w 10000"/>
              <a:gd name="connsiteY29" fmla="*/ 5523 h 9909"/>
              <a:gd name="connsiteX30" fmla="*/ 971 w 10000"/>
              <a:gd name="connsiteY30" fmla="*/ 5459 h 9909"/>
              <a:gd name="connsiteX31" fmla="*/ 825 w 10000"/>
              <a:gd name="connsiteY31" fmla="*/ 5388 h 9909"/>
              <a:gd name="connsiteX32" fmla="*/ 677 w 10000"/>
              <a:gd name="connsiteY32" fmla="*/ 5617 h 9909"/>
              <a:gd name="connsiteX33" fmla="*/ 738 w 10000"/>
              <a:gd name="connsiteY33" fmla="*/ 5708 h 9909"/>
              <a:gd name="connsiteX34" fmla="*/ 816 w 10000"/>
              <a:gd name="connsiteY34" fmla="*/ 5921 h 9909"/>
              <a:gd name="connsiteX35" fmla="*/ 881 w 10000"/>
              <a:gd name="connsiteY35" fmla="*/ 6053 h 9909"/>
              <a:gd name="connsiteX36" fmla="*/ 746 w 10000"/>
              <a:gd name="connsiteY36" fmla="*/ 6288 h 9909"/>
              <a:gd name="connsiteX37" fmla="*/ 475 w 10000"/>
              <a:gd name="connsiteY37" fmla="*/ 6440 h 9909"/>
              <a:gd name="connsiteX38" fmla="*/ 236 w 10000"/>
              <a:gd name="connsiteY38" fmla="*/ 6780 h 9909"/>
              <a:gd name="connsiteX39" fmla="*/ 2 w 10000"/>
              <a:gd name="connsiteY39" fmla="*/ 7123 h 9909"/>
              <a:gd name="connsiteX40" fmla="*/ 314 w 10000"/>
              <a:gd name="connsiteY40" fmla="*/ 7339 h 9909"/>
              <a:gd name="connsiteX41" fmla="*/ 707 w 10000"/>
              <a:gd name="connsiteY41" fmla="*/ 7512 h 9909"/>
              <a:gd name="connsiteX42" fmla="*/ 881 w 10000"/>
              <a:gd name="connsiteY42" fmla="*/ 7512 h 9909"/>
              <a:gd name="connsiteX43" fmla="*/ 946 w 10000"/>
              <a:gd name="connsiteY43" fmla="*/ 7602 h 9909"/>
              <a:gd name="connsiteX44" fmla="*/ 1102 w 10000"/>
              <a:gd name="connsiteY44" fmla="*/ 7798 h 9909"/>
              <a:gd name="connsiteX45" fmla="*/ 1175 w 10000"/>
              <a:gd name="connsiteY45" fmla="*/ 7902 h 9909"/>
              <a:gd name="connsiteX46" fmla="*/ 1002 w 10000"/>
              <a:gd name="connsiteY46" fmla="*/ 7993 h 9909"/>
              <a:gd name="connsiteX47" fmla="*/ 907 w 10000"/>
              <a:gd name="connsiteY47" fmla="*/ 8058 h 9909"/>
              <a:gd name="connsiteX48" fmla="*/ 864 w 10000"/>
              <a:gd name="connsiteY48" fmla="*/ 8138 h 9909"/>
              <a:gd name="connsiteX49" fmla="*/ 561 w 10000"/>
              <a:gd name="connsiteY49" fmla="*/ 8609 h 9909"/>
              <a:gd name="connsiteX50" fmla="*/ 475 w 10000"/>
              <a:gd name="connsiteY50" fmla="*/ 8930 h 9909"/>
              <a:gd name="connsiteX51" fmla="*/ 772 w 10000"/>
              <a:gd name="connsiteY51" fmla="*/ 9220 h 9909"/>
              <a:gd name="connsiteX52" fmla="*/ 1040 w 10000"/>
              <a:gd name="connsiteY52" fmla="*/ 9422 h 9909"/>
              <a:gd name="connsiteX53" fmla="*/ 1556 w 10000"/>
              <a:gd name="connsiteY53" fmla="*/ 9408 h 9909"/>
              <a:gd name="connsiteX54" fmla="*/ 1897 w 10000"/>
              <a:gd name="connsiteY54" fmla="*/ 9621 h 9909"/>
              <a:gd name="connsiteX55" fmla="*/ 2084 w 10000"/>
              <a:gd name="connsiteY55" fmla="*/ 9728 h 9909"/>
              <a:gd name="connsiteX56" fmla="*/ 2408 w 10000"/>
              <a:gd name="connsiteY56" fmla="*/ 9658 h 9909"/>
              <a:gd name="connsiteX57" fmla="*/ 2537 w 10000"/>
              <a:gd name="connsiteY57" fmla="*/ 9810 h 9909"/>
              <a:gd name="connsiteX58" fmla="*/ 3014 w 10000"/>
              <a:gd name="connsiteY58" fmla="*/ 9833 h 9909"/>
              <a:gd name="connsiteX59" fmla="*/ 3057 w 10000"/>
              <a:gd name="connsiteY59" fmla="*/ 9800 h 9909"/>
              <a:gd name="connsiteX60" fmla="*/ 3113 w 10000"/>
              <a:gd name="connsiteY60" fmla="*/ 9728 h 9909"/>
              <a:gd name="connsiteX61" fmla="*/ 3697 w 10000"/>
              <a:gd name="connsiteY61" fmla="*/ 9728 h 9909"/>
              <a:gd name="connsiteX62" fmla="*/ 3809 w 10000"/>
              <a:gd name="connsiteY62" fmla="*/ 9587 h 9909"/>
              <a:gd name="connsiteX63" fmla="*/ 3852 w 10000"/>
              <a:gd name="connsiteY63" fmla="*/ 9527 h 9909"/>
              <a:gd name="connsiteX64" fmla="*/ 4320 w 10000"/>
              <a:gd name="connsiteY64" fmla="*/ 9483 h 9909"/>
              <a:gd name="connsiteX65" fmla="*/ 4636 w 10000"/>
              <a:gd name="connsiteY65" fmla="*/ 9203 h 9909"/>
              <a:gd name="connsiteX66" fmla="*/ 4986 w 10000"/>
              <a:gd name="connsiteY66" fmla="*/ 8609 h 9909"/>
              <a:gd name="connsiteX67" fmla="*/ 5164 w 10000"/>
              <a:gd name="connsiteY67" fmla="*/ 8313 h 9909"/>
              <a:gd name="connsiteX68" fmla="*/ 5523 w 10000"/>
              <a:gd name="connsiteY68" fmla="*/ 8138 h 9909"/>
              <a:gd name="connsiteX69" fmla="*/ 5760 w 10000"/>
              <a:gd name="connsiteY69" fmla="*/ 7842 h 9909"/>
              <a:gd name="connsiteX70" fmla="*/ 6159 w 10000"/>
              <a:gd name="connsiteY70" fmla="*/ 7788 h 9909"/>
              <a:gd name="connsiteX71" fmla="*/ 6072 w 10000"/>
              <a:gd name="connsiteY71" fmla="*/ 7606 h 9909"/>
              <a:gd name="connsiteX72" fmla="*/ 6453 w 10000"/>
              <a:gd name="connsiteY72" fmla="*/ 7512 h 9909"/>
              <a:gd name="connsiteX73" fmla="*/ 6660 w 10000"/>
              <a:gd name="connsiteY73" fmla="*/ 7582 h 9909"/>
              <a:gd name="connsiteX74" fmla="*/ 6898 w 10000"/>
              <a:gd name="connsiteY74" fmla="*/ 7400 h 9909"/>
              <a:gd name="connsiteX75" fmla="*/ 7214 w 10000"/>
              <a:gd name="connsiteY75" fmla="*/ 7443 h 9909"/>
              <a:gd name="connsiteX76" fmla="*/ 7244 w 10000"/>
              <a:gd name="connsiteY76" fmla="*/ 7602 h 9909"/>
              <a:gd name="connsiteX77" fmla="*/ 7405 w 10000"/>
              <a:gd name="connsiteY77" fmla="*/ 7845 h 9909"/>
              <a:gd name="connsiteX78" fmla="*/ 7538 w 10000"/>
              <a:gd name="connsiteY78" fmla="*/ 7969 h 9909"/>
              <a:gd name="connsiteX79" fmla="*/ 7729 w 10000"/>
              <a:gd name="connsiteY79" fmla="*/ 7845 h 9909"/>
              <a:gd name="connsiteX80" fmla="*/ 7989 w 10000"/>
              <a:gd name="connsiteY80" fmla="*/ 7747 h 9909"/>
              <a:gd name="connsiteX81" fmla="*/ 8477 w 10000"/>
              <a:gd name="connsiteY81" fmla="*/ 7716 h 9909"/>
              <a:gd name="connsiteX82" fmla="*/ 8607 w 10000"/>
              <a:gd name="connsiteY82" fmla="*/ 7636 h 9909"/>
              <a:gd name="connsiteX83" fmla="*/ 8750 w 10000"/>
              <a:gd name="connsiteY83" fmla="*/ 7359 h 9909"/>
              <a:gd name="connsiteX84" fmla="*/ 8711 w 10000"/>
              <a:gd name="connsiteY84" fmla="*/ 7056 h 9909"/>
              <a:gd name="connsiteX85" fmla="*/ 8962 w 10000"/>
              <a:gd name="connsiteY85" fmla="*/ 6682 h 9909"/>
              <a:gd name="connsiteX86" fmla="*/ 9010 w 10000"/>
              <a:gd name="connsiteY86" fmla="*/ 6423 h 9909"/>
              <a:gd name="connsiteX87" fmla="*/ 9152 w 10000"/>
              <a:gd name="connsiteY87" fmla="*/ 6234 h 9909"/>
              <a:gd name="connsiteX88" fmla="*/ 9386 w 10000"/>
              <a:gd name="connsiteY88" fmla="*/ 6234 h 9909"/>
              <a:gd name="connsiteX89" fmla="*/ 9710 w 10000"/>
              <a:gd name="connsiteY89" fmla="*/ 6301 h 9909"/>
              <a:gd name="connsiteX90" fmla="*/ 9654 w 10000"/>
              <a:gd name="connsiteY90" fmla="*/ 5591 h 9909"/>
              <a:gd name="connsiteX91" fmla="*/ 9446 w 10000"/>
              <a:gd name="connsiteY91" fmla="*/ 5344 h 9909"/>
              <a:gd name="connsiteX92" fmla="*/ 9502 w 10000"/>
              <a:gd name="connsiteY92" fmla="*/ 5230 h 9909"/>
              <a:gd name="connsiteX93" fmla="*/ 9381 w 10000"/>
              <a:gd name="connsiteY93" fmla="*/ 5186 h 9909"/>
              <a:gd name="connsiteX94" fmla="*/ 9269 w 10000"/>
              <a:gd name="connsiteY94" fmla="*/ 5139 h 9909"/>
              <a:gd name="connsiteX95" fmla="*/ 9355 w 10000"/>
              <a:gd name="connsiteY95" fmla="*/ 4977 h 9909"/>
              <a:gd name="connsiteX96" fmla="*/ 9684 w 10000"/>
              <a:gd name="connsiteY96" fmla="*/ 4869 h 9909"/>
              <a:gd name="connsiteX97" fmla="*/ 10000 w 10000"/>
              <a:gd name="connsiteY97" fmla="*/ 4452 h 9909"/>
              <a:gd name="connsiteX98" fmla="*/ 9364 w 10000"/>
              <a:gd name="connsiteY98" fmla="*/ 4259 h 9909"/>
              <a:gd name="connsiteX99" fmla="*/ 8919 w 10000"/>
              <a:gd name="connsiteY99" fmla="*/ 4411 h 9909"/>
              <a:gd name="connsiteX100" fmla="*/ 8802 w 10000"/>
              <a:gd name="connsiteY100" fmla="*/ 4431 h 9909"/>
              <a:gd name="connsiteX101" fmla="*/ 8625 w 10000"/>
              <a:gd name="connsiteY101" fmla="*/ 4431 h 9909"/>
              <a:gd name="connsiteX102" fmla="*/ 6980 w 10000"/>
              <a:gd name="connsiteY102" fmla="*/ 4657 h 9909"/>
              <a:gd name="connsiteX103" fmla="*/ 7594 w 10000"/>
              <a:gd name="connsiteY103" fmla="*/ 3906 h 9909"/>
              <a:gd name="connsiteX104" fmla="*/ 7508 w 10000"/>
              <a:gd name="connsiteY104" fmla="*/ 3700 h 9909"/>
              <a:gd name="connsiteX105" fmla="*/ 7291 w 10000"/>
              <a:gd name="connsiteY105" fmla="*/ 3496 h 9909"/>
              <a:gd name="connsiteX106" fmla="*/ 6366 w 10000"/>
              <a:gd name="connsiteY106" fmla="*/ 3150 h 9909"/>
              <a:gd name="connsiteX107" fmla="*/ 6280 w 10000"/>
              <a:gd name="connsiteY107" fmla="*/ 3036 h 9909"/>
              <a:gd name="connsiteX108" fmla="*/ 6133 w 10000"/>
              <a:gd name="connsiteY108" fmla="*/ 2969 h 9909"/>
              <a:gd name="connsiteX109" fmla="*/ 6249 w 10000"/>
              <a:gd name="connsiteY109" fmla="*/ 2877 h 9909"/>
              <a:gd name="connsiteX110" fmla="*/ 6686 w 10000"/>
              <a:gd name="connsiteY110" fmla="*/ 2810 h 9909"/>
              <a:gd name="connsiteX111" fmla="*/ 8006 w 10000"/>
              <a:gd name="connsiteY111" fmla="*/ 2032 h 9909"/>
              <a:gd name="connsiteX112" fmla="*/ 8105 w 10000"/>
              <a:gd name="connsiteY112" fmla="*/ 1948 h 9909"/>
              <a:gd name="connsiteX113" fmla="*/ 8827 w 10000"/>
              <a:gd name="connsiteY113" fmla="*/ 1392 h 9909"/>
              <a:gd name="connsiteX114" fmla="*/ 8625 w 10000"/>
              <a:gd name="connsiteY114" fmla="*/ 1186 h 9909"/>
              <a:gd name="connsiteX115" fmla="*/ 8827 w 10000"/>
              <a:gd name="connsiteY115" fmla="*/ 1166 h 9909"/>
              <a:gd name="connsiteX116" fmla="*/ 8827 w 10000"/>
              <a:gd name="connsiteY116" fmla="*/ 1095 h 9909"/>
              <a:gd name="connsiteX117" fmla="*/ 8533 w 10000"/>
              <a:gd name="connsiteY117" fmla="*/ 1095 h 9909"/>
              <a:gd name="connsiteX118" fmla="*/ 8391 w 10000"/>
              <a:gd name="connsiteY118" fmla="*/ 914 h 9909"/>
              <a:gd name="connsiteX119" fmla="*/ 8006 w 10000"/>
              <a:gd name="connsiteY119" fmla="*/ 775 h 9909"/>
              <a:gd name="connsiteX120" fmla="*/ 7508 w 10000"/>
              <a:gd name="connsiteY120" fmla="*/ 846 h 9909"/>
              <a:gd name="connsiteX121" fmla="*/ 7508 w 10000"/>
              <a:gd name="connsiteY121" fmla="*/ 755 h 9909"/>
              <a:gd name="connsiteX122" fmla="*/ 7590 w 10000"/>
              <a:gd name="connsiteY122" fmla="*/ 725 h 9909"/>
              <a:gd name="connsiteX123" fmla="*/ 7625 w 10000"/>
              <a:gd name="connsiteY123" fmla="*/ 708 h 9909"/>
              <a:gd name="connsiteX124" fmla="*/ 7802 w 10000"/>
              <a:gd name="connsiteY124" fmla="*/ 478 h 9909"/>
              <a:gd name="connsiteX125" fmla="*/ 7759 w 10000"/>
              <a:gd name="connsiteY125" fmla="*/ 425 h 9909"/>
              <a:gd name="connsiteX126" fmla="*/ 7448 w 10000"/>
              <a:gd name="connsiteY126" fmla="*/ 23 h 9909"/>
              <a:gd name="connsiteX127" fmla="*/ 7435 w 10000"/>
              <a:gd name="connsiteY127" fmla="*/ 13 h 9909"/>
              <a:gd name="connsiteX128" fmla="*/ 7422 w 10000"/>
              <a:gd name="connsiteY128" fmla="*/ 0 h 9909"/>
              <a:gd name="connsiteX129" fmla="*/ 6937 w 10000"/>
              <a:gd name="connsiteY129" fmla="*/ 192 h 9909"/>
              <a:gd name="connsiteX130" fmla="*/ 6453 w 10000"/>
              <a:gd name="connsiteY130" fmla="*/ 368 h 9909"/>
              <a:gd name="connsiteX131" fmla="*/ 6305 w 10000"/>
              <a:gd name="connsiteY131" fmla="*/ 569 h 9909"/>
              <a:gd name="connsiteX132" fmla="*/ 6249 w 10000"/>
              <a:gd name="connsiteY132" fmla="*/ 755 h 9909"/>
              <a:gd name="connsiteX0" fmla="*/ 6249 w 10000"/>
              <a:gd name="connsiteY0" fmla="*/ 762 h 9999"/>
              <a:gd name="connsiteX1" fmla="*/ 6336 w 10000"/>
              <a:gd name="connsiteY1" fmla="*/ 854 h 9999"/>
              <a:gd name="connsiteX2" fmla="*/ 6159 w 10000"/>
              <a:gd name="connsiteY2" fmla="*/ 1081 h 9999"/>
              <a:gd name="connsiteX3" fmla="*/ 6924 w 10000"/>
              <a:gd name="connsiteY3" fmla="*/ 1197 h 9999"/>
              <a:gd name="connsiteX4" fmla="*/ 6829 w 10000"/>
              <a:gd name="connsiteY4" fmla="*/ 1309 h 9999"/>
              <a:gd name="connsiteX5" fmla="*/ 6539 w 10000"/>
              <a:gd name="connsiteY5" fmla="*/ 1448 h 9999"/>
              <a:gd name="connsiteX6" fmla="*/ 6015 w 10000"/>
              <a:gd name="connsiteY6" fmla="*/ 1428 h 9999"/>
              <a:gd name="connsiteX7" fmla="*/ 5695 w 10000"/>
              <a:gd name="connsiteY7" fmla="*/ 1381 h 9999"/>
              <a:gd name="connsiteX8" fmla="*/ 5345 w 10000"/>
              <a:gd name="connsiteY8" fmla="*/ 1435 h 9999"/>
              <a:gd name="connsiteX9" fmla="*/ 5042 w 10000"/>
              <a:gd name="connsiteY9" fmla="*/ 1632 h 9999"/>
              <a:gd name="connsiteX10" fmla="*/ 4986 w 10000"/>
              <a:gd name="connsiteY10" fmla="*/ 1659 h 9999"/>
              <a:gd name="connsiteX11" fmla="*/ 4575 w 10000"/>
              <a:gd name="connsiteY11" fmla="*/ 1751 h 9999"/>
              <a:gd name="connsiteX12" fmla="*/ 3736 w 10000"/>
              <a:gd name="connsiteY12" fmla="*/ 2356 h 9999"/>
              <a:gd name="connsiteX13" fmla="*/ 3143 w 10000"/>
              <a:gd name="connsiteY13" fmla="*/ 2676 h 9999"/>
              <a:gd name="connsiteX14" fmla="*/ 2369 w 10000"/>
              <a:gd name="connsiteY14" fmla="*/ 3176 h 9999"/>
              <a:gd name="connsiteX15" fmla="*/ 1958 w 10000"/>
              <a:gd name="connsiteY15" fmla="*/ 3496 h 9999"/>
              <a:gd name="connsiteX16" fmla="*/ 1711 w 10000"/>
              <a:gd name="connsiteY16" fmla="*/ 3925 h 9999"/>
              <a:gd name="connsiteX17" fmla="*/ 1586 w 10000"/>
              <a:gd name="connsiteY17" fmla="*/ 4146 h 9999"/>
              <a:gd name="connsiteX18" fmla="*/ 1616 w 10000"/>
              <a:gd name="connsiteY18" fmla="*/ 4401 h 9999"/>
              <a:gd name="connsiteX19" fmla="*/ 1409 w 10000"/>
              <a:gd name="connsiteY19" fmla="*/ 4424 h 9999"/>
              <a:gd name="connsiteX20" fmla="*/ 1205 w 10000"/>
              <a:gd name="connsiteY20" fmla="*/ 4516 h 9999"/>
              <a:gd name="connsiteX21" fmla="*/ 984 w 10000"/>
              <a:gd name="connsiteY21" fmla="*/ 4826 h 9999"/>
              <a:gd name="connsiteX22" fmla="*/ 941 w 10000"/>
              <a:gd name="connsiteY22" fmla="*/ 4979 h 9999"/>
              <a:gd name="connsiteX23" fmla="*/ 1235 w 10000"/>
              <a:gd name="connsiteY23" fmla="*/ 5115 h 9999"/>
              <a:gd name="connsiteX24" fmla="*/ 1668 w 10000"/>
              <a:gd name="connsiteY24" fmla="*/ 5142 h 9999"/>
              <a:gd name="connsiteX25" fmla="*/ 2200 w 10000"/>
              <a:gd name="connsiteY25" fmla="*/ 5462 h 9999"/>
              <a:gd name="connsiteX26" fmla="*/ 2097 w 10000"/>
              <a:gd name="connsiteY26" fmla="*/ 5652 h 9999"/>
              <a:gd name="connsiteX27" fmla="*/ 1625 w 10000"/>
              <a:gd name="connsiteY27" fmla="*/ 5791 h 9999"/>
              <a:gd name="connsiteX28" fmla="*/ 855 w 10000"/>
              <a:gd name="connsiteY28" fmla="*/ 5601 h 9999"/>
              <a:gd name="connsiteX29" fmla="*/ 971 w 10000"/>
              <a:gd name="connsiteY29" fmla="*/ 5574 h 9999"/>
              <a:gd name="connsiteX30" fmla="*/ 971 w 10000"/>
              <a:gd name="connsiteY30" fmla="*/ 5509 h 9999"/>
              <a:gd name="connsiteX31" fmla="*/ 825 w 10000"/>
              <a:gd name="connsiteY31" fmla="*/ 5437 h 9999"/>
              <a:gd name="connsiteX32" fmla="*/ 677 w 10000"/>
              <a:gd name="connsiteY32" fmla="*/ 5669 h 9999"/>
              <a:gd name="connsiteX33" fmla="*/ 738 w 10000"/>
              <a:gd name="connsiteY33" fmla="*/ 5760 h 9999"/>
              <a:gd name="connsiteX34" fmla="*/ 816 w 10000"/>
              <a:gd name="connsiteY34" fmla="*/ 5975 h 9999"/>
              <a:gd name="connsiteX35" fmla="*/ 881 w 10000"/>
              <a:gd name="connsiteY35" fmla="*/ 6109 h 9999"/>
              <a:gd name="connsiteX36" fmla="*/ 746 w 10000"/>
              <a:gd name="connsiteY36" fmla="*/ 6346 h 9999"/>
              <a:gd name="connsiteX37" fmla="*/ 475 w 10000"/>
              <a:gd name="connsiteY37" fmla="*/ 6499 h 9999"/>
              <a:gd name="connsiteX38" fmla="*/ 236 w 10000"/>
              <a:gd name="connsiteY38" fmla="*/ 6842 h 9999"/>
              <a:gd name="connsiteX39" fmla="*/ 2 w 10000"/>
              <a:gd name="connsiteY39" fmla="*/ 7188 h 9999"/>
              <a:gd name="connsiteX40" fmla="*/ 314 w 10000"/>
              <a:gd name="connsiteY40" fmla="*/ 7406 h 9999"/>
              <a:gd name="connsiteX41" fmla="*/ 707 w 10000"/>
              <a:gd name="connsiteY41" fmla="*/ 7581 h 9999"/>
              <a:gd name="connsiteX42" fmla="*/ 881 w 10000"/>
              <a:gd name="connsiteY42" fmla="*/ 7581 h 9999"/>
              <a:gd name="connsiteX43" fmla="*/ 946 w 10000"/>
              <a:gd name="connsiteY43" fmla="*/ 7672 h 9999"/>
              <a:gd name="connsiteX44" fmla="*/ 1102 w 10000"/>
              <a:gd name="connsiteY44" fmla="*/ 7870 h 9999"/>
              <a:gd name="connsiteX45" fmla="*/ 1175 w 10000"/>
              <a:gd name="connsiteY45" fmla="*/ 7975 h 9999"/>
              <a:gd name="connsiteX46" fmla="*/ 1002 w 10000"/>
              <a:gd name="connsiteY46" fmla="*/ 8066 h 9999"/>
              <a:gd name="connsiteX47" fmla="*/ 907 w 10000"/>
              <a:gd name="connsiteY47" fmla="*/ 8132 h 9999"/>
              <a:gd name="connsiteX48" fmla="*/ 864 w 10000"/>
              <a:gd name="connsiteY48" fmla="*/ 8213 h 9999"/>
              <a:gd name="connsiteX49" fmla="*/ 561 w 10000"/>
              <a:gd name="connsiteY49" fmla="*/ 8688 h 9999"/>
              <a:gd name="connsiteX50" fmla="*/ 475 w 10000"/>
              <a:gd name="connsiteY50" fmla="*/ 9012 h 9999"/>
              <a:gd name="connsiteX51" fmla="*/ 772 w 10000"/>
              <a:gd name="connsiteY51" fmla="*/ 9305 h 9999"/>
              <a:gd name="connsiteX52" fmla="*/ 1040 w 10000"/>
              <a:gd name="connsiteY52" fmla="*/ 9509 h 9999"/>
              <a:gd name="connsiteX53" fmla="*/ 1556 w 10000"/>
              <a:gd name="connsiteY53" fmla="*/ 9494 h 9999"/>
              <a:gd name="connsiteX54" fmla="*/ 1897 w 10000"/>
              <a:gd name="connsiteY54" fmla="*/ 9709 h 9999"/>
              <a:gd name="connsiteX55" fmla="*/ 2084 w 10000"/>
              <a:gd name="connsiteY55" fmla="*/ 9817 h 9999"/>
              <a:gd name="connsiteX56" fmla="*/ 2408 w 10000"/>
              <a:gd name="connsiteY56" fmla="*/ 9747 h 9999"/>
              <a:gd name="connsiteX57" fmla="*/ 2537 w 10000"/>
              <a:gd name="connsiteY57" fmla="*/ 9900 h 9999"/>
              <a:gd name="connsiteX58" fmla="*/ 3014 w 10000"/>
              <a:gd name="connsiteY58" fmla="*/ 9923 h 9999"/>
              <a:gd name="connsiteX59" fmla="*/ 3057 w 10000"/>
              <a:gd name="connsiteY59" fmla="*/ 9890 h 9999"/>
              <a:gd name="connsiteX60" fmla="*/ 3113 w 10000"/>
              <a:gd name="connsiteY60" fmla="*/ 9817 h 9999"/>
              <a:gd name="connsiteX61" fmla="*/ 3697 w 10000"/>
              <a:gd name="connsiteY61" fmla="*/ 9817 h 9999"/>
              <a:gd name="connsiteX62" fmla="*/ 3809 w 10000"/>
              <a:gd name="connsiteY62" fmla="*/ 9675 h 9999"/>
              <a:gd name="connsiteX63" fmla="*/ 3852 w 10000"/>
              <a:gd name="connsiteY63" fmla="*/ 9614 h 9999"/>
              <a:gd name="connsiteX64" fmla="*/ 4320 w 10000"/>
              <a:gd name="connsiteY64" fmla="*/ 9570 h 9999"/>
              <a:gd name="connsiteX65" fmla="*/ 4636 w 10000"/>
              <a:gd name="connsiteY65" fmla="*/ 9288 h 9999"/>
              <a:gd name="connsiteX66" fmla="*/ 4986 w 10000"/>
              <a:gd name="connsiteY66" fmla="*/ 8688 h 9999"/>
              <a:gd name="connsiteX67" fmla="*/ 5164 w 10000"/>
              <a:gd name="connsiteY67" fmla="*/ 8389 h 9999"/>
              <a:gd name="connsiteX68" fmla="*/ 5523 w 10000"/>
              <a:gd name="connsiteY68" fmla="*/ 8213 h 9999"/>
              <a:gd name="connsiteX69" fmla="*/ 5760 w 10000"/>
              <a:gd name="connsiteY69" fmla="*/ 7914 h 9999"/>
              <a:gd name="connsiteX70" fmla="*/ 6159 w 10000"/>
              <a:gd name="connsiteY70" fmla="*/ 7860 h 9999"/>
              <a:gd name="connsiteX71" fmla="*/ 6072 w 10000"/>
              <a:gd name="connsiteY71" fmla="*/ 7676 h 9999"/>
              <a:gd name="connsiteX72" fmla="*/ 6453 w 10000"/>
              <a:gd name="connsiteY72" fmla="*/ 7581 h 9999"/>
              <a:gd name="connsiteX73" fmla="*/ 6660 w 10000"/>
              <a:gd name="connsiteY73" fmla="*/ 7652 h 9999"/>
              <a:gd name="connsiteX74" fmla="*/ 6898 w 10000"/>
              <a:gd name="connsiteY74" fmla="*/ 7468 h 9999"/>
              <a:gd name="connsiteX75" fmla="*/ 7214 w 10000"/>
              <a:gd name="connsiteY75" fmla="*/ 7511 h 9999"/>
              <a:gd name="connsiteX76" fmla="*/ 7244 w 10000"/>
              <a:gd name="connsiteY76" fmla="*/ 7672 h 9999"/>
              <a:gd name="connsiteX77" fmla="*/ 7405 w 10000"/>
              <a:gd name="connsiteY77" fmla="*/ 7917 h 9999"/>
              <a:gd name="connsiteX78" fmla="*/ 7538 w 10000"/>
              <a:gd name="connsiteY78" fmla="*/ 8042 h 9999"/>
              <a:gd name="connsiteX79" fmla="*/ 7729 w 10000"/>
              <a:gd name="connsiteY79" fmla="*/ 7917 h 9999"/>
              <a:gd name="connsiteX80" fmla="*/ 7989 w 10000"/>
              <a:gd name="connsiteY80" fmla="*/ 7818 h 9999"/>
              <a:gd name="connsiteX81" fmla="*/ 8477 w 10000"/>
              <a:gd name="connsiteY81" fmla="*/ 7787 h 9999"/>
              <a:gd name="connsiteX82" fmla="*/ 8607 w 10000"/>
              <a:gd name="connsiteY82" fmla="*/ 7706 h 9999"/>
              <a:gd name="connsiteX83" fmla="*/ 8750 w 10000"/>
              <a:gd name="connsiteY83" fmla="*/ 7427 h 9999"/>
              <a:gd name="connsiteX84" fmla="*/ 8711 w 10000"/>
              <a:gd name="connsiteY84" fmla="*/ 7121 h 9999"/>
              <a:gd name="connsiteX85" fmla="*/ 8962 w 10000"/>
              <a:gd name="connsiteY85" fmla="*/ 6743 h 9999"/>
              <a:gd name="connsiteX86" fmla="*/ 9010 w 10000"/>
              <a:gd name="connsiteY86" fmla="*/ 6482 h 9999"/>
              <a:gd name="connsiteX87" fmla="*/ 9152 w 10000"/>
              <a:gd name="connsiteY87" fmla="*/ 6291 h 9999"/>
              <a:gd name="connsiteX88" fmla="*/ 9386 w 10000"/>
              <a:gd name="connsiteY88" fmla="*/ 6291 h 9999"/>
              <a:gd name="connsiteX89" fmla="*/ 9710 w 10000"/>
              <a:gd name="connsiteY89" fmla="*/ 6359 h 9999"/>
              <a:gd name="connsiteX90" fmla="*/ 9654 w 10000"/>
              <a:gd name="connsiteY90" fmla="*/ 5642 h 9999"/>
              <a:gd name="connsiteX91" fmla="*/ 9446 w 10000"/>
              <a:gd name="connsiteY91" fmla="*/ 5393 h 9999"/>
              <a:gd name="connsiteX92" fmla="*/ 9502 w 10000"/>
              <a:gd name="connsiteY92" fmla="*/ 5278 h 9999"/>
              <a:gd name="connsiteX93" fmla="*/ 9381 w 10000"/>
              <a:gd name="connsiteY93" fmla="*/ 5234 h 9999"/>
              <a:gd name="connsiteX94" fmla="*/ 9269 w 10000"/>
              <a:gd name="connsiteY94" fmla="*/ 5186 h 9999"/>
              <a:gd name="connsiteX95" fmla="*/ 9355 w 10000"/>
              <a:gd name="connsiteY95" fmla="*/ 5023 h 9999"/>
              <a:gd name="connsiteX96" fmla="*/ 9684 w 10000"/>
              <a:gd name="connsiteY96" fmla="*/ 4914 h 9999"/>
              <a:gd name="connsiteX97" fmla="*/ 10000 w 10000"/>
              <a:gd name="connsiteY97" fmla="*/ 4493 h 9999"/>
              <a:gd name="connsiteX98" fmla="*/ 9364 w 10000"/>
              <a:gd name="connsiteY98" fmla="*/ 4298 h 9999"/>
              <a:gd name="connsiteX99" fmla="*/ 8919 w 10000"/>
              <a:gd name="connsiteY99" fmla="*/ 4452 h 9999"/>
              <a:gd name="connsiteX100" fmla="*/ 8802 w 10000"/>
              <a:gd name="connsiteY100" fmla="*/ 4472 h 9999"/>
              <a:gd name="connsiteX101" fmla="*/ 8625 w 10000"/>
              <a:gd name="connsiteY101" fmla="*/ 4472 h 9999"/>
              <a:gd name="connsiteX102" fmla="*/ 6980 w 10000"/>
              <a:gd name="connsiteY102" fmla="*/ 4700 h 9999"/>
              <a:gd name="connsiteX103" fmla="*/ 7594 w 10000"/>
              <a:gd name="connsiteY103" fmla="*/ 3942 h 9999"/>
              <a:gd name="connsiteX104" fmla="*/ 7508 w 10000"/>
              <a:gd name="connsiteY104" fmla="*/ 3734 h 9999"/>
              <a:gd name="connsiteX105" fmla="*/ 7291 w 10000"/>
              <a:gd name="connsiteY105" fmla="*/ 3528 h 9999"/>
              <a:gd name="connsiteX106" fmla="*/ 6366 w 10000"/>
              <a:gd name="connsiteY106" fmla="*/ 3179 h 9999"/>
              <a:gd name="connsiteX107" fmla="*/ 6280 w 10000"/>
              <a:gd name="connsiteY107" fmla="*/ 3064 h 9999"/>
              <a:gd name="connsiteX108" fmla="*/ 6133 w 10000"/>
              <a:gd name="connsiteY108" fmla="*/ 2996 h 9999"/>
              <a:gd name="connsiteX109" fmla="*/ 6249 w 10000"/>
              <a:gd name="connsiteY109" fmla="*/ 2903 h 9999"/>
              <a:gd name="connsiteX110" fmla="*/ 6686 w 10000"/>
              <a:gd name="connsiteY110" fmla="*/ 2836 h 9999"/>
              <a:gd name="connsiteX111" fmla="*/ 8006 w 10000"/>
              <a:gd name="connsiteY111" fmla="*/ 2051 h 9999"/>
              <a:gd name="connsiteX112" fmla="*/ 8105 w 10000"/>
              <a:gd name="connsiteY112" fmla="*/ 1966 h 9999"/>
              <a:gd name="connsiteX113" fmla="*/ 8827 w 10000"/>
              <a:gd name="connsiteY113" fmla="*/ 1405 h 9999"/>
              <a:gd name="connsiteX114" fmla="*/ 8625 w 10000"/>
              <a:gd name="connsiteY114" fmla="*/ 1197 h 9999"/>
              <a:gd name="connsiteX115" fmla="*/ 8827 w 10000"/>
              <a:gd name="connsiteY115" fmla="*/ 1177 h 9999"/>
              <a:gd name="connsiteX116" fmla="*/ 8827 w 10000"/>
              <a:gd name="connsiteY116" fmla="*/ 1105 h 9999"/>
              <a:gd name="connsiteX117" fmla="*/ 8533 w 10000"/>
              <a:gd name="connsiteY117" fmla="*/ 1105 h 9999"/>
              <a:gd name="connsiteX118" fmla="*/ 8391 w 10000"/>
              <a:gd name="connsiteY118" fmla="*/ 922 h 9999"/>
              <a:gd name="connsiteX119" fmla="*/ 8006 w 10000"/>
              <a:gd name="connsiteY119" fmla="*/ 782 h 9999"/>
              <a:gd name="connsiteX120" fmla="*/ 7508 w 10000"/>
              <a:gd name="connsiteY120" fmla="*/ 854 h 9999"/>
              <a:gd name="connsiteX121" fmla="*/ 7508 w 10000"/>
              <a:gd name="connsiteY121" fmla="*/ 762 h 9999"/>
              <a:gd name="connsiteX122" fmla="*/ 7590 w 10000"/>
              <a:gd name="connsiteY122" fmla="*/ 732 h 9999"/>
              <a:gd name="connsiteX123" fmla="*/ 7625 w 10000"/>
              <a:gd name="connsiteY123" fmla="*/ 715 h 9999"/>
              <a:gd name="connsiteX124" fmla="*/ 7802 w 10000"/>
              <a:gd name="connsiteY124" fmla="*/ 482 h 9999"/>
              <a:gd name="connsiteX125" fmla="*/ 7759 w 10000"/>
              <a:gd name="connsiteY125" fmla="*/ 429 h 9999"/>
              <a:gd name="connsiteX126" fmla="*/ 7448 w 10000"/>
              <a:gd name="connsiteY126" fmla="*/ 23 h 9999"/>
              <a:gd name="connsiteX127" fmla="*/ 7435 w 10000"/>
              <a:gd name="connsiteY127" fmla="*/ 13 h 9999"/>
              <a:gd name="connsiteX128" fmla="*/ 7422 w 10000"/>
              <a:gd name="connsiteY128" fmla="*/ 0 h 9999"/>
              <a:gd name="connsiteX129" fmla="*/ 6937 w 10000"/>
              <a:gd name="connsiteY129" fmla="*/ 194 h 9999"/>
              <a:gd name="connsiteX130" fmla="*/ 6305 w 10000"/>
              <a:gd name="connsiteY130" fmla="*/ 574 h 9999"/>
              <a:gd name="connsiteX131" fmla="*/ 6249 w 10000"/>
              <a:gd name="connsiteY131" fmla="*/ 762 h 9999"/>
              <a:gd name="connsiteX0" fmla="*/ 6249 w 10000"/>
              <a:gd name="connsiteY0" fmla="*/ 762 h 10000"/>
              <a:gd name="connsiteX1" fmla="*/ 6336 w 10000"/>
              <a:gd name="connsiteY1" fmla="*/ 854 h 10000"/>
              <a:gd name="connsiteX2" fmla="*/ 6159 w 10000"/>
              <a:gd name="connsiteY2" fmla="*/ 1081 h 10000"/>
              <a:gd name="connsiteX3" fmla="*/ 6924 w 10000"/>
              <a:gd name="connsiteY3" fmla="*/ 1197 h 10000"/>
              <a:gd name="connsiteX4" fmla="*/ 6829 w 10000"/>
              <a:gd name="connsiteY4" fmla="*/ 1309 h 10000"/>
              <a:gd name="connsiteX5" fmla="*/ 6539 w 10000"/>
              <a:gd name="connsiteY5" fmla="*/ 1448 h 10000"/>
              <a:gd name="connsiteX6" fmla="*/ 6015 w 10000"/>
              <a:gd name="connsiteY6" fmla="*/ 1428 h 10000"/>
              <a:gd name="connsiteX7" fmla="*/ 5695 w 10000"/>
              <a:gd name="connsiteY7" fmla="*/ 1381 h 10000"/>
              <a:gd name="connsiteX8" fmla="*/ 5345 w 10000"/>
              <a:gd name="connsiteY8" fmla="*/ 1435 h 10000"/>
              <a:gd name="connsiteX9" fmla="*/ 5042 w 10000"/>
              <a:gd name="connsiteY9" fmla="*/ 1632 h 10000"/>
              <a:gd name="connsiteX10" fmla="*/ 4986 w 10000"/>
              <a:gd name="connsiteY10" fmla="*/ 1659 h 10000"/>
              <a:gd name="connsiteX11" fmla="*/ 4575 w 10000"/>
              <a:gd name="connsiteY11" fmla="*/ 1751 h 10000"/>
              <a:gd name="connsiteX12" fmla="*/ 3736 w 10000"/>
              <a:gd name="connsiteY12" fmla="*/ 2356 h 10000"/>
              <a:gd name="connsiteX13" fmla="*/ 3143 w 10000"/>
              <a:gd name="connsiteY13" fmla="*/ 2676 h 10000"/>
              <a:gd name="connsiteX14" fmla="*/ 2369 w 10000"/>
              <a:gd name="connsiteY14" fmla="*/ 3176 h 10000"/>
              <a:gd name="connsiteX15" fmla="*/ 1958 w 10000"/>
              <a:gd name="connsiteY15" fmla="*/ 3496 h 10000"/>
              <a:gd name="connsiteX16" fmla="*/ 1711 w 10000"/>
              <a:gd name="connsiteY16" fmla="*/ 3925 h 10000"/>
              <a:gd name="connsiteX17" fmla="*/ 1586 w 10000"/>
              <a:gd name="connsiteY17" fmla="*/ 4146 h 10000"/>
              <a:gd name="connsiteX18" fmla="*/ 1616 w 10000"/>
              <a:gd name="connsiteY18" fmla="*/ 4401 h 10000"/>
              <a:gd name="connsiteX19" fmla="*/ 1409 w 10000"/>
              <a:gd name="connsiteY19" fmla="*/ 4424 h 10000"/>
              <a:gd name="connsiteX20" fmla="*/ 1205 w 10000"/>
              <a:gd name="connsiteY20" fmla="*/ 4516 h 10000"/>
              <a:gd name="connsiteX21" fmla="*/ 984 w 10000"/>
              <a:gd name="connsiteY21" fmla="*/ 4826 h 10000"/>
              <a:gd name="connsiteX22" fmla="*/ 941 w 10000"/>
              <a:gd name="connsiteY22" fmla="*/ 4979 h 10000"/>
              <a:gd name="connsiteX23" fmla="*/ 1235 w 10000"/>
              <a:gd name="connsiteY23" fmla="*/ 5116 h 10000"/>
              <a:gd name="connsiteX24" fmla="*/ 1668 w 10000"/>
              <a:gd name="connsiteY24" fmla="*/ 5143 h 10000"/>
              <a:gd name="connsiteX25" fmla="*/ 2200 w 10000"/>
              <a:gd name="connsiteY25" fmla="*/ 5463 h 10000"/>
              <a:gd name="connsiteX26" fmla="*/ 2097 w 10000"/>
              <a:gd name="connsiteY26" fmla="*/ 5653 h 10000"/>
              <a:gd name="connsiteX27" fmla="*/ 1625 w 10000"/>
              <a:gd name="connsiteY27" fmla="*/ 5792 h 10000"/>
              <a:gd name="connsiteX28" fmla="*/ 855 w 10000"/>
              <a:gd name="connsiteY28" fmla="*/ 5602 h 10000"/>
              <a:gd name="connsiteX29" fmla="*/ 971 w 10000"/>
              <a:gd name="connsiteY29" fmla="*/ 5575 h 10000"/>
              <a:gd name="connsiteX30" fmla="*/ 971 w 10000"/>
              <a:gd name="connsiteY30" fmla="*/ 5510 h 10000"/>
              <a:gd name="connsiteX31" fmla="*/ 825 w 10000"/>
              <a:gd name="connsiteY31" fmla="*/ 5438 h 10000"/>
              <a:gd name="connsiteX32" fmla="*/ 677 w 10000"/>
              <a:gd name="connsiteY32" fmla="*/ 5670 h 10000"/>
              <a:gd name="connsiteX33" fmla="*/ 738 w 10000"/>
              <a:gd name="connsiteY33" fmla="*/ 5761 h 10000"/>
              <a:gd name="connsiteX34" fmla="*/ 816 w 10000"/>
              <a:gd name="connsiteY34" fmla="*/ 5976 h 10000"/>
              <a:gd name="connsiteX35" fmla="*/ 881 w 10000"/>
              <a:gd name="connsiteY35" fmla="*/ 6110 h 10000"/>
              <a:gd name="connsiteX36" fmla="*/ 746 w 10000"/>
              <a:gd name="connsiteY36" fmla="*/ 6347 h 10000"/>
              <a:gd name="connsiteX37" fmla="*/ 475 w 10000"/>
              <a:gd name="connsiteY37" fmla="*/ 6500 h 10000"/>
              <a:gd name="connsiteX38" fmla="*/ 236 w 10000"/>
              <a:gd name="connsiteY38" fmla="*/ 6843 h 10000"/>
              <a:gd name="connsiteX39" fmla="*/ 2 w 10000"/>
              <a:gd name="connsiteY39" fmla="*/ 7189 h 10000"/>
              <a:gd name="connsiteX40" fmla="*/ 314 w 10000"/>
              <a:gd name="connsiteY40" fmla="*/ 7407 h 10000"/>
              <a:gd name="connsiteX41" fmla="*/ 707 w 10000"/>
              <a:gd name="connsiteY41" fmla="*/ 7582 h 10000"/>
              <a:gd name="connsiteX42" fmla="*/ 881 w 10000"/>
              <a:gd name="connsiteY42" fmla="*/ 7582 h 10000"/>
              <a:gd name="connsiteX43" fmla="*/ 946 w 10000"/>
              <a:gd name="connsiteY43" fmla="*/ 7673 h 10000"/>
              <a:gd name="connsiteX44" fmla="*/ 1102 w 10000"/>
              <a:gd name="connsiteY44" fmla="*/ 7871 h 10000"/>
              <a:gd name="connsiteX45" fmla="*/ 1175 w 10000"/>
              <a:gd name="connsiteY45" fmla="*/ 7976 h 10000"/>
              <a:gd name="connsiteX46" fmla="*/ 1002 w 10000"/>
              <a:gd name="connsiteY46" fmla="*/ 8067 h 10000"/>
              <a:gd name="connsiteX47" fmla="*/ 907 w 10000"/>
              <a:gd name="connsiteY47" fmla="*/ 8133 h 10000"/>
              <a:gd name="connsiteX48" fmla="*/ 864 w 10000"/>
              <a:gd name="connsiteY48" fmla="*/ 8214 h 10000"/>
              <a:gd name="connsiteX49" fmla="*/ 561 w 10000"/>
              <a:gd name="connsiteY49" fmla="*/ 8689 h 10000"/>
              <a:gd name="connsiteX50" fmla="*/ 475 w 10000"/>
              <a:gd name="connsiteY50" fmla="*/ 9013 h 10000"/>
              <a:gd name="connsiteX51" fmla="*/ 772 w 10000"/>
              <a:gd name="connsiteY51" fmla="*/ 9306 h 10000"/>
              <a:gd name="connsiteX52" fmla="*/ 1040 w 10000"/>
              <a:gd name="connsiteY52" fmla="*/ 9510 h 10000"/>
              <a:gd name="connsiteX53" fmla="*/ 1556 w 10000"/>
              <a:gd name="connsiteY53" fmla="*/ 9495 h 10000"/>
              <a:gd name="connsiteX54" fmla="*/ 1897 w 10000"/>
              <a:gd name="connsiteY54" fmla="*/ 9710 h 10000"/>
              <a:gd name="connsiteX55" fmla="*/ 2084 w 10000"/>
              <a:gd name="connsiteY55" fmla="*/ 9818 h 10000"/>
              <a:gd name="connsiteX56" fmla="*/ 2408 w 10000"/>
              <a:gd name="connsiteY56" fmla="*/ 9748 h 10000"/>
              <a:gd name="connsiteX57" fmla="*/ 2537 w 10000"/>
              <a:gd name="connsiteY57" fmla="*/ 9901 h 10000"/>
              <a:gd name="connsiteX58" fmla="*/ 3014 w 10000"/>
              <a:gd name="connsiteY58" fmla="*/ 9924 h 10000"/>
              <a:gd name="connsiteX59" fmla="*/ 3057 w 10000"/>
              <a:gd name="connsiteY59" fmla="*/ 9891 h 10000"/>
              <a:gd name="connsiteX60" fmla="*/ 3113 w 10000"/>
              <a:gd name="connsiteY60" fmla="*/ 9818 h 10000"/>
              <a:gd name="connsiteX61" fmla="*/ 3697 w 10000"/>
              <a:gd name="connsiteY61" fmla="*/ 9818 h 10000"/>
              <a:gd name="connsiteX62" fmla="*/ 3809 w 10000"/>
              <a:gd name="connsiteY62" fmla="*/ 9676 h 10000"/>
              <a:gd name="connsiteX63" fmla="*/ 3852 w 10000"/>
              <a:gd name="connsiteY63" fmla="*/ 9615 h 10000"/>
              <a:gd name="connsiteX64" fmla="*/ 4320 w 10000"/>
              <a:gd name="connsiteY64" fmla="*/ 9571 h 10000"/>
              <a:gd name="connsiteX65" fmla="*/ 4636 w 10000"/>
              <a:gd name="connsiteY65" fmla="*/ 9289 h 10000"/>
              <a:gd name="connsiteX66" fmla="*/ 4986 w 10000"/>
              <a:gd name="connsiteY66" fmla="*/ 8689 h 10000"/>
              <a:gd name="connsiteX67" fmla="*/ 5164 w 10000"/>
              <a:gd name="connsiteY67" fmla="*/ 8390 h 10000"/>
              <a:gd name="connsiteX68" fmla="*/ 5523 w 10000"/>
              <a:gd name="connsiteY68" fmla="*/ 8214 h 10000"/>
              <a:gd name="connsiteX69" fmla="*/ 5760 w 10000"/>
              <a:gd name="connsiteY69" fmla="*/ 7915 h 10000"/>
              <a:gd name="connsiteX70" fmla="*/ 6159 w 10000"/>
              <a:gd name="connsiteY70" fmla="*/ 7861 h 10000"/>
              <a:gd name="connsiteX71" fmla="*/ 6072 w 10000"/>
              <a:gd name="connsiteY71" fmla="*/ 7677 h 10000"/>
              <a:gd name="connsiteX72" fmla="*/ 6453 w 10000"/>
              <a:gd name="connsiteY72" fmla="*/ 7582 h 10000"/>
              <a:gd name="connsiteX73" fmla="*/ 6660 w 10000"/>
              <a:gd name="connsiteY73" fmla="*/ 7653 h 10000"/>
              <a:gd name="connsiteX74" fmla="*/ 6898 w 10000"/>
              <a:gd name="connsiteY74" fmla="*/ 7469 h 10000"/>
              <a:gd name="connsiteX75" fmla="*/ 7214 w 10000"/>
              <a:gd name="connsiteY75" fmla="*/ 7512 h 10000"/>
              <a:gd name="connsiteX76" fmla="*/ 7244 w 10000"/>
              <a:gd name="connsiteY76" fmla="*/ 7673 h 10000"/>
              <a:gd name="connsiteX77" fmla="*/ 7405 w 10000"/>
              <a:gd name="connsiteY77" fmla="*/ 7918 h 10000"/>
              <a:gd name="connsiteX78" fmla="*/ 7538 w 10000"/>
              <a:gd name="connsiteY78" fmla="*/ 8043 h 10000"/>
              <a:gd name="connsiteX79" fmla="*/ 7729 w 10000"/>
              <a:gd name="connsiteY79" fmla="*/ 7918 h 10000"/>
              <a:gd name="connsiteX80" fmla="*/ 7989 w 10000"/>
              <a:gd name="connsiteY80" fmla="*/ 7819 h 10000"/>
              <a:gd name="connsiteX81" fmla="*/ 8477 w 10000"/>
              <a:gd name="connsiteY81" fmla="*/ 7788 h 10000"/>
              <a:gd name="connsiteX82" fmla="*/ 8607 w 10000"/>
              <a:gd name="connsiteY82" fmla="*/ 7707 h 10000"/>
              <a:gd name="connsiteX83" fmla="*/ 8750 w 10000"/>
              <a:gd name="connsiteY83" fmla="*/ 7428 h 10000"/>
              <a:gd name="connsiteX84" fmla="*/ 8711 w 10000"/>
              <a:gd name="connsiteY84" fmla="*/ 7122 h 10000"/>
              <a:gd name="connsiteX85" fmla="*/ 8962 w 10000"/>
              <a:gd name="connsiteY85" fmla="*/ 6744 h 10000"/>
              <a:gd name="connsiteX86" fmla="*/ 9010 w 10000"/>
              <a:gd name="connsiteY86" fmla="*/ 6483 h 10000"/>
              <a:gd name="connsiteX87" fmla="*/ 9152 w 10000"/>
              <a:gd name="connsiteY87" fmla="*/ 6292 h 10000"/>
              <a:gd name="connsiteX88" fmla="*/ 9386 w 10000"/>
              <a:gd name="connsiteY88" fmla="*/ 6292 h 10000"/>
              <a:gd name="connsiteX89" fmla="*/ 9710 w 10000"/>
              <a:gd name="connsiteY89" fmla="*/ 6360 h 10000"/>
              <a:gd name="connsiteX90" fmla="*/ 9654 w 10000"/>
              <a:gd name="connsiteY90" fmla="*/ 5643 h 10000"/>
              <a:gd name="connsiteX91" fmla="*/ 9446 w 10000"/>
              <a:gd name="connsiteY91" fmla="*/ 5394 h 10000"/>
              <a:gd name="connsiteX92" fmla="*/ 9502 w 10000"/>
              <a:gd name="connsiteY92" fmla="*/ 5279 h 10000"/>
              <a:gd name="connsiteX93" fmla="*/ 9381 w 10000"/>
              <a:gd name="connsiteY93" fmla="*/ 5235 h 10000"/>
              <a:gd name="connsiteX94" fmla="*/ 9269 w 10000"/>
              <a:gd name="connsiteY94" fmla="*/ 5187 h 10000"/>
              <a:gd name="connsiteX95" fmla="*/ 9355 w 10000"/>
              <a:gd name="connsiteY95" fmla="*/ 5024 h 10000"/>
              <a:gd name="connsiteX96" fmla="*/ 9684 w 10000"/>
              <a:gd name="connsiteY96" fmla="*/ 4914 h 10000"/>
              <a:gd name="connsiteX97" fmla="*/ 10000 w 10000"/>
              <a:gd name="connsiteY97" fmla="*/ 4493 h 10000"/>
              <a:gd name="connsiteX98" fmla="*/ 9364 w 10000"/>
              <a:gd name="connsiteY98" fmla="*/ 4298 h 10000"/>
              <a:gd name="connsiteX99" fmla="*/ 8919 w 10000"/>
              <a:gd name="connsiteY99" fmla="*/ 4452 h 10000"/>
              <a:gd name="connsiteX100" fmla="*/ 8802 w 10000"/>
              <a:gd name="connsiteY100" fmla="*/ 4472 h 10000"/>
              <a:gd name="connsiteX101" fmla="*/ 8625 w 10000"/>
              <a:gd name="connsiteY101" fmla="*/ 4472 h 10000"/>
              <a:gd name="connsiteX102" fmla="*/ 6980 w 10000"/>
              <a:gd name="connsiteY102" fmla="*/ 4700 h 10000"/>
              <a:gd name="connsiteX103" fmla="*/ 7594 w 10000"/>
              <a:gd name="connsiteY103" fmla="*/ 3942 h 10000"/>
              <a:gd name="connsiteX104" fmla="*/ 7508 w 10000"/>
              <a:gd name="connsiteY104" fmla="*/ 3734 h 10000"/>
              <a:gd name="connsiteX105" fmla="*/ 7291 w 10000"/>
              <a:gd name="connsiteY105" fmla="*/ 3528 h 10000"/>
              <a:gd name="connsiteX106" fmla="*/ 6366 w 10000"/>
              <a:gd name="connsiteY106" fmla="*/ 3179 h 10000"/>
              <a:gd name="connsiteX107" fmla="*/ 6280 w 10000"/>
              <a:gd name="connsiteY107" fmla="*/ 3064 h 10000"/>
              <a:gd name="connsiteX108" fmla="*/ 6133 w 10000"/>
              <a:gd name="connsiteY108" fmla="*/ 2996 h 10000"/>
              <a:gd name="connsiteX109" fmla="*/ 6249 w 10000"/>
              <a:gd name="connsiteY109" fmla="*/ 2903 h 10000"/>
              <a:gd name="connsiteX110" fmla="*/ 6686 w 10000"/>
              <a:gd name="connsiteY110" fmla="*/ 2836 h 10000"/>
              <a:gd name="connsiteX111" fmla="*/ 8006 w 10000"/>
              <a:gd name="connsiteY111" fmla="*/ 2051 h 10000"/>
              <a:gd name="connsiteX112" fmla="*/ 8105 w 10000"/>
              <a:gd name="connsiteY112" fmla="*/ 1966 h 10000"/>
              <a:gd name="connsiteX113" fmla="*/ 8827 w 10000"/>
              <a:gd name="connsiteY113" fmla="*/ 1405 h 10000"/>
              <a:gd name="connsiteX114" fmla="*/ 8625 w 10000"/>
              <a:gd name="connsiteY114" fmla="*/ 1197 h 10000"/>
              <a:gd name="connsiteX115" fmla="*/ 8827 w 10000"/>
              <a:gd name="connsiteY115" fmla="*/ 1177 h 10000"/>
              <a:gd name="connsiteX116" fmla="*/ 8827 w 10000"/>
              <a:gd name="connsiteY116" fmla="*/ 1105 h 10000"/>
              <a:gd name="connsiteX117" fmla="*/ 8533 w 10000"/>
              <a:gd name="connsiteY117" fmla="*/ 1105 h 10000"/>
              <a:gd name="connsiteX118" fmla="*/ 8391 w 10000"/>
              <a:gd name="connsiteY118" fmla="*/ 922 h 10000"/>
              <a:gd name="connsiteX119" fmla="*/ 8006 w 10000"/>
              <a:gd name="connsiteY119" fmla="*/ 782 h 10000"/>
              <a:gd name="connsiteX120" fmla="*/ 7508 w 10000"/>
              <a:gd name="connsiteY120" fmla="*/ 854 h 10000"/>
              <a:gd name="connsiteX121" fmla="*/ 7508 w 10000"/>
              <a:gd name="connsiteY121" fmla="*/ 762 h 10000"/>
              <a:gd name="connsiteX122" fmla="*/ 7590 w 10000"/>
              <a:gd name="connsiteY122" fmla="*/ 732 h 10000"/>
              <a:gd name="connsiteX123" fmla="*/ 7625 w 10000"/>
              <a:gd name="connsiteY123" fmla="*/ 715 h 10000"/>
              <a:gd name="connsiteX124" fmla="*/ 7802 w 10000"/>
              <a:gd name="connsiteY124" fmla="*/ 482 h 10000"/>
              <a:gd name="connsiteX125" fmla="*/ 7759 w 10000"/>
              <a:gd name="connsiteY125" fmla="*/ 429 h 10000"/>
              <a:gd name="connsiteX126" fmla="*/ 7448 w 10000"/>
              <a:gd name="connsiteY126" fmla="*/ 23 h 10000"/>
              <a:gd name="connsiteX127" fmla="*/ 7435 w 10000"/>
              <a:gd name="connsiteY127" fmla="*/ 13 h 10000"/>
              <a:gd name="connsiteX128" fmla="*/ 7422 w 10000"/>
              <a:gd name="connsiteY128" fmla="*/ 0 h 10000"/>
              <a:gd name="connsiteX129" fmla="*/ 6937 w 10000"/>
              <a:gd name="connsiteY129" fmla="*/ 194 h 10000"/>
              <a:gd name="connsiteX130" fmla="*/ 6249 w 10000"/>
              <a:gd name="connsiteY130" fmla="*/ 762 h 10000"/>
              <a:gd name="connsiteX0" fmla="*/ 6937 w 10000"/>
              <a:gd name="connsiteY0" fmla="*/ 194 h 10000"/>
              <a:gd name="connsiteX1" fmla="*/ 6336 w 10000"/>
              <a:gd name="connsiteY1" fmla="*/ 854 h 10000"/>
              <a:gd name="connsiteX2" fmla="*/ 6159 w 10000"/>
              <a:gd name="connsiteY2" fmla="*/ 1081 h 10000"/>
              <a:gd name="connsiteX3" fmla="*/ 6924 w 10000"/>
              <a:gd name="connsiteY3" fmla="*/ 1197 h 10000"/>
              <a:gd name="connsiteX4" fmla="*/ 6829 w 10000"/>
              <a:gd name="connsiteY4" fmla="*/ 1309 h 10000"/>
              <a:gd name="connsiteX5" fmla="*/ 6539 w 10000"/>
              <a:gd name="connsiteY5" fmla="*/ 1448 h 10000"/>
              <a:gd name="connsiteX6" fmla="*/ 6015 w 10000"/>
              <a:gd name="connsiteY6" fmla="*/ 1428 h 10000"/>
              <a:gd name="connsiteX7" fmla="*/ 5695 w 10000"/>
              <a:gd name="connsiteY7" fmla="*/ 1381 h 10000"/>
              <a:gd name="connsiteX8" fmla="*/ 5345 w 10000"/>
              <a:gd name="connsiteY8" fmla="*/ 1435 h 10000"/>
              <a:gd name="connsiteX9" fmla="*/ 5042 w 10000"/>
              <a:gd name="connsiteY9" fmla="*/ 1632 h 10000"/>
              <a:gd name="connsiteX10" fmla="*/ 4986 w 10000"/>
              <a:gd name="connsiteY10" fmla="*/ 1659 h 10000"/>
              <a:gd name="connsiteX11" fmla="*/ 4575 w 10000"/>
              <a:gd name="connsiteY11" fmla="*/ 1751 h 10000"/>
              <a:gd name="connsiteX12" fmla="*/ 3736 w 10000"/>
              <a:gd name="connsiteY12" fmla="*/ 2356 h 10000"/>
              <a:gd name="connsiteX13" fmla="*/ 3143 w 10000"/>
              <a:gd name="connsiteY13" fmla="*/ 2676 h 10000"/>
              <a:gd name="connsiteX14" fmla="*/ 2369 w 10000"/>
              <a:gd name="connsiteY14" fmla="*/ 3176 h 10000"/>
              <a:gd name="connsiteX15" fmla="*/ 1958 w 10000"/>
              <a:gd name="connsiteY15" fmla="*/ 3496 h 10000"/>
              <a:gd name="connsiteX16" fmla="*/ 1711 w 10000"/>
              <a:gd name="connsiteY16" fmla="*/ 3925 h 10000"/>
              <a:gd name="connsiteX17" fmla="*/ 1586 w 10000"/>
              <a:gd name="connsiteY17" fmla="*/ 4146 h 10000"/>
              <a:gd name="connsiteX18" fmla="*/ 1616 w 10000"/>
              <a:gd name="connsiteY18" fmla="*/ 4401 h 10000"/>
              <a:gd name="connsiteX19" fmla="*/ 1409 w 10000"/>
              <a:gd name="connsiteY19" fmla="*/ 4424 h 10000"/>
              <a:gd name="connsiteX20" fmla="*/ 1205 w 10000"/>
              <a:gd name="connsiteY20" fmla="*/ 4516 h 10000"/>
              <a:gd name="connsiteX21" fmla="*/ 984 w 10000"/>
              <a:gd name="connsiteY21" fmla="*/ 4826 h 10000"/>
              <a:gd name="connsiteX22" fmla="*/ 941 w 10000"/>
              <a:gd name="connsiteY22" fmla="*/ 4979 h 10000"/>
              <a:gd name="connsiteX23" fmla="*/ 1235 w 10000"/>
              <a:gd name="connsiteY23" fmla="*/ 5116 h 10000"/>
              <a:gd name="connsiteX24" fmla="*/ 1668 w 10000"/>
              <a:gd name="connsiteY24" fmla="*/ 5143 h 10000"/>
              <a:gd name="connsiteX25" fmla="*/ 2200 w 10000"/>
              <a:gd name="connsiteY25" fmla="*/ 5463 h 10000"/>
              <a:gd name="connsiteX26" fmla="*/ 2097 w 10000"/>
              <a:gd name="connsiteY26" fmla="*/ 5653 h 10000"/>
              <a:gd name="connsiteX27" fmla="*/ 1625 w 10000"/>
              <a:gd name="connsiteY27" fmla="*/ 5792 h 10000"/>
              <a:gd name="connsiteX28" fmla="*/ 855 w 10000"/>
              <a:gd name="connsiteY28" fmla="*/ 5602 h 10000"/>
              <a:gd name="connsiteX29" fmla="*/ 971 w 10000"/>
              <a:gd name="connsiteY29" fmla="*/ 5575 h 10000"/>
              <a:gd name="connsiteX30" fmla="*/ 971 w 10000"/>
              <a:gd name="connsiteY30" fmla="*/ 5510 h 10000"/>
              <a:gd name="connsiteX31" fmla="*/ 825 w 10000"/>
              <a:gd name="connsiteY31" fmla="*/ 5438 h 10000"/>
              <a:gd name="connsiteX32" fmla="*/ 677 w 10000"/>
              <a:gd name="connsiteY32" fmla="*/ 5670 h 10000"/>
              <a:gd name="connsiteX33" fmla="*/ 738 w 10000"/>
              <a:gd name="connsiteY33" fmla="*/ 5761 h 10000"/>
              <a:gd name="connsiteX34" fmla="*/ 816 w 10000"/>
              <a:gd name="connsiteY34" fmla="*/ 5976 h 10000"/>
              <a:gd name="connsiteX35" fmla="*/ 881 w 10000"/>
              <a:gd name="connsiteY35" fmla="*/ 6110 h 10000"/>
              <a:gd name="connsiteX36" fmla="*/ 746 w 10000"/>
              <a:gd name="connsiteY36" fmla="*/ 6347 h 10000"/>
              <a:gd name="connsiteX37" fmla="*/ 475 w 10000"/>
              <a:gd name="connsiteY37" fmla="*/ 6500 h 10000"/>
              <a:gd name="connsiteX38" fmla="*/ 236 w 10000"/>
              <a:gd name="connsiteY38" fmla="*/ 6843 h 10000"/>
              <a:gd name="connsiteX39" fmla="*/ 2 w 10000"/>
              <a:gd name="connsiteY39" fmla="*/ 7189 h 10000"/>
              <a:gd name="connsiteX40" fmla="*/ 314 w 10000"/>
              <a:gd name="connsiteY40" fmla="*/ 7407 h 10000"/>
              <a:gd name="connsiteX41" fmla="*/ 707 w 10000"/>
              <a:gd name="connsiteY41" fmla="*/ 7582 h 10000"/>
              <a:gd name="connsiteX42" fmla="*/ 881 w 10000"/>
              <a:gd name="connsiteY42" fmla="*/ 7582 h 10000"/>
              <a:gd name="connsiteX43" fmla="*/ 946 w 10000"/>
              <a:gd name="connsiteY43" fmla="*/ 7673 h 10000"/>
              <a:gd name="connsiteX44" fmla="*/ 1102 w 10000"/>
              <a:gd name="connsiteY44" fmla="*/ 7871 h 10000"/>
              <a:gd name="connsiteX45" fmla="*/ 1175 w 10000"/>
              <a:gd name="connsiteY45" fmla="*/ 7976 h 10000"/>
              <a:gd name="connsiteX46" fmla="*/ 1002 w 10000"/>
              <a:gd name="connsiteY46" fmla="*/ 8067 h 10000"/>
              <a:gd name="connsiteX47" fmla="*/ 907 w 10000"/>
              <a:gd name="connsiteY47" fmla="*/ 8133 h 10000"/>
              <a:gd name="connsiteX48" fmla="*/ 864 w 10000"/>
              <a:gd name="connsiteY48" fmla="*/ 8214 h 10000"/>
              <a:gd name="connsiteX49" fmla="*/ 561 w 10000"/>
              <a:gd name="connsiteY49" fmla="*/ 8689 h 10000"/>
              <a:gd name="connsiteX50" fmla="*/ 475 w 10000"/>
              <a:gd name="connsiteY50" fmla="*/ 9013 h 10000"/>
              <a:gd name="connsiteX51" fmla="*/ 772 w 10000"/>
              <a:gd name="connsiteY51" fmla="*/ 9306 h 10000"/>
              <a:gd name="connsiteX52" fmla="*/ 1040 w 10000"/>
              <a:gd name="connsiteY52" fmla="*/ 9510 h 10000"/>
              <a:gd name="connsiteX53" fmla="*/ 1556 w 10000"/>
              <a:gd name="connsiteY53" fmla="*/ 9495 h 10000"/>
              <a:gd name="connsiteX54" fmla="*/ 1897 w 10000"/>
              <a:gd name="connsiteY54" fmla="*/ 9710 h 10000"/>
              <a:gd name="connsiteX55" fmla="*/ 2084 w 10000"/>
              <a:gd name="connsiteY55" fmla="*/ 9818 h 10000"/>
              <a:gd name="connsiteX56" fmla="*/ 2408 w 10000"/>
              <a:gd name="connsiteY56" fmla="*/ 9748 h 10000"/>
              <a:gd name="connsiteX57" fmla="*/ 2537 w 10000"/>
              <a:gd name="connsiteY57" fmla="*/ 9901 h 10000"/>
              <a:gd name="connsiteX58" fmla="*/ 3014 w 10000"/>
              <a:gd name="connsiteY58" fmla="*/ 9924 h 10000"/>
              <a:gd name="connsiteX59" fmla="*/ 3057 w 10000"/>
              <a:gd name="connsiteY59" fmla="*/ 9891 h 10000"/>
              <a:gd name="connsiteX60" fmla="*/ 3113 w 10000"/>
              <a:gd name="connsiteY60" fmla="*/ 9818 h 10000"/>
              <a:gd name="connsiteX61" fmla="*/ 3697 w 10000"/>
              <a:gd name="connsiteY61" fmla="*/ 9818 h 10000"/>
              <a:gd name="connsiteX62" fmla="*/ 3809 w 10000"/>
              <a:gd name="connsiteY62" fmla="*/ 9676 h 10000"/>
              <a:gd name="connsiteX63" fmla="*/ 3852 w 10000"/>
              <a:gd name="connsiteY63" fmla="*/ 9615 h 10000"/>
              <a:gd name="connsiteX64" fmla="*/ 4320 w 10000"/>
              <a:gd name="connsiteY64" fmla="*/ 9571 h 10000"/>
              <a:gd name="connsiteX65" fmla="*/ 4636 w 10000"/>
              <a:gd name="connsiteY65" fmla="*/ 9289 h 10000"/>
              <a:gd name="connsiteX66" fmla="*/ 4986 w 10000"/>
              <a:gd name="connsiteY66" fmla="*/ 8689 h 10000"/>
              <a:gd name="connsiteX67" fmla="*/ 5164 w 10000"/>
              <a:gd name="connsiteY67" fmla="*/ 8390 h 10000"/>
              <a:gd name="connsiteX68" fmla="*/ 5523 w 10000"/>
              <a:gd name="connsiteY68" fmla="*/ 8214 h 10000"/>
              <a:gd name="connsiteX69" fmla="*/ 5760 w 10000"/>
              <a:gd name="connsiteY69" fmla="*/ 7915 h 10000"/>
              <a:gd name="connsiteX70" fmla="*/ 6159 w 10000"/>
              <a:gd name="connsiteY70" fmla="*/ 7861 h 10000"/>
              <a:gd name="connsiteX71" fmla="*/ 6072 w 10000"/>
              <a:gd name="connsiteY71" fmla="*/ 7677 h 10000"/>
              <a:gd name="connsiteX72" fmla="*/ 6453 w 10000"/>
              <a:gd name="connsiteY72" fmla="*/ 7582 h 10000"/>
              <a:gd name="connsiteX73" fmla="*/ 6660 w 10000"/>
              <a:gd name="connsiteY73" fmla="*/ 7653 h 10000"/>
              <a:gd name="connsiteX74" fmla="*/ 6898 w 10000"/>
              <a:gd name="connsiteY74" fmla="*/ 7469 h 10000"/>
              <a:gd name="connsiteX75" fmla="*/ 7214 w 10000"/>
              <a:gd name="connsiteY75" fmla="*/ 7512 h 10000"/>
              <a:gd name="connsiteX76" fmla="*/ 7244 w 10000"/>
              <a:gd name="connsiteY76" fmla="*/ 7673 h 10000"/>
              <a:gd name="connsiteX77" fmla="*/ 7405 w 10000"/>
              <a:gd name="connsiteY77" fmla="*/ 7918 h 10000"/>
              <a:gd name="connsiteX78" fmla="*/ 7538 w 10000"/>
              <a:gd name="connsiteY78" fmla="*/ 8043 h 10000"/>
              <a:gd name="connsiteX79" fmla="*/ 7729 w 10000"/>
              <a:gd name="connsiteY79" fmla="*/ 7918 h 10000"/>
              <a:gd name="connsiteX80" fmla="*/ 7989 w 10000"/>
              <a:gd name="connsiteY80" fmla="*/ 7819 h 10000"/>
              <a:gd name="connsiteX81" fmla="*/ 8477 w 10000"/>
              <a:gd name="connsiteY81" fmla="*/ 7788 h 10000"/>
              <a:gd name="connsiteX82" fmla="*/ 8607 w 10000"/>
              <a:gd name="connsiteY82" fmla="*/ 7707 h 10000"/>
              <a:gd name="connsiteX83" fmla="*/ 8750 w 10000"/>
              <a:gd name="connsiteY83" fmla="*/ 7428 h 10000"/>
              <a:gd name="connsiteX84" fmla="*/ 8711 w 10000"/>
              <a:gd name="connsiteY84" fmla="*/ 7122 h 10000"/>
              <a:gd name="connsiteX85" fmla="*/ 8962 w 10000"/>
              <a:gd name="connsiteY85" fmla="*/ 6744 h 10000"/>
              <a:gd name="connsiteX86" fmla="*/ 9010 w 10000"/>
              <a:gd name="connsiteY86" fmla="*/ 6483 h 10000"/>
              <a:gd name="connsiteX87" fmla="*/ 9152 w 10000"/>
              <a:gd name="connsiteY87" fmla="*/ 6292 h 10000"/>
              <a:gd name="connsiteX88" fmla="*/ 9386 w 10000"/>
              <a:gd name="connsiteY88" fmla="*/ 6292 h 10000"/>
              <a:gd name="connsiteX89" fmla="*/ 9710 w 10000"/>
              <a:gd name="connsiteY89" fmla="*/ 6360 h 10000"/>
              <a:gd name="connsiteX90" fmla="*/ 9654 w 10000"/>
              <a:gd name="connsiteY90" fmla="*/ 5643 h 10000"/>
              <a:gd name="connsiteX91" fmla="*/ 9446 w 10000"/>
              <a:gd name="connsiteY91" fmla="*/ 5394 h 10000"/>
              <a:gd name="connsiteX92" fmla="*/ 9502 w 10000"/>
              <a:gd name="connsiteY92" fmla="*/ 5279 h 10000"/>
              <a:gd name="connsiteX93" fmla="*/ 9381 w 10000"/>
              <a:gd name="connsiteY93" fmla="*/ 5235 h 10000"/>
              <a:gd name="connsiteX94" fmla="*/ 9269 w 10000"/>
              <a:gd name="connsiteY94" fmla="*/ 5187 h 10000"/>
              <a:gd name="connsiteX95" fmla="*/ 9355 w 10000"/>
              <a:gd name="connsiteY95" fmla="*/ 5024 h 10000"/>
              <a:gd name="connsiteX96" fmla="*/ 9684 w 10000"/>
              <a:gd name="connsiteY96" fmla="*/ 4914 h 10000"/>
              <a:gd name="connsiteX97" fmla="*/ 10000 w 10000"/>
              <a:gd name="connsiteY97" fmla="*/ 4493 h 10000"/>
              <a:gd name="connsiteX98" fmla="*/ 9364 w 10000"/>
              <a:gd name="connsiteY98" fmla="*/ 4298 h 10000"/>
              <a:gd name="connsiteX99" fmla="*/ 8919 w 10000"/>
              <a:gd name="connsiteY99" fmla="*/ 4452 h 10000"/>
              <a:gd name="connsiteX100" fmla="*/ 8802 w 10000"/>
              <a:gd name="connsiteY100" fmla="*/ 4472 h 10000"/>
              <a:gd name="connsiteX101" fmla="*/ 8625 w 10000"/>
              <a:gd name="connsiteY101" fmla="*/ 4472 h 10000"/>
              <a:gd name="connsiteX102" fmla="*/ 6980 w 10000"/>
              <a:gd name="connsiteY102" fmla="*/ 4700 h 10000"/>
              <a:gd name="connsiteX103" fmla="*/ 7594 w 10000"/>
              <a:gd name="connsiteY103" fmla="*/ 3942 h 10000"/>
              <a:gd name="connsiteX104" fmla="*/ 7508 w 10000"/>
              <a:gd name="connsiteY104" fmla="*/ 3734 h 10000"/>
              <a:gd name="connsiteX105" fmla="*/ 7291 w 10000"/>
              <a:gd name="connsiteY105" fmla="*/ 3528 h 10000"/>
              <a:gd name="connsiteX106" fmla="*/ 6366 w 10000"/>
              <a:gd name="connsiteY106" fmla="*/ 3179 h 10000"/>
              <a:gd name="connsiteX107" fmla="*/ 6280 w 10000"/>
              <a:gd name="connsiteY107" fmla="*/ 3064 h 10000"/>
              <a:gd name="connsiteX108" fmla="*/ 6133 w 10000"/>
              <a:gd name="connsiteY108" fmla="*/ 2996 h 10000"/>
              <a:gd name="connsiteX109" fmla="*/ 6249 w 10000"/>
              <a:gd name="connsiteY109" fmla="*/ 2903 h 10000"/>
              <a:gd name="connsiteX110" fmla="*/ 6686 w 10000"/>
              <a:gd name="connsiteY110" fmla="*/ 2836 h 10000"/>
              <a:gd name="connsiteX111" fmla="*/ 8006 w 10000"/>
              <a:gd name="connsiteY111" fmla="*/ 2051 h 10000"/>
              <a:gd name="connsiteX112" fmla="*/ 8105 w 10000"/>
              <a:gd name="connsiteY112" fmla="*/ 1966 h 10000"/>
              <a:gd name="connsiteX113" fmla="*/ 8827 w 10000"/>
              <a:gd name="connsiteY113" fmla="*/ 1405 h 10000"/>
              <a:gd name="connsiteX114" fmla="*/ 8625 w 10000"/>
              <a:gd name="connsiteY114" fmla="*/ 1197 h 10000"/>
              <a:gd name="connsiteX115" fmla="*/ 8827 w 10000"/>
              <a:gd name="connsiteY115" fmla="*/ 1177 h 10000"/>
              <a:gd name="connsiteX116" fmla="*/ 8827 w 10000"/>
              <a:gd name="connsiteY116" fmla="*/ 1105 h 10000"/>
              <a:gd name="connsiteX117" fmla="*/ 8533 w 10000"/>
              <a:gd name="connsiteY117" fmla="*/ 1105 h 10000"/>
              <a:gd name="connsiteX118" fmla="*/ 8391 w 10000"/>
              <a:gd name="connsiteY118" fmla="*/ 922 h 10000"/>
              <a:gd name="connsiteX119" fmla="*/ 8006 w 10000"/>
              <a:gd name="connsiteY119" fmla="*/ 782 h 10000"/>
              <a:gd name="connsiteX120" fmla="*/ 7508 w 10000"/>
              <a:gd name="connsiteY120" fmla="*/ 854 h 10000"/>
              <a:gd name="connsiteX121" fmla="*/ 7508 w 10000"/>
              <a:gd name="connsiteY121" fmla="*/ 762 h 10000"/>
              <a:gd name="connsiteX122" fmla="*/ 7590 w 10000"/>
              <a:gd name="connsiteY122" fmla="*/ 732 h 10000"/>
              <a:gd name="connsiteX123" fmla="*/ 7625 w 10000"/>
              <a:gd name="connsiteY123" fmla="*/ 715 h 10000"/>
              <a:gd name="connsiteX124" fmla="*/ 7802 w 10000"/>
              <a:gd name="connsiteY124" fmla="*/ 482 h 10000"/>
              <a:gd name="connsiteX125" fmla="*/ 7759 w 10000"/>
              <a:gd name="connsiteY125" fmla="*/ 429 h 10000"/>
              <a:gd name="connsiteX126" fmla="*/ 7448 w 10000"/>
              <a:gd name="connsiteY126" fmla="*/ 23 h 10000"/>
              <a:gd name="connsiteX127" fmla="*/ 7435 w 10000"/>
              <a:gd name="connsiteY127" fmla="*/ 13 h 10000"/>
              <a:gd name="connsiteX128" fmla="*/ 7422 w 10000"/>
              <a:gd name="connsiteY128" fmla="*/ 0 h 10000"/>
              <a:gd name="connsiteX129" fmla="*/ 6937 w 10000"/>
              <a:gd name="connsiteY129" fmla="*/ 194 h 10000"/>
              <a:gd name="connsiteX0" fmla="*/ 6937 w 10000"/>
              <a:gd name="connsiteY0" fmla="*/ 194 h 10000"/>
              <a:gd name="connsiteX1" fmla="*/ 6336 w 10000"/>
              <a:gd name="connsiteY1" fmla="*/ 854 h 10000"/>
              <a:gd name="connsiteX2" fmla="*/ 6159 w 10000"/>
              <a:gd name="connsiteY2" fmla="*/ 1081 h 10000"/>
              <a:gd name="connsiteX3" fmla="*/ 6630 w 10000"/>
              <a:gd name="connsiteY3" fmla="*/ 1041 h 10000"/>
              <a:gd name="connsiteX4" fmla="*/ 6924 w 10000"/>
              <a:gd name="connsiteY4" fmla="*/ 1197 h 10000"/>
              <a:gd name="connsiteX5" fmla="*/ 6829 w 10000"/>
              <a:gd name="connsiteY5" fmla="*/ 1309 h 10000"/>
              <a:gd name="connsiteX6" fmla="*/ 6539 w 10000"/>
              <a:gd name="connsiteY6" fmla="*/ 1448 h 10000"/>
              <a:gd name="connsiteX7" fmla="*/ 6015 w 10000"/>
              <a:gd name="connsiteY7" fmla="*/ 1428 h 10000"/>
              <a:gd name="connsiteX8" fmla="*/ 5695 w 10000"/>
              <a:gd name="connsiteY8" fmla="*/ 1381 h 10000"/>
              <a:gd name="connsiteX9" fmla="*/ 5345 w 10000"/>
              <a:gd name="connsiteY9" fmla="*/ 1435 h 10000"/>
              <a:gd name="connsiteX10" fmla="*/ 5042 w 10000"/>
              <a:gd name="connsiteY10" fmla="*/ 1632 h 10000"/>
              <a:gd name="connsiteX11" fmla="*/ 4986 w 10000"/>
              <a:gd name="connsiteY11" fmla="*/ 1659 h 10000"/>
              <a:gd name="connsiteX12" fmla="*/ 4575 w 10000"/>
              <a:gd name="connsiteY12" fmla="*/ 1751 h 10000"/>
              <a:gd name="connsiteX13" fmla="*/ 3736 w 10000"/>
              <a:gd name="connsiteY13" fmla="*/ 2356 h 10000"/>
              <a:gd name="connsiteX14" fmla="*/ 3143 w 10000"/>
              <a:gd name="connsiteY14" fmla="*/ 2676 h 10000"/>
              <a:gd name="connsiteX15" fmla="*/ 2369 w 10000"/>
              <a:gd name="connsiteY15" fmla="*/ 3176 h 10000"/>
              <a:gd name="connsiteX16" fmla="*/ 1958 w 10000"/>
              <a:gd name="connsiteY16" fmla="*/ 3496 h 10000"/>
              <a:gd name="connsiteX17" fmla="*/ 1711 w 10000"/>
              <a:gd name="connsiteY17" fmla="*/ 3925 h 10000"/>
              <a:gd name="connsiteX18" fmla="*/ 1586 w 10000"/>
              <a:gd name="connsiteY18" fmla="*/ 4146 h 10000"/>
              <a:gd name="connsiteX19" fmla="*/ 1616 w 10000"/>
              <a:gd name="connsiteY19" fmla="*/ 4401 h 10000"/>
              <a:gd name="connsiteX20" fmla="*/ 1409 w 10000"/>
              <a:gd name="connsiteY20" fmla="*/ 4424 h 10000"/>
              <a:gd name="connsiteX21" fmla="*/ 1205 w 10000"/>
              <a:gd name="connsiteY21" fmla="*/ 4516 h 10000"/>
              <a:gd name="connsiteX22" fmla="*/ 984 w 10000"/>
              <a:gd name="connsiteY22" fmla="*/ 4826 h 10000"/>
              <a:gd name="connsiteX23" fmla="*/ 941 w 10000"/>
              <a:gd name="connsiteY23" fmla="*/ 4979 h 10000"/>
              <a:gd name="connsiteX24" fmla="*/ 1235 w 10000"/>
              <a:gd name="connsiteY24" fmla="*/ 5116 h 10000"/>
              <a:gd name="connsiteX25" fmla="*/ 1668 w 10000"/>
              <a:gd name="connsiteY25" fmla="*/ 5143 h 10000"/>
              <a:gd name="connsiteX26" fmla="*/ 2200 w 10000"/>
              <a:gd name="connsiteY26" fmla="*/ 5463 h 10000"/>
              <a:gd name="connsiteX27" fmla="*/ 2097 w 10000"/>
              <a:gd name="connsiteY27" fmla="*/ 5653 h 10000"/>
              <a:gd name="connsiteX28" fmla="*/ 1625 w 10000"/>
              <a:gd name="connsiteY28" fmla="*/ 5792 h 10000"/>
              <a:gd name="connsiteX29" fmla="*/ 855 w 10000"/>
              <a:gd name="connsiteY29" fmla="*/ 5602 h 10000"/>
              <a:gd name="connsiteX30" fmla="*/ 971 w 10000"/>
              <a:gd name="connsiteY30" fmla="*/ 5575 h 10000"/>
              <a:gd name="connsiteX31" fmla="*/ 971 w 10000"/>
              <a:gd name="connsiteY31" fmla="*/ 5510 h 10000"/>
              <a:gd name="connsiteX32" fmla="*/ 825 w 10000"/>
              <a:gd name="connsiteY32" fmla="*/ 5438 h 10000"/>
              <a:gd name="connsiteX33" fmla="*/ 677 w 10000"/>
              <a:gd name="connsiteY33" fmla="*/ 5670 h 10000"/>
              <a:gd name="connsiteX34" fmla="*/ 738 w 10000"/>
              <a:gd name="connsiteY34" fmla="*/ 5761 h 10000"/>
              <a:gd name="connsiteX35" fmla="*/ 816 w 10000"/>
              <a:gd name="connsiteY35" fmla="*/ 5976 h 10000"/>
              <a:gd name="connsiteX36" fmla="*/ 881 w 10000"/>
              <a:gd name="connsiteY36" fmla="*/ 6110 h 10000"/>
              <a:gd name="connsiteX37" fmla="*/ 746 w 10000"/>
              <a:gd name="connsiteY37" fmla="*/ 6347 h 10000"/>
              <a:gd name="connsiteX38" fmla="*/ 475 w 10000"/>
              <a:gd name="connsiteY38" fmla="*/ 6500 h 10000"/>
              <a:gd name="connsiteX39" fmla="*/ 236 w 10000"/>
              <a:gd name="connsiteY39" fmla="*/ 6843 h 10000"/>
              <a:gd name="connsiteX40" fmla="*/ 2 w 10000"/>
              <a:gd name="connsiteY40" fmla="*/ 7189 h 10000"/>
              <a:gd name="connsiteX41" fmla="*/ 314 w 10000"/>
              <a:gd name="connsiteY41" fmla="*/ 7407 h 10000"/>
              <a:gd name="connsiteX42" fmla="*/ 707 w 10000"/>
              <a:gd name="connsiteY42" fmla="*/ 7582 h 10000"/>
              <a:gd name="connsiteX43" fmla="*/ 881 w 10000"/>
              <a:gd name="connsiteY43" fmla="*/ 7582 h 10000"/>
              <a:gd name="connsiteX44" fmla="*/ 946 w 10000"/>
              <a:gd name="connsiteY44" fmla="*/ 7673 h 10000"/>
              <a:gd name="connsiteX45" fmla="*/ 1102 w 10000"/>
              <a:gd name="connsiteY45" fmla="*/ 7871 h 10000"/>
              <a:gd name="connsiteX46" fmla="*/ 1175 w 10000"/>
              <a:gd name="connsiteY46" fmla="*/ 7976 h 10000"/>
              <a:gd name="connsiteX47" fmla="*/ 1002 w 10000"/>
              <a:gd name="connsiteY47" fmla="*/ 8067 h 10000"/>
              <a:gd name="connsiteX48" fmla="*/ 907 w 10000"/>
              <a:gd name="connsiteY48" fmla="*/ 8133 h 10000"/>
              <a:gd name="connsiteX49" fmla="*/ 864 w 10000"/>
              <a:gd name="connsiteY49" fmla="*/ 8214 h 10000"/>
              <a:gd name="connsiteX50" fmla="*/ 561 w 10000"/>
              <a:gd name="connsiteY50" fmla="*/ 8689 h 10000"/>
              <a:gd name="connsiteX51" fmla="*/ 475 w 10000"/>
              <a:gd name="connsiteY51" fmla="*/ 9013 h 10000"/>
              <a:gd name="connsiteX52" fmla="*/ 772 w 10000"/>
              <a:gd name="connsiteY52" fmla="*/ 9306 h 10000"/>
              <a:gd name="connsiteX53" fmla="*/ 1040 w 10000"/>
              <a:gd name="connsiteY53" fmla="*/ 9510 h 10000"/>
              <a:gd name="connsiteX54" fmla="*/ 1556 w 10000"/>
              <a:gd name="connsiteY54" fmla="*/ 9495 h 10000"/>
              <a:gd name="connsiteX55" fmla="*/ 1897 w 10000"/>
              <a:gd name="connsiteY55" fmla="*/ 9710 h 10000"/>
              <a:gd name="connsiteX56" fmla="*/ 2084 w 10000"/>
              <a:gd name="connsiteY56" fmla="*/ 9818 h 10000"/>
              <a:gd name="connsiteX57" fmla="*/ 2408 w 10000"/>
              <a:gd name="connsiteY57" fmla="*/ 9748 h 10000"/>
              <a:gd name="connsiteX58" fmla="*/ 2537 w 10000"/>
              <a:gd name="connsiteY58" fmla="*/ 9901 h 10000"/>
              <a:gd name="connsiteX59" fmla="*/ 3014 w 10000"/>
              <a:gd name="connsiteY59" fmla="*/ 9924 h 10000"/>
              <a:gd name="connsiteX60" fmla="*/ 3057 w 10000"/>
              <a:gd name="connsiteY60" fmla="*/ 9891 h 10000"/>
              <a:gd name="connsiteX61" fmla="*/ 3113 w 10000"/>
              <a:gd name="connsiteY61" fmla="*/ 9818 h 10000"/>
              <a:gd name="connsiteX62" fmla="*/ 3697 w 10000"/>
              <a:gd name="connsiteY62" fmla="*/ 9818 h 10000"/>
              <a:gd name="connsiteX63" fmla="*/ 3809 w 10000"/>
              <a:gd name="connsiteY63" fmla="*/ 9676 h 10000"/>
              <a:gd name="connsiteX64" fmla="*/ 3852 w 10000"/>
              <a:gd name="connsiteY64" fmla="*/ 9615 h 10000"/>
              <a:gd name="connsiteX65" fmla="*/ 4320 w 10000"/>
              <a:gd name="connsiteY65" fmla="*/ 9571 h 10000"/>
              <a:gd name="connsiteX66" fmla="*/ 4636 w 10000"/>
              <a:gd name="connsiteY66" fmla="*/ 9289 h 10000"/>
              <a:gd name="connsiteX67" fmla="*/ 4986 w 10000"/>
              <a:gd name="connsiteY67" fmla="*/ 8689 h 10000"/>
              <a:gd name="connsiteX68" fmla="*/ 5164 w 10000"/>
              <a:gd name="connsiteY68" fmla="*/ 8390 h 10000"/>
              <a:gd name="connsiteX69" fmla="*/ 5523 w 10000"/>
              <a:gd name="connsiteY69" fmla="*/ 8214 h 10000"/>
              <a:gd name="connsiteX70" fmla="*/ 5760 w 10000"/>
              <a:gd name="connsiteY70" fmla="*/ 7915 h 10000"/>
              <a:gd name="connsiteX71" fmla="*/ 6159 w 10000"/>
              <a:gd name="connsiteY71" fmla="*/ 7861 h 10000"/>
              <a:gd name="connsiteX72" fmla="*/ 6072 w 10000"/>
              <a:gd name="connsiteY72" fmla="*/ 7677 h 10000"/>
              <a:gd name="connsiteX73" fmla="*/ 6453 w 10000"/>
              <a:gd name="connsiteY73" fmla="*/ 7582 h 10000"/>
              <a:gd name="connsiteX74" fmla="*/ 6660 w 10000"/>
              <a:gd name="connsiteY74" fmla="*/ 7653 h 10000"/>
              <a:gd name="connsiteX75" fmla="*/ 6898 w 10000"/>
              <a:gd name="connsiteY75" fmla="*/ 7469 h 10000"/>
              <a:gd name="connsiteX76" fmla="*/ 7214 w 10000"/>
              <a:gd name="connsiteY76" fmla="*/ 7512 h 10000"/>
              <a:gd name="connsiteX77" fmla="*/ 7244 w 10000"/>
              <a:gd name="connsiteY77" fmla="*/ 7673 h 10000"/>
              <a:gd name="connsiteX78" fmla="*/ 7405 w 10000"/>
              <a:gd name="connsiteY78" fmla="*/ 7918 h 10000"/>
              <a:gd name="connsiteX79" fmla="*/ 7538 w 10000"/>
              <a:gd name="connsiteY79" fmla="*/ 8043 h 10000"/>
              <a:gd name="connsiteX80" fmla="*/ 7729 w 10000"/>
              <a:gd name="connsiteY80" fmla="*/ 7918 h 10000"/>
              <a:gd name="connsiteX81" fmla="*/ 7989 w 10000"/>
              <a:gd name="connsiteY81" fmla="*/ 7819 h 10000"/>
              <a:gd name="connsiteX82" fmla="*/ 8477 w 10000"/>
              <a:gd name="connsiteY82" fmla="*/ 7788 h 10000"/>
              <a:gd name="connsiteX83" fmla="*/ 8607 w 10000"/>
              <a:gd name="connsiteY83" fmla="*/ 7707 h 10000"/>
              <a:gd name="connsiteX84" fmla="*/ 8750 w 10000"/>
              <a:gd name="connsiteY84" fmla="*/ 7428 h 10000"/>
              <a:gd name="connsiteX85" fmla="*/ 8711 w 10000"/>
              <a:gd name="connsiteY85" fmla="*/ 7122 h 10000"/>
              <a:gd name="connsiteX86" fmla="*/ 8962 w 10000"/>
              <a:gd name="connsiteY86" fmla="*/ 6744 h 10000"/>
              <a:gd name="connsiteX87" fmla="*/ 9010 w 10000"/>
              <a:gd name="connsiteY87" fmla="*/ 6483 h 10000"/>
              <a:gd name="connsiteX88" fmla="*/ 9152 w 10000"/>
              <a:gd name="connsiteY88" fmla="*/ 6292 h 10000"/>
              <a:gd name="connsiteX89" fmla="*/ 9386 w 10000"/>
              <a:gd name="connsiteY89" fmla="*/ 6292 h 10000"/>
              <a:gd name="connsiteX90" fmla="*/ 9710 w 10000"/>
              <a:gd name="connsiteY90" fmla="*/ 6360 h 10000"/>
              <a:gd name="connsiteX91" fmla="*/ 9654 w 10000"/>
              <a:gd name="connsiteY91" fmla="*/ 5643 h 10000"/>
              <a:gd name="connsiteX92" fmla="*/ 9446 w 10000"/>
              <a:gd name="connsiteY92" fmla="*/ 5394 h 10000"/>
              <a:gd name="connsiteX93" fmla="*/ 9502 w 10000"/>
              <a:gd name="connsiteY93" fmla="*/ 5279 h 10000"/>
              <a:gd name="connsiteX94" fmla="*/ 9381 w 10000"/>
              <a:gd name="connsiteY94" fmla="*/ 5235 h 10000"/>
              <a:gd name="connsiteX95" fmla="*/ 9269 w 10000"/>
              <a:gd name="connsiteY95" fmla="*/ 5187 h 10000"/>
              <a:gd name="connsiteX96" fmla="*/ 9355 w 10000"/>
              <a:gd name="connsiteY96" fmla="*/ 5024 h 10000"/>
              <a:gd name="connsiteX97" fmla="*/ 9684 w 10000"/>
              <a:gd name="connsiteY97" fmla="*/ 4914 h 10000"/>
              <a:gd name="connsiteX98" fmla="*/ 10000 w 10000"/>
              <a:gd name="connsiteY98" fmla="*/ 4493 h 10000"/>
              <a:gd name="connsiteX99" fmla="*/ 9364 w 10000"/>
              <a:gd name="connsiteY99" fmla="*/ 4298 h 10000"/>
              <a:gd name="connsiteX100" fmla="*/ 8919 w 10000"/>
              <a:gd name="connsiteY100" fmla="*/ 4452 h 10000"/>
              <a:gd name="connsiteX101" fmla="*/ 8802 w 10000"/>
              <a:gd name="connsiteY101" fmla="*/ 4472 h 10000"/>
              <a:gd name="connsiteX102" fmla="*/ 8625 w 10000"/>
              <a:gd name="connsiteY102" fmla="*/ 4472 h 10000"/>
              <a:gd name="connsiteX103" fmla="*/ 6980 w 10000"/>
              <a:gd name="connsiteY103" fmla="*/ 4700 h 10000"/>
              <a:gd name="connsiteX104" fmla="*/ 7594 w 10000"/>
              <a:gd name="connsiteY104" fmla="*/ 3942 h 10000"/>
              <a:gd name="connsiteX105" fmla="*/ 7508 w 10000"/>
              <a:gd name="connsiteY105" fmla="*/ 3734 h 10000"/>
              <a:gd name="connsiteX106" fmla="*/ 7291 w 10000"/>
              <a:gd name="connsiteY106" fmla="*/ 3528 h 10000"/>
              <a:gd name="connsiteX107" fmla="*/ 6366 w 10000"/>
              <a:gd name="connsiteY107" fmla="*/ 3179 h 10000"/>
              <a:gd name="connsiteX108" fmla="*/ 6280 w 10000"/>
              <a:gd name="connsiteY108" fmla="*/ 3064 h 10000"/>
              <a:gd name="connsiteX109" fmla="*/ 6133 w 10000"/>
              <a:gd name="connsiteY109" fmla="*/ 2996 h 10000"/>
              <a:gd name="connsiteX110" fmla="*/ 6249 w 10000"/>
              <a:gd name="connsiteY110" fmla="*/ 2903 h 10000"/>
              <a:gd name="connsiteX111" fmla="*/ 6686 w 10000"/>
              <a:gd name="connsiteY111" fmla="*/ 2836 h 10000"/>
              <a:gd name="connsiteX112" fmla="*/ 8006 w 10000"/>
              <a:gd name="connsiteY112" fmla="*/ 2051 h 10000"/>
              <a:gd name="connsiteX113" fmla="*/ 8105 w 10000"/>
              <a:gd name="connsiteY113" fmla="*/ 1966 h 10000"/>
              <a:gd name="connsiteX114" fmla="*/ 8827 w 10000"/>
              <a:gd name="connsiteY114" fmla="*/ 1405 h 10000"/>
              <a:gd name="connsiteX115" fmla="*/ 8625 w 10000"/>
              <a:gd name="connsiteY115" fmla="*/ 1197 h 10000"/>
              <a:gd name="connsiteX116" fmla="*/ 8827 w 10000"/>
              <a:gd name="connsiteY116" fmla="*/ 1177 h 10000"/>
              <a:gd name="connsiteX117" fmla="*/ 8827 w 10000"/>
              <a:gd name="connsiteY117" fmla="*/ 1105 h 10000"/>
              <a:gd name="connsiteX118" fmla="*/ 8533 w 10000"/>
              <a:gd name="connsiteY118" fmla="*/ 1105 h 10000"/>
              <a:gd name="connsiteX119" fmla="*/ 8391 w 10000"/>
              <a:gd name="connsiteY119" fmla="*/ 922 h 10000"/>
              <a:gd name="connsiteX120" fmla="*/ 8006 w 10000"/>
              <a:gd name="connsiteY120" fmla="*/ 782 h 10000"/>
              <a:gd name="connsiteX121" fmla="*/ 7508 w 10000"/>
              <a:gd name="connsiteY121" fmla="*/ 854 h 10000"/>
              <a:gd name="connsiteX122" fmla="*/ 7508 w 10000"/>
              <a:gd name="connsiteY122" fmla="*/ 762 h 10000"/>
              <a:gd name="connsiteX123" fmla="*/ 7590 w 10000"/>
              <a:gd name="connsiteY123" fmla="*/ 732 h 10000"/>
              <a:gd name="connsiteX124" fmla="*/ 7625 w 10000"/>
              <a:gd name="connsiteY124" fmla="*/ 715 h 10000"/>
              <a:gd name="connsiteX125" fmla="*/ 7802 w 10000"/>
              <a:gd name="connsiteY125" fmla="*/ 482 h 10000"/>
              <a:gd name="connsiteX126" fmla="*/ 7759 w 10000"/>
              <a:gd name="connsiteY126" fmla="*/ 429 h 10000"/>
              <a:gd name="connsiteX127" fmla="*/ 7448 w 10000"/>
              <a:gd name="connsiteY127" fmla="*/ 23 h 10000"/>
              <a:gd name="connsiteX128" fmla="*/ 7435 w 10000"/>
              <a:gd name="connsiteY128" fmla="*/ 13 h 10000"/>
              <a:gd name="connsiteX129" fmla="*/ 7422 w 10000"/>
              <a:gd name="connsiteY129" fmla="*/ 0 h 10000"/>
              <a:gd name="connsiteX130" fmla="*/ 6937 w 10000"/>
              <a:gd name="connsiteY130" fmla="*/ 194 h 10000"/>
              <a:gd name="connsiteX0" fmla="*/ 6937 w 10000"/>
              <a:gd name="connsiteY0" fmla="*/ 194 h 10000"/>
              <a:gd name="connsiteX1" fmla="*/ 6336 w 10000"/>
              <a:gd name="connsiteY1" fmla="*/ 854 h 10000"/>
              <a:gd name="connsiteX2" fmla="*/ 6159 w 10000"/>
              <a:gd name="connsiteY2" fmla="*/ 1081 h 10000"/>
              <a:gd name="connsiteX3" fmla="*/ 6630 w 10000"/>
              <a:gd name="connsiteY3" fmla="*/ 1041 h 10000"/>
              <a:gd name="connsiteX4" fmla="*/ 6924 w 10000"/>
              <a:gd name="connsiteY4" fmla="*/ 1197 h 10000"/>
              <a:gd name="connsiteX5" fmla="*/ 6829 w 10000"/>
              <a:gd name="connsiteY5" fmla="*/ 1309 h 10000"/>
              <a:gd name="connsiteX6" fmla="*/ 6015 w 10000"/>
              <a:gd name="connsiteY6" fmla="*/ 1428 h 10000"/>
              <a:gd name="connsiteX7" fmla="*/ 5695 w 10000"/>
              <a:gd name="connsiteY7" fmla="*/ 1381 h 10000"/>
              <a:gd name="connsiteX8" fmla="*/ 5345 w 10000"/>
              <a:gd name="connsiteY8" fmla="*/ 1435 h 10000"/>
              <a:gd name="connsiteX9" fmla="*/ 5042 w 10000"/>
              <a:gd name="connsiteY9" fmla="*/ 1632 h 10000"/>
              <a:gd name="connsiteX10" fmla="*/ 4986 w 10000"/>
              <a:gd name="connsiteY10" fmla="*/ 1659 h 10000"/>
              <a:gd name="connsiteX11" fmla="*/ 4575 w 10000"/>
              <a:gd name="connsiteY11" fmla="*/ 1751 h 10000"/>
              <a:gd name="connsiteX12" fmla="*/ 3736 w 10000"/>
              <a:gd name="connsiteY12" fmla="*/ 2356 h 10000"/>
              <a:gd name="connsiteX13" fmla="*/ 3143 w 10000"/>
              <a:gd name="connsiteY13" fmla="*/ 2676 h 10000"/>
              <a:gd name="connsiteX14" fmla="*/ 2369 w 10000"/>
              <a:gd name="connsiteY14" fmla="*/ 3176 h 10000"/>
              <a:gd name="connsiteX15" fmla="*/ 1958 w 10000"/>
              <a:gd name="connsiteY15" fmla="*/ 3496 h 10000"/>
              <a:gd name="connsiteX16" fmla="*/ 1711 w 10000"/>
              <a:gd name="connsiteY16" fmla="*/ 3925 h 10000"/>
              <a:gd name="connsiteX17" fmla="*/ 1586 w 10000"/>
              <a:gd name="connsiteY17" fmla="*/ 4146 h 10000"/>
              <a:gd name="connsiteX18" fmla="*/ 1616 w 10000"/>
              <a:gd name="connsiteY18" fmla="*/ 4401 h 10000"/>
              <a:gd name="connsiteX19" fmla="*/ 1409 w 10000"/>
              <a:gd name="connsiteY19" fmla="*/ 4424 h 10000"/>
              <a:gd name="connsiteX20" fmla="*/ 1205 w 10000"/>
              <a:gd name="connsiteY20" fmla="*/ 4516 h 10000"/>
              <a:gd name="connsiteX21" fmla="*/ 984 w 10000"/>
              <a:gd name="connsiteY21" fmla="*/ 4826 h 10000"/>
              <a:gd name="connsiteX22" fmla="*/ 941 w 10000"/>
              <a:gd name="connsiteY22" fmla="*/ 4979 h 10000"/>
              <a:gd name="connsiteX23" fmla="*/ 1235 w 10000"/>
              <a:gd name="connsiteY23" fmla="*/ 5116 h 10000"/>
              <a:gd name="connsiteX24" fmla="*/ 1668 w 10000"/>
              <a:gd name="connsiteY24" fmla="*/ 5143 h 10000"/>
              <a:gd name="connsiteX25" fmla="*/ 2200 w 10000"/>
              <a:gd name="connsiteY25" fmla="*/ 5463 h 10000"/>
              <a:gd name="connsiteX26" fmla="*/ 2097 w 10000"/>
              <a:gd name="connsiteY26" fmla="*/ 5653 h 10000"/>
              <a:gd name="connsiteX27" fmla="*/ 1625 w 10000"/>
              <a:gd name="connsiteY27" fmla="*/ 5792 h 10000"/>
              <a:gd name="connsiteX28" fmla="*/ 855 w 10000"/>
              <a:gd name="connsiteY28" fmla="*/ 5602 h 10000"/>
              <a:gd name="connsiteX29" fmla="*/ 971 w 10000"/>
              <a:gd name="connsiteY29" fmla="*/ 5575 h 10000"/>
              <a:gd name="connsiteX30" fmla="*/ 971 w 10000"/>
              <a:gd name="connsiteY30" fmla="*/ 5510 h 10000"/>
              <a:gd name="connsiteX31" fmla="*/ 825 w 10000"/>
              <a:gd name="connsiteY31" fmla="*/ 5438 h 10000"/>
              <a:gd name="connsiteX32" fmla="*/ 677 w 10000"/>
              <a:gd name="connsiteY32" fmla="*/ 5670 h 10000"/>
              <a:gd name="connsiteX33" fmla="*/ 738 w 10000"/>
              <a:gd name="connsiteY33" fmla="*/ 5761 h 10000"/>
              <a:gd name="connsiteX34" fmla="*/ 816 w 10000"/>
              <a:gd name="connsiteY34" fmla="*/ 5976 h 10000"/>
              <a:gd name="connsiteX35" fmla="*/ 881 w 10000"/>
              <a:gd name="connsiteY35" fmla="*/ 6110 h 10000"/>
              <a:gd name="connsiteX36" fmla="*/ 746 w 10000"/>
              <a:gd name="connsiteY36" fmla="*/ 6347 h 10000"/>
              <a:gd name="connsiteX37" fmla="*/ 475 w 10000"/>
              <a:gd name="connsiteY37" fmla="*/ 6500 h 10000"/>
              <a:gd name="connsiteX38" fmla="*/ 236 w 10000"/>
              <a:gd name="connsiteY38" fmla="*/ 6843 h 10000"/>
              <a:gd name="connsiteX39" fmla="*/ 2 w 10000"/>
              <a:gd name="connsiteY39" fmla="*/ 7189 h 10000"/>
              <a:gd name="connsiteX40" fmla="*/ 314 w 10000"/>
              <a:gd name="connsiteY40" fmla="*/ 7407 h 10000"/>
              <a:gd name="connsiteX41" fmla="*/ 707 w 10000"/>
              <a:gd name="connsiteY41" fmla="*/ 7582 h 10000"/>
              <a:gd name="connsiteX42" fmla="*/ 881 w 10000"/>
              <a:gd name="connsiteY42" fmla="*/ 7582 h 10000"/>
              <a:gd name="connsiteX43" fmla="*/ 946 w 10000"/>
              <a:gd name="connsiteY43" fmla="*/ 7673 h 10000"/>
              <a:gd name="connsiteX44" fmla="*/ 1102 w 10000"/>
              <a:gd name="connsiteY44" fmla="*/ 7871 h 10000"/>
              <a:gd name="connsiteX45" fmla="*/ 1175 w 10000"/>
              <a:gd name="connsiteY45" fmla="*/ 7976 h 10000"/>
              <a:gd name="connsiteX46" fmla="*/ 1002 w 10000"/>
              <a:gd name="connsiteY46" fmla="*/ 8067 h 10000"/>
              <a:gd name="connsiteX47" fmla="*/ 907 w 10000"/>
              <a:gd name="connsiteY47" fmla="*/ 8133 h 10000"/>
              <a:gd name="connsiteX48" fmla="*/ 864 w 10000"/>
              <a:gd name="connsiteY48" fmla="*/ 8214 h 10000"/>
              <a:gd name="connsiteX49" fmla="*/ 561 w 10000"/>
              <a:gd name="connsiteY49" fmla="*/ 8689 h 10000"/>
              <a:gd name="connsiteX50" fmla="*/ 475 w 10000"/>
              <a:gd name="connsiteY50" fmla="*/ 9013 h 10000"/>
              <a:gd name="connsiteX51" fmla="*/ 772 w 10000"/>
              <a:gd name="connsiteY51" fmla="*/ 9306 h 10000"/>
              <a:gd name="connsiteX52" fmla="*/ 1040 w 10000"/>
              <a:gd name="connsiteY52" fmla="*/ 9510 h 10000"/>
              <a:gd name="connsiteX53" fmla="*/ 1556 w 10000"/>
              <a:gd name="connsiteY53" fmla="*/ 9495 h 10000"/>
              <a:gd name="connsiteX54" fmla="*/ 1897 w 10000"/>
              <a:gd name="connsiteY54" fmla="*/ 9710 h 10000"/>
              <a:gd name="connsiteX55" fmla="*/ 2084 w 10000"/>
              <a:gd name="connsiteY55" fmla="*/ 9818 h 10000"/>
              <a:gd name="connsiteX56" fmla="*/ 2408 w 10000"/>
              <a:gd name="connsiteY56" fmla="*/ 9748 h 10000"/>
              <a:gd name="connsiteX57" fmla="*/ 2537 w 10000"/>
              <a:gd name="connsiteY57" fmla="*/ 9901 h 10000"/>
              <a:gd name="connsiteX58" fmla="*/ 3014 w 10000"/>
              <a:gd name="connsiteY58" fmla="*/ 9924 h 10000"/>
              <a:gd name="connsiteX59" fmla="*/ 3057 w 10000"/>
              <a:gd name="connsiteY59" fmla="*/ 9891 h 10000"/>
              <a:gd name="connsiteX60" fmla="*/ 3113 w 10000"/>
              <a:gd name="connsiteY60" fmla="*/ 9818 h 10000"/>
              <a:gd name="connsiteX61" fmla="*/ 3697 w 10000"/>
              <a:gd name="connsiteY61" fmla="*/ 9818 h 10000"/>
              <a:gd name="connsiteX62" fmla="*/ 3809 w 10000"/>
              <a:gd name="connsiteY62" fmla="*/ 9676 h 10000"/>
              <a:gd name="connsiteX63" fmla="*/ 3852 w 10000"/>
              <a:gd name="connsiteY63" fmla="*/ 9615 h 10000"/>
              <a:gd name="connsiteX64" fmla="*/ 4320 w 10000"/>
              <a:gd name="connsiteY64" fmla="*/ 9571 h 10000"/>
              <a:gd name="connsiteX65" fmla="*/ 4636 w 10000"/>
              <a:gd name="connsiteY65" fmla="*/ 9289 h 10000"/>
              <a:gd name="connsiteX66" fmla="*/ 4986 w 10000"/>
              <a:gd name="connsiteY66" fmla="*/ 8689 h 10000"/>
              <a:gd name="connsiteX67" fmla="*/ 5164 w 10000"/>
              <a:gd name="connsiteY67" fmla="*/ 8390 h 10000"/>
              <a:gd name="connsiteX68" fmla="*/ 5523 w 10000"/>
              <a:gd name="connsiteY68" fmla="*/ 8214 h 10000"/>
              <a:gd name="connsiteX69" fmla="*/ 5760 w 10000"/>
              <a:gd name="connsiteY69" fmla="*/ 7915 h 10000"/>
              <a:gd name="connsiteX70" fmla="*/ 6159 w 10000"/>
              <a:gd name="connsiteY70" fmla="*/ 7861 h 10000"/>
              <a:gd name="connsiteX71" fmla="*/ 6072 w 10000"/>
              <a:gd name="connsiteY71" fmla="*/ 7677 h 10000"/>
              <a:gd name="connsiteX72" fmla="*/ 6453 w 10000"/>
              <a:gd name="connsiteY72" fmla="*/ 7582 h 10000"/>
              <a:gd name="connsiteX73" fmla="*/ 6660 w 10000"/>
              <a:gd name="connsiteY73" fmla="*/ 7653 h 10000"/>
              <a:gd name="connsiteX74" fmla="*/ 6898 w 10000"/>
              <a:gd name="connsiteY74" fmla="*/ 7469 h 10000"/>
              <a:gd name="connsiteX75" fmla="*/ 7214 w 10000"/>
              <a:gd name="connsiteY75" fmla="*/ 7512 h 10000"/>
              <a:gd name="connsiteX76" fmla="*/ 7244 w 10000"/>
              <a:gd name="connsiteY76" fmla="*/ 7673 h 10000"/>
              <a:gd name="connsiteX77" fmla="*/ 7405 w 10000"/>
              <a:gd name="connsiteY77" fmla="*/ 7918 h 10000"/>
              <a:gd name="connsiteX78" fmla="*/ 7538 w 10000"/>
              <a:gd name="connsiteY78" fmla="*/ 8043 h 10000"/>
              <a:gd name="connsiteX79" fmla="*/ 7729 w 10000"/>
              <a:gd name="connsiteY79" fmla="*/ 7918 h 10000"/>
              <a:gd name="connsiteX80" fmla="*/ 7989 w 10000"/>
              <a:gd name="connsiteY80" fmla="*/ 7819 h 10000"/>
              <a:gd name="connsiteX81" fmla="*/ 8477 w 10000"/>
              <a:gd name="connsiteY81" fmla="*/ 7788 h 10000"/>
              <a:gd name="connsiteX82" fmla="*/ 8607 w 10000"/>
              <a:gd name="connsiteY82" fmla="*/ 7707 h 10000"/>
              <a:gd name="connsiteX83" fmla="*/ 8750 w 10000"/>
              <a:gd name="connsiteY83" fmla="*/ 7428 h 10000"/>
              <a:gd name="connsiteX84" fmla="*/ 8711 w 10000"/>
              <a:gd name="connsiteY84" fmla="*/ 7122 h 10000"/>
              <a:gd name="connsiteX85" fmla="*/ 8962 w 10000"/>
              <a:gd name="connsiteY85" fmla="*/ 6744 h 10000"/>
              <a:gd name="connsiteX86" fmla="*/ 9010 w 10000"/>
              <a:gd name="connsiteY86" fmla="*/ 6483 h 10000"/>
              <a:gd name="connsiteX87" fmla="*/ 9152 w 10000"/>
              <a:gd name="connsiteY87" fmla="*/ 6292 h 10000"/>
              <a:gd name="connsiteX88" fmla="*/ 9386 w 10000"/>
              <a:gd name="connsiteY88" fmla="*/ 6292 h 10000"/>
              <a:gd name="connsiteX89" fmla="*/ 9710 w 10000"/>
              <a:gd name="connsiteY89" fmla="*/ 6360 h 10000"/>
              <a:gd name="connsiteX90" fmla="*/ 9654 w 10000"/>
              <a:gd name="connsiteY90" fmla="*/ 5643 h 10000"/>
              <a:gd name="connsiteX91" fmla="*/ 9446 w 10000"/>
              <a:gd name="connsiteY91" fmla="*/ 5394 h 10000"/>
              <a:gd name="connsiteX92" fmla="*/ 9502 w 10000"/>
              <a:gd name="connsiteY92" fmla="*/ 5279 h 10000"/>
              <a:gd name="connsiteX93" fmla="*/ 9381 w 10000"/>
              <a:gd name="connsiteY93" fmla="*/ 5235 h 10000"/>
              <a:gd name="connsiteX94" fmla="*/ 9269 w 10000"/>
              <a:gd name="connsiteY94" fmla="*/ 5187 h 10000"/>
              <a:gd name="connsiteX95" fmla="*/ 9355 w 10000"/>
              <a:gd name="connsiteY95" fmla="*/ 5024 h 10000"/>
              <a:gd name="connsiteX96" fmla="*/ 9684 w 10000"/>
              <a:gd name="connsiteY96" fmla="*/ 4914 h 10000"/>
              <a:gd name="connsiteX97" fmla="*/ 10000 w 10000"/>
              <a:gd name="connsiteY97" fmla="*/ 4493 h 10000"/>
              <a:gd name="connsiteX98" fmla="*/ 9364 w 10000"/>
              <a:gd name="connsiteY98" fmla="*/ 4298 h 10000"/>
              <a:gd name="connsiteX99" fmla="*/ 8919 w 10000"/>
              <a:gd name="connsiteY99" fmla="*/ 4452 h 10000"/>
              <a:gd name="connsiteX100" fmla="*/ 8802 w 10000"/>
              <a:gd name="connsiteY100" fmla="*/ 4472 h 10000"/>
              <a:gd name="connsiteX101" fmla="*/ 8625 w 10000"/>
              <a:gd name="connsiteY101" fmla="*/ 4472 h 10000"/>
              <a:gd name="connsiteX102" fmla="*/ 6980 w 10000"/>
              <a:gd name="connsiteY102" fmla="*/ 4700 h 10000"/>
              <a:gd name="connsiteX103" fmla="*/ 7594 w 10000"/>
              <a:gd name="connsiteY103" fmla="*/ 3942 h 10000"/>
              <a:gd name="connsiteX104" fmla="*/ 7508 w 10000"/>
              <a:gd name="connsiteY104" fmla="*/ 3734 h 10000"/>
              <a:gd name="connsiteX105" fmla="*/ 7291 w 10000"/>
              <a:gd name="connsiteY105" fmla="*/ 3528 h 10000"/>
              <a:gd name="connsiteX106" fmla="*/ 6366 w 10000"/>
              <a:gd name="connsiteY106" fmla="*/ 3179 h 10000"/>
              <a:gd name="connsiteX107" fmla="*/ 6280 w 10000"/>
              <a:gd name="connsiteY107" fmla="*/ 3064 h 10000"/>
              <a:gd name="connsiteX108" fmla="*/ 6133 w 10000"/>
              <a:gd name="connsiteY108" fmla="*/ 2996 h 10000"/>
              <a:gd name="connsiteX109" fmla="*/ 6249 w 10000"/>
              <a:gd name="connsiteY109" fmla="*/ 2903 h 10000"/>
              <a:gd name="connsiteX110" fmla="*/ 6686 w 10000"/>
              <a:gd name="connsiteY110" fmla="*/ 2836 h 10000"/>
              <a:gd name="connsiteX111" fmla="*/ 8006 w 10000"/>
              <a:gd name="connsiteY111" fmla="*/ 2051 h 10000"/>
              <a:gd name="connsiteX112" fmla="*/ 8105 w 10000"/>
              <a:gd name="connsiteY112" fmla="*/ 1966 h 10000"/>
              <a:gd name="connsiteX113" fmla="*/ 8827 w 10000"/>
              <a:gd name="connsiteY113" fmla="*/ 1405 h 10000"/>
              <a:gd name="connsiteX114" fmla="*/ 8625 w 10000"/>
              <a:gd name="connsiteY114" fmla="*/ 1197 h 10000"/>
              <a:gd name="connsiteX115" fmla="*/ 8827 w 10000"/>
              <a:gd name="connsiteY115" fmla="*/ 1177 h 10000"/>
              <a:gd name="connsiteX116" fmla="*/ 8827 w 10000"/>
              <a:gd name="connsiteY116" fmla="*/ 1105 h 10000"/>
              <a:gd name="connsiteX117" fmla="*/ 8533 w 10000"/>
              <a:gd name="connsiteY117" fmla="*/ 1105 h 10000"/>
              <a:gd name="connsiteX118" fmla="*/ 8391 w 10000"/>
              <a:gd name="connsiteY118" fmla="*/ 922 h 10000"/>
              <a:gd name="connsiteX119" fmla="*/ 8006 w 10000"/>
              <a:gd name="connsiteY119" fmla="*/ 782 h 10000"/>
              <a:gd name="connsiteX120" fmla="*/ 7508 w 10000"/>
              <a:gd name="connsiteY120" fmla="*/ 854 h 10000"/>
              <a:gd name="connsiteX121" fmla="*/ 7508 w 10000"/>
              <a:gd name="connsiteY121" fmla="*/ 762 h 10000"/>
              <a:gd name="connsiteX122" fmla="*/ 7590 w 10000"/>
              <a:gd name="connsiteY122" fmla="*/ 732 h 10000"/>
              <a:gd name="connsiteX123" fmla="*/ 7625 w 10000"/>
              <a:gd name="connsiteY123" fmla="*/ 715 h 10000"/>
              <a:gd name="connsiteX124" fmla="*/ 7802 w 10000"/>
              <a:gd name="connsiteY124" fmla="*/ 482 h 10000"/>
              <a:gd name="connsiteX125" fmla="*/ 7759 w 10000"/>
              <a:gd name="connsiteY125" fmla="*/ 429 h 10000"/>
              <a:gd name="connsiteX126" fmla="*/ 7448 w 10000"/>
              <a:gd name="connsiteY126" fmla="*/ 23 h 10000"/>
              <a:gd name="connsiteX127" fmla="*/ 7435 w 10000"/>
              <a:gd name="connsiteY127" fmla="*/ 13 h 10000"/>
              <a:gd name="connsiteX128" fmla="*/ 7422 w 10000"/>
              <a:gd name="connsiteY128" fmla="*/ 0 h 10000"/>
              <a:gd name="connsiteX129" fmla="*/ 6937 w 10000"/>
              <a:gd name="connsiteY129" fmla="*/ 194 h 10000"/>
              <a:gd name="connsiteX0" fmla="*/ 6937 w 10000"/>
              <a:gd name="connsiteY0" fmla="*/ 194 h 10000"/>
              <a:gd name="connsiteX1" fmla="*/ 6336 w 10000"/>
              <a:gd name="connsiteY1" fmla="*/ 854 h 10000"/>
              <a:gd name="connsiteX2" fmla="*/ 6159 w 10000"/>
              <a:gd name="connsiteY2" fmla="*/ 1081 h 10000"/>
              <a:gd name="connsiteX3" fmla="*/ 6630 w 10000"/>
              <a:gd name="connsiteY3" fmla="*/ 1041 h 10000"/>
              <a:gd name="connsiteX4" fmla="*/ 6924 w 10000"/>
              <a:gd name="connsiteY4" fmla="*/ 1197 h 10000"/>
              <a:gd name="connsiteX5" fmla="*/ 6829 w 10000"/>
              <a:gd name="connsiteY5" fmla="*/ 1309 h 10000"/>
              <a:gd name="connsiteX6" fmla="*/ 6015 w 10000"/>
              <a:gd name="connsiteY6" fmla="*/ 1428 h 10000"/>
              <a:gd name="connsiteX7" fmla="*/ 5695 w 10000"/>
              <a:gd name="connsiteY7" fmla="*/ 1381 h 10000"/>
              <a:gd name="connsiteX8" fmla="*/ 5345 w 10000"/>
              <a:gd name="connsiteY8" fmla="*/ 1435 h 10000"/>
              <a:gd name="connsiteX9" fmla="*/ 5042 w 10000"/>
              <a:gd name="connsiteY9" fmla="*/ 1632 h 10000"/>
              <a:gd name="connsiteX10" fmla="*/ 4575 w 10000"/>
              <a:gd name="connsiteY10" fmla="*/ 1751 h 10000"/>
              <a:gd name="connsiteX11" fmla="*/ 3736 w 10000"/>
              <a:gd name="connsiteY11" fmla="*/ 2356 h 10000"/>
              <a:gd name="connsiteX12" fmla="*/ 3143 w 10000"/>
              <a:gd name="connsiteY12" fmla="*/ 2676 h 10000"/>
              <a:gd name="connsiteX13" fmla="*/ 2369 w 10000"/>
              <a:gd name="connsiteY13" fmla="*/ 3176 h 10000"/>
              <a:gd name="connsiteX14" fmla="*/ 1958 w 10000"/>
              <a:gd name="connsiteY14" fmla="*/ 3496 h 10000"/>
              <a:gd name="connsiteX15" fmla="*/ 1711 w 10000"/>
              <a:gd name="connsiteY15" fmla="*/ 3925 h 10000"/>
              <a:gd name="connsiteX16" fmla="*/ 1586 w 10000"/>
              <a:gd name="connsiteY16" fmla="*/ 4146 h 10000"/>
              <a:gd name="connsiteX17" fmla="*/ 1616 w 10000"/>
              <a:gd name="connsiteY17" fmla="*/ 4401 h 10000"/>
              <a:gd name="connsiteX18" fmla="*/ 1409 w 10000"/>
              <a:gd name="connsiteY18" fmla="*/ 4424 h 10000"/>
              <a:gd name="connsiteX19" fmla="*/ 1205 w 10000"/>
              <a:gd name="connsiteY19" fmla="*/ 4516 h 10000"/>
              <a:gd name="connsiteX20" fmla="*/ 984 w 10000"/>
              <a:gd name="connsiteY20" fmla="*/ 4826 h 10000"/>
              <a:gd name="connsiteX21" fmla="*/ 941 w 10000"/>
              <a:gd name="connsiteY21" fmla="*/ 4979 h 10000"/>
              <a:gd name="connsiteX22" fmla="*/ 1235 w 10000"/>
              <a:gd name="connsiteY22" fmla="*/ 5116 h 10000"/>
              <a:gd name="connsiteX23" fmla="*/ 1668 w 10000"/>
              <a:gd name="connsiteY23" fmla="*/ 5143 h 10000"/>
              <a:gd name="connsiteX24" fmla="*/ 2200 w 10000"/>
              <a:gd name="connsiteY24" fmla="*/ 5463 h 10000"/>
              <a:gd name="connsiteX25" fmla="*/ 2097 w 10000"/>
              <a:gd name="connsiteY25" fmla="*/ 5653 h 10000"/>
              <a:gd name="connsiteX26" fmla="*/ 1625 w 10000"/>
              <a:gd name="connsiteY26" fmla="*/ 5792 h 10000"/>
              <a:gd name="connsiteX27" fmla="*/ 855 w 10000"/>
              <a:gd name="connsiteY27" fmla="*/ 5602 h 10000"/>
              <a:gd name="connsiteX28" fmla="*/ 971 w 10000"/>
              <a:gd name="connsiteY28" fmla="*/ 5575 h 10000"/>
              <a:gd name="connsiteX29" fmla="*/ 971 w 10000"/>
              <a:gd name="connsiteY29" fmla="*/ 5510 h 10000"/>
              <a:gd name="connsiteX30" fmla="*/ 825 w 10000"/>
              <a:gd name="connsiteY30" fmla="*/ 5438 h 10000"/>
              <a:gd name="connsiteX31" fmla="*/ 677 w 10000"/>
              <a:gd name="connsiteY31" fmla="*/ 5670 h 10000"/>
              <a:gd name="connsiteX32" fmla="*/ 738 w 10000"/>
              <a:gd name="connsiteY32" fmla="*/ 5761 h 10000"/>
              <a:gd name="connsiteX33" fmla="*/ 816 w 10000"/>
              <a:gd name="connsiteY33" fmla="*/ 5976 h 10000"/>
              <a:gd name="connsiteX34" fmla="*/ 881 w 10000"/>
              <a:gd name="connsiteY34" fmla="*/ 6110 h 10000"/>
              <a:gd name="connsiteX35" fmla="*/ 746 w 10000"/>
              <a:gd name="connsiteY35" fmla="*/ 6347 h 10000"/>
              <a:gd name="connsiteX36" fmla="*/ 475 w 10000"/>
              <a:gd name="connsiteY36" fmla="*/ 6500 h 10000"/>
              <a:gd name="connsiteX37" fmla="*/ 236 w 10000"/>
              <a:gd name="connsiteY37" fmla="*/ 6843 h 10000"/>
              <a:gd name="connsiteX38" fmla="*/ 2 w 10000"/>
              <a:gd name="connsiteY38" fmla="*/ 7189 h 10000"/>
              <a:gd name="connsiteX39" fmla="*/ 314 w 10000"/>
              <a:gd name="connsiteY39" fmla="*/ 7407 h 10000"/>
              <a:gd name="connsiteX40" fmla="*/ 707 w 10000"/>
              <a:gd name="connsiteY40" fmla="*/ 7582 h 10000"/>
              <a:gd name="connsiteX41" fmla="*/ 881 w 10000"/>
              <a:gd name="connsiteY41" fmla="*/ 7582 h 10000"/>
              <a:gd name="connsiteX42" fmla="*/ 946 w 10000"/>
              <a:gd name="connsiteY42" fmla="*/ 7673 h 10000"/>
              <a:gd name="connsiteX43" fmla="*/ 1102 w 10000"/>
              <a:gd name="connsiteY43" fmla="*/ 7871 h 10000"/>
              <a:gd name="connsiteX44" fmla="*/ 1175 w 10000"/>
              <a:gd name="connsiteY44" fmla="*/ 7976 h 10000"/>
              <a:gd name="connsiteX45" fmla="*/ 1002 w 10000"/>
              <a:gd name="connsiteY45" fmla="*/ 8067 h 10000"/>
              <a:gd name="connsiteX46" fmla="*/ 907 w 10000"/>
              <a:gd name="connsiteY46" fmla="*/ 8133 h 10000"/>
              <a:gd name="connsiteX47" fmla="*/ 864 w 10000"/>
              <a:gd name="connsiteY47" fmla="*/ 8214 h 10000"/>
              <a:gd name="connsiteX48" fmla="*/ 561 w 10000"/>
              <a:gd name="connsiteY48" fmla="*/ 8689 h 10000"/>
              <a:gd name="connsiteX49" fmla="*/ 475 w 10000"/>
              <a:gd name="connsiteY49" fmla="*/ 9013 h 10000"/>
              <a:gd name="connsiteX50" fmla="*/ 772 w 10000"/>
              <a:gd name="connsiteY50" fmla="*/ 9306 h 10000"/>
              <a:gd name="connsiteX51" fmla="*/ 1040 w 10000"/>
              <a:gd name="connsiteY51" fmla="*/ 9510 h 10000"/>
              <a:gd name="connsiteX52" fmla="*/ 1556 w 10000"/>
              <a:gd name="connsiteY52" fmla="*/ 9495 h 10000"/>
              <a:gd name="connsiteX53" fmla="*/ 1897 w 10000"/>
              <a:gd name="connsiteY53" fmla="*/ 9710 h 10000"/>
              <a:gd name="connsiteX54" fmla="*/ 2084 w 10000"/>
              <a:gd name="connsiteY54" fmla="*/ 9818 h 10000"/>
              <a:gd name="connsiteX55" fmla="*/ 2408 w 10000"/>
              <a:gd name="connsiteY55" fmla="*/ 9748 h 10000"/>
              <a:gd name="connsiteX56" fmla="*/ 2537 w 10000"/>
              <a:gd name="connsiteY56" fmla="*/ 9901 h 10000"/>
              <a:gd name="connsiteX57" fmla="*/ 3014 w 10000"/>
              <a:gd name="connsiteY57" fmla="*/ 9924 h 10000"/>
              <a:gd name="connsiteX58" fmla="*/ 3057 w 10000"/>
              <a:gd name="connsiteY58" fmla="*/ 9891 h 10000"/>
              <a:gd name="connsiteX59" fmla="*/ 3113 w 10000"/>
              <a:gd name="connsiteY59" fmla="*/ 9818 h 10000"/>
              <a:gd name="connsiteX60" fmla="*/ 3697 w 10000"/>
              <a:gd name="connsiteY60" fmla="*/ 9818 h 10000"/>
              <a:gd name="connsiteX61" fmla="*/ 3809 w 10000"/>
              <a:gd name="connsiteY61" fmla="*/ 9676 h 10000"/>
              <a:gd name="connsiteX62" fmla="*/ 3852 w 10000"/>
              <a:gd name="connsiteY62" fmla="*/ 9615 h 10000"/>
              <a:gd name="connsiteX63" fmla="*/ 4320 w 10000"/>
              <a:gd name="connsiteY63" fmla="*/ 9571 h 10000"/>
              <a:gd name="connsiteX64" fmla="*/ 4636 w 10000"/>
              <a:gd name="connsiteY64" fmla="*/ 9289 h 10000"/>
              <a:gd name="connsiteX65" fmla="*/ 4986 w 10000"/>
              <a:gd name="connsiteY65" fmla="*/ 8689 h 10000"/>
              <a:gd name="connsiteX66" fmla="*/ 5164 w 10000"/>
              <a:gd name="connsiteY66" fmla="*/ 8390 h 10000"/>
              <a:gd name="connsiteX67" fmla="*/ 5523 w 10000"/>
              <a:gd name="connsiteY67" fmla="*/ 8214 h 10000"/>
              <a:gd name="connsiteX68" fmla="*/ 5760 w 10000"/>
              <a:gd name="connsiteY68" fmla="*/ 7915 h 10000"/>
              <a:gd name="connsiteX69" fmla="*/ 6159 w 10000"/>
              <a:gd name="connsiteY69" fmla="*/ 7861 h 10000"/>
              <a:gd name="connsiteX70" fmla="*/ 6072 w 10000"/>
              <a:gd name="connsiteY70" fmla="*/ 7677 h 10000"/>
              <a:gd name="connsiteX71" fmla="*/ 6453 w 10000"/>
              <a:gd name="connsiteY71" fmla="*/ 7582 h 10000"/>
              <a:gd name="connsiteX72" fmla="*/ 6660 w 10000"/>
              <a:gd name="connsiteY72" fmla="*/ 7653 h 10000"/>
              <a:gd name="connsiteX73" fmla="*/ 6898 w 10000"/>
              <a:gd name="connsiteY73" fmla="*/ 7469 h 10000"/>
              <a:gd name="connsiteX74" fmla="*/ 7214 w 10000"/>
              <a:gd name="connsiteY74" fmla="*/ 7512 h 10000"/>
              <a:gd name="connsiteX75" fmla="*/ 7244 w 10000"/>
              <a:gd name="connsiteY75" fmla="*/ 7673 h 10000"/>
              <a:gd name="connsiteX76" fmla="*/ 7405 w 10000"/>
              <a:gd name="connsiteY76" fmla="*/ 7918 h 10000"/>
              <a:gd name="connsiteX77" fmla="*/ 7538 w 10000"/>
              <a:gd name="connsiteY77" fmla="*/ 8043 h 10000"/>
              <a:gd name="connsiteX78" fmla="*/ 7729 w 10000"/>
              <a:gd name="connsiteY78" fmla="*/ 7918 h 10000"/>
              <a:gd name="connsiteX79" fmla="*/ 7989 w 10000"/>
              <a:gd name="connsiteY79" fmla="*/ 7819 h 10000"/>
              <a:gd name="connsiteX80" fmla="*/ 8477 w 10000"/>
              <a:gd name="connsiteY80" fmla="*/ 7788 h 10000"/>
              <a:gd name="connsiteX81" fmla="*/ 8607 w 10000"/>
              <a:gd name="connsiteY81" fmla="*/ 7707 h 10000"/>
              <a:gd name="connsiteX82" fmla="*/ 8750 w 10000"/>
              <a:gd name="connsiteY82" fmla="*/ 7428 h 10000"/>
              <a:gd name="connsiteX83" fmla="*/ 8711 w 10000"/>
              <a:gd name="connsiteY83" fmla="*/ 7122 h 10000"/>
              <a:gd name="connsiteX84" fmla="*/ 8962 w 10000"/>
              <a:gd name="connsiteY84" fmla="*/ 6744 h 10000"/>
              <a:gd name="connsiteX85" fmla="*/ 9010 w 10000"/>
              <a:gd name="connsiteY85" fmla="*/ 6483 h 10000"/>
              <a:gd name="connsiteX86" fmla="*/ 9152 w 10000"/>
              <a:gd name="connsiteY86" fmla="*/ 6292 h 10000"/>
              <a:gd name="connsiteX87" fmla="*/ 9386 w 10000"/>
              <a:gd name="connsiteY87" fmla="*/ 6292 h 10000"/>
              <a:gd name="connsiteX88" fmla="*/ 9710 w 10000"/>
              <a:gd name="connsiteY88" fmla="*/ 6360 h 10000"/>
              <a:gd name="connsiteX89" fmla="*/ 9654 w 10000"/>
              <a:gd name="connsiteY89" fmla="*/ 5643 h 10000"/>
              <a:gd name="connsiteX90" fmla="*/ 9446 w 10000"/>
              <a:gd name="connsiteY90" fmla="*/ 5394 h 10000"/>
              <a:gd name="connsiteX91" fmla="*/ 9502 w 10000"/>
              <a:gd name="connsiteY91" fmla="*/ 5279 h 10000"/>
              <a:gd name="connsiteX92" fmla="*/ 9381 w 10000"/>
              <a:gd name="connsiteY92" fmla="*/ 5235 h 10000"/>
              <a:gd name="connsiteX93" fmla="*/ 9269 w 10000"/>
              <a:gd name="connsiteY93" fmla="*/ 5187 h 10000"/>
              <a:gd name="connsiteX94" fmla="*/ 9355 w 10000"/>
              <a:gd name="connsiteY94" fmla="*/ 5024 h 10000"/>
              <a:gd name="connsiteX95" fmla="*/ 9684 w 10000"/>
              <a:gd name="connsiteY95" fmla="*/ 4914 h 10000"/>
              <a:gd name="connsiteX96" fmla="*/ 10000 w 10000"/>
              <a:gd name="connsiteY96" fmla="*/ 4493 h 10000"/>
              <a:gd name="connsiteX97" fmla="*/ 9364 w 10000"/>
              <a:gd name="connsiteY97" fmla="*/ 4298 h 10000"/>
              <a:gd name="connsiteX98" fmla="*/ 8919 w 10000"/>
              <a:gd name="connsiteY98" fmla="*/ 4452 h 10000"/>
              <a:gd name="connsiteX99" fmla="*/ 8802 w 10000"/>
              <a:gd name="connsiteY99" fmla="*/ 4472 h 10000"/>
              <a:gd name="connsiteX100" fmla="*/ 8625 w 10000"/>
              <a:gd name="connsiteY100" fmla="*/ 4472 h 10000"/>
              <a:gd name="connsiteX101" fmla="*/ 6980 w 10000"/>
              <a:gd name="connsiteY101" fmla="*/ 4700 h 10000"/>
              <a:gd name="connsiteX102" fmla="*/ 7594 w 10000"/>
              <a:gd name="connsiteY102" fmla="*/ 3942 h 10000"/>
              <a:gd name="connsiteX103" fmla="*/ 7508 w 10000"/>
              <a:gd name="connsiteY103" fmla="*/ 3734 h 10000"/>
              <a:gd name="connsiteX104" fmla="*/ 7291 w 10000"/>
              <a:gd name="connsiteY104" fmla="*/ 3528 h 10000"/>
              <a:gd name="connsiteX105" fmla="*/ 6366 w 10000"/>
              <a:gd name="connsiteY105" fmla="*/ 3179 h 10000"/>
              <a:gd name="connsiteX106" fmla="*/ 6280 w 10000"/>
              <a:gd name="connsiteY106" fmla="*/ 3064 h 10000"/>
              <a:gd name="connsiteX107" fmla="*/ 6133 w 10000"/>
              <a:gd name="connsiteY107" fmla="*/ 2996 h 10000"/>
              <a:gd name="connsiteX108" fmla="*/ 6249 w 10000"/>
              <a:gd name="connsiteY108" fmla="*/ 2903 h 10000"/>
              <a:gd name="connsiteX109" fmla="*/ 6686 w 10000"/>
              <a:gd name="connsiteY109" fmla="*/ 2836 h 10000"/>
              <a:gd name="connsiteX110" fmla="*/ 8006 w 10000"/>
              <a:gd name="connsiteY110" fmla="*/ 2051 h 10000"/>
              <a:gd name="connsiteX111" fmla="*/ 8105 w 10000"/>
              <a:gd name="connsiteY111" fmla="*/ 1966 h 10000"/>
              <a:gd name="connsiteX112" fmla="*/ 8827 w 10000"/>
              <a:gd name="connsiteY112" fmla="*/ 1405 h 10000"/>
              <a:gd name="connsiteX113" fmla="*/ 8625 w 10000"/>
              <a:gd name="connsiteY113" fmla="*/ 1197 h 10000"/>
              <a:gd name="connsiteX114" fmla="*/ 8827 w 10000"/>
              <a:gd name="connsiteY114" fmla="*/ 1177 h 10000"/>
              <a:gd name="connsiteX115" fmla="*/ 8827 w 10000"/>
              <a:gd name="connsiteY115" fmla="*/ 1105 h 10000"/>
              <a:gd name="connsiteX116" fmla="*/ 8533 w 10000"/>
              <a:gd name="connsiteY116" fmla="*/ 1105 h 10000"/>
              <a:gd name="connsiteX117" fmla="*/ 8391 w 10000"/>
              <a:gd name="connsiteY117" fmla="*/ 922 h 10000"/>
              <a:gd name="connsiteX118" fmla="*/ 8006 w 10000"/>
              <a:gd name="connsiteY118" fmla="*/ 782 h 10000"/>
              <a:gd name="connsiteX119" fmla="*/ 7508 w 10000"/>
              <a:gd name="connsiteY119" fmla="*/ 854 h 10000"/>
              <a:gd name="connsiteX120" fmla="*/ 7508 w 10000"/>
              <a:gd name="connsiteY120" fmla="*/ 762 h 10000"/>
              <a:gd name="connsiteX121" fmla="*/ 7590 w 10000"/>
              <a:gd name="connsiteY121" fmla="*/ 732 h 10000"/>
              <a:gd name="connsiteX122" fmla="*/ 7625 w 10000"/>
              <a:gd name="connsiteY122" fmla="*/ 715 h 10000"/>
              <a:gd name="connsiteX123" fmla="*/ 7802 w 10000"/>
              <a:gd name="connsiteY123" fmla="*/ 482 h 10000"/>
              <a:gd name="connsiteX124" fmla="*/ 7759 w 10000"/>
              <a:gd name="connsiteY124" fmla="*/ 429 h 10000"/>
              <a:gd name="connsiteX125" fmla="*/ 7448 w 10000"/>
              <a:gd name="connsiteY125" fmla="*/ 23 h 10000"/>
              <a:gd name="connsiteX126" fmla="*/ 7435 w 10000"/>
              <a:gd name="connsiteY126" fmla="*/ 13 h 10000"/>
              <a:gd name="connsiteX127" fmla="*/ 7422 w 10000"/>
              <a:gd name="connsiteY127" fmla="*/ 0 h 10000"/>
              <a:gd name="connsiteX128" fmla="*/ 6937 w 10000"/>
              <a:gd name="connsiteY128" fmla="*/ 194 h 10000"/>
              <a:gd name="connsiteX0" fmla="*/ 6937 w 10000"/>
              <a:gd name="connsiteY0" fmla="*/ 194 h 10000"/>
              <a:gd name="connsiteX1" fmla="*/ 6336 w 10000"/>
              <a:gd name="connsiteY1" fmla="*/ 854 h 10000"/>
              <a:gd name="connsiteX2" fmla="*/ 6159 w 10000"/>
              <a:gd name="connsiteY2" fmla="*/ 1081 h 10000"/>
              <a:gd name="connsiteX3" fmla="*/ 6630 w 10000"/>
              <a:gd name="connsiteY3" fmla="*/ 1041 h 10000"/>
              <a:gd name="connsiteX4" fmla="*/ 6924 w 10000"/>
              <a:gd name="connsiteY4" fmla="*/ 1197 h 10000"/>
              <a:gd name="connsiteX5" fmla="*/ 6829 w 10000"/>
              <a:gd name="connsiteY5" fmla="*/ 1309 h 10000"/>
              <a:gd name="connsiteX6" fmla="*/ 6015 w 10000"/>
              <a:gd name="connsiteY6" fmla="*/ 1428 h 10000"/>
              <a:gd name="connsiteX7" fmla="*/ 5695 w 10000"/>
              <a:gd name="connsiteY7" fmla="*/ 1381 h 10000"/>
              <a:gd name="connsiteX8" fmla="*/ 5345 w 10000"/>
              <a:gd name="connsiteY8" fmla="*/ 1435 h 10000"/>
              <a:gd name="connsiteX9" fmla="*/ 5042 w 10000"/>
              <a:gd name="connsiteY9" fmla="*/ 1632 h 10000"/>
              <a:gd name="connsiteX10" fmla="*/ 3736 w 10000"/>
              <a:gd name="connsiteY10" fmla="*/ 2356 h 10000"/>
              <a:gd name="connsiteX11" fmla="*/ 3143 w 10000"/>
              <a:gd name="connsiteY11" fmla="*/ 2676 h 10000"/>
              <a:gd name="connsiteX12" fmla="*/ 2369 w 10000"/>
              <a:gd name="connsiteY12" fmla="*/ 3176 h 10000"/>
              <a:gd name="connsiteX13" fmla="*/ 1958 w 10000"/>
              <a:gd name="connsiteY13" fmla="*/ 3496 h 10000"/>
              <a:gd name="connsiteX14" fmla="*/ 1711 w 10000"/>
              <a:gd name="connsiteY14" fmla="*/ 3925 h 10000"/>
              <a:gd name="connsiteX15" fmla="*/ 1586 w 10000"/>
              <a:gd name="connsiteY15" fmla="*/ 4146 h 10000"/>
              <a:gd name="connsiteX16" fmla="*/ 1616 w 10000"/>
              <a:gd name="connsiteY16" fmla="*/ 4401 h 10000"/>
              <a:gd name="connsiteX17" fmla="*/ 1409 w 10000"/>
              <a:gd name="connsiteY17" fmla="*/ 4424 h 10000"/>
              <a:gd name="connsiteX18" fmla="*/ 1205 w 10000"/>
              <a:gd name="connsiteY18" fmla="*/ 4516 h 10000"/>
              <a:gd name="connsiteX19" fmla="*/ 984 w 10000"/>
              <a:gd name="connsiteY19" fmla="*/ 4826 h 10000"/>
              <a:gd name="connsiteX20" fmla="*/ 941 w 10000"/>
              <a:gd name="connsiteY20" fmla="*/ 4979 h 10000"/>
              <a:gd name="connsiteX21" fmla="*/ 1235 w 10000"/>
              <a:gd name="connsiteY21" fmla="*/ 5116 h 10000"/>
              <a:gd name="connsiteX22" fmla="*/ 1668 w 10000"/>
              <a:gd name="connsiteY22" fmla="*/ 5143 h 10000"/>
              <a:gd name="connsiteX23" fmla="*/ 2200 w 10000"/>
              <a:gd name="connsiteY23" fmla="*/ 5463 h 10000"/>
              <a:gd name="connsiteX24" fmla="*/ 2097 w 10000"/>
              <a:gd name="connsiteY24" fmla="*/ 5653 h 10000"/>
              <a:gd name="connsiteX25" fmla="*/ 1625 w 10000"/>
              <a:gd name="connsiteY25" fmla="*/ 5792 h 10000"/>
              <a:gd name="connsiteX26" fmla="*/ 855 w 10000"/>
              <a:gd name="connsiteY26" fmla="*/ 5602 h 10000"/>
              <a:gd name="connsiteX27" fmla="*/ 971 w 10000"/>
              <a:gd name="connsiteY27" fmla="*/ 5575 h 10000"/>
              <a:gd name="connsiteX28" fmla="*/ 971 w 10000"/>
              <a:gd name="connsiteY28" fmla="*/ 5510 h 10000"/>
              <a:gd name="connsiteX29" fmla="*/ 825 w 10000"/>
              <a:gd name="connsiteY29" fmla="*/ 5438 h 10000"/>
              <a:gd name="connsiteX30" fmla="*/ 677 w 10000"/>
              <a:gd name="connsiteY30" fmla="*/ 5670 h 10000"/>
              <a:gd name="connsiteX31" fmla="*/ 738 w 10000"/>
              <a:gd name="connsiteY31" fmla="*/ 5761 h 10000"/>
              <a:gd name="connsiteX32" fmla="*/ 816 w 10000"/>
              <a:gd name="connsiteY32" fmla="*/ 5976 h 10000"/>
              <a:gd name="connsiteX33" fmla="*/ 881 w 10000"/>
              <a:gd name="connsiteY33" fmla="*/ 6110 h 10000"/>
              <a:gd name="connsiteX34" fmla="*/ 746 w 10000"/>
              <a:gd name="connsiteY34" fmla="*/ 6347 h 10000"/>
              <a:gd name="connsiteX35" fmla="*/ 475 w 10000"/>
              <a:gd name="connsiteY35" fmla="*/ 6500 h 10000"/>
              <a:gd name="connsiteX36" fmla="*/ 236 w 10000"/>
              <a:gd name="connsiteY36" fmla="*/ 6843 h 10000"/>
              <a:gd name="connsiteX37" fmla="*/ 2 w 10000"/>
              <a:gd name="connsiteY37" fmla="*/ 7189 h 10000"/>
              <a:gd name="connsiteX38" fmla="*/ 314 w 10000"/>
              <a:gd name="connsiteY38" fmla="*/ 7407 h 10000"/>
              <a:gd name="connsiteX39" fmla="*/ 707 w 10000"/>
              <a:gd name="connsiteY39" fmla="*/ 7582 h 10000"/>
              <a:gd name="connsiteX40" fmla="*/ 881 w 10000"/>
              <a:gd name="connsiteY40" fmla="*/ 7582 h 10000"/>
              <a:gd name="connsiteX41" fmla="*/ 946 w 10000"/>
              <a:gd name="connsiteY41" fmla="*/ 7673 h 10000"/>
              <a:gd name="connsiteX42" fmla="*/ 1102 w 10000"/>
              <a:gd name="connsiteY42" fmla="*/ 7871 h 10000"/>
              <a:gd name="connsiteX43" fmla="*/ 1175 w 10000"/>
              <a:gd name="connsiteY43" fmla="*/ 7976 h 10000"/>
              <a:gd name="connsiteX44" fmla="*/ 1002 w 10000"/>
              <a:gd name="connsiteY44" fmla="*/ 8067 h 10000"/>
              <a:gd name="connsiteX45" fmla="*/ 907 w 10000"/>
              <a:gd name="connsiteY45" fmla="*/ 8133 h 10000"/>
              <a:gd name="connsiteX46" fmla="*/ 864 w 10000"/>
              <a:gd name="connsiteY46" fmla="*/ 8214 h 10000"/>
              <a:gd name="connsiteX47" fmla="*/ 561 w 10000"/>
              <a:gd name="connsiteY47" fmla="*/ 8689 h 10000"/>
              <a:gd name="connsiteX48" fmla="*/ 475 w 10000"/>
              <a:gd name="connsiteY48" fmla="*/ 9013 h 10000"/>
              <a:gd name="connsiteX49" fmla="*/ 772 w 10000"/>
              <a:gd name="connsiteY49" fmla="*/ 9306 h 10000"/>
              <a:gd name="connsiteX50" fmla="*/ 1040 w 10000"/>
              <a:gd name="connsiteY50" fmla="*/ 9510 h 10000"/>
              <a:gd name="connsiteX51" fmla="*/ 1556 w 10000"/>
              <a:gd name="connsiteY51" fmla="*/ 9495 h 10000"/>
              <a:gd name="connsiteX52" fmla="*/ 1897 w 10000"/>
              <a:gd name="connsiteY52" fmla="*/ 9710 h 10000"/>
              <a:gd name="connsiteX53" fmla="*/ 2084 w 10000"/>
              <a:gd name="connsiteY53" fmla="*/ 9818 h 10000"/>
              <a:gd name="connsiteX54" fmla="*/ 2408 w 10000"/>
              <a:gd name="connsiteY54" fmla="*/ 9748 h 10000"/>
              <a:gd name="connsiteX55" fmla="*/ 2537 w 10000"/>
              <a:gd name="connsiteY55" fmla="*/ 9901 h 10000"/>
              <a:gd name="connsiteX56" fmla="*/ 3014 w 10000"/>
              <a:gd name="connsiteY56" fmla="*/ 9924 h 10000"/>
              <a:gd name="connsiteX57" fmla="*/ 3057 w 10000"/>
              <a:gd name="connsiteY57" fmla="*/ 9891 h 10000"/>
              <a:gd name="connsiteX58" fmla="*/ 3113 w 10000"/>
              <a:gd name="connsiteY58" fmla="*/ 9818 h 10000"/>
              <a:gd name="connsiteX59" fmla="*/ 3697 w 10000"/>
              <a:gd name="connsiteY59" fmla="*/ 9818 h 10000"/>
              <a:gd name="connsiteX60" fmla="*/ 3809 w 10000"/>
              <a:gd name="connsiteY60" fmla="*/ 9676 h 10000"/>
              <a:gd name="connsiteX61" fmla="*/ 3852 w 10000"/>
              <a:gd name="connsiteY61" fmla="*/ 9615 h 10000"/>
              <a:gd name="connsiteX62" fmla="*/ 4320 w 10000"/>
              <a:gd name="connsiteY62" fmla="*/ 9571 h 10000"/>
              <a:gd name="connsiteX63" fmla="*/ 4636 w 10000"/>
              <a:gd name="connsiteY63" fmla="*/ 9289 h 10000"/>
              <a:gd name="connsiteX64" fmla="*/ 4986 w 10000"/>
              <a:gd name="connsiteY64" fmla="*/ 8689 h 10000"/>
              <a:gd name="connsiteX65" fmla="*/ 5164 w 10000"/>
              <a:gd name="connsiteY65" fmla="*/ 8390 h 10000"/>
              <a:gd name="connsiteX66" fmla="*/ 5523 w 10000"/>
              <a:gd name="connsiteY66" fmla="*/ 8214 h 10000"/>
              <a:gd name="connsiteX67" fmla="*/ 5760 w 10000"/>
              <a:gd name="connsiteY67" fmla="*/ 7915 h 10000"/>
              <a:gd name="connsiteX68" fmla="*/ 6159 w 10000"/>
              <a:gd name="connsiteY68" fmla="*/ 7861 h 10000"/>
              <a:gd name="connsiteX69" fmla="*/ 6072 w 10000"/>
              <a:gd name="connsiteY69" fmla="*/ 7677 h 10000"/>
              <a:gd name="connsiteX70" fmla="*/ 6453 w 10000"/>
              <a:gd name="connsiteY70" fmla="*/ 7582 h 10000"/>
              <a:gd name="connsiteX71" fmla="*/ 6660 w 10000"/>
              <a:gd name="connsiteY71" fmla="*/ 7653 h 10000"/>
              <a:gd name="connsiteX72" fmla="*/ 6898 w 10000"/>
              <a:gd name="connsiteY72" fmla="*/ 7469 h 10000"/>
              <a:gd name="connsiteX73" fmla="*/ 7214 w 10000"/>
              <a:gd name="connsiteY73" fmla="*/ 7512 h 10000"/>
              <a:gd name="connsiteX74" fmla="*/ 7244 w 10000"/>
              <a:gd name="connsiteY74" fmla="*/ 7673 h 10000"/>
              <a:gd name="connsiteX75" fmla="*/ 7405 w 10000"/>
              <a:gd name="connsiteY75" fmla="*/ 7918 h 10000"/>
              <a:gd name="connsiteX76" fmla="*/ 7538 w 10000"/>
              <a:gd name="connsiteY76" fmla="*/ 8043 h 10000"/>
              <a:gd name="connsiteX77" fmla="*/ 7729 w 10000"/>
              <a:gd name="connsiteY77" fmla="*/ 7918 h 10000"/>
              <a:gd name="connsiteX78" fmla="*/ 7989 w 10000"/>
              <a:gd name="connsiteY78" fmla="*/ 7819 h 10000"/>
              <a:gd name="connsiteX79" fmla="*/ 8477 w 10000"/>
              <a:gd name="connsiteY79" fmla="*/ 7788 h 10000"/>
              <a:gd name="connsiteX80" fmla="*/ 8607 w 10000"/>
              <a:gd name="connsiteY80" fmla="*/ 7707 h 10000"/>
              <a:gd name="connsiteX81" fmla="*/ 8750 w 10000"/>
              <a:gd name="connsiteY81" fmla="*/ 7428 h 10000"/>
              <a:gd name="connsiteX82" fmla="*/ 8711 w 10000"/>
              <a:gd name="connsiteY82" fmla="*/ 7122 h 10000"/>
              <a:gd name="connsiteX83" fmla="*/ 8962 w 10000"/>
              <a:gd name="connsiteY83" fmla="*/ 6744 h 10000"/>
              <a:gd name="connsiteX84" fmla="*/ 9010 w 10000"/>
              <a:gd name="connsiteY84" fmla="*/ 6483 h 10000"/>
              <a:gd name="connsiteX85" fmla="*/ 9152 w 10000"/>
              <a:gd name="connsiteY85" fmla="*/ 6292 h 10000"/>
              <a:gd name="connsiteX86" fmla="*/ 9386 w 10000"/>
              <a:gd name="connsiteY86" fmla="*/ 6292 h 10000"/>
              <a:gd name="connsiteX87" fmla="*/ 9710 w 10000"/>
              <a:gd name="connsiteY87" fmla="*/ 6360 h 10000"/>
              <a:gd name="connsiteX88" fmla="*/ 9654 w 10000"/>
              <a:gd name="connsiteY88" fmla="*/ 5643 h 10000"/>
              <a:gd name="connsiteX89" fmla="*/ 9446 w 10000"/>
              <a:gd name="connsiteY89" fmla="*/ 5394 h 10000"/>
              <a:gd name="connsiteX90" fmla="*/ 9502 w 10000"/>
              <a:gd name="connsiteY90" fmla="*/ 5279 h 10000"/>
              <a:gd name="connsiteX91" fmla="*/ 9381 w 10000"/>
              <a:gd name="connsiteY91" fmla="*/ 5235 h 10000"/>
              <a:gd name="connsiteX92" fmla="*/ 9269 w 10000"/>
              <a:gd name="connsiteY92" fmla="*/ 5187 h 10000"/>
              <a:gd name="connsiteX93" fmla="*/ 9355 w 10000"/>
              <a:gd name="connsiteY93" fmla="*/ 5024 h 10000"/>
              <a:gd name="connsiteX94" fmla="*/ 9684 w 10000"/>
              <a:gd name="connsiteY94" fmla="*/ 4914 h 10000"/>
              <a:gd name="connsiteX95" fmla="*/ 10000 w 10000"/>
              <a:gd name="connsiteY95" fmla="*/ 4493 h 10000"/>
              <a:gd name="connsiteX96" fmla="*/ 9364 w 10000"/>
              <a:gd name="connsiteY96" fmla="*/ 4298 h 10000"/>
              <a:gd name="connsiteX97" fmla="*/ 8919 w 10000"/>
              <a:gd name="connsiteY97" fmla="*/ 4452 h 10000"/>
              <a:gd name="connsiteX98" fmla="*/ 8802 w 10000"/>
              <a:gd name="connsiteY98" fmla="*/ 4472 h 10000"/>
              <a:gd name="connsiteX99" fmla="*/ 8625 w 10000"/>
              <a:gd name="connsiteY99" fmla="*/ 4472 h 10000"/>
              <a:gd name="connsiteX100" fmla="*/ 6980 w 10000"/>
              <a:gd name="connsiteY100" fmla="*/ 4700 h 10000"/>
              <a:gd name="connsiteX101" fmla="*/ 7594 w 10000"/>
              <a:gd name="connsiteY101" fmla="*/ 3942 h 10000"/>
              <a:gd name="connsiteX102" fmla="*/ 7508 w 10000"/>
              <a:gd name="connsiteY102" fmla="*/ 3734 h 10000"/>
              <a:gd name="connsiteX103" fmla="*/ 7291 w 10000"/>
              <a:gd name="connsiteY103" fmla="*/ 3528 h 10000"/>
              <a:gd name="connsiteX104" fmla="*/ 6366 w 10000"/>
              <a:gd name="connsiteY104" fmla="*/ 3179 h 10000"/>
              <a:gd name="connsiteX105" fmla="*/ 6280 w 10000"/>
              <a:gd name="connsiteY105" fmla="*/ 3064 h 10000"/>
              <a:gd name="connsiteX106" fmla="*/ 6133 w 10000"/>
              <a:gd name="connsiteY106" fmla="*/ 2996 h 10000"/>
              <a:gd name="connsiteX107" fmla="*/ 6249 w 10000"/>
              <a:gd name="connsiteY107" fmla="*/ 2903 h 10000"/>
              <a:gd name="connsiteX108" fmla="*/ 6686 w 10000"/>
              <a:gd name="connsiteY108" fmla="*/ 2836 h 10000"/>
              <a:gd name="connsiteX109" fmla="*/ 8006 w 10000"/>
              <a:gd name="connsiteY109" fmla="*/ 2051 h 10000"/>
              <a:gd name="connsiteX110" fmla="*/ 8105 w 10000"/>
              <a:gd name="connsiteY110" fmla="*/ 1966 h 10000"/>
              <a:gd name="connsiteX111" fmla="*/ 8827 w 10000"/>
              <a:gd name="connsiteY111" fmla="*/ 1405 h 10000"/>
              <a:gd name="connsiteX112" fmla="*/ 8625 w 10000"/>
              <a:gd name="connsiteY112" fmla="*/ 1197 h 10000"/>
              <a:gd name="connsiteX113" fmla="*/ 8827 w 10000"/>
              <a:gd name="connsiteY113" fmla="*/ 1177 h 10000"/>
              <a:gd name="connsiteX114" fmla="*/ 8827 w 10000"/>
              <a:gd name="connsiteY114" fmla="*/ 1105 h 10000"/>
              <a:gd name="connsiteX115" fmla="*/ 8533 w 10000"/>
              <a:gd name="connsiteY115" fmla="*/ 1105 h 10000"/>
              <a:gd name="connsiteX116" fmla="*/ 8391 w 10000"/>
              <a:gd name="connsiteY116" fmla="*/ 922 h 10000"/>
              <a:gd name="connsiteX117" fmla="*/ 8006 w 10000"/>
              <a:gd name="connsiteY117" fmla="*/ 782 h 10000"/>
              <a:gd name="connsiteX118" fmla="*/ 7508 w 10000"/>
              <a:gd name="connsiteY118" fmla="*/ 854 h 10000"/>
              <a:gd name="connsiteX119" fmla="*/ 7508 w 10000"/>
              <a:gd name="connsiteY119" fmla="*/ 762 h 10000"/>
              <a:gd name="connsiteX120" fmla="*/ 7590 w 10000"/>
              <a:gd name="connsiteY120" fmla="*/ 732 h 10000"/>
              <a:gd name="connsiteX121" fmla="*/ 7625 w 10000"/>
              <a:gd name="connsiteY121" fmla="*/ 715 h 10000"/>
              <a:gd name="connsiteX122" fmla="*/ 7802 w 10000"/>
              <a:gd name="connsiteY122" fmla="*/ 482 h 10000"/>
              <a:gd name="connsiteX123" fmla="*/ 7759 w 10000"/>
              <a:gd name="connsiteY123" fmla="*/ 429 h 10000"/>
              <a:gd name="connsiteX124" fmla="*/ 7448 w 10000"/>
              <a:gd name="connsiteY124" fmla="*/ 23 h 10000"/>
              <a:gd name="connsiteX125" fmla="*/ 7435 w 10000"/>
              <a:gd name="connsiteY125" fmla="*/ 13 h 10000"/>
              <a:gd name="connsiteX126" fmla="*/ 7422 w 10000"/>
              <a:gd name="connsiteY126" fmla="*/ 0 h 10000"/>
              <a:gd name="connsiteX127" fmla="*/ 6937 w 10000"/>
              <a:gd name="connsiteY127" fmla="*/ 194 h 10000"/>
              <a:gd name="connsiteX0" fmla="*/ 6937 w 10000"/>
              <a:gd name="connsiteY0" fmla="*/ 194 h 10000"/>
              <a:gd name="connsiteX1" fmla="*/ 6336 w 10000"/>
              <a:gd name="connsiteY1" fmla="*/ 854 h 10000"/>
              <a:gd name="connsiteX2" fmla="*/ 6159 w 10000"/>
              <a:gd name="connsiteY2" fmla="*/ 1081 h 10000"/>
              <a:gd name="connsiteX3" fmla="*/ 6630 w 10000"/>
              <a:gd name="connsiteY3" fmla="*/ 1041 h 10000"/>
              <a:gd name="connsiteX4" fmla="*/ 6924 w 10000"/>
              <a:gd name="connsiteY4" fmla="*/ 1197 h 10000"/>
              <a:gd name="connsiteX5" fmla="*/ 6829 w 10000"/>
              <a:gd name="connsiteY5" fmla="*/ 1309 h 10000"/>
              <a:gd name="connsiteX6" fmla="*/ 6015 w 10000"/>
              <a:gd name="connsiteY6" fmla="*/ 1428 h 10000"/>
              <a:gd name="connsiteX7" fmla="*/ 5695 w 10000"/>
              <a:gd name="connsiteY7" fmla="*/ 1381 h 10000"/>
              <a:gd name="connsiteX8" fmla="*/ 5345 w 10000"/>
              <a:gd name="connsiteY8" fmla="*/ 1435 h 10000"/>
              <a:gd name="connsiteX9" fmla="*/ 5042 w 10000"/>
              <a:gd name="connsiteY9" fmla="*/ 1632 h 10000"/>
              <a:gd name="connsiteX10" fmla="*/ 3736 w 10000"/>
              <a:gd name="connsiteY10" fmla="*/ 2356 h 10000"/>
              <a:gd name="connsiteX11" fmla="*/ 2369 w 10000"/>
              <a:gd name="connsiteY11" fmla="*/ 3176 h 10000"/>
              <a:gd name="connsiteX12" fmla="*/ 1958 w 10000"/>
              <a:gd name="connsiteY12" fmla="*/ 3496 h 10000"/>
              <a:gd name="connsiteX13" fmla="*/ 1711 w 10000"/>
              <a:gd name="connsiteY13" fmla="*/ 3925 h 10000"/>
              <a:gd name="connsiteX14" fmla="*/ 1586 w 10000"/>
              <a:gd name="connsiteY14" fmla="*/ 4146 h 10000"/>
              <a:gd name="connsiteX15" fmla="*/ 1616 w 10000"/>
              <a:gd name="connsiteY15" fmla="*/ 4401 h 10000"/>
              <a:gd name="connsiteX16" fmla="*/ 1409 w 10000"/>
              <a:gd name="connsiteY16" fmla="*/ 4424 h 10000"/>
              <a:gd name="connsiteX17" fmla="*/ 1205 w 10000"/>
              <a:gd name="connsiteY17" fmla="*/ 4516 h 10000"/>
              <a:gd name="connsiteX18" fmla="*/ 984 w 10000"/>
              <a:gd name="connsiteY18" fmla="*/ 4826 h 10000"/>
              <a:gd name="connsiteX19" fmla="*/ 941 w 10000"/>
              <a:gd name="connsiteY19" fmla="*/ 4979 h 10000"/>
              <a:gd name="connsiteX20" fmla="*/ 1235 w 10000"/>
              <a:gd name="connsiteY20" fmla="*/ 5116 h 10000"/>
              <a:gd name="connsiteX21" fmla="*/ 1668 w 10000"/>
              <a:gd name="connsiteY21" fmla="*/ 5143 h 10000"/>
              <a:gd name="connsiteX22" fmla="*/ 2200 w 10000"/>
              <a:gd name="connsiteY22" fmla="*/ 5463 h 10000"/>
              <a:gd name="connsiteX23" fmla="*/ 2097 w 10000"/>
              <a:gd name="connsiteY23" fmla="*/ 5653 h 10000"/>
              <a:gd name="connsiteX24" fmla="*/ 1625 w 10000"/>
              <a:gd name="connsiteY24" fmla="*/ 5792 h 10000"/>
              <a:gd name="connsiteX25" fmla="*/ 855 w 10000"/>
              <a:gd name="connsiteY25" fmla="*/ 5602 h 10000"/>
              <a:gd name="connsiteX26" fmla="*/ 971 w 10000"/>
              <a:gd name="connsiteY26" fmla="*/ 5575 h 10000"/>
              <a:gd name="connsiteX27" fmla="*/ 971 w 10000"/>
              <a:gd name="connsiteY27" fmla="*/ 5510 h 10000"/>
              <a:gd name="connsiteX28" fmla="*/ 825 w 10000"/>
              <a:gd name="connsiteY28" fmla="*/ 5438 h 10000"/>
              <a:gd name="connsiteX29" fmla="*/ 677 w 10000"/>
              <a:gd name="connsiteY29" fmla="*/ 5670 h 10000"/>
              <a:gd name="connsiteX30" fmla="*/ 738 w 10000"/>
              <a:gd name="connsiteY30" fmla="*/ 5761 h 10000"/>
              <a:gd name="connsiteX31" fmla="*/ 816 w 10000"/>
              <a:gd name="connsiteY31" fmla="*/ 5976 h 10000"/>
              <a:gd name="connsiteX32" fmla="*/ 881 w 10000"/>
              <a:gd name="connsiteY32" fmla="*/ 6110 h 10000"/>
              <a:gd name="connsiteX33" fmla="*/ 746 w 10000"/>
              <a:gd name="connsiteY33" fmla="*/ 6347 h 10000"/>
              <a:gd name="connsiteX34" fmla="*/ 475 w 10000"/>
              <a:gd name="connsiteY34" fmla="*/ 6500 h 10000"/>
              <a:gd name="connsiteX35" fmla="*/ 236 w 10000"/>
              <a:gd name="connsiteY35" fmla="*/ 6843 h 10000"/>
              <a:gd name="connsiteX36" fmla="*/ 2 w 10000"/>
              <a:gd name="connsiteY36" fmla="*/ 7189 h 10000"/>
              <a:gd name="connsiteX37" fmla="*/ 314 w 10000"/>
              <a:gd name="connsiteY37" fmla="*/ 7407 h 10000"/>
              <a:gd name="connsiteX38" fmla="*/ 707 w 10000"/>
              <a:gd name="connsiteY38" fmla="*/ 7582 h 10000"/>
              <a:gd name="connsiteX39" fmla="*/ 881 w 10000"/>
              <a:gd name="connsiteY39" fmla="*/ 7582 h 10000"/>
              <a:gd name="connsiteX40" fmla="*/ 946 w 10000"/>
              <a:gd name="connsiteY40" fmla="*/ 7673 h 10000"/>
              <a:gd name="connsiteX41" fmla="*/ 1102 w 10000"/>
              <a:gd name="connsiteY41" fmla="*/ 7871 h 10000"/>
              <a:gd name="connsiteX42" fmla="*/ 1175 w 10000"/>
              <a:gd name="connsiteY42" fmla="*/ 7976 h 10000"/>
              <a:gd name="connsiteX43" fmla="*/ 1002 w 10000"/>
              <a:gd name="connsiteY43" fmla="*/ 8067 h 10000"/>
              <a:gd name="connsiteX44" fmla="*/ 907 w 10000"/>
              <a:gd name="connsiteY44" fmla="*/ 8133 h 10000"/>
              <a:gd name="connsiteX45" fmla="*/ 864 w 10000"/>
              <a:gd name="connsiteY45" fmla="*/ 8214 h 10000"/>
              <a:gd name="connsiteX46" fmla="*/ 561 w 10000"/>
              <a:gd name="connsiteY46" fmla="*/ 8689 h 10000"/>
              <a:gd name="connsiteX47" fmla="*/ 475 w 10000"/>
              <a:gd name="connsiteY47" fmla="*/ 9013 h 10000"/>
              <a:gd name="connsiteX48" fmla="*/ 772 w 10000"/>
              <a:gd name="connsiteY48" fmla="*/ 9306 h 10000"/>
              <a:gd name="connsiteX49" fmla="*/ 1040 w 10000"/>
              <a:gd name="connsiteY49" fmla="*/ 9510 h 10000"/>
              <a:gd name="connsiteX50" fmla="*/ 1556 w 10000"/>
              <a:gd name="connsiteY50" fmla="*/ 9495 h 10000"/>
              <a:gd name="connsiteX51" fmla="*/ 1897 w 10000"/>
              <a:gd name="connsiteY51" fmla="*/ 9710 h 10000"/>
              <a:gd name="connsiteX52" fmla="*/ 2084 w 10000"/>
              <a:gd name="connsiteY52" fmla="*/ 9818 h 10000"/>
              <a:gd name="connsiteX53" fmla="*/ 2408 w 10000"/>
              <a:gd name="connsiteY53" fmla="*/ 9748 h 10000"/>
              <a:gd name="connsiteX54" fmla="*/ 2537 w 10000"/>
              <a:gd name="connsiteY54" fmla="*/ 9901 h 10000"/>
              <a:gd name="connsiteX55" fmla="*/ 3014 w 10000"/>
              <a:gd name="connsiteY55" fmla="*/ 9924 h 10000"/>
              <a:gd name="connsiteX56" fmla="*/ 3057 w 10000"/>
              <a:gd name="connsiteY56" fmla="*/ 9891 h 10000"/>
              <a:gd name="connsiteX57" fmla="*/ 3113 w 10000"/>
              <a:gd name="connsiteY57" fmla="*/ 9818 h 10000"/>
              <a:gd name="connsiteX58" fmla="*/ 3697 w 10000"/>
              <a:gd name="connsiteY58" fmla="*/ 9818 h 10000"/>
              <a:gd name="connsiteX59" fmla="*/ 3809 w 10000"/>
              <a:gd name="connsiteY59" fmla="*/ 9676 h 10000"/>
              <a:gd name="connsiteX60" fmla="*/ 3852 w 10000"/>
              <a:gd name="connsiteY60" fmla="*/ 9615 h 10000"/>
              <a:gd name="connsiteX61" fmla="*/ 4320 w 10000"/>
              <a:gd name="connsiteY61" fmla="*/ 9571 h 10000"/>
              <a:gd name="connsiteX62" fmla="*/ 4636 w 10000"/>
              <a:gd name="connsiteY62" fmla="*/ 9289 h 10000"/>
              <a:gd name="connsiteX63" fmla="*/ 4986 w 10000"/>
              <a:gd name="connsiteY63" fmla="*/ 8689 h 10000"/>
              <a:gd name="connsiteX64" fmla="*/ 5164 w 10000"/>
              <a:gd name="connsiteY64" fmla="*/ 8390 h 10000"/>
              <a:gd name="connsiteX65" fmla="*/ 5523 w 10000"/>
              <a:gd name="connsiteY65" fmla="*/ 8214 h 10000"/>
              <a:gd name="connsiteX66" fmla="*/ 5760 w 10000"/>
              <a:gd name="connsiteY66" fmla="*/ 7915 h 10000"/>
              <a:gd name="connsiteX67" fmla="*/ 6159 w 10000"/>
              <a:gd name="connsiteY67" fmla="*/ 7861 h 10000"/>
              <a:gd name="connsiteX68" fmla="*/ 6072 w 10000"/>
              <a:gd name="connsiteY68" fmla="*/ 7677 h 10000"/>
              <a:gd name="connsiteX69" fmla="*/ 6453 w 10000"/>
              <a:gd name="connsiteY69" fmla="*/ 7582 h 10000"/>
              <a:gd name="connsiteX70" fmla="*/ 6660 w 10000"/>
              <a:gd name="connsiteY70" fmla="*/ 7653 h 10000"/>
              <a:gd name="connsiteX71" fmla="*/ 6898 w 10000"/>
              <a:gd name="connsiteY71" fmla="*/ 7469 h 10000"/>
              <a:gd name="connsiteX72" fmla="*/ 7214 w 10000"/>
              <a:gd name="connsiteY72" fmla="*/ 7512 h 10000"/>
              <a:gd name="connsiteX73" fmla="*/ 7244 w 10000"/>
              <a:gd name="connsiteY73" fmla="*/ 7673 h 10000"/>
              <a:gd name="connsiteX74" fmla="*/ 7405 w 10000"/>
              <a:gd name="connsiteY74" fmla="*/ 7918 h 10000"/>
              <a:gd name="connsiteX75" fmla="*/ 7538 w 10000"/>
              <a:gd name="connsiteY75" fmla="*/ 8043 h 10000"/>
              <a:gd name="connsiteX76" fmla="*/ 7729 w 10000"/>
              <a:gd name="connsiteY76" fmla="*/ 7918 h 10000"/>
              <a:gd name="connsiteX77" fmla="*/ 7989 w 10000"/>
              <a:gd name="connsiteY77" fmla="*/ 7819 h 10000"/>
              <a:gd name="connsiteX78" fmla="*/ 8477 w 10000"/>
              <a:gd name="connsiteY78" fmla="*/ 7788 h 10000"/>
              <a:gd name="connsiteX79" fmla="*/ 8607 w 10000"/>
              <a:gd name="connsiteY79" fmla="*/ 7707 h 10000"/>
              <a:gd name="connsiteX80" fmla="*/ 8750 w 10000"/>
              <a:gd name="connsiteY80" fmla="*/ 7428 h 10000"/>
              <a:gd name="connsiteX81" fmla="*/ 8711 w 10000"/>
              <a:gd name="connsiteY81" fmla="*/ 7122 h 10000"/>
              <a:gd name="connsiteX82" fmla="*/ 8962 w 10000"/>
              <a:gd name="connsiteY82" fmla="*/ 6744 h 10000"/>
              <a:gd name="connsiteX83" fmla="*/ 9010 w 10000"/>
              <a:gd name="connsiteY83" fmla="*/ 6483 h 10000"/>
              <a:gd name="connsiteX84" fmla="*/ 9152 w 10000"/>
              <a:gd name="connsiteY84" fmla="*/ 6292 h 10000"/>
              <a:gd name="connsiteX85" fmla="*/ 9386 w 10000"/>
              <a:gd name="connsiteY85" fmla="*/ 6292 h 10000"/>
              <a:gd name="connsiteX86" fmla="*/ 9710 w 10000"/>
              <a:gd name="connsiteY86" fmla="*/ 6360 h 10000"/>
              <a:gd name="connsiteX87" fmla="*/ 9654 w 10000"/>
              <a:gd name="connsiteY87" fmla="*/ 5643 h 10000"/>
              <a:gd name="connsiteX88" fmla="*/ 9446 w 10000"/>
              <a:gd name="connsiteY88" fmla="*/ 5394 h 10000"/>
              <a:gd name="connsiteX89" fmla="*/ 9502 w 10000"/>
              <a:gd name="connsiteY89" fmla="*/ 5279 h 10000"/>
              <a:gd name="connsiteX90" fmla="*/ 9381 w 10000"/>
              <a:gd name="connsiteY90" fmla="*/ 5235 h 10000"/>
              <a:gd name="connsiteX91" fmla="*/ 9269 w 10000"/>
              <a:gd name="connsiteY91" fmla="*/ 5187 h 10000"/>
              <a:gd name="connsiteX92" fmla="*/ 9355 w 10000"/>
              <a:gd name="connsiteY92" fmla="*/ 5024 h 10000"/>
              <a:gd name="connsiteX93" fmla="*/ 9684 w 10000"/>
              <a:gd name="connsiteY93" fmla="*/ 4914 h 10000"/>
              <a:gd name="connsiteX94" fmla="*/ 10000 w 10000"/>
              <a:gd name="connsiteY94" fmla="*/ 4493 h 10000"/>
              <a:gd name="connsiteX95" fmla="*/ 9364 w 10000"/>
              <a:gd name="connsiteY95" fmla="*/ 4298 h 10000"/>
              <a:gd name="connsiteX96" fmla="*/ 8919 w 10000"/>
              <a:gd name="connsiteY96" fmla="*/ 4452 h 10000"/>
              <a:gd name="connsiteX97" fmla="*/ 8802 w 10000"/>
              <a:gd name="connsiteY97" fmla="*/ 4472 h 10000"/>
              <a:gd name="connsiteX98" fmla="*/ 8625 w 10000"/>
              <a:gd name="connsiteY98" fmla="*/ 4472 h 10000"/>
              <a:gd name="connsiteX99" fmla="*/ 6980 w 10000"/>
              <a:gd name="connsiteY99" fmla="*/ 4700 h 10000"/>
              <a:gd name="connsiteX100" fmla="*/ 7594 w 10000"/>
              <a:gd name="connsiteY100" fmla="*/ 3942 h 10000"/>
              <a:gd name="connsiteX101" fmla="*/ 7508 w 10000"/>
              <a:gd name="connsiteY101" fmla="*/ 3734 h 10000"/>
              <a:gd name="connsiteX102" fmla="*/ 7291 w 10000"/>
              <a:gd name="connsiteY102" fmla="*/ 3528 h 10000"/>
              <a:gd name="connsiteX103" fmla="*/ 6366 w 10000"/>
              <a:gd name="connsiteY103" fmla="*/ 3179 h 10000"/>
              <a:gd name="connsiteX104" fmla="*/ 6280 w 10000"/>
              <a:gd name="connsiteY104" fmla="*/ 3064 h 10000"/>
              <a:gd name="connsiteX105" fmla="*/ 6133 w 10000"/>
              <a:gd name="connsiteY105" fmla="*/ 2996 h 10000"/>
              <a:gd name="connsiteX106" fmla="*/ 6249 w 10000"/>
              <a:gd name="connsiteY106" fmla="*/ 2903 h 10000"/>
              <a:gd name="connsiteX107" fmla="*/ 6686 w 10000"/>
              <a:gd name="connsiteY107" fmla="*/ 2836 h 10000"/>
              <a:gd name="connsiteX108" fmla="*/ 8006 w 10000"/>
              <a:gd name="connsiteY108" fmla="*/ 2051 h 10000"/>
              <a:gd name="connsiteX109" fmla="*/ 8105 w 10000"/>
              <a:gd name="connsiteY109" fmla="*/ 1966 h 10000"/>
              <a:gd name="connsiteX110" fmla="*/ 8827 w 10000"/>
              <a:gd name="connsiteY110" fmla="*/ 1405 h 10000"/>
              <a:gd name="connsiteX111" fmla="*/ 8625 w 10000"/>
              <a:gd name="connsiteY111" fmla="*/ 1197 h 10000"/>
              <a:gd name="connsiteX112" fmla="*/ 8827 w 10000"/>
              <a:gd name="connsiteY112" fmla="*/ 1177 h 10000"/>
              <a:gd name="connsiteX113" fmla="*/ 8827 w 10000"/>
              <a:gd name="connsiteY113" fmla="*/ 1105 h 10000"/>
              <a:gd name="connsiteX114" fmla="*/ 8533 w 10000"/>
              <a:gd name="connsiteY114" fmla="*/ 1105 h 10000"/>
              <a:gd name="connsiteX115" fmla="*/ 8391 w 10000"/>
              <a:gd name="connsiteY115" fmla="*/ 922 h 10000"/>
              <a:gd name="connsiteX116" fmla="*/ 8006 w 10000"/>
              <a:gd name="connsiteY116" fmla="*/ 782 h 10000"/>
              <a:gd name="connsiteX117" fmla="*/ 7508 w 10000"/>
              <a:gd name="connsiteY117" fmla="*/ 854 h 10000"/>
              <a:gd name="connsiteX118" fmla="*/ 7508 w 10000"/>
              <a:gd name="connsiteY118" fmla="*/ 762 h 10000"/>
              <a:gd name="connsiteX119" fmla="*/ 7590 w 10000"/>
              <a:gd name="connsiteY119" fmla="*/ 732 h 10000"/>
              <a:gd name="connsiteX120" fmla="*/ 7625 w 10000"/>
              <a:gd name="connsiteY120" fmla="*/ 715 h 10000"/>
              <a:gd name="connsiteX121" fmla="*/ 7802 w 10000"/>
              <a:gd name="connsiteY121" fmla="*/ 482 h 10000"/>
              <a:gd name="connsiteX122" fmla="*/ 7759 w 10000"/>
              <a:gd name="connsiteY122" fmla="*/ 429 h 10000"/>
              <a:gd name="connsiteX123" fmla="*/ 7448 w 10000"/>
              <a:gd name="connsiteY123" fmla="*/ 23 h 10000"/>
              <a:gd name="connsiteX124" fmla="*/ 7435 w 10000"/>
              <a:gd name="connsiteY124" fmla="*/ 13 h 10000"/>
              <a:gd name="connsiteX125" fmla="*/ 7422 w 10000"/>
              <a:gd name="connsiteY125" fmla="*/ 0 h 10000"/>
              <a:gd name="connsiteX126" fmla="*/ 6937 w 10000"/>
              <a:gd name="connsiteY126" fmla="*/ 194 h 10000"/>
              <a:gd name="connsiteX0" fmla="*/ 6937 w 10000"/>
              <a:gd name="connsiteY0" fmla="*/ 194 h 10000"/>
              <a:gd name="connsiteX1" fmla="*/ 6336 w 10000"/>
              <a:gd name="connsiteY1" fmla="*/ 854 h 10000"/>
              <a:gd name="connsiteX2" fmla="*/ 6159 w 10000"/>
              <a:gd name="connsiteY2" fmla="*/ 1081 h 10000"/>
              <a:gd name="connsiteX3" fmla="*/ 6630 w 10000"/>
              <a:gd name="connsiteY3" fmla="*/ 1041 h 10000"/>
              <a:gd name="connsiteX4" fmla="*/ 6924 w 10000"/>
              <a:gd name="connsiteY4" fmla="*/ 1197 h 10000"/>
              <a:gd name="connsiteX5" fmla="*/ 6829 w 10000"/>
              <a:gd name="connsiteY5" fmla="*/ 1309 h 10000"/>
              <a:gd name="connsiteX6" fmla="*/ 6015 w 10000"/>
              <a:gd name="connsiteY6" fmla="*/ 1428 h 10000"/>
              <a:gd name="connsiteX7" fmla="*/ 5695 w 10000"/>
              <a:gd name="connsiteY7" fmla="*/ 1381 h 10000"/>
              <a:gd name="connsiteX8" fmla="*/ 5345 w 10000"/>
              <a:gd name="connsiteY8" fmla="*/ 1435 h 10000"/>
              <a:gd name="connsiteX9" fmla="*/ 5042 w 10000"/>
              <a:gd name="connsiteY9" fmla="*/ 1632 h 10000"/>
              <a:gd name="connsiteX10" fmla="*/ 3736 w 10000"/>
              <a:gd name="connsiteY10" fmla="*/ 2356 h 10000"/>
              <a:gd name="connsiteX11" fmla="*/ 1958 w 10000"/>
              <a:gd name="connsiteY11" fmla="*/ 3496 h 10000"/>
              <a:gd name="connsiteX12" fmla="*/ 1711 w 10000"/>
              <a:gd name="connsiteY12" fmla="*/ 3925 h 10000"/>
              <a:gd name="connsiteX13" fmla="*/ 1586 w 10000"/>
              <a:gd name="connsiteY13" fmla="*/ 4146 h 10000"/>
              <a:gd name="connsiteX14" fmla="*/ 1616 w 10000"/>
              <a:gd name="connsiteY14" fmla="*/ 4401 h 10000"/>
              <a:gd name="connsiteX15" fmla="*/ 1409 w 10000"/>
              <a:gd name="connsiteY15" fmla="*/ 4424 h 10000"/>
              <a:gd name="connsiteX16" fmla="*/ 1205 w 10000"/>
              <a:gd name="connsiteY16" fmla="*/ 4516 h 10000"/>
              <a:gd name="connsiteX17" fmla="*/ 984 w 10000"/>
              <a:gd name="connsiteY17" fmla="*/ 4826 h 10000"/>
              <a:gd name="connsiteX18" fmla="*/ 941 w 10000"/>
              <a:gd name="connsiteY18" fmla="*/ 4979 h 10000"/>
              <a:gd name="connsiteX19" fmla="*/ 1235 w 10000"/>
              <a:gd name="connsiteY19" fmla="*/ 5116 h 10000"/>
              <a:gd name="connsiteX20" fmla="*/ 1668 w 10000"/>
              <a:gd name="connsiteY20" fmla="*/ 5143 h 10000"/>
              <a:gd name="connsiteX21" fmla="*/ 2200 w 10000"/>
              <a:gd name="connsiteY21" fmla="*/ 5463 h 10000"/>
              <a:gd name="connsiteX22" fmla="*/ 2097 w 10000"/>
              <a:gd name="connsiteY22" fmla="*/ 5653 h 10000"/>
              <a:gd name="connsiteX23" fmla="*/ 1625 w 10000"/>
              <a:gd name="connsiteY23" fmla="*/ 5792 h 10000"/>
              <a:gd name="connsiteX24" fmla="*/ 855 w 10000"/>
              <a:gd name="connsiteY24" fmla="*/ 5602 h 10000"/>
              <a:gd name="connsiteX25" fmla="*/ 971 w 10000"/>
              <a:gd name="connsiteY25" fmla="*/ 5575 h 10000"/>
              <a:gd name="connsiteX26" fmla="*/ 971 w 10000"/>
              <a:gd name="connsiteY26" fmla="*/ 5510 h 10000"/>
              <a:gd name="connsiteX27" fmla="*/ 825 w 10000"/>
              <a:gd name="connsiteY27" fmla="*/ 5438 h 10000"/>
              <a:gd name="connsiteX28" fmla="*/ 677 w 10000"/>
              <a:gd name="connsiteY28" fmla="*/ 5670 h 10000"/>
              <a:gd name="connsiteX29" fmla="*/ 738 w 10000"/>
              <a:gd name="connsiteY29" fmla="*/ 5761 h 10000"/>
              <a:gd name="connsiteX30" fmla="*/ 816 w 10000"/>
              <a:gd name="connsiteY30" fmla="*/ 5976 h 10000"/>
              <a:gd name="connsiteX31" fmla="*/ 881 w 10000"/>
              <a:gd name="connsiteY31" fmla="*/ 6110 h 10000"/>
              <a:gd name="connsiteX32" fmla="*/ 746 w 10000"/>
              <a:gd name="connsiteY32" fmla="*/ 6347 h 10000"/>
              <a:gd name="connsiteX33" fmla="*/ 475 w 10000"/>
              <a:gd name="connsiteY33" fmla="*/ 6500 h 10000"/>
              <a:gd name="connsiteX34" fmla="*/ 236 w 10000"/>
              <a:gd name="connsiteY34" fmla="*/ 6843 h 10000"/>
              <a:gd name="connsiteX35" fmla="*/ 2 w 10000"/>
              <a:gd name="connsiteY35" fmla="*/ 7189 h 10000"/>
              <a:gd name="connsiteX36" fmla="*/ 314 w 10000"/>
              <a:gd name="connsiteY36" fmla="*/ 7407 h 10000"/>
              <a:gd name="connsiteX37" fmla="*/ 707 w 10000"/>
              <a:gd name="connsiteY37" fmla="*/ 7582 h 10000"/>
              <a:gd name="connsiteX38" fmla="*/ 881 w 10000"/>
              <a:gd name="connsiteY38" fmla="*/ 7582 h 10000"/>
              <a:gd name="connsiteX39" fmla="*/ 946 w 10000"/>
              <a:gd name="connsiteY39" fmla="*/ 7673 h 10000"/>
              <a:gd name="connsiteX40" fmla="*/ 1102 w 10000"/>
              <a:gd name="connsiteY40" fmla="*/ 7871 h 10000"/>
              <a:gd name="connsiteX41" fmla="*/ 1175 w 10000"/>
              <a:gd name="connsiteY41" fmla="*/ 7976 h 10000"/>
              <a:gd name="connsiteX42" fmla="*/ 1002 w 10000"/>
              <a:gd name="connsiteY42" fmla="*/ 8067 h 10000"/>
              <a:gd name="connsiteX43" fmla="*/ 907 w 10000"/>
              <a:gd name="connsiteY43" fmla="*/ 8133 h 10000"/>
              <a:gd name="connsiteX44" fmla="*/ 864 w 10000"/>
              <a:gd name="connsiteY44" fmla="*/ 8214 h 10000"/>
              <a:gd name="connsiteX45" fmla="*/ 561 w 10000"/>
              <a:gd name="connsiteY45" fmla="*/ 8689 h 10000"/>
              <a:gd name="connsiteX46" fmla="*/ 475 w 10000"/>
              <a:gd name="connsiteY46" fmla="*/ 9013 h 10000"/>
              <a:gd name="connsiteX47" fmla="*/ 772 w 10000"/>
              <a:gd name="connsiteY47" fmla="*/ 9306 h 10000"/>
              <a:gd name="connsiteX48" fmla="*/ 1040 w 10000"/>
              <a:gd name="connsiteY48" fmla="*/ 9510 h 10000"/>
              <a:gd name="connsiteX49" fmla="*/ 1556 w 10000"/>
              <a:gd name="connsiteY49" fmla="*/ 9495 h 10000"/>
              <a:gd name="connsiteX50" fmla="*/ 1897 w 10000"/>
              <a:gd name="connsiteY50" fmla="*/ 9710 h 10000"/>
              <a:gd name="connsiteX51" fmla="*/ 2084 w 10000"/>
              <a:gd name="connsiteY51" fmla="*/ 9818 h 10000"/>
              <a:gd name="connsiteX52" fmla="*/ 2408 w 10000"/>
              <a:gd name="connsiteY52" fmla="*/ 9748 h 10000"/>
              <a:gd name="connsiteX53" fmla="*/ 2537 w 10000"/>
              <a:gd name="connsiteY53" fmla="*/ 9901 h 10000"/>
              <a:gd name="connsiteX54" fmla="*/ 3014 w 10000"/>
              <a:gd name="connsiteY54" fmla="*/ 9924 h 10000"/>
              <a:gd name="connsiteX55" fmla="*/ 3057 w 10000"/>
              <a:gd name="connsiteY55" fmla="*/ 9891 h 10000"/>
              <a:gd name="connsiteX56" fmla="*/ 3113 w 10000"/>
              <a:gd name="connsiteY56" fmla="*/ 9818 h 10000"/>
              <a:gd name="connsiteX57" fmla="*/ 3697 w 10000"/>
              <a:gd name="connsiteY57" fmla="*/ 9818 h 10000"/>
              <a:gd name="connsiteX58" fmla="*/ 3809 w 10000"/>
              <a:gd name="connsiteY58" fmla="*/ 9676 h 10000"/>
              <a:gd name="connsiteX59" fmla="*/ 3852 w 10000"/>
              <a:gd name="connsiteY59" fmla="*/ 9615 h 10000"/>
              <a:gd name="connsiteX60" fmla="*/ 4320 w 10000"/>
              <a:gd name="connsiteY60" fmla="*/ 9571 h 10000"/>
              <a:gd name="connsiteX61" fmla="*/ 4636 w 10000"/>
              <a:gd name="connsiteY61" fmla="*/ 9289 h 10000"/>
              <a:gd name="connsiteX62" fmla="*/ 4986 w 10000"/>
              <a:gd name="connsiteY62" fmla="*/ 8689 h 10000"/>
              <a:gd name="connsiteX63" fmla="*/ 5164 w 10000"/>
              <a:gd name="connsiteY63" fmla="*/ 8390 h 10000"/>
              <a:gd name="connsiteX64" fmla="*/ 5523 w 10000"/>
              <a:gd name="connsiteY64" fmla="*/ 8214 h 10000"/>
              <a:gd name="connsiteX65" fmla="*/ 5760 w 10000"/>
              <a:gd name="connsiteY65" fmla="*/ 7915 h 10000"/>
              <a:gd name="connsiteX66" fmla="*/ 6159 w 10000"/>
              <a:gd name="connsiteY66" fmla="*/ 7861 h 10000"/>
              <a:gd name="connsiteX67" fmla="*/ 6072 w 10000"/>
              <a:gd name="connsiteY67" fmla="*/ 7677 h 10000"/>
              <a:gd name="connsiteX68" fmla="*/ 6453 w 10000"/>
              <a:gd name="connsiteY68" fmla="*/ 7582 h 10000"/>
              <a:gd name="connsiteX69" fmla="*/ 6660 w 10000"/>
              <a:gd name="connsiteY69" fmla="*/ 7653 h 10000"/>
              <a:gd name="connsiteX70" fmla="*/ 6898 w 10000"/>
              <a:gd name="connsiteY70" fmla="*/ 7469 h 10000"/>
              <a:gd name="connsiteX71" fmla="*/ 7214 w 10000"/>
              <a:gd name="connsiteY71" fmla="*/ 7512 h 10000"/>
              <a:gd name="connsiteX72" fmla="*/ 7244 w 10000"/>
              <a:gd name="connsiteY72" fmla="*/ 7673 h 10000"/>
              <a:gd name="connsiteX73" fmla="*/ 7405 w 10000"/>
              <a:gd name="connsiteY73" fmla="*/ 7918 h 10000"/>
              <a:gd name="connsiteX74" fmla="*/ 7538 w 10000"/>
              <a:gd name="connsiteY74" fmla="*/ 8043 h 10000"/>
              <a:gd name="connsiteX75" fmla="*/ 7729 w 10000"/>
              <a:gd name="connsiteY75" fmla="*/ 7918 h 10000"/>
              <a:gd name="connsiteX76" fmla="*/ 7989 w 10000"/>
              <a:gd name="connsiteY76" fmla="*/ 7819 h 10000"/>
              <a:gd name="connsiteX77" fmla="*/ 8477 w 10000"/>
              <a:gd name="connsiteY77" fmla="*/ 7788 h 10000"/>
              <a:gd name="connsiteX78" fmla="*/ 8607 w 10000"/>
              <a:gd name="connsiteY78" fmla="*/ 7707 h 10000"/>
              <a:gd name="connsiteX79" fmla="*/ 8750 w 10000"/>
              <a:gd name="connsiteY79" fmla="*/ 7428 h 10000"/>
              <a:gd name="connsiteX80" fmla="*/ 8711 w 10000"/>
              <a:gd name="connsiteY80" fmla="*/ 7122 h 10000"/>
              <a:gd name="connsiteX81" fmla="*/ 8962 w 10000"/>
              <a:gd name="connsiteY81" fmla="*/ 6744 h 10000"/>
              <a:gd name="connsiteX82" fmla="*/ 9010 w 10000"/>
              <a:gd name="connsiteY82" fmla="*/ 6483 h 10000"/>
              <a:gd name="connsiteX83" fmla="*/ 9152 w 10000"/>
              <a:gd name="connsiteY83" fmla="*/ 6292 h 10000"/>
              <a:gd name="connsiteX84" fmla="*/ 9386 w 10000"/>
              <a:gd name="connsiteY84" fmla="*/ 6292 h 10000"/>
              <a:gd name="connsiteX85" fmla="*/ 9710 w 10000"/>
              <a:gd name="connsiteY85" fmla="*/ 6360 h 10000"/>
              <a:gd name="connsiteX86" fmla="*/ 9654 w 10000"/>
              <a:gd name="connsiteY86" fmla="*/ 5643 h 10000"/>
              <a:gd name="connsiteX87" fmla="*/ 9446 w 10000"/>
              <a:gd name="connsiteY87" fmla="*/ 5394 h 10000"/>
              <a:gd name="connsiteX88" fmla="*/ 9502 w 10000"/>
              <a:gd name="connsiteY88" fmla="*/ 5279 h 10000"/>
              <a:gd name="connsiteX89" fmla="*/ 9381 w 10000"/>
              <a:gd name="connsiteY89" fmla="*/ 5235 h 10000"/>
              <a:gd name="connsiteX90" fmla="*/ 9269 w 10000"/>
              <a:gd name="connsiteY90" fmla="*/ 5187 h 10000"/>
              <a:gd name="connsiteX91" fmla="*/ 9355 w 10000"/>
              <a:gd name="connsiteY91" fmla="*/ 5024 h 10000"/>
              <a:gd name="connsiteX92" fmla="*/ 9684 w 10000"/>
              <a:gd name="connsiteY92" fmla="*/ 4914 h 10000"/>
              <a:gd name="connsiteX93" fmla="*/ 10000 w 10000"/>
              <a:gd name="connsiteY93" fmla="*/ 4493 h 10000"/>
              <a:gd name="connsiteX94" fmla="*/ 9364 w 10000"/>
              <a:gd name="connsiteY94" fmla="*/ 4298 h 10000"/>
              <a:gd name="connsiteX95" fmla="*/ 8919 w 10000"/>
              <a:gd name="connsiteY95" fmla="*/ 4452 h 10000"/>
              <a:gd name="connsiteX96" fmla="*/ 8802 w 10000"/>
              <a:gd name="connsiteY96" fmla="*/ 4472 h 10000"/>
              <a:gd name="connsiteX97" fmla="*/ 8625 w 10000"/>
              <a:gd name="connsiteY97" fmla="*/ 4472 h 10000"/>
              <a:gd name="connsiteX98" fmla="*/ 6980 w 10000"/>
              <a:gd name="connsiteY98" fmla="*/ 4700 h 10000"/>
              <a:gd name="connsiteX99" fmla="*/ 7594 w 10000"/>
              <a:gd name="connsiteY99" fmla="*/ 3942 h 10000"/>
              <a:gd name="connsiteX100" fmla="*/ 7508 w 10000"/>
              <a:gd name="connsiteY100" fmla="*/ 3734 h 10000"/>
              <a:gd name="connsiteX101" fmla="*/ 7291 w 10000"/>
              <a:gd name="connsiteY101" fmla="*/ 3528 h 10000"/>
              <a:gd name="connsiteX102" fmla="*/ 6366 w 10000"/>
              <a:gd name="connsiteY102" fmla="*/ 3179 h 10000"/>
              <a:gd name="connsiteX103" fmla="*/ 6280 w 10000"/>
              <a:gd name="connsiteY103" fmla="*/ 3064 h 10000"/>
              <a:gd name="connsiteX104" fmla="*/ 6133 w 10000"/>
              <a:gd name="connsiteY104" fmla="*/ 2996 h 10000"/>
              <a:gd name="connsiteX105" fmla="*/ 6249 w 10000"/>
              <a:gd name="connsiteY105" fmla="*/ 2903 h 10000"/>
              <a:gd name="connsiteX106" fmla="*/ 6686 w 10000"/>
              <a:gd name="connsiteY106" fmla="*/ 2836 h 10000"/>
              <a:gd name="connsiteX107" fmla="*/ 8006 w 10000"/>
              <a:gd name="connsiteY107" fmla="*/ 2051 h 10000"/>
              <a:gd name="connsiteX108" fmla="*/ 8105 w 10000"/>
              <a:gd name="connsiteY108" fmla="*/ 1966 h 10000"/>
              <a:gd name="connsiteX109" fmla="*/ 8827 w 10000"/>
              <a:gd name="connsiteY109" fmla="*/ 1405 h 10000"/>
              <a:gd name="connsiteX110" fmla="*/ 8625 w 10000"/>
              <a:gd name="connsiteY110" fmla="*/ 1197 h 10000"/>
              <a:gd name="connsiteX111" fmla="*/ 8827 w 10000"/>
              <a:gd name="connsiteY111" fmla="*/ 1177 h 10000"/>
              <a:gd name="connsiteX112" fmla="*/ 8827 w 10000"/>
              <a:gd name="connsiteY112" fmla="*/ 1105 h 10000"/>
              <a:gd name="connsiteX113" fmla="*/ 8533 w 10000"/>
              <a:gd name="connsiteY113" fmla="*/ 1105 h 10000"/>
              <a:gd name="connsiteX114" fmla="*/ 8391 w 10000"/>
              <a:gd name="connsiteY114" fmla="*/ 922 h 10000"/>
              <a:gd name="connsiteX115" fmla="*/ 8006 w 10000"/>
              <a:gd name="connsiteY115" fmla="*/ 782 h 10000"/>
              <a:gd name="connsiteX116" fmla="*/ 7508 w 10000"/>
              <a:gd name="connsiteY116" fmla="*/ 854 h 10000"/>
              <a:gd name="connsiteX117" fmla="*/ 7508 w 10000"/>
              <a:gd name="connsiteY117" fmla="*/ 762 h 10000"/>
              <a:gd name="connsiteX118" fmla="*/ 7590 w 10000"/>
              <a:gd name="connsiteY118" fmla="*/ 732 h 10000"/>
              <a:gd name="connsiteX119" fmla="*/ 7625 w 10000"/>
              <a:gd name="connsiteY119" fmla="*/ 715 h 10000"/>
              <a:gd name="connsiteX120" fmla="*/ 7802 w 10000"/>
              <a:gd name="connsiteY120" fmla="*/ 482 h 10000"/>
              <a:gd name="connsiteX121" fmla="*/ 7759 w 10000"/>
              <a:gd name="connsiteY121" fmla="*/ 429 h 10000"/>
              <a:gd name="connsiteX122" fmla="*/ 7448 w 10000"/>
              <a:gd name="connsiteY122" fmla="*/ 23 h 10000"/>
              <a:gd name="connsiteX123" fmla="*/ 7435 w 10000"/>
              <a:gd name="connsiteY123" fmla="*/ 13 h 10000"/>
              <a:gd name="connsiteX124" fmla="*/ 7422 w 10000"/>
              <a:gd name="connsiteY124" fmla="*/ 0 h 10000"/>
              <a:gd name="connsiteX125" fmla="*/ 6937 w 10000"/>
              <a:gd name="connsiteY125" fmla="*/ 194 h 10000"/>
              <a:gd name="connsiteX0" fmla="*/ 6937 w 10000"/>
              <a:gd name="connsiteY0" fmla="*/ 194 h 10000"/>
              <a:gd name="connsiteX1" fmla="*/ 6336 w 10000"/>
              <a:gd name="connsiteY1" fmla="*/ 854 h 10000"/>
              <a:gd name="connsiteX2" fmla="*/ 6159 w 10000"/>
              <a:gd name="connsiteY2" fmla="*/ 1081 h 10000"/>
              <a:gd name="connsiteX3" fmla="*/ 6630 w 10000"/>
              <a:gd name="connsiteY3" fmla="*/ 1041 h 10000"/>
              <a:gd name="connsiteX4" fmla="*/ 6924 w 10000"/>
              <a:gd name="connsiteY4" fmla="*/ 1197 h 10000"/>
              <a:gd name="connsiteX5" fmla="*/ 6829 w 10000"/>
              <a:gd name="connsiteY5" fmla="*/ 1309 h 10000"/>
              <a:gd name="connsiteX6" fmla="*/ 6015 w 10000"/>
              <a:gd name="connsiteY6" fmla="*/ 1428 h 10000"/>
              <a:gd name="connsiteX7" fmla="*/ 5695 w 10000"/>
              <a:gd name="connsiteY7" fmla="*/ 1381 h 10000"/>
              <a:gd name="connsiteX8" fmla="*/ 5345 w 10000"/>
              <a:gd name="connsiteY8" fmla="*/ 1435 h 10000"/>
              <a:gd name="connsiteX9" fmla="*/ 5042 w 10000"/>
              <a:gd name="connsiteY9" fmla="*/ 1632 h 10000"/>
              <a:gd name="connsiteX10" fmla="*/ 3736 w 10000"/>
              <a:gd name="connsiteY10" fmla="*/ 2356 h 10000"/>
              <a:gd name="connsiteX11" fmla="*/ 1711 w 10000"/>
              <a:gd name="connsiteY11" fmla="*/ 3925 h 10000"/>
              <a:gd name="connsiteX12" fmla="*/ 1586 w 10000"/>
              <a:gd name="connsiteY12" fmla="*/ 4146 h 10000"/>
              <a:gd name="connsiteX13" fmla="*/ 1616 w 10000"/>
              <a:gd name="connsiteY13" fmla="*/ 4401 h 10000"/>
              <a:gd name="connsiteX14" fmla="*/ 1409 w 10000"/>
              <a:gd name="connsiteY14" fmla="*/ 4424 h 10000"/>
              <a:gd name="connsiteX15" fmla="*/ 1205 w 10000"/>
              <a:gd name="connsiteY15" fmla="*/ 4516 h 10000"/>
              <a:gd name="connsiteX16" fmla="*/ 984 w 10000"/>
              <a:gd name="connsiteY16" fmla="*/ 4826 h 10000"/>
              <a:gd name="connsiteX17" fmla="*/ 941 w 10000"/>
              <a:gd name="connsiteY17" fmla="*/ 4979 h 10000"/>
              <a:gd name="connsiteX18" fmla="*/ 1235 w 10000"/>
              <a:gd name="connsiteY18" fmla="*/ 5116 h 10000"/>
              <a:gd name="connsiteX19" fmla="*/ 1668 w 10000"/>
              <a:gd name="connsiteY19" fmla="*/ 5143 h 10000"/>
              <a:gd name="connsiteX20" fmla="*/ 2200 w 10000"/>
              <a:gd name="connsiteY20" fmla="*/ 5463 h 10000"/>
              <a:gd name="connsiteX21" fmla="*/ 2097 w 10000"/>
              <a:gd name="connsiteY21" fmla="*/ 5653 h 10000"/>
              <a:gd name="connsiteX22" fmla="*/ 1625 w 10000"/>
              <a:gd name="connsiteY22" fmla="*/ 5792 h 10000"/>
              <a:gd name="connsiteX23" fmla="*/ 855 w 10000"/>
              <a:gd name="connsiteY23" fmla="*/ 5602 h 10000"/>
              <a:gd name="connsiteX24" fmla="*/ 971 w 10000"/>
              <a:gd name="connsiteY24" fmla="*/ 5575 h 10000"/>
              <a:gd name="connsiteX25" fmla="*/ 971 w 10000"/>
              <a:gd name="connsiteY25" fmla="*/ 5510 h 10000"/>
              <a:gd name="connsiteX26" fmla="*/ 825 w 10000"/>
              <a:gd name="connsiteY26" fmla="*/ 5438 h 10000"/>
              <a:gd name="connsiteX27" fmla="*/ 677 w 10000"/>
              <a:gd name="connsiteY27" fmla="*/ 5670 h 10000"/>
              <a:gd name="connsiteX28" fmla="*/ 738 w 10000"/>
              <a:gd name="connsiteY28" fmla="*/ 5761 h 10000"/>
              <a:gd name="connsiteX29" fmla="*/ 816 w 10000"/>
              <a:gd name="connsiteY29" fmla="*/ 5976 h 10000"/>
              <a:gd name="connsiteX30" fmla="*/ 881 w 10000"/>
              <a:gd name="connsiteY30" fmla="*/ 6110 h 10000"/>
              <a:gd name="connsiteX31" fmla="*/ 746 w 10000"/>
              <a:gd name="connsiteY31" fmla="*/ 6347 h 10000"/>
              <a:gd name="connsiteX32" fmla="*/ 475 w 10000"/>
              <a:gd name="connsiteY32" fmla="*/ 6500 h 10000"/>
              <a:gd name="connsiteX33" fmla="*/ 236 w 10000"/>
              <a:gd name="connsiteY33" fmla="*/ 6843 h 10000"/>
              <a:gd name="connsiteX34" fmla="*/ 2 w 10000"/>
              <a:gd name="connsiteY34" fmla="*/ 7189 h 10000"/>
              <a:gd name="connsiteX35" fmla="*/ 314 w 10000"/>
              <a:gd name="connsiteY35" fmla="*/ 7407 h 10000"/>
              <a:gd name="connsiteX36" fmla="*/ 707 w 10000"/>
              <a:gd name="connsiteY36" fmla="*/ 7582 h 10000"/>
              <a:gd name="connsiteX37" fmla="*/ 881 w 10000"/>
              <a:gd name="connsiteY37" fmla="*/ 7582 h 10000"/>
              <a:gd name="connsiteX38" fmla="*/ 946 w 10000"/>
              <a:gd name="connsiteY38" fmla="*/ 7673 h 10000"/>
              <a:gd name="connsiteX39" fmla="*/ 1102 w 10000"/>
              <a:gd name="connsiteY39" fmla="*/ 7871 h 10000"/>
              <a:gd name="connsiteX40" fmla="*/ 1175 w 10000"/>
              <a:gd name="connsiteY40" fmla="*/ 7976 h 10000"/>
              <a:gd name="connsiteX41" fmla="*/ 1002 w 10000"/>
              <a:gd name="connsiteY41" fmla="*/ 8067 h 10000"/>
              <a:gd name="connsiteX42" fmla="*/ 907 w 10000"/>
              <a:gd name="connsiteY42" fmla="*/ 8133 h 10000"/>
              <a:gd name="connsiteX43" fmla="*/ 864 w 10000"/>
              <a:gd name="connsiteY43" fmla="*/ 8214 h 10000"/>
              <a:gd name="connsiteX44" fmla="*/ 561 w 10000"/>
              <a:gd name="connsiteY44" fmla="*/ 8689 h 10000"/>
              <a:gd name="connsiteX45" fmla="*/ 475 w 10000"/>
              <a:gd name="connsiteY45" fmla="*/ 9013 h 10000"/>
              <a:gd name="connsiteX46" fmla="*/ 772 w 10000"/>
              <a:gd name="connsiteY46" fmla="*/ 9306 h 10000"/>
              <a:gd name="connsiteX47" fmla="*/ 1040 w 10000"/>
              <a:gd name="connsiteY47" fmla="*/ 9510 h 10000"/>
              <a:gd name="connsiteX48" fmla="*/ 1556 w 10000"/>
              <a:gd name="connsiteY48" fmla="*/ 9495 h 10000"/>
              <a:gd name="connsiteX49" fmla="*/ 1897 w 10000"/>
              <a:gd name="connsiteY49" fmla="*/ 9710 h 10000"/>
              <a:gd name="connsiteX50" fmla="*/ 2084 w 10000"/>
              <a:gd name="connsiteY50" fmla="*/ 9818 h 10000"/>
              <a:gd name="connsiteX51" fmla="*/ 2408 w 10000"/>
              <a:gd name="connsiteY51" fmla="*/ 9748 h 10000"/>
              <a:gd name="connsiteX52" fmla="*/ 2537 w 10000"/>
              <a:gd name="connsiteY52" fmla="*/ 9901 h 10000"/>
              <a:gd name="connsiteX53" fmla="*/ 3014 w 10000"/>
              <a:gd name="connsiteY53" fmla="*/ 9924 h 10000"/>
              <a:gd name="connsiteX54" fmla="*/ 3057 w 10000"/>
              <a:gd name="connsiteY54" fmla="*/ 9891 h 10000"/>
              <a:gd name="connsiteX55" fmla="*/ 3113 w 10000"/>
              <a:gd name="connsiteY55" fmla="*/ 9818 h 10000"/>
              <a:gd name="connsiteX56" fmla="*/ 3697 w 10000"/>
              <a:gd name="connsiteY56" fmla="*/ 9818 h 10000"/>
              <a:gd name="connsiteX57" fmla="*/ 3809 w 10000"/>
              <a:gd name="connsiteY57" fmla="*/ 9676 h 10000"/>
              <a:gd name="connsiteX58" fmla="*/ 3852 w 10000"/>
              <a:gd name="connsiteY58" fmla="*/ 9615 h 10000"/>
              <a:gd name="connsiteX59" fmla="*/ 4320 w 10000"/>
              <a:gd name="connsiteY59" fmla="*/ 9571 h 10000"/>
              <a:gd name="connsiteX60" fmla="*/ 4636 w 10000"/>
              <a:gd name="connsiteY60" fmla="*/ 9289 h 10000"/>
              <a:gd name="connsiteX61" fmla="*/ 4986 w 10000"/>
              <a:gd name="connsiteY61" fmla="*/ 8689 h 10000"/>
              <a:gd name="connsiteX62" fmla="*/ 5164 w 10000"/>
              <a:gd name="connsiteY62" fmla="*/ 8390 h 10000"/>
              <a:gd name="connsiteX63" fmla="*/ 5523 w 10000"/>
              <a:gd name="connsiteY63" fmla="*/ 8214 h 10000"/>
              <a:gd name="connsiteX64" fmla="*/ 5760 w 10000"/>
              <a:gd name="connsiteY64" fmla="*/ 7915 h 10000"/>
              <a:gd name="connsiteX65" fmla="*/ 6159 w 10000"/>
              <a:gd name="connsiteY65" fmla="*/ 7861 h 10000"/>
              <a:gd name="connsiteX66" fmla="*/ 6072 w 10000"/>
              <a:gd name="connsiteY66" fmla="*/ 7677 h 10000"/>
              <a:gd name="connsiteX67" fmla="*/ 6453 w 10000"/>
              <a:gd name="connsiteY67" fmla="*/ 7582 h 10000"/>
              <a:gd name="connsiteX68" fmla="*/ 6660 w 10000"/>
              <a:gd name="connsiteY68" fmla="*/ 7653 h 10000"/>
              <a:gd name="connsiteX69" fmla="*/ 6898 w 10000"/>
              <a:gd name="connsiteY69" fmla="*/ 7469 h 10000"/>
              <a:gd name="connsiteX70" fmla="*/ 7214 w 10000"/>
              <a:gd name="connsiteY70" fmla="*/ 7512 h 10000"/>
              <a:gd name="connsiteX71" fmla="*/ 7244 w 10000"/>
              <a:gd name="connsiteY71" fmla="*/ 7673 h 10000"/>
              <a:gd name="connsiteX72" fmla="*/ 7405 w 10000"/>
              <a:gd name="connsiteY72" fmla="*/ 7918 h 10000"/>
              <a:gd name="connsiteX73" fmla="*/ 7538 w 10000"/>
              <a:gd name="connsiteY73" fmla="*/ 8043 h 10000"/>
              <a:gd name="connsiteX74" fmla="*/ 7729 w 10000"/>
              <a:gd name="connsiteY74" fmla="*/ 7918 h 10000"/>
              <a:gd name="connsiteX75" fmla="*/ 7989 w 10000"/>
              <a:gd name="connsiteY75" fmla="*/ 7819 h 10000"/>
              <a:gd name="connsiteX76" fmla="*/ 8477 w 10000"/>
              <a:gd name="connsiteY76" fmla="*/ 7788 h 10000"/>
              <a:gd name="connsiteX77" fmla="*/ 8607 w 10000"/>
              <a:gd name="connsiteY77" fmla="*/ 7707 h 10000"/>
              <a:gd name="connsiteX78" fmla="*/ 8750 w 10000"/>
              <a:gd name="connsiteY78" fmla="*/ 7428 h 10000"/>
              <a:gd name="connsiteX79" fmla="*/ 8711 w 10000"/>
              <a:gd name="connsiteY79" fmla="*/ 7122 h 10000"/>
              <a:gd name="connsiteX80" fmla="*/ 8962 w 10000"/>
              <a:gd name="connsiteY80" fmla="*/ 6744 h 10000"/>
              <a:gd name="connsiteX81" fmla="*/ 9010 w 10000"/>
              <a:gd name="connsiteY81" fmla="*/ 6483 h 10000"/>
              <a:gd name="connsiteX82" fmla="*/ 9152 w 10000"/>
              <a:gd name="connsiteY82" fmla="*/ 6292 h 10000"/>
              <a:gd name="connsiteX83" fmla="*/ 9386 w 10000"/>
              <a:gd name="connsiteY83" fmla="*/ 6292 h 10000"/>
              <a:gd name="connsiteX84" fmla="*/ 9710 w 10000"/>
              <a:gd name="connsiteY84" fmla="*/ 6360 h 10000"/>
              <a:gd name="connsiteX85" fmla="*/ 9654 w 10000"/>
              <a:gd name="connsiteY85" fmla="*/ 5643 h 10000"/>
              <a:gd name="connsiteX86" fmla="*/ 9446 w 10000"/>
              <a:gd name="connsiteY86" fmla="*/ 5394 h 10000"/>
              <a:gd name="connsiteX87" fmla="*/ 9502 w 10000"/>
              <a:gd name="connsiteY87" fmla="*/ 5279 h 10000"/>
              <a:gd name="connsiteX88" fmla="*/ 9381 w 10000"/>
              <a:gd name="connsiteY88" fmla="*/ 5235 h 10000"/>
              <a:gd name="connsiteX89" fmla="*/ 9269 w 10000"/>
              <a:gd name="connsiteY89" fmla="*/ 5187 h 10000"/>
              <a:gd name="connsiteX90" fmla="*/ 9355 w 10000"/>
              <a:gd name="connsiteY90" fmla="*/ 5024 h 10000"/>
              <a:gd name="connsiteX91" fmla="*/ 9684 w 10000"/>
              <a:gd name="connsiteY91" fmla="*/ 4914 h 10000"/>
              <a:gd name="connsiteX92" fmla="*/ 10000 w 10000"/>
              <a:gd name="connsiteY92" fmla="*/ 4493 h 10000"/>
              <a:gd name="connsiteX93" fmla="*/ 9364 w 10000"/>
              <a:gd name="connsiteY93" fmla="*/ 4298 h 10000"/>
              <a:gd name="connsiteX94" fmla="*/ 8919 w 10000"/>
              <a:gd name="connsiteY94" fmla="*/ 4452 h 10000"/>
              <a:gd name="connsiteX95" fmla="*/ 8802 w 10000"/>
              <a:gd name="connsiteY95" fmla="*/ 4472 h 10000"/>
              <a:gd name="connsiteX96" fmla="*/ 8625 w 10000"/>
              <a:gd name="connsiteY96" fmla="*/ 4472 h 10000"/>
              <a:gd name="connsiteX97" fmla="*/ 6980 w 10000"/>
              <a:gd name="connsiteY97" fmla="*/ 4700 h 10000"/>
              <a:gd name="connsiteX98" fmla="*/ 7594 w 10000"/>
              <a:gd name="connsiteY98" fmla="*/ 3942 h 10000"/>
              <a:gd name="connsiteX99" fmla="*/ 7508 w 10000"/>
              <a:gd name="connsiteY99" fmla="*/ 3734 h 10000"/>
              <a:gd name="connsiteX100" fmla="*/ 7291 w 10000"/>
              <a:gd name="connsiteY100" fmla="*/ 3528 h 10000"/>
              <a:gd name="connsiteX101" fmla="*/ 6366 w 10000"/>
              <a:gd name="connsiteY101" fmla="*/ 3179 h 10000"/>
              <a:gd name="connsiteX102" fmla="*/ 6280 w 10000"/>
              <a:gd name="connsiteY102" fmla="*/ 3064 h 10000"/>
              <a:gd name="connsiteX103" fmla="*/ 6133 w 10000"/>
              <a:gd name="connsiteY103" fmla="*/ 2996 h 10000"/>
              <a:gd name="connsiteX104" fmla="*/ 6249 w 10000"/>
              <a:gd name="connsiteY104" fmla="*/ 2903 h 10000"/>
              <a:gd name="connsiteX105" fmla="*/ 6686 w 10000"/>
              <a:gd name="connsiteY105" fmla="*/ 2836 h 10000"/>
              <a:gd name="connsiteX106" fmla="*/ 8006 w 10000"/>
              <a:gd name="connsiteY106" fmla="*/ 2051 h 10000"/>
              <a:gd name="connsiteX107" fmla="*/ 8105 w 10000"/>
              <a:gd name="connsiteY107" fmla="*/ 1966 h 10000"/>
              <a:gd name="connsiteX108" fmla="*/ 8827 w 10000"/>
              <a:gd name="connsiteY108" fmla="*/ 1405 h 10000"/>
              <a:gd name="connsiteX109" fmla="*/ 8625 w 10000"/>
              <a:gd name="connsiteY109" fmla="*/ 1197 h 10000"/>
              <a:gd name="connsiteX110" fmla="*/ 8827 w 10000"/>
              <a:gd name="connsiteY110" fmla="*/ 1177 h 10000"/>
              <a:gd name="connsiteX111" fmla="*/ 8827 w 10000"/>
              <a:gd name="connsiteY111" fmla="*/ 1105 h 10000"/>
              <a:gd name="connsiteX112" fmla="*/ 8533 w 10000"/>
              <a:gd name="connsiteY112" fmla="*/ 1105 h 10000"/>
              <a:gd name="connsiteX113" fmla="*/ 8391 w 10000"/>
              <a:gd name="connsiteY113" fmla="*/ 922 h 10000"/>
              <a:gd name="connsiteX114" fmla="*/ 8006 w 10000"/>
              <a:gd name="connsiteY114" fmla="*/ 782 h 10000"/>
              <a:gd name="connsiteX115" fmla="*/ 7508 w 10000"/>
              <a:gd name="connsiteY115" fmla="*/ 854 h 10000"/>
              <a:gd name="connsiteX116" fmla="*/ 7508 w 10000"/>
              <a:gd name="connsiteY116" fmla="*/ 762 h 10000"/>
              <a:gd name="connsiteX117" fmla="*/ 7590 w 10000"/>
              <a:gd name="connsiteY117" fmla="*/ 732 h 10000"/>
              <a:gd name="connsiteX118" fmla="*/ 7625 w 10000"/>
              <a:gd name="connsiteY118" fmla="*/ 715 h 10000"/>
              <a:gd name="connsiteX119" fmla="*/ 7802 w 10000"/>
              <a:gd name="connsiteY119" fmla="*/ 482 h 10000"/>
              <a:gd name="connsiteX120" fmla="*/ 7759 w 10000"/>
              <a:gd name="connsiteY120" fmla="*/ 429 h 10000"/>
              <a:gd name="connsiteX121" fmla="*/ 7448 w 10000"/>
              <a:gd name="connsiteY121" fmla="*/ 23 h 10000"/>
              <a:gd name="connsiteX122" fmla="*/ 7435 w 10000"/>
              <a:gd name="connsiteY122" fmla="*/ 13 h 10000"/>
              <a:gd name="connsiteX123" fmla="*/ 7422 w 10000"/>
              <a:gd name="connsiteY123" fmla="*/ 0 h 10000"/>
              <a:gd name="connsiteX124" fmla="*/ 6937 w 10000"/>
              <a:gd name="connsiteY124" fmla="*/ 194 h 10000"/>
              <a:gd name="connsiteX0" fmla="*/ 6937 w 10000"/>
              <a:gd name="connsiteY0" fmla="*/ 194 h 10000"/>
              <a:gd name="connsiteX1" fmla="*/ 6336 w 10000"/>
              <a:gd name="connsiteY1" fmla="*/ 854 h 10000"/>
              <a:gd name="connsiteX2" fmla="*/ 6159 w 10000"/>
              <a:gd name="connsiteY2" fmla="*/ 1081 h 10000"/>
              <a:gd name="connsiteX3" fmla="*/ 6630 w 10000"/>
              <a:gd name="connsiteY3" fmla="*/ 1041 h 10000"/>
              <a:gd name="connsiteX4" fmla="*/ 6924 w 10000"/>
              <a:gd name="connsiteY4" fmla="*/ 1197 h 10000"/>
              <a:gd name="connsiteX5" fmla="*/ 6829 w 10000"/>
              <a:gd name="connsiteY5" fmla="*/ 1309 h 10000"/>
              <a:gd name="connsiteX6" fmla="*/ 6015 w 10000"/>
              <a:gd name="connsiteY6" fmla="*/ 1428 h 10000"/>
              <a:gd name="connsiteX7" fmla="*/ 5695 w 10000"/>
              <a:gd name="connsiteY7" fmla="*/ 1381 h 10000"/>
              <a:gd name="connsiteX8" fmla="*/ 5345 w 10000"/>
              <a:gd name="connsiteY8" fmla="*/ 1435 h 10000"/>
              <a:gd name="connsiteX9" fmla="*/ 5042 w 10000"/>
              <a:gd name="connsiteY9" fmla="*/ 1632 h 10000"/>
              <a:gd name="connsiteX10" fmla="*/ 3736 w 10000"/>
              <a:gd name="connsiteY10" fmla="*/ 2356 h 10000"/>
              <a:gd name="connsiteX11" fmla="*/ 1586 w 10000"/>
              <a:gd name="connsiteY11" fmla="*/ 4146 h 10000"/>
              <a:gd name="connsiteX12" fmla="*/ 1616 w 10000"/>
              <a:gd name="connsiteY12" fmla="*/ 4401 h 10000"/>
              <a:gd name="connsiteX13" fmla="*/ 1409 w 10000"/>
              <a:gd name="connsiteY13" fmla="*/ 4424 h 10000"/>
              <a:gd name="connsiteX14" fmla="*/ 1205 w 10000"/>
              <a:gd name="connsiteY14" fmla="*/ 4516 h 10000"/>
              <a:gd name="connsiteX15" fmla="*/ 984 w 10000"/>
              <a:gd name="connsiteY15" fmla="*/ 4826 h 10000"/>
              <a:gd name="connsiteX16" fmla="*/ 941 w 10000"/>
              <a:gd name="connsiteY16" fmla="*/ 4979 h 10000"/>
              <a:gd name="connsiteX17" fmla="*/ 1235 w 10000"/>
              <a:gd name="connsiteY17" fmla="*/ 5116 h 10000"/>
              <a:gd name="connsiteX18" fmla="*/ 1668 w 10000"/>
              <a:gd name="connsiteY18" fmla="*/ 5143 h 10000"/>
              <a:gd name="connsiteX19" fmla="*/ 2200 w 10000"/>
              <a:gd name="connsiteY19" fmla="*/ 5463 h 10000"/>
              <a:gd name="connsiteX20" fmla="*/ 2097 w 10000"/>
              <a:gd name="connsiteY20" fmla="*/ 5653 h 10000"/>
              <a:gd name="connsiteX21" fmla="*/ 1625 w 10000"/>
              <a:gd name="connsiteY21" fmla="*/ 5792 h 10000"/>
              <a:gd name="connsiteX22" fmla="*/ 855 w 10000"/>
              <a:gd name="connsiteY22" fmla="*/ 5602 h 10000"/>
              <a:gd name="connsiteX23" fmla="*/ 971 w 10000"/>
              <a:gd name="connsiteY23" fmla="*/ 5575 h 10000"/>
              <a:gd name="connsiteX24" fmla="*/ 971 w 10000"/>
              <a:gd name="connsiteY24" fmla="*/ 5510 h 10000"/>
              <a:gd name="connsiteX25" fmla="*/ 825 w 10000"/>
              <a:gd name="connsiteY25" fmla="*/ 5438 h 10000"/>
              <a:gd name="connsiteX26" fmla="*/ 677 w 10000"/>
              <a:gd name="connsiteY26" fmla="*/ 5670 h 10000"/>
              <a:gd name="connsiteX27" fmla="*/ 738 w 10000"/>
              <a:gd name="connsiteY27" fmla="*/ 5761 h 10000"/>
              <a:gd name="connsiteX28" fmla="*/ 816 w 10000"/>
              <a:gd name="connsiteY28" fmla="*/ 5976 h 10000"/>
              <a:gd name="connsiteX29" fmla="*/ 881 w 10000"/>
              <a:gd name="connsiteY29" fmla="*/ 6110 h 10000"/>
              <a:gd name="connsiteX30" fmla="*/ 746 w 10000"/>
              <a:gd name="connsiteY30" fmla="*/ 6347 h 10000"/>
              <a:gd name="connsiteX31" fmla="*/ 475 w 10000"/>
              <a:gd name="connsiteY31" fmla="*/ 6500 h 10000"/>
              <a:gd name="connsiteX32" fmla="*/ 236 w 10000"/>
              <a:gd name="connsiteY32" fmla="*/ 6843 h 10000"/>
              <a:gd name="connsiteX33" fmla="*/ 2 w 10000"/>
              <a:gd name="connsiteY33" fmla="*/ 7189 h 10000"/>
              <a:gd name="connsiteX34" fmla="*/ 314 w 10000"/>
              <a:gd name="connsiteY34" fmla="*/ 7407 h 10000"/>
              <a:gd name="connsiteX35" fmla="*/ 707 w 10000"/>
              <a:gd name="connsiteY35" fmla="*/ 7582 h 10000"/>
              <a:gd name="connsiteX36" fmla="*/ 881 w 10000"/>
              <a:gd name="connsiteY36" fmla="*/ 7582 h 10000"/>
              <a:gd name="connsiteX37" fmla="*/ 946 w 10000"/>
              <a:gd name="connsiteY37" fmla="*/ 7673 h 10000"/>
              <a:gd name="connsiteX38" fmla="*/ 1102 w 10000"/>
              <a:gd name="connsiteY38" fmla="*/ 7871 h 10000"/>
              <a:gd name="connsiteX39" fmla="*/ 1175 w 10000"/>
              <a:gd name="connsiteY39" fmla="*/ 7976 h 10000"/>
              <a:gd name="connsiteX40" fmla="*/ 1002 w 10000"/>
              <a:gd name="connsiteY40" fmla="*/ 8067 h 10000"/>
              <a:gd name="connsiteX41" fmla="*/ 907 w 10000"/>
              <a:gd name="connsiteY41" fmla="*/ 8133 h 10000"/>
              <a:gd name="connsiteX42" fmla="*/ 864 w 10000"/>
              <a:gd name="connsiteY42" fmla="*/ 8214 h 10000"/>
              <a:gd name="connsiteX43" fmla="*/ 561 w 10000"/>
              <a:gd name="connsiteY43" fmla="*/ 8689 h 10000"/>
              <a:gd name="connsiteX44" fmla="*/ 475 w 10000"/>
              <a:gd name="connsiteY44" fmla="*/ 9013 h 10000"/>
              <a:gd name="connsiteX45" fmla="*/ 772 w 10000"/>
              <a:gd name="connsiteY45" fmla="*/ 9306 h 10000"/>
              <a:gd name="connsiteX46" fmla="*/ 1040 w 10000"/>
              <a:gd name="connsiteY46" fmla="*/ 9510 h 10000"/>
              <a:gd name="connsiteX47" fmla="*/ 1556 w 10000"/>
              <a:gd name="connsiteY47" fmla="*/ 9495 h 10000"/>
              <a:gd name="connsiteX48" fmla="*/ 1897 w 10000"/>
              <a:gd name="connsiteY48" fmla="*/ 9710 h 10000"/>
              <a:gd name="connsiteX49" fmla="*/ 2084 w 10000"/>
              <a:gd name="connsiteY49" fmla="*/ 9818 h 10000"/>
              <a:gd name="connsiteX50" fmla="*/ 2408 w 10000"/>
              <a:gd name="connsiteY50" fmla="*/ 9748 h 10000"/>
              <a:gd name="connsiteX51" fmla="*/ 2537 w 10000"/>
              <a:gd name="connsiteY51" fmla="*/ 9901 h 10000"/>
              <a:gd name="connsiteX52" fmla="*/ 3014 w 10000"/>
              <a:gd name="connsiteY52" fmla="*/ 9924 h 10000"/>
              <a:gd name="connsiteX53" fmla="*/ 3057 w 10000"/>
              <a:gd name="connsiteY53" fmla="*/ 9891 h 10000"/>
              <a:gd name="connsiteX54" fmla="*/ 3113 w 10000"/>
              <a:gd name="connsiteY54" fmla="*/ 9818 h 10000"/>
              <a:gd name="connsiteX55" fmla="*/ 3697 w 10000"/>
              <a:gd name="connsiteY55" fmla="*/ 9818 h 10000"/>
              <a:gd name="connsiteX56" fmla="*/ 3809 w 10000"/>
              <a:gd name="connsiteY56" fmla="*/ 9676 h 10000"/>
              <a:gd name="connsiteX57" fmla="*/ 3852 w 10000"/>
              <a:gd name="connsiteY57" fmla="*/ 9615 h 10000"/>
              <a:gd name="connsiteX58" fmla="*/ 4320 w 10000"/>
              <a:gd name="connsiteY58" fmla="*/ 9571 h 10000"/>
              <a:gd name="connsiteX59" fmla="*/ 4636 w 10000"/>
              <a:gd name="connsiteY59" fmla="*/ 9289 h 10000"/>
              <a:gd name="connsiteX60" fmla="*/ 4986 w 10000"/>
              <a:gd name="connsiteY60" fmla="*/ 8689 h 10000"/>
              <a:gd name="connsiteX61" fmla="*/ 5164 w 10000"/>
              <a:gd name="connsiteY61" fmla="*/ 8390 h 10000"/>
              <a:gd name="connsiteX62" fmla="*/ 5523 w 10000"/>
              <a:gd name="connsiteY62" fmla="*/ 8214 h 10000"/>
              <a:gd name="connsiteX63" fmla="*/ 5760 w 10000"/>
              <a:gd name="connsiteY63" fmla="*/ 7915 h 10000"/>
              <a:gd name="connsiteX64" fmla="*/ 6159 w 10000"/>
              <a:gd name="connsiteY64" fmla="*/ 7861 h 10000"/>
              <a:gd name="connsiteX65" fmla="*/ 6072 w 10000"/>
              <a:gd name="connsiteY65" fmla="*/ 7677 h 10000"/>
              <a:gd name="connsiteX66" fmla="*/ 6453 w 10000"/>
              <a:gd name="connsiteY66" fmla="*/ 7582 h 10000"/>
              <a:gd name="connsiteX67" fmla="*/ 6660 w 10000"/>
              <a:gd name="connsiteY67" fmla="*/ 7653 h 10000"/>
              <a:gd name="connsiteX68" fmla="*/ 6898 w 10000"/>
              <a:gd name="connsiteY68" fmla="*/ 7469 h 10000"/>
              <a:gd name="connsiteX69" fmla="*/ 7214 w 10000"/>
              <a:gd name="connsiteY69" fmla="*/ 7512 h 10000"/>
              <a:gd name="connsiteX70" fmla="*/ 7244 w 10000"/>
              <a:gd name="connsiteY70" fmla="*/ 7673 h 10000"/>
              <a:gd name="connsiteX71" fmla="*/ 7405 w 10000"/>
              <a:gd name="connsiteY71" fmla="*/ 7918 h 10000"/>
              <a:gd name="connsiteX72" fmla="*/ 7538 w 10000"/>
              <a:gd name="connsiteY72" fmla="*/ 8043 h 10000"/>
              <a:gd name="connsiteX73" fmla="*/ 7729 w 10000"/>
              <a:gd name="connsiteY73" fmla="*/ 7918 h 10000"/>
              <a:gd name="connsiteX74" fmla="*/ 7989 w 10000"/>
              <a:gd name="connsiteY74" fmla="*/ 7819 h 10000"/>
              <a:gd name="connsiteX75" fmla="*/ 8477 w 10000"/>
              <a:gd name="connsiteY75" fmla="*/ 7788 h 10000"/>
              <a:gd name="connsiteX76" fmla="*/ 8607 w 10000"/>
              <a:gd name="connsiteY76" fmla="*/ 7707 h 10000"/>
              <a:gd name="connsiteX77" fmla="*/ 8750 w 10000"/>
              <a:gd name="connsiteY77" fmla="*/ 7428 h 10000"/>
              <a:gd name="connsiteX78" fmla="*/ 8711 w 10000"/>
              <a:gd name="connsiteY78" fmla="*/ 7122 h 10000"/>
              <a:gd name="connsiteX79" fmla="*/ 8962 w 10000"/>
              <a:gd name="connsiteY79" fmla="*/ 6744 h 10000"/>
              <a:gd name="connsiteX80" fmla="*/ 9010 w 10000"/>
              <a:gd name="connsiteY80" fmla="*/ 6483 h 10000"/>
              <a:gd name="connsiteX81" fmla="*/ 9152 w 10000"/>
              <a:gd name="connsiteY81" fmla="*/ 6292 h 10000"/>
              <a:gd name="connsiteX82" fmla="*/ 9386 w 10000"/>
              <a:gd name="connsiteY82" fmla="*/ 6292 h 10000"/>
              <a:gd name="connsiteX83" fmla="*/ 9710 w 10000"/>
              <a:gd name="connsiteY83" fmla="*/ 6360 h 10000"/>
              <a:gd name="connsiteX84" fmla="*/ 9654 w 10000"/>
              <a:gd name="connsiteY84" fmla="*/ 5643 h 10000"/>
              <a:gd name="connsiteX85" fmla="*/ 9446 w 10000"/>
              <a:gd name="connsiteY85" fmla="*/ 5394 h 10000"/>
              <a:gd name="connsiteX86" fmla="*/ 9502 w 10000"/>
              <a:gd name="connsiteY86" fmla="*/ 5279 h 10000"/>
              <a:gd name="connsiteX87" fmla="*/ 9381 w 10000"/>
              <a:gd name="connsiteY87" fmla="*/ 5235 h 10000"/>
              <a:gd name="connsiteX88" fmla="*/ 9269 w 10000"/>
              <a:gd name="connsiteY88" fmla="*/ 5187 h 10000"/>
              <a:gd name="connsiteX89" fmla="*/ 9355 w 10000"/>
              <a:gd name="connsiteY89" fmla="*/ 5024 h 10000"/>
              <a:gd name="connsiteX90" fmla="*/ 9684 w 10000"/>
              <a:gd name="connsiteY90" fmla="*/ 4914 h 10000"/>
              <a:gd name="connsiteX91" fmla="*/ 10000 w 10000"/>
              <a:gd name="connsiteY91" fmla="*/ 4493 h 10000"/>
              <a:gd name="connsiteX92" fmla="*/ 9364 w 10000"/>
              <a:gd name="connsiteY92" fmla="*/ 4298 h 10000"/>
              <a:gd name="connsiteX93" fmla="*/ 8919 w 10000"/>
              <a:gd name="connsiteY93" fmla="*/ 4452 h 10000"/>
              <a:gd name="connsiteX94" fmla="*/ 8802 w 10000"/>
              <a:gd name="connsiteY94" fmla="*/ 4472 h 10000"/>
              <a:gd name="connsiteX95" fmla="*/ 8625 w 10000"/>
              <a:gd name="connsiteY95" fmla="*/ 4472 h 10000"/>
              <a:gd name="connsiteX96" fmla="*/ 6980 w 10000"/>
              <a:gd name="connsiteY96" fmla="*/ 4700 h 10000"/>
              <a:gd name="connsiteX97" fmla="*/ 7594 w 10000"/>
              <a:gd name="connsiteY97" fmla="*/ 3942 h 10000"/>
              <a:gd name="connsiteX98" fmla="*/ 7508 w 10000"/>
              <a:gd name="connsiteY98" fmla="*/ 3734 h 10000"/>
              <a:gd name="connsiteX99" fmla="*/ 7291 w 10000"/>
              <a:gd name="connsiteY99" fmla="*/ 3528 h 10000"/>
              <a:gd name="connsiteX100" fmla="*/ 6366 w 10000"/>
              <a:gd name="connsiteY100" fmla="*/ 3179 h 10000"/>
              <a:gd name="connsiteX101" fmla="*/ 6280 w 10000"/>
              <a:gd name="connsiteY101" fmla="*/ 3064 h 10000"/>
              <a:gd name="connsiteX102" fmla="*/ 6133 w 10000"/>
              <a:gd name="connsiteY102" fmla="*/ 2996 h 10000"/>
              <a:gd name="connsiteX103" fmla="*/ 6249 w 10000"/>
              <a:gd name="connsiteY103" fmla="*/ 2903 h 10000"/>
              <a:gd name="connsiteX104" fmla="*/ 6686 w 10000"/>
              <a:gd name="connsiteY104" fmla="*/ 2836 h 10000"/>
              <a:gd name="connsiteX105" fmla="*/ 8006 w 10000"/>
              <a:gd name="connsiteY105" fmla="*/ 2051 h 10000"/>
              <a:gd name="connsiteX106" fmla="*/ 8105 w 10000"/>
              <a:gd name="connsiteY106" fmla="*/ 1966 h 10000"/>
              <a:gd name="connsiteX107" fmla="*/ 8827 w 10000"/>
              <a:gd name="connsiteY107" fmla="*/ 1405 h 10000"/>
              <a:gd name="connsiteX108" fmla="*/ 8625 w 10000"/>
              <a:gd name="connsiteY108" fmla="*/ 1197 h 10000"/>
              <a:gd name="connsiteX109" fmla="*/ 8827 w 10000"/>
              <a:gd name="connsiteY109" fmla="*/ 1177 h 10000"/>
              <a:gd name="connsiteX110" fmla="*/ 8827 w 10000"/>
              <a:gd name="connsiteY110" fmla="*/ 1105 h 10000"/>
              <a:gd name="connsiteX111" fmla="*/ 8533 w 10000"/>
              <a:gd name="connsiteY111" fmla="*/ 1105 h 10000"/>
              <a:gd name="connsiteX112" fmla="*/ 8391 w 10000"/>
              <a:gd name="connsiteY112" fmla="*/ 922 h 10000"/>
              <a:gd name="connsiteX113" fmla="*/ 8006 w 10000"/>
              <a:gd name="connsiteY113" fmla="*/ 782 h 10000"/>
              <a:gd name="connsiteX114" fmla="*/ 7508 w 10000"/>
              <a:gd name="connsiteY114" fmla="*/ 854 h 10000"/>
              <a:gd name="connsiteX115" fmla="*/ 7508 w 10000"/>
              <a:gd name="connsiteY115" fmla="*/ 762 h 10000"/>
              <a:gd name="connsiteX116" fmla="*/ 7590 w 10000"/>
              <a:gd name="connsiteY116" fmla="*/ 732 h 10000"/>
              <a:gd name="connsiteX117" fmla="*/ 7625 w 10000"/>
              <a:gd name="connsiteY117" fmla="*/ 715 h 10000"/>
              <a:gd name="connsiteX118" fmla="*/ 7802 w 10000"/>
              <a:gd name="connsiteY118" fmla="*/ 482 h 10000"/>
              <a:gd name="connsiteX119" fmla="*/ 7759 w 10000"/>
              <a:gd name="connsiteY119" fmla="*/ 429 h 10000"/>
              <a:gd name="connsiteX120" fmla="*/ 7448 w 10000"/>
              <a:gd name="connsiteY120" fmla="*/ 23 h 10000"/>
              <a:gd name="connsiteX121" fmla="*/ 7435 w 10000"/>
              <a:gd name="connsiteY121" fmla="*/ 13 h 10000"/>
              <a:gd name="connsiteX122" fmla="*/ 7422 w 10000"/>
              <a:gd name="connsiteY122" fmla="*/ 0 h 10000"/>
              <a:gd name="connsiteX123" fmla="*/ 6937 w 10000"/>
              <a:gd name="connsiteY123" fmla="*/ 194 h 10000"/>
              <a:gd name="connsiteX0" fmla="*/ 6937 w 10000"/>
              <a:gd name="connsiteY0" fmla="*/ 194 h 10000"/>
              <a:gd name="connsiteX1" fmla="*/ 6336 w 10000"/>
              <a:gd name="connsiteY1" fmla="*/ 854 h 10000"/>
              <a:gd name="connsiteX2" fmla="*/ 6159 w 10000"/>
              <a:gd name="connsiteY2" fmla="*/ 1081 h 10000"/>
              <a:gd name="connsiteX3" fmla="*/ 6630 w 10000"/>
              <a:gd name="connsiteY3" fmla="*/ 1041 h 10000"/>
              <a:gd name="connsiteX4" fmla="*/ 6924 w 10000"/>
              <a:gd name="connsiteY4" fmla="*/ 1197 h 10000"/>
              <a:gd name="connsiteX5" fmla="*/ 6829 w 10000"/>
              <a:gd name="connsiteY5" fmla="*/ 1309 h 10000"/>
              <a:gd name="connsiteX6" fmla="*/ 6015 w 10000"/>
              <a:gd name="connsiteY6" fmla="*/ 1428 h 10000"/>
              <a:gd name="connsiteX7" fmla="*/ 5695 w 10000"/>
              <a:gd name="connsiteY7" fmla="*/ 1381 h 10000"/>
              <a:gd name="connsiteX8" fmla="*/ 5345 w 10000"/>
              <a:gd name="connsiteY8" fmla="*/ 1435 h 10000"/>
              <a:gd name="connsiteX9" fmla="*/ 5042 w 10000"/>
              <a:gd name="connsiteY9" fmla="*/ 1632 h 10000"/>
              <a:gd name="connsiteX10" fmla="*/ 3736 w 10000"/>
              <a:gd name="connsiteY10" fmla="*/ 2356 h 10000"/>
              <a:gd name="connsiteX11" fmla="*/ 1586 w 10000"/>
              <a:gd name="connsiteY11" fmla="*/ 4146 h 10000"/>
              <a:gd name="connsiteX12" fmla="*/ 1409 w 10000"/>
              <a:gd name="connsiteY12" fmla="*/ 4424 h 10000"/>
              <a:gd name="connsiteX13" fmla="*/ 1205 w 10000"/>
              <a:gd name="connsiteY13" fmla="*/ 4516 h 10000"/>
              <a:gd name="connsiteX14" fmla="*/ 984 w 10000"/>
              <a:gd name="connsiteY14" fmla="*/ 4826 h 10000"/>
              <a:gd name="connsiteX15" fmla="*/ 941 w 10000"/>
              <a:gd name="connsiteY15" fmla="*/ 4979 h 10000"/>
              <a:gd name="connsiteX16" fmla="*/ 1235 w 10000"/>
              <a:gd name="connsiteY16" fmla="*/ 5116 h 10000"/>
              <a:gd name="connsiteX17" fmla="*/ 1668 w 10000"/>
              <a:gd name="connsiteY17" fmla="*/ 5143 h 10000"/>
              <a:gd name="connsiteX18" fmla="*/ 2200 w 10000"/>
              <a:gd name="connsiteY18" fmla="*/ 5463 h 10000"/>
              <a:gd name="connsiteX19" fmla="*/ 2097 w 10000"/>
              <a:gd name="connsiteY19" fmla="*/ 5653 h 10000"/>
              <a:gd name="connsiteX20" fmla="*/ 1625 w 10000"/>
              <a:gd name="connsiteY20" fmla="*/ 5792 h 10000"/>
              <a:gd name="connsiteX21" fmla="*/ 855 w 10000"/>
              <a:gd name="connsiteY21" fmla="*/ 5602 h 10000"/>
              <a:gd name="connsiteX22" fmla="*/ 971 w 10000"/>
              <a:gd name="connsiteY22" fmla="*/ 5575 h 10000"/>
              <a:gd name="connsiteX23" fmla="*/ 971 w 10000"/>
              <a:gd name="connsiteY23" fmla="*/ 5510 h 10000"/>
              <a:gd name="connsiteX24" fmla="*/ 825 w 10000"/>
              <a:gd name="connsiteY24" fmla="*/ 5438 h 10000"/>
              <a:gd name="connsiteX25" fmla="*/ 677 w 10000"/>
              <a:gd name="connsiteY25" fmla="*/ 5670 h 10000"/>
              <a:gd name="connsiteX26" fmla="*/ 738 w 10000"/>
              <a:gd name="connsiteY26" fmla="*/ 5761 h 10000"/>
              <a:gd name="connsiteX27" fmla="*/ 816 w 10000"/>
              <a:gd name="connsiteY27" fmla="*/ 5976 h 10000"/>
              <a:gd name="connsiteX28" fmla="*/ 881 w 10000"/>
              <a:gd name="connsiteY28" fmla="*/ 6110 h 10000"/>
              <a:gd name="connsiteX29" fmla="*/ 746 w 10000"/>
              <a:gd name="connsiteY29" fmla="*/ 6347 h 10000"/>
              <a:gd name="connsiteX30" fmla="*/ 475 w 10000"/>
              <a:gd name="connsiteY30" fmla="*/ 6500 h 10000"/>
              <a:gd name="connsiteX31" fmla="*/ 236 w 10000"/>
              <a:gd name="connsiteY31" fmla="*/ 6843 h 10000"/>
              <a:gd name="connsiteX32" fmla="*/ 2 w 10000"/>
              <a:gd name="connsiteY32" fmla="*/ 7189 h 10000"/>
              <a:gd name="connsiteX33" fmla="*/ 314 w 10000"/>
              <a:gd name="connsiteY33" fmla="*/ 7407 h 10000"/>
              <a:gd name="connsiteX34" fmla="*/ 707 w 10000"/>
              <a:gd name="connsiteY34" fmla="*/ 7582 h 10000"/>
              <a:gd name="connsiteX35" fmla="*/ 881 w 10000"/>
              <a:gd name="connsiteY35" fmla="*/ 7582 h 10000"/>
              <a:gd name="connsiteX36" fmla="*/ 946 w 10000"/>
              <a:gd name="connsiteY36" fmla="*/ 7673 h 10000"/>
              <a:gd name="connsiteX37" fmla="*/ 1102 w 10000"/>
              <a:gd name="connsiteY37" fmla="*/ 7871 h 10000"/>
              <a:gd name="connsiteX38" fmla="*/ 1175 w 10000"/>
              <a:gd name="connsiteY38" fmla="*/ 7976 h 10000"/>
              <a:gd name="connsiteX39" fmla="*/ 1002 w 10000"/>
              <a:gd name="connsiteY39" fmla="*/ 8067 h 10000"/>
              <a:gd name="connsiteX40" fmla="*/ 907 w 10000"/>
              <a:gd name="connsiteY40" fmla="*/ 8133 h 10000"/>
              <a:gd name="connsiteX41" fmla="*/ 864 w 10000"/>
              <a:gd name="connsiteY41" fmla="*/ 8214 h 10000"/>
              <a:gd name="connsiteX42" fmla="*/ 561 w 10000"/>
              <a:gd name="connsiteY42" fmla="*/ 8689 h 10000"/>
              <a:gd name="connsiteX43" fmla="*/ 475 w 10000"/>
              <a:gd name="connsiteY43" fmla="*/ 9013 h 10000"/>
              <a:gd name="connsiteX44" fmla="*/ 772 w 10000"/>
              <a:gd name="connsiteY44" fmla="*/ 9306 h 10000"/>
              <a:gd name="connsiteX45" fmla="*/ 1040 w 10000"/>
              <a:gd name="connsiteY45" fmla="*/ 9510 h 10000"/>
              <a:gd name="connsiteX46" fmla="*/ 1556 w 10000"/>
              <a:gd name="connsiteY46" fmla="*/ 9495 h 10000"/>
              <a:gd name="connsiteX47" fmla="*/ 1897 w 10000"/>
              <a:gd name="connsiteY47" fmla="*/ 9710 h 10000"/>
              <a:gd name="connsiteX48" fmla="*/ 2084 w 10000"/>
              <a:gd name="connsiteY48" fmla="*/ 9818 h 10000"/>
              <a:gd name="connsiteX49" fmla="*/ 2408 w 10000"/>
              <a:gd name="connsiteY49" fmla="*/ 9748 h 10000"/>
              <a:gd name="connsiteX50" fmla="*/ 2537 w 10000"/>
              <a:gd name="connsiteY50" fmla="*/ 9901 h 10000"/>
              <a:gd name="connsiteX51" fmla="*/ 3014 w 10000"/>
              <a:gd name="connsiteY51" fmla="*/ 9924 h 10000"/>
              <a:gd name="connsiteX52" fmla="*/ 3057 w 10000"/>
              <a:gd name="connsiteY52" fmla="*/ 9891 h 10000"/>
              <a:gd name="connsiteX53" fmla="*/ 3113 w 10000"/>
              <a:gd name="connsiteY53" fmla="*/ 9818 h 10000"/>
              <a:gd name="connsiteX54" fmla="*/ 3697 w 10000"/>
              <a:gd name="connsiteY54" fmla="*/ 9818 h 10000"/>
              <a:gd name="connsiteX55" fmla="*/ 3809 w 10000"/>
              <a:gd name="connsiteY55" fmla="*/ 9676 h 10000"/>
              <a:gd name="connsiteX56" fmla="*/ 3852 w 10000"/>
              <a:gd name="connsiteY56" fmla="*/ 9615 h 10000"/>
              <a:gd name="connsiteX57" fmla="*/ 4320 w 10000"/>
              <a:gd name="connsiteY57" fmla="*/ 9571 h 10000"/>
              <a:gd name="connsiteX58" fmla="*/ 4636 w 10000"/>
              <a:gd name="connsiteY58" fmla="*/ 9289 h 10000"/>
              <a:gd name="connsiteX59" fmla="*/ 4986 w 10000"/>
              <a:gd name="connsiteY59" fmla="*/ 8689 h 10000"/>
              <a:gd name="connsiteX60" fmla="*/ 5164 w 10000"/>
              <a:gd name="connsiteY60" fmla="*/ 8390 h 10000"/>
              <a:gd name="connsiteX61" fmla="*/ 5523 w 10000"/>
              <a:gd name="connsiteY61" fmla="*/ 8214 h 10000"/>
              <a:gd name="connsiteX62" fmla="*/ 5760 w 10000"/>
              <a:gd name="connsiteY62" fmla="*/ 7915 h 10000"/>
              <a:gd name="connsiteX63" fmla="*/ 6159 w 10000"/>
              <a:gd name="connsiteY63" fmla="*/ 7861 h 10000"/>
              <a:gd name="connsiteX64" fmla="*/ 6072 w 10000"/>
              <a:gd name="connsiteY64" fmla="*/ 7677 h 10000"/>
              <a:gd name="connsiteX65" fmla="*/ 6453 w 10000"/>
              <a:gd name="connsiteY65" fmla="*/ 7582 h 10000"/>
              <a:gd name="connsiteX66" fmla="*/ 6660 w 10000"/>
              <a:gd name="connsiteY66" fmla="*/ 7653 h 10000"/>
              <a:gd name="connsiteX67" fmla="*/ 6898 w 10000"/>
              <a:gd name="connsiteY67" fmla="*/ 7469 h 10000"/>
              <a:gd name="connsiteX68" fmla="*/ 7214 w 10000"/>
              <a:gd name="connsiteY68" fmla="*/ 7512 h 10000"/>
              <a:gd name="connsiteX69" fmla="*/ 7244 w 10000"/>
              <a:gd name="connsiteY69" fmla="*/ 7673 h 10000"/>
              <a:gd name="connsiteX70" fmla="*/ 7405 w 10000"/>
              <a:gd name="connsiteY70" fmla="*/ 7918 h 10000"/>
              <a:gd name="connsiteX71" fmla="*/ 7538 w 10000"/>
              <a:gd name="connsiteY71" fmla="*/ 8043 h 10000"/>
              <a:gd name="connsiteX72" fmla="*/ 7729 w 10000"/>
              <a:gd name="connsiteY72" fmla="*/ 7918 h 10000"/>
              <a:gd name="connsiteX73" fmla="*/ 7989 w 10000"/>
              <a:gd name="connsiteY73" fmla="*/ 7819 h 10000"/>
              <a:gd name="connsiteX74" fmla="*/ 8477 w 10000"/>
              <a:gd name="connsiteY74" fmla="*/ 7788 h 10000"/>
              <a:gd name="connsiteX75" fmla="*/ 8607 w 10000"/>
              <a:gd name="connsiteY75" fmla="*/ 7707 h 10000"/>
              <a:gd name="connsiteX76" fmla="*/ 8750 w 10000"/>
              <a:gd name="connsiteY76" fmla="*/ 7428 h 10000"/>
              <a:gd name="connsiteX77" fmla="*/ 8711 w 10000"/>
              <a:gd name="connsiteY77" fmla="*/ 7122 h 10000"/>
              <a:gd name="connsiteX78" fmla="*/ 8962 w 10000"/>
              <a:gd name="connsiteY78" fmla="*/ 6744 h 10000"/>
              <a:gd name="connsiteX79" fmla="*/ 9010 w 10000"/>
              <a:gd name="connsiteY79" fmla="*/ 6483 h 10000"/>
              <a:gd name="connsiteX80" fmla="*/ 9152 w 10000"/>
              <a:gd name="connsiteY80" fmla="*/ 6292 h 10000"/>
              <a:gd name="connsiteX81" fmla="*/ 9386 w 10000"/>
              <a:gd name="connsiteY81" fmla="*/ 6292 h 10000"/>
              <a:gd name="connsiteX82" fmla="*/ 9710 w 10000"/>
              <a:gd name="connsiteY82" fmla="*/ 6360 h 10000"/>
              <a:gd name="connsiteX83" fmla="*/ 9654 w 10000"/>
              <a:gd name="connsiteY83" fmla="*/ 5643 h 10000"/>
              <a:gd name="connsiteX84" fmla="*/ 9446 w 10000"/>
              <a:gd name="connsiteY84" fmla="*/ 5394 h 10000"/>
              <a:gd name="connsiteX85" fmla="*/ 9502 w 10000"/>
              <a:gd name="connsiteY85" fmla="*/ 5279 h 10000"/>
              <a:gd name="connsiteX86" fmla="*/ 9381 w 10000"/>
              <a:gd name="connsiteY86" fmla="*/ 5235 h 10000"/>
              <a:gd name="connsiteX87" fmla="*/ 9269 w 10000"/>
              <a:gd name="connsiteY87" fmla="*/ 5187 h 10000"/>
              <a:gd name="connsiteX88" fmla="*/ 9355 w 10000"/>
              <a:gd name="connsiteY88" fmla="*/ 5024 h 10000"/>
              <a:gd name="connsiteX89" fmla="*/ 9684 w 10000"/>
              <a:gd name="connsiteY89" fmla="*/ 4914 h 10000"/>
              <a:gd name="connsiteX90" fmla="*/ 10000 w 10000"/>
              <a:gd name="connsiteY90" fmla="*/ 4493 h 10000"/>
              <a:gd name="connsiteX91" fmla="*/ 9364 w 10000"/>
              <a:gd name="connsiteY91" fmla="*/ 4298 h 10000"/>
              <a:gd name="connsiteX92" fmla="*/ 8919 w 10000"/>
              <a:gd name="connsiteY92" fmla="*/ 4452 h 10000"/>
              <a:gd name="connsiteX93" fmla="*/ 8802 w 10000"/>
              <a:gd name="connsiteY93" fmla="*/ 4472 h 10000"/>
              <a:gd name="connsiteX94" fmla="*/ 8625 w 10000"/>
              <a:gd name="connsiteY94" fmla="*/ 4472 h 10000"/>
              <a:gd name="connsiteX95" fmla="*/ 6980 w 10000"/>
              <a:gd name="connsiteY95" fmla="*/ 4700 h 10000"/>
              <a:gd name="connsiteX96" fmla="*/ 7594 w 10000"/>
              <a:gd name="connsiteY96" fmla="*/ 3942 h 10000"/>
              <a:gd name="connsiteX97" fmla="*/ 7508 w 10000"/>
              <a:gd name="connsiteY97" fmla="*/ 3734 h 10000"/>
              <a:gd name="connsiteX98" fmla="*/ 7291 w 10000"/>
              <a:gd name="connsiteY98" fmla="*/ 3528 h 10000"/>
              <a:gd name="connsiteX99" fmla="*/ 6366 w 10000"/>
              <a:gd name="connsiteY99" fmla="*/ 3179 h 10000"/>
              <a:gd name="connsiteX100" fmla="*/ 6280 w 10000"/>
              <a:gd name="connsiteY100" fmla="*/ 3064 h 10000"/>
              <a:gd name="connsiteX101" fmla="*/ 6133 w 10000"/>
              <a:gd name="connsiteY101" fmla="*/ 2996 h 10000"/>
              <a:gd name="connsiteX102" fmla="*/ 6249 w 10000"/>
              <a:gd name="connsiteY102" fmla="*/ 2903 h 10000"/>
              <a:gd name="connsiteX103" fmla="*/ 6686 w 10000"/>
              <a:gd name="connsiteY103" fmla="*/ 2836 h 10000"/>
              <a:gd name="connsiteX104" fmla="*/ 8006 w 10000"/>
              <a:gd name="connsiteY104" fmla="*/ 2051 h 10000"/>
              <a:gd name="connsiteX105" fmla="*/ 8105 w 10000"/>
              <a:gd name="connsiteY105" fmla="*/ 1966 h 10000"/>
              <a:gd name="connsiteX106" fmla="*/ 8827 w 10000"/>
              <a:gd name="connsiteY106" fmla="*/ 1405 h 10000"/>
              <a:gd name="connsiteX107" fmla="*/ 8625 w 10000"/>
              <a:gd name="connsiteY107" fmla="*/ 1197 h 10000"/>
              <a:gd name="connsiteX108" fmla="*/ 8827 w 10000"/>
              <a:gd name="connsiteY108" fmla="*/ 1177 h 10000"/>
              <a:gd name="connsiteX109" fmla="*/ 8827 w 10000"/>
              <a:gd name="connsiteY109" fmla="*/ 1105 h 10000"/>
              <a:gd name="connsiteX110" fmla="*/ 8533 w 10000"/>
              <a:gd name="connsiteY110" fmla="*/ 1105 h 10000"/>
              <a:gd name="connsiteX111" fmla="*/ 8391 w 10000"/>
              <a:gd name="connsiteY111" fmla="*/ 922 h 10000"/>
              <a:gd name="connsiteX112" fmla="*/ 8006 w 10000"/>
              <a:gd name="connsiteY112" fmla="*/ 782 h 10000"/>
              <a:gd name="connsiteX113" fmla="*/ 7508 w 10000"/>
              <a:gd name="connsiteY113" fmla="*/ 854 h 10000"/>
              <a:gd name="connsiteX114" fmla="*/ 7508 w 10000"/>
              <a:gd name="connsiteY114" fmla="*/ 762 h 10000"/>
              <a:gd name="connsiteX115" fmla="*/ 7590 w 10000"/>
              <a:gd name="connsiteY115" fmla="*/ 732 h 10000"/>
              <a:gd name="connsiteX116" fmla="*/ 7625 w 10000"/>
              <a:gd name="connsiteY116" fmla="*/ 715 h 10000"/>
              <a:gd name="connsiteX117" fmla="*/ 7802 w 10000"/>
              <a:gd name="connsiteY117" fmla="*/ 482 h 10000"/>
              <a:gd name="connsiteX118" fmla="*/ 7759 w 10000"/>
              <a:gd name="connsiteY118" fmla="*/ 429 h 10000"/>
              <a:gd name="connsiteX119" fmla="*/ 7448 w 10000"/>
              <a:gd name="connsiteY119" fmla="*/ 23 h 10000"/>
              <a:gd name="connsiteX120" fmla="*/ 7435 w 10000"/>
              <a:gd name="connsiteY120" fmla="*/ 13 h 10000"/>
              <a:gd name="connsiteX121" fmla="*/ 7422 w 10000"/>
              <a:gd name="connsiteY121" fmla="*/ 0 h 10000"/>
              <a:gd name="connsiteX122" fmla="*/ 6937 w 10000"/>
              <a:gd name="connsiteY122" fmla="*/ 194 h 10000"/>
              <a:gd name="connsiteX0" fmla="*/ 6937 w 10000"/>
              <a:gd name="connsiteY0" fmla="*/ 194 h 10000"/>
              <a:gd name="connsiteX1" fmla="*/ 6336 w 10000"/>
              <a:gd name="connsiteY1" fmla="*/ 854 h 10000"/>
              <a:gd name="connsiteX2" fmla="*/ 6159 w 10000"/>
              <a:gd name="connsiteY2" fmla="*/ 1081 h 10000"/>
              <a:gd name="connsiteX3" fmla="*/ 6630 w 10000"/>
              <a:gd name="connsiteY3" fmla="*/ 1041 h 10000"/>
              <a:gd name="connsiteX4" fmla="*/ 6924 w 10000"/>
              <a:gd name="connsiteY4" fmla="*/ 1197 h 10000"/>
              <a:gd name="connsiteX5" fmla="*/ 6829 w 10000"/>
              <a:gd name="connsiteY5" fmla="*/ 1309 h 10000"/>
              <a:gd name="connsiteX6" fmla="*/ 6015 w 10000"/>
              <a:gd name="connsiteY6" fmla="*/ 1428 h 10000"/>
              <a:gd name="connsiteX7" fmla="*/ 5695 w 10000"/>
              <a:gd name="connsiteY7" fmla="*/ 1381 h 10000"/>
              <a:gd name="connsiteX8" fmla="*/ 5345 w 10000"/>
              <a:gd name="connsiteY8" fmla="*/ 1435 h 10000"/>
              <a:gd name="connsiteX9" fmla="*/ 5042 w 10000"/>
              <a:gd name="connsiteY9" fmla="*/ 1632 h 10000"/>
              <a:gd name="connsiteX10" fmla="*/ 3736 w 10000"/>
              <a:gd name="connsiteY10" fmla="*/ 2356 h 10000"/>
              <a:gd name="connsiteX11" fmla="*/ 1586 w 10000"/>
              <a:gd name="connsiteY11" fmla="*/ 4146 h 10000"/>
              <a:gd name="connsiteX12" fmla="*/ 1205 w 10000"/>
              <a:gd name="connsiteY12" fmla="*/ 4516 h 10000"/>
              <a:gd name="connsiteX13" fmla="*/ 984 w 10000"/>
              <a:gd name="connsiteY13" fmla="*/ 4826 h 10000"/>
              <a:gd name="connsiteX14" fmla="*/ 941 w 10000"/>
              <a:gd name="connsiteY14" fmla="*/ 4979 h 10000"/>
              <a:gd name="connsiteX15" fmla="*/ 1235 w 10000"/>
              <a:gd name="connsiteY15" fmla="*/ 5116 h 10000"/>
              <a:gd name="connsiteX16" fmla="*/ 1668 w 10000"/>
              <a:gd name="connsiteY16" fmla="*/ 5143 h 10000"/>
              <a:gd name="connsiteX17" fmla="*/ 2200 w 10000"/>
              <a:gd name="connsiteY17" fmla="*/ 5463 h 10000"/>
              <a:gd name="connsiteX18" fmla="*/ 2097 w 10000"/>
              <a:gd name="connsiteY18" fmla="*/ 5653 h 10000"/>
              <a:gd name="connsiteX19" fmla="*/ 1625 w 10000"/>
              <a:gd name="connsiteY19" fmla="*/ 5792 h 10000"/>
              <a:gd name="connsiteX20" fmla="*/ 855 w 10000"/>
              <a:gd name="connsiteY20" fmla="*/ 5602 h 10000"/>
              <a:gd name="connsiteX21" fmla="*/ 971 w 10000"/>
              <a:gd name="connsiteY21" fmla="*/ 5575 h 10000"/>
              <a:gd name="connsiteX22" fmla="*/ 971 w 10000"/>
              <a:gd name="connsiteY22" fmla="*/ 5510 h 10000"/>
              <a:gd name="connsiteX23" fmla="*/ 825 w 10000"/>
              <a:gd name="connsiteY23" fmla="*/ 5438 h 10000"/>
              <a:gd name="connsiteX24" fmla="*/ 677 w 10000"/>
              <a:gd name="connsiteY24" fmla="*/ 5670 h 10000"/>
              <a:gd name="connsiteX25" fmla="*/ 738 w 10000"/>
              <a:gd name="connsiteY25" fmla="*/ 5761 h 10000"/>
              <a:gd name="connsiteX26" fmla="*/ 816 w 10000"/>
              <a:gd name="connsiteY26" fmla="*/ 5976 h 10000"/>
              <a:gd name="connsiteX27" fmla="*/ 881 w 10000"/>
              <a:gd name="connsiteY27" fmla="*/ 6110 h 10000"/>
              <a:gd name="connsiteX28" fmla="*/ 746 w 10000"/>
              <a:gd name="connsiteY28" fmla="*/ 6347 h 10000"/>
              <a:gd name="connsiteX29" fmla="*/ 475 w 10000"/>
              <a:gd name="connsiteY29" fmla="*/ 6500 h 10000"/>
              <a:gd name="connsiteX30" fmla="*/ 236 w 10000"/>
              <a:gd name="connsiteY30" fmla="*/ 6843 h 10000"/>
              <a:gd name="connsiteX31" fmla="*/ 2 w 10000"/>
              <a:gd name="connsiteY31" fmla="*/ 7189 h 10000"/>
              <a:gd name="connsiteX32" fmla="*/ 314 w 10000"/>
              <a:gd name="connsiteY32" fmla="*/ 7407 h 10000"/>
              <a:gd name="connsiteX33" fmla="*/ 707 w 10000"/>
              <a:gd name="connsiteY33" fmla="*/ 7582 h 10000"/>
              <a:gd name="connsiteX34" fmla="*/ 881 w 10000"/>
              <a:gd name="connsiteY34" fmla="*/ 7582 h 10000"/>
              <a:gd name="connsiteX35" fmla="*/ 946 w 10000"/>
              <a:gd name="connsiteY35" fmla="*/ 7673 h 10000"/>
              <a:gd name="connsiteX36" fmla="*/ 1102 w 10000"/>
              <a:gd name="connsiteY36" fmla="*/ 7871 h 10000"/>
              <a:gd name="connsiteX37" fmla="*/ 1175 w 10000"/>
              <a:gd name="connsiteY37" fmla="*/ 7976 h 10000"/>
              <a:gd name="connsiteX38" fmla="*/ 1002 w 10000"/>
              <a:gd name="connsiteY38" fmla="*/ 8067 h 10000"/>
              <a:gd name="connsiteX39" fmla="*/ 907 w 10000"/>
              <a:gd name="connsiteY39" fmla="*/ 8133 h 10000"/>
              <a:gd name="connsiteX40" fmla="*/ 864 w 10000"/>
              <a:gd name="connsiteY40" fmla="*/ 8214 h 10000"/>
              <a:gd name="connsiteX41" fmla="*/ 561 w 10000"/>
              <a:gd name="connsiteY41" fmla="*/ 8689 h 10000"/>
              <a:gd name="connsiteX42" fmla="*/ 475 w 10000"/>
              <a:gd name="connsiteY42" fmla="*/ 9013 h 10000"/>
              <a:gd name="connsiteX43" fmla="*/ 772 w 10000"/>
              <a:gd name="connsiteY43" fmla="*/ 9306 h 10000"/>
              <a:gd name="connsiteX44" fmla="*/ 1040 w 10000"/>
              <a:gd name="connsiteY44" fmla="*/ 9510 h 10000"/>
              <a:gd name="connsiteX45" fmla="*/ 1556 w 10000"/>
              <a:gd name="connsiteY45" fmla="*/ 9495 h 10000"/>
              <a:gd name="connsiteX46" fmla="*/ 1897 w 10000"/>
              <a:gd name="connsiteY46" fmla="*/ 9710 h 10000"/>
              <a:gd name="connsiteX47" fmla="*/ 2084 w 10000"/>
              <a:gd name="connsiteY47" fmla="*/ 9818 h 10000"/>
              <a:gd name="connsiteX48" fmla="*/ 2408 w 10000"/>
              <a:gd name="connsiteY48" fmla="*/ 9748 h 10000"/>
              <a:gd name="connsiteX49" fmla="*/ 2537 w 10000"/>
              <a:gd name="connsiteY49" fmla="*/ 9901 h 10000"/>
              <a:gd name="connsiteX50" fmla="*/ 3014 w 10000"/>
              <a:gd name="connsiteY50" fmla="*/ 9924 h 10000"/>
              <a:gd name="connsiteX51" fmla="*/ 3057 w 10000"/>
              <a:gd name="connsiteY51" fmla="*/ 9891 h 10000"/>
              <a:gd name="connsiteX52" fmla="*/ 3113 w 10000"/>
              <a:gd name="connsiteY52" fmla="*/ 9818 h 10000"/>
              <a:gd name="connsiteX53" fmla="*/ 3697 w 10000"/>
              <a:gd name="connsiteY53" fmla="*/ 9818 h 10000"/>
              <a:gd name="connsiteX54" fmla="*/ 3809 w 10000"/>
              <a:gd name="connsiteY54" fmla="*/ 9676 h 10000"/>
              <a:gd name="connsiteX55" fmla="*/ 3852 w 10000"/>
              <a:gd name="connsiteY55" fmla="*/ 9615 h 10000"/>
              <a:gd name="connsiteX56" fmla="*/ 4320 w 10000"/>
              <a:gd name="connsiteY56" fmla="*/ 9571 h 10000"/>
              <a:gd name="connsiteX57" fmla="*/ 4636 w 10000"/>
              <a:gd name="connsiteY57" fmla="*/ 9289 h 10000"/>
              <a:gd name="connsiteX58" fmla="*/ 4986 w 10000"/>
              <a:gd name="connsiteY58" fmla="*/ 8689 h 10000"/>
              <a:gd name="connsiteX59" fmla="*/ 5164 w 10000"/>
              <a:gd name="connsiteY59" fmla="*/ 8390 h 10000"/>
              <a:gd name="connsiteX60" fmla="*/ 5523 w 10000"/>
              <a:gd name="connsiteY60" fmla="*/ 8214 h 10000"/>
              <a:gd name="connsiteX61" fmla="*/ 5760 w 10000"/>
              <a:gd name="connsiteY61" fmla="*/ 7915 h 10000"/>
              <a:gd name="connsiteX62" fmla="*/ 6159 w 10000"/>
              <a:gd name="connsiteY62" fmla="*/ 7861 h 10000"/>
              <a:gd name="connsiteX63" fmla="*/ 6072 w 10000"/>
              <a:gd name="connsiteY63" fmla="*/ 7677 h 10000"/>
              <a:gd name="connsiteX64" fmla="*/ 6453 w 10000"/>
              <a:gd name="connsiteY64" fmla="*/ 7582 h 10000"/>
              <a:gd name="connsiteX65" fmla="*/ 6660 w 10000"/>
              <a:gd name="connsiteY65" fmla="*/ 7653 h 10000"/>
              <a:gd name="connsiteX66" fmla="*/ 6898 w 10000"/>
              <a:gd name="connsiteY66" fmla="*/ 7469 h 10000"/>
              <a:gd name="connsiteX67" fmla="*/ 7214 w 10000"/>
              <a:gd name="connsiteY67" fmla="*/ 7512 h 10000"/>
              <a:gd name="connsiteX68" fmla="*/ 7244 w 10000"/>
              <a:gd name="connsiteY68" fmla="*/ 7673 h 10000"/>
              <a:gd name="connsiteX69" fmla="*/ 7405 w 10000"/>
              <a:gd name="connsiteY69" fmla="*/ 7918 h 10000"/>
              <a:gd name="connsiteX70" fmla="*/ 7538 w 10000"/>
              <a:gd name="connsiteY70" fmla="*/ 8043 h 10000"/>
              <a:gd name="connsiteX71" fmla="*/ 7729 w 10000"/>
              <a:gd name="connsiteY71" fmla="*/ 7918 h 10000"/>
              <a:gd name="connsiteX72" fmla="*/ 7989 w 10000"/>
              <a:gd name="connsiteY72" fmla="*/ 7819 h 10000"/>
              <a:gd name="connsiteX73" fmla="*/ 8477 w 10000"/>
              <a:gd name="connsiteY73" fmla="*/ 7788 h 10000"/>
              <a:gd name="connsiteX74" fmla="*/ 8607 w 10000"/>
              <a:gd name="connsiteY74" fmla="*/ 7707 h 10000"/>
              <a:gd name="connsiteX75" fmla="*/ 8750 w 10000"/>
              <a:gd name="connsiteY75" fmla="*/ 7428 h 10000"/>
              <a:gd name="connsiteX76" fmla="*/ 8711 w 10000"/>
              <a:gd name="connsiteY76" fmla="*/ 7122 h 10000"/>
              <a:gd name="connsiteX77" fmla="*/ 8962 w 10000"/>
              <a:gd name="connsiteY77" fmla="*/ 6744 h 10000"/>
              <a:gd name="connsiteX78" fmla="*/ 9010 w 10000"/>
              <a:gd name="connsiteY78" fmla="*/ 6483 h 10000"/>
              <a:gd name="connsiteX79" fmla="*/ 9152 w 10000"/>
              <a:gd name="connsiteY79" fmla="*/ 6292 h 10000"/>
              <a:gd name="connsiteX80" fmla="*/ 9386 w 10000"/>
              <a:gd name="connsiteY80" fmla="*/ 6292 h 10000"/>
              <a:gd name="connsiteX81" fmla="*/ 9710 w 10000"/>
              <a:gd name="connsiteY81" fmla="*/ 6360 h 10000"/>
              <a:gd name="connsiteX82" fmla="*/ 9654 w 10000"/>
              <a:gd name="connsiteY82" fmla="*/ 5643 h 10000"/>
              <a:gd name="connsiteX83" fmla="*/ 9446 w 10000"/>
              <a:gd name="connsiteY83" fmla="*/ 5394 h 10000"/>
              <a:gd name="connsiteX84" fmla="*/ 9502 w 10000"/>
              <a:gd name="connsiteY84" fmla="*/ 5279 h 10000"/>
              <a:gd name="connsiteX85" fmla="*/ 9381 w 10000"/>
              <a:gd name="connsiteY85" fmla="*/ 5235 h 10000"/>
              <a:gd name="connsiteX86" fmla="*/ 9269 w 10000"/>
              <a:gd name="connsiteY86" fmla="*/ 5187 h 10000"/>
              <a:gd name="connsiteX87" fmla="*/ 9355 w 10000"/>
              <a:gd name="connsiteY87" fmla="*/ 5024 h 10000"/>
              <a:gd name="connsiteX88" fmla="*/ 9684 w 10000"/>
              <a:gd name="connsiteY88" fmla="*/ 4914 h 10000"/>
              <a:gd name="connsiteX89" fmla="*/ 10000 w 10000"/>
              <a:gd name="connsiteY89" fmla="*/ 4493 h 10000"/>
              <a:gd name="connsiteX90" fmla="*/ 9364 w 10000"/>
              <a:gd name="connsiteY90" fmla="*/ 4298 h 10000"/>
              <a:gd name="connsiteX91" fmla="*/ 8919 w 10000"/>
              <a:gd name="connsiteY91" fmla="*/ 4452 h 10000"/>
              <a:gd name="connsiteX92" fmla="*/ 8802 w 10000"/>
              <a:gd name="connsiteY92" fmla="*/ 4472 h 10000"/>
              <a:gd name="connsiteX93" fmla="*/ 8625 w 10000"/>
              <a:gd name="connsiteY93" fmla="*/ 4472 h 10000"/>
              <a:gd name="connsiteX94" fmla="*/ 6980 w 10000"/>
              <a:gd name="connsiteY94" fmla="*/ 4700 h 10000"/>
              <a:gd name="connsiteX95" fmla="*/ 7594 w 10000"/>
              <a:gd name="connsiteY95" fmla="*/ 3942 h 10000"/>
              <a:gd name="connsiteX96" fmla="*/ 7508 w 10000"/>
              <a:gd name="connsiteY96" fmla="*/ 3734 h 10000"/>
              <a:gd name="connsiteX97" fmla="*/ 7291 w 10000"/>
              <a:gd name="connsiteY97" fmla="*/ 3528 h 10000"/>
              <a:gd name="connsiteX98" fmla="*/ 6366 w 10000"/>
              <a:gd name="connsiteY98" fmla="*/ 3179 h 10000"/>
              <a:gd name="connsiteX99" fmla="*/ 6280 w 10000"/>
              <a:gd name="connsiteY99" fmla="*/ 3064 h 10000"/>
              <a:gd name="connsiteX100" fmla="*/ 6133 w 10000"/>
              <a:gd name="connsiteY100" fmla="*/ 2996 h 10000"/>
              <a:gd name="connsiteX101" fmla="*/ 6249 w 10000"/>
              <a:gd name="connsiteY101" fmla="*/ 2903 h 10000"/>
              <a:gd name="connsiteX102" fmla="*/ 6686 w 10000"/>
              <a:gd name="connsiteY102" fmla="*/ 2836 h 10000"/>
              <a:gd name="connsiteX103" fmla="*/ 8006 w 10000"/>
              <a:gd name="connsiteY103" fmla="*/ 2051 h 10000"/>
              <a:gd name="connsiteX104" fmla="*/ 8105 w 10000"/>
              <a:gd name="connsiteY104" fmla="*/ 1966 h 10000"/>
              <a:gd name="connsiteX105" fmla="*/ 8827 w 10000"/>
              <a:gd name="connsiteY105" fmla="*/ 1405 h 10000"/>
              <a:gd name="connsiteX106" fmla="*/ 8625 w 10000"/>
              <a:gd name="connsiteY106" fmla="*/ 1197 h 10000"/>
              <a:gd name="connsiteX107" fmla="*/ 8827 w 10000"/>
              <a:gd name="connsiteY107" fmla="*/ 1177 h 10000"/>
              <a:gd name="connsiteX108" fmla="*/ 8827 w 10000"/>
              <a:gd name="connsiteY108" fmla="*/ 1105 h 10000"/>
              <a:gd name="connsiteX109" fmla="*/ 8533 w 10000"/>
              <a:gd name="connsiteY109" fmla="*/ 1105 h 10000"/>
              <a:gd name="connsiteX110" fmla="*/ 8391 w 10000"/>
              <a:gd name="connsiteY110" fmla="*/ 922 h 10000"/>
              <a:gd name="connsiteX111" fmla="*/ 8006 w 10000"/>
              <a:gd name="connsiteY111" fmla="*/ 782 h 10000"/>
              <a:gd name="connsiteX112" fmla="*/ 7508 w 10000"/>
              <a:gd name="connsiteY112" fmla="*/ 854 h 10000"/>
              <a:gd name="connsiteX113" fmla="*/ 7508 w 10000"/>
              <a:gd name="connsiteY113" fmla="*/ 762 h 10000"/>
              <a:gd name="connsiteX114" fmla="*/ 7590 w 10000"/>
              <a:gd name="connsiteY114" fmla="*/ 732 h 10000"/>
              <a:gd name="connsiteX115" fmla="*/ 7625 w 10000"/>
              <a:gd name="connsiteY115" fmla="*/ 715 h 10000"/>
              <a:gd name="connsiteX116" fmla="*/ 7802 w 10000"/>
              <a:gd name="connsiteY116" fmla="*/ 482 h 10000"/>
              <a:gd name="connsiteX117" fmla="*/ 7759 w 10000"/>
              <a:gd name="connsiteY117" fmla="*/ 429 h 10000"/>
              <a:gd name="connsiteX118" fmla="*/ 7448 w 10000"/>
              <a:gd name="connsiteY118" fmla="*/ 23 h 10000"/>
              <a:gd name="connsiteX119" fmla="*/ 7435 w 10000"/>
              <a:gd name="connsiteY119" fmla="*/ 13 h 10000"/>
              <a:gd name="connsiteX120" fmla="*/ 7422 w 10000"/>
              <a:gd name="connsiteY120" fmla="*/ 0 h 10000"/>
              <a:gd name="connsiteX121" fmla="*/ 6937 w 10000"/>
              <a:gd name="connsiteY121" fmla="*/ 194 h 10000"/>
              <a:gd name="connsiteX0" fmla="*/ 6937 w 10000"/>
              <a:gd name="connsiteY0" fmla="*/ 194 h 10000"/>
              <a:gd name="connsiteX1" fmla="*/ 6336 w 10000"/>
              <a:gd name="connsiteY1" fmla="*/ 854 h 10000"/>
              <a:gd name="connsiteX2" fmla="*/ 6159 w 10000"/>
              <a:gd name="connsiteY2" fmla="*/ 1081 h 10000"/>
              <a:gd name="connsiteX3" fmla="*/ 6630 w 10000"/>
              <a:gd name="connsiteY3" fmla="*/ 1041 h 10000"/>
              <a:gd name="connsiteX4" fmla="*/ 6924 w 10000"/>
              <a:gd name="connsiteY4" fmla="*/ 1197 h 10000"/>
              <a:gd name="connsiteX5" fmla="*/ 6829 w 10000"/>
              <a:gd name="connsiteY5" fmla="*/ 1309 h 10000"/>
              <a:gd name="connsiteX6" fmla="*/ 6015 w 10000"/>
              <a:gd name="connsiteY6" fmla="*/ 1428 h 10000"/>
              <a:gd name="connsiteX7" fmla="*/ 5695 w 10000"/>
              <a:gd name="connsiteY7" fmla="*/ 1381 h 10000"/>
              <a:gd name="connsiteX8" fmla="*/ 5345 w 10000"/>
              <a:gd name="connsiteY8" fmla="*/ 1435 h 10000"/>
              <a:gd name="connsiteX9" fmla="*/ 5042 w 10000"/>
              <a:gd name="connsiteY9" fmla="*/ 1632 h 10000"/>
              <a:gd name="connsiteX10" fmla="*/ 3736 w 10000"/>
              <a:gd name="connsiteY10" fmla="*/ 2356 h 10000"/>
              <a:gd name="connsiteX11" fmla="*/ 1586 w 10000"/>
              <a:gd name="connsiteY11" fmla="*/ 4146 h 10000"/>
              <a:gd name="connsiteX12" fmla="*/ 984 w 10000"/>
              <a:gd name="connsiteY12" fmla="*/ 4826 h 10000"/>
              <a:gd name="connsiteX13" fmla="*/ 941 w 10000"/>
              <a:gd name="connsiteY13" fmla="*/ 4979 h 10000"/>
              <a:gd name="connsiteX14" fmla="*/ 1235 w 10000"/>
              <a:gd name="connsiteY14" fmla="*/ 5116 h 10000"/>
              <a:gd name="connsiteX15" fmla="*/ 1668 w 10000"/>
              <a:gd name="connsiteY15" fmla="*/ 5143 h 10000"/>
              <a:gd name="connsiteX16" fmla="*/ 2200 w 10000"/>
              <a:gd name="connsiteY16" fmla="*/ 5463 h 10000"/>
              <a:gd name="connsiteX17" fmla="*/ 2097 w 10000"/>
              <a:gd name="connsiteY17" fmla="*/ 5653 h 10000"/>
              <a:gd name="connsiteX18" fmla="*/ 1625 w 10000"/>
              <a:gd name="connsiteY18" fmla="*/ 5792 h 10000"/>
              <a:gd name="connsiteX19" fmla="*/ 855 w 10000"/>
              <a:gd name="connsiteY19" fmla="*/ 5602 h 10000"/>
              <a:gd name="connsiteX20" fmla="*/ 971 w 10000"/>
              <a:gd name="connsiteY20" fmla="*/ 5575 h 10000"/>
              <a:gd name="connsiteX21" fmla="*/ 971 w 10000"/>
              <a:gd name="connsiteY21" fmla="*/ 5510 h 10000"/>
              <a:gd name="connsiteX22" fmla="*/ 825 w 10000"/>
              <a:gd name="connsiteY22" fmla="*/ 5438 h 10000"/>
              <a:gd name="connsiteX23" fmla="*/ 677 w 10000"/>
              <a:gd name="connsiteY23" fmla="*/ 5670 h 10000"/>
              <a:gd name="connsiteX24" fmla="*/ 738 w 10000"/>
              <a:gd name="connsiteY24" fmla="*/ 5761 h 10000"/>
              <a:gd name="connsiteX25" fmla="*/ 816 w 10000"/>
              <a:gd name="connsiteY25" fmla="*/ 5976 h 10000"/>
              <a:gd name="connsiteX26" fmla="*/ 881 w 10000"/>
              <a:gd name="connsiteY26" fmla="*/ 6110 h 10000"/>
              <a:gd name="connsiteX27" fmla="*/ 746 w 10000"/>
              <a:gd name="connsiteY27" fmla="*/ 6347 h 10000"/>
              <a:gd name="connsiteX28" fmla="*/ 475 w 10000"/>
              <a:gd name="connsiteY28" fmla="*/ 6500 h 10000"/>
              <a:gd name="connsiteX29" fmla="*/ 236 w 10000"/>
              <a:gd name="connsiteY29" fmla="*/ 6843 h 10000"/>
              <a:gd name="connsiteX30" fmla="*/ 2 w 10000"/>
              <a:gd name="connsiteY30" fmla="*/ 7189 h 10000"/>
              <a:gd name="connsiteX31" fmla="*/ 314 w 10000"/>
              <a:gd name="connsiteY31" fmla="*/ 7407 h 10000"/>
              <a:gd name="connsiteX32" fmla="*/ 707 w 10000"/>
              <a:gd name="connsiteY32" fmla="*/ 7582 h 10000"/>
              <a:gd name="connsiteX33" fmla="*/ 881 w 10000"/>
              <a:gd name="connsiteY33" fmla="*/ 7582 h 10000"/>
              <a:gd name="connsiteX34" fmla="*/ 946 w 10000"/>
              <a:gd name="connsiteY34" fmla="*/ 7673 h 10000"/>
              <a:gd name="connsiteX35" fmla="*/ 1102 w 10000"/>
              <a:gd name="connsiteY35" fmla="*/ 7871 h 10000"/>
              <a:gd name="connsiteX36" fmla="*/ 1175 w 10000"/>
              <a:gd name="connsiteY36" fmla="*/ 7976 h 10000"/>
              <a:gd name="connsiteX37" fmla="*/ 1002 w 10000"/>
              <a:gd name="connsiteY37" fmla="*/ 8067 h 10000"/>
              <a:gd name="connsiteX38" fmla="*/ 907 w 10000"/>
              <a:gd name="connsiteY38" fmla="*/ 8133 h 10000"/>
              <a:gd name="connsiteX39" fmla="*/ 864 w 10000"/>
              <a:gd name="connsiteY39" fmla="*/ 8214 h 10000"/>
              <a:gd name="connsiteX40" fmla="*/ 561 w 10000"/>
              <a:gd name="connsiteY40" fmla="*/ 8689 h 10000"/>
              <a:gd name="connsiteX41" fmla="*/ 475 w 10000"/>
              <a:gd name="connsiteY41" fmla="*/ 9013 h 10000"/>
              <a:gd name="connsiteX42" fmla="*/ 772 w 10000"/>
              <a:gd name="connsiteY42" fmla="*/ 9306 h 10000"/>
              <a:gd name="connsiteX43" fmla="*/ 1040 w 10000"/>
              <a:gd name="connsiteY43" fmla="*/ 9510 h 10000"/>
              <a:gd name="connsiteX44" fmla="*/ 1556 w 10000"/>
              <a:gd name="connsiteY44" fmla="*/ 9495 h 10000"/>
              <a:gd name="connsiteX45" fmla="*/ 1897 w 10000"/>
              <a:gd name="connsiteY45" fmla="*/ 9710 h 10000"/>
              <a:gd name="connsiteX46" fmla="*/ 2084 w 10000"/>
              <a:gd name="connsiteY46" fmla="*/ 9818 h 10000"/>
              <a:gd name="connsiteX47" fmla="*/ 2408 w 10000"/>
              <a:gd name="connsiteY47" fmla="*/ 9748 h 10000"/>
              <a:gd name="connsiteX48" fmla="*/ 2537 w 10000"/>
              <a:gd name="connsiteY48" fmla="*/ 9901 h 10000"/>
              <a:gd name="connsiteX49" fmla="*/ 3014 w 10000"/>
              <a:gd name="connsiteY49" fmla="*/ 9924 h 10000"/>
              <a:gd name="connsiteX50" fmla="*/ 3057 w 10000"/>
              <a:gd name="connsiteY50" fmla="*/ 9891 h 10000"/>
              <a:gd name="connsiteX51" fmla="*/ 3113 w 10000"/>
              <a:gd name="connsiteY51" fmla="*/ 9818 h 10000"/>
              <a:gd name="connsiteX52" fmla="*/ 3697 w 10000"/>
              <a:gd name="connsiteY52" fmla="*/ 9818 h 10000"/>
              <a:gd name="connsiteX53" fmla="*/ 3809 w 10000"/>
              <a:gd name="connsiteY53" fmla="*/ 9676 h 10000"/>
              <a:gd name="connsiteX54" fmla="*/ 3852 w 10000"/>
              <a:gd name="connsiteY54" fmla="*/ 9615 h 10000"/>
              <a:gd name="connsiteX55" fmla="*/ 4320 w 10000"/>
              <a:gd name="connsiteY55" fmla="*/ 9571 h 10000"/>
              <a:gd name="connsiteX56" fmla="*/ 4636 w 10000"/>
              <a:gd name="connsiteY56" fmla="*/ 9289 h 10000"/>
              <a:gd name="connsiteX57" fmla="*/ 4986 w 10000"/>
              <a:gd name="connsiteY57" fmla="*/ 8689 h 10000"/>
              <a:gd name="connsiteX58" fmla="*/ 5164 w 10000"/>
              <a:gd name="connsiteY58" fmla="*/ 8390 h 10000"/>
              <a:gd name="connsiteX59" fmla="*/ 5523 w 10000"/>
              <a:gd name="connsiteY59" fmla="*/ 8214 h 10000"/>
              <a:gd name="connsiteX60" fmla="*/ 5760 w 10000"/>
              <a:gd name="connsiteY60" fmla="*/ 7915 h 10000"/>
              <a:gd name="connsiteX61" fmla="*/ 6159 w 10000"/>
              <a:gd name="connsiteY61" fmla="*/ 7861 h 10000"/>
              <a:gd name="connsiteX62" fmla="*/ 6072 w 10000"/>
              <a:gd name="connsiteY62" fmla="*/ 7677 h 10000"/>
              <a:gd name="connsiteX63" fmla="*/ 6453 w 10000"/>
              <a:gd name="connsiteY63" fmla="*/ 7582 h 10000"/>
              <a:gd name="connsiteX64" fmla="*/ 6660 w 10000"/>
              <a:gd name="connsiteY64" fmla="*/ 7653 h 10000"/>
              <a:gd name="connsiteX65" fmla="*/ 6898 w 10000"/>
              <a:gd name="connsiteY65" fmla="*/ 7469 h 10000"/>
              <a:gd name="connsiteX66" fmla="*/ 7214 w 10000"/>
              <a:gd name="connsiteY66" fmla="*/ 7512 h 10000"/>
              <a:gd name="connsiteX67" fmla="*/ 7244 w 10000"/>
              <a:gd name="connsiteY67" fmla="*/ 7673 h 10000"/>
              <a:gd name="connsiteX68" fmla="*/ 7405 w 10000"/>
              <a:gd name="connsiteY68" fmla="*/ 7918 h 10000"/>
              <a:gd name="connsiteX69" fmla="*/ 7538 w 10000"/>
              <a:gd name="connsiteY69" fmla="*/ 8043 h 10000"/>
              <a:gd name="connsiteX70" fmla="*/ 7729 w 10000"/>
              <a:gd name="connsiteY70" fmla="*/ 7918 h 10000"/>
              <a:gd name="connsiteX71" fmla="*/ 7989 w 10000"/>
              <a:gd name="connsiteY71" fmla="*/ 7819 h 10000"/>
              <a:gd name="connsiteX72" fmla="*/ 8477 w 10000"/>
              <a:gd name="connsiteY72" fmla="*/ 7788 h 10000"/>
              <a:gd name="connsiteX73" fmla="*/ 8607 w 10000"/>
              <a:gd name="connsiteY73" fmla="*/ 7707 h 10000"/>
              <a:gd name="connsiteX74" fmla="*/ 8750 w 10000"/>
              <a:gd name="connsiteY74" fmla="*/ 7428 h 10000"/>
              <a:gd name="connsiteX75" fmla="*/ 8711 w 10000"/>
              <a:gd name="connsiteY75" fmla="*/ 7122 h 10000"/>
              <a:gd name="connsiteX76" fmla="*/ 8962 w 10000"/>
              <a:gd name="connsiteY76" fmla="*/ 6744 h 10000"/>
              <a:gd name="connsiteX77" fmla="*/ 9010 w 10000"/>
              <a:gd name="connsiteY77" fmla="*/ 6483 h 10000"/>
              <a:gd name="connsiteX78" fmla="*/ 9152 w 10000"/>
              <a:gd name="connsiteY78" fmla="*/ 6292 h 10000"/>
              <a:gd name="connsiteX79" fmla="*/ 9386 w 10000"/>
              <a:gd name="connsiteY79" fmla="*/ 6292 h 10000"/>
              <a:gd name="connsiteX80" fmla="*/ 9710 w 10000"/>
              <a:gd name="connsiteY80" fmla="*/ 6360 h 10000"/>
              <a:gd name="connsiteX81" fmla="*/ 9654 w 10000"/>
              <a:gd name="connsiteY81" fmla="*/ 5643 h 10000"/>
              <a:gd name="connsiteX82" fmla="*/ 9446 w 10000"/>
              <a:gd name="connsiteY82" fmla="*/ 5394 h 10000"/>
              <a:gd name="connsiteX83" fmla="*/ 9502 w 10000"/>
              <a:gd name="connsiteY83" fmla="*/ 5279 h 10000"/>
              <a:gd name="connsiteX84" fmla="*/ 9381 w 10000"/>
              <a:gd name="connsiteY84" fmla="*/ 5235 h 10000"/>
              <a:gd name="connsiteX85" fmla="*/ 9269 w 10000"/>
              <a:gd name="connsiteY85" fmla="*/ 5187 h 10000"/>
              <a:gd name="connsiteX86" fmla="*/ 9355 w 10000"/>
              <a:gd name="connsiteY86" fmla="*/ 5024 h 10000"/>
              <a:gd name="connsiteX87" fmla="*/ 9684 w 10000"/>
              <a:gd name="connsiteY87" fmla="*/ 4914 h 10000"/>
              <a:gd name="connsiteX88" fmla="*/ 10000 w 10000"/>
              <a:gd name="connsiteY88" fmla="*/ 4493 h 10000"/>
              <a:gd name="connsiteX89" fmla="*/ 9364 w 10000"/>
              <a:gd name="connsiteY89" fmla="*/ 4298 h 10000"/>
              <a:gd name="connsiteX90" fmla="*/ 8919 w 10000"/>
              <a:gd name="connsiteY90" fmla="*/ 4452 h 10000"/>
              <a:gd name="connsiteX91" fmla="*/ 8802 w 10000"/>
              <a:gd name="connsiteY91" fmla="*/ 4472 h 10000"/>
              <a:gd name="connsiteX92" fmla="*/ 8625 w 10000"/>
              <a:gd name="connsiteY92" fmla="*/ 4472 h 10000"/>
              <a:gd name="connsiteX93" fmla="*/ 6980 w 10000"/>
              <a:gd name="connsiteY93" fmla="*/ 4700 h 10000"/>
              <a:gd name="connsiteX94" fmla="*/ 7594 w 10000"/>
              <a:gd name="connsiteY94" fmla="*/ 3942 h 10000"/>
              <a:gd name="connsiteX95" fmla="*/ 7508 w 10000"/>
              <a:gd name="connsiteY95" fmla="*/ 3734 h 10000"/>
              <a:gd name="connsiteX96" fmla="*/ 7291 w 10000"/>
              <a:gd name="connsiteY96" fmla="*/ 3528 h 10000"/>
              <a:gd name="connsiteX97" fmla="*/ 6366 w 10000"/>
              <a:gd name="connsiteY97" fmla="*/ 3179 h 10000"/>
              <a:gd name="connsiteX98" fmla="*/ 6280 w 10000"/>
              <a:gd name="connsiteY98" fmla="*/ 3064 h 10000"/>
              <a:gd name="connsiteX99" fmla="*/ 6133 w 10000"/>
              <a:gd name="connsiteY99" fmla="*/ 2996 h 10000"/>
              <a:gd name="connsiteX100" fmla="*/ 6249 w 10000"/>
              <a:gd name="connsiteY100" fmla="*/ 2903 h 10000"/>
              <a:gd name="connsiteX101" fmla="*/ 6686 w 10000"/>
              <a:gd name="connsiteY101" fmla="*/ 2836 h 10000"/>
              <a:gd name="connsiteX102" fmla="*/ 8006 w 10000"/>
              <a:gd name="connsiteY102" fmla="*/ 2051 h 10000"/>
              <a:gd name="connsiteX103" fmla="*/ 8105 w 10000"/>
              <a:gd name="connsiteY103" fmla="*/ 1966 h 10000"/>
              <a:gd name="connsiteX104" fmla="*/ 8827 w 10000"/>
              <a:gd name="connsiteY104" fmla="*/ 1405 h 10000"/>
              <a:gd name="connsiteX105" fmla="*/ 8625 w 10000"/>
              <a:gd name="connsiteY105" fmla="*/ 1197 h 10000"/>
              <a:gd name="connsiteX106" fmla="*/ 8827 w 10000"/>
              <a:gd name="connsiteY106" fmla="*/ 1177 h 10000"/>
              <a:gd name="connsiteX107" fmla="*/ 8827 w 10000"/>
              <a:gd name="connsiteY107" fmla="*/ 1105 h 10000"/>
              <a:gd name="connsiteX108" fmla="*/ 8533 w 10000"/>
              <a:gd name="connsiteY108" fmla="*/ 1105 h 10000"/>
              <a:gd name="connsiteX109" fmla="*/ 8391 w 10000"/>
              <a:gd name="connsiteY109" fmla="*/ 922 h 10000"/>
              <a:gd name="connsiteX110" fmla="*/ 8006 w 10000"/>
              <a:gd name="connsiteY110" fmla="*/ 782 h 10000"/>
              <a:gd name="connsiteX111" fmla="*/ 7508 w 10000"/>
              <a:gd name="connsiteY111" fmla="*/ 854 h 10000"/>
              <a:gd name="connsiteX112" fmla="*/ 7508 w 10000"/>
              <a:gd name="connsiteY112" fmla="*/ 762 h 10000"/>
              <a:gd name="connsiteX113" fmla="*/ 7590 w 10000"/>
              <a:gd name="connsiteY113" fmla="*/ 732 h 10000"/>
              <a:gd name="connsiteX114" fmla="*/ 7625 w 10000"/>
              <a:gd name="connsiteY114" fmla="*/ 715 h 10000"/>
              <a:gd name="connsiteX115" fmla="*/ 7802 w 10000"/>
              <a:gd name="connsiteY115" fmla="*/ 482 h 10000"/>
              <a:gd name="connsiteX116" fmla="*/ 7759 w 10000"/>
              <a:gd name="connsiteY116" fmla="*/ 429 h 10000"/>
              <a:gd name="connsiteX117" fmla="*/ 7448 w 10000"/>
              <a:gd name="connsiteY117" fmla="*/ 23 h 10000"/>
              <a:gd name="connsiteX118" fmla="*/ 7435 w 10000"/>
              <a:gd name="connsiteY118" fmla="*/ 13 h 10000"/>
              <a:gd name="connsiteX119" fmla="*/ 7422 w 10000"/>
              <a:gd name="connsiteY119" fmla="*/ 0 h 10000"/>
              <a:gd name="connsiteX120" fmla="*/ 6937 w 10000"/>
              <a:gd name="connsiteY120" fmla="*/ 194 h 10000"/>
              <a:gd name="connsiteX0" fmla="*/ 6937 w 10000"/>
              <a:gd name="connsiteY0" fmla="*/ 194 h 10000"/>
              <a:gd name="connsiteX1" fmla="*/ 6336 w 10000"/>
              <a:gd name="connsiteY1" fmla="*/ 854 h 10000"/>
              <a:gd name="connsiteX2" fmla="*/ 6159 w 10000"/>
              <a:gd name="connsiteY2" fmla="*/ 1081 h 10000"/>
              <a:gd name="connsiteX3" fmla="*/ 6630 w 10000"/>
              <a:gd name="connsiteY3" fmla="*/ 1041 h 10000"/>
              <a:gd name="connsiteX4" fmla="*/ 6924 w 10000"/>
              <a:gd name="connsiteY4" fmla="*/ 1197 h 10000"/>
              <a:gd name="connsiteX5" fmla="*/ 6829 w 10000"/>
              <a:gd name="connsiteY5" fmla="*/ 1309 h 10000"/>
              <a:gd name="connsiteX6" fmla="*/ 6015 w 10000"/>
              <a:gd name="connsiteY6" fmla="*/ 1428 h 10000"/>
              <a:gd name="connsiteX7" fmla="*/ 5695 w 10000"/>
              <a:gd name="connsiteY7" fmla="*/ 1381 h 10000"/>
              <a:gd name="connsiteX8" fmla="*/ 5345 w 10000"/>
              <a:gd name="connsiteY8" fmla="*/ 1435 h 10000"/>
              <a:gd name="connsiteX9" fmla="*/ 5042 w 10000"/>
              <a:gd name="connsiteY9" fmla="*/ 1632 h 10000"/>
              <a:gd name="connsiteX10" fmla="*/ 3736 w 10000"/>
              <a:gd name="connsiteY10" fmla="*/ 2356 h 10000"/>
              <a:gd name="connsiteX11" fmla="*/ 1586 w 10000"/>
              <a:gd name="connsiteY11" fmla="*/ 4146 h 10000"/>
              <a:gd name="connsiteX12" fmla="*/ 941 w 10000"/>
              <a:gd name="connsiteY12" fmla="*/ 4979 h 10000"/>
              <a:gd name="connsiteX13" fmla="*/ 1235 w 10000"/>
              <a:gd name="connsiteY13" fmla="*/ 5116 h 10000"/>
              <a:gd name="connsiteX14" fmla="*/ 1668 w 10000"/>
              <a:gd name="connsiteY14" fmla="*/ 5143 h 10000"/>
              <a:gd name="connsiteX15" fmla="*/ 2200 w 10000"/>
              <a:gd name="connsiteY15" fmla="*/ 5463 h 10000"/>
              <a:gd name="connsiteX16" fmla="*/ 2097 w 10000"/>
              <a:gd name="connsiteY16" fmla="*/ 5653 h 10000"/>
              <a:gd name="connsiteX17" fmla="*/ 1625 w 10000"/>
              <a:gd name="connsiteY17" fmla="*/ 5792 h 10000"/>
              <a:gd name="connsiteX18" fmla="*/ 855 w 10000"/>
              <a:gd name="connsiteY18" fmla="*/ 5602 h 10000"/>
              <a:gd name="connsiteX19" fmla="*/ 971 w 10000"/>
              <a:gd name="connsiteY19" fmla="*/ 5575 h 10000"/>
              <a:gd name="connsiteX20" fmla="*/ 971 w 10000"/>
              <a:gd name="connsiteY20" fmla="*/ 5510 h 10000"/>
              <a:gd name="connsiteX21" fmla="*/ 825 w 10000"/>
              <a:gd name="connsiteY21" fmla="*/ 5438 h 10000"/>
              <a:gd name="connsiteX22" fmla="*/ 677 w 10000"/>
              <a:gd name="connsiteY22" fmla="*/ 5670 h 10000"/>
              <a:gd name="connsiteX23" fmla="*/ 738 w 10000"/>
              <a:gd name="connsiteY23" fmla="*/ 5761 h 10000"/>
              <a:gd name="connsiteX24" fmla="*/ 816 w 10000"/>
              <a:gd name="connsiteY24" fmla="*/ 5976 h 10000"/>
              <a:gd name="connsiteX25" fmla="*/ 881 w 10000"/>
              <a:gd name="connsiteY25" fmla="*/ 6110 h 10000"/>
              <a:gd name="connsiteX26" fmla="*/ 746 w 10000"/>
              <a:gd name="connsiteY26" fmla="*/ 6347 h 10000"/>
              <a:gd name="connsiteX27" fmla="*/ 475 w 10000"/>
              <a:gd name="connsiteY27" fmla="*/ 6500 h 10000"/>
              <a:gd name="connsiteX28" fmla="*/ 236 w 10000"/>
              <a:gd name="connsiteY28" fmla="*/ 6843 h 10000"/>
              <a:gd name="connsiteX29" fmla="*/ 2 w 10000"/>
              <a:gd name="connsiteY29" fmla="*/ 7189 h 10000"/>
              <a:gd name="connsiteX30" fmla="*/ 314 w 10000"/>
              <a:gd name="connsiteY30" fmla="*/ 7407 h 10000"/>
              <a:gd name="connsiteX31" fmla="*/ 707 w 10000"/>
              <a:gd name="connsiteY31" fmla="*/ 7582 h 10000"/>
              <a:gd name="connsiteX32" fmla="*/ 881 w 10000"/>
              <a:gd name="connsiteY32" fmla="*/ 7582 h 10000"/>
              <a:gd name="connsiteX33" fmla="*/ 946 w 10000"/>
              <a:gd name="connsiteY33" fmla="*/ 7673 h 10000"/>
              <a:gd name="connsiteX34" fmla="*/ 1102 w 10000"/>
              <a:gd name="connsiteY34" fmla="*/ 7871 h 10000"/>
              <a:gd name="connsiteX35" fmla="*/ 1175 w 10000"/>
              <a:gd name="connsiteY35" fmla="*/ 7976 h 10000"/>
              <a:gd name="connsiteX36" fmla="*/ 1002 w 10000"/>
              <a:gd name="connsiteY36" fmla="*/ 8067 h 10000"/>
              <a:gd name="connsiteX37" fmla="*/ 907 w 10000"/>
              <a:gd name="connsiteY37" fmla="*/ 8133 h 10000"/>
              <a:gd name="connsiteX38" fmla="*/ 864 w 10000"/>
              <a:gd name="connsiteY38" fmla="*/ 8214 h 10000"/>
              <a:gd name="connsiteX39" fmla="*/ 561 w 10000"/>
              <a:gd name="connsiteY39" fmla="*/ 8689 h 10000"/>
              <a:gd name="connsiteX40" fmla="*/ 475 w 10000"/>
              <a:gd name="connsiteY40" fmla="*/ 9013 h 10000"/>
              <a:gd name="connsiteX41" fmla="*/ 772 w 10000"/>
              <a:gd name="connsiteY41" fmla="*/ 9306 h 10000"/>
              <a:gd name="connsiteX42" fmla="*/ 1040 w 10000"/>
              <a:gd name="connsiteY42" fmla="*/ 9510 h 10000"/>
              <a:gd name="connsiteX43" fmla="*/ 1556 w 10000"/>
              <a:gd name="connsiteY43" fmla="*/ 9495 h 10000"/>
              <a:gd name="connsiteX44" fmla="*/ 1897 w 10000"/>
              <a:gd name="connsiteY44" fmla="*/ 9710 h 10000"/>
              <a:gd name="connsiteX45" fmla="*/ 2084 w 10000"/>
              <a:gd name="connsiteY45" fmla="*/ 9818 h 10000"/>
              <a:gd name="connsiteX46" fmla="*/ 2408 w 10000"/>
              <a:gd name="connsiteY46" fmla="*/ 9748 h 10000"/>
              <a:gd name="connsiteX47" fmla="*/ 2537 w 10000"/>
              <a:gd name="connsiteY47" fmla="*/ 9901 h 10000"/>
              <a:gd name="connsiteX48" fmla="*/ 3014 w 10000"/>
              <a:gd name="connsiteY48" fmla="*/ 9924 h 10000"/>
              <a:gd name="connsiteX49" fmla="*/ 3057 w 10000"/>
              <a:gd name="connsiteY49" fmla="*/ 9891 h 10000"/>
              <a:gd name="connsiteX50" fmla="*/ 3113 w 10000"/>
              <a:gd name="connsiteY50" fmla="*/ 9818 h 10000"/>
              <a:gd name="connsiteX51" fmla="*/ 3697 w 10000"/>
              <a:gd name="connsiteY51" fmla="*/ 9818 h 10000"/>
              <a:gd name="connsiteX52" fmla="*/ 3809 w 10000"/>
              <a:gd name="connsiteY52" fmla="*/ 9676 h 10000"/>
              <a:gd name="connsiteX53" fmla="*/ 3852 w 10000"/>
              <a:gd name="connsiteY53" fmla="*/ 9615 h 10000"/>
              <a:gd name="connsiteX54" fmla="*/ 4320 w 10000"/>
              <a:gd name="connsiteY54" fmla="*/ 9571 h 10000"/>
              <a:gd name="connsiteX55" fmla="*/ 4636 w 10000"/>
              <a:gd name="connsiteY55" fmla="*/ 9289 h 10000"/>
              <a:gd name="connsiteX56" fmla="*/ 4986 w 10000"/>
              <a:gd name="connsiteY56" fmla="*/ 8689 h 10000"/>
              <a:gd name="connsiteX57" fmla="*/ 5164 w 10000"/>
              <a:gd name="connsiteY57" fmla="*/ 8390 h 10000"/>
              <a:gd name="connsiteX58" fmla="*/ 5523 w 10000"/>
              <a:gd name="connsiteY58" fmla="*/ 8214 h 10000"/>
              <a:gd name="connsiteX59" fmla="*/ 5760 w 10000"/>
              <a:gd name="connsiteY59" fmla="*/ 7915 h 10000"/>
              <a:gd name="connsiteX60" fmla="*/ 6159 w 10000"/>
              <a:gd name="connsiteY60" fmla="*/ 7861 h 10000"/>
              <a:gd name="connsiteX61" fmla="*/ 6072 w 10000"/>
              <a:gd name="connsiteY61" fmla="*/ 7677 h 10000"/>
              <a:gd name="connsiteX62" fmla="*/ 6453 w 10000"/>
              <a:gd name="connsiteY62" fmla="*/ 7582 h 10000"/>
              <a:gd name="connsiteX63" fmla="*/ 6660 w 10000"/>
              <a:gd name="connsiteY63" fmla="*/ 7653 h 10000"/>
              <a:gd name="connsiteX64" fmla="*/ 6898 w 10000"/>
              <a:gd name="connsiteY64" fmla="*/ 7469 h 10000"/>
              <a:gd name="connsiteX65" fmla="*/ 7214 w 10000"/>
              <a:gd name="connsiteY65" fmla="*/ 7512 h 10000"/>
              <a:gd name="connsiteX66" fmla="*/ 7244 w 10000"/>
              <a:gd name="connsiteY66" fmla="*/ 7673 h 10000"/>
              <a:gd name="connsiteX67" fmla="*/ 7405 w 10000"/>
              <a:gd name="connsiteY67" fmla="*/ 7918 h 10000"/>
              <a:gd name="connsiteX68" fmla="*/ 7538 w 10000"/>
              <a:gd name="connsiteY68" fmla="*/ 8043 h 10000"/>
              <a:gd name="connsiteX69" fmla="*/ 7729 w 10000"/>
              <a:gd name="connsiteY69" fmla="*/ 7918 h 10000"/>
              <a:gd name="connsiteX70" fmla="*/ 7989 w 10000"/>
              <a:gd name="connsiteY70" fmla="*/ 7819 h 10000"/>
              <a:gd name="connsiteX71" fmla="*/ 8477 w 10000"/>
              <a:gd name="connsiteY71" fmla="*/ 7788 h 10000"/>
              <a:gd name="connsiteX72" fmla="*/ 8607 w 10000"/>
              <a:gd name="connsiteY72" fmla="*/ 7707 h 10000"/>
              <a:gd name="connsiteX73" fmla="*/ 8750 w 10000"/>
              <a:gd name="connsiteY73" fmla="*/ 7428 h 10000"/>
              <a:gd name="connsiteX74" fmla="*/ 8711 w 10000"/>
              <a:gd name="connsiteY74" fmla="*/ 7122 h 10000"/>
              <a:gd name="connsiteX75" fmla="*/ 8962 w 10000"/>
              <a:gd name="connsiteY75" fmla="*/ 6744 h 10000"/>
              <a:gd name="connsiteX76" fmla="*/ 9010 w 10000"/>
              <a:gd name="connsiteY76" fmla="*/ 6483 h 10000"/>
              <a:gd name="connsiteX77" fmla="*/ 9152 w 10000"/>
              <a:gd name="connsiteY77" fmla="*/ 6292 h 10000"/>
              <a:gd name="connsiteX78" fmla="*/ 9386 w 10000"/>
              <a:gd name="connsiteY78" fmla="*/ 6292 h 10000"/>
              <a:gd name="connsiteX79" fmla="*/ 9710 w 10000"/>
              <a:gd name="connsiteY79" fmla="*/ 6360 h 10000"/>
              <a:gd name="connsiteX80" fmla="*/ 9654 w 10000"/>
              <a:gd name="connsiteY80" fmla="*/ 5643 h 10000"/>
              <a:gd name="connsiteX81" fmla="*/ 9446 w 10000"/>
              <a:gd name="connsiteY81" fmla="*/ 5394 h 10000"/>
              <a:gd name="connsiteX82" fmla="*/ 9502 w 10000"/>
              <a:gd name="connsiteY82" fmla="*/ 5279 h 10000"/>
              <a:gd name="connsiteX83" fmla="*/ 9381 w 10000"/>
              <a:gd name="connsiteY83" fmla="*/ 5235 h 10000"/>
              <a:gd name="connsiteX84" fmla="*/ 9269 w 10000"/>
              <a:gd name="connsiteY84" fmla="*/ 5187 h 10000"/>
              <a:gd name="connsiteX85" fmla="*/ 9355 w 10000"/>
              <a:gd name="connsiteY85" fmla="*/ 5024 h 10000"/>
              <a:gd name="connsiteX86" fmla="*/ 9684 w 10000"/>
              <a:gd name="connsiteY86" fmla="*/ 4914 h 10000"/>
              <a:gd name="connsiteX87" fmla="*/ 10000 w 10000"/>
              <a:gd name="connsiteY87" fmla="*/ 4493 h 10000"/>
              <a:gd name="connsiteX88" fmla="*/ 9364 w 10000"/>
              <a:gd name="connsiteY88" fmla="*/ 4298 h 10000"/>
              <a:gd name="connsiteX89" fmla="*/ 8919 w 10000"/>
              <a:gd name="connsiteY89" fmla="*/ 4452 h 10000"/>
              <a:gd name="connsiteX90" fmla="*/ 8802 w 10000"/>
              <a:gd name="connsiteY90" fmla="*/ 4472 h 10000"/>
              <a:gd name="connsiteX91" fmla="*/ 8625 w 10000"/>
              <a:gd name="connsiteY91" fmla="*/ 4472 h 10000"/>
              <a:gd name="connsiteX92" fmla="*/ 6980 w 10000"/>
              <a:gd name="connsiteY92" fmla="*/ 4700 h 10000"/>
              <a:gd name="connsiteX93" fmla="*/ 7594 w 10000"/>
              <a:gd name="connsiteY93" fmla="*/ 3942 h 10000"/>
              <a:gd name="connsiteX94" fmla="*/ 7508 w 10000"/>
              <a:gd name="connsiteY94" fmla="*/ 3734 h 10000"/>
              <a:gd name="connsiteX95" fmla="*/ 7291 w 10000"/>
              <a:gd name="connsiteY95" fmla="*/ 3528 h 10000"/>
              <a:gd name="connsiteX96" fmla="*/ 6366 w 10000"/>
              <a:gd name="connsiteY96" fmla="*/ 3179 h 10000"/>
              <a:gd name="connsiteX97" fmla="*/ 6280 w 10000"/>
              <a:gd name="connsiteY97" fmla="*/ 3064 h 10000"/>
              <a:gd name="connsiteX98" fmla="*/ 6133 w 10000"/>
              <a:gd name="connsiteY98" fmla="*/ 2996 h 10000"/>
              <a:gd name="connsiteX99" fmla="*/ 6249 w 10000"/>
              <a:gd name="connsiteY99" fmla="*/ 2903 h 10000"/>
              <a:gd name="connsiteX100" fmla="*/ 6686 w 10000"/>
              <a:gd name="connsiteY100" fmla="*/ 2836 h 10000"/>
              <a:gd name="connsiteX101" fmla="*/ 8006 w 10000"/>
              <a:gd name="connsiteY101" fmla="*/ 2051 h 10000"/>
              <a:gd name="connsiteX102" fmla="*/ 8105 w 10000"/>
              <a:gd name="connsiteY102" fmla="*/ 1966 h 10000"/>
              <a:gd name="connsiteX103" fmla="*/ 8827 w 10000"/>
              <a:gd name="connsiteY103" fmla="*/ 1405 h 10000"/>
              <a:gd name="connsiteX104" fmla="*/ 8625 w 10000"/>
              <a:gd name="connsiteY104" fmla="*/ 1197 h 10000"/>
              <a:gd name="connsiteX105" fmla="*/ 8827 w 10000"/>
              <a:gd name="connsiteY105" fmla="*/ 1177 h 10000"/>
              <a:gd name="connsiteX106" fmla="*/ 8827 w 10000"/>
              <a:gd name="connsiteY106" fmla="*/ 1105 h 10000"/>
              <a:gd name="connsiteX107" fmla="*/ 8533 w 10000"/>
              <a:gd name="connsiteY107" fmla="*/ 1105 h 10000"/>
              <a:gd name="connsiteX108" fmla="*/ 8391 w 10000"/>
              <a:gd name="connsiteY108" fmla="*/ 922 h 10000"/>
              <a:gd name="connsiteX109" fmla="*/ 8006 w 10000"/>
              <a:gd name="connsiteY109" fmla="*/ 782 h 10000"/>
              <a:gd name="connsiteX110" fmla="*/ 7508 w 10000"/>
              <a:gd name="connsiteY110" fmla="*/ 854 h 10000"/>
              <a:gd name="connsiteX111" fmla="*/ 7508 w 10000"/>
              <a:gd name="connsiteY111" fmla="*/ 762 h 10000"/>
              <a:gd name="connsiteX112" fmla="*/ 7590 w 10000"/>
              <a:gd name="connsiteY112" fmla="*/ 732 h 10000"/>
              <a:gd name="connsiteX113" fmla="*/ 7625 w 10000"/>
              <a:gd name="connsiteY113" fmla="*/ 715 h 10000"/>
              <a:gd name="connsiteX114" fmla="*/ 7802 w 10000"/>
              <a:gd name="connsiteY114" fmla="*/ 482 h 10000"/>
              <a:gd name="connsiteX115" fmla="*/ 7759 w 10000"/>
              <a:gd name="connsiteY115" fmla="*/ 429 h 10000"/>
              <a:gd name="connsiteX116" fmla="*/ 7448 w 10000"/>
              <a:gd name="connsiteY116" fmla="*/ 23 h 10000"/>
              <a:gd name="connsiteX117" fmla="*/ 7435 w 10000"/>
              <a:gd name="connsiteY117" fmla="*/ 13 h 10000"/>
              <a:gd name="connsiteX118" fmla="*/ 7422 w 10000"/>
              <a:gd name="connsiteY118" fmla="*/ 0 h 10000"/>
              <a:gd name="connsiteX119" fmla="*/ 6937 w 10000"/>
              <a:gd name="connsiteY119" fmla="*/ 194 h 10000"/>
              <a:gd name="connsiteX0" fmla="*/ 6937 w 10000"/>
              <a:gd name="connsiteY0" fmla="*/ 194 h 10000"/>
              <a:gd name="connsiteX1" fmla="*/ 6336 w 10000"/>
              <a:gd name="connsiteY1" fmla="*/ 854 h 10000"/>
              <a:gd name="connsiteX2" fmla="*/ 6159 w 10000"/>
              <a:gd name="connsiteY2" fmla="*/ 1081 h 10000"/>
              <a:gd name="connsiteX3" fmla="*/ 6630 w 10000"/>
              <a:gd name="connsiteY3" fmla="*/ 1041 h 10000"/>
              <a:gd name="connsiteX4" fmla="*/ 6924 w 10000"/>
              <a:gd name="connsiteY4" fmla="*/ 1197 h 10000"/>
              <a:gd name="connsiteX5" fmla="*/ 6829 w 10000"/>
              <a:gd name="connsiteY5" fmla="*/ 1309 h 10000"/>
              <a:gd name="connsiteX6" fmla="*/ 6015 w 10000"/>
              <a:gd name="connsiteY6" fmla="*/ 1428 h 10000"/>
              <a:gd name="connsiteX7" fmla="*/ 5695 w 10000"/>
              <a:gd name="connsiteY7" fmla="*/ 1381 h 10000"/>
              <a:gd name="connsiteX8" fmla="*/ 5345 w 10000"/>
              <a:gd name="connsiteY8" fmla="*/ 1435 h 10000"/>
              <a:gd name="connsiteX9" fmla="*/ 5042 w 10000"/>
              <a:gd name="connsiteY9" fmla="*/ 1632 h 10000"/>
              <a:gd name="connsiteX10" fmla="*/ 3736 w 10000"/>
              <a:gd name="connsiteY10" fmla="*/ 2356 h 10000"/>
              <a:gd name="connsiteX11" fmla="*/ 941 w 10000"/>
              <a:gd name="connsiteY11" fmla="*/ 4979 h 10000"/>
              <a:gd name="connsiteX12" fmla="*/ 1235 w 10000"/>
              <a:gd name="connsiteY12" fmla="*/ 5116 h 10000"/>
              <a:gd name="connsiteX13" fmla="*/ 1668 w 10000"/>
              <a:gd name="connsiteY13" fmla="*/ 5143 h 10000"/>
              <a:gd name="connsiteX14" fmla="*/ 2200 w 10000"/>
              <a:gd name="connsiteY14" fmla="*/ 5463 h 10000"/>
              <a:gd name="connsiteX15" fmla="*/ 2097 w 10000"/>
              <a:gd name="connsiteY15" fmla="*/ 5653 h 10000"/>
              <a:gd name="connsiteX16" fmla="*/ 1625 w 10000"/>
              <a:gd name="connsiteY16" fmla="*/ 5792 h 10000"/>
              <a:gd name="connsiteX17" fmla="*/ 855 w 10000"/>
              <a:gd name="connsiteY17" fmla="*/ 5602 h 10000"/>
              <a:gd name="connsiteX18" fmla="*/ 971 w 10000"/>
              <a:gd name="connsiteY18" fmla="*/ 5575 h 10000"/>
              <a:gd name="connsiteX19" fmla="*/ 971 w 10000"/>
              <a:gd name="connsiteY19" fmla="*/ 5510 h 10000"/>
              <a:gd name="connsiteX20" fmla="*/ 825 w 10000"/>
              <a:gd name="connsiteY20" fmla="*/ 5438 h 10000"/>
              <a:gd name="connsiteX21" fmla="*/ 677 w 10000"/>
              <a:gd name="connsiteY21" fmla="*/ 5670 h 10000"/>
              <a:gd name="connsiteX22" fmla="*/ 738 w 10000"/>
              <a:gd name="connsiteY22" fmla="*/ 5761 h 10000"/>
              <a:gd name="connsiteX23" fmla="*/ 816 w 10000"/>
              <a:gd name="connsiteY23" fmla="*/ 5976 h 10000"/>
              <a:gd name="connsiteX24" fmla="*/ 881 w 10000"/>
              <a:gd name="connsiteY24" fmla="*/ 6110 h 10000"/>
              <a:gd name="connsiteX25" fmla="*/ 746 w 10000"/>
              <a:gd name="connsiteY25" fmla="*/ 6347 h 10000"/>
              <a:gd name="connsiteX26" fmla="*/ 475 w 10000"/>
              <a:gd name="connsiteY26" fmla="*/ 6500 h 10000"/>
              <a:gd name="connsiteX27" fmla="*/ 236 w 10000"/>
              <a:gd name="connsiteY27" fmla="*/ 6843 h 10000"/>
              <a:gd name="connsiteX28" fmla="*/ 2 w 10000"/>
              <a:gd name="connsiteY28" fmla="*/ 7189 h 10000"/>
              <a:gd name="connsiteX29" fmla="*/ 314 w 10000"/>
              <a:gd name="connsiteY29" fmla="*/ 7407 h 10000"/>
              <a:gd name="connsiteX30" fmla="*/ 707 w 10000"/>
              <a:gd name="connsiteY30" fmla="*/ 7582 h 10000"/>
              <a:gd name="connsiteX31" fmla="*/ 881 w 10000"/>
              <a:gd name="connsiteY31" fmla="*/ 7582 h 10000"/>
              <a:gd name="connsiteX32" fmla="*/ 946 w 10000"/>
              <a:gd name="connsiteY32" fmla="*/ 7673 h 10000"/>
              <a:gd name="connsiteX33" fmla="*/ 1102 w 10000"/>
              <a:gd name="connsiteY33" fmla="*/ 7871 h 10000"/>
              <a:gd name="connsiteX34" fmla="*/ 1175 w 10000"/>
              <a:gd name="connsiteY34" fmla="*/ 7976 h 10000"/>
              <a:gd name="connsiteX35" fmla="*/ 1002 w 10000"/>
              <a:gd name="connsiteY35" fmla="*/ 8067 h 10000"/>
              <a:gd name="connsiteX36" fmla="*/ 907 w 10000"/>
              <a:gd name="connsiteY36" fmla="*/ 8133 h 10000"/>
              <a:gd name="connsiteX37" fmla="*/ 864 w 10000"/>
              <a:gd name="connsiteY37" fmla="*/ 8214 h 10000"/>
              <a:gd name="connsiteX38" fmla="*/ 561 w 10000"/>
              <a:gd name="connsiteY38" fmla="*/ 8689 h 10000"/>
              <a:gd name="connsiteX39" fmla="*/ 475 w 10000"/>
              <a:gd name="connsiteY39" fmla="*/ 9013 h 10000"/>
              <a:gd name="connsiteX40" fmla="*/ 772 w 10000"/>
              <a:gd name="connsiteY40" fmla="*/ 9306 h 10000"/>
              <a:gd name="connsiteX41" fmla="*/ 1040 w 10000"/>
              <a:gd name="connsiteY41" fmla="*/ 9510 h 10000"/>
              <a:gd name="connsiteX42" fmla="*/ 1556 w 10000"/>
              <a:gd name="connsiteY42" fmla="*/ 9495 h 10000"/>
              <a:gd name="connsiteX43" fmla="*/ 1897 w 10000"/>
              <a:gd name="connsiteY43" fmla="*/ 9710 h 10000"/>
              <a:gd name="connsiteX44" fmla="*/ 2084 w 10000"/>
              <a:gd name="connsiteY44" fmla="*/ 9818 h 10000"/>
              <a:gd name="connsiteX45" fmla="*/ 2408 w 10000"/>
              <a:gd name="connsiteY45" fmla="*/ 9748 h 10000"/>
              <a:gd name="connsiteX46" fmla="*/ 2537 w 10000"/>
              <a:gd name="connsiteY46" fmla="*/ 9901 h 10000"/>
              <a:gd name="connsiteX47" fmla="*/ 3014 w 10000"/>
              <a:gd name="connsiteY47" fmla="*/ 9924 h 10000"/>
              <a:gd name="connsiteX48" fmla="*/ 3057 w 10000"/>
              <a:gd name="connsiteY48" fmla="*/ 9891 h 10000"/>
              <a:gd name="connsiteX49" fmla="*/ 3113 w 10000"/>
              <a:gd name="connsiteY49" fmla="*/ 9818 h 10000"/>
              <a:gd name="connsiteX50" fmla="*/ 3697 w 10000"/>
              <a:gd name="connsiteY50" fmla="*/ 9818 h 10000"/>
              <a:gd name="connsiteX51" fmla="*/ 3809 w 10000"/>
              <a:gd name="connsiteY51" fmla="*/ 9676 h 10000"/>
              <a:gd name="connsiteX52" fmla="*/ 3852 w 10000"/>
              <a:gd name="connsiteY52" fmla="*/ 9615 h 10000"/>
              <a:gd name="connsiteX53" fmla="*/ 4320 w 10000"/>
              <a:gd name="connsiteY53" fmla="*/ 9571 h 10000"/>
              <a:gd name="connsiteX54" fmla="*/ 4636 w 10000"/>
              <a:gd name="connsiteY54" fmla="*/ 9289 h 10000"/>
              <a:gd name="connsiteX55" fmla="*/ 4986 w 10000"/>
              <a:gd name="connsiteY55" fmla="*/ 8689 h 10000"/>
              <a:gd name="connsiteX56" fmla="*/ 5164 w 10000"/>
              <a:gd name="connsiteY56" fmla="*/ 8390 h 10000"/>
              <a:gd name="connsiteX57" fmla="*/ 5523 w 10000"/>
              <a:gd name="connsiteY57" fmla="*/ 8214 h 10000"/>
              <a:gd name="connsiteX58" fmla="*/ 5760 w 10000"/>
              <a:gd name="connsiteY58" fmla="*/ 7915 h 10000"/>
              <a:gd name="connsiteX59" fmla="*/ 6159 w 10000"/>
              <a:gd name="connsiteY59" fmla="*/ 7861 h 10000"/>
              <a:gd name="connsiteX60" fmla="*/ 6072 w 10000"/>
              <a:gd name="connsiteY60" fmla="*/ 7677 h 10000"/>
              <a:gd name="connsiteX61" fmla="*/ 6453 w 10000"/>
              <a:gd name="connsiteY61" fmla="*/ 7582 h 10000"/>
              <a:gd name="connsiteX62" fmla="*/ 6660 w 10000"/>
              <a:gd name="connsiteY62" fmla="*/ 7653 h 10000"/>
              <a:gd name="connsiteX63" fmla="*/ 6898 w 10000"/>
              <a:gd name="connsiteY63" fmla="*/ 7469 h 10000"/>
              <a:gd name="connsiteX64" fmla="*/ 7214 w 10000"/>
              <a:gd name="connsiteY64" fmla="*/ 7512 h 10000"/>
              <a:gd name="connsiteX65" fmla="*/ 7244 w 10000"/>
              <a:gd name="connsiteY65" fmla="*/ 7673 h 10000"/>
              <a:gd name="connsiteX66" fmla="*/ 7405 w 10000"/>
              <a:gd name="connsiteY66" fmla="*/ 7918 h 10000"/>
              <a:gd name="connsiteX67" fmla="*/ 7538 w 10000"/>
              <a:gd name="connsiteY67" fmla="*/ 8043 h 10000"/>
              <a:gd name="connsiteX68" fmla="*/ 7729 w 10000"/>
              <a:gd name="connsiteY68" fmla="*/ 7918 h 10000"/>
              <a:gd name="connsiteX69" fmla="*/ 7989 w 10000"/>
              <a:gd name="connsiteY69" fmla="*/ 7819 h 10000"/>
              <a:gd name="connsiteX70" fmla="*/ 8477 w 10000"/>
              <a:gd name="connsiteY70" fmla="*/ 7788 h 10000"/>
              <a:gd name="connsiteX71" fmla="*/ 8607 w 10000"/>
              <a:gd name="connsiteY71" fmla="*/ 7707 h 10000"/>
              <a:gd name="connsiteX72" fmla="*/ 8750 w 10000"/>
              <a:gd name="connsiteY72" fmla="*/ 7428 h 10000"/>
              <a:gd name="connsiteX73" fmla="*/ 8711 w 10000"/>
              <a:gd name="connsiteY73" fmla="*/ 7122 h 10000"/>
              <a:gd name="connsiteX74" fmla="*/ 8962 w 10000"/>
              <a:gd name="connsiteY74" fmla="*/ 6744 h 10000"/>
              <a:gd name="connsiteX75" fmla="*/ 9010 w 10000"/>
              <a:gd name="connsiteY75" fmla="*/ 6483 h 10000"/>
              <a:gd name="connsiteX76" fmla="*/ 9152 w 10000"/>
              <a:gd name="connsiteY76" fmla="*/ 6292 h 10000"/>
              <a:gd name="connsiteX77" fmla="*/ 9386 w 10000"/>
              <a:gd name="connsiteY77" fmla="*/ 6292 h 10000"/>
              <a:gd name="connsiteX78" fmla="*/ 9710 w 10000"/>
              <a:gd name="connsiteY78" fmla="*/ 6360 h 10000"/>
              <a:gd name="connsiteX79" fmla="*/ 9654 w 10000"/>
              <a:gd name="connsiteY79" fmla="*/ 5643 h 10000"/>
              <a:gd name="connsiteX80" fmla="*/ 9446 w 10000"/>
              <a:gd name="connsiteY80" fmla="*/ 5394 h 10000"/>
              <a:gd name="connsiteX81" fmla="*/ 9502 w 10000"/>
              <a:gd name="connsiteY81" fmla="*/ 5279 h 10000"/>
              <a:gd name="connsiteX82" fmla="*/ 9381 w 10000"/>
              <a:gd name="connsiteY82" fmla="*/ 5235 h 10000"/>
              <a:gd name="connsiteX83" fmla="*/ 9269 w 10000"/>
              <a:gd name="connsiteY83" fmla="*/ 5187 h 10000"/>
              <a:gd name="connsiteX84" fmla="*/ 9355 w 10000"/>
              <a:gd name="connsiteY84" fmla="*/ 5024 h 10000"/>
              <a:gd name="connsiteX85" fmla="*/ 9684 w 10000"/>
              <a:gd name="connsiteY85" fmla="*/ 4914 h 10000"/>
              <a:gd name="connsiteX86" fmla="*/ 10000 w 10000"/>
              <a:gd name="connsiteY86" fmla="*/ 4493 h 10000"/>
              <a:gd name="connsiteX87" fmla="*/ 9364 w 10000"/>
              <a:gd name="connsiteY87" fmla="*/ 4298 h 10000"/>
              <a:gd name="connsiteX88" fmla="*/ 8919 w 10000"/>
              <a:gd name="connsiteY88" fmla="*/ 4452 h 10000"/>
              <a:gd name="connsiteX89" fmla="*/ 8802 w 10000"/>
              <a:gd name="connsiteY89" fmla="*/ 4472 h 10000"/>
              <a:gd name="connsiteX90" fmla="*/ 8625 w 10000"/>
              <a:gd name="connsiteY90" fmla="*/ 4472 h 10000"/>
              <a:gd name="connsiteX91" fmla="*/ 6980 w 10000"/>
              <a:gd name="connsiteY91" fmla="*/ 4700 h 10000"/>
              <a:gd name="connsiteX92" fmla="*/ 7594 w 10000"/>
              <a:gd name="connsiteY92" fmla="*/ 3942 h 10000"/>
              <a:gd name="connsiteX93" fmla="*/ 7508 w 10000"/>
              <a:gd name="connsiteY93" fmla="*/ 3734 h 10000"/>
              <a:gd name="connsiteX94" fmla="*/ 7291 w 10000"/>
              <a:gd name="connsiteY94" fmla="*/ 3528 h 10000"/>
              <a:gd name="connsiteX95" fmla="*/ 6366 w 10000"/>
              <a:gd name="connsiteY95" fmla="*/ 3179 h 10000"/>
              <a:gd name="connsiteX96" fmla="*/ 6280 w 10000"/>
              <a:gd name="connsiteY96" fmla="*/ 3064 h 10000"/>
              <a:gd name="connsiteX97" fmla="*/ 6133 w 10000"/>
              <a:gd name="connsiteY97" fmla="*/ 2996 h 10000"/>
              <a:gd name="connsiteX98" fmla="*/ 6249 w 10000"/>
              <a:gd name="connsiteY98" fmla="*/ 2903 h 10000"/>
              <a:gd name="connsiteX99" fmla="*/ 6686 w 10000"/>
              <a:gd name="connsiteY99" fmla="*/ 2836 h 10000"/>
              <a:gd name="connsiteX100" fmla="*/ 8006 w 10000"/>
              <a:gd name="connsiteY100" fmla="*/ 2051 h 10000"/>
              <a:gd name="connsiteX101" fmla="*/ 8105 w 10000"/>
              <a:gd name="connsiteY101" fmla="*/ 1966 h 10000"/>
              <a:gd name="connsiteX102" fmla="*/ 8827 w 10000"/>
              <a:gd name="connsiteY102" fmla="*/ 1405 h 10000"/>
              <a:gd name="connsiteX103" fmla="*/ 8625 w 10000"/>
              <a:gd name="connsiteY103" fmla="*/ 1197 h 10000"/>
              <a:gd name="connsiteX104" fmla="*/ 8827 w 10000"/>
              <a:gd name="connsiteY104" fmla="*/ 1177 h 10000"/>
              <a:gd name="connsiteX105" fmla="*/ 8827 w 10000"/>
              <a:gd name="connsiteY105" fmla="*/ 1105 h 10000"/>
              <a:gd name="connsiteX106" fmla="*/ 8533 w 10000"/>
              <a:gd name="connsiteY106" fmla="*/ 1105 h 10000"/>
              <a:gd name="connsiteX107" fmla="*/ 8391 w 10000"/>
              <a:gd name="connsiteY107" fmla="*/ 922 h 10000"/>
              <a:gd name="connsiteX108" fmla="*/ 8006 w 10000"/>
              <a:gd name="connsiteY108" fmla="*/ 782 h 10000"/>
              <a:gd name="connsiteX109" fmla="*/ 7508 w 10000"/>
              <a:gd name="connsiteY109" fmla="*/ 854 h 10000"/>
              <a:gd name="connsiteX110" fmla="*/ 7508 w 10000"/>
              <a:gd name="connsiteY110" fmla="*/ 762 h 10000"/>
              <a:gd name="connsiteX111" fmla="*/ 7590 w 10000"/>
              <a:gd name="connsiteY111" fmla="*/ 732 h 10000"/>
              <a:gd name="connsiteX112" fmla="*/ 7625 w 10000"/>
              <a:gd name="connsiteY112" fmla="*/ 715 h 10000"/>
              <a:gd name="connsiteX113" fmla="*/ 7802 w 10000"/>
              <a:gd name="connsiteY113" fmla="*/ 482 h 10000"/>
              <a:gd name="connsiteX114" fmla="*/ 7759 w 10000"/>
              <a:gd name="connsiteY114" fmla="*/ 429 h 10000"/>
              <a:gd name="connsiteX115" fmla="*/ 7448 w 10000"/>
              <a:gd name="connsiteY115" fmla="*/ 23 h 10000"/>
              <a:gd name="connsiteX116" fmla="*/ 7435 w 10000"/>
              <a:gd name="connsiteY116" fmla="*/ 13 h 10000"/>
              <a:gd name="connsiteX117" fmla="*/ 7422 w 10000"/>
              <a:gd name="connsiteY117" fmla="*/ 0 h 10000"/>
              <a:gd name="connsiteX118" fmla="*/ 6937 w 10000"/>
              <a:gd name="connsiteY118" fmla="*/ 194 h 10000"/>
              <a:gd name="connsiteX0" fmla="*/ 6937 w 10000"/>
              <a:gd name="connsiteY0" fmla="*/ 194 h 10000"/>
              <a:gd name="connsiteX1" fmla="*/ 6336 w 10000"/>
              <a:gd name="connsiteY1" fmla="*/ 854 h 10000"/>
              <a:gd name="connsiteX2" fmla="*/ 6159 w 10000"/>
              <a:gd name="connsiteY2" fmla="*/ 1081 h 10000"/>
              <a:gd name="connsiteX3" fmla="*/ 6630 w 10000"/>
              <a:gd name="connsiteY3" fmla="*/ 1041 h 10000"/>
              <a:gd name="connsiteX4" fmla="*/ 6924 w 10000"/>
              <a:gd name="connsiteY4" fmla="*/ 1197 h 10000"/>
              <a:gd name="connsiteX5" fmla="*/ 6829 w 10000"/>
              <a:gd name="connsiteY5" fmla="*/ 1309 h 10000"/>
              <a:gd name="connsiteX6" fmla="*/ 6015 w 10000"/>
              <a:gd name="connsiteY6" fmla="*/ 1428 h 10000"/>
              <a:gd name="connsiteX7" fmla="*/ 5695 w 10000"/>
              <a:gd name="connsiteY7" fmla="*/ 1381 h 10000"/>
              <a:gd name="connsiteX8" fmla="*/ 5345 w 10000"/>
              <a:gd name="connsiteY8" fmla="*/ 1435 h 10000"/>
              <a:gd name="connsiteX9" fmla="*/ 5042 w 10000"/>
              <a:gd name="connsiteY9" fmla="*/ 1632 h 10000"/>
              <a:gd name="connsiteX10" fmla="*/ 3736 w 10000"/>
              <a:gd name="connsiteY10" fmla="*/ 2356 h 10000"/>
              <a:gd name="connsiteX11" fmla="*/ 941 w 10000"/>
              <a:gd name="connsiteY11" fmla="*/ 4979 h 10000"/>
              <a:gd name="connsiteX12" fmla="*/ 1235 w 10000"/>
              <a:gd name="connsiteY12" fmla="*/ 5116 h 10000"/>
              <a:gd name="connsiteX13" fmla="*/ 1668 w 10000"/>
              <a:gd name="connsiteY13" fmla="*/ 5143 h 10000"/>
              <a:gd name="connsiteX14" fmla="*/ 2200 w 10000"/>
              <a:gd name="connsiteY14" fmla="*/ 5463 h 10000"/>
              <a:gd name="connsiteX15" fmla="*/ 2097 w 10000"/>
              <a:gd name="connsiteY15" fmla="*/ 5653 h 10000"/>
              <a:gd name="connsiteX16" fmla="*/ 1625 w 10000"/>
              <a:gd name="connsiteY16" fmla="*/ 5792 h 10000"/>
              <a:gd name="connsiteX17" fmla="*/ 855 w 10000"/>
              <a:gd name="connsiteY17" fmla="*/ 5602 h 10000"/>
              <a:gd name="connsiteX18" fmla="*/ 971 w 10000"/>
              <a:gd name="connsiteY18" fmla="*/ 5575 h 10000"/>
              <a:gd name="connsiteX19" fmla="*/ 971 w 10000"/>
              <a:gd name="connsiteY19" fmla="*/ 5510 h 10000"/>
              <a:gd name="connsiteX20" fmla="*/ 825 w 10000"/>
              <a:gd name="connsiteY20" fmla="*/ 5438 h 10000"/>
              <a:gd name="connsiteX21" fmla="*/ 677 w 10000"/>
              <a:gd name="connsiteY21" fmla="*/ 5670 h 10000"/>
              <a:gd name="connsiteX22" fmla="*/ 738 w 10000"/>
              <a:gd name="connsiteY22" fmla="*/ 5761 h 10000"/>
              <a:gd name="connsiteX23" fmla="*/ 816 w 10000"/>
              <a:gd name="connsiteY23" fmla="*/ 5976 h 10000"/>
              <a:gd name="connsiteX24" fmla="*/ 881 w 10000"/>
              <a:gd name="connsiteY24" fmla="*/ 6110 h 10000"/>
              <a:gd name="connsiteX25" fmla="*/ 746 w 10000"/>
              <a:gd name="connsiteY25" fmla="*/ 6347 h 10000"/>
              <a:gd name="connsiteX26" fmla="*/ 475 w 10000"/>
              <a:gd name="connsiteY26" fmla="*/ 6500 h 10000"/>
              <a:gd name="connsiteX27" fmla="*/ 236 w 10000"/>
              <a:gd name="connsiteY27" fmla="*/ 6843 h 10000"/>
              <a:gd name="connsiteX28" fmla="*/ 2 w 10000"/>
              <a:gd name="connsiteY28" fmla="*/ 7189 h 10000"/>
              <a:gd name="connsiteX29" fmla="*/ 314 w 10000"/>
              <a:gd name="connsiteY29" fmla="*/ 7407 h 10000"/>
              <a:gd name="connsiteX30" fmla="*/ 707 w 10000"/>
              <a:gd name="connsiteY30" fmla="*/ 7582 h 10000"/>
              <a:gd name="connsiteX31" fmla="*/ 881 w 10000"/>
              <a:gd name="connsiteY31" fmla="*/ 7582 h 10000"/>
              <a:gd name="connsiteX32" fmla="*/ 946 w 10000"/>
              <a:gd name="connsiteY32" fmla="*/ 7673 h 10000"/>
              <a:gd name="connsiteX33" fmla="*/ 1102 w 10000"/>
              <a:gd name="connsiteY33" fmla="*/ 7871 h 10000"/>
              <a:gd name="connsiteX34" fmla="*/ 1175 w 10000"/>
              <a:gd name="connsiteY34" fmla="*/ 7976 h 10000"/>
              <a:gd name="connsiteX35" fmla="*/ 1002 w 10000"/>
              <a:gd name="connsiteY35" fmla="*/ 8067 h 10000"/>
              <a:gd name="connsiteX36" fmla="*/ 907 w 10000"/>
              <a:gd name="connsiteY36" fmla="*/ 8133 h 10000"/>
              <a:gd name="connsiteX37" fmla="*/ 864 w 10000"/>
              <a:gd name="connsiteY37" fmla="*/ 8214 h 10000"/>
              <a:gd name="connsiteX38" fmla="*/ 561 w 10000"/>
              <a:gd name="connsiteY38" fmla="*/ 8689 h 10000"/>
              <a:gd name="connsiteX39" fmla="*/ 475 w 10000"/>
              <a:gd name="connsiteY39" fmla="*/ 9013 h 10000"/>
              <a:gd name="connsiteX40" fmla="*/ 772 w 10000"/>
              <a:gd name="connsiteY40" fmla="*/ 9306 h 10000"/>
              <a:gd name="connsiteX41" fmla="*/ 1040 w 10000"/>
              <a:gd name="connsiteY41" fmla="*/ 9510 h 10000"/>
              <a:gd name="connsiteX42" fmla="*/ 1556 w 10000"/>
              <a:gd name="connsiteY42" fmla="*/ 9495 h 10000"/>
              <a:gd name="connsiteX43" fmla="*/ 1897 w 10000"/>
              <a:gd name="connsiteY43" fmla="*/ 9710 h 10000"/>
              <a:gd name="connsiteX44" fmla="*/ 2084 w 10000"/>
              <a:gd name="connsiteY44" fmla="*/ 9818 h 10000"/>
              <a:gd name="connsiteX45" fmla="*/ 2408 w 10000"/>
              <a:gd name="connsiteY45" fmla="*/ 9748 h 10000"/>
              <a:gd name="connsiteX46" fmla="*/ 2537 w 10000"/>
              <a:gd name="connsiteY46" fmla="*/ 9901 h 10000"/>
              <a:gd name="connsiteX47" fmla="*/ 3014 w 10000"/>
              <a:gd name="connsiteY47" fmla="*/ 9924 h 10000"/>
              <a:gd name="connsiteX48" fmla="*/ 3057 w 10000"/>
              <a:gd name="connsiteY48" fmla="*/ 9891 h 10000"/>
              <a:gd name="connsiteX49" fmla="*/ 3113 w 10000"/>
              <a:gd name="connsiteY49" fmla="*/ 9818 h 10000"/>
              <a:gd name="connsiteX50" fmla="*/ 3697 w 10000"/>
              <a:gd name="connsiteY50" fmla="*/ 9818 h 10000"/>
              <a:gd name="connsiteX51" fmla="*/ 3809 w 10000"/>
              <a:gd name="connsiteY51" fmla="*/ 9676 h 10000"/>
              <a:gd name="connsiteX52" fmla="*/ 3852 w 10000"/>
              <a:gd name="connsiteY52" fmla="*/ 9615 h 10000"/>
              <a:gd name="connsiteX53" fmla="*/ 4320 w 10000"/>
              <a:gd name="connsiteY53" fmla="*/ 9571 h 10000"/>
              <a:gd name="connsiteX54" fmla="*/ 4636 w 10000"/>
              <a:gd name="connsiteY54" fmla="*/ 9289 h 10000"/>
              <a:gd name="connsiteX55" fmla="*/ 4986 w 10000"/>
              <a:gd name="connsiteY55" fmla="*/ 8689 h 10000"/>
              <a:gd name="connsiteX56" fmla="*/ 5164 w 10000"/>
              <a:gd name="connsiteY56" fmla="*/ 8390 h 10000"/>
              <a:gd name="connsiteX57" fmla="*/ 5523 w 10000"/>
              <a:gd name="connsiteY57" fmla="*/ 8214 h 10000"/>
              <a:gd name="connsiteX58" fmla="*/ 5760 w 10000"/>
              <a:gd name="connsiteY58" fmla="*/ 7915 h 10000"/>
              <a:gd name="connsiteX59" fmla="*/ 6159 w 10000"/>
              <a:gd name="connsiteY59" fmla="*/ 7861 h 10000"/>
              <a:gd name="connsiteX60" fmla="*/ 6072 w 10000"/>
              <a:gd name="connsiteY60" fmla="*/ 7677 h 10000"/>
              <a:gd name="connsiteX61" fmla="*/ 6453 w 10000"/>
              <a:gd name="connsiteY61" fmla="*/ 7582 h 10000"/>
              <a:gd name="connsiteX62" fmla="*/ 6660 w 10000"/>
              <a:gd name="connsiteY62" fmla="*/ 7653 h 10000"/>
              <a:gd name="connsiteX63" fmla="*/ 6898 w 10000"/>
              <a:gd name="connsiteY63" fmla="*/ 7469 h 10000"/>
              <a:gd name="connsiteX64" fmla="*/ 7214 w 10000"/>
              <a:gd name="connsiteY64" fmla="*/ 7512 h 10000"/>
              <a:gd name="connsiteX65" fmla="*/ 7244 w 10000"/>
              <a:gd name="connsiteY65" fmla="*/ 7673 h 10000"/>
              <a:gd name="connsiteX66" fmla="*/ 7405 w 10000"/>
              <a:gd name="connsiteY66" fmla="*/ 7918 h 10000"/>
              <a:gd name="connsiteX67" fmla="*/ 7538 w 10000"/>
              <a:gd name="connsiteY67" fmla="*/ 8043 h 10000"/>
              <a:gd name="connsiteX68" fmla="*/ 7729 w 10000"/>
              <a:gd name="connsiteY68" fmla="*/ 7918 h 10000"/>
              <a:gd name="connsiteX69" fmla="*/ 7989 w 10000"/>
              <a:gd name="connsiteY69" fmla="*/ 7819 h 10000"/>
              <a:gd name="connsiteX70" fmla="*/ 8477 w 10000"/>
              <a:gd name="connsiteY70" fmla="*/ 7788 h 10000"/>
              <a:gd name="connsiteX71" fmla="*/ 8607 w 10000"/>
              <a:gd name="connsiteY71" fmla="*/ 7707 h 10000"/>
              <a:gd name="connsiteX72" fmla="*/ 8750 w 10000"/>
              <a:gd name="connsiteY72" fmla="*/ 7428 h 10000"/>
              <a:gd name="connsiteX73" fmla="*/ 8711 w 10000"/>
              <a:gd name="connsiteY73" fmla="*/ 7122 h 10000"/>
              <a:gd name="connsiteX74" fmla="*/ 8962 w 10000"/>
              <a:gd name="connsiteY74" fmla="*/ 6744 h 10000"/>
              <a:gd name="connsiteX75" fmla="*/ 9010 w 10000"/>
              <a:gd name="connsiteY75" fmla="*/ 6483 h 10000"/>
              <a:gd name="connsiteX76" fmla="*/ 9152 w 10000"/>
              <a:gd name="connsiteY76" fmla="*/ 6292 h 10000"/>
              <a:gd name="connsiteX77" fmla="*/ 9386 w 10000"/>
              <a:gd name="connsiteY77" fmla="*/ 6292 h 10000"/>
              <a:gd name="connsiteX78" fmla="*/ 9710 w 10000"/>
              <a:gd name="connsiteY78" fmla="*/ 6360 h 10000"/>
              <a:gd name="connsiteX79" fmla="*/ 9654 w 10000"/>
              <a:gd name="connsiteY79" fmla="*/ 5643 h 10000"/>
              <a:gd name="connsiteX80" fmla="*/ 9446 w 10000"/>
              <a:gd name="connsiteY80" fmla="*/ 5394 h 10000"/>
              <a:gd name="connsiteX81" fmla="*/ 9502 w 10000"/>
              <a:gd name="connsiteY81" fmla="*/ 5279 h 10000"/>
              <a:gd name="connsiteX82" fmla="*/ 9381 w 10000"/>
              <a:gd name="connsiteY82" fmla="*/ 5235 h 10000"/>
              <a:gd name="connsiteX83" fmla="*/ 9269 w 10000"/>
              <a:gd name="connsiteY83" fmla="*/ 5187 h 10000"/>
              <a:gd name="connsiteX84" fmla="*/ 9355 w 10000"/>
              <a:gd name="connsiteY84" fmla="*/ 5024 h 10000"/>
              <a:gd name="connsiteX85" fmla="*/ 9684 w 10000"/>
              <a:gd name="connsiteY85" fmla="*/ 4914 h 10000"/>
              <a:gd name="connsiteX86" fmla="*/ 10000 w 10000"/>
              <a:gd name="connsiteY86" fmla="*/ 4493 h 10000"/>
              <a:gd name="connsiteX87" fmla="*/ 9364 w 10000"/>
              <a:gd name="connsiteY87" fmla="*/ 4298 h 10000"/>
              <a:gd name="connsiteX88" fmla="*/ 8919 w 10000"/>
              <a:gd name="connsiteY88" fmla="*/ 4452 h 10000"/>
              <a:gd name="connsiteX89" fmla="*/ 8802 w 10000"/>
              <a:gd name="connsiteY89" fmla="*/ 4472 h 10000"/>
              <a:gd name="connsiteX90" fmla="*/ 8625 w 10000"/>
              <a:gd name="connsiteY90" fmla="*/ 4472 h 10000"/>
              <a:gd name="connsiteX91" fmla="*/ 7594 w 10000"/>
              <a:gd name="connsiteY91" fmla="*/ 3942 h 10000"/>
              <a:gd name="connsiteX92" fmla="*/ 7508 w 10000"/>
              <a:gd name="connsiteY92" fmla="*/ 3734 h 10000"/>
              <a:gd name="connsiteX93" fmla="*/ 7291 w 10000"/>
              <a:gd name="connsiteY93" fmla="*/ 3528 h 10000"/>
              <a:gd name="connsiteX94" fmla="*/ 6366 w 10000"/>
              <a:gd name="connsiteY94" fmla="*/ 3179 h 10000"/>
              <a:gd name="connsiteX95" fmla="*/ 6280 w 10000"/>
              <a:gd name="connsiteY95" fmla="*/ 3064 h 10000"/>
              <a:gd name="connsiteX96" fmla="*/ 6133 w 10000"/>
              <a:gd name="connsiteY96" fmla="*/ 2996 h 10000"/>
              <a:gd name="connsiteX97" fmla="*/ 6249 w 10000"/>
              <a:gd name="connsiteY97" fmla="*/ 2903 h 10000"/>
              <a:gd name="connsiteX98" fmla="*/ 6686 w 10000"/>
              <a:gd name="connsiteY98" fmla="*/ 2836 h 10000"/>
              <a:gd name="connsiteX99" fmla="*/ 8006 w 10000"/>
              <a:gd name="connsiteY99" fmla="*/ 2051 h 10000"/>
              <a:gd name="connsiteX100" fmla="*/ 8105 w 10000"/>
              <a:gd name="connsiteY100" fmla="*/ 1966 h 10000"/>
              <a:gd name="connsiteX101" fmla="*/ 8827 w 10000"/>
              <a:gd name="connsiteY101" fmla="*/ 1405 h 10000"/>
              <a:gd name="connsiteX102" fmla="*/ 8625 w 10000"/>
              <a:gd name="connsiteY102" fmla="*/ 1197 h 10000"/>
              <a:gd name="connsiteX103" fmla="*/ 8827 w 10000"/>
              <a:gd name="connsiteY103" fmla="*/ 1177 h 10000"/>
              <a:gd name="connsiteX104" fmla="*/ 8827 w 10000"/>
              <a:gd name="connsiteY104" fmla="*/ 1105 h 10000"/>
              <a:gd name="connsiteX105" fmla="*/ 8533 w 10000"/>
              <a:gd name="connsiteY105" fmla="*/ 1105 h 10000"/>
              <a:gd name="connsiteX106" fmla="*/ 8391 w 10000"/>
              <a:gd name="connsiteY106" fmla="*/ 922 h 10000"/>
              <a:gd name="connsiteX107" fmla="*/ 8006 w 10000"/>
              <a:gd name="connsiteY107" fmla="*/ 782 h 10000"/>
              <a:gd name="connsiteX108" fmla="*/ 7508 w 10000"/>
              <a:gd name="connsiteY108" fmla="*/ 854 h 10000"/>
              <a:gd name="connsiteX109" fmla="*/ 7508 w 10000"/>
              <a:gd name="connsiteY109" fmla="*/ 762 h 10000"/>
              <a:gd name="connsiteX110" fmla="*/ 7590 w 10000"/>
              <a:gd name="connsiteY110" fmla="*/ 732 h 10000"/>
              <a:gd name="connsiteX111" fmla="*/ 7625 w 10000"/>
              <a:gd name="connsiteY111" fmla="*/ 715 h 10000"/>
              <a:gd name="connsiteX112" fmla="*/ 7802 w 10000"/>
              <a:gd name="connsiteY112" fmla="*/ 482 h 10000"/>
              <a:gd name="connsiteX113" fmla="*/ 7759 w 10000"/>
              <a:gd name="connsiteY113" fmla="*/ 429 h 10000"/>
              <a:gd name="connsiteX114" fmla="*/ 7448 w 10000"/>
              <a:gd name="connsiteY114" fmla="*/ 23 h 10000"/>
              <a:gd name="connsiteX115" fmla="*/ 7435 w 10000"/>
              <a:gd name="connsiteY115" fmla="*/ 13 h 10000"/>
              <a:gd name="connsiteX116" fmla="*/ 7422 w 10000"/>
              <a:gd name="connsiteY116" fmla="*/ 0 h 10000"/>
              <a:gd name="connsiteX117" fmla="*/ 6937 w 10000"/>
              <a:gd name="connsiteY117" fmla="*/ 194 h 10000"/>
              <a:gd name="connsiteX0" fmla="*/ 6937 w 10000"/>
              <a:gd name="connsiteY0" fmla="*/ 194 h 10000"/>
              <a:gd name="connsiteX1" fmla="*/ 6336 w 10000"/>
              <a:gd name="connsiteY1" fmla="*/ 854 h 10000"/>
              <a:gd name="connsiteX2" fmla="*/ 6159 w 10000"/>
              <a:gd name="connsiteY2" fmla="*/ 1081 h 10000"/>
              <a:gd name="connsiteX3" fmla="*/ 6630 w 10000"/>
              <a:gd name="connsiteY3" fmla="*/ 1041 h 10000"/>
              <a:gd name="connsiteX4" fmla="*/ 6924 w 10000"/>
              <a:gd name="connsiteY4" fmla="*/ 1197 h 10000"/>
              <a:gd name="connsiteX5" fmla="*/ 6829 w 10000"/>
              <a:gd name="connsiteY5" fmla="*/ 1309 h 10000"/>
              <a:gd name="connsiteX6" fmla="*/ 6015 w 10000"/>
              <a:gd name="connsiteY6" fmla="*/ 1428 h 10000"/>
              <a:gd name="connsiteX7" fmla="*/ 5695 w 10000"/>
              <a:gd name="connsiteY7" fmla="*/ 1381 h 10000"/>
              <a:gd name="connsiteX8" fmla="*/ 5345 w 10000"/>
              <a:gd name="connsiteY8" fmla="*/ 1435 h 10000"/>
              <a:gd name="connsiteX9" fmla="*/ 5042 w 10000"/>
              <a:gd name="connsiteY9" fmla="*/ 1632 h 10000"/>
              <a:gd name="connsiteX10" fmla="*/ 3736 w 10000"/>
              <a:gd name="connsiteY10" fmla="*/ 2356 h 10000"/>
              <a:gd name="connsiteX11" fmla="*/ 941 w 10000"/>
              <a:gd name="connsiteY11" fmla="*/ 4979 h 10000"/>
              <a:gd name="connsiteX12" fmla="*/ 1235 w 10000"/>
              <a:gd name="connsiteY12" fmla="*/ 5116 h 10000"/>
              <a:gd name="connsiteX13" fmla="*/ 1668 w 10000"/>
              <a:gd name="connsiteY13" fmla="*/ 5143 h 10000"/>
              <a:gd name="connsiteX14" fmla="*/ 2200 w 10000"/>
              <a:gd name="connsiteY14" fmla="*/ 5463 h 10000"/>
              <a:gd name="connsiteX15" fmla="*/ 2097 w 10000"/>
              <a:gd name="connsiteY15" fmla="*/ 5653 h 10000"/>
              <a:gd name="connsiteX16" fmla="*/ 1625 w 10000"/>
              <a:gd name="connsiteY16" fmla="*/ 5792 h 10000"/>
              <a:gd name="connsiteX17" fmla="*/ 855 w 10000"/>
              <a:gd name="connsiteY17" fmla="*/ 5602 h 10000"/>
              <a:gd name="connsiteX18" fmla="*/ 971 w 10000"/>
              <a:gd name="connsiteY18" fmla="*/ 5575 h 10000"/>
              <a:gd name="connsiteX19" fmla="*/ 971 w 10000"/>
              <a:gd name="connsiteY19" fmla="*/ 5510 h 10000"/>
              <a:gd name="connsiteX20" fmla="*/ 825 w 10000"/>
              <a:gd name="connsiteY20" fmla="*/ 5438 h 10000"/>
              <a:gd name="connsiteX21" fmla="*/ 677 w 10000"/>
              <a:gd name="connsiteY21" fmla="*/ 5670 h 10000"/>
              <a:gd name="connsiteX22" fmla="*/ 738 w 10000"/>
              <a:gd name="connsiteY22" fmla="*/ 5761 h 10000"/>
              <a:gd name="connsiteX23" fmla="*/ 816 w 10000"/>
              <a:gd name="connsiteY23" fmla="*/ 5976 h 10000"/>
              <a:gd name="connsiteX24" fmla="*/ 881 w 10000"/>
              <a:gd name="connsiteY24" fmla="*/ 6110 h 10000"/>
              <a:gd name="connsiteX25" fmla="*/ 746 w 10000"/>
              <a:gd name="connsiteY25" fmla="*/ 6347 h 10000"/>
              <a:gd name="connsiteX26" fmla="*/ 475 w 10000"/>
              <a:gd name="connsiteY26" fmla="*/ 6500 h 10000"/>
              <a:gd name="connsiteX27" fmla="*/ 236 w 10000"/>
              <a:gd name="connsiteY27" fmla="*/ 6843 h 10000"/>
              <a:gd name="connsiteX28" fmla="*/ 2 w 10000"/>
              <a:gd name="connsiteY28" fmla="*/ 7189 h 10000"/>
              <a:gd name="connsiteX29" fmla="*/ 314 w 10000"/>
              <a:gd name="connsiteY29" fmla="*/ 7407 h 10000"/>
              <a:gd name="connsiteX30" fmla="*/ 707 w 10000"/>
              <a:gd name="connsiteY30" fmla="*/ 7582 h 10000"/>
              <a:gd name="connsiteX31" fmla="*/ 881 w 10000"/>
              <a:gd name="connsiteY31" fmla="*/ 7582 h 10000"/>
              <a:gd name="connsiteX32" fmla="*/ 946 w 10000"/>
              <a:gd name="connsiteY32" fmla="*/ 7673 h 10000"/>
              <a:gd name="connsiteX33" fmla="*/ 1102 w 10000"/>
              <a:gd name="connsiteY33" fmla="*/ 7871 h 10000"/>
              <a:gd name="connsiteX34" fmla="*/ 1175 w 10000"/>
              <a:gd name="connsiteY34" fmla="*/ 7976 h 10000"/>
              <a:gd name="connsiteX35" fmla="*/ 1002 w 10000"/>
              <a:gd name="connsiteY35" fmla="*/ 8067 h 10000"/>
              <a:gd name="connsiteX36" fmla="*/ 907 w 10000"/>
              <a:gd name="connsiteY36" fmla="*/ 8133 h 10000"/>
              <a:gd name="connsiteX37" fmla="*/ 864 w 10000"/>
              <a:gd name="connsiteY37" fmla="*/ 8214 h 10000"/>
              <a:gd name="connsiteX38" fmla="*/ 561 w 10000"/>
              <a:gd name="connsiteY38" fmla="*/ 8689 h 10000"/>
              <a:gd name="connsiteX39" fmla="*/ 475 w 10000"/>
              <a:gd name="connsiteY39" fmla="*/ 9013 h 10000"/>
              <a:gd name="connsiteX40" fmla="*/ 772 w 10000"/>
              <a:gd name="connsiteY40" fmla="*/ 9306 h 10000"/>
              <a:gd name="connsiteX41" fmla="*/ 1040 w 10000"/>
              <a:gd name="connsiteY41" fmla="*/ 9510 h 10000"/>
              <a:gd name="connsiteX42" fmla="*/ 1556 w 10000"/>
              <a:gd name="connsiteY42" fmla="*/ 9495 h 10000"/>
              <a:gd name="connsiteX43" fmla="*/ 1897 w 10000"/>
              <a:gd name="connsiteY43" fmla="*/ 9710 h 10000"/>
              <a:gd name="connsiteX44" fmla="*/ 2084 w 10000"/>
              <a:gd name="connsiteY44" fmla="*/ 9818 h 10000"/>
              <a:gd name="connsiteX45" fmla="*/ 2408 w 10000"/>
              <a:gd name="connsiteY45" fmla="*/ 9748 h 10000"/>
              <a:gd name="connsiteX46" fmla="*/ 2537 w 10000"/>
              <a:gd name="connsiteY46" fmla="*/ 9901 h 10000"/>
              <a:gd name="connsiteX47" fmla="*/ 3014 w 10000"/>
              <a:gd name="connsiteY47" fmla="*/ 9924 h 10000"/>
              <a:gd name="connsiteX48" fmla="*/ 3057 w 10000"/>
              <a:gd name="connsiteY48" fmla="*/ 9891 h 10000"/>
              <a:gd name="connsiteX49" fmla="*/ 3113 w 10000"/>
              <a:gd name="connsiteY49" fmla="*/ 9818 h 10000"/>
              <a:gd name="connsiteX50" fmla="*/ 3697 w 10000"/>
              <a:gd name="connsiteY50" fmla="*/ 9818 h 10000"/>
              <a:gd name="connsiteX51" fmla="*/ 3809 w 10000"/>
              <a:gd name="connsiteY51" fmla="*/ 9676 h 10000"/>
              <a:gd name="connsiteX52" fmla="*/ 3852 w 10000"/>
              <a:gd name="connsiteY52" fmla="*/ 9615 h 10000"/>
              <a:gd name="connsiteX53" fmla="*/ 4320 w 10000"/>
              <a:gd name="connsiteY53" fmla="*/ 9571 h 10000"/>
              <a:gd name="connsiteX54" fmla="*/ 4636 w 10000"/>
              <a:gd name="connsiteY54" fmla="*/ 9289 h 10000"/>
              <a:gd name="connsiteX55" fmla="*/ 4986 w 10000"/>
              <a:gd name="connsiteY55" fmla="*/ 8689 h 10000"/>
              <a:gd name="connsiteX56" fmla="*/ 5164 w 10000"/>
              <a:gd name="connsiteY56" fmla="*/ 8390 h 10000"/>
              <a:gd name="connsiteX57" fmla="*/ 5523 w 10000"/>
              <a:gd name="connsiteY57" fmla="*/ 8214 h 10000"/>
              <a:gd name="connsiteX58" fmla="*/ 5760 w 10000"/>
              <a:gd name="connsiteY58" fmla="*/ 7915 h 10000"/>
              <a:gd name="connsiteX59" fmla="*/ 6159 w 10000"/>
              <a:gd name="connsiteY59" fmla="*/ 7861 h 10000"/>
              <a:gd name="connsiteX60" fmla="*/ 6072 w 10000"/>
              <a:gd name="connsiteY60" fmla="*/ 7677 h 10000"/>
              <a:gd name="connsiteX61" fmla="*/ 6453 w 10000"/>
              <a:gd name="connsiteY61" fmla="*/ 7582 h 10000"/>
              <a:gd name="connsiteX62" fmla="*/ 6660 w 10000"/>
              <a:gd name="connsiteY62" fmla="*/ 7653 h 10000"/>
              <a:gd name="connsiteX63" fmla="*/ 6898 w 10000"/>
              <a:gd name="connsiteY63" fmla="*/ 7469 h 10000"/>
              <a:gd name="connsiteX64" fmla="*/ 7214 w 10000"/>
              <a:gd name="connsiteY64" fmla="*/ 7512 h 10000"/>
              <a:gd name="connsiteX65" fmla="*/ 7244 w 10000"/>
              <a:gd name="connsiteY65" fmla="*/ 7673 h 10000"/>
              <a:gd name="connsiteX66" fmla="*/ 7405 w 10000"/>
              <a:gd name="connsiteY66" fmla="*/ 7918 h 10000"/>
              <a:gd name="connsiteX67" fmla="*/ 7538 w 10000"/>
              <a:gd name="connsiteY67" fmla="*/ 8043 h 10000"/>
              <a:gd name="connsiteX68" fmla="*/ 7729 w 10000"/>
              <a:gd name="connsiteY68" fmla="*/ 7918 h 10000"/>
              <a:gd name="connsiteX69" fmla="*/ 7989 w 10000"/>
              <a:gd name="connsiteY69" fmla="*/ 7819 h 10000"/>
              <a:gd name="connsiteX70" fmla="*/ 8477 w 10000"/>
              <a:gd name="connsiteY70" fmla="*/ 7788 h 10000"/>
              <a:gd name="connsiteX71" fmla="*/ 8607 w 10000"/>
              <a:gd name="connsiteY71" fmla="*/ 7707 h 10000"/>
              <a:gd name="connsiteX72" fmla="*/ 8750 w 10000"/>
              <a:gd name="connsiteY72" fmla="*/ 7428 h 10000"/>
              <a:gd name="connsiteX73" fmla="*/ 8711 w 10000"/>
              <a:gd name="connsiteY73" fmla="*/ 7122 h 10000"/>
              <a:gd name="connsiteX74" fmla="*/ 8962 w 10000"/>
              <a:gd name="connsiteY74" fmla="*/ 6744 h 10000"/>
              <a:gd name="connsiteX75" fmla="*/ 9010 w 10000"/>
              <a:gd name="connsiteY75" fmla="*/ 6483 h 10000"/>
              <a:gd name="connsiteX76" fmla="*/ 9152 w 10000"/>
              <a:gd name="connsiteY76" fmla="*/ 6292 h 10000"/>
              <a:gd name="connsiteX77" fmla="*/ 9386 w 10000"/>
              <a:gd name="connsiteY77" fmla="*/ 6292 h 10000"/>
              <a:gd name="connsiteX78" fmla="*/ 9710 w 10000"/>
              <a:gd name="connsiteY78" fmla="*/ 6360 h 10000"/>
              <a:gd name="connsiteX79" fmla="*/ 9654 w 10000"/>
              <a:gd name="connsiteY79" fmla="*/ 5643 h 10000"/>
              <a:gd name="connsiteX80" fmla="*/ 9446 w 10000"/>
              <a:gd name="connsiteY80" fmla="*/ 5394 h 10000"/>
              <a:gd name="connsiteX81" fmla="*/ 9502 w 10000"/>
              <a:gd name="connsiteY81" fmla="*/ 5279 h 10000"/>
              <a:gd name="connsiteX82" fmla="*/ 9381 w 10000"/>
              <a:gd name="connsiteY82" fmla="*/ 5235 h 10000"/>
              <a:gd name="connsiteX83" fmla="*/ 9269 w 10000"/>
              <a:gd name="connsiteY83" fmla="*/ 5187 h 10000"/>
              <a:gd name="connsiteX84" fmla="*/ 9355 w 10000"/>
              <a:gd name="connsiteY84" fmla="*/ 5024 h 10000"/>
              <a:gd name="connsiteX85" fmla="*/ 9684 w 10000"/>
              <a:gd name="connsiteY85" fmla="*/ 4914 h 10000"/>
              <a:gd name="connsiteX86" fmla="*/ 10000 w 10000"/>
              <a:gd name="connsiteY86" fmla="*/ 4493 h 10000"/>
              <a:gd name="connsiteX87" fmla="*/ 9364 w 10000"/>
              <a:gd name="connsiteY87" fmla="*/ 4298 h 10000"/>
              <a:gd name="connsiteX88" fmla="*/ 8919 w 10000"/>
              <a:gd name="connsiteY88" fmla="*/ 4452 h 10000"/>
              <a:gd name="connsiteX89" fmla="*/ 8802 w 10000"/>
              <a:gd name="connsiteY89" fmla="*/ 4472 h 10000"/>
              <a:gd name="connsiteX90" fmla="*/ 8625 w 10000"/>
              <a:gd name="connsiteY90" fmla="*/ 4472 h 10000"/>
              <a:gd name="connsiteX91" fmla="*/ 7508 w 10000"/>
              <a:gd name="connsiteY91" fmla="*/ 3734 h 10000"/>
              <a:gd name="connsiteX92" fmla="*/ 7291 w 10000"/>
              <a:gd name="connsiteY92" fmla="*/ 3528 h 10000"/>
              <a:gd name="connsiteX93" fmla="*/ 6366 w 10000"/>
              <a:gd name="connsiteY93" fmla="*/ 3179 h 10000"/>
              <a:gd name="connsiteX94" fmla="*/ 6280 w 10000"/>
              <a:gd name="connsiteY94" fmla="*/ 3064 h 10000"/>
              <a:gd name="connsiteX95" fmla="*/ 6133 w 10000"/>
              <a:gd name="connsiteY95" fmla="*/ 2996 h 10000"/>
              <a:gd name="connsiteX96" fmla="*/ 6249 w 10000"/>
              <a:gd name="connsiteY96" fmla="*/ 2903 h 10000"/>
              <a:gd name="connsiteX97" fmla="*/ 6686 w 10000"/>
              <a:gd name="connsiteY97" fmla="*/ 2836 h 10000"/>
              <a:gd name="connsiteX98" fmla="*/ 8006 w 10000"/>
              <a:gd name="connsiteY98" fmla="*/ 2051 h 10000"/>
              <a:gd name="connsiteX99" fmla="*/ 8105 w 10000"/>
              <a:gd name="connsiteY99" fmla="*/ 1966 h 10000"/>
              <a:gd name="connsiteX100" fmla="*/ 8827 w 10000"/>
              <a:gd name="connsiteY100" fmla="*/ 1405 h 10000"/>
              <a:gd name="connsiteX101" fmla="*/ 8625 w 10000"/>
              <a:gd name="connsiteY101" fmla="*/ 1197 h 10000"/>
              <a:gd name="connsiteX102" fmla="*/ 8827 w 10000"/>
              <a:gd name="connsiteY102" fmla="*/ 1177 h 10000"/>
              <a:gd name="connsiteX103" fmla="*/ 8827 w 10000"/>
              <a:gd name="connsiteY103" fmla="*/ 1105 h 10000"/>
              <a:gd name="connsiteX104" fmla="*/ 8533 w 10000"/>
              <a:gd name="connsiteY104" fmla="*/ 1105 h 10000"/>
              <a:gd name="connsiteX105" fmla="*/ 8391 w 10000"/>
              <a:gd name="connsiteY105" fmla="*/ 922 h 10000"/>
              <a:gd name="connsiteX106" fmla="*/ 8006 w 10000"/>
              <a:gd name="connsiteY106" fmla="*/ 782 h 10000"/>
              <a:gd name="connsiteX107" fmla="*/ 7508 w 10000"/>
              <a:gd name="connsiteY107" fmla="*/ 854 h 10000"/>
              <a:gd name="connsiteX108" fmla="*/ 7508 w 10000"/>
              <a:gd name="connsiteY108" fmla="*/ 762 h 10000"/>
              <a:gd name="connsiteX109" fmla="*/ 7590 w 10000"/>
              <a:gd name="connsiteY109" fmla="*/ 732 h 10000"/>
              <a:gd name="connsiteX110" fmla="*/ 7625 w 10000"/>
              <a:gd name="connsiteY110" fmla="*/ 715 h 10000"/>
              <a:gd name="connsiteX111" fmla="*/ 7802 w 10000"/>
              <a:gd name="connsiteY111" fmla="*/ 482 h 10000"/>
              <a:gd name="connsiteX112" fmla="*/ 7759 w 10000"/>
              <a:gd name="connsiteY112" fmla="*/ 429 h 10000"/>
              <a:gd name="connsiteX113" fmla="*/ 7448 w 10000"/>
              <a:gd name="connsiteY113" fmla="*/ 23 h 10000"/>
              <a:gd name="connsiteX114" fmla="*/ 7435 w 10000"/>
              <a:gd name="connsiteY114" fmla="*/ 13 h 10000"/>
              <a:gd name="connsiteX115" fmla="*/ 7422 w 10000"/>
              <a:gd name="connsiteY115" fmla="*/ 0 h 10000"/>
              <a:gd name="connsiteX116" fmla="*/ 6937 w 10000"/>
              <a:gd name="connsiteY116" fmla="*/ 194 h 10000"/>
              <a:gd name="connsiteX0" fmla="*/ 6937 w 10000"/>
              <a:gd name="connsiteY0" fmla="*/ 194 h 10000"/>
              <a:gd name="connsiteX1" fmla="*/ 6336 w 10000"/>
              <a:gd name="connsiteY1" fmla="*/ 854 h 10000"/>
              <a:gd name="connsiteX2" fmla="*/ 6159 w 10000"/>
              <a:gd name="connsiteY2" fmla="*/ 1081 h 10000"/>
              <a:gd name="connsiteX3" fmla="*/ 6630 w 10000"/>
              <a:gd name="connsiteY3" fmla="*/ 1041 h 10000"/>
              <a:gd name="connsiteX4" fmla="*/ 6924 w 10000"/>
              <a:gd name="connsiteY4" fmla="*/ 1197 h 10000"/>
              <a:gd name="connsiteX5" fmla="*/ 6829 w 10000"/>
              <a:gd name="connsiteY5" fmla="*/ 1309 h 10000"/>
              <a:gd name="connsiteX6" fmla="*/ 6015 w 10000"/>
              <a:gd name="connsiteY6" fmla="*/ 1428 h 10000"/>
              <a:gd name="connsiteX7" fmla="*/ 5695 w 10000"/>
              <a:gd name="connsiteY7" fmla="*/ 1381 h 10000"/>
              <a:gd name="connsiteX8" fmla="*/ 5345 w 10000"/>
              <a:gd name="connsiteY8" fmla="*/ 1435 h 10000"/>
              <a:gd name="connsiteX9" fmla="*/ 5042 w 10000"/>
              <a:gd name="connsiteY9" fmla="*/ 1632 h 10000"/>
              <a:gd name="connsiteX10" fmla="*/ 3736 w 10000"/>
              <a:gd name="connsiteY10" fmla="*/ 2356 h 10000"/>
              <a:gd name="connsiteX11" fmla="*/ 941 w 10000"/>
              <a:gd name="connsiteY11" fmla="*/ 4979 h 10000"/>
              <a:gd name="connsiteX12" fmla="*/ 1235 w 10000"/>
              <a:gd name="connsiteY12" fmla="*/ 5116 h 10000"/>
              <a:gd name="connsiteX13" fmla="*/ 1668 w 10000"/>
              <a:gd name="connsiteY13" fmla="*/ 5143 h 10000"/>
              <a:gd name="connsiteX14" fmla="*/ 2200 w 10000"/>
              <a:gd name="connsiteY14" fmla="*/ 5463 h 10000"/>
              <a:gd name="connsiteX15" fmla="*/ 2097 w 10000"/>
              <a:gd name="connsiteY15" fmla="*/ 5653 h 10000"/>
              <a:gd name="connsiteX16" fmla="*/ 1625 w 10000"/>
              <a:gd name="connsiteY16" fmla="*/ 5792 h 10000"/>
              <a:gd name="connsiteX17" fmla="*/ 855 w 10000"/>
              <a:gd name="connsiteY17" fmla="*/ 5602 h 10000"/>
              <a:gd name="connsiteX18" fmla="*/ 971 w 10000"/>
              <a:gd name="connsiteY18" fmla="*/ 5575 h 10000"/>
              <a:gd name="connsiteX19" fmla="*/ 971 w 10000"/>
              <a:gd name="connsiteY19" fmla="*/ 5510 h 10000"/>
              <a:gd name="connsiteX20" fmla="*/ 825 w 10000"/>
              <a:gd name="connsiteY20" fmla="*/ 5438 h 10000"/>
              <a:gd name="connsiteX21" fmla="*/ 677 w 10000"/>
              <a:gd name="connsiteY21" fmla="*/ 5670 h 10000"/>
              <a:gd name="connsiteX22" fmla="*/ 738 w 10000"/>
              <a:gd name="connsiteY22" fmla="*/ 5761 h 10000"/>
              <a:gd name="connsiteX23" fmla="*/ 816 w 10000"/>
              <a:gd name="connsiteY23" fmla="*/ 5976 h 10000"/>
              <a:gd name="connsiteX24" fmla="*/ 881 w 10000"/>
              <a:gd name="connsiteY24" fmla="*/ 6110 h 10000"/>
              <a:gd name="connsiteX25" fmla="*/ 746 w 10000"/>
              <a:gd name="connsiteY25" fmla="*/ 6347 h 10000"/>
              <a:gd name="connsiteX26" fmla="*/ 475 w 10000"/>
              <a:gd name="connsiteY26" fmla="*/ 6500 h 10000"/>
              <a:gd name="connsiteX27" fmla="*/ 236 w 10000"/>
              <a:gd name="connsiteY27" fmla="*/ 6843 h 10000"/>
              <a:gd name="connsiteX28" fmla="*/ 2 w 10000"/>
              <a:gd name="connsiteY28" fmla="*/ 7189 h 10000"/>
              <a:gd name="connsiteX29" fmla="*/ 314 w 10000"/>
              <a:gd name="connsiteY29" fmla="*/ 7407 h 10000"/>
              <a:gd name="connsiteX30" fmla="*/ 707 w 10000"/>
              <a:gd name="connsiteY30" fmla="*/ 7582 h 10000"/>
              <a:gd name="connsiteX31" fmla="*/ 881 w 10000"/>
              <a:gd name="connsiteY31" fmla="*/ 7582 h 10000"/>
              <a:gd name="connsiteX32" fmla="*/ 946 w 10000"/>
              <a:gd name="connsiteY32" fmla="*/ 7673 h 10000"/>
              <a:gd name="connsiteX33" fmla="*/ 1102 w 10000"/>
              <a:gd name="connsiteY33" fmla="*/ 7871 h 10000"/>
              <a:gd name="connsiteX34" fmla="*/ 1175 w 10000"/>
              <a:gd name="connsiteY34" fmla="*/ 7976 h 10000"/>
              <a:gd name="connsiteX35" fmla="*/ 1002 w 10000"/>
              <a:gd name="connsiteY35" fmla="*/ 8067 h 10000"/>
              <a:gd name="connsiteX36" fmla="*/ 907 w 10000"/>
              <a:gd name="connsiteY36" fmla="*/ 8133 h 10000"/>
              <a:gd name="connsiteX37" fmla="*/ 864 w 10000"/>
              <a:gd name="connsiteY37" fmla="*/ 8214 h 10000"/>
              <a:gd name="connsiteX38" fmla="*/ 561 w 10000"/>
              <a:gd name="connsiteY38" fmla="*/ 8689 h 10000"/>
              <a:gd name="connsiteX39" fmla="*/ 475 w 10000"/>
              <a:gd name="connsiteY39" fmla="*/ 9013 h 10000"/>
              <a:gd name="connsiteX40" fmla="*/ 772 w 10000"/>
              <a:gd name="connsiteY40" fmla="*/ 9306 h 10000"/>
              <a:gd name="connsiteX41" fmla="*/ 1040 w 10000"/>
              <a:gd name="connsiteY41" fmla="*/ 9510 h 10000"/>
              <a:gd name="connsiteX42" fmla="*/ 1556 w 10000"/>
              <a:gd name="connsiteY42" fmla="*/ 9495 h 10000"/>
              <a:gd name="connsiteX43" fmla="*/ 1897 w 10000"/>
              <a:gd name="connsiteY43" fmla="*/ 9710 h 10000"/>
              <a:gd name="connsiteX44" fmla="*/ 2084 w 10000"/>
              <a:gd name="connsiteY44" fmla="*/ 9818 h 10000"/>
              <a:gd name="connsiteX45" fmla="*/ 2408 w 10000"/>
              <a:gd name="connsiteY45" fmla="*/ 9748 h 10000"/>
              <a:gd name="connsiteX46" fmla="*/ 2537 w 10000"/>
              <a:gd name="connsiteY46" fmla="*/ 9901 h 10000"/>
              <a:gd name="connsiteX47" fmla="*/ 3014 w 10000"/>
              <a:gd name="connsiteY47" fmla="*/ 9924 h 10000"/>
              <a:gd name="connsiteX48" fmla="*/ 3057 w 10000"/>
              <a:gd name="connsiteY48" fmla="*/ 9891 h 10000"/>
              <a:gd name="connsiteX49" fmla="*/ 3113 w 10000"/>
              <a:gd name="connsiteY49" fmla="*/ 9818 h 10000"/>
              <a:gd name="connsiteX50" fmla="*/ 3697 w 10000"/>
              <a:gd name="connsiteY50" fmla="*/ 9818 h 10000"/>
              <a:gd name="connsiteX51" fmla="*/ 3809 w 10000"/>
              <a:gd name="connsiteY51" fmla="*/ 9676 h 10000"/>
              <a:gd name="connsiteX52" fmla="*/ 3852 w 10000"/>
              <a:gd name="connsiteY52" fmla="*/ 9615 h 10000"/>
              <a:gd name="connsiteX53" fmla="*/ 4320 w 10000"/>
              <a:gd name="connsiteY53" fmla="*/ 9571 h 10000"/>
              <a:gd name="connsiteX54" fmla="*/ 4636 w 10000"/>
              <a:gd name="connsiteY54" fmla="*/ 9289 h 10000"/>
              <a:gd name="connsiteX55" fmla="*/ 4986 w 10000"/>
              <a:gd name="connsiteY55" fmla="*/ 8689 h 10000"/>
              <a:gd name="connsiteX56" fmla="*/ 5164 w 10000"/>
              <a:gd name="connsiteY56" fmla="*/ 8390 h 10000"/>
              <a:gd name="connsiteX57" fmla="*/ 5523 w 10000"/>
              <a:gd name="connsiteY57" fmla="*/ 8214 h 10000"/>
              <a:gd name="connsiteX58" fmla="*/ 5760 w 10000"/>
              <a:gd name="connsiteY58" fmla="*/ 7915 h 10000"/>
              <a:gd name="connsiteX59" fmla="*/ 6159 w 10000"/>
              <a:gd name="connsiteY59" fmla="*/ 7861 h 10000"/>
              <a:gd name="connsiteX60" fmla="*/ 6072 w 10000"/>
              <a:gd name="connsiteY60" fmla="*/ 7677 h 10000"/>
              <a:gd name="connsiteX61" fmla="*/ 6453 w 10000"/>
              <a:gd name="connsiteY61" fmla="*/ 7582 h 10000"/>
              <a:gd name="connsiteX62" fmla="*/ 6660 w 10000"/>
              <a:gd name="connsiteY62" fmla="*/ 7653 h 10000"/>
              <a:gd name="connsiteX63" fmla="*/ 6898 w 10000"/>
              <a:gd name="connsiteY63" fmla="*/ 7469 h 10000"/>
              <a:gd name="connsiteX64" fmla="*/ 7214 w 10000"/>
              <a:gd name="connsiteY64" fmla="*/ 7512 h 10000"/>
              <a:gd name="connsiteX65" fmla="*/ 7244 w 10000"/>
              <a:gd name="connsiteY65" fmla="*/ 7673 h 10000"/>
              <a:gd name="connsiteX66" fmla="*/ 7405 w 10000"/>
              <a:gd name="connsiteY66" fmla="*/ 7918 h 10000"/>
              <a:gd name="connsiteX67" fmla="*/ 7538 w 10000"/>
              <a:gd name="connsiteY67" fmla="*/ 8043 h 10000"/>
              <a:gd name="connsiteX68" fmla="*/ 7729 w 10000"/>
              <a:gd name="connsiteY68" fmla="*/ 7918 h 10000"/>
              <a:gd name="connsiteX69" fmla="*/ 7989 w 10000"/>
              <a:gd name="connsiteY69" fmla="*/ 7819 h 10000"/>
              <a:gd name="connsiteX70" fmla="*/ 8477 w 10000"/>
              <a:gd name="connsiteY70" fmla="*/ 7788 h 10000"/>
              <a:gd name="connsiteX71" fmla="*/ 8607 w 10000"/>
              <a:gd name="connsiteY71" fmla="*/ 7707 h 10000"/>
              <a:gd name="connsiteX72" fmla="*/ 8750 w 10000"/>
              <a:gd name="connsiteY72" fmla="*/ 7428 h 10000"/>
              <a:gd name="connsiteX73" fmla="*/ 8711 w 10000"/>
              <a:gd name="connsiteY73" fmla="*/ 7122 h 10000"/>
              <a:gd name="connsiteX74" fmla="*/ 8962 w 10000"/>
              <a:gd name="connsiteY74" fmla="*/ 6744 h 10000"/>
              <a:gd name="connsiteX75" fmla="*/ 9010 w 10000"/>
              <a:gd name="connsiteY75" fmla="*/ 6483 h 10000"/>
              <a:gd name="connsiteX76" fmla="*/ 9152 w 10000"/>
              <a:gd name="connsiteY76" fmla="*/ 6292 h 10000"/>
              <a:gd name="connsiteX77" fmla="*/ 9386 w 10000"/>
              <a:gd name="connsiteY77" fmla="*/ 6292 h 10000"/>
              <a:gd name="connsiteX78" fmla="*/ 9710 w 10000"/>
              <a:gd name="connsiteY78" fmla="*/ 6360 h 10000"/>
              <a:gd name="connsiteX79" fmla="*/ 9654 w 10000"/>
              <a:gd name="connsiteY79" fmla="*/ 5643 h 10000"/>
              <a:gd name="connsiteX80" fmla="*/ 9446 w 10000"/>
              <a:gd name="connsiteY80" fmla="*/ 5394 h 10000"/>
              <a:gd name="connsiteX81" fmla="*/ 9502 w 10000"/>
              <a:gd name="connsiteY81" fmla="*/ 5279 h 10000"/>
              <a:gd name="connsiteX82" fmla="*/ 9381 w 10000"/>
              <a:gd name="connsiteY82" fmla="*/ 5235 h 10000"/>
              <a:gd name="connsiteX83" fmla="*/ 9269 w 10000"/>
              <a:gd name="connsiteY83" fmla="*/ 5187 h 10000"/>
              <a:gd name="connsiteX84" fmla="*/ 9355 w 10000"/>
              <a:gd name="connsiteY84" fmla="*/ 5024 h 10000"/>
              <a:gd name="connsiteX85" fmla="*/ 9684 w 10000"/>
              <a:gd name="connsiteY85" fmla="*/ 4914 h 10000"/>
              <a:gd name="connsiteX86" fmla="*/ 10000 w 10000"/>
              <a:gd name="connsiteY86" fmla="*/ 4493 h 10000"/>
              <a:gd name="connsiteX87" fmla="*/ 9364 w 10000"/>
              <a:gd name="connsiteY87" fmla="*/ 4298 h 10000"/>
              <a:gd name="connsiteX88" fmla="*/ 8919 w 10000"/>
              <a:gd name="connsiteY88" fmla="*/ 4452 h 10000"/>
              <a:gd name="connsiteX89" fmla="*/ 8802 w 10000"/>
              <a:gd name="connsiteY89" fmla="*/ 4472 h 10000"/>
              <a:gd name="connsiteX90" fmla="*/ 8625 w 10000"/>
              <a:gd name="connsiteY90" fmla="*/ 4472 h 10000"/>
              <a:gd name="connsiteX91" fmla="*/ 7291 w 10000"/>
              <a:gd name="connsiteY91" fmla="*/ 3528 h 10000"/>
              <a:gd name="connsiteX92" fmla="*/ 6366 w 10000"/>
              <a:gd name="connsiteY92" fmla="*/ 3179 h 10000"/>
              <a:gd name="connsiteX93" fmla="*/ 6280 w 10000"/>
              <a:gd name="connsiteY93" fmla="*/ 3064 h 10000"/>
              <a:gd name="connsiteX94" fmla="*/ 6133 w 10000"/>
              <a:gd name="connsiteY94" fmla="*/ 2996 h 10000"/>
              <a:gd name="connsiteX95" fmla="*/ 6249 w 10000"/>
              <a:gd name="connsiteY95" fmla="*/ 2903 h 10000"/>
              <a:gd name="connsiteX96" fmla="*/ 6686 w 10000"/>
              <a:gd name="connsiteY96" fmla="*/ 2836 h 10000"/>
              <a:gd name="connsiteX97" fmla="*/ 8006 w 10000"/>
              <a:gd name="connsiteY97" fmla="*/ 2051 h 10000"/>
              <a:gd name="connsiteX98" fmla="*/ 8105 w 10000"/>
              <a:gd name="connsiteY98" fmla="*/ 1966 h 10000"/>
              <a:gd name="connsiteX99" fmla="*/ 8827 w 10000"/>
              <a:gd name="connsiteY99" fmla="*/ 1405 h 10000"/>
              <a:gd name="connsiteX100" fmla="*/ 8625 w 10000"/>
              <a:gd name="connsiteY100" fmla="*/ 1197 h 10000"/>
              <a:gd name="connsiteX101" fmla="*/ 8827 w 10000"/>
              <a:gd name="connsiteY101" fmla="*/ 1177 h 10000"/>
              <a:gd name="connsiteX102" fmla="*/ 8827 w 10000"/>
              <a:gd name="connsiteY102" fmla="*/ 1105 h 10000"/>
              <a:gd name="connsiteX103" fmla="*/ 8533 w 10000"/>
              <a:gd name="connsiteY103" fmla="*/ 1105 h 10000"/>
              <a:gd name="connsiteX104" fmla="*/ 8391 w 10000"/>
              <a:gd name="connsiteY104" fmla="*/ 922 h 10000"/>
              <a:gd name="connsiteX105" fmla="*/ 8006 w 10000"/>
              <a:gd name="connsiteY105" fmla="*/ 782 h 10000"/>
              <a:gd name="connsiteX106" fmla="*/ 7508 w 10000"/>
              <a:gd name="connsiteY106" fmla="*/ 854 h 10000"/>
              <a:gd name="connsiteX107" fmla="*/ 7508 w 10000"/>
              <a:gd name="connsiteY107" fmla="*/ 762 h 10000"/>
              <a:gd name="connsiteX108" fmla="*/ 7590 w 10000"/>
              <a:gd name="connsiteY108" fmla="*/ 732 h 10000"/>
              <a:gd name="connsiteX109" fmla="*/ 7625 w 10000"/>
              <a:gd name="connsiteY109" fmla="*/ 715 h 10000"/>
              <a:gd name="connsiteX110" fmla="*/ 7802 w 10000"/>
              <a:gd name="connsiteY110" fmla="*/ 482 h 10000"/>
              <a:gd name="connsiteX111" fmla="*/ 7759 w 10000"/>
              <a:gd name="connsiteY111" fmla="*/ 429 h 10000"/>
              <a:gd name="connsiteX112" fmla="*/ 7448 w 10000"/>
              <a:gd name="connsiteY112" fmla="*/ 23 h 10000"/>
              <a:gd name="connsiteX113" fmla="*/ 7435 w 10000"/>
              <a:gd name="connsiteY113" fmla="*/ 13 h 10000"/>
              <a:gd name="connsiteX114" fmla="*/ 7422 w 10000"/>
              <a:gd name="connsiteY114" fmla="*/ 0 h 10000"/>
              <a:gd name="connsiteX115" fmla="*/ 6937 w 10000"/>
              <a:gd name="connsiteY115" fmla="*/ 194 h 10000"/>
              <a:gd name="connsiteX0" fmla="*/ 6937 w 10000"/>
              <a:gd name="connsiteY0" fmla="*/ 194 h 10000"/>
              <a:gd name="connsiteX1" fmla="*/ 6336 w 10000"/>
              <a:gd name="connsiteY1" fmla="*/ 854 h 10000"/>
              <a:gd name="connsiteX2" fmla="*/ 6159 w 10000"/>
              <a:gd name="connsiteY2" fmla="*/ 1081 h 10000"/>
              <a:gd name="connsiteX3" fmla="*/ 6630 w 10000"/>
              <a:gd name="connsiteY3" fmla="*/ 1041 h 10000"/>
              <a:gd name="connsiteX4" fmla="*/ 6924 w 10000"/>
              <a:gd name="connsiteY4" fmla="*/ 1197 h 10000"/>
              <a:gd name="connsiteX5" fmla="*/ 6829 w 10000"/>
              <a:gd name="connsiteY5" fmla="*/ 1309 h 10000"/>
              <a:gd name="connsiteX6" fmla="*/ 6015 w 10000"/>
              <a:gd name="connsiteY6" fmla="*/ 1428 h 10000"/>
              <a:gd name="connsiteX7" fmla="*/ 5695 w 10000"/>
              <a:gd name="connsiteY7" fmla="*/ 1381 h 10000"/>
              <a:gd name="connsiteX8" fmla="*/ 5345 w 10000"/>
              <a:gd name="connsiteY8" fmla="*/ 1435 h 10000"/>
              <a:gd name="connsiteX9" fmla="*/ 5042 w 10000"/>
              <a:gd name="connsiteY9" fmla="*/ 1632 h 10000"/>
              <a:gd name="connsiteX10" fmla="*/ 3736 w 10000"/>
              <a:gd name="connsiteY10" fmla="*/ 2356 h 10000"/>
              <a:gd name="connsiteX11" fmla="*/ 941 w 10000"/>
              <a:gd name="connsiteY11" fmla="*/ 4979 h 10000"/>
              <a:gd name="connsiteX12" fmla="*/ 1235 w 10000"/>
              <a:gd name="connsiteY12" fmla="*/ 5116 h 10000"/>
              <a:gd name="connsiteX13" fmla="*/ 1668 w 10000"/>
              <a:gd name="connsiteY13" fmla="*/ 5143 h 10000"/>
              <a:gd name="connsiteX14" fmla="*/ 2200 w 10000"/>
              <a:gd name="connsiteY14" fmla="*/ 5463 h 10000"/>
              <a:gd name="connsiteX15" fmla="*/ 2097 w 10000"/>
              <a:gd name="connsiteY15" fmla="*/ 5653 h 10000"/>
              <a:gd name="connsiteX16" fmla="*/ 1625 w 10000"/>
              <a:gd name="connsiteY16" fmla="*/ 5792 h 10000"/>
              <a:gd name="connsiteX17" fmla="*/ 855 w 10000"/>
              <a:gd name="connsiteY17" fmla="*/ 5602 h 10000"/>
              <a:gd name="connsiteX18" fmla="*/ 971 w 10000"/>
              <a:gd name="connsiteY18" fmla="*/ 5575 h 10000"/>
              <a:gd name="connsiteX19" fmla="*/ 971 w 10000"/>
              <a:gd name="connsiteY19" fmla="*/ 5510 h 10000"/>
              <a:gd name="connsiteX20" fmla="*/ 825 w 10000"/>
              <a:gd name="connsiteY20" fmla="*/ 5438 h 10000"/>
              <a:gd name="connsiteX21" fmla="*/ 677 w 10000"/>
              <a:gd name="connsiteY21" fmla="*/ 5670 h 10000"/>
              <a:gd name="connsiteX22" fmla="*/ 738 w 10000"/>
              <a:gd name="connsiteY22" fmla="*/ 5761 h 10000"/>
              <a:gd name="connsiteX23" fmla="*/ 816 w 10000"/>
              <a:gd name="connsiteY23" fmla="*/ 5976 h 10000"/>
              <a:gd name="connsiteX24" fmla="*/ 881 w 10000"/>
              <a:gd name="connsiteY24" fmla="*/ 6110 h 10000"/>
              <a:gd name="connsiteX25" fmla="*/ 746 w 10000"/>
              <a:gd name="connsiteY25" fmla="*/ 6347 h 10000"/>
              <a:gd name="connsiteX26" fmla="*/ 475 w 10000"/>
              <a:gd name="connsiteY26" fmla="*/ 6500 h 10000"/>
              <a:gd name="connsiteX27" fmla="*/ 236 w 10000"/>
              <a:gd name="connsiteY27" fmla="*/ 6843 h 10000"/>
              <a:gd name="connsiteX28" fmla="*/ 2 w 10000"/>
              <a:gd name="connsiteY28" fmla="*/ 7189 h 10000"/>
              <a:gd name="connsiteX29" fmla="*/ 314 w 10000"/>
              <a:gd name="connsiteY29" fmla="*/ 7407 h 10000"/>
              <a:gd name="connsiteX30" fmla="*/ 707 w 10000"/>
              <a:gd name="connsiteY30" fmla="*/ 7582 h 10000"/>
              <a:gd name="connsiteX31" fmla="*/ 881 w 10000"/>
              <a:gd name="connsiteY31" fmla="*/ 7582 h 10000"/>
              <a:gd name="connsiteX32" fmla="*/ 946 w 10000"/>
              <a:gd name="connsiteY32" fmla="*/ 7673 h 10000"/>
              <a:gd name="connsiteX33" fmla="*/ 1102 w 10000"/>
              <a:gd name="connsiteY33" fmla="*/ 7871 h 10000"/>
              <a:gd name="connsiteX34" fmla="*/ 1175 w 10000"/>
              <a:gd name="connsiteY34" fmla="*/ 7976 h 10000"/>
              <a:gd name="connsiteX35" fmla="*/ 1002 w 10000"/>
              <a:gd name="connsiteY35" fmla="*/ 8067 h 10000"/>
              <a:gd name="connsiteX36" fmla="*/ 907 w 10000"/>
              <a:gd name="connsiteY36" fmla="*/ 8133 h 10000"/>
              <a:gd name="connsiteX37" fmla="*/ 864 w 10000"/>
              <a:gd name="connsiteY37" fmla="*/ 8214 h 10000"/>
              <a:gd name="connsiteX38" fmla="*/ 561 w 10000"/>
              <a:gd name="connsiteY38" fmla="*/ 8689 h 10000"/>
              <a:gd name="connsiteX39" fmla="*/ 475 w 10000"/>
              <a:gd name="connsiteY39" fmla="*/ 9013 h 10000"/>
              <a:gd name="connsiteX40" fmla="*/ 772 w 10000"/>
              <a:gd name="connsiteY40" fmla="*/ 9306 h 10000"/>
              <a:gd name="connsiteX41" fmla="*/ 1040 w 10000"/>
              <a:gd name="connsiteY41" fmla="*/ 9510 h 10000"/>
              <a:gd name="connsiteX42" fmla="*/ 1556 w 10000"/>
              <a:gd name="connsiteY42" fmla="*/ 9495 h 10000"/>
              <a:gd name="connsiteX43" fmla="*/ 1897 w 10000"/>
              <a:gd name="connsiteY43" fmla="*/ 9710 h 10000"/>
              <a:gd name="connsiteX44" fmla="*/ 2084 w 10000"/>
              <a:gd name="connsiteY44" fmla="*/ 9818 h 10000"/>
              <a:gd name="connsiteX45" fmla="*/ 2408 w 10000"/>
              <a:gd name="connsiteY45" fmla="*/ 9748 h 10000"/>
              <a:gd name="connsiteX46" fmla="*/ 2537 w 10000"/>
              <a:gd name="connsiteY46" fmla="*/ 9901 h 10000"/>
              <a:gd name="connsiteX47" fmla="*/ 3014 w 10000"/>
              <a:gd name="connsiteY47" fmla="*/ 9924 h 10000"/>
              <a:gd name="connsiteX48" fmla="*/ 3057 w 10000"/>
              <a:gd name="connsiteY48" fmla="*/ 9891 h 10000"/>
              <a:gd name="connsiteX49" fmla="*/ 3113 w 10000"/>
              <a:gd name="connsiteY49" fmla="*/ 9818 h 10000"/>
              <a:gd name="connsiteX50" fmla="*/ 3697 w 10000"/>
              <a:gd name="connsiteY50" fmla="*/ 9818 h 10000"/>
              <a:gd name="connsiteX51" fmla="*/ 3809 w 10000"/>
              <a:gd name="connsiteY51" fmla="*/ 9676 h 10000"/>
              <a:gd name="connsiteX52" fmla="*/ 3852 w 10000"/>
              <a:gd name="connsiteY52" fmla="*/ 9615 h 10000"/>
              <a:gd name="connsiteX53" fmla="*/ 4320 w 10000"/>
              <a:gd name="connsiteY53" fmla="*/ 9571 h 10000"/>
              <a:gd name="connsiteX54" fmla="*/ 4636 w 10000"/>
              <a:gd name="connsiteY54" fmla="*/ 9289 h 10000"/>
              <a:gd name="connsiteX55" fmla="*/ 4986 w 10000"/>
              <a:gd name="connsiteY55" fmla="*/ 8689 h 10000"/>
              <a:gd name="connsiteX56" fmla="*/ 5164 w 10000"/>
              <a:gd name="connsiteY56" fmla="*/ 8390 h 10000"/>
              <a:gd name="connsiteX57" fmla="*/ 5523 w 10000"/>
              <a:gd name="connsiteY57" fmla="*/ 8214 h 10000"/>
              <a:gd name="connsiteX58" fmla="*/ 5760 w 10000"/>
              <a:gd name="connsiteY58" fmla="*/ 7915 h 10000"/>
              <a:gd name="connsiteX59" fmla="*/ 6159 w 10000"/>
              <a:gd name="connsiteY59" fmla="*/ 7861 h 10000"/>
              <a:gd name="connsiteX60" fmla="*/ 6072 w 10000"/>
              <a:gd name="connsiteY60" fmla="*/ 7677 h 10000"/>
              <a:gd name="connsiteX61" fmla="*/ 6453 w 10000"/>
              <a:gd name="connsiteY61" fmla="*/ 7582 h 10000"/>
              <a:gd name="connsiteX62" fmla="*/ 6660 w 10000"/>
              <a:gd name="connsiteY62" fmla="*/ 7653 h 10000"/>
              <a:gd name="connsiteX63" fmla="*/ 6898 w 10000"/>
              <a:gd name="connsiteY63" fmla="*/ 7469 h 10000"/>
              <a:gd name="connsiteX64" fmla="*/ 7214 w 10000"/>
              <a:gd name="connsiteY64" fmla="*/ 7512 h 10000"/>
              <a:gd name="connsiteX65" fmla="*/ 7244 w 10000"/>
              <a:gd name="connsiteY65" fmla="*/ 7673 h 10000"/>
              <a:gd name="connsiteX66" fmla="*/ 7405 w 10000"/>
              <a:gd name="connsiteY66" fmla="*/ 7918 h 10000"/>
              <a:gd name="connsiteX67" fmla="*/ 7538 w 10000"/>
              <a:gd name="connsiteY67" fmla="*/ 8043 h 10000"/>
              <a:gd name="connsiteX68" fmla="*/ 7729 w 10000"/>
              <a:gd name="connsiteY68" fmla="*/ 7918 h 10000"/>
              <a:gd name="connsiteX69" fmla="*/ 7989 w 10000"/>
              <a:gd name="connsiteY69" fmla="*/ 7819 h 10000"/>
              <a:gd name="connsiteX70" fmla="*/ 8477 w 10000"/>
              <a:gd name="connsiteY70" fmla="*/ 7788 h 10000"/>
              <a:gd name="connsiteX71" fmla="*/ 8607 w 10000"/>
              <a:gd name="connsiteY71" fmla="*/ 7707 h 10000"/>
              <a:gd name="connsiteX72" fmla="*/ 8750 w 10000"/>
              <a:gd name="connsiteY72" fmla="*/ 7428 h 10000"/>
              <a:gd name="connsiteX73" fmla="*/ 8711 w 10000"/>
              <a:gd name="connsiteY73" fmla="*/ 7122 h 10000"/>
              <a:gd name="connsiteX74" fmla="*/ 8962 w 10000"/>
              <a:gd name="connsiteY74" fmla="*/ 6744 h 10000"/>
              <a:gd name="connsiteX75" fmla="*/ 9010 w 10000"/>
              <a:gd name="connsiteY75" fmla="*/ 6483 h 10000"/>
              <a:gd name="connsiteX76" fmla="*/ 9152 w 10000"/>
              <a:gd name="connsiteY76" fmla="*/ 6292 h 10000"/>
              <a:gd name="connsiteX77" fmla="*/ 9386 w 10000"/>
              <a:gd name="connsiteY77" fmla="*/ 6292 h 10000"/>
              <a:gd name="connsiteX78" fmla="*/ 9710 w 10000"/>
              <a:gd name="connsiteY78" fmla="*/ 6360 h 10000"/>
              <a:gd name="connsiteX79" fmla="*/ 9654 w 10000"/>
              <a:gd name="connsiteY79" fmla="*/ 5643 h 10000"/>
              <a:gd name="connsiteX80" fmla="*/ 9446 w 10000"/>
              <a:gd name="connsiteY80" fmla="*/ 5394 h 10000"/>
              <a:gd name="connsiteX81" fmla="*/ 9502 w 10000"/>
              <a:gd name="connsiteY81" fmla="*/ 5279 h 10000"/>
              <a:gd name="connsiteX82" fmla="*/ 9381 w 10000"/>
              <a:gd name="connsiteY82" fmla="*/ 5235 h 10000"/>
              <a:gd name="connsiteX83" fmla="*/ 9269 w 10000"/>
              <a:gd name="connsiteY83" fmla="*/ 5187 h 10000"/>
              <a:gd name="connsiteX84" fmla="*/ 9355 w 10000"/>
              <a:gd name="connsiteY84" fmla="*/ 5024 h 10000"/>
              <a:gd name="connsiteX85" fmla="*/ 9684 w 10000"/>
              <a:gd name="connsiteY85" fmla="*/ 4914 h 10000"/>
              <a:gd name="connsiteX86" fmla="*/ 10000 w 10000"/>
              <a:gd name="connsiteY86" fmla="*/ 4493 h 10000"/>
              <a:gd name="connsiteX87" fmla="*/ 9364 w 10000"/>
              <a:gd name="connsiteY87" fmla="*/ 4298 h 10000"/>
              <a:gd name="connsiteX88" fmla="*/ 8919 w 10000"/>
              <a:gd name="connsiteY88" fmla="*/ 4452 h 10000"/>
              <a:gd name="connsiteX89" fmla="*/ 8802 w 10000"/>
              <a:gd name="connsiteY89" fmla="*/ 4472 h 10000"/>
              <a:gd name="connsiteX90" fmla="*/ 8625 w 10000"/>
              <a:gd name="connsiteY90" fmla="*/ 4472 h 10000"/>
              <a:gd name="connsiteX91" fmla="*/ 6366 w 10000"/>
              <a:gd name="connsiteY91" fmla="*/ 3179 h 10000"/>
              <a:gd name="connsiteX92" fmla="*/ 6280 w 10000"/>
              <a:gd name="connsiteY92" fmla="*/ 3064 h 10000"/>
              <a:gd name="connsiteX93" fmla="*/ 6133 w 10000"/>
              <a:gd name="connsiteY93" fmla="*/ 2996 h 10000"/>
              <a:gd name="connsiteX94" fmla="*/ 6249 w 10000"/>
              <a:gd name="connsiteY94" fmla="*/ 2903 h 10000"/>
              <a:gd name="connsiteX95" fmla="*/ 6686 w 10000"/>
              <a:gd name="connsiteY95" fmla="*/ 2836 h 10000"/>
              <a:gd name="connsiteX96" fmla="*/ 8006 w 10000"/>
              <a:gd name="connsiteY96" fmla="*/ 2051 h 10000"/>
              <a:gd name="connsiteX97" fmla="*/ 8105 w 10000"/>
              <a:gd name="connsiteY97" fmla="*/ 1966 h 10000"/>
              <a:gd name="connsiteX98" fmla="*/ 8827 w 10000"/>
              <a:gd name="connsiteY98" fmla="*/ 1405 h 10000"/>
              <a:gd name="connsiteX99" fmla="*/ 8625 w 10000"/>
              <a:gd name="connsiteY99" fmla="*/ 1197 h 10000"/>
              <a:gd name="connsiteX100" fmla="*/ 8827 w 10000"/>
              <a:gd name="connsiteY100" fmla="*/ 1177 h 10000"/>
              <a:gd name="connsiteX101" fmla="*/ 8827 w 10000"/>
              <a:gd name="connsiteY101" fmla="*/ 1105 h 10000"/>
              <a:gd name="connsiteX102" fmla="*/ 8533 w 10000"/>
              <a:gd name="connsiteY102" fmla="*/ 1105 h 10000"/>
              <a:gd name="connsiteX103" fmla="*/ 8391 w 10000"/>
              <a:gd name="connsiteY103" fmla="*/ 922 h 10000"/>
              <a:gd name="connsiteX104" fmla="*/ 8006 w 10000"/>
              <a:gd name="connsiteY104" fmla="*/ 782 h 10000"/>
              <a:gd name="connsiteX105" fmla="*/ 7508 w 10000"/>
              <a:gd name="connsiteY105" fmla="*/ 854 h 10000"/>
              <a:gd name="connsiteX106" fmla="*/ 7508 w 10000"/>
              <a:gd name="connsiteY106" fmla="*/ 762 h 10000"/>
              <a:gd name="connsiteX107" fmla="*/ 7590 w 10000"/>
              <a:gd name="connsiteY107" fmla="*/ 732 h 10000"/>
              <a:gd name="connsiteX108" fmla="*/ 7625 w 10000"/>
              <a:gd name="connsiteY108" fmla="*/ 715 h 10000"/>
              <a:gd name="connsiteX109" fmla="*/ 7802 w 10000"/>
              <a:gd name="connsiteY109" fmla="*/ 482 h 10000"/>
              <a:gd name="connsiteX110" fmla="*/ 7759 w 10000"/>
              <a:gd name="connsiteY110" fmla="*/ 429 h 10000"/>
              <a:gd name="connsiteX111" fmla="*/ 7448 w 10000"/>
              <a:gd name="connsiteY111" fmla="*/ 23 h 10000"/>
              <a:gd name="connsiteX112" fmla="*/ 7435 w 10000"/>
              <a:gd name="connsiteY112" fmla="*/ 13 h 10000"/>
              <a:gd name="connsiteX113" fmla="*/ 7422 w 10000"/>
              <a:gd name="connsiteY113" fmla="*/ 0 h 10000"/>
              <a:gd name="connsiteX114" fmla="*/ 6937 w 10000"/>
              <a:gd name="connsiteY114" fmla="*/ 194 h 10000"/>
              <a:gd name="connsiteX0" fmla="*/ 6937 w 10000"/>
              <a:gd name="connsiteY0" fmla="*/ 194 h 10000"/>
              <a:gd name="connsiteX1" fmla="*/ 6336 w 10000"/>
              <a:gd name="connsiteY1" fmla="*/ 854 h 10000"/>
              <a:gd name="connsiteX2" fmla="*/ 6159 w 10000"/>
              <a:gd name="connsiteY2" fmla="*/ 1081 h 10000"/>
              <a:gd name="connsiteX3" fmla="*/ 6630 w 10000"/>
              <a:gd name="connsiteY3" fmla="*/ 1041 h 10000"/>
              <a:gd name="connsiteX4" fmla="*/ 6924 w 10000"/>
              <a:gd name="connsiteY4" fmla="*/ 1197 h 10000"/>
              <a:gd name="connsiteX5" fmla="*/ 6829 w 10000"/>
              <a:gd name="connsiteY5" fmla="*/ 1309 h 10000"/>
              <a:gd name="connsiteX6" fmla="*/ 6015 w 10000"/>
              <a:gd name="connsiteY6" fmla="*/ 1428 h 10000"/>
              <a:gd name="connsiteX7" fmla="*/ 5695 w 10000"/>
              <a:gd name="connsiteY7" fmla="*/ 1381 h 10000"/>
              <a:gd name="connsiteX8" fmla="*/ 5345 w 10000"/>
              <a:gd name="connsiteY8" fmla="*/ 1435 h 10000"/>
              <a:gd name="connsiteX9" fmla="*/ 5042 w 10000"/>
              <a:gd name="connsiteY9" fmla="*/ 1632 h 10000"/>
              <a:gd name="connsiteX10" fmla="*/ 3736 w 10000"/>
              <a:gd name="connsiteY10" fmla="*/ 2356 h 10000"/>
              <a:gd name="connsiteX11" fmla="*/ 941 w 10000"/>
              <a:gd name="connsiteY11" fmla="*/ 4979 h 10000"/>
              <a:gd name="connsiteX12" fmla="*/ 1235 w 10000"/>
              <a:gd name="connsiteY12" fmla="*/ 5116 h 10000"/>
              <a:gd name="connsiteX13" fmla="*/ 1668 w 10000"/>
              <a:gd name="connsiteY13" fmla="*/ 5143 h 10000"/>
              <a:gd name="connsiteX14" fmla="*/ 2200 w 10000"/>
              <a:gd name="connsiteY14" fmla="*/ 5463 h 10000"/>
              <a:gd name="connsiteX15" fmla="*/ 2097 w 10000"/>
              <a:gd name="connsiteY15" fmla="*/ 5653 h 10000"/>
              <a:gd name="connsiteX16" fmla="*/ 1625 w 10000"/>
              <a:gd name="connsiteY16" fmla="*/ 5792 h 10000"/>
              <a:gd name="connsiteX17" fmla="*/ 855 w 10000"/>
              <a:gd name="connsiteY17" fmla="*/ 5602 h 10000"/>
              <a:gd name="connsiteX18" fmla="*/ 971 w 10000"/>
              <a:gd name="connsiteY18" fmla="*/ 5575 h 10000"/>
              <a:gd name="connsiteX19" fmla="*/ 971 w 10000"/>
              <a:gd name="connsiteY19" fmla="*/ 5510 h 10000"/>
              <a:gd name="connsiteX20" fmla="*/ 825 w 10000"/>
              <a:gd name="connsiteY20" fmla="*/ 5438 h 10000"/>
              <a:gd name="connsiteX21" fmla="*/ 677 w 10000"/>
              <a:gd name="connsiteY21" fmla="*/ 5670 h 10000"/>
              <a:gd name="connsiteX22" fmla="*/ 738 w 10000"/>
              <a:gd name="connsiteY22" fmla="*/ 5761 h 10000"/>
              <a:gd name="connsiteX23" fmla="*/ 816 w 10000"/>
              <a:gd name="connsiteY23" fmla="*/ 5976 h 10000"/>
              <a:gd name="connsiteX24" fmla="*/ 881 w 10000"/>
              <a:gd name="connsiteY24" fmla="*/ 6110 h 10000"/>
              <a:gd name="connsiteX25" fmla="*/ 746 w 10000"/>
              <a:gd name="connsiteY25" fmla="*/ 6347 h 10000"/>
              <a:gd name="connsiteX26" fmla="*/ 475 w 10000"/>
              <a:gd name="connsiteY26" fmla="*/ 6500 h 10000"/>
              <a:gd name="connsiteX27" fmla="*/ 236 w 10000"/>
              <a:gd name="connsiteY27" fmla="*/ 6843 h 10000"/>
              <a:gd name="connsiteX28" fmla="*/ 2 w 10000"/>
              <a:gd name="connsiteY28" fmla="*/ 7189 h 10000"/>
              <a:gd name="connsiteX29" fmla="*/ 314 w 10000"/>
              <a:gd name="connsiteY29" fmla="*/ 7407 h 10000"/>
              <a:gd name="connsiteX30" fmla="*/ 707 w 10000"/>
              <a:gd name="connsiteY30" fmla="*/ 7582 h 10000"/>
              <a:gd name="connsiteX31" fmla="*/ 881 w 10000"/>
              <a:gd name="connsiteY31" fmla="*/ 7582 h 10000"/>
              <a:gd name="connsiteX32" fmla="*/ 946 w 10000"/>
              <a:gd name="connsiteY32" fmla="*/ 7673 h 10000"/>
              <a:gd name="connsiteX33" fmla="*/ 1102 w 10000"/>
              <a:gd name="connsiteY33" fmla="*/ 7871 h 10000"/>
              <a:gd name="connsiteX34" fmla="*/ 1175 w 10000"/>
              <a:gd name="connsiteY34" fmla="*/ 7976 h 10000"/>
              <a:gd name="connsiteX35" fmla="*/ 1002 w 10000"/>
              <a:gd name="connsiteY35" fmla="*/ 8067 h 10000"/>
              <a:gd name="connsiteX36" fmla="*/ 907 w 10000"/>
              <a:gd name="connsiteY36" fmla="*/ 8133 h 10000"/>
              <a:gd name="connsiteX37" fmla="*/ 864 w 10000"/>
              <a:gd name="connsiteY37" fmla="*/ 8214 h 10000"/>
              <a:gd name="connsiteX38" fmla="*/ 561 w 10000"/>
              <a:gd name="connsiteY38" fmla="*/ 8689 h 10000"/>
              <a:gd name="connsiteX39" fmla="*/ 475 w 10000"/>
              <a:gd name="connsiteY39" fmla="*/ 9013 h 10000"/>
              <a:gd name="connsiteX40" fmla="*/ 772 w 10000"/>
              <a:gd name="connsiteY40" fmla="*/ 9306 h 10000"/>
              <a:gd name="connsiteX41" fmla="*/ 1040 w 10000"/>
              <a:gd name="connsiteY41" fmla="*/ 9510 h 10000"/>
              <a:gd name="connsiteX42" fmla="*/ 1556 w 10000"/>
              <a:gd name="connsiteY42" fmla="*/ 9495 h 10000"/>
              <a:gd name="connsiteX43" fmla="*/ 1897 w 10000"/>
              <a:gd name="connsiteY43" fmla="*/ 9710 h 10000"/>
              <a:gd name="connsiteX44" fmla="*/ 2084 w 10000"/>
              <a:gd name="connsiteY44" fmla="*/ 9818 h 10000"/>
              <a:gd name="connsiteX45" fmla="*/ 2408 w 10000"/>
              <a:gd name="connsiteY45" fmla="*/ 9748 h 10000"/>
              <a:gd name="connsiteX46" fmla="*/ 2537 w 10000"/>
              <a:gd name="connsiteY46" fmla="*/ 9901 h 10000"/>
              <a:gd name="connsiteX47" fmla="*/ 3014 w 10000"/>
              <a:gd name="connsiteY47" fmla="*/ 9924 h 10000"/>
              <a:gd name="connsiteX48" fmla="*/ 3057 w 10000"/>
              <a:gd name="connsiteY48" fmla="*/ 9891 h 10000"/>
              <a:gd name="connsiteX49" fmla="*/ 3113 w 10000"/>
              <a:gd name="connsiteY49" fmla="*/ 9818 h 10000"/>
              <a:gd name="connsiteX50" fmla="*/ 3697 w 10000"/>
              <a:gd name="connsiteY50" fmla="*/ 9818 h 10000"/>
              <a:gd name="connsiteX51" fmla="*/ 3809 w 10000"/>
              <a:gd name="connsiteY51" fmla="*/ 9676 h 10000"/>
              <a:gd name="connsiteX52" fmla="*/ 3852 w 10000"/>
              <a:gd name="connsiteY52" fmla="*/ 9615 h 10000"/>
              <a:gd name="connsiteX53" fmla="*/ 4320 w 10000"/>
              <a:gd name="connsiteY53" fmla="*/ 9571 h 10000"/>
              <a:gd name="connsiteX54" fmla="*/ 4636 w 10000"/>
              <a:gd name="connsiteY54" fmla="*/ 9289 h 10000"/>
              <a:gd name="connsiteX55" fmla="*/ 4986 w 10000"/>
              <a:gd name="connsiteY55" fmla="*/ 8689 h 10000"/>
              <a:gd name="connsiteX56" fmla="*/ 5164 w 10000"/>
              <a:gd name="connsiteY56" fmla="*/ 8390 h 10000"/>
              <a:gd name="connsiteX57" fmla="*/ 5523 w 10000"/>
              <a:gd name="connsiteY57" fmla="*/ 8214 h 10000"/>
              <a:gd name="connsiteX58" fmla="*/ 5760 w 10000"/>
              <a:gd name="connsiteY58" fmla="*/ 7915 h 10000"/>
              <a:gd name="connsiteX59" fmla="*/ 6159 w 10000"/>
              <a:gd name="connsiteY59" fmla="*/ 7861 h 10000"/>
              <a:gd name="connsiteX60" fmla="*/ 6072 w 10000"/>
              <a:gd name="connsiteY60" fmla="*/ 7677 h 10000"/>
              <a:gd name="connsiteX61" fmla="*/ 6453 w 10000"/>
              <a:gd name="connsiteY61" fmla="*/ 7582 h 10000"/>
              <a:gd name="connsiteX62" fmla="*/ 6660 w 10000"/>
              <a:gd name="connsiteY62" fmla="*/ 7653 h 10000"/>
              <a:gd name="connsiteX63" fmla="*/ 6898 w 10000"/>
              <a:gd name="connsiteY63" fmla="*/ 7469 h 10000"/>
              <a:gd name="connsiteX64" fmla="*/ 7214 w 10000"/>
              <a:gd name="connsiteY64" fmla="*/ 7512 h 10000"/>
              <a:gd name="connsiteX65" fmla="*/ 7244 w 10000"/>
              <a:gd name="connsiteY65" fmla="*/ 7673 h 10000"/>
              <a:gd name="connsiteX66" fmla="*/ 7405 w 10000"/>
              <a:gd name="connsiteY66" fmla="*/ 7918 h 10000"/>
              <a:gd name="connsiteX67" fmla="*/ 7538 w 10000"/>
              <a:gd name="connsiteY67" fmla="*/ 8043 h 10000"/>
              <a:gd name="connsiteX68" fmla="*/ 7729 w 10000"/>
              <a:gd name="connsiteY68" fmla="*/ 7918 h 10000"/>
              <a:gd name="connsiteX69" fmla="*/ 7989 w 10000"/>
              <a:gd name="connsiteY69" fmla="*/ 7819 h 10000"/>
              <a:gd name="connsiteX70" fmla="*/ 8477 w 10000"/>
              <a:gd name="connsiteY70" fmla="*/ 7788 h 10000"/>
              <a:gd name="connsiteX71" fmla="*/ 8607 w 10000"/>
              <a:gd name="connsiteY71" fmla="*/ 7707 h 10000"/>
              <a:gd name="connsiteX72" fmla="*/ 8750 w 10000"/>
              <a:gd name="connsiteY72" fmla="*/ 7428 h 10000"/>
              <a:gd name="connsiteX73" fmla="*/ 8711 w 10000"/>
              <a:gd name="connsiteY73" fmla="*/ 7122 h 10000"/>
              <a:gd name="connsiteX74" fmla="*/ 8962 w 10000"/>
              <a:gd name="connsiteY74" fmla="*/ 6744 h 10000"/>
              <a:gd name="connsiteX75" fmla="*/ 9010 w 10000"/>
              <a:gd name="connsiteY75" fmla="*/ 6483 h 10000"/>
              <a:gd name="connsiteX76" fmla="*/ 9152 w 10000"/>
              <a:gd name="connsiteY76" fmla="*/ 6292 h 10000"/>
              <a:gd name="connsiteX77" fmla="*/ 9386 w 10000"/>
              <a:gd name="connsiteY77" fmla="*/ 6292 h 10000"/>
              <a:gd name="connsiteX78" fmla="*/ 9710 w 10000"/>
              <a:gd name="connsiteY78" fmla="*/ 6360 h 10000"/>
              <a:gd name="connsiteX79" fmla="*/ 9654 w 10000"/>
              <a:gd name="connsiteY79" fmla="*/ 5643 h 10000"/>
              <a:gd name="connsiteX80" fmla="*/ 9446 w 10000"/>
              <a:gd name="connsiteY80" fmla="*/ 5394 h 10000"/>
              <a:gd name="connsiteX81" fmla="*/ 9502 w 10000"/>
              <a:gd name="connsiteY81" fmla="*/ 5279 h 10000"/>
              <a:gd name="connsiteX82" fmla="*/ 9381 w 10000"/>
              <a:gd name="connsiteY82" fmla="*/ 5235 h 10000"/>
              <a:gd name="connsiteX83" fmla="*/ 9269 w 10000"/>
              <a:gd name="connsiteY83" fmla="*/ 5187 h 10000"/>
              <a:gd name="connsiteX84" fmla="*/ 9355 w 10000"/>
              <a:gd name="connsiteY84" fmla="*/ 5024 h 10000"/>
              <a:gd name="connsiteX85" fmla="*/ 9684 w 10000"/>
              <a:gd name="connsiteY85" fmla="*/ 4914 h 10000"/>
              <a:gd name="connsiteX86" fmla="*/ 10000 w 10000"/>
              <a:gd name="connsiteY86" fmla="*/ 4493 h 10000"/>
              <a:gd name="connsiteX87" fmla="*/ 9364 w 10000"/>
              <a:gd name="connsiteY87" fmla="*/ 4298 h 10000"/>
              <a:gd name="connsiteX88" fmla="*/ 8919 w 10000"/>
              <a:gd name="connsiteY88" fmla="*/ 4452 h 10000"/>
              <a:gd name="connsiteX89" fmla="*/ 8802 w 10000"/>
              <a:gd name="connsiteY89" fmla="*/ 4472 h 10000"/>
              <a:gd name="connsiteX90" fmla="*/ 8625 w 10000"/>
              <a:gd name="connsiteY90" fmla="*/ 4472 h 10000"/>
              <a:gd name="connsiteX91" fmla="*/ 6280 w 10000"/>
              <a:gd name="connsiteY91" fmla="*/ 3064 h 10000"/>
              <a:gd name="connsiteX92" fmla="*/ 6133 w 10000"/>
              <a:gd name="connsiteY92" fmla="*/ 2996 h 10000"/>
              <a:gd name="connsiteX93" fmla="*/ 6249 w 10000"/>
              <a:gd name="connsiteY93" fmla="*/ 2903 h 10000"/>
              <a:gd name="connsiteX94" fmla="*/ 6686 w 10000"/>
              <a:gd name="connsiteY94" fmla="*/ 2836 h 10000"/>
              <a:gd name="connsiteX95" fmla="*/ 8006 w 10000"/>
              <a:gd name="connsiteY95" fmla="*/ 2051 h 10000"/>
              <a:gd name="connsiteX96" fmla="*/ 8105 w 10000"/>
              <a:gd name="connsiteY96" fmla="*/ 1966 h 10000"/>
              <a:gd name="connsiteX97" fmla="*/ 8827 w 10000"/>
              <a:gd name="connsiteY97" fmla="*/ 1405 h 10000"/>
              <a:gd name="connsiteX98" fmla="*/ 8625 w 10000"/>
              <a:gd name="connsiteY98" fmla="*/ 1197 h 10000"/>
              <a:gd name="connsiteX99" fmla="*/ 8827 w 10000"/>
              <a:gd name="connsiteY99" fmla="*/ 1177 h 10000"/>
              <a:gd name="connsiteX100" fmla="*/ 8827 w 10000"/>
              <a:gd name="connsiteY100" fmla="*/ 1105 h 10000"/>
              <a:gd name="connsiteX101" fmla="*/ 8533 w 10000"/>
              <a:gd name="connsiteY101" fmla="*/ 1105 h 10000"/>
              <a:gd name="connsiteX102" fmla="*/ 8391 w 10000"/>
              <a:gd name="connsiteY102" fmla="*/ 922 h 10000"/>
              <a:gd name="connsiteX103" fmla="*/ 8006 w 10000"/>
              <a:gd name="connsiteY103" fmla="*/ 782 h 10000"/>
              <a:gd name="connsiteX104" fmla="*/ 7508 w 10000"/>
              <a:gd name="connsiteY104" fmla="*/ 854 h 10000"/>
              <a:gd name="connsiteX105" fmla="*/ 7508 w 10000"/>
              <a:gd name="connsiteY105" fmla="*/ 762 h 10000"/>
              <a:gd name="connsiteX106" fmla="*/ 7590 w 10000"/>
              <a:gd name="connsiteY106" fmla="*/ 732 h 10000"/>
              <a:gd name="connsiteX107" fmla="*/ 7625 w 10000"/>
              <a:gd name="connsiteY107" fmla="*/ 715 h 10000"/>
              <a:gd name="connsiteX108" fmla="*/ 7802 w 10000"/>
              <a:gd name="connsiteY108" fmla="*/ 482 h 10000"/>
              <a:gd name="connsiteX109" fmla="*/ 7759 w 10000"/>
              <a:gd name="connsiteY109" fmla="*/ 429 h 10000"/>
              <a:gd name="connsiteX110" fmla="*/ 7448 w 10000"/>
              <a:gd name="connsiteY110" fmla="*/ 23 h 10000"/>
              <a:gd name="connsiteX111" fmla="*/ 7435 w 10000"/>
              <a:gd name="connsiteY111" fmla="*/ 13 h 10000"/>
              <a:gd name="connsiteX112" fmla="*/ 7422 w 10000"/>
              <a:gd name="connsiteY112" fmla="*/ 0 h 10000"/>
              <a:gd name="connsiteX113" fmla="*/ 6937 w 10000"/>
              <a:gd name="connsiteY113" fmla="*/ 194 h 10000"/>
              <a:gd name="connsiteX0" fmla="*/ 6937 w 10000"/>
              <a:gd name="connsiteY0" fmla="*/ 194 h 10000"/>
              <a:gd name="connsiteX1" fmla="*/ 6336 w 10000"/>
              <a:gd name="connsiteY1" fmla="*/ 854 h 10000"/>
              <a:gd name="connsiteX2" fmla="*/ 6159 w 10000"/>
              <a:gd name="connsiteY2" fmla="*/ 1081 h 10000"/>
              <a:gd name="connsiteX3" fmla="*/ 6630 w 10000"/>
              <a:gd name="connsiteY3" fmla="*/ 1041 h 10000"/>
              <a:gd name="connsiteX4" fmla="*/ 6924 w 10000"/>
              <a:gd name="connsiteY4" fmla="*/ 1197 h 10000"/>
              <a:gd name="connsiteX5" fmla="*/ 6829 w 10000"/>
              <a:gd name="connsiteY5" fmla="*/ 1309 h 10000"/>
              <a:gd name="connsiteX6" fmla="*/ 6015 w 10000"/>
              <a:gd name="connsiteY6" fmla="*/ 1428 h 10000"/>
              <a:gd name="connsiteX7" fmla="*/ 5695 w 10000"/>
              <a:gd name="connsiteY7" fmla="*/ 1381 h 10000"/>
              <a:gd name="connsiteX8" fmla="*/ 5345 w 10000"/>
              <a:gd name="connsiteY8" fmla="*/ 1435 h 10000"/>
              <a:gd name="connsiteX9" fmla="*/ 5042 w 10000"/>
              <a:gd name="connsiteY9" fmla="*/ 1632 h 10000"/>
              <a:gd name="connsiteX10" fmla="*/ 3736 w 10000"/>
              <a:gd name="connsiteY10" fmla="*/ 2356 h 10000"/>
              <a:gd name="connsiteX11" fmla="*/ 941 w 10000"/>
              <a:gd name="connsiteY11" fmla="*/ 4979 h 10000"/>
              <a:gd name="connsiteX12" fmla="*/ 1235 w 10000"/>
              <a:gd name="connsiteY12" fmla="*/ 5116 h 10000"/>
              <a:gd name="connsiteX13" fmla="*/ 1668 w 10000"/>
              <a:gd name="connsiteY13" fmla="*/ 5143 h 10000"/>
              <a:gd name="connsiteX14" fmla="*/ 2200 w 10000"/>
              <a:gd name="connsiteY14" fmla="*/ 5463 h 10000"/>
              <a:gd name="connsiteX15" fmla="*/ 2097 w 10000"/>
              <a:gd name="connsiteY15" fmla="*/ 5653 h 10000"/>
              <a:gd name="connsiteX16" fmla="*/ 1625 w 10000"/>
              <a:gd name="connsiteY16" fmla="*/ 5792 h 10000"/>
              <a:gd name="connsiteX17" fmla="*/ 855 w 10000"/>
              <a:gd name="connsiteY17" fmla="*/ 5602 h 10000"/>
              <a:gd name="connsiteX18" fmla="*/ 971 w 10000"/>
              <a:gd name="connsiteY18" fmla="*/ 5575 h 10000"/>
              <a:gd name="connsiteX19" fmla="*/ 971 w 10000"/>
              <a:gd name="connsiteY19" fmla="*/ 5510 h 10000"/>
              <a:gd name="connsiteX20" fmla="*/ 825 w 10000"/>
              <a:gd name="connsiteY20" fmla="*/ 5438 h 10000"/>
              <a:gd name="connsiteX21" fmla="*/ 677 w 10000"/>
              <a:gd name="connsiteY21" fmla="*/ 5670 h 10000"/>
              <a:gd name="connsiteX22" fmla="*/ 738 w 10000"/>
              <a:gd name="connsiteY22" fmla="*/ 5761 h 10000"/>
              <a:gd name="connsiteX23" fmla="*/ 816 w 10000"/>
              <a:gd name="connsiteY23" fmla="*/ 5976 h 10000"/>
              <a:gd name="connsiteX24" fmla="*/ 881 w 10000"/>
              <a:gd name="connsiteY24" fmla="*/ 6110 h 10000"/>
              <a:gd name="connsiteX25" fmla="*/ 746 w 10000"/>
              <a:gd name="connsiteY25" fmla="*/ 6347 h 10000"/>
              <a:gd name="connsiteX26" fmla="*/ 475 w 10000"/>
              <a:gd name="connsiteY26" fmla="*/ 6500 h 10000"/>
              <a:gd name="connsiteX27" fmla="*/ 236 w 10000"/>
              <a:gd name="connsiteY27" fmla="*/ 6843 h 10000"/>
              <a:gd name="connsiteX28" fmla="*/ 2 w 10000"/>
              <a:gd name="connsiteY28" fmla="*/ 7189 h 10000"/>
              <a:gd name="connsiteX29" fmla="*/ 314 w 10000"/>
              <a:gd name="connsiteY29" fmla="*/ 7407 h 10000"/>
              <a:gd name="connsiteX30" fmla="*/ 707 w 10000"/>
              <a:gd name="connsiteY30" fmla="*/ 7582 h 10000"/>
              <a:gd name="connsiteX31" fmla="*/ 881 w 10000"/>
              <a:gd name="connsiteY31" fmla="*/ 7582 h 10000"/>
              <a:gd name="connsiteX32" fmla="*/ 946 w 10000"/>
              <a:gd name="connsiteY32" fmla="*/ 7673 h 10000"/>
              <a:gd name="connsiteX33" fmla="*/ 1102 w 10000"/>
              <a:gd name="connsiteY33" fmla="*/ 7871 h 10000"/>
              <a:gd name="connsiteX34" fmla="*/ 1175 w 10000"/>
              <a:gd name="connsiteY34" fmla="*/ 7976 h 10000"/>
              <a:gd name="connsiteX35" fmla="*/ 1002 w 10000"/>
              <a:gd name="connsiteY35" fmla="*/ 8067 h 10000"/>
              <a:gd name="connsiteX36" fmla="*/ 907 w 10000"/>
              <a:gd name="connsiteY36" fmla="*/ 8133 h 10000"/>
              <a:gd name="connsiteX37" fmla="*/ 864 w 10000"/>
              <a:gd name="connsiteY37" fmla="*/ 8214 h 10000"/>
              <a:gd name="connsiteX38" fmla="*/ 561 w 10000"/>
              <a:gd name="connsiteY38" fmla="*/ 8689 h 10000"/>
              <a:gd name="connsiteX39" fmla="*/ 475 w 10000"/>
              <a:gd name="connsiteY39" fmla="*/ 9013 h 10000"/>
              <a:gd name="connsiteX40" fmla="*/ 772 w 10000"/>
              <a:gd name="connsiteY40" fmla="*/ 9306 h 10000"/>
              <a:gd name="connsiteX41" fmla="*/ 1040 w 10000"/>
              <a:gd name="connsiteY41" fmla="*/ 9510 h 10000"/>
              <a:gd name="connsiteX42" fmla="*/ 1556 w 10000"/>
              <a:gd name="connsiteY42" fmla="*/ 9495 h 10000"/>
              <a:gd name="connsiteX43" fmla="*/ 1897 w 10000"/>
              <a:gd name="connsiteY43" fmla="*/ 9710 h 10000"/>
              <a:gd name="connsiteX44" fmla="*/ 2084 w 10000"/>
              <a:gd name="connsiteY44" fmla="*/ 9818 h 10000"/>
              <a:gd name="connsiteX45" fmla="*/ 2408 w 10000"/>
              <a:gd name="connsiteY45" fmla="*/ 9748 h 10000"/>
              <a:gd name="connsiteX46" fmla="*/ 2537 w 10000"/>
              <a:gd name="connsiteY46" fmla="*/ 9901 h 10000"/>
              <a:gd name="connsiteX47" fmla="*/ 3014 w 10000"/>
              <a:gd name="connsiteY47" fmla="*/ 9924 h 10000"/>
              <a:gd name="connsiteX48" fmla="*/ 3057 w 10000"/>
              <a:gd name="connsiteY48" fmla="*/ 9891 h 10000"/>
              <a:gd name="connsiteX49" fmla="*/ 3113 w 10000"/>
              <a:gd name="connsiteY49" fmla="*/ 9818 h 10000"/>
              <a:gd name="connsiteX50" fmla="*/ 3697 w 10000"/>
              <a:gd name="connsiteY50" fmla="*/ 9818 h 10000"/>
              <a:gd name="connsiteX51" fmla="*/ 3809 w 10000"/>
              <a:gd name="connsiteY51" fmla="*/ 9676 h 10000"/>
              <a:gd name="connsiteX52" fmla="*/ 3852 w 10000"/>
              <a:gd name="connsiteY52" fmla="*/ 9615 h 10000"/>
              <a:gd name="connsiteX53" fmla="*/ 4320 w 10000"/>
              <a:gd name="connsiteY53" fmla="*/ 9571 h 10000"/>
              <a:gd name="connsiteX54" fmla="*/ 4636 w 10000"/>
              <a:gd name="connsiteY54" fmla="*/ 9289 h 10000"/>
              <a:gd name="connsiteX55" fmla="*/ 4986 w 10000"/>
              <a:gd name="connsiteY55" fmla="*/ 8689 h 10000"/>
              <a:gd name="connsiteX56" fmla="*/ 5164 w 10000"/>
              <a:gd name="connsiteY56" fmla="*/ 8390 h 10000"/>
              <a:gd name="connsiteX57" fmla="*/ 5523 w 10000"/>
              <a:gd name="connsiteY57" fmla="*/ 8214 h 10000"/>
              <a:gd name="connsiteX58" fmla="*/ 5760 w 10000"/>
              <a:gd name="connsiteY58" fmla="*/ 7915 h 10000"/>
              <a:gd name="connsiteX59" fmla="*/ 6159 w 10000"/>
              <a:gd name="connsiteY59" fmla="*/ 7861 h 10000"/>
              <a:gd name="connsiteX60" fmla="*/ 6072 w 10000"/>
              <a:gd name="connsiteY60" fmla="*/ 7677 h 10000"/>
              <a:gd name="connsiteX61" fmla="*/ 6453 w 10000"/>
              <a:gd name="connsiteY61" fmla="*/ 7582 h 10000"/>
              <a:gd name="connsiteX62" fmla="*/ 6660 w 10000"/>
              <a:gd name="connsiteY62" fmla="*/ 7653 h 10000"/>
              <a:gd name="connsiteX63" fmla="*/ 6898 w 10000"/>
              <a:gd name="connsiteY63" fmla="*/ 7469 h 10000"/>
              <a:gd name="connsiteX64" fmla="*/ 7214 w 10000"/>
              <a:gd name="connsiteY64" fmla="*/ 7512 h 10000"/>
              <a:gd name="connsiteX65" fmla="*/ 7244 w 10000"/>
              <a:gd name="connsiteY65" fmla="*/ 7673 h 10000"/>
              <a:gd name="connsiteX66" fmla="*/ 7405 w 10000"/>
              <a:gd name="connsiteY66" fmla="*/ 7918 h 10000"/>
              <a:gd name="connsiteX67" fmla="*/ 7538 w 10000"/>
              <a:gd name="connsiteY67" fmla="*/ 8043 h 10000"/>
              <a:gd name="connsiteX68" fmla="*/ 7729 w 10000"/>
              <a:gd name="connsiteY68" fmla="*/ 7918 h 10000"/>
              <a:gd name="connsiteX69" fmla="*/ 7989 w 10000"/>
              <a:gd name="connsiteY69" fmla="*/ 7819 h 10000"/>
              <a:gd name="connsiteX70" fmla="*/ 8477 w 10000"/>
              <a:gd name="connsiteY70" fmla="*/ 7788 h 10000"/>
              <a:gd name="connsiteX71" fmla="*/ 8607 w 10000"/>
              <a:gd name="connsiteY71" fmla="*/ 7707 h 10000"/>
              <a:gd name="connsiteX72" fmla="*/ 8750 w 10000"/>
              <a:gd name="connsiteY72" fmla="*/ 7428 h 10000"/>
              <a:gd name="connsiteX73" fmla="*/ 8711 w 10000"/>
              <a:gd name="connsiteY73" fmla="*/ 7122 h 10000"/>
              <a:gd name="connsiteX74" fmla="*/ 8962 w 10000"/>
              <a:gd name="connsiteY74" fmla="*/ 6744 h 10000"/>
              <a:gd name="connsiteX75" fmla="*/ 9010 w 10000"/>
              <a:gd name="connsiteY75" fmla="*/ 6483 h 10000"/>
              <a:gd name="connsiteX76" fmla="*/ 9152 w 10000"/>
              <a:gd name="connsiteY76" fmla="*/ 6292 h 10000"/>
              <a:gd name="connsiteX77" fmla="*/ 9386 w 10000"/>
              <a:gd name="connsiteY77" fmla="*/ 6292 h 10000"/>
              <a:gd name="connsiteX78" fmla="*/ 9710 w 10000"/>
              <a:gd name="connsiteY78" fmla="*/ 6360 h 10000"/>
              <a:gd name="connsiteX79" fmla="*/ 9654 w 10000"/>
              <a:gd name="connsiteY79" fmla="*/ 5643 h 10000"/>
              <a:gd name="connsiteX80" fmla="*/ 9446 w 10000"/>
              <a:gd name="connsiteY80" fmla="*/ 5394 h 10000"/>
              <a:gd name="connsiteX81" fmla="*/ 9502 w 10000"/>
              <a:gd name="connsiteY81" fmla="*/ 5279 h 10000"/>
              <a:gd name="connsiteX82" fmla="*/ 9381 w 10000"/>
              <a:gd name="connsiteY82" fmla="*/ 5235 h 10000"/>
              <a:gd name="connsiteX83" fmla="*/ 9269 w 10000"/>
              <a:gd name="connsiteY83" fmla="*/ 5187 h 10000"/>
              <a:gd name="connsiteX84" fmla="*/ 9355 w 10000"/>
              <a:gd name="connsiteY84" fmla="*/ 5024 h 10000"/>
              <a:gd name="connsiteX85" fmla="*/ 9684 w 10000"/>
              <a:gd name="connsiteY85" fmla="*/ 4914 h 10000"/>
              <a:gd name="connsiteX86" fmla="*/ 10000 w 10000"/>
              <a:gd name="connsiteY86" fmla="*/ 4493 h 10000"/>
              <a:gd name="connsiteX87" fmla="*/ 9364 w 10000"/>
              <a:gd name="connsiteY87" fmla="*/ 4298 h 10000"/>
              <a:gd name="connsiteX88" fmla="*/ 8919 w 10000"/>
              <a:gd name="connsiteY88" fmla="*/ 4452 h 10000"/>
              <a:gd name="connsiteX89" fmla="*/ 8802 w 10000"/>
              <a:gd name="connsiteY89" fmla="*/ 4472 h 10000"/>
              <a:gd name="connsiteX90" fmla="*/ 8625 w 10000"/>
              <a:gd name="connsiteY90" fmla="*/ 4472 h 10000"/>
              <a:gd name="connsiteX91" fmla="*/ 6280 w 10000"/>
              <a:gd name="connsiteY91" fmla="*/ 3064 h 10000"/>
              <a:gd name="connsiteX92" fmla="*/ 6249 w 10000"/>
              <a:gd name="connsiteY92" fmla="*/ 2903 h 10000"/>
              <a:gd name="connsiteX93" fmla="*/ 6686 w 10000"/>
              <a:gd name="connsiteY93" fmla="*/ 2836 h 10000"/>
              <a:gd name="connsiteX94" fmla="*/ 8006 w 10000"/>
              <a:gd name="connsiteY94" fmla="*/ 2051 h 10000"/>
              <a:gd name="connsiteX95" fmla="*/ 8105 w 10000"/>
              <a:gd name="connsiteY95" fmla="*/ 1966 h 10000"/>
              <a:gd name="connsiteX96" fmla="*/ 8827 w 10000"/>
              <a:gd name="connsiteY96" fmla="*/ 1405 h 10000"/>
              <a:gd name="connsiteX97" fmla="*/ 8625 w 10000"/>
              <a:gd name="connsiteY97" fmla="*/ 1197 h 10000"/>
              <a:gd name="connsiteX98" fmla="*/ 8827 w 10000"/>
              <a:gd name="connsiteY98" fmla="*/ 1177 h 10000"/>
              <a:gd name="connsiteX99" fmla="*/ 8827 w 10000"/>
              <a:gd name="connsiteY99" fmla="*/ 1105 h 10000"/>
              <a:gd name="connsiteX100" fmla="*/ 8533 w 10000"/>
              <a:gd name="connsiteY100" fmla="*/ 1105 h 10000"/>
              <a:gd name="connsiteX101" fmla="*/ 8391 w 10000"/>
              <a:gd name="connsiteY101" fmla="*/ 922 h 10000"/>
              <a:gd name="connsiteX102" fmla="*/ 8006 w 10000"/>
              <a:gd name="connsiteY102" fmla="*/ 782 h 10000"/>
              <a:gd name="connsiteX103" fmla="*/ 7508 w 10000"/>
              <a:gd name="connsiteY103" fmla="*/ 854 h 10000"/>
              <a:gd name="connsiteX104" fmla="*/ 7508 w 10000"/>
              <a:gd name="connsiteY104" fmla="*/ 762 h 10000"/>
              <a:gd name="connsiteX105" fmla="*/ 7590 w 10000"/>
              <a:gd name="connsiteY105" fmla="*/ 732 h 10000"/>
              <a:gd name="connsiteX106" fmla="*/ 7625 w 10000"/>
              <a:gd name="connsiteY106" fmla="*/ 715 h 10000"/>
              <a:gd name="connsiteX107" fmla="*/ 7802 w 10000"/>
              <a:gd name="connsiteY107" fmla="*/ 482 h 10000"/>
              <a:gd name="connsiteX108" fmla="*/ 7759 w 10000"/>
              <a:gd name="connsiteY108" fmla="*/ 429 h 10000"/>
              <a:gd name="connsiteX109" fmla="*/ 7448 w 10000"/>
              <a:gd name="connsiteY109" fmla="*/ 23 h 10000"/>
              <a:gd name="connsiteX110" fmla="*/ 7435 w 10000"/>
              <a:gd name="connsiteY110" fmla="*/ 13 h 10000"/>
              <a:gd name="connsiteX111" fmla="*/ 7422 w 10000"/>
              <a:gd name="connsiteY111" fmla="*/ 0 h 10000"/>
              <a:gd name="connsiteX112" fmla="*/ 6937 w 10000"/>
              <a:gd name="connsiteY112" fmla="*/ 194 h 10000"/>
              <a:gd name="connsiteX0" fmla="*/ 6937 w 10000"/>
              <a:gd name="connsiteY0" fmla="*/ 194 h 10000"/>
              <a:gd name="connsiteX1" fmla="*/ 6336 w 10000"/>
              <a:gd name="connsiteY1" fmla="*/ 854 h 10000"/>
              <a:gd name="connsiteX2" fmla="*/ 6159 w 10000"/>
              <a:gd name="connsiteY2" fmla="*/ 1081 h 10000"/>
              <a:gd name="connsiteX3" fmla="*/ 6630 w 10000"/>
              <a:gd name="connsiteY3" fmla="*/ 1041 h 10000"/>
              <a:gd name="connsiteX4" fmla="*/ 6924 w 10000"/>
              <a:gd name="connsiteY4" fmla="*/ 1197 h 10000"/>
              <a:gd name="connsiteX5" fmla="*/ 6829 w 10000"/>
              <a:gd name="connsiteY5" fmla="*/ 1309 h 10000"/>
              <a:gd name="connsiteX6" fmla="*/ 6015 w 10000"/>
              <a:gd name="connsiteY6" fmla="*/ 1428 h 10000"/>
              <a:gd name="connsiteX7" fmla="*/ 5695 w 10000"/>
              <a:gd name="connsiteY7" fmla="*/ 1381 h 10000"/>
              <a:gd name="connsiteX8" fmla="*/ 5345 w 10000"/>
              <a:gd name="connsiteY8" fmla="*/ 1435 h 10000"/>
              <a:gd name="connsiteX9" fmla="*/ 5042 w 10000"/>
              <a:gd name="connsiteY9" fmla="*/ 1632 h 10000"/>
              <a:gd name="connsiteX10" fmla="*/ 3736 w 10000"/>
              <a:gd name="connsiteY10" fmla="*/ 2356 h 10000"/>
              <a:gd name="connsiteX11" fmla="*/ 941 w 10000"/>
              <a:gd name="connsiteY11" fmla="*/ 4979 h 10000"/>
              <a:gd name="connsiteX12" fmla="*/ 1235 w 10000"/>
              <a:gd name="connsiteY12" fmla="*/ 5116 h 10000"/>
              <a:gd name="connsiteX13" fmla="*/ 1668 w 10000"/>
              <a:gd name="connsiteY13" fmla="*/ 5143 h 10000"/>
              <a:gd name="connsiteX14" fmla="*/ 2200 w 10000"/>
              <a:gd name="connsiteY14" fmla="*/ 5463 h 10000"/>
              <a:gd name="connsiteX15" fmla="*/ 2097 w 10000"/>
              <a:gd name="connsiteY15" fmla="*/ 5653 h 10000"/>
              <a:gd name="connsiteX16" fmla="*/ 1625 w 10000"/>
              <a:gd name="connsiteY16" fmla="*/ 5792 h 10000"/>
              <a:gd name="connsiteX17" fmla="*/ 855 w 10000"/>
              <a:gd name="connsiteY17" fmla="*/ 5602 h 10000"/>
              <a:gd name="connsiteX18" fmla="*/ 971 w 10000"/>
              <a:gd name="connsiteY18" fmla="*/ 5575 h 10000"/>
              <a:gd name="connsiteX19" fmla="*/ 971 w 10000"/>
              <a:gd name="connsiteY19" fmla="*/ 5510 h 10000"/>
              <a:gd name="connsiteX20" fmla="*/ 825 w 10000"/>
              <a:gd name="connsiteY20" fmla="*/ 5438 h 10000"/>
              <a:gd name="connsiteX21" fmla="*/ 677 w 10000"/>
              <a:gd name="connsiteY21" fmla="*/ 5670 h 10000"/>
              <a:gd name="connsiteX22" fmla="*/ 738 w 10000"/>
              <a:gd name="connsiteY22" fmla="*/ 5761 h 10000"/>
              <a:gd name="connsiteX23" fmla="*/ 816 w 10000"/>
              <a:gd name="connsiteY23" fmla="*/ 5976 h 10000"/>
              <a:gd name="connsiteX24" fmla="*/ 881 w 10000"/>
              <a:gd name="connsiteY24" fmla="*/ 6110 h 10000"/>
              <a:gd name="connsiteX25" fmla="*/ 746 w 10000"/>
              <a:gd name="connsiteY25" fmla="*/ 6347 h 10000"/>
              <a:gd name="connsiteX26" fmla="*/ 475 w 10000"/>
              <a:gd name="connsiteY26" fmla="*/ 6500 h 10000"/>
              <a:gd name="connsiteX27" fmla="*/ 236 w 10000"/>
              <a:gd name="connsiteY27" fmla="*/ 6843 h 10000"/>
              <a:gd name="connsiteX28" fmla="*/ 2 w 10000"/>
              <a:gd name="connsiteY28" fmla="*/ 7189 h 10000"/>
              <a:gd name="connsiteX29" fmla="*/ 314 w 10000"/>
              <a:gd name="connsiteY29" fmla="*/ 7407 h 10000"/>
              <a:gd name="connsiteX30" fmla="*/ 707 w 10000"/>
              <a:gd name="connsiteY30" fmla="*/ 7582 h 10000"/>
              <a:gd name="connsiteX31" fmla="*/ 881 w 10000"/>
              <a:gd name="connsiteY31" fmla="*/ 7582 h 10000"/>
              <a:gd name="connsiteX32" fmla="*/ 946 w 10000"/>
              <a:gd name="connsiteY32" fmla="*/ 7673 h 10000"/>
              <a:gd name="connsiteX33" fmla="*/ 1102 w 10000"/>
              <a:gd name="connsiteY33" fmla="*/ 7871 h 10000"/>
              <a:gd name="connsiteX34" fmla="*/ 1175 w 10000"/>
              <a:gd name="connsiteY34" fmla="*/ 7976 h 10000"/>
              <a:gd name="connsiteX35" fmla="*/ 1002 w 10000"/>
              <a:gd name="connsiteY35" fmla="*/ 8067 h 10000"/>
              <a:gd name="connsiteX36" fmla="*/ 907 w 10000"/>
              <a:gd name="connsiteY36" fmla="*/ 8133 h 10000"/>
              <a:gd name="connsiteX37" fmla="*/ 864 w 10000"/>
              <a:gd name="connsiteY37" fmla="*/ 8214 h 10000"/>
              <a:gd name="connsiteX38" fmla="*/ 561 w 10000"/>
              <a:gd name="connsiteY38" fmla="*/ 8689 h 10000"/>
              <a:gd name="connsiteX39" fmla="*/ 475 w 10000"/>
              <a:gd name="connsiteY39" fmla="*/ 9013 h 10000"/>
              <a:gd name="connsiteX40" fmla="*/ 772 w 10000"/>
              <a:gd name="connsiteY40" fmla="*/ 9306 h 10000"/>
              <a:gd name="connsiteX41" fmla="*/ 1040 w 10000"/>
              <a:gd name="connsiteY41" fmla="*/ 9510 h 10000"/>
              <a:gd name="connsiteX42" fmla="*/ 1556 w 10000"/>
              <a:gd name="connsiteY42" fmla="*/ 9495 h 10000"/>
              <a:gd name="connsiteX43" fmla="*/ 1897 w 10000"/>
              <a:gd name="connsiteY43" fmla="*/ 9710 h 10000"/>
              <a:gd name="connsiteX44" fmla="*/ 2084 w 10000"/>
              <a:gd name="connsiteY44" fmla="*/ 9818 h 10000"/>
              <a:gd name="connsiteX45" fmla="*/ 2408 w 10000"/>
              <a:gd name="connsiteY45" fmla="*/ 9748 h 10000"/>
              <a:gd name="connsiteX46" fmla="*/ 2537 w 10000"/>
              <a:gd name="connsiteY46" fmla="*/ 9901 h 10000"/>
              <a:gd name="connsiteX47" fmla="*/ 3014 w 10000"/>
              <a:gd name="connsiteY47" fmla="*/ 9924 h 10000"/>
              <a:gd name="connsiteX48" fmla="*/ 3057 w 10000"/>
              <a:gd name="connsiteY48" fmla="*/ 9891 h 10000"/>
              <a:gd name="connsiteX49" fmla="*/ 3113 w 10000"/>
              <a:gd name="connsiteY49" fmla="*/ 9818 h 10000"/>
              <a:gd name="connsiteX50" fmla="*/ 3697 w 10000"/>
              <a:gd name="connsiteY50" fmla="*/ 9818 h 10000"/>
              <a:gd name="connsiteX51" fmla="*/ 3809 w 10000"/>
              <a:gd name="connsiteY51" fmla="*/ 9676 h 10000"/>
              <a:gd name="connsiteX52" fmla="*/ 3852 w 10000"/>
              <a:gd name="connsiteY52" fmla="*/ 9615 h 10000"/>
              <a:gd name="connsiteX53" fmla="*/ 4320 w 10000"/>
              <a:gd name="connsiteY53" fmla="*/ 9571 h 10000"/>
              <a:gd name="connsiteX54" fmla="*/ 4636 w 10000"/>
              <a:gd name="connsiteY54" fmla="*/ 9289 h 10000"/>
              <a:gd name="connsiteX55" fmla="*/ 4986 w 10000"/>
              <a:gd name="connsiteY55" fmla="*/ 8689 h 10000"/>
              <a:gd name="connsiteX56" fmla="*/ 5164 w 10000"/>
              <a:gd name="connsiteY56" fmla="*/ 8390 h 10000"/>
              <a:gd name="connsiteX57" fmla="*/ 5523 w 10000"/>
              <a:gd name="connsiteY57" fmla="*/ 8214 h 10000"/>
              <a:gd name="connsiteX58" fmla="*/ 5760 w 10000"/>
              <a:gd name="connsiteY58" fmla="*/ 7915 h 10000"/>
              <a:gd name="connsiteX59" fmla="*/ 6159 w 10000"/>
              <a:gd name="connsiteY59" fmla="*/ 7861 h 10000"/>
              <a:gd name="connsiteX60" fmla="*/ 6072 w 10000"/>
              <a:gd name="connsiteY60" fmla="*/ 7677 h 10000"/>
              <a:gd name="connsiteX61" fmla="*/ 6453 w 10000"/>
              <a:gd name="connsiteY61" fmla="*/ 7582 h 10000"/>
              <a:gd name="connsiteX62" fmla="*/ 6660 w 10000"/>
              <a:gd name="connsiteY62" fmla="*/ 7653 h 10000"/>
              <a:gd name="connsiteX63" fmla="*/ 6898 w 10000"/>
              <a:gd name="connsiteY63" fmla="*/ 7469 h 10000"/>
              <a:gd name="connsiteX64" fmla="*/ 7214 w 10000"/>
              <a:gd name="connsiteY64" fmla="*/ 7512 h 10000"/>
              <a:gd name="connsiteX65" fmla="*/ 7244 w 10000"/>
              <a:gd name="connsiteY65" fmla="*/ 7673 h 10000"/>
              <a:gd name="connsiteX66" fmla="*/ 7405 w 10000"/>
              <a:gd name="connsiteY66" fmla="*/ 7918 h 10000"/>
              <a:gd name="connsiteX67" fmla="*/ 7538 w 10000"/>
              <a:gd name="connsiteY67" fmla="*/ 8043 h 10000"/>
              <a:gd name="connsiteX68" fmla="*/ 7729 w 10000"/>
              <a:gd name="connsiteY68" fmla="*/ 7918 h 10000"/>
              <a:gd name="connsiteX69" fmla="*/ 7989 w 10000"/>
              <a:gd name="connsiteY69" fmla="*/ 7819 h 10000"/>
              <a:gd name="connsiteX70" fmla="*/ 8477 w 10000"/>
              <a:gd name="connsiteY70" fmla="*/ 7788 h 10000"/>
              <a:gd name="connsiteX71" fmla="*/ 8607 w 10000"/>
              <a:gd name="connsiteY71" fmla="*/ 7707 h 10000"/>
              <a:gd name="connsiteX72" fmla="*/ 8750 w 10000"/>
              <a:gd name="connsiteY72" fmla="*/ 7428 h 10000"/>
              <a:gd name="connsiteX73" fmla="*/ 8711 w 10000"/>
              <a:gd name="connsiteY73" fmla="*/ 7122 h 10000"/>
              <a:gd name="connsiteX74" fmla="*/ 8962 w 10000"/>
              <a:gd name="connsiteY74" fmla="*/ 6744 h 10000"/>
              <a:gd name="connsiteX75" fmla="*/ 9010 w 10000"/>
              <a:gd name="connsiteY75" fmla="*/ 6483 h 10000"/>
              <a:gd name="connsiteX76" fmla="*/ 9152 w 10000"/>
              <a:gd name="connsiteY76" fmla="*/ 6292 h 10000"/>
              <a:gd name="connsiteX77" fmla="*/ 9386 w 10000"/>
              <a:gd name="connsiteY77" fmla="*/ 6292 h 10000"/>
              <a:gd name="connsiteX78" fmla="*/ 9710 w 10000"/>
              <a:gd name="connsiteY78" fmla="*/ 6360 h 10000"/>
              <a:gd name="connsiteX79" fmla="*/ 9654 w 10000"/>
              <a:gd name="connsiteY79" fmla="*/ 5643 h 10000"/>
              <a:gd name="connsiteX80" fmla="*/ 9446 w 10000"/>
              <a:gd name="connsiteY80" fmla="*/ 5394 h 10000"/>
              <a:gd name="connsiteX81" fmla="*/ 9502 w 10000"/>
              <a:gd name="connsiteY81" fmla="*/ 5279 h 10000"/>
              <a:gd name="connsiteX82" fmla="*/ 9381 w 10000"/>
              <a:gd name="connsiteY82" fmla="*/ 5235 h 10000"/>
              <a:gd name="connsiteX83" fmla="*/ 9269 w 10000"/>
              <a:gd name="connsiteY83" fmla="*/ 5187 h 10000"/>
              <a:gd name="connsiteX84" fmla="*/ 9355 w 10000"/>
              <a:gd name="connsiteY84" fmla="*/ 5024 h 10000"/>
              <a:gd name="connsiteX85" fmla="*/ 9684 w 10000"/>
              <a:gd name="connsiteY85" fmla="*/ 4914 h 10000"/>
              <a:gd name="connsiteX86" fmla="*/ 10000 w 10000"/>
              <a:gd name="connsiteY86" fmla="*/ 4493 h 10000"/>
              <a:gd name="connsiteX87" fmla="*/ 9364 w 10000"/>
              <a:gd name="connsiteY87" fmla="*/ 4298 h 10000"/>
              <a:gd name="connsiteX88" fmla="*/ 8919 w 10000"/>
              <a:gd name="connsiteY88" fmla="*/ 4452 h 10000"/>
              <a:gd name="connsiteX89" fmla="*/ 8802 w 10000"/>
              <a:gd name="connsiteY89" fmla="*/ 4472 h 10000"/>
              <a:gd name="connsiteX90" fmla="*/ 8625 w 10000"/>
              <a:gd name="connsiteY90" fmla="*/ 4472 h 10000"/>
              <a:gd name="connsiteX91" fmla="*/ 6280 w 10000"/>
              <a:gd name="connsiteY91" fmla="*/ 3064 h 10000"/>
              <a:gd name="connsiteX92" fmla="*/ 6686 w 10000"/>
              <a:gd name="connsiteY92" fmla="*/ 2836 h 10000"/>
              <a:gd name="connsiteX93" fmla="*/ 8006 w 10000"/>
              <a:gd name="connsiteY93" fmla="*/ 2051 h 10000"/>
              <a:gd name="connsiteX94" fmla="*/ 8105 w 10000"/>
              <a:gd name="connsiteY94" fmla="*/ 1966 h 10000"/>
              <a:gd name="connsiteX95" fmla="*/ 8827 w 10000"/>
              <a:gd name="connsiteY95" fmla="*/ 1405 h 10000"/>
              <a:gd name="connsiteX96" fmla="*/ 8625 w 10000"/>
              <a:gd name="connsiteY96" fmla="*/ 1197 h 10000"/>
              <a:gd name="connsiteX97" fmla="*/ 8827 w 10000"/>
              <a:gd name="connsiteY97" fmla="*/ 1177 h 10000"/>
              <a:gd name="connsiteX98" fmla="*/ 8827 w 10000"/>
              <a:gd name="connsiteY98" fmla="*/ 1105 h 10000"/>
              <a:gd name="connsiteX99" fmla="*/ 8533 w 10000"/>
              <a:gd name="connsiteY99" fmla="*/ 1105 h 10000"/>
              <a:gd name="connsiteX100" fmla="*/ 8391 w 10000"/>
              <a:gd name="connsiteY100" fmla="*/ 922 h 10000"/>
              <a:gd name="connsiteX101" fmla="*/ 8006 w 10000"/>
              <a:gd name="connsiteY101" fmla="*/ 782 h 10000"/>
              <a:gd name="connsiteX102" fmla="*/ 7508 w 10000"/>
              <a:gd name="connsiteY102" fmla="*/ 854 h 10000"/>
              <a:gd name="connsiteX103" fmla="*/ 7508 w 10000"/>
              <a:gd name="connsiteY103" fmla="*/ 762 h 10000"/>
              <a:gd name="connsiteX104" fmla="*/ 7590 w 10000"/>
              <a:gd name="connsiteY104" fmla="*/ 732 h 10000"/>
              <a:gd name="connsiteX105" fmla="*/ 7625 w 10000"/>
              <a:gd name="connsiteY105" fmla="*/ 715 h 10000"/>
              <a:gd name="connsiteX106" fmla="*/ 7802 w 10000"/>
              <a:gd name="connsiteY106" fmla="*/ 482 h 10000"/>
              <a:gd name="connsiteX107" fmla="*/ 7759 w 10000"/>
              <a:gd name="connsiteY107" fmla="*/ 429 h 10000"/>
              <a:gd name="connsiteX108" fmla="*/ 7448 w 10000"/>
              <a:gd name="connsiteY108" fmla="*/ 23 h 10000"/>
              <a:gd name="connsiteX109" fmla="*/ 7435 w 10000"/>
              <a:gd name="connsiteY109" fmla="*/ 13 h 10000"/>
              <a:gd name="connsiteX110" fmla="*/ 7422 w 10000"/>
              <a:gd name="connsiteY110" fmla="*/ 0 h 10000"/>
              <a:gd name="connsiteX111" fmla="*/ 6937 w 10000"/>
              <a:gd name="connsiteY111" fmla="*/ 194 h 10000"/>
              <a:gd name="connsiteX0" fmla="*/ 6937 w 10000"/>
              <a:gd name="connsiteY0" fmla="*/ 194 h 10000"/>
              <a:gd name="connsiteX1" fmla="*/ 6336 w 10000"/>
              <a:gd name="connsiteY1" fmla="*/ 854 h 10000"/>
              <a:gd name="connsiteX2" fmla="*/ 6159 w 10000"/>
              <a:gd name="connsiteY2" fmla="*/ 1081 h 10000"/>
              <a:gd name="connsiteX3" fmla="*/ 6630 w 10000"/>
              <a:gd name="connsiteY3" fmla="*/ 1041 h 10000"/>
              <a:gd name="connsiteX4" fmla="*/ 6924 w 10000"/>
              <a:gd name="connsiteY4" fmla="*/ 1197 h 10000"/>
              <a:gd name="connsiteX5" fmla="*/ 6829 w 10000"/>
              <a:gd name="connsiteY5" fmla="*/ 1309 h 10000"/>
              <a:gd name="connsiteX6" fmla="*/ 6015 w 10000"/>
              <a:gd name="connsiteY6" fmla="*/ 1428 h 10000"/>
              <a:gd name="connsiteX7" fmla="*/ 5695 w 10000"/>
              <a:gd name="connsiteY7" fmla="*/ 1381 h 10000"/>
              <a:gd name="connsiteX8" fmla="*/ 5345 w 10000"/>
              <a:gd name="connsiteY8" fmla="*/ 1435 h 10000"/>
              <a:gd name="connsiteX9" fmla="*/ 5042 w 10000"/>
              <a:gd name="connsiteY9" fmla="*/ 1632 h 10000"/>
              <a:gd name="connsiteX10" fmla="*/ 3736 w 10000"/>
              <a:gd name="connsiteY10" fmla="*/ 2356 h 10000"/>
              <a:gd name="connsiteX11" fmla="*/ 941 w 10000"/>
              <a:gd name="connsiteY11" fmla="*/ 4979 h 10000"/>
              <a:gd name="connsiteX12" fmla="*/ 1235 w 10000"/>
              <a:gd name="connsiteY12" fmla="*/ 5116 h 10000"/>
              <a:gd name="connsiteX13" fmla="*/ 1668 w 10000"/>
              <a:gd name="connsiteY13" fmla="*/ 5143 h 10000"/>
              <a:gd name="connsiteX14" fmla="*/ 2200 w 10000"/>
              <a:gd name="connsiteY14" fmla="*/ 5463 h 10000"/>
              <a:gd name="connsiteX15" fmla="*/ 2097 w 10000"/>
              <a:gd name="connsiteY15" fmla="*/ 5653 h 10000"/>
              <a:gd name="connsiteX16" fmla="*/ 1625 w 10000"/>
              <a:gd name="connsiteY16" fmla="*/ 5792 h 10000"/>
              <a:gd name="connsiteX17" fmla="*/ 855 w 10000"/>
              <a:gd name="connsiteY17" fmla="*/ 5602 h 10000"/>
              <a:gd name="connsiteX18" fmla="*/ 971 w 10000"/>
              <a:gd name="connsiteY18" fmla="*/ 5575 h 10000"/>
              <a:gd name="connsiteX19" fmla="*/ 971 w 10000"/>
              <a:gd name="connsiteY19" fmla="*/ 5510 h 10000"/>
              <a:gd name="connsiteX20" fmla="*/ 825 w 10000"/>
              <a:gd name="connsiteY20" fmla="*/ 5438 h 10000"/>
              <a:gd name="connsiteX21" fmla="*/ 677 w 10000"/>
              <a:gd name="connsiteY21" fmla="*/ 5670 h 10000"/>
              <a:gd name="connsiteX22" fmla="*/ 738 w 10000"/>
              <a:gd name="connsiteY22" fmla="*/ 5761 h 10000"/>
              <a:gd name="connsiteX23" fmla="*/ 816 w 10000"/>
              <a:gd name="connsiteY23" fmla="*/ 5976 h 10000"/>
              <a:gd name="connsiteX24" fmla="*/ 881 w 10000"/>
              <a:gd name="connsiteY24" fmla="*/ 6110 h 10000"/>
              <a:gd name="connsiteX25" fmla="*/ 746 w 10000"/>
              <a:gd name="connsiteY25" fmla="*/ 6347 h 10000"/>
              <a:gd name="connsiteX26" fmla="*/ 475 w 10000"/>
              <a:gd name="connsiteY26" fmla="*/ 6500 h 10000"/>
              <a:gd name="connsiteX27" fmla="*/ 236 w 10000"/>
              <a:gd name="connsiteY27" fmla="*/ 6843 h 10000"/>
              <a:gd name="connsiteX28" fmla="*/ 2 w 10000"/>
              <a:gd name="connsiteY28" fmla="*/ 7189 h 10000"/>
              <a:gd name="connsiteX29" fmla="*/ 314 w 10000"/>
              <a:gd name="connsiteY29" fmla="*/ 7407 h 10000"/>
              <a:gd name="connsiteX30" fmla="*/ 707 w 10000"/>
              <a:gd name="connsiteY30" fmla="*/ 7582 h 10000"/>
              <a:gd name="connsiteX31" fmla="*/ 881 w 10000"/>
              <a:gd name="connsiteY31" fmla="*/ 7582 h 10000"/>
              <a:gd name="connsiteX32" fmla="*/ 946 w 10000"/>
              <a:gd name="connsiteY32" fmla="*/ 7673 h 10000"/>
              <a:gd name="connsiteX33" fmla="*/ 1102 w 10000"/>
              <a:gd name="connsiteY33" fmla="*/ 7871 h 10000"/>
              <a:gd name="connsiteX34" fmla="*/ 1175 w 10000"/>
              <a:gd name="connsiteY34" fmla="*/ 7976 h 10000"/>
              <a:gd name="connsiteX35" fmla="*/ 1002 w 10000"/>
              <a:gd name="connsiteY35" fmla="*/ 8067 h 10000"/>
              <a:gd name="connsiteX36" fmla="*/ 907 w 10000"/>
              <a:gd name="connsiteY36" fmla="*/ 8133 h 10000"/>
              <a:gd name="connsiteX37" fmla="*/ 864 w 10000"/>
              <a:gd name="connsiteY37" fmla="*/ 8214 h 10000"/>
              <a:gd name="connsiteX38" fmla="*/ 561 w 10000"/>
              <a:gd name="connsiteY38" fmla="*/ 8689 h 10000"/>
              <a:gd name="connsiteX39" fmla="*/ 475 w 10000"/>
              <a:gd name="connsiteY39" fmla="*/ 9013 h 10000"/>
              <a:gd name="connsiteX40" fmla="*/ 772 w 10000"/>
              <a:gd name="connsiteY40" fmla="*/ 9306 h 10000"/>
              <a:gd name="connsiteX41" fmla="*/ 1040 w 10000"/>
              <a:gd name="connsiteY41" fmla="*/ 9510 h 10000"/>
              <a:gd name="connsiteX42" fmla="*/ 1556 w 10000"/>
              <a:gd name="connsiteY42" fmla="*/ 9495 h 10000"/>
              <a:gd name="connsiteX43" fmla="*/ 1897 w 10000"/>
              <a:gd name="connsiteY43" fmla="*/ 9710 h 10000"/>
              <a:gd name="connsiteX44" fmla="*/ 2084 w 10000"/>
              <a:gd name="connsiteY44" fmla="*/ 9818 h 10000"/>
              <a:gd name="connsiteX45" fmla="*/ 2408 w 10000"/>
              <a:gd name="connsiteY45" fmla="*/ 9748 h 10000"/>
              <a:gd name="connsiteX46" fmla="*/ 2537 w 10000"/>
              <a:gd name="connsiteY46" fmla="*/ 9901 h 10000"/>
              <a:gd name="connsiteX47" fmla="*/ 3014 w 10000"/>
              <a:gd name="connsiteY47" fmla="*/ 9924 h 10000"/>
              <a:gd name="connsiteX48" fmla="*/ 3057 w 10000"/>
              <a:gd name="connsiteY48" fmla="*/ 9891 h 10000"/>
              <a:gd name="connsiteX49" fmla="*/ 3113 w 10000"/>
              <a:gd name="connsiteY49" fmla="*/ 9818 h 10000"/>
              <a:gd name="connsiteX50" fmla="*/ 3697 w 10000"/>
              <a:gd name="connsiteY50" fmla="*/ 9818 h 10000"/>
              <a:gd name="connsiteX51" fmla="*/ 3809 w 10000"/>
              <a:gd name="connsiteY51" fmla="*/ 9676 h 10000"/>
              <a:gd name="connsiteX52" fmla="*/ 3852 w 10000"/>
              <a:gd name="connsiteY52" fmla="*/ 9615 h 10000"/>
              <a:gd name="connsiteX53" fmla="*/ 4320 w 10000"/>
              <a:gd name="connsiteY53" fmla="*/ 9571 h 10000"/>
              <a:gd name="connsiteX54" fmla="*/ 4636 w 10000"/>
              <a:gd name="connsiteY54" fmla="*/ 9289 h 10000"/>
              <a:gd name="connsiteX55" fmla="*/ 4986 w 10000"/>
              <a:gd name="connsiteY55" fmla="*/ 8689 h 10000"/>
              <a:gd name="connsiteX56" fmla="*/ 5164 w 10000"/>
              <a:gd name="connsiteY56" fmla="*/ 8390 h 10000"/>
              <a:gd name="connsiteX57" fmla="*/ 5523 w 10000"/>
              <a:gd name="connsiteY57" fmla="*/ 8214 h 10000"/>
              <a:gd name="connsiteX58" fmla="*/ 5760 w 10000"/>
              <a:gd name="connsiteY58" fmla="*/ 7915 h 10000"/>
              <a:gd name="connsiteX59" fmla="*/ 6159 w 10000"/>
              <a:gd name="connsiteY59" fmla="*/ 7861 h 10000"/>
              <a:gd name="connsiteX60" fmla="*/ 6072 w 10000"/>
              <a:gd name="connsiteY60" fmla="*/ 7677 h 10000"/>
              <a:gd name="connsiteX61" fmla="*/ 6453 w 10000"/>
              <a:gd name="connsiteY61" fmla="*/ 7582 h 10000"/>
              <a:gd name="connsiteX62" fmla="*/ 6660 w 10000"/>
              <a:gd name="connsiteY62" fmla="*/ 7653 h 10000"/>
              <a:gd name="connsiteX63" fmla="*/ 6898 w 10000"/>
              <a:gd name="connsiteY63" fmla="*/ 7469 h 10000"/>
              <a:gd name="connsiteX64" fmla="*/ 7214 w 10000"/>
              <a:gd name="connsiteY64" fmla="*/ 7512 h 10000"/>
              <a:gd name="connsiteX65" fmla="*/ 7244 w 10000"/>
              <a:gd name="connsiteY65" fmla="*/ 7673 h 10000"/>
              <a:gd name="connsiteX66" fmla="*/ 7405 w 10000"/>
              <a:gd name="connsiteY66" fmla="*/ 7918 h 10000"/>
              <a:gd name="connsiteX67" fmla="*/ 7538 w 10000"/>
              <a:gd name="connsiteY67" fmla="*/ 8043 h 10000"/>
              <a:gd name="connsiteX68" fmla="*/ 7729 w 10000"/>
              <a:gd name="connsiteY68" fmla="*/ 7918 h 10000"/>
              <a:gd name="connsiteX69" fmla="*/ 7989 w 10000"/>
              <a:gd name="connsiteY69" fmla="*/ 7819 h 10000"/>
              <a:gd name="connsiteX70" fmla="*/ 8477 w 10000"/>
              <a:gd name="connsiteY70" fmla="*/ 7788 h 10000"/>
              <a:gd name="connsiteX71" fmla="*/ 8607 w 10000"/>
              <a:gd name="connsiteY71" fmla="*/ 7707 h 10000"/>
              <a:gd name="connsiteX72" fmla="*/ 8750 w 10000"/>
              <a:gd name="connsiteY72" fmla="*/ 7428 h 10000"/>
              <a:gd name="connsiteX73" fmla="*/ 8711 w 10000"/>
              <a:gd name="connsiteY73" fmla="*/ 7122 h 10000"/>
              <a:gd name="connsiteX74" fmla="*/ 8962 w 10000"/>
              <a:gd name="connsiteY74" fmla="*/ 6744 h 10000"/>
              <a:gd name="connsiteX75" fmla="*/ 9010 w 10000"/>
              <a:gd name="connsiteY75" fmla="*/ 6483 h 10000"/>
              <a:gd name="connsiteX76" fmla="*/ 9152 w 10000"/>
              <a:gd name="connsiteY76" fmla="*/ 6292 h 10000"/>
              <a:gd name="connsiteX77" fmla="*/ 9386 w 10000"/>
              <a:gd name="connsiteY77" fmla="*/ 6292 h 10000"/>
              <a:gd name="connsiteX78" fmla="*/ 9710 w 10000"/>
              <a:gd name="connsiteY78" fmla="*/ 6360 h 10000"/>
              <a:gd name="connsiteX79" fmla="*/ 9654 w 10000"/>
              <a:gd name="connsiteY79" fmla="*/ 5643 h 10000"/>
              <a:gd name="connsiteX80" fmla="*/ 9446 w 10000"/>
              <a:gd name="connsiteY80" fmla="*/ 5394 h 10000"/>
              <a:gd name="connsiteX81" fmla="*/ 9502 w 10000"/>
              <a:gd name="connsiteY81" fmla="*/ 5279 h 10000"/>
              <a:gd name="connsiteX82" fmla="*/ 9381 w 10000"/>
              <a:gd name="connsiteY82" fmla="*/ 5235 h 10000"/>
              <a:gd name="connsiteX83" fmla="*/ 9269 w 10000"/>
              <a:gd name="connsiteY83" fmla="*/ 5187 h 10000"/>
              <a:gd name="connsiteX84" fmla="*/ 9355 w 10000"/>
              <a:gd name="connsiteY84" fmla="*/ 5024 h 10000"/>
              <a:gd name="connsiteX85" fmla="*/ 9684 w 10000"/>
              <a:gd name="connsiteY85" fmla="*/ 4914 h 10000"/>
              <a:gd name="connsiteX86" fmla="*/ 10000 w 10000"/>
              <a:gd name="connsiteY86" fmla="*/ 4493 h 10000"/>
              <a:gd name="connsiteX87" fmla="*/ 9364 w 10000"/>
              <a:gd name="connsiteY87" fmla="*/ 4298 h 10000"/>
              <a:gd name="connsiteX88" fmla="*/ 8919 w 10000"/>
              <a:gd name="connsiteY88" fmla="*/ 4452 h 10000"/>
              <a:gd name="connsiteX89" fmla="*/ 8802 w 10000"/>
              <a:gd name="connsiteY89" fmla="*/ 4472 h 10000"/>
              <a:gd name="connsiteX90" fmla="*/ 8625 w 10000"/>
              <a:gd name="connsiteY90" fmla="*/ 4472 h 10000"/>
              <a:gd name="connsiteX91" fmla="*/ 6280 w 10000"/>
              <a:gd name="connsiteY91" fmla="*/ 3064 h 10000"/>
              <a:gd name="connsiteX92" fmla="*/ 6173 w 10000"/>
              <a:gd name="connsiteY92" fmla="*/ 2846 h 10000"/>
              <a:gd name="connsiteX93" fmla="*/ 6686 w 10000"/>
              <a:gd name="connsiteY93" fmla="*/ 2836 h 10000"/>
              <a:gd name="connsiteX94" fmla="*/ 8006 w 10000"/>
              <a:gd name="connsiteY94" fmla="*/ 2051 h 10000"/>
              <a:gd name="connsiteX95" fmla="*/ 8105 w 10000"/>
              <a:gd name="connsiteY95" fmla="*/ 1966 h 10000"/>
              <a:gd name="connsiteX96" fmla="*/ 8827 w 10000"/>
              <a:gd name="connsiteY96" fmla="*/ 1405 h 10000"/>
              <a:gd name="connsiteX97" fmla="*/ 8625 w 10000"/>
              <a:gd name="connsiteY97" fmla="*/ 1197 h 10000"/>
              <a:gd name="connsiteX98" fmla="*/ 8827 w 10000"/>
              <a:gd name="connsiteY98" fmla="*/ 1177 h 10000"/>
              <a:gd name="connsiteX99" fmla="*/ 8827 w 10000"/>
              <a:gd name="connsiteY99" fmla="*/ 1105 h 10000"/>
              <a:gd name="connsiteX100" fmla="*/ 8533 w 10000"/>
              <a:gd name="connsiteY100" fmla="*/ 1105 h 10000"/>
              <a:gd name="connsiteX101" fmla="*/ 8391 w 10000"/>
              <a:gd name="connsiteY101" fmla="*/ 922 h 10000"/>
              <a:gd name="connsiteX102" fmla="*/ 8006 w 10000"/>
              <a:gd name="connsiteY102" fmla="*/ 782 h 10000"/>
              <a:gd name="connsiteX103" fmla="*/ 7508 w 10000"/>
              <a:gd name="connsiteY103" fmla="*/ 854 h 10000"/>
              <a:gd name="connsiteX104" fmla="*/ 7508 w 10000"/>
              <a:gd name="connsiteY104" fmla="*/ 762 h 10000"/>
              <a:gd name="connsiteX105" fmla="*/ 7590 w 10000"/>
              <a:gd name="connsiteY105" fmla="*/ 732 h 10000"/>
              <a:gd name="connsiteX106" fmla="*/ 7625 w 10000"/>
              <a:gd name="connsiteY106" fmla="*/ 715 h 10000"/>
              <a:gd name="connsiteX107" fmla="*/ 7802 w 10000"/>
              <a:gd name="connsiteY107" fmla="*/ 482 h 10000"/>
              <a:gd name="connsiteX108" fmla="*/ 7759 w 10000"/>
              <a:gd name="connsiteY108" fmla="*/ 429 h 10000"/>
              <a:gd name="connsiteX109" fmla="*/ 7448 w 10000"/>
              <a:gd name="connsiteY109" fmla="*/ 23 h 10000"/>
              <a:gd name="connsiteX110" fmla="*/ 7435 w 10000"/>
              <a:gd name="connsiteY110" fmla="*/ 13 h 10000"/>
              <a:gd name="connsiteX111" fmla="*/ 7422 w 10000"/>
              <a:gd name="connsiteY111" fmla="*/ 0 h 10000"/>
              <a:gd name="connsiteX112" fmla="*/ 6937 w 10000"/>
              <a:gd name="connsiteY112" fmla="*/ 194 h 10000"/>
              <a:gd name="connsiteX0" fmla="*/ 6937 w 10000"/>
              <a:gd name="connsiteY0" fmla="*/ 194 h 10000"/>
              <a:gd name="connsiteX1" fmla="*/ 6336 w 10000"/>
              <a:gd name="connsiteY1" fmla="*/ 854 h 10000"/>
              <a:gd name="connsiteX2" fmla="*/ 6159 w 10000"/>
              <a:gd name="connsiteY2" fmla="*/ 1081 h 10000"/>
              <a:gd name="connsiteX3" fmla="*/ 6630 w 10000"/>
              <a:gd name="connsiteY3" fmla="*/ 1041 h 10000"/>
              <a:gd name="connsiteX4" fmla="*/ 6924 w 10000"/>
              <a:gd name="connsiteY4" fmla="*/ 1197 h 10000"/>
              <a:gd name="connsiteX5" fmla="*/ 6829 w 10000"/>
              <a:gd name="connsiteY5" fmla="*/ 1309 h 10000"/>
              <a:gd name="connsiteX6" fmla="*/ 6015 w 10000"/>
              <a:gd name="connsiteY6" fmla="*/ 1428 h 10000"/>
              <a:gd name="connsiteX7" fmla="*/ 5695 w 10000"/>
              <a:gd name="connsiteY7" fmla="*/ 1381 h 10000"/>
              <a:gd name="connsiteX8" fmla="*/ 5345 w 10000"/>
              <a:gd name="connsiteY8" fmla="*/ 1435 h 10000"/>
              <a:gd name="connsiteX9" fmla="*/ 5042 w 10000"/>
              <a:gd name="connsiteY9" fmla="*/ 1632 h 10000"/>
              <a:gd name="connsiteX10" fmla="*/ 3736 w 10000"/>
              <a:gd name="connsiteY10" fmla="*/ 2356 h 10000"/>
              <a:gd name="connsiteX11" fmla="*/ 941 w 10000"/>
              <a:gd name="connsiteY11" fmla="*/ 4979 h 10000"/>
              <a:gd name="connsiteX12" fmla="*/ 1235 w 10000"/>
              <a:gd name="connsiteY12" fmla="*/ 5116 h 10000"/>
              <a:gd name="connsiteX13" fmla="*/ 1668 w 10000"/>
              <a:gd name="connsiteY13" fmla="*/ 5143 h 10000"/>
              <a:gd name="connsiteX14" fmla="*/ 2200 w 10000"/>
              <a:gd name="connsiteY14" fmla="*/ 5463 h 10000"/>
              <a:gd name="connsiteX15" fmla="*/ 2097 w 10000"/>
              <a:gd name="connsiteY15" fmla="*/ 5653 h 10000"/>
              <a:gd name="connsiteX16" fmla="*/ 1625 w 10000"/>
              <a:gd name="connsiteY16" fmla="*/ 5792 h 10000"/>
              <a:gd name="connsiteX17" fmla="*/ 855 w 10000"/>
              <a:gd name="connsiteY17" fmla="*/ 5602 h 10000"/>
              <a:gd name="connsiteX18" fmla="*/ 971 w 10000"/>
              <a:gd name="connsiteY18" fmla="*/ 5575 h 10000"/>
              <a:gd name="connsiteX19" fmla="*/ 971 w 10000"/>
              <a:gd name="connsiteY19" fmla="*/ 5510 h 10000"/>
              <a:gd name="connsiteX20" fmla="*/ 825 w 10000"/>
              <a:gd name="connsiteY20" fmla="*/ 5438 h 10000"/>
              <a:gd name="connsiteX21" fmla="*/ 677 w 10000"/>
              <a:gd name="connsiteY21" fmla="*/ 5670 h 10000"/>
              <a:gd name="connsiteX22" fmla="*/ 738 w 10000"/>
              <a:gd name="connsiteY22" fmla="*/ 5761 h 10000"/>
              <a:gd name="connsiteX23" fmla="*/ 816 w 10000"/>
              <a:gd name="connsiteY23" fmla="*/ 5976 h 10000"/>
              <a:gd name="connsiteX24" fmla="*/ 881 w 10000"/>
              <a:gd name="connsiteY24" fmla="*/ 6110 h 10000"/>
              <a:gd name="connsiteX25" fmla="*/ 746 w 10000"/>
              <a:gd name="connsiteY25" fmla="*/ 6347 h 10000"/>
              <a:gd name="connsiteX26" fmla="*/ 475 w 10000"/>
              <a:gd name="connsiteY26" fmla="*/ 6500 h 10000"/>
              <a:gd name="connsiteX27" fmla="*/ 236 w 10000"/>
              <a:gd name="connsiteY27" fmla="*/ 6843 h 10000"/>
              <a:gd name="connsiteX28" fmla="*/ 2 w 10000"/>
              <a:gd name="connsiteY28" fmla="*/ 7189 h 10000"/>
              <a:gd name="connsiteX29" fmla="*/ 314 w 10000"/>
              <a:gd name="connsiteY29" fmla="*/ 7407 h 10000"/>
              <a:gd name="connsiteX30" fmla="*/ 707 w 10000"/>
              <a:gd name="connsiteY30" fmla="*/ 7582 h 10000"/>
              <a:gd name="connsiteX31" fmla="*/ 881 w 10000"/>
              <a:gd name="connsiteY31" fmla="*/ 7582 h 10000"/>
              <a:gd name="connsiteX32" fmla="*/ 946 w 10000"/>
              <a:gd name="connsiteY32" fmla="*/ 7673 h 10000"/>
              <a:gd name="connsiteX33" fmla="*/ 1102 w 10000"/>
              <a:gd name="connsiteY33" fmla="*/ 7871 h 10000"/>
              <a:gd name="connsiteX34" fmla="*/ 1175 w 10000"/>
              <a:gd name="connsiteY34" fmla="*/ 7976 h 10000"/>
              <a:gd name="connsiteX35" fmla="*/ 1002 w 10000"/>
              <a:gd name="connsiteY35" fmla="*/ 8067 h 10000"/>
              <a:gd name="connsiteX36" fmla="*/ 907 w 10000"/>
              <a:gd name="connsiteY36" fmla="*/ 8133 h 10000"/>
              <a:gd name="connsiteX37" fmla="*/ 864 w 10000"/>
              <a:gd name="connsiteY37" fmla="*/ 8214 h 10000"/>
              <a:gd name="connsiteX38" fmla="*/ 561 w 10000"/>
              <a:gd name="connsiteY38" fmla="*/ 8689 h 10000"/>
              <a:gd name="connsiteX39" fmla="*/ 475 w 10000"/>
              <a:gd name="connsiteY39" fmla="*/ 9013 h 10000"/>
              <a:gd name="connsiteX40" fmla="*/ 772 w 10000"/>
              <a:gd name="connsiteY40" fmla="*/ 9306 h 10000"/>
              <a:gd name="connsiteX41" fmla="*/ 1040 w 10000"/>
              <a:gd name="connsiteY41" fmla="*/ 9510 h 10000"/>
              <a:gd name="connsiteX42" fmla="*/ 1556 w 10000"/>
              <a:gd name="connsiteY42" fmla="*/ 9495 h 10000"/>
              <a:gd name="connsiteX43" fmla="*/ 1897 w 10000"/>
              <a:gd name="connsiteY43" fmla="*/ 9710 h 10000"/>
              <a:gd name="connsiteX44" fmla="*/ 2084 w 10000"/>
              <a:gd name="connsiteY44" fmla="*/ 9818 h 10000"/>
              <a:gd name="connsiteX45" fmla="*/ 2408 w 10000"/>
              <a:gd name="connsiteY45" fmla="*/ 9748 h 10000"/>
              <a:gd name="connsiteX46" fmla="*/ 2537 w 10000"/>
              <a:gd name="connsiteY46" fmla="*/ 9901 h 10000"/>
              <a:gd name="connsiteX47" fmla="*/ 3014 w 10000"/>
              <a:gd name="connsiteY47" fmla="*/ 9924 h 10000"/>
              <a:gd name="connsiteX48" fmla="*/ 3057 w 10000"/>
              <a:gd name="connsiteY48" fmla="*/ 9891 h 10000"/>
              <a:gd name="connsiteX49" fmla="*/ 3113 w 10000"/>
              <a:gd name="connsiteY49" fmla="*/ 9818 h 10000"/>
              <a:gd name="connsiteX50" fmla="*/ 3697 w 10000"/>
              <a:gd name="connsiteY50" fmla="*/ 9818 h 10000"/>
              <a:gd name="connsiteX51" fmla="*/ 3809 w 10000"/>
              <a:gd name="connsiteY51" fmla="*/ 9676 h 10000"/>
              <a:gd name="connsiteX52" fmla="*/ 3852 w 10000"/>
              <a:gd name="connsiteY52" fmla="*/ 9615 h 10000"/>
              <a:gd name="connsiteX53" fmla="*/ 4320 w 10000"/>
              <a:gd name="connsiteY53" fmla="*/ 9571 h 10000"/>
              <a:gd name="connsiteX54" fmla="*/ 4636 w 10000"/>
              <a:gd name="connsiteY54" fmla="*/ 9289 h 10000"/>
              <a:gd name="connsiteX55" fmla="*/ 4986 w 10000"/>
              <a:gd name="connsiteY55" fmla="*/ 8689 h 10000"/>
              <a:gd name="connsiteX56" fmla="*/ 5164 w 10000"/>
              <a:gd name="connsiteY56" fmla="*/ 8390 h 10000"/>
              <a:gd name="connsiteX57" fmla="*/ 5523 w 10000"/>
              <a:gd name="connsiteY57" fmla="*/ 8214 h 10000"/>
              <a:gd name="connsiteX58" fmla="*/ 5760 w 10000"/>
              <a:gd name="connsiteY58" fmla="*/ 7915 h 10000"/>
              <a:gd name="connsiteX59" fmla="*/ 6159 w 10000"/>
              <a:gd name="connsiteY59" fmla="*/ 7861 h 10000"/>
              <a:gd name="connsiteX60" fmla="*/ 6072 w 10000"/>
              <a:gd name="connsiteY60" fmla="*/ 7677 h 10000"/>
              <a:gd name="connsiteX61" fmla="*/ 6453 w 10000"/>
              <a:gd name="connsiteY61" fmla="*/ 7582 h 10000"/>
              <a:gd name="connsiteX62" fmla="*/ 6660 w 10000"/>
              <a:gd name="connsiteY62" fmla="*/ 7653 h 10000"/>
              <a:gd name="connsiteX63" fmla="*/ 6898 w 10000"/>
              <a:gd name="connsiteY63" fmla="*/ 7469 h 10000"/>
              <a:gd name="connsiteX64" fmla="*/ 7214 w 10000"/>
              <a:gd name="connsiteY64" fmla="*/ 7512 h 10000"/>
              <a:gd name="connsiteX65" fmla="*/ 7244 w 10000"/>
              <a:gd name="connsiteY65" fmla="*/ 7673 h 10000"/>
              <a:gd name="connsiteX66" fmla="*/ 7405 w 10000"/>
              <a:gd name="connsiteY66" fmla="*/ 7918 h 10000"/>
              <a:gd name="connsiteX67" fmla="*/ 7538 w 10000"/>
              <a:gd name="connsiteY67" fmla="*/ 8043 h 10000"/>
              <a:gd name="connsiteX68" fmla="*/ 7729 w 10000"/>
              <a:gd name="connsiteY68" fmla="*/ 7918 h 10000"/>
              <a:gd name="connsiteX69" fmla="*/ 7989 w 10000"/>
              <a:gd name="connsiteY69" fmla="*/ 7819 h 10000"/>
              <a:gd name="connsiteX70" fmla="*/ 8477 w 10000"/>
              <a:gd name="connsiteY70" fmla="*/ 7788 h 10000"/>
              <a:gd name="connsiteX71" fmla="*/ 8607 w 10000"/>
              <a:gd name="connsiteY71" fmla="*/ 7707 h 10000"/>
              <a:gd name="connsiteX72" fmla="*/ 8750 w 10000"/>
              <a:gd name="connsiteY72" fmla="*/ 7428 h 10000"/>
              <a:gd name="connsiteX73" fmla="*/ 8711 w 10000"/>
              <a:gd name="connsiteY73" fmla="*/ 7122 h 10000"/>
              <a:gd name="connsiteX74" fmla="*/ 8962 w 10000"/>
              <a:gd name="connsiteY74" fmla="*/ 6744 h 10000"/>
              <a:gd name="connsiteX75" fmla="*/ 9010 w 10000"/>
              <a:gd name="connsiteY75" fmla="*/ 6483 h 10000"/>
              <a:gd name="connsiteX76" fmla="*/ 9152 w 10000"/>
              <a:gd name="connsiteY76" fmla="*/ 6292 h 10000"/>
              <a:gd name="connsiteX77" fmla="*/ 9386 w 10000"/>
              <a:gd name="connsiteY77" fmla="*/ 6292 h 10000"/>
              <a:gd name="connsiteX78" fmla="*/ 9710 w 10000"/>
              <a:gd name="connsiteY78" fmla="*/ 6360 h 10000"/>
              <a:gd name="connsiteX79" fmla="*/ 9654 w 10000"/>
              <a:gd name="connsiteY79" fmla="*/ 5643 h 10000"/>
              <a:gd name="connsiteX80" fmla="*/ 9446 w 10000"/>
              <a:gd name="connsiteY80" fmla="*/ 5394 h 10000"/>
              <a:gd name="connsiteX81" fmla="*/ 9502 w 10000"/>
              <a:gd name="connsiteY81" fmla="*/ 5279 h 10000"/>
              <a:gd name="connsiteX82" fmla="*/ 9381 w 10000"/>
              <a:gd name="connsiteY82" fmla="*/ 5235 h 10000"/>
              <a:gd name="connsiteX83" fmla="*/ 9269 w 10000"/>
              <a:gd name="connsiteY83" fmla="*/ 5187 h 10000"/>
              <a:gd name="connsiteX84" fmla="*/ 9355 w 10000"/>
              <a:gd name="connsiteY84" fmla="*/ 5024 h 10000"/>
              <a:gd name="connsiteX85" fmla="*/ 9684 w 10000"/>
              <a:gd name="connsiteY85" fmla="*/ 4914 h 10000"/>
              <a:gd name="connsiteX86" fmla="*/ 10000 w 10000"/>
              <a:gd name="connsiteY86" fmla="*/ 4493 h 10000"/>
              <a:gd name="connsiteX87" fmla="*/ 9364 w 10000"/>
              <a:gd name="connsiteY87" fmla="*/ 4298 h 10000"/>
              <a:gd name="connsiteX88" fmla="*/ 8919 w 10000"/>
              <a:gd name="connsiteY88" fmla="*/ 4452 h 10000"/>
              <a:gd name="connsiteX89" fmla="*/ 8802 w 10000"/>
              <a:gd name="connsiteY89" fmla="*/ 4472 h 10000"/>
              <a:gd name="connsiteX90" fmla="*/ 8625 w 10000"/>
              <a:gd name="connsiteY90" fmla="*/ 4472 h 10000"/>
              <a:gd name="connsiteX91" fmla="*/ 6280 w 10000"/>
              <a:gd name="connsiteY91" fmla="*/ 3064 h 10000"/>
              <a:gd name="connsiteX92" fmla="*/ 6173 w 10000"/>
              <a:gd name="connsiteY92" fmla="*/ 2846 h 10000"/>
              <a:gd name="connsiteX93" fmla="*/ 8006 w 10000"/>
              <a:gd name="connsiteY93" fmla="*/ 2051 h 10000"/>
              <a:gd name="connsiteX94" fmla="*/ 8105 w 10000"/>
              <a:gd name="connsiteY94" fmla="*/ 1966 h 10000"/>
              <a:gd name="connsiteX95" fmla="*/ 8827 w 10000"/>
              <a:gd name="connsiteY95" fmla="*/ 1405 h 10000"/>
              <a:gd name="connsiteX96" fmla="*/ 8625 w 10000"/>
              <a:gd name="connsiteY96" fmla="*/ 1197 h 10000"/>
              <a:gd name="connsiteX97" fmla="*/ 8827 w 10000"/>
              <a:gd name="connsiteY97" fmla="*/ 1177 h 10000"/>
              <a:gd name="connsiteX98" fmla="*/ 8827 w 10000"/>
              <a:gd name="connsiteY98" fmla="*/ 1105 h 10000"/>
              <a:gd name="connsiteX99" fmla="*/ 8533 w 10000"/>
              <a:gd name="connsiteY99" fmla="*/ 1105 h 10000"/>
              <a:gd name="connsiteX100" fmla="*/ 8391 w 10000"/>
              <a:gd name="connsiteY100" fmla="*/ 922 h 10000"/>
              <a:gd name="connsiteX101" fmla="*/ 8006 w 10000"/>
              <a:gd name="connsiteY101" fmla="*/ 782 h 10000"/>
              <a:gd name="connsiteX102" fmla="*/ 7508 w 10000"/>
              <a:gd name="connsiteY102" fmla="*/ 854 h 10000"/>
              <a:gd name="connsiteX103" fmla="*/ 7508 w 10000"/>
              <a:gd name="connsiteY103" fmla="*/ 762 h 10000"/>
              <a:gd name="connsiteX104" fmla="*/ 7590 w 10000"/>
              <a:gd name="connsiteY104" fmla="*/ 732 h 10000"/>
              <a:gd name="connsiteX105" fmla="*/ 7625 w 10000"/>
              <a:gd name="connsiteY105" fmla="*/ 715 h 10000"/>
              <a:gd name="connsiteX106" fmla="*/ 7802 w 10000"/>
              <a:gd name="connsiteY106" fmla="*/ 482 h 10000"/>
              <a:gd name="connsiteX107" fmla="*/ 7759 w 10000"/>
              <a:gd name="connsiteY107" fmla="*/ 429 h 10000"/>
              <a:gd name="connsiteX108" fmla="*/ 7448 w 10000"/>
              <a:gd name="connsiteY108" fmla="*/ 23 h 10000"/>
              <a:gd name="connsiteX109" fmla="*/ 7435 w 10000"/>
              <a:gd name="connsiteY109" fmla="*/ 13 h 10000"/>
              <a:gd name="connsiteX110" fmla="*/ 7422 w 10000"/>
              <a:gd name="connsiteY110" fmla="*/ 0 h 10000"/>
              <a:gd name="connsiteX111" fmla="*/ 6937 w 10000"/>
              <a:gd name="connsiteY111" fmla="*/ 194 h 10000"/>
              <a:gd name="connsiteX0" fmla="*/ 6937 w 10000"/>
              <a:gd name="connsiteY0" fmla="*/ 194 h 10000"/>
              <a:gd name="connsiteX1" fmla="*/ 6336 w 10000"/>
              <a:gd name="connsiteY1" fmla="*/ 854 h 10000"/>
              <a:gd name="connsiteX2" fmla="*/ 6159 w 10000"/>
              <a:gd name="connsiteY2" fmla="*/ 1081 h 10000"/>
              <a:gd name="connsiteX3" fmla="*/ 6630 w 10000"/>
              <a:gd name="connsiteY3" fmla="*/ 1041 h 10000"/>
              <a:gd name="connsiteX4" fmla="*/ 6924 w 10000"/>
              <a:gd name="connsiteY4" fmla="*/ 1197 h 10000"/>
              <a:gd name="connsiteX5" fmla="*/ 6829 w 10000"/>
              <a:gd name="connsiteY5" fmla="*/ 1309 h 10000"/>
              <a:gd name="connsiteX6" fmla="*/ 6015 w 10000"/>
              <a:gd name="connsiteY6" fmla="*/ 1428 h 10000"/>
              <a:gd name="connsiteX7" fmla="*/ 5695 w 10000"/>
              <a:gd name="connsiteY7" fmla="*/ 1381 h 10000"/>
              <a:gd name="connsiteX8" fmla="*/ 5345 w 10000"/>
              <a:gd name="connsiteY8" fmla="*/ 1435 h 10000"/>
              <a:gd name="connsiteX9" fmla="*/ 5042 w 10000"/>
              <a:gd name="connsiteY9" fmla="*/ 1632 h 10000"/>
              <a:gd name="connsiteX10" fmla="*/ 3736 w 10000"/>
              <a:gd name="connsiteY10" fmla="*/ 2356 h 10000"/>
              <a:gd name="connsiteX11" fmla="*/ 941 w 10000"/>
              <a:gd name="connsiteY11" fmla="*/ 4979 h 10000"/>
              <a:gd name="connsiteX12" fmla="*/ 1235 w 10000"/>
              <a:gd name="connsiteY12" fmla="*/ 5116 h 10000"/>
              <a:gd name="connsiteX13" fmla="*/ 1668 w 10000"/>
              <a:gd name="connsiteY13" fmla="*/ 5143 h 10000"/>
              <a:gd name="connsiteX14" fmla="*/ 2200 w 10000"/>
              <a:gd name="connsiteY14" fmla="*/ 5463 h 10000"/>
              <a:gd name="connsiteX15" fmla="*/ 2097 w 10000"/>
              <a:gd name="connsiteY15" fmla="*/ 5653 h 10000"/>
              <a:gd name="connsiteX16" fmla="*/ 1625 w 10000"/>
              <a:gd name="connsiteY16" fmla="*/ 5792 h 10000"/>
              <a:gd name="connsiteX17" fmla="*/ 855 w 10000"/>
              <a:gd name="connsiteY17" fmla="*/ 5602 h 10000"/>
              <a:gd name="connsiteX18" fmla="*/ 971 w 10000"/>
              <a:gd name="connsiteY18" fmla="*/ 5575 h 10000"/>
              <a:gd name="connsiteX19" fmla="*/ 971 w 10000"/>
              <a:gd name="connsiteY19" fmla="*/ 5510 h 10000"/>
              <a:gd name="connsiteX20" fmla="*/ 825 w 10000"/>
              <a:gd name="connsiteY20" fmla="*/ 5438 h 10000"/>
              <a:gd name="connsiteX21" fmla="*/ 677 w 10000"/>
              <a:gd name="connsiteY21" fmla="*/ 5670 h 10000"/>
              <a:gd name="connsiteX22" fmla="*/ 738 w 10000"/>
              <a:gd name="connsiteY22" fmla="*/ 5761 h 10000"/>
              <a:gd name="connsiteX23" fmla="*/ 816 w 10000"/>
              <a:gd name="connsiteY23" fmla="*/ 5976 h 10000"/>
              <a:gd name="connsiteX24" fmla="*/ 881 w 10000"/>
              <a:gd name="connsiteY24" fmla="*/ 6110 h 10000"/>
              <a:gd name="connsiteX25" fmla="*/ 746 w 10000"/>
              <a:gd name="connsiteY25" fmla="*/ 6347 h 10000"/>
              <a:gd name="connsiteX26" fmla="*/ 475 w 10000"/>
              <a:gd name="connsiteY26" fmla="*/ 6500 h 10000"/>
              <a:gd name="connsiteX27" fmla="*/ 236 w 10000"/>
              <a:gd name="connsiteY27" fmla="*/ 6843 h 10000"/>
              <a:gd name="connsiteX28" fmla="*/ 2 w 10000"/>
              <a:gd name="connsiteY28" fmla="*/ 7189 h 10000"/>
              <a:gd name="connsiteX29" fmla="*/ 314 w 10000"/>
              <a:gd name="connsiteY29" fmla="*/ 7407 h 10000"/>
              <a:gd name="connsiteX30" fmla="*/ 707 w 10000"/>
              <a:gd name="connsiteY30" fmla="*/ 7582 h 10000"/>
              <a:gd name="connsiteX31" fmla="*/ 881 w 10000"/>
              <a:gd name="connsiteY31" fmla="*/ 7582 h 10000"/>
              <a:gd name="connsiteX32" fmla="*/ 946 w 10000"/>
              <a:gd name="connsiteY32" fmla="*/ 7673 h 10000"/>
              <a:gd name="connsiteX33" fmla="*/ 1102 w 10000"/>
              <a:gd name="connsiteY33" fmla="*/ 7871 h 10000"/>
              <a:gd name="connsiteX34" fmla="*/ 1175 w 10000"/>
              <a:gd name="connsiteY34" fmla="*/ 7976 h 10000"/>
              <a:gd name="connsiteX35" fmla="*/ 1002 w 10000"/>
              <a:gd name="connsiteY35" fmla="*/ 8067 h 10000"/>
              <a:gd name="connsiteX36" fmla="*/ 907 w 10000"/>
              <a:gd name="connsiteY36" fmla="*/ 8133 h 10000"/>
              <a:gd name="connsiteX37" fmla="*/ 864 w 10000"/>
              <a:gd name="connsiteY37" fmla="*/ 8214 h 10000"/>
              <a:gd name="connsiteX38" fmla="*/ 561 w 10000"/>
              <a:gd name="connsiteY38" fmla="*/ 8689 h 10000"/>
              <a:gd name="connsiteX39" fmla="*/ 475 w 10000"/>
              <a:gd name="connsiteY39" fmla="*/ 9013 h 10000"/>
              <a:gd name="connsiteX40" fmla="*/ 772 w 10000"/>
              <a:gd name="connsiteY40" fmla="*/ 9306 h 10000"/>
              <a:gd name="connsiteX41" fmla="*/ 1040 w 10000"/>
              <a:gd name="connsiteY41" fmla="*/ 9510 h 10000"/>
              <a:gd name="connsiteX42" fmla="*/ 1556 w 10000"/>
              <a:gd name="connsiteY42" fmla="*/ 9495 h 10000"/>
              <a:gd name="connsiteX43" fmla="*/ 1897 w 10000"/>
              <a:gd name="connsiteY43" fmla="*/ 9710 h 10000"/>
              <a:gd name="connsiteX44" fmla="*/ 2084 w 10000"/>
              <a:gd name="connsiteY44" fmla="*/ 9818 h 10000"/>
              <a:gd name="connsiteX45" fmla="*/ 2408 w 10000"/>
              <a:gd name="connsiteY45" fmla="*/ 9748 h 10000"/>
              <a:gd name="connsiteX46" fmla="*/ 2537 w 10000"/>
              <a:gd name="connsiteY46" fmla="*/ 9901 h 10000"/>
              <a:gd name="connsiteX47" fmla="*/ 3014 w 10000"/>
              <a:gd name="connsiteY47" fmla="*/ 9924 h 10000"/>
              <a:gd name="connsiteX48" fmla="*/ 3057 w 10000"/>
              <a:gd name="connsiteY48" fmla="*/ 9891 h 10000"/>
              <a:gd name="connsiteX49" fmla="*/ 3113 w 10000"/>
              <a:gd name="connsiteY49" fmla="*/ 9818 h 10000"/>
              <a:gd name="connsiteX50" fmla="*/ 3697 w 10000"/>
              <a:gd name="connsiteY50" fmla="*/ 9818 h 10000"/>
              <a:gd name="connsiteX51" fmla="*/ 3809 w 10000"/>
              <a:gd name="connsiteY51" fmla="*/ 9676 h 10000"/>
              <a:gd name="connsiteX52" fmla="*/ 3852 w 10000"/>
              <a:gd name="connsiteY52" fmla="*/ 9615 h 10000"/>
              <a:gd name="connsiteX53" fmla="*/ 4320 w 10000"/>
              <a:gd name="connsiteY53" fmla="*/ 9571 h 10000"/>
              <a:gd name="connsiteX54" fmla="*/ 4636 w 10000"/>
              <a:gd name="connsiteY54" fmla="*/ 9289 h 10000"/>
              <a:gd name="connsiteX55" fmla="*/ 4986 w 10000"/>
              <a:gd name="connsiteY55" fmla="*/ 8689 h 10000"/>
              <a:gd name="connsiteX56" fmla="*/ 5164 w 10000"/>
              <a:gd name="connsiteY56" fmla="*/ 8390 h 10000"/>
              <a:gd name="connsiteX57" fmla="*/ 5523 w 10000"/>
              <a:gd name="connsiteY57" fmla="*/ 8214 h 10000"/>
              <a:gd name="connsiteX58" fmla="*/ 5760 w 10000"/>
              <a:gd name="connsiteY58" fmla="*/ 7915 h 10000"/>
              <a:gd name="connsiteX59" fmla="*/ 6159 w 10000"/>
              <a:gd name="connsiteY59" fmla="*/ 7861 h 10000"/>
              <a:gd name="connsiteX60" fmla="*/ 6072 w 10000"/>
              <a:gd name="connsiteY60" fmla="*/ 7677 h 10000"/>
              <a:gd name="connsiteX61" fmla="*/ 6453 w 10000"/>
              <a:gd name="connsiteY61" fmla="*/ 7582 h 10000"/>
              <a:gd name="connsiteX62" fmla="*/ 6660 w 10000"/>
              <a:gd name="connsiteY62" fmla="*/ 7653 h 10000"/>
              <a:gd name="connsiteX63" fmla="*/ 6898 w 10000"/>
              <a:gd name="connsiteY63" fmla="*/ 7469 h 10000"/>
              <a:gd name="connsiteX64" fmla="*/ 7214 w 10000"/>
              <a:gd name="connsiteY64" fmla="*/ 7512 h 10000"/>
              <a:gd name="connsiteX65" fmla="*/ 7244 w 10000"/>
              <a:gd name="connsiteY65" fmla="*/ 7673 h 10000"/>
              <a:gd name="connsiteX66" fmla="*/ 7405 w 10000"/>
              <a:gd name="connsiteY66" fmla="*/ 7918 h 10000"/>
              <a:gd name="connsiteX67" fmla="*/ 7538 w 10000"/>
              <a:gd name="connsiteY67" fmla="*/ 8043 h 10000"/>
              <a:gd name="connsiteX68" fmla="*/ 7729 w 10000"/>
              <a:gd name="connsiteY68" fmla="*/ 7918 h 10000"/>
              <a:gd name="connsiteX69" fmla="*/ 7989 w 10000"/>
              <a:gd name="connsiteY69" fmla="*/ 7819 h 10000"/>
              <a:gd name="connsiteX70" fmla="*/ 8477 w 10000"/>
              <a:gd name="connsiteY70" fmla="*/ 7788 h 10000"/>
              <a:gd name="connsiteX71" fmla="*/ 8607 w 10000"/>
              <a:gd name="connsiteY71" fmla="*/ 7707 h 10000"/>
              <a:gd name="connsiteX72" fmla="*/ 8750 w 10000"/>
              <a:gd name="connsiteY72" fmla="*/ 7428 h 10000"/>
              <a:gd name="connsiteX73" fmla="*/ 8711 w 10000"/>
              <a:gd name="connsiteY73" fmla="*/ 7122 h 10000"/>
              <a:gd name="connsiteX74" fmla="*/ 8962 w 10000"/>
              <a:gd name="connsiteY74" fmla="*/ 6744 h 10000"/>
              <a:gd name="connsiteX75" fmla="*/ 9010 w 10000"/>
              <a:gd name="connsiteY75" fmla="*/ 6483 h 10000"/>
              <a:gd name="connsiteX76" fmla="*/ 9152 w 10000"/>
              <a:gd name="connsiteY76" fmla="*/ 6292 h 10000"/>
              <a:gd name="connsiteX77" fmla="*/ 9386 w 10000"/>
              <a:gd name="connsiteY77" fmla="*/ 6292 h 10000"/>
              <a:gd name="connsiteX78" fmla="*/ 9710 w 10000"/>
              <a:gd name="connsiteY78" fmla="*/ 6360 h 10000"/>
              <a:gd name="connsiteX79" fmla="*/ 9654 w 10000"/>
              <a:gd name="connsiteY79" fmla="*/ 5643 h 10000"/>
              <a:gd name="connsiteX80" fmla="*/ 9446 w 10000"/>
              <a:gd name="connsiteY80" fmla="*/ 5394 h 10000"/>
              <a:gd name="connsiteX81" fmla="*/ 9502 w 10000"/>
              <a:gd name="connsiteY81" fmla="*/ 5279 h 10000"/>
              <a:gd name="connsiteX82" fmla="*/ 9381 w 10000"/>
              <a:gd name="connsiteY82" fmla="*/ 5235 h 10000"/>
              <a:gd name="connsiteX83" fmla="*/ 9269 w 10000"/>
              <a:gd name="connsiteY83" fmla="*/ 5187 h 10000"/>
              <a:gd name="connsiteX84" fmla="*/ 9355 w 10000"/>
              <a:gd name="connsiteY84" fmla="*/ 5024 h 10000"/>
              <a:gd name="connsiteX85" fmla="*/ 9684 w 10000"/>
              <a:gd name="connsiteY85" fmla="*/ 4914 h 10000"/>
              <a:gd name="connsiteX86" fmla="*/ 10000 w 10000"/>
              <a:gd name="connsiteY86" fmla="*/ 4493 h 10000"/>
              <a:gd name="connsiteX87" fmla="*/ 9364 w 10000"/>
              <a:gd name="connsiteY87" fmla="*/ 4298 h 10000"/>
              <a:gd name="connsiteX88" fmla="*/ 8919 w 10000"/>
              <a:gd name="connsiteY88" fmla="*/ 4452 h 10000"/>
              <a:gd name="connsiteX89" fmla="*/ 8802 w 10000"/>
              <a:gd name="connsiteY89" fmla="*/ 4472 h 10000"/>
              <a:gd name="connsiteX90" fmla="*/ 8625 w 10000"/>
              <a:gd name="connsiteY90" fmla="*/ 4472 h 10000"/>
              <a:gd name="connsiteX91" fmla="*/ 6280 w 10000"/>
              <a:gd name="connsiteY91" fmla="*/ 3064 h 10000"/>
              <a:gd name="connsiteX92" fmla="*/ 8006 w 10000"/>
              <a:gd name="connsiteY92" fmla="*/ 2051 h 10000"/>
              <a:gd name="connsiteX93" fmla="*/ 8105 w 10000"/>
              <a:gd name="connsiteY93" fmla="*/ 1966 h 10000"/>
              <a:gd name="connsiteX94" fmla="*/ 8827 w 10000"/>
              <a:gd name="connsiteY94" fmla="*/ 1405 h 10000"/>
              <a:gd name="connsiteX95" fmla="*/ 8625 w 10000"/>
              <a:gd name="connsiteY95" fmla="*/ 1197 h 10000"/>
              <a:gd name="connsiteX96" fmla="*/ 8827 w 10000"/>
              <a:gd name="connsiteY96" fmla="*/ 1177 h 10000"/>
              <a:gd name="connsiteX97" fmla="*/ 8827 w 10000"/>
              <a:gd name="connsiteY97" fmla="*/ 1105 h 10000"/>
              <a:gd name="connsiteX98" fmla="*/ 8533 w 10000"/>
              <a:gd name="connsiteY98" fmla="*/ 1105 h 10000"/>
              <a:gd name="connsiteX99" fmla="*/ 8391 w 10000"/>
              <a:gd name="connsiteY99" fmla="*/ 922 h 10000"/>
              <a:gd name="connsiteX100" fmla="*/ 8006 w 10000"/>
              <a:gd name="connsiteY100" fmla="*/ 782 h 10000"/>
              <a:gd name="connsiteX101" fmla="*/ 7508 w 10000"/>
              <a:gd name="connsiteY101" fmla="*/ 854 h 10000"/>
              <a:gd name="connsiteX102" fmla="*/ 7508 w 10000"/>
              <a:gd name="connsiteY102" fmla="*/ 762 h 10000"/>
              <a:gd name="connsiteX103" fmla="*/ 7590 w 10000"/>
              <a:gd name="connsiteY103" fmla="*/ 732 h 10000"/>
              <a:gd name="connsiteX104" fmla="*/ 7625 w 10000"/>
              <a:gd name="connsiteY104" fmla="*/ 715 h 10000"/>
              <a:gd name="connsiteX105" fmla="*/ 7802 w 10000"/>
              <a:gd name="connsiteY105" fmla="*/ 482 h 10000"/>
              <a:gd name="connsiteX106" fmla="*/ 7759 w 10000"/>
              <a:gd name="connsiteY106" fmla="*/ 429 h 10000"/>
              <a:gd name="connsiteX107" fmla="*/ 7448 w 10000"/>
              <a:gd name="connsiteY107" fmla="*/ 23 h 10000"/>
              <a:gd name="connsiteX108" fmla="*/ 7435 w 10000"/>
              <a:gd name="connsiteY108" fmla="*/ 13 h 10000"/>
              <a:gd name="connsiteX109" fmla="*/ 7422 w 10000"/>
              <a:gd name="connsiteY109" fmla="*/ 0 h 10000"/>
              <a:gd name="connsiteX110" fmla="*/ 6937 w 10000"/>
              <a:gd name="connsiteY110" fmla="*/ 194 h 10000"/>
              <a:gd name="connsiteX0" fmla="*/ 6937 w 10000"/>
              <a:gd name="connsiteY0" fmla="*/ 194 h 10000"/>
              <a:gd name="connsiteX1" fmla="*/ 6336 w 10000"/>
              <a:gd name="connsiteY1" fmla="*/ 854 h 10000"/>
              <a:gd name="connsiteX2" fmla="*/ 6159 w 10000"/>
              <a:gd name="connsiteY2" fmla="*/ 1081 h 10000"/>
              <a:gd name="connsiteX3" fmla="*/ 6630 w 10000"/>
              <a:gd name="connsiteY3" fmla="*/ 1041 h 10000"/>
              <a:gd name="connsiteX4" fmla="*/ 6924 w 10000"/>
              <a:gd name="connsiteY4" fmla="*/ 1197 h 10000"/>
              <a:gd name="connsiteX5" fmla="*/ 6829 w 10000"/>
              <a:gd name="connsiteY5" fmla="*/ 1309 h 10000"/>
              <a:gd name="connsiteX6" fmla="*/ 6015 w 10000"/>
              <a:gd name="connsiteY6" fmla="*/ 1428 h 10000"/>
              <a:gd name="connsiteX7" fmla="*/ 5695 w 10000"/>
              <a:gd name="connsiteY7" fmla="*/ 1381 h 10000"/>
              <a:gd name="connsiteX8" fmla="*/ 5345 w 10000"/>
              <a:gd name="connsiteY8" fmla="*/ 1435 h 10000"/>
              <a:gd name="connsiteX9" fmla="*/ 5042 w 10000"/>
              <a:gd name="connsiteY9" fmla="*/ 1632 h 10000"/>
              <a:gd name="connsiteX10" fmla="*/ 3736 w 10000"/>
              <a:gd name="connsiteY10" fmla="*/ 2356 h 10000"/>
              <a:gd name="connsiteX11" fmla="*/ 941 w 10000"/>
              <a:gd name="connsiteY11" fmla="*/ 4979 h 10000"/>
              <a:gd name="connsiteX12" fmla="*/ 1235 w 10000"/>
              <a:gd name="connsiteY12" fmla="*/ 5116 h 10000"/>
              <a:gd name="connsiteX13" fmla="*/ 1668 w 10000"/>
              <a:gd name="connsiteY13" fmla="*/ 5143 h 10000"/>
              <a:gd name="connsiteX14" fmla="*/ 2200 w 10000"/>
              <a:gd name="connsiteY14" fmla="*/ 5463 h 10000"/>
              <a:gd name="connsiteX15" fmla="*/ 2097 w 10000"/>
              <a:gd name="connsiteY15" fmla="*/ 5653 h 10000"/>
              <a:gd name="connsiteX16" fmla="*/ 1625 w 10000"/>
              <a:gd name="connsiteY16" fmla="*/ 5792 h 10000"/>
              <a:gd name="connsiteX17" fmla="*/ 855 w 10000"/>
              <a:gd name="connsiteY17" fmla="*/ 5602 h 10000"/>
              <a:gd name="connsiteX18" fmla="*/ 971 w 10000"/>
              <a:gd name="connsiteY18" fmla="*/ 5575 h 10000"/>
              <a:gd name="connsiteX19" fmla="*/ 971 w 10000"/>
              <a:gd name="connsiteY19" fmla="*/ 5510 h 10000"/>
              <a:gd name="connsiteX20" fmla="*/ 825 w 10000"/>
              <a:gd name="connsiteY20" fmla="*/ 5438 h 10000"/>
              <a:gd name="connsiteX21" fmla="*/ 677 w 10000"/>
              <a:gd name="connsiteY21" fmla="*/ 5670 h 10000"/>
              <a:gd name="connsiteX22" fmla="*/ 738 w 10000"/>
              <a:gd name="connsiteY22" fmla="*/ 5761 h 10000"/>
              <a:gd name="connsiteX23" fmla="*/ 816 w 10000"/>
              <a:gd name="connsiteY23" fmla="*/ 5976 h 10000"/>
              <a:gd name="connsiteX24" fmla="*/ 881 w 10000"/>
              <a:gd name="connsiteY24" fmla="*/ 6110 h 10000"/>
              <a:gd name="connsiteX25" fmla="*/ 746 w 10000"/>
              <a:gd name="connsiteY25" fmla="*/ 6347 h 10000"/>
              <a:gd name="connsiteX26" fmla="*/ 475 w 10000"/>
              <a:gd name="connsiteY26" fmla="*/ 6500 h 10000"/>
              <a:gd name="connsiteX27" fmla="*/ 236 w 10000"/>
              <a:gd name="connsiteY27" fmla="*/ 6843 h 10000"/>
              <a:gd name="connsiteX28" fmla="*/ 2 w 10000"/>
              <a:gd name="connsiteY28" fmla="*/ 7189 h 10000"/>
              <a:gd name="connsiteX29" fmla="*/ 314 w 10000"/>
              <a:gd name="connsiteY29" fmla="*/ 7407 h 10000"/>
              <a:gd name="connsiteX30" fmla="*/ 707 w 10000"/>
              <a:gd name="connsiteY30" fmla="*/ 7582 h 10000"/>
              <a:gd name="connsiteX31" fmla="*/ 881 w 10000"/>
              <a:gd name="connsiteY31" fmla="*/ 7582 h 10000"/>
              <a:gd name="connsiteX32" fmla="*/ 946 w 10000"/>
              <a:gd name="connsiteY32" fmla="*/ 7673 h 10000"/>
              <a:gd name="connsiteX33" fmla="*/ 1102 w 10000"/>
              <a:gd name="connsiteY33" fmla="*/ 7871 h 10000"/>
              <a:gd name="connsiteX34" fmla="*/ 1175 w 10000"/>
              <a:gd name="connsiteY34" fmla="*/ 7976 h 10000"/>
              <a:gd name="connsiteX35" fmla="*/ 1002 w 10000"/>
              <a:gd name="connsiteY35" fmla="*/ 8067 h 10000"/>
              <a:gd name="connsiteX36" fmla="*/ 907 w 10000"/>
              <a:gd name="connsiteY36" fmla="*/ 8133 h 10000"/>
              <a:gd name="connsiteX37" fmla="*/ 864 w 10000"/>
              <a:gd name="connsiteY37" fmla="*/ 8214 h 10000"/>
              <a:gd name="connsiteX38" fmla="*/ 561 w 10000"/>
              <a:gd name="connsiteY38" fmla="*/ 8689 h 10000"/>
              <a:gd name="connsiteX39" fmla="*/ 475 w 10000"/>
              <a:gd name="connsiteY39" fmla="*/ 9013 h 10000"/>
              <a:gd name="connsiteX40" fmla="*/ 772 w 10000"/>
              <a:gd name="connsiteY40" fmla="*/ 9306 h 10000"/>
              <a:gd name="connsiteX41" fmla="*/ 1040 w 10000"/>
              <a:gd name="connsiteY41" fmla="*/ 9510 h 10000"/>
              <a:gd name="connsiteX42" fmla="*/ 1556 w 10000"/>
              <a:gd name="connsiteY42" fmla="*/ 9495 h 10000"/>
              <a:gd name="connsiteX43" fmla="*/ 1897 w 10000"/>
              <a:gd name="connsiteY43" fmla="*/ 9710 h 10000"/>
              <a:gd name="connsiteX44" fmla="*/ 2084 w 10000"/>
              <a:gd name="connsiteY44" fmla="*/ 9818 h 10000"/>
              <a:gd name="connsiteX45" fmla="*/ 2408 w 10000"/>
              <a:gd name="connsiteY45" fmla="*/ 9748 h 10000"/>
              <a:gd name="connsiteX46" fmla="*/ 2537 w 10000"/>
              <a:gd name="connsiteY46" fmla="*/ 9901 h 10000"/>
              <a:gd name="connsiteX47" fmla="*/ 3014 w 10000"/>
              <a:gd name="connsiteY47" fmla="*/ 9924 h 10000"/>
              <a:gd name="connsiteX48" fmla="*/ 3057 w 10000"/>
              <a:gd name="connsiteY48" fmla="*/ 9891 h 10000"/>
              <a:gd name="connsiteX49" fmla="*/ 3113 w 10000"/>
              <a:gd name="connsiteY49" fmla="*/ 9818 h 10000"/>
              <a:gd name="connsiteX50" fmla="*/ 3697 w 10000"/>
              <a:gd name="connsiteY50" fmla="*/ 9818 h 10000"/>
              <a:gd name="connsiteX51" fmla="*/ 3809 w 10000"/>
              <a:gd name="connsiteY51" fmla="*/ 9676 h 10000"/>
              <a:gd name="connsiteX52" fmla="*/ 3852 w 10000"/>
              <a:gd name="connsiteY52" fmla="*/ 9615 h 10000"/>
              <a:gd name="connsiteX53" fmla="*/ 4320 w 10000"/>
              <a:gd name="connsiteY53" fmla="*/ 9571 h 10000"/>
              <a:gd name="connsiteX54" fmla="*/ 4636 w 10000"/>
              <a:gd name="connsiteY54" fmla="*/ 9289 h 10000"/>
              <a:gd name="connsiteX55" fmla="*/ 4986 w 10000"/>
              <a:gd name="connsiteY55" fmla="*/ 8689 h 10000"/>
              <a:gd name="connsiteX56" fmla="*/ 5164 w 10000"/>
              <a:gd name="connsiteY56" fmla="*/ 8390 h 10000"/>
              <a:gd name="connsiteX57" fmla="*/ 5523 w 10000"/>
              <a:gd name="connsiteY57" fmla="*/ 8214 h 10000"/>
              <a:gd name="connsiteX58" fmla="*/ 5760 w 10000"/>
              <a:gd name="connsiteY58" fmla="*/ 7915 h 10000"/>
              <a:gd name="connsiteX59" fmla="*/ 6159 w 10000"/>
              <a:gd name="connsiteY59" fmla="*/ 7861 h 10000"/>
              <a:gd name="connsiteX60" fmla="*/ 6072 w 10000"/>
              <a:gd name="connsiteY60" fmla="*/ 7677 h 10000"/>
              <a:gd name="connsiteX61" fmla="*/ 6453 w 10000"/>
              <a:gd name="connsiteY61" fmla="*/ 7582 h 10000"/>
              <a:gd name="connsiteX62" fmla="*/ 6660 w 10000"/>
              <a:gd name="connsiteY62" fmla="*/ 7653 h 10000"/>
              <a:gd name="connsiteX63" fmla="*/ 6898 w 10000"/>
              <a:gd name="connsiteY63" fmla="*/ 7469 h 10000"/>
              <a:gd name="connsiteX64" fmla="*/ 7214 w 10000"/>
              <a:gd name="connsiteY64" fmla="*/ 7512 h 10000"/>
              <a:gd name="connsiteX65" fmla="*/ 7244 w 10000"/>
              <a:gd name="connsiteY65" fmla="*/ 7673 h 10000"/>
              <a:gd name="connsiteX66" fmla="*/ 7405 w 10000"/>
              <a:gd name="connsiteY66" fmla="*/ 7918 h 10000"/>
              <a:gd name="connsiteX67" fmla="*/ 7538 w 10000"/>
              <a:gd name="connsiteY67" fmla="*/ 8043 h 10000"/>
              <a:gd name="connsiteX68" fmla="*/ 7729 w 10000"/>
              <a:gd name="connsiteY68" fmla="*/ 7918 h 10000"/>
              <a:gd name="connsiteX69" fmla="*/ 7989 w 10000"/>
              <a:gd name="connsiteY69" fmla="*/ 7819 h 10000"/>
              <a:gd name="connsiteX70" fmla="*/ 8477 w 10000"/>
              <a:gd name="connsiteY70" fmla="*/ 7788 h 10000"/>
              <a:gd name="connsiteX71" fmla="*/ 8607 w 10000"/>
              <a:gd name="connsiteY71" fmla="*/ 7707 h 10000"/>
              <a:gd name="connsiteX72" fmla="*/ 8750 w 10000"/>
              <a:gd name="connsiteY72" fmla="*/ 7428 h 10000"/>
              <a:gd name="connsiteX73" fmla="*/ 8711 w 10000"/>
              <a:gd name="connsiteY73" fmla="*/ 7122 h 10000"/>
              <a:gd name="connsiteX74" fmla="*/ 8962 w 10000"/>
              <a:gd name="connsiteY74" fmla="*/ 6744 h 10000"/>
              <a:gd name="connsiteX75" fmla="*/ 9010 w 10000"/>
              <a:gd name="connsiteY75" fmla="*/ 6483 h 10000"/>
              <a:gd name="connsiteX76" fmla="*/ 9152 w 10000"/>
              <a:gd name="connsiteY76" fmla="*/ 6292 h 10000"/>
              <a:gd name="connsiteX77" fmla="*/ 9386 w 10000"/>
              <a:gd name="connsiteY77" fmla="*/ 6292 h 10000"/>
              <a:gd name="connsiteX78" fmla="*/ 9710 w 10000"/>
              <a:gd name="connsiteY78" fmla="*/ 6360 h 10000"/>
              <a:gd name="connsiteX79" fmla="*/ 9654 w 10000"/>
              <a:gd name="connsiteY79" fmla="*/ 5643 h 10000"/>
              <a:gd name="connsiteX80" fmla="*/ 9446 w 10000"/>
              <a:gd name="connsiteY80" fmla="*/ 5394 h 10000"/>
              <a:gd name="connsiteX81" fmla="*/ 9502 w 10000"/>
              <a:gd name="connsiteY81" fmla="*/ 5279 h 10000"/>
              <a:gd name="connsiteX82" fmla="*/ 9381 w 10000"/>
              <a:gd name="connsiteY82" fmla="*/ 5235 h 10000"/>
              <a:gd name="connsiteX83" fmla="*/ 9269 w 10000"/>
              <a:gd name="connsiteY83" fmla="*/ 5187 h 10000"/>
              <a:gd name="connsiteX84" fmla="*/ 9355 w 10000"/>
              <a:gd name="connsiteY84" fmla="*/ 5024 h 10000"/>
              <a:gd name="connsiteX85" fmla="*/ 9684 w 10000"/>
              <a:gd name="connsiteY85" fmla="*/ 4914 h 10000"/>
              <a:gd name="connsiteX86" fmla="*/ 10000 w 10000"/>
              <a:gd name="connsiteY86" fmla="*/ 4493 h 10000"/>
              <a:gd name="connsiteX87" fmla="*/ 9364 w 10000"/>
              <a:gd name="connsiteY87" fmla="*/ 4298 h 10000"/>
              <a:gd name="connsiteX88" fmla="*/ 8919 w 10000"/>
              <a:gd name="connsiteY88" fmla="*/ 4452 h 10000"/>
              <a:gd name="connsiteX89" fmla="*/ 8802 w 10000"/>
              <a:gd name="connsiteY89" fmla="*/ 4472 h 10000"/>
              <a:gd name="connsiteX90" fmla="*/ 8625 w 10000"/>
              <a:gd name="connsiteY90" fmla="*/ 4472 h 10000"/>
              <a:gd name="connsiteX91" fmla="*/ 8006 w 10000"/>
              <a:gd name="connsiteY91" fmla="*/ 2051 h 10000"/>
              <a:gd name="connsiteX92" fmla="*/ 8105 w 10000"/>
              <a:gd name="connsiteY92" fmla="*/ 1966 h 10000"/>
              <a:gd name="connsiteX93" fmla="*/ 8827 w 10000"/>
              <a:gd name="connsiteY93" fmla="*/ 1405 h 10000"/>
              <a:gd name="connsiteX94" fmla="*/ 8625 w 10000"/>
              <a:gd name="connsiteY94" fmla="*/ 1197 h 10000"/>
              <a:gd name="connsiteX95" fmla="*/ 8827 w 10000"/>
              <a:gd name="connsiteY95" fmla="*/ 1177 h 10000"/>
              <a:gd name="connsiteX96" fmla="*/ 8827 w 10000"/>
              <a:gd name="connsiteY96" fmla="*/ 1105 h 10000"/>
              <a:gd name="connsiteX97" fmla="*/ 8533 w 10000"/>
              <a:gd name="connsiteY97" fmla="*/ 1105 h 10000"/>
              <a:gd name="connsiteX98" fmla="*/ 8391 w 10000"/>
              <a:gd name="connsiteY98" fmla="*/ 922 h 10000"/>
              <a:gd name="connsiteX99" fmla="*/ 8006 w 10000"/>
              <a:gd name="connsiteY99" fmla="*/ 782 h 10000"/>
              <a:gd name="connsiteX100" fmla="*/ 7508 w 10000"/>
              <a:gd name="connsiteY100" fmla="*/ 854 h 10000"/>
              <a:gd name="connsiteX101" fmla="*/ 7508 w 10000"/>
              <a:gd name="connsiteY101" fmla="*/ 762 h 10000"/>
              <a:gd name="connsiteX102" fmla="*/ 7590 w 10000"/>
              <a:gd name="connsiteY102" fmla="*/ 732 h 10000"/>
              <a:gd name="connsiteX103" fmla="*/ 7625 w 10000"/>
              <a:gd name="connsiteY103" fmla="*/ 715 h 10000"/>
              <a:gd name="connsiteX104" fmla="*/ 7802 w 10000"/>
              <a:gd name="connsiteY104" fmla="*/ 482 h 10000"/>
              <a:gd name="connsiteX105" fmla="*/ 7759 w 10000"/>
              <a:gd name="connsiteY105" fmla="*/ 429 h 10000"/>
              <a:gd name="connsiteX106" fmla="*/ 7448 w 10000"/>
              <a:gd name="connsiteY106" fmla="*/ 23 h 10000"/>
              <a:gd name="connsiteX107" fmla="*/ 7435 w 10000"/>
              <a:gd name="connsiteY107" fmla="*/ 13 h 10000"/>
              <a:gd name="connsiteX108" fmla="*/ 7422 w 10000"/>
              <a:gd name="connsiteY108" fmla="*/ 0 h 10000"/>
              <a:gd name="connsiteX109" fmla="*/ 6937 w 10000"/>
              <a:gd name="connsiteY109" fmla="*/ 194 h 10000"/>
              <a:gd name="connsiteX0" fmla="*/ 6937 w 10000"/>
              <a:gd name="connsiteY0" fmla="*/ 194 h 10000"/>
              <a:gd name="connsiteX1" fmla="*/ 6336 w 10000"/>
              <a:gd name="connsiteY1" fmla="*/ 854 h 10000"/>
              <a:gd name="connsiteX2" fmla="*/ 6159 w 10000"/>
              <a:gd name="connsiteY2" fmla="*/ 1081 h 10000"/>
              <a:gd name="connsiteX3" fmla="*/ 6630 w 10000"/>
              <a:gd name="connsiteY3" fmla="*/ 1041 h 10000"/>
              <a:gd name="connsiteX4" fmla="*/ 6924 w 10000"/>
              <a:gd name="connsiteY4" fmla="*/ 1197 h 10000"/>
              <a:gd name="connsiteX5" fmla="*/ 6829 w 10000"/>
              <a:gd name="connsiteY5" fmla="*/ 1309 h 10000"/>
              <a:gd name="connsiteX6" fmla="*/ 6015 w 10000"/>
              <a:gd name="connsiteY6" fmla="*/ 1428 h 10000"/>
              <a:gd name="connsiteX7" fmla="*/ 5695 w 10000"/>
              <a:gd name="connsiteY7" fmla="*/ 1381 h 10000"/>
              <a:gd name="connsiteX8" fmla="*/ 5345 w 10000"/>
              <a:gd name="connsiteY8" fmla="*/ 1435 h 10000"/>
              <a:gd name="connsiteX9" fmla="*/ 5042 w 10000"/>
              <a:gd name="connsiteY9" fmla="*/ 1632 h 10000"/>
              <a:gd name="connsiteX10" fmla="*/ 3736 w 10000"/>
              <a:gd name="connsiteY10" fmla="*/ 2356 h 10000"/>
              <a:gd name="connsiteX11" fmla="*/ 941 w 10000"/>
              <a:gd name="connsiteY11" fmla="*/ 4979 h 10000"/>
              <a:gd name="connsiteX12" fmla="*/ 1235 w 10000"/>
              <a:gd name="connsiteY12" fmla="*/ 5116 h 10000"/>
              <a:gd name="connsiteX13" fmla="*/ 1668 w 10000"/>
              <a:gd name="connsiteY13" fmla="*/ 5143 h 10000"/>
              <a:gd name="connsiteX14" fmla="*/ 2200 w 10000"/>
              <a:gd name="connsiteY14" fmla="*/ 5463 h 10000"/>
              <a:gd name="connsiteX15" fmla="*/ 2097 w 10000"/>
              <a:gd name="connsiteY15" fmla="*/ 5653 h 10000"/>
              <a:gd name="connsiteX16" fmla="*/ 1625 w 10000"/>
              <a:gd name="connsiteY16" fmla="*/ 5792 h 10000"/>
              <a:gd name="connsiteX17" fmla="*/ 855 w 10000"/>
              <a:gd name="connsiteY17" fmla="*/ 5602 h 10000"/>
              <a:gd name="connsiteX18" fmla="*/ 971 w 10000"/>
              <a:gd name="connsiteY18" fmla="*/ 5575 h 10000"/>
              <a:gd name="connsiteX19" fmla="*/ 971 w 10000"/>
              <a:gd name="connsiteY19" fmla="*/ 5510 h 10000"/>
              <a:gd name="connsiteX20" fmla="*/ 825 w 10000"/>
              <a:gd name="connsiteY20" fmla="*/ 5438 h 10000"/>
              <a:gd name="connsiteX21" fmla="*/ 677 w 10000"/>
              <a:gd name="connsiteY21" fmla="*/ 5670 h 10000"/>
              <a:gd name="connsiteX22" fmla="*/ 738 w 10000"/>
              <a:gd name="connsiteY22" fmla="*/ 5761 h 10000"/>
              <a:gd name="connsiteX23" fmla="*/ 816 w 10000"/>
              <a:gd name="connsiteY23" fmla="*/ 5976 h 10000"/>
              <a:gd name="connsiteX24" fmla="*/ 881 w 10000"/>
              <a:gd name="connsiteY24" fmla="*/ 6110 h 10000"/>
              <a:gd name="connsiteX25" fmla="*/ 746 w 10000"/>
              <a:gd name="connsiteY25" fmla="*/ 6347 h 10000"/>
              <a:gd name="connsiteX26" fmla="*/ 475 w 10000"/>
              <a:gd name="connsiteY26" fmla="*/ 6500 h 10000"/>
              <a:gd name="connsiteX27" fmla="*/ 236 w 10000"/>
              <a:gd name="connsiteY27" fmla="*/ 6843 h 10000"/>
              <a:gd name="connsiteX28" fmla="*/ 2 w 10000"/>
              <a:gd name="connsiteY28" fmla="*/ 7189 h 10000"/>
              <a:gd name="connsiteX29" fmla="*/ 314 w 10000"/>
              <a:gd name="connsiteY29" fmla="*/ 7407 h 10000"/>
              <a:gd name="connsiteX30" fmla="*/ 707 w 10000"/>
              <a:gd name="connsiteY30" fmla="*/ 7582 h 10000"/>
              <a:gd name="connsiteX31" fmla="*/ 881 w 10000"/>
              <a:gd name="connsiteY31" fmla="*/ 7582 h 10000"/>
              <a:gd name="connsiteX32" fmla="*/ 946 w 10000"/>
              <a:gd name="connsiteY32" fmla="*/ 7673 h 10000"/>
              <a:gd name="connsiteX33" fmla="*/ 1102 w 10000"/>
              <a:gd name="connsiteY33" fmla="*/ 7871 h 10000"/>
              <a:gd name="connsiteX34" fmla="*/ 1175 w 10000"/>
              <a:gd name="connsiteY34" fmla="*/ 7976 h 10000"/>
              <a:gd name="connsiteX35" fmla="*/ 1002 w 10000"/>
              <a:gd name="connsiteY35" fmla="*/ 8067 h 10000"/>
              <a:gd name="connsiteX36" fmla="*/ 907 w 10000"/>
              <a:gd name="connsiteY36" fmla="*/ 8133 h 10000"/>
              <a:gd name="connsiteX37" fmla="*/ 864 w 10000"/>
              <a:gd name="connsiteY37" fmla="*/ 8214 h 10000"/>
              <a:gd name="connsiteX38" fmla="*/ 561 w 10000"/>
              <a:gd name="connsiteY38" fmla="*/ 8689 h 10000"/>
              <a:gd name="connsiteX39" fmla="*/ 475 w 10000"/>
              <a:gd name="connsiteY39" fmla="*/ 9013 h 10000"/>
              <a:gd name="connsiteX40" fmla="*/ 772 w 10000"/>
              <a:gd name="connsiteY40" fmla="*/ 9306 h 10000"/>
              <a:gd name="connsiteX41" fmla="*/ 1040 w 10000"/>
              <a:gd name="connsiteY41" fmla="*/ 9510 h 10000"/>
              <a:gd name="connsiteX42" fmla="*/ 1556 w 10000"/>
              <a:gd name="connsiteY42" fmla="*/ 9495 h 10000"/>
              <a:gd name="connsiteX43" fmla="*/ 1897 w 10000"/>
              <a:gd name="connsiteY43" fmla="*/ 9710 h 10000"/>
              <a:gd name="connsiteX44" fmla="*/ 2084 w 10000"/>
              <a:gd name="connsiteY44" fmla="*/ 9818 h 10000"/>
              <a:gd name="connsiteX45" fmla="*/ 2408 w 10000"/>
              <a:gd name="connsiteY45" fmla="*/ 9748 h 10000"/>
              <a:gd name="connsiteX46" fmla="*/ 2537 w 10000"/>
              <a:gd name="connsiteY46" fmla="*/ 9901 h 10000"/>
              <a:gd name="connsiteX47" fmla="*/ 3014 w 10000"/>
              <a:gd name="connsiteY47" fmla="*/ 9924 h 10000"/>
              <a:gd name="connsiteX48" fmla="*/ 3057 w 10000"/>
              <a:gd name="connsiteY48" fmla="*/ 9891 h 10000"/>
              <a:gd name="connsiteX49" fmla="*/ 3113 w 10000"/>
              <a:gd name="connsiteY49" fmla="*/ 9818 h 10000"/>
              <a:gd name="connsiteX50" fmla="*/ 3697 w 10000"/>
              <a:gd name="connsiteY50" fmla="*/ 9818 h 10000"/>
              <a:gd name="connsiteX51" fmla="*/ 3809 w 10000"/>
              <a:gd name="connsiteY51" fmla="*/ 9676 h 10000"/>
              <a:gd name="connsiteX52" fmla="*/ 3852 w 10000"/>
              <a:gd name="connsiteY52" fmla="*/ 9615 h 10000"/>
              <a:gd name="connsiteX53" fmla="*/ 4320 w 10000"/>
              <a:gd name="connsiteY53" fmla="*/ 9571 h 10000"/>
              <a:gd name="connsiteX54" fmla="*/ 4636 w 10000"/>
              <a:gd name="connsiteY54" fmla="*/ 9289 h 10000"/>
              <a:gd name="connsiteX55" fmla="*/ 4986 w 10000"/>
              <a:gd name="connsiteY55" fmla="*/ 8689 h 10000"/>
              <a:gd name="connsiteX56" fmla="*/ 5164 w 10000"/>
              <a:gd name="connsiteY56" fmla="*/ 8390 h 10000"/>
              <a:gd name="connsiteX57" fmla="*/ 5523 w 10000"/>
              <a:gd name="connsiteY57" fmla="*/ 8214 h 10000"/>
              <a:gd name="connsiteX58" fmla="*/ 5760 w 10000"/>
              <a:gd name="connsiteY58" fmla="*/ 7915 h 10000"/>
              <a:gd name="connsiteX59" fmla="*/ 6159 w 10000"/>
              <a:gd name="connsiteY59" fmla="*/ 7861 h 10000"/>
              <a:gd name="connsiteX60" fmla="*/ 6072 w 10000"/>
              <a:gd name="connsiteY60" fmla="*/ 7677 h 10000"/>
              <a:gd name="connsiteX61" fmla="*/ 6453 w 10000"/>
              <a:gd name="connsiteY61" fmla="*/ 7582 h 10000"/>
              <a:gd name="connsiteX62" fmla="*/ 6660 w 10000"/>
              <a:gd name="connsiteY62" fmla="*/ 7653 h 10000"/>
              <a:gd name="connsiteX63" fmla="*/ 6898 w 10000"/>
              <a:gd name="connsiteY63" fmla="*/ 7469 h 10000"/>
              <a:gd name="connsiteX64" fmla="*/ 7214 w 10000"/>
              <a:gd name="connsiteY64" fmla="*/ 7512 h 10000"/>
              <a:gd name="connsiteX65" fmla="*/ 7244 w 10000"/>
              <a:gd name="connsiteY65" fmla="*/ 7673 h 10000"/>
              <a:gd name="connsiteX66" fmla="*/ 7405 w 10000"/>
              <a:gd name="connsiteY66" fmla="*/ 7918 h 10000"/>
              <a:gd name="connsiteX67" fmla="*/ 7538 w 10000"/>
              <a:gd name="connsiteY67" fmla="*/ 8043 h 10000"/>
              <a:gd name="connsiteX68" fmla="*/ 7729 w 10000"/>
              <a:gd name="connsiteY68" fmla="*/ 7918 h 10000"/>
              <a:gd name="connsiteX69" fmla="*/ 7989 w 10000"/>
              <a:gd name="connsiteY69" fmla="*/ 7819 h 10000"/>
              <a:gd name="connsiteX70" fmla="*/ 8477 w 10000"/>
              <a:gd name="connsiteY70" fmla="*/ 7788 h 10000"/>
              <a:gd name="connsiteX71" fmla="*/ 8607 w 10000"/>
              <a:gd name="connsiteY71" fmla="*/ 7707 h 10000"/>
              <a:gd name="connsiteX72" fmla="*/ 8750 w 10000"/>
              <a:gd name="connsiteY72" fmla="*/ 7428 h 10000"/>
              <a:gd name="connsiteX73" fmla="*/ 8711 w 10000"/>
              <a:gd name="connsiteY73" fmla="*/ 7122 h 10000"/>
              <a:gd name="connsiteX74" fmla="*/ 8962 w 10000"/>
              <a:gd name="connsiteY74" fmla="*/ 6744 h 10000"/>
              <a:gd name="connsiteX75" fmla="*/ 9010 w 10000"/>
              <a:gd name="connsiteY75" fmla="*/ 6483 h 10000"/>
              <a:gd name="connsiteX76" fmla="*/ 9152 w 10000"/>
              <a:gd name="connsiteY76" fmla="*/ 6292 h 10000"/>
              <a:gd name="connsiteX77" fmla="*/ 9386 w 10000"/>
              <a:gd name="connsiteY77" fmla="*/ 6292 h 10000"/>
              <a:gd name="connsiteX78" fmla="*/ 9710 w 10000"/>
              <a:gd name="connsiteY78" fmla="*/ 6360 h 10000"/>
              <a:gd name="connsiteX79" fmla="*/ 9654 w 10000"/>
              <a:gd name="connsiteY79" fmla="*/ 5643 h 10000"/>
              <a:gd name="connsiteX80" fmla="*/ 9446 w 10000"/>
              <a:gd name="connsiteY80" fmla="*/ 5394 h 10000"/>
              <a:gd name="connsiteX81" fmla="*/ 9502 w 10000"/>
              <a:gd name="connsiteY81" fmla="*/ 5279 h 10000"/>
              <a:gd name="connsiteX82" fmla="*/ 9381 w 10000"/>
              <a:gd name="connsiteY82" fmla="*/ 5235 h 10000"/>
              <a:gd name="connsiteX83" fmla="*/ 9269 w 10000"/>
              <a:gd name="connsiteY83" fmla="*/ 5187 h 10000"/>
              <a:gd name="connsiteX84" fmla="*/ 9355 w 10000"/>
              <a:gd name="connsiteY84" fmla="*/ 5024 h 10000"/>
              <a:gd name="connsiteX85" fmla="*/ 9684 w 10000"/>
              <a:gd name="connsiteY85" fmla="*/ 4914 h 10000"/>
              <a:gd name="connsiteX86" fmla="*/ 10000 w 10000"/>
              <a:gd name="connsiteY86" fmla="*/ 4493 h 10000"/>
              <a:gd name="connsiteX87" fmla="*/ 9364 w 10000"/>
              <a:gd name="connsiteY87" fmla="*/ 4298 h 10000"/>
              <a:gd name="connsiteX88" fmla="*/ 8919 w 10000"/>
              <a:gd name="connsiteY88" fmla="*/ 4452 h 10000"/>
              <a:gd name="connsiteX89" fmla="*/ 8802 w 10000"/>
              <a:gd name="connsiteY89" fmla="*/ 4472 h 10000"/>
              <a:gd name="connsiteX90" fmla="*/ 8625 w 10000"/>
              <a:gd name="connsiteY90" fmla="*/ 4472 h 10000"/>
              <a:gd name="connsiteX91" fmla="*/ 8105 w 10000"/>
              <a:gd name="connsiteY91" fmla="*/ 1966 h 10000"/>
              <a:gd name="connsiteX92" fmla="*/ 8827 w 10000"/>
              <a:gd name="connsiteY92" fmla="*/ 1405 h 10000"/>
              <a:gd name="connsiteX93" fmla="*/ 8625 w 10000"/>
              <a:gd name="connsiteY93" fmla="*/ 1197 h 10000"/>
              <a:gd name="connsiteX94" fmla="*/ 8827 w 10000"/>
              <a:gd name="connsiteY94" fmla="*/ 1177 h 10000"/>
              <a:gd name="connsiteX95" fmla="*/ 8827 w 10000"/>
              <a:gd name="connsiteY95" fmla="*/ 1105 h 10000"/>
              <a:gd name="connsiteX96" fmla="*/ 8533 w 10000"/>
              <a:gd name="connsiteY96" fmla="*/ 1105 h 10000"/>
              <a:gd name="connsiteX97" fmla="*/ 8391 w 10000"/>
              <a:gd name="connsiteY97" fmla="*/ 922 h 10000"/>
              <a:gd name="connsiteX98" fmla="*/ 8006 w 10000"/>
              <a:gd name="connsiteY98" fmla="*/ 782 h 10000"/>
              <a:gd name="connsiteX99" fmla="*/ 7508 w 10000"/>
              <a:gd name="connsiteY99" fmla="*/ 854 h 10000"/>
              <a:gd name="connsiteX100" fmla="*/ 7508 w 10000"/>
              <a:gd name="connsiteY100" fmla="*/ 762 h 10000"/>
              <a:gd name="connsiteX101" fmla="*/ 7590 w 10000"/>
              <a:gd name="connsiteY101" fmla="*/ 732 h 10000"/>
              <a:gd name="connsiteX102" fmla="*/ 7625 w 10000"/>
              <a:gd name="connsiteY102" fmla="*/ 715 h 10000"/>
              <a:gd name="connsiteX103" fmla="*/ 7802 w 10000"/>
              <a:gd name="connsiteY103" fmla="*/ 482 h 10000"/>
              <a:gd name="connsiteX104" fmla="*/ 7759 w 10000"/>
              <a:gd name="connsiteY104" fmla="*/ 429 h 10000"/>
              <a:gd name="connsiteX105" fmla="*/ 7448 w 10000"/>
              <a:gd name="connsiteY105" fmla="*/ 23 h 10000"/>
              <a:gd name="connsiteX106" fmla="*/ 7435 w 10000"/>
              <a:gd name="connsiteY106" fmla="*/ 13 h 10000"/>
              <a:gd name="connsiteX107" fmla="*/ 7422 w 10000"/>
              <a:gd name="connsiteY107" fmla="*/ 0 h 10000"/>
              <a:gd name="connsiteX108" fmla="*/ 6937 w 10000"/>
              <a:gd name="connsiteY108" fmla="*/ 194 h 10000"/>
              <a:gd name="connsiteX0" fmla="*/ 6937 w 10000"/>
              <a:gd name="connsiteY0" fmla="*/ 194 h 10000"/>
              <a:gd name="connsiteX1" fmla="*/ 6336 w 10000"/>
              <a:gd name="connsiteY1" fmla="*/ 854 h 10000"/>
              <a:gd name="connsiteX2" fmla="*/ 6159 w 10000"/>
              <a:gd name="connsiteY2" fmla="*/ 1081 h 10000"/>
              <a:gd name="connsiteX3" fmla="*/ 6630 w 10000"/>
              <a:gd name="connsiteY3" fmla="*/ 1041 h 10000"/>
              <a:gd name="connsiteX4" fmla="*/ 6924 w 10000"/>
              <a:gd name="connsiteY4" fmla="*/ 1197 h 10000"/>
              <a:gd name="connsiteX5" fmla="*/ 6829 w 10000"/>
              <a:gd name="connsiteY5" fmla="*/ 1309 h 10000"/>
              <a:gd name="connsiteX6" fmla="*/ 6015 w 10000"/>
              <a:gd name="connsiteY6" fmla="*/ 1428 h 10000"/>
              <a:gd name="connsiteX7" fmla="*/ 5695 w 10000"/>
              <a:gd name="connsiteY7" fmla="*/ 1381 h 10000"/>
              <a:gd name="connsiteX8" fmla="*/ 5345 w 10000"/>
              <a:gd name="connsiteY8" fmla="*/ 1435 h 10000"/>
              <a:gd name="connsiteX9" fmla="*/ 5042 w 10000"/>
              <a:gd name="connsiteY9" fmla="*/ 1632 h 10000"/>
              <a:gd name="connsiteX10" fmla="*/ 3736 w 10000"/>
              <a:gd name="connsiteY10" fmla="*/ 2356 h 10000"/>
              <a:gd name="connsiteX11" fmla="*/ 941 w 10000"/>
              <a:gd name="connsiteY11" fmla="*/ 4979 h 10000"/>
              <a:gd name="connsiteX12" fmla="*/ 1235 w 10000"/>
              <a:gd name="connsiteY12" fmla="*/ 5116 h 10000"/>
              <a:gd name="connsiteX13" fmla="*/ 1668 w 10000"/>
              <a:gd name="connsiteY13" fmla="*/ 5143 h 10000"/>
              <a:gd name="connsiteX14" fmla="*/ 2200 w 10000"/>
              <a:gd name="connsiteY14" fmla="*/ 5463 h 10000"/>
              <a:gd name="connsiteX15" fmla="*/ 2097 w 10000"/>
              <a:gd name="connsiteY15" fmla="*/ 5653 h 10000"/>
              <a:gd name="connsiteX16" fmla="*/ 1625 w 10000"/>
              <a:gd name="connsiteY16" fmla="*/ 5792 h 10000"/>
              <a:gd name="connsiteX17" fmla="*/ 855 w 10000"/>
              <a:gd name="connsiteY17" fmla="*/ 5602 h 10000"/>
              <a:gd name="connsiteX18" fmla="*/ 971 w 10000"/>
              <a:gd name="connsiteY18" fmla="*/ 5575 h 10000"/>
              <a:gd name="connsiteX19" fmla="*/ 971 w 10000"/>
              <a:gd name="connsiteY19" fmla="*/ 5510 h 10000"/>
              <a:gd name="connsiteX20" fmla="*/ 825 w 10000"/>
              <a:gd name="connsiteY20" fmla="*/ 5438 h 10000"/>
              <a:gd name="connsiteX21" fmla="*/ 677 w 10000"/>
              <a:gd name="connsiteY21" fmla="*/ 5670 h 10000"/>
              <a:gd name="connsiteX22" fmla="*/ 738 w 10000"/>
              <a:gd name="connsiteY22" fmla="*/ 5761 h 10000"/>
              <a:gd name="connsiteX23" fmla="*/ 816 w 10000"/>
              <a:gd name="connsiteY23" fmla="*/ 5976 h 10000"/>
              <a:gd name="connsiteX24" fmla="*/ 881 w 10000"/>
              <a:gd name="connsiteY24" fmla="*/ 6110 h 10000"/>
              <a:gd name="connsiteX25" fmla="*/ 746 w 10000"/>
              <a:gd name="connsiteY25" fmla="*/ 6347 h 10000"/>
              <a:gd name="connsiteX26" fmla="*/ 475 w 10000"/>
              <a:gd name="connsiteY26" fmla="*/ 6500 h 10000"/>
              <a:gd name="connsiteX27" fmla="*/ 236 w 10000"/>
              <a:gd name="connsiteY27" fmla="*/ 6843 h 10000"/>
              <a:gd name="connsiteX28" fmla="*/ 2 w 10000"/>
              <a:gd name="connsiteY28" fmla="*/ 7189 h 10000"/>
              <a:gd name="connsiteX29" fmla="*/ 314 w 10000"/>
              <a:gd name="connsiteY29" fmla="*/ 7407 h 10000"/>
              <a:gd name="connsiteX30" fmla="*/ 707 w 10000"/>
              <a:gd name="connsiteY30" fmla="*/ 7582 h 10000"/>
              <a:gd name="connsiteX31" fmla="*/ 881 w 10000"/>
              <a:gd name="connsiteY31" fmla="*/ 7582 h 10000"/>
              <a:gd name="connsiteX32" fmla="*/ 946 w 10000"/>
              <a:gd name="connsiteY32" fmla="*/ 7673 h 10000"/>
              <a:gd name="connsiteX33" fmla="*/ 1102 w 10000"/>
              <a:gd name="connsiteY33" fmla="*/ 7871 h 10000"/>
              <a:gd name="connsiteX34" fmla="*/ 1175 w 10000"/>
              <a:gd name="connsiteY34" fmla="*/ 7976 h 10000"/>
              <a:gd name="connsiteX35" fmla="*/ 1002 w 10000"/>
              <a:gd name="connsiteY35" fmla="*/ 8067 h 10000"/>
              <a:gd name="connsiteX36" fmla="*/ 907 w 10000"/>
              <a:gd name="connsiteY36" fmla="*/ 8133 h 10000"/>
              <a:gd name="connsiteX37" fmla="*/ 864 w 10000"/>
              <a:gd name="connsiteY37" fmla="*/ 8214 h 10000"/>
              <a:gd name="connsiteX38" fmla="*/ 561 w 10000"/>
              <a:gd name="connsiteY38" fmla="*/ 8689 h 10000"/>
              <a:gd name="connsiteX39" fmla="*/ 475 w 10000"/>
              <a:gd name="connsiteY39" fmla="*/ 9013 h 10000"/>
              <a:gd name="connsiteX40" fmla="*/ 772 w 10000"/>
              <a:gd name="connsiteY40" fmla="*/ 9306 h 10000"/>
              <a:gd name="connsiteX41" fmla="*/ 1040 w 10000"/>
              <a:gd name="connsiteY41" fmla="*/ 9510 h 10000"/>
              <a:gd name="connsiteX42" fmla="*/ 1556 w 10000"/>
              <a:gd name="connsiteY42" fmla="*/ 9495 h 10000"/>
              <a:gd name="connsiteX43" fmla="*/ 1897 w 10000"/>
              <a:gd name="connsiteY43" fmla="*/ 9710 h 10000"/>
              <a:gd name="connsiteX44" fmla="*/ 2084 w 10000"/>
              <a:gd name="connsiteY44" fmla="*/ 9818 h 10000"/>
              <a:gd name="connsiteX45" fmla="*/ 2408 w 10000"/>
              <a:gd name="connsiteY45" fmla="*/ 9748 h 10000"/>
              <a:gd name="connsiteX46" fmla="*/ 2537 w 10000"/>
              <a:gd name="connsiteY46" fmla="*/ 9901 h 10000"/>
              <a:gd name="connsiteX47" fmla="*/ 3014 w 10000"/>
              <a:gd name="connsiteY47" fmla="*/ 9924 h 10000"/>
              <a:gd name="connsiteX48" fmla="*/ 3057 w 10000"/>
              <a:gd name="connsiteY48" fmla="*/ 9891 h 10000"/>
              <a:gd name="connsiteX49" fmla="*/ 3113 w 10000"/>
              <a:gd name="connsiteY49" fmla="*/ 9818 h 10000"/>
              <a:gd name="connsiteX50" fmla="*/ 3697 w 10000"/>
              <a:gd name="connsiteY50" fmla="*/ 9818 h 10000"/>
              <a:gd name="connsiteX51" fmla="*/ 3809 w 10000"/>
              <a:gd name="connsiteY51" fmla="*/ 9676 h 10000"/>
              <a:gd name="connsiteX52" fmla="*/ 3852 w 10000"/>
              <a:gd name="connsiteY52" fmla="*/ 9615 h 10000"/>
              <a:gd name="connsiteX53" fmla="*/ 4320 w 10000"/>
              <a:gd name="connsiteY53" fmla="*/ 9571 h 10000"/>
              <a:gd name="connsiteX54" fmla="*/ 4636 w 10000"/>
              <a:gd name="connsiteY54" fmla="*/ 9289 h 10000"/>
              <a:gd name="connsiteX55" fmla="*/ 4986 w 10000"/>
              <a:gd name="connsiteY55" fmla="*/ 8689 h 10000"/>
              <a:gd name="connsiteX56" fmla="*/ 5164 w 10000"/>
              <a:gd name="connsiteY56" fmla="*/ 8390 h 10000"/>
              <a:gd name="connsiteX57" fmla="*/ 5523 w 10000"/>
              <a:gd name="connsiteY57" fmla="*/ 8214 h 10000"/>
              <a:gd name="connsiteX58" fmla="*/ 5760 w 10000"/>
              <a:gd name="connsiteY58" fmla="*/ 7915 h 10000"/>
              <a:gd name="connsiteX59" fmla="*/ 6159 w 10000"/>
              <a:gd name="connsiteY59" fmla="*/ 7861 h 10000"/>
              <a:gd name="connsiteX60" fmla="*/ 6072 w 10000"/>
              <a:gd name="connsiteY60" fmla="*/ 7677 h 10000"/>
              <a:gd name="connsiteX61" fmla="*/ 6453 w 10000"/>
              <a:gd name="connsiteY61" fmla="*/ 7582 h 10000"/>
              <a:gd name="connsiteX62" fmla="*/ 6660 w 10000"/>
              <a:gd name="connsiteY62" fmla="*/ 7653 h 10000"/>
              <a:gd name="connsiteX63" fmla="*/ 6898 w 10000"/>
              <a:gd name="connsiteY63" fmla="*/ 7469 h 10000"/>
              <a:gd name="connsiteX64" fmla="*/ 7214 w 10000"/>
              <a:gd name="connsiteY64" fmla="*/ 7512 h 10000"/>
              <a:gd name="connsiteX65" fmla="*/ 7244 w 10000"/>
              <a:gd name="connsiteY65" fmla="*/ 7673 h 10000"/>
              <a:gd name="connsiteX66" fmla="*/ 7405 w 10000"/>
              <a:gd name="connsiteY66" fmla="*/ 7918 h 10000"/>
              <a:gd name="connsiteX67" fmla="*/ 7538 w 10000"/>
              <a:gd name="connsiteY67" fmla="*/ 8043 h 10000"/>
              <a:gd name="connsiteX68" fmla="*/ 7729 w 10000"/>
              <a:gd name="connsiteY68" fmla="*/ 7918 h 10000"/>
              <a:gd name="connsiteX69" fmla="*/ 7989 w 10000"/>
              <a:gd name="connsiteY69" fmla="*/ 7819 h 10000"/>
              <a:gd name="connsiteX70" fmla="*/ 8477 w 10000"/>
              <a:gd name="connsiteY70" fmla="*/ 7788 h 10000"/>
              <a:gd name="connsiteX71" fmla="*/ 8607 w 10000"/>
              <a:gd name="connsiteY71" fmla="*/ 7707 h 10000"/>
              <a:gd name="connsiteX72" fmla="*/ 8750 w 10000"/>
              <a:gd name="connsiteY72" fmla="*/ 7428 h 10000"/>
              <a:gd name="connsiteX73" fmla="*/ 8711 w 10000"/>
              <a:gd name="connsiteY73" fmla="*/ 7122 h 10000"/>
              <a:gd name="connsiteX74" fmla="*/ 8962 w 10000"/>
              <a:gd name="connsiteY74" fmla="*/ 6744 h 10000"/>
              <a:gd name="connsiteX75" fmla="*/ 9010 w 10000"/>
              <a:gd name="connsiteY75" fmla="*/ 6483 h 10000"/>
              <a:gd name="connsiteX76" fmla="*/ 9152 w 10000"/>
              <a:gd name="connsiteY76" fmla="*/ 6292 h 10000"/>
              <a:gd name="connsiteX77" fmla="*/ 9386 w 10000"/>
              <a:gd name="connsiteY77" fmla="*/ 6292 h 10000"/>
              <a:gd name="connsiteX78" fmla="*/ 9710 w 10000"/>
              <a:gd name="connsiteY78" fmla="*/ 6360 h 10000"/>
              <a:gd name="connsiteX79" fmla="*/ 9654 w 10000"/>
              <a:gd name="connsiteY79" fmla="*/ 5643 h 10000"/>
              <a:gd name="connsiteX80" fmla="*/ 9446 w 10000"/>
              <a:gd name="connsiteY80" fmla="*/ 5394 h 10000"/>
              <a:gd name="connsiteX81" fmla="*/ 9502 w 10000"/>
              <a:gd name="connsiteY81" fmla="*/ 5279 h 10000"/>
              <a:gd name="connsiteX82" fmla="*/ 9381 w 10000"/>
              <a:gd name="connsiteY82" fmla="*/ 5235 h 10000"/>
              <a:gd name="connsiteX83" fmla="*/ 9269 w 10000"/>
              <a:gd name="connsiteY83" fmla="*/ 5187 h 10000"/>
              <a:gd name="connsiteX84" fmla="*/ 9355 w 10000"/>
              <a:gd name="connsiteY84" fmla="*/ 5024 h 10000"/>
              <a:gd name="connsiteX85" fmla="*/ 9684 w 10000"/>
              <a:gd name="connsiteY85" fmla="*/ 4914 h 10000"/>
              <a:gd name="connsiteX86" fmla="*/ 10000 w 10000"/>
              <a:gd name="connsiteY86" fmla="*/ 4493 h 10000"/>
              <a:gd name="connsiteX87" fmla="*/ 9364 w 10000"/>
              <a:gd name="connsiteY87" fmla="*/ 4298 h 10000"/>
              <a:gd name="connsiteX88" fmla="*/ 8919 w 10000"/>
              <a:gd name="connsiteY88" fmla="*/ 4452 h 10000"/>
              <a:gd name="connsiteX89" fmla="*/ 8802 w 10000"/>
              <a:gd name="connsiteY89" fmla="*/ 4472 h 10000"/>
              <a:gd name="connsiteX90" fmla="*/ 8625 w 10000"/>
              <a:gd name="connsiteY90" fmla="*/ 4472 h 10000"/>
              <a:gd name="connsiteX91" fmla="*/ 8105 w 10000"/>
              <a:gd name="connsiteY91" fmla="*/ 1966 h 10000"/>
              <a:gd name="connsiteX92" fmla="*/ 8827 w 10000"/>
              <a:gd name="connsiteY92" fmla="*/ 1405 h 10000"/>
              <a:gd name="connsiteX93" fmla="*/ 8625 w 10000"/>
              <a:gd name="connsiteY93" fmla="*/ 1197 h 10000"/>
              <a:gd name="connsiteX94" fmla="*/ 8827 w 10000"/>
              <a:gd name="connsiteY94" fmla="*/ 1105 h 10000"/>
              <a:gd name="connsiteX95" fmla="*/ 8533 w 10000"/>
              <a:gd name="connsiteY95" fmla="*/ 1105 h 10000"/>
              <a:gd name="connsiteX96" fmla="*/ 8391 w 10000"/>
              <a:gd name="connsiteY96" fmla="*/ 922 h 10000"/>
              <a:gd name="connsiteX97" fmla="*/ 8006 w 10000"/>
              <a:gd name="connsiteY97" fmla="*/ 782 h 10000"/>
              <a:gd name="connsiteX98" fmla="*/ 7508 w 10000"/>
              <a:gd name="connsiteY98" fmla="*/ 854 h 10000"/>
              <a:gd name="connsiteX99" fmla="*/ 7508 w 10000"/>
              <a:gd name="connsiteY99" fmla="*/ 762 h 10000"/>
              <a:gd name="connsiteX100" fmla="*/ 7590 w 10000"/>
              <a:gd name="connsiteY100" fmla="*/ 732 h 10000"/>
              <a:gd name="connsiteX101" fmla="*/ 7625 w 10000"/>
              <a:gd name="connsiteY101" fmla="*/ 715 h 10000"/>
              <a:gd name="connsiteX102" fmla="*/ 7802 w 10000"/>
              <a:gd name="connsiteY102" fmla="*/ 482 h 10000"/>
              <a:gd name="connsiteX103" fmla="*/ 7759 w 10000"/>
              <a:gd name="connsiteY103" fmla="*/ 429 h 10000"/>
              <a:gd name="connsiteX104" fmla="*/ 7448 w 10000"/>
              <a:gd name="connsiteY104" fmla="*/ 23 h 10000"/>
              <a:gd name="connsiteX105" fmla="*/ 7435 w 10000"/>
              <a:gd name="connsiteY105" fmla="*/ 13 h 10000"/>
              <a:gd name="connsiteX106" fmla="*/ 7422 w 10000"/>
              <a:gd name="connsiteY106" fmla="*/ 0 h 10000"/>
              <a:gd name="connsiteX107" fmla="*/ 6937 w 10000"/>
              <a:gd name="connsiteY107" fmla="*/ 194 h 10000"/>
              <a:gd name="connsiteX0" fmla="*/ 6937 w 10000"/>
              <a:gd name="connsiteY0" fmla="*/ 194 h 10000"/>
              <a:gd name="connsiteX1" fmla="*/ 6336 w 10000"/>
              <a:gd name="connsiteY1" fmla="*/ 854 h 10000"/>
              <a:gd name="connsiteX2" fmla="*/ 6159 w 10000"/>
              <a:gd name="connsiteY2" fmla="*/ 1081 h 10000"/>
              <a:gd name="connsiteX3" fmla="*/ 6630 w 10000"/>
              <a:gd name="connsiteY3" fmla="*/ 1041 h 10000"/>
              <a:gd name="connsiteX4" fmla="*/ 6924 w 10000"/>
              <a:gd name="connsiteY4" fmla="*/ 1197 h 10000"/>
              <a:gd name="connsiteX5" fmla="*/ 6829 w 10000"/>
              <a:gd name="connsiteY5" fmla="*/ 1309 h 10000"/>
              <a:gd name="connsiteX6" fmla="*/ 6015 w 10000"/>
              <a:gd name="connsiteY6" fmla="*/ 1428 h 10000"/>
              <a:gd name="connsiteX7" fmla="*/ 5695 w 10000"/>
              <a:gd name="connsiteY7" fmla="*/ 1381 h 10000"/>
              <a:gd name="connsiteX8" fmla="*/ 5345 w 10000"/>
              <a:gd name="connsiteY8" fmla="*/ 1435 h 10000"/>
              <a:gd name="connsiteX9" fmla="*/ 5042 w 10000"/>
              <a:gd name="connsiteY9" fmla="*/ 1632 h 10000"/>
              <a:gd name="connsiteX10" fmla="*/ 3736 w 10000"/>
              <a:gd name="connsiteY10" fmla="*/ 2356 h 10000"/>
              <a:gd name="connsiteX11" fmla="*/ 941 w 10000"/>
              <a:gd name="connsiteY11" fmla="*/ 4979 h 10000"/>
              <a:gd name="connsiteX12" fmla="*/ 1235 w 10000"/>
              <a:gd name="connsiteY12" fmla="*/ 5116 h 10000"/>
              <a:gd name="connsiteX13" fmla="*/ 1668 w 10000"/>
              <a:gd name="connsiteY13" fmla="*/ 5143 h 10000"/>
              <a:gd name="connsiteX14" fmla="*/ 2200 w 10000"/>
              <a:gd name="connsiteY14" fmla="*/ 5463 h 10000"/>
              <a:gd name="connsiteX15" fmla="*/ 2097 w 10000"/>
              <a:gd name="connsiteY15" fmla="*/ 5653 h 10000"/>
              <a:gd name="connsiteX16" fmla="*/ 1625 w 10000"/>
              <a:gd name="connsiteY16" fmla="*/ 5792 h 10000"/>
              <a:gd name="connsiteX17" fmla="*/ 855 w 10000"/>
              <a:gd name="connsiteY17" fmla="*/ 5602 h 10000"/>
              <a:gd name="connsiteX18" fmla="*/ 971 w 10000"/>
              <a:gd name="connsiteY18" fmla="*/ 5575 h 10000"/>
              <a:gd name="connsiteX19" fmla="*/ 971 w 10000"/>
              <a:gd name="connsiteY19" fmla="*/ 5510 h 10000"/>
              <a:gd name="connsiteX20" fmla="*/ 825 w 10000"/>
              <a:gd name="connsiteY20" fmla="*/ 5438 h 10000"/>
              <a:gd name="connsiteX21" fmla="*/ 677 w 10000"/>
              <a:gd name="connsiteY21" fmla="*/ 5670 h 10000"/>
              <a:gd name="connsiteX22" fmla="*/ 738 w 10000"/>
              <a:gd name="connsiteY22" fmla="*/ 5761 h 10000"/>
              <a:gd name="connsiteX23" fmla="*/ 816 w 10000"/>
              <a:gd name="connsiteY23" fmla="*/ 5976 h 10000"/>
              <a:gd name="connsiteX24" fmla="*/ 881 w 10000"/>
              <a:gd name="connsiteY24" fmla="*/ 6110 h 10000"/>
              <a:gd name="connsiteX25" fmla="*/ 746 w 10000"/>
              <a:gd name="connsiteY25" fmla="*/ 6347 h 10000"/>
              <a:gd name="connsiteX26" fmla="*/ 475 w 10000"/>
              <a:gd name="connsiteY26" fmla="*/ 6500 h 10000"/>
              <a:gd name="connsiteX27" fmla="*/ 236 w 10000"/>
              <a:gd name="connsiteY27" fmla="*/ 6843 h 10000"/>
              <a:gd name="connsiteX28" fmla="*/ 2 w 10000"/>
              <a:gd name="connsiteY28" fmla="*/ 7189 h 10000"/>
              <a:gd name="connsiteX29" fmla="*/ 314 w 10000"/>
              <a:gd name="connsiteY29" fmla="*/ 7407 h 10000"/>
              <a:gd name="connsiteX30" fmla="*/ 707 w 10000"/>
              <a:gd name="connsiteY30" fmla="*/ 7582 h 10000"/>
              <a:gd name="connsiteX31" fmla="*/ 881 w 10000"/>
              <a:gd name="connsiteY31" fmla="*/ 7582 h 10000"/>
              <a:gd name="connsiteX32" fmla="*/ 946 w 10000"/>
              <a:gd name="connsiteY32" fmla="*/ 7673 h 10000"/>
              <a:gd name="connsiteX33" fmla="*/ 1102 w 10000"/>
              <a:gd name="connsiteY33" fmla="*/ 7871 h 10000"/>
              <a:gd name="connsiteX34" fmla="*/ 1175 w 10000"/>
              <a:gd name="connsiteY34" fmla="*/ 7976 h 10000"/>
              <a:gd name="connsiteX35" fmla="*/ 1002 w 10000"/>
              <a:gd name="connsiteY35" fmla="*/ 8067 h 10000"/>
              <a:gd name="connsiteX36" fmla="*/ 907 w 10000"/>
              <a:gd name="connsiteY36" fmla="*/ 8133 h 10000"/>
              <a:gd name="connsiteX37" fmla="*/ 864 w 10000"/>
              <a:gd name="connsiteY37" fmla="*/ 8214 h 10000"/>
              <a:gd name="connsiteX38" fmla="*/ 561 w 10000"/>
              <a:gd name="connsiteY38" fmla="*/ 8689 h 10000"/>
              <a:gd name="connsiteX39" fmla="*/ 475 w 10000"/>
              <a:gd name="connsiteY39" fmla="*/ 9013 h 10000"/>
              <a:gd name="connsiteX40" fmla="*/ 772 w 10000"/>
              <a:gd name="connsiteY40" fmla="*/ 9306 h 10000"/>
              <a:gd name="connsiteX41" fmla="*/ 1040 w 10000"/>
              <a:gd name="connsiteY41" fmla="*/ 9510 h 10000"/>
              <a:gd name="connsiteX42" fmla="*/ 1556 w 10000"/>
              <a:gd name="connsiteY42" fmla="*/ 9495 h 10000"/>
              <a:gd name="connsiteX43" fmla="*/ 1897 w 10000"/>
              <a:gd name="connsiteY43" fmla="*/ 9710 h 10000"/>
              <a:gd name="connsiteX44" fmla="*/ 2084 w 10000"/>
              <a:gd name="connsiteY44" fmla="*/ 9818 h 10000"/>
              <a:gd name="connsiteX45" fmla="*/ 2408 w 10000"/>
              <a:gd name="connsiteY45" fmla="*/ 9748 h 10000"/>
              <a:gd name="connsiteX46" fmla="*/ 2537 w 10000"/>
              <a:gd name="connsiteY46" fmla="*/ 9901 h 10000"/>
              <a:gd name="connsiteX47" fmla="*/ 3014 w 10000"/>
              <a:gd name="connsiteY47" fmla="*/ 9924 h 10000"/>
              <a:gd name="connsiteX48" fmla="*/ 3057 w 10000"/>
              <a:gd name="connsiteY48" fmla="*/ 9891 h 10000"/>
              <a:gd name="connsiteX49" fmla="*/ 3113 w 10000"/>
              <a:gd name="connsiteY49" fmla="*/ 9818 h 10000"/>
              <a:gd name="connsiteX50" fmla="*/ 3697 w 10000"/>
              <a:gd name="connsiteY50" fmla="*/ 9818 h 10000"/>
              <a:gd name="connsiteX51" fmla="*/ 3809 w 10000"/>
              <a:gd name="connsiteY51" fmla="*/ 9676 h 10000"/>
              <a:gd name="connsiteX52" fmla="*/ 3852 w 10000"/>
              <a:gd name="connsiteY52" fmla="*/ 9615 h 10000"/>
              <a:gd name="connsiteX53" fmla="*/ 4320 w 10000"/>
              <a:gd name="connsiteY53" fmla="*/ 9571 h 10000"/>
              <a:gd name="connsiteX54" fmla="*/ 4636 w 10000"/>
              <a:gd name="connsiteY54" fmla="*/ 9289 h 10000"/>
              <a:gd name="connsiteX55" fmla="*/ 4986 w 10000"/>
              <a:gd name="connsiteY55" fmla="*/ 8689 h 10000"/>
              <a:gd name="connsiteX56" fmla="*/ 5164 w 10000"/>
              <a:gd name="connsiteY56" fmla="*/ 8390 h 10000"/>
              <a:gd name="connsiteX57" fmla="*/ 5523 w 10000"/>
              <a:gd name="connsiteY57" fmla="*/ 8214 h 10000"/>
              <a:gd name="connsiteX58" fmla="*/ 5760 w 10000"/>
              <a:gd name="connsiteY58" fmla="*/ 7915 h 10000"/>
              <a:gd name="connsiteX59" fmla="*/ 6159 w 10000"/>
              <a:gd name="connsiteY59" fmla="*/ 7861 h 10000"/>
              <a:gd name="connsiteX60" fmla="*/ 6072 w 10000"/>
              <a:gd name="connsiteY60" fmla="*/ 7677 h 10000"/>
              <a:gd name="connsiteX61" fmla="*/ 6453 w 10000"/>
              <a:gd name="connsiteY61" fmla="*/ 7582 h 10000"/>
              <a:gd name="connsiteX62" fmla="*/ 6660 w 10000"/>
              <a:gd name="connsiteY62" fmla="*/ 7653 h 10000"/>
              <a:gd name="connsiteX63" fmla="*/ 6898 w 10000"/>
              <a:gd name="connsiteY63" fmla="*/ 7469 h 10000"/>
              <a:gd name="connsiteX64" fmla="*/ 7214 w 10000"/>
              <a:gd name="connsiteY64" fmla="*/ 7512 h 10000"/>
              <a:gd name="connsiteX65" fmla="*/ 7244 w 10000"/>
              <a:gd name="connsiteY65" fmla="*/ 7673 h 10000"/>
              <a:gd name="connsiteX66" fmla="*/ 7405 w 10000"/>
              <a:gd name="connsiteY66" fmla="*/ 7918 h 10000"/>
              <a:gd name="connsiteX67" fmla="*/ 7538 w 10000"/>
              <a:gd name="connsiteY67" fmla="*/ 8043 h 10000"/>
              <a:gd name="connsiteX68" fmla="*/ 7729 w 10000"/>
              <a:gd name="connsiteY68" fmla="*/ 7918 h 10000"/>
              <a:gd name="connsiteX69" fmla="*/ 7989 w 10000"/>
              <a:gd name="connsiteY69" fmla="*/ 7819 h 10000"/>
              <a:gd name="connsiteX70" fmla="*/ 8477 w 10000"/>
              <a:gd name="connsiteY70" fmla="*/ 7788 h 10000"/>
              <a:gd name="connsiteX71" fmla="*/ 8607 w 10000"/>
              <a:gd name="connsiteY71" fmla="*/ 7707 h 10000"/>
              <a:gd name="connsiteX72" fmla="*/ 8750 w 10000"/>
              <a:gd name="connsiteY72" fmla="*/ 7428 h 10000"/>
              <a:gd name="connsiteX73" fmla="*/ 8711 w 10000"/>
              <a:gd name="connsiteY73" fmla="*/ 7122 h 10000"/>
              <a:gd name="connsiteX74" fmla="*/ 8962 w 10000"/>
              <a:gd name="connsiteY74" fmla="*/ 6744 h 10000"/>
              <a:gd name="connsiteX75" fmla="*/ 9010 w 10000"/>
              <a:gd name="connsiteY75" fmla="*/ 6483 h 10000"/>
              <a:gd name="connsiteX76" fmla="*/ 9152 w 10000"/>
              <a:gd name="connsiteY76" fmla="*/ 6292 h 10000"/>
              <a:gd name="connsiteX77" fmla="*/ 9386 w 10000"/>
              <a:gd name="connsiteY77" fmla="*/ 6292 h 10000"/>
              <a:gd name="connsiteX78" fmla="*/ 9710 w 10000"/>
              <a:gd name="connsiteY78" fmla="*/ 6360 h 10000"/>
              <a:gd name="connsiteX79" fmla="*/ 9654 w 10000"/>
              <a:gd name="connsiteY79" fmla="*/ 5643 h 10000"/>
              <a:gd name="connsiteX80" fmla="*/ 9446 w 10000"/>
              <a:gd name="connsiteY80" fmla="*/ 5394 h 10000"/>
              <a:gd name="connsiteX81" fmla="*/ 9502 w 10000"/>
              <a:gd name="connsiteY81" fmla="*/ 5279 h 10000"/>
              <a:gd name="connsiteX82" fmla="*/ 9381 w 10000"/>
              <a:gd name="connsiteY82" fmla="*/ 5235 h 10000"/>
              <a:gd name="connsiteX83" fmla="*/ 9269 w 10000"/>
              <a:gd name="connsiteY83" fmla="*/ 5187 h 10000"/>
              <a:gd name="connsiteX84" fmla="*/ 9355 w 10000"/>
              <a:gd name="connsiteY84" fmla="*/ 5024 h 10000"/>
              <a:gd name="connsiteX85" fmla="*/ 9684 w 10000"/>
              <a:gd name="connsiteY85" fmla="*/ 4914 h 10000"/>
              <a:gd name="connsiteX86" fmla="*/ 10000 w 10000"/>
              <a:gd name="connsiteY86" fmla="*/ 4493 h 10000"/>
              <a:gd name="connsiteX87" fmla="*/ 9364 w 10000"/>
              <a:gd name="connsiteY87" fmla="*/ 4298 h 10000"/>
              <a:gd name="connsiteX88" fmla="*/ 8919 w 10000"/>
              <a:gd name="connsiteY88" fmla="*/ 4452 h 10000"/>
              <a:gd name="connsiteX89" fmla="*/ 8802 w 10000"/>
              <a:gd name="connsiteY89" fmla="*/ 4472 h 10000"/>
              <a:gd name="connsiteX90" fmla="*/ 8625 w 10000"/>
              <a:gd name="connsiteY90" fmla="*/ 4472 h 10000"/>
              <a:gd name="connsiteX91" fmla="*/ 8105 w 10000"/>
              <a:gd name="connsiteY91" fmla="*/ 1966 h 10000"/>
              <a:gd name="connsiteX92" fmla="*/ 8827 w 10000"/>
              <a:gd name="connsiteY92" fmla="*/ 1405 h 10000"/>
              <a:gd name="connsiteX93" fmla="*/ 8625 w 10000"/>
              <a:gd name="connsiteY93" fmla="*/ 1197 h 10000"/>
              <a:gd name="connsiteX94" fmla="*/ 8533 w 10000"/>
              <a:gd name="connsiteY94" fmla="*/ 1105 h 10000"/>
              <a:gd name="connsiteX95" fmla="*/ 8391 w 10000"/>
              <a:gd name="connsiteY95" fmla="*/ 922 h 10000"/>
              <a:gd name="connsiteX96" fmla="*/ 8006 w 10000"/>
              <a:gd name="connsiteY96" fmla="*/ 782 h 10000"/>
              <a:gd name="connsiteX97" fmla="*/ 7508 w 10000"/>
              <a:gd name="connsiteY97" fmla="*/ 854 h 10000"/>
              <a:gd name="connsiteX98" fmla="*/ 7508 w 10000"/>
              <a:gd name="connsiteY98" fmla="*/ 762 h 10000"/>
              <a:gd name="connsiteX99" fmla="*/ 7590 w 10000"/>
              <a:gd name="connsiteY99" fmla="*/ 732 h 10000"/>
              <a:gd name="connsiteX100" fmla="*/ 7625 w 10000"/>
              <a:gd name="connsiteY100" fmla="*/ 715 h 10000"/>
              <a:gd name="connsiteX101" fmla="*/ 7802 w 10000"/>
              <a:gd name="connsiteY101" fmla="*/ 482 h 10000"/>
              <a:gd name="connsiteX102" fmla="*/ 7759 w 10000"/>
              <a:gd name="connsiteY102" fmla="*/ 429 h 10000"/>
              <a:gd name="connsiteX103" fmla="*/ 7448 w 10000"/>
              <a:gd name="connsiteY103" fmla="*/ 23 h 10000"/>
              <a:gd name="connsiteX104" fmla="*/ 7435 w 10000"/>
              <a:gd name="connsiteY104" fmla="*/ 13 h 10000"/>
              <a:gd name="connsiteX105" fmla="*/ 7422 w 10000"/>
              <a:gd name="connsiteY105" fmla="*/ 0 h 10000"/>
              <a:gd name="connsiteX106" fmla="*/ 6937 w 10000"/>
              <a:gd name="connsiteY106" fmla="*/ 194 h 10000"/>
              <a:gd name="connsiteX0" fmla="*/ 6937 w 10000"/>
              <a:gd name="connsiteY0" fmla="*/ 194 h 10000"/>
              <a:gd name="connsiteX1" fmla="*/ 6336 w 10000"/>
              <a:gd name="connsiteY1" fmla="*/ 854 h 10000"/>
              <a:gd name="connsiteX2" fmla="*/ 6159 w 10000"/>
              <a:gd name="connsiteY2" fmla="*/ 1081 h 10000"/>
              <a:gd name="connsiteX3" fmla="*/ 6630 w 10000"/>
              <a:gd name="connsiteY3" fmla="*/ 1041 h 10000"/>
              <a:gd name="connsiteX4" fmla="*/ 6924 w 10000"/>
              <a:gd name="connsiteY4" fmla="*/ 1197 h 10000"/>
              <a:gd name="connsiteX5" fmla="*/ 6829 w 10000"/>
              <a:gd name="connsiteY5" fmla="*/ 1309 h 10000"/>
              <a:gd name="connsiteX6" fmla="*/ 6015 w 10000"/>
              <a:gd name="connsiteY6" fmla="*/ 1428 h 10000"/>
              <a:gd name="connsiteX7" fmla="*/ 5695 w 10000"/>
              <a:gd name="connsiteY7" fmla="*/ 1381 h 10000"/>
              <a:gd name="connsiteX8" fmla="*/ 5345 w 10000"/>
              <a:gd name="connsiteY8" fmla="*/ 1435 h 10000"/>
              <a:gd name="connsiteX9" fmla="*/ 5042 w 10000"/>
              <a:gd name="connsiteY9" fmla="*/ 1632 h 10000"/>
              <a:gd name="connsiteX10" fmla="*/ 3736 w 10000"/>
              <a:gd name="connsiteY10" fmla="*/ 2356 h 10000"/>
              <a:gd name="connsiteX11" fmla="*/ 941 w 10000"/>
              <a:gd name="connsiteY11" fmla="*/ 4979 h 10000"/>
              <a:gd name="connsiteX12" fmla="*/ 1235 w 10000"/>
              <a:gd name="connsiteY12" fmla="*/ 5116 h 10000"/>
              <a:gd name="connsiteX13" fmla="*/ 1668 w 10000"/>
              <a:gd name="connsiteY13" fmla="*/ 5143 h 10000"/>
              <a:gd name="connsiteX14" fmla="*/ 2200 w 10000"/>
              <a:gd name="connsiteY14" fmla="*/ 5463 h 10000"/>
              <a:gd name="connsiteX15" fmla="*/ 2097 w 10000"/>
              <a:gd name="connsiteY15" fmla="*/ 5653 h 10000"/>
              <a:gd name="connsiteX16" fmla="*/ 1625 w 10000"/>
              <a:gd name="connsiteY16" fmla="*/ 5792 h 10000"/>
              <a:gd name="connsiteX17" fmla="*/ 855 w 10000"/>
              <a:gd name="connsiteY17" fmla="*/ 5602 h 10000"/>
              <a:gd name="connsiteX18" fmla="*/ 971 w 10000"/>
              <a:gd name="connsiteY18" fmla="*/ 5575 h 10000"/>
              <a:gd name="connsiteX19" fmla="*/ 971 w 10000"/>
              <a:gd name="connsiteY19" fmla="*/ 5510 h 10000"/>
              <a:gd name="connsiteX20" fmla="*/ 825 w 10000"/>
              <a:gd name="connsiteY20" fmla="*/ 5438 h 10000"/>
              <a:gd name="connsiteX21" fmla="*/ 677 w 10000"/>
              <a:gd name="connsiteY21" fmla="*/ 5670 h 10000"/>
              <a:gd name="connsiteX22" fmla="*/ 738 w 10000"/>
              <a:gd name="connsiteY22" fmla="*/ 5761 h 10000"/>
              <a:gd name="connsiteX23" fmla="*/ 816 w 10000"/>
              <a:gd name="connsiteY23" fmla="*/ 5976 h 10000"/>
              <a:gd name="connsiteX24" fmla="*/ 881 w 10000"/>
              <a:gd name="connsiteY24" fmla="*/ 6110 h 10000"/>
              <a:gd name="connsiteX25" fmla="*/ 746 w 10000"/>
              <a:gd name="connsiteY25" fmla="*/ 6347 h 10000"/>
              <a:gd name="connsiteX26" fmla="*/ 475 w 10000"/>
              <a:gd name="connsiteY26" fmla="*/ 6500 h 10000"/>
              <a:gd name="connsiteX27" fmla="*/ 236 w 10000"/>
              <a:gd name="connsiteY27" fmla="*/ 6843 h 10000"/>
              <a:gd name="connsiteX28" fmla="*/ 2 w 10000"/>
              <a:gd name="connsiteY28" fmla="*/ 7189 h 10000"/>
              <a:gd name="connsiteX29" fmla="*/ 314 w 10000"/>
              <a:gd name="connsiteY29" fmla="*/ 7407 h 10000"/>
              <a:gd name="connsiteX30" fmla="*/ 707 w 10000"/>
              <a:gd name="connsiteY30" fmla="*/ 7582 h 10000"/>
              <a:gd name="connsiteX31" fmla="*/ 881 w 10000"/>
              <a:gd name="connsiteY31" fmla="*/ 7582 h 10000"/>
              <a:gd name="connsiteX32" fmla="*/ 946 w 10000"/>
              <a:gd name="connsiteY32" fmla="*/ 7673 h 10000"/>
              <a:gd name="connsiteX33" fmla="*/ 1102 w 10000"/>
              <a:gd name="connsiteY33" fmla="*/ 7871 h 10000"/>
              <a:gd name="connsiteX34" fmla="*/ 1175 w 10000"/>
              <a:gd name="connsiteY34" fmla="*/ 7976 h 10000"/>
              <a:gd name="connsiteX35" fmla="*/ 1002 w 10000"/>
              <a:gd name="connsiteY35" fmla="*/ 8067 h 10000"/>
              <a:gd name="connsiteX36" fmla="*/ 907 w 10000"/>
              <a:gd name="connsiteY36" fmla="*/ 8133 h 10000"/>
              <a:gd name="connsiteX37" fmla="*/ 864 w 10000"/>
              <a:gd name="connsiteY37" fmla="*/ 8214 h 10000"/>
              <a:gd name="connsiteX38" fmla="*/ 561 w 10000"/>
              <a:gd name="connsiteY38" fmla="*/ 8689 h 10000"/>
              <a:gd name="connsiteX39" fmla="*/ 475 w 10000"/>
              <a:gd name="connsiteY39" fmla="*/ 9013 h 10000"/>
              <a:gd name="connsiteX40" fmla="*/ 772 w 10000"/>
              <a:gd name="connsiteY40" fmla="*/ 9306 h 10000"/>
              <a:gd name="connsiteX41" fmla="*/ 1040 w 10000"/>
              <a:gd name="connsiteY41" fmla="*/ 9510 h 10000"/>
              <a:gd name="connsiteX42" fmla="*/ 1556 w 10000"/>
              <a:gd name="connsiteY42" fmla="*/ 9495 h 10000"/>
              <a:gd name="connsiteX43" fmla="*/ 1897 w 10000"/>
              <a:gd name="connsiteY43" fmla="*/ 9710 h 10000"/>
              <a:gd name="connsiteX44" fmla="*/ 2084 w 10000"/>
              <a:gd name="connsiteY44" fmla="*/ 9818 h 10000"/>
              <a:gd name="connsiteX45" fmla="*/ 2408 w 10000"/>
              <a:gd name="connsiteY45" fmla="*/ 9748 h 10000"/>
              <a:gd name="connsiteX46" fmla="*/ 2537 w 10000"/>
              <a:gd name="connsiteY46" fmla="*/ 9901 h 10000"/>
              <a:gd name="connsiteX47" fmla="*/ 3014 w 10000"/>
              <a:gd name="connsiteY47" fmla="*/ 9924 h 10000"/>
              <a:gd name="connsiteX48" fmla="*/ 3057 w 10000"/>
              <a:gd name="connsiteY48" fmla="*/ 9891 h 10000"/>
              <a:gd name="connsiteX49" fmla="*/ 3113 w 10000"/>
              <a:gd name="connsiteY49" fmla="*/ 9818 h 10000"/>
              <a:gd name="connsiteX50" fmla="*/ 3697 w 10000"/>
              <a:gd name="connsiteY50" fmla="*/ 9818 h 10000"/>
              <a:gd name="connsiteX51" fmla="*/ 3809 w 10000"/>
              <a:gd name="connsiteY51" fmla="*/ 9676 h 10000"/>
              <a:gd name="connsiteX52" fmla="*/ 3852 w 10000"/>
              <a:gd name="connsiteY52" fmla="*/ 9615 h 10000"/>
              <a:gd name="connsiteX53" fmla="*/ 4320 w 10000"/>
              <a:gd name="connsiteY53" fmla="*/ 9571 h 10000"/>
              <a:gd name="connsiteX54" fmla="*/ 4636 w 10000"/>
              <a:gd name="connsiteY54" fmla="*/ 9289 h 10000"/>
              <a:gd name="connsiteX55" fmla="*/ 4986 w 10000"/>
              <a:gd name="connsiteY55" fmla="*/ 8689 h 10000"/>
              <a:gd name="connsiteX56" fmla="*/ 5164 w 10000"/>
              <a:gd name="connsiteY56" fmla="*/ 8390 h 10000"/>
              <a:gd name="connsiteX57" fmla="*/ 5523 w 10000"/>
              <a:gd name="connsiteY57" fmla="*/ 8214 h 10000"/>
              <a:gd name="connsiteX58" fmla="*/ 5760 w 10000"/>
              <a:gd name="connsiteY58" fmla="*/ 7915 h 10000"/>
              <a:gd name="connsiteX59" fmla="*/ 6159 w 10000"/>
              <a:gd name="connsiteY59" fmla="*/ 7861 h 10000"/>
              <a:gd name="connsiteX60" fmla="*/ 6072 w 10000"/>
              <a:gd name="connsiteY60" fmla="*/ 7677 h 10000"/>
              <a:gd name="connsiteX61" fmla="*/ 6453 w 10000"/>
              <a:gd name="connsiteY61" fmla="*/ 7582 h 10000"/>
              <a:gd name="connsiteX62" fmla="*/ 6660 w 10000"/>
              <a:gd name="connsiteY62" fmla="*/ 7653 h 10000"/>
              <a:gd name="connsiteX63" fmla="*/ 6898 w 10000"/>
              <a:gd name="connsiteY63" fmla="*/ 7469 h 10000"/>
              <a:gd name="connsiteX64" fmla="*/ 7214 w 10000"/>
              <a:gd name="connsiteY64" fmla="*/ 7512 h 10000"/>
              <a:gd name="connsiteX65" fmla="*/ 7244 w 10000"/>
              <a:gd name="connsiteY65" fmla="*/ 7673 h 10000"/>
              <a:gd name="connsiteX66" fmla="*/ 7405 w 10000"/>
              <a:gd name="connsiteY66" fmla="*/ 7918 h 10000"/>
              <a:gd name="connsiteX67" fmla="*/ 7538 w 10000"/>
              <a:gd name="connsiteY67" fmla="*/ 8043 h 10000"/>
              <a:gd name="connsiteX68" fmla="*/ 7729 w 10000"/>
              <a:gd name="connsiteY68" fmla="*/ 7918 h 10000"/>
              <a:gd name="connsiteX69" fmla="*/ 7989 w 10000"/>
              <a:gd name="connsiteY69" fmla="*/ 7819 h 10000"/>
              <a:gd name="connsiteX70" fmla="*/ 8477 w 10000"/>
              <a:gd name="connsiteY70" fmla="*/ 7788 h 10000"/>
              <a:gd name="connsiteX71" fmla="*/ 8607 w 10000"/>
              <a:gd name="connsiteY71" fmla="*/ 7707 h 10000"/>
              <a:gd name="connsiteX72" fmla="*/ 8750 w 10000"/>
              <a:gd name="connsiteY72" fmla="*/ 7428 h 10000"/>
              <a:gd name="connsiteX73" fmla="*/ 8711 w 10000"/>
              <a:gd name="connsiteY73" fmla="*/ 7122 h 10000"/>
              <a:gd name="connsiteX74" fmla="*/ 8962 w 10000"/>
              <a:gd name="connsiteY74" fmla="*/ 6744 h 10000"/>
              <a:gd name="connsiteX75" fmla="*/ 9010 w 10000"/>
              <a:gd name="connsiteY75" fmla="*/ 6483 h 10000"/>
              <a:gd name="connsiteX76" fmla="*/ 9152 w 10000"/>
              <a:gd name="connsiteY76" fmla="*/ 6292 h 10000"/>
              <a:gd name="connsiteX77" fmla="*/ 9386 w 10000"/>
              <a:gd name="connsiteY77" fmla="*/ 6292 h 10000"/>
              <a:gd name="connsiteX78" fmla="*/ 9710 w 10000"/>
              <a:gd name="connsiteY78" fmla="*/ 6360 h 10000"/>
              <a:gd name="connsiteX79" fmla="*/ 9654 w 10000"/>
              <a:gd name="connsiteY79" fmla="*/ 5643 h 10000"/>
              <a:gd name="connsiteX80" fmla="*/ 9446 w 10000"/>
              <a:gd name="connsiteY80" fmla="*/ 5394 h 10000"/>
              <a:gd name="connsiteX81" fmla="*/ 9502 w 10000"/>
              <a:gd name="connsiteY81" fmla="*/ 5279 h 10000"/>
              <a:gd name="connsiteX82" fmla="*/ 9381 w 10000"/>
              <a:gd name="connsiteY82" fmla="*/ 5235 h 10000"/>
              <a:gd name="connsiteX83" fmla="*/ 9269 w 10000"/>
              <a:gd name="connsiteY83" fmla="*/ 5187 h 10000"/>
              <a:gd name="connsiteX84" fmla="*/ 9355 w 10000"/>
              <a:gd name="connsiteY84" fmla="*/ 5024 h 10000"/>
              <a:gd name="connsiteX85" fmla="*/ 9684 w 10000"/>
              <a:gd name="connsiteY85" fmla="*/ 4914 h 10000"/>
              <a:gd name="connsiteX86" fmla="*/ 10000 w 10000"/>
              <a:gd name="connsiteY86" fmla="*/ 4493 h 10000"/>
              <a:gd name="connsiteX87" fmla="*/ 9364 w 10000"/>
              <a:gd name="connsiteY87" fmla="*/ 4298 h 10000"/>
              <a:gd name="connsiteX88" fmla="*/ 8919 w 10000"/>
              <a:gd name="connsiteY88" fmla="*/ 4452 h 10000"/>
              <a:gd name="connsiteX89" fmla="*/ 8802 w 10000"/>
              <a:gd name="connsiteY89" fmla="*/ 4472 h 10000"/>
              <a:gd name="connsiteX90" fmla="*/ 8625 w 10000"/>
              <a:gd name="connsiteY90" fmla="*/ 4472 h 10000"/>
              <a:gd name="connsiteX91" fmla="*/ 8105 w 10000"/>
              <a:gd name="connsiteY91" fmla="*/ 1966 h 10000"/>
              <a:gd name="connsiteX92" fmla="*/ 8827 w 10000"/>
              <a:gd name="connsiteY92" fmla="*/ 1405 h 10000"/>
              <a:gd name="connsiteX93" fmla="*/ 8625 w 10000"/>
              <a:gd name="connsiteY93" fmla="*/ 1197 h 10000"/>
              <a:gd name="connsiteX94" fmla="*/ 8391 w 10000"/>
              <a:gd name="connsiteY94" fmla="*/ 922 h 10000"/>
              <a:gd name="connsiteX95" fmla="*/ 8006 w 10000"/>
              <a:gd name="connsiteY95" fmla="*/ 782 h 10000"/>
              <a:gd name="connsiteX96" fmla="*/ 7508 w 10000"/>
              <a:gd name="connsiteY96" fmla="*/ 854 h 10000"/>
              <a:gd name="connsiteX97" fmla="*/ 7508 w 10000"/>
              <a:gd name="connsiteY97" fmla="*/ 762 h 10000"/>
              <a:gd name="connsiteX98" fmla="*/ 7590 w 10000"/>
              <a:gd name="connsiteY98" fmla="*/ 732 h 10000"/>
              <a:gd name="connsiteX99" fmla="*/ 7625 w 10000"/>
              <a:gd name="connsiteY99" fmla="*/ 715 h 10000"/>
              <a:gd name="connsiteX100" fmla="*/ 7802 w 10000"/>
              <a:gd name="connsiteY100" fmla="*/ 482 h 10000"/>
              <a:gd name="connsiteX101" fmla="*/ 7759 w 10000"/>
              <a:gd name="connsiteY101" fmla="*/ 429 h 10000"/>
              <a:gd name="connsiteX102" fmla="*/ 7448 w 10000"/>
              <a:gd name="connsiteY102" fmla="*/ 23 h 10000"/>
              <a:gd name="connsiteX103" fmla="*/ 7435 w 10000"/>
              <a:gd name="connsiteY103" fmla="*/ 13 h 10000"/>
              <a:gd name="connsiteX104" fmla="*/ 7422 w 10000"/>
              <a:gd name="connsiteY104" fmla="*/ 0 h 10000"/>
              <a:gd name="connsiteX105" fmla="*/ 6937 w 10000"/>
              <a:gd name="connsiteY105" fmla="*/ 194 h 10000"/>
              <a:gd name="connsiteX0" fmla="*/ 6937 w 10000"/>
              <a:gd name="connsiteY0" fmla="*/ 194 h 10000"/>
              <a:gd name="connsiteX1" fmla="*/ 6336 w 10000"/>
              <a:gd name="connsiteY1" fmla="*/ 854 h 10000"/>
              <a:gd name="connsiteX2" fmla="*/ 6159 w 10000"/>
              <a:gd name="connsiteY2" fmla="*/ 1081 h 10000"/>
              <a:gd name="connsiteX3" fmla="*/ 6630 w 10000"/>
              <a:gd name="connsiteY3" fmla="*/ 1041 h 10000"/>
              <a:gd name="connsiteX4" fmla="*/ 6924 w 10000"/>
              <a:gd name="connsiteY4" fmla="*/ 1197 h 10000"/>
              <a:gd name="connsiteX5" fmla="*/ 6829 w 10000"/>
              <a:gd name="connsiteY5" fmla="*/ 1309 h 10000"/>
              <a:gd name="connsiteX6" fmla="*/ 6015 w 10000"/>
              <a:gd name="connsiteY6" fmla="*/ 1428 h 10000"/>
              <a:gd name="connsiteX7" fmla="*/ 5695 w 10000"/>
              <a:gd name="connsiteY7" fmla="*/ 1381 h 10000"/>
              <a:gd name="connsiteX8" fmla="*/ 5345 w 10000"/>
              <a:gd name="connsiteY8" fmla="*/ 1435 h 10000"/>
              <a:gd name="connsiteX9" fmla="*/ 5042 w 10000"/>
              <a:gd name="connsiteY9" fmla="*/ 1632 h 10000"/>
              <a:gd name="connsiteX10" fmla="*/ 3736 w 10000"/>
              <a:gd name="connsiteY10" fmla="*/ 2356 h 10000"/>
              <a:gd name="connsiteX11" fmla="*/ 941 w 10000"/>
              <a:gd name="connsiteY11" fmla="*/ 4979 h 10000"/>
              <a:gd name="connsiteX12" fmla="*/ 1235 w 10000"/>
              <a:gd name="connsiteY12" fmla="*/ 5116 h 10000"/>
              <a:gd name="connsiteX13" fmla="*/ 1668 w 10000"/>
              <a:gd name="connsiteY13" fmla="*/ 5143 h 10000"/>
              <a:gd name="connsiteX14" fmla="*/ 2200 w 10000"/>
              <a:gd name="connsiteY14" fmla="*/ 5463 h 10000"/>
              <a:gd name="connsiteX15" fmla="*/ 2097 w 10000"/>
              <a:gd name="connsiteY15" fmla="*/ 5653 h 10000"/>
              <a:gd name="connsiteX16" fmla="*/ 1625 w 10000"/>
              <a:gd name="connsiteY16" fmla="*/ 5792 h 10000"/>
              <a:gd name="connsiteX17" fmla="*/ 855 w 10000"/>
              <a:gd name="connsiteY17" fmla="*/ 5602 h 10000"/>
              <a:gd name="connsiteX18" fmla="*/ 971 w 10000"/>
              <a:gd name="connsiteY18" fmla="*/ 5575 h 10000"/>
              <a:gd name="connsiteX19" fmla="*/ 971 w 10000"/>
              <a:gd name="connsiteY19" fmla="*/ 5510 h 10000"/>
              <a:gd name="connsiteX20" fmla="*/ 825 w 10000"/>
              <a:gd name="connsiteY20" fmla="*/ 5438 h 10000"/>
              <a:gd name="connsiteX21" fmla="*/ 677 w 10000"/>
              <a:gd name="connsiteY21" fmla="*/ 5670 h 10000"/>
              <a:gd name="connsiteX22" fmla="*/ 738 w 10000"/>
              <a:gd name="connsiteY22" fmla="*/ 5761 h 10000"/>
              <a:gd name="connsiteX23" fmla="*/ 816 w 10000"/>
              <a:gd name="connsiteY23" fmla="*/ 5976 h 10000"/>
              <a:gd name="connsiteX24" fmla="*/ 881 w 10000"/>
              <a:gd name="connsiteY24" fmla="*/ 6110 h 10000"/>
              <a:gd name="connsiteX25" fmla="*/ 746 w 10000"/>
              <a:gd name="connsiteY25" fmla="*/ 6347 h 10000"/>
              <a:gd name="connsiteX26" fmla="*/ 475 w 10000"/>
              <a:gd name="connsiteY26" fmla="*/ 6500 h 10000"/>
              <a:gd name="connsiteX27" fmla="*/ 236 w 10000"/>
              <a:gd name="connsiteY27" fmla="*/ 6843 h 10000"/>
              <a:gd name="connsiteX28" fmla="*/ 2 w 10000"/>
              <a:gd name="connsiteY28" fmla="*/ 7189 h 10000"/>
              <a:gd name="connsiteX29" fmla="*/ 314 w 10000"/>
              <a:gd name="connsiteY29" fmla="*/ 7407 h 10000"/>
              <a:gd name="connsiteX30" fmla="*/ 707 w 10000"/>
              <a:gd name="connsiteY30" fmla="*/ 7582 h 10000"/>
              <a:gd name="connsiteX31" fmla="*/ 881 w 10000"/>
              <a:gd name="connsiteY31" fmla="*/ 7582 h 10000"/>
              <a:gd name="connsiteX32" fmla="*/ 946 w 10000"/>
              <a:gd name="connsiteY32" fmla="*/ 7673 h 10000"/>
              <a:gd name="connsiteX33" fmla="*/ 1102 w 10000"/>
              <a:gd name="connsiteY33" fmla="*/ 7871 h 10000"/>
              <a:gd name="connsiteX34" fmla="*/ 1175 w 10000"/>
              <a:gd name="connsiteY34" fmla="*/ 7976 h 10000"/>
              <a:gd name="connsiteX35" fmla="*/ 1002 w 10000"/>
              <a:gd name="connsiteY35" fmla="*/ 8067 h 10000"/>
              <a:gd name="connsiteX36" fmla="*/ 907 w 10000"/>
              <a:gd name="connsiteY36" fmla="*/ 8133 h 10000"/>
              <a:gd name="connsiteX37" fmla="*/ 864 w 10000"/>
              <a:gd name="connsiteY37" fmla="*/ 8214 h 10000"/>
              <a:gd name="connsiteX38" fmla="*/ 561 w 10000"/>
              <a:gd name="connsiteY38" fmla="*/ 8689 h 10000"/>
              <a:gd name="connsiteX39" fmla="*/ 475 w 10000"/>
              <a:gd name="connsiteY39" fmla="*/ 9013 h 10000"/>
              <a:gd name="connsiteX40" fmla="*/ 772 w 10000"/>
              <a:gd name="connsiteY40" fmla="*/ 9306 h 10000"/>
              <a:gd name="connsiteX41" fmla="*/ 1040 w 10000"/>
              <a:gd name="connsiteY41" fmla="*/ 9510 h 10000"/>
              <a:gd name="connsiteX42" fmla="*/ 1556 w 10000"/>
              <a:gd name="connsiteY42" fmla="*/ 9495 h 10000"/>
              <a:gd name="connsiteX43" fmla="*/ 1897 w 10000"/>
              <a:gd name="connsiteY43" fmla="*/ 9710 h 10000"/>
              <a:gd name="connsiteX44" fmla="*/ 2084 w 10000"/>
              <a:gd name="connsiteY44" fmla="*/ 9818 h 10000"/>
              <a:gd name="connsiteX45" fmla="*/ 2408 w 10000"/>
              <a:gd name="connsiteY45" fmla="*/ 9748 h 10000"/>
              <a:gd name="connsiteX46" fmla="*/ 2537 w 10000"/>
              <a:gd name="connsiteY46" fmla="*/ 9901 h 10000"/>
              <a:gd name="connsiteX47" fmla="*/ 3014 w 10000"/>
              <a:gd name="connsiteY47" fmla="*/ 9924 h 10000"/>
              <a:gd name="connsiteX48" fmla="*/ 3057 w 10000"/>
              <a:gd name="connsiteY48" fmla="*/ 9891 h 10000"/>
              <a:gd name="connsiteX49" fmla="*/ 3113 w 10000"/>
              <a:gd name="connsiteY49" fmla="*/ 9818 h 10000"/>
              <a:gd name="connsiteX50" fmla="*/ 3697 w 10000"/>
              <a:gd name="connsiteY50" fmla="*/ 9818 h 10000"/>
              <a:gd name="connsiteX51" fmla="*/ 3809 w 10000"/>
              <a:gd name="connsiteY51" fmla="*/ 9676 h 10000"/>
              <a:gd name="connsiteX52" fmla="*/ 3852 w 10000"/>
              <a:gd name="connsiteY52" fmla="*/ 9615 h 10000"/>
              <a:gd name="connsiteX53" fmla="*/ 4320 w 10000"/>
              <a:gd name="connsiteY53" fmla="*/ 9571 h 10000"/>
              <a:gd name="connsiteX54" fmla="*/ 4636 w 10000"/>
              <a:gd name="connsiteY54" fmla="*/ 9289 h 10000"/>
              <a:gd name="connsiteX55" fmla="*/ 4986 w 10000"/>
              <a:gd name="connsiteY55" fmla="*/ 8689 h 10000"/>
              <a:gd name="connsiteX56" fmla="*/ 5164 w 10000"/>
              <a:gd name="connsiteY56" fmla="*/ 8390 h 10000"/>
              <a:gd name="connsiteX57" fmla="*/ 5523 w 10000"/>
              <a:gd name="connsiteY57" fmla="*/ 8214 h 10000"/>
              <a:gd name="connsiteX58" fmla="*/ 5760 w 10000"/>
              <a:gd name="connsiteY58" fmla="*/ 7915 h 10000"/>
              <a:gd name="connsiteX59" fmla="*/ 6159 w 10000"/>
              <a:gd name="connsiteY59" fmla="*/ 7861 h 10000"/>
              <a:gd name="connsiteX60" fmla="*/ 6072 w 10000"/>
              <a:gd name="connsiteY60" fmla="*/ 7677 h 10000"/>
              <a:gd name="connsiteX61" fmla="*/ 6453 w 10000"/>
              <a:gd name="connsiteY61" fmla="*/ 7582 h 10000"/>
              <a:gd name="connsiteX62" fmla="*/ 6660 w 10000"/>
              <a:gd name="connsiteY62" fmla="*/ 7653 h 10000"/>
              <a:gd name="connsiteX63" fmla="*/ 6898 w 10000"/>
              <a:gd name="connsiteY63" fmla="*/ 7469 h 10000"/>
              <a:gd name="connsiteX64" fmla="*/ 7214 w 10000"/>
              <a:gd name="connsiteY64" fmla="*/ 7512 h 10000"/>
              <a:gd name="connsiteX65" fmla="*/ 7244 w 10000"/>
              <a:gd name="connsiteY65" fmla="*/ 7673 h 10000"/>
              <a:gd name="connsiteX66" fmla="*/ 7405 w 10000"/>
              <a:gd name="connsiteY66" fmla="*/ 7918 h 10000"/>
              <a:gd name="connsiteX67" fmla="*/ 7538 w 10000"/>
              <a:gd name="connsiteY67" fmla="*/ 8043 h 10000"/>
              <a:gd name="connsiteX68" fmla="*/ 7729 w 10000"/>
              <a:gd name="connsiteY68" fmla="*/ 7918 h 10000"/>
              <a:gd name="connsiteX69" fmla="*/ 7989 w 10000"/>
              <a:gd name="connsiteY69" fmla="*/ 7819 h 10000"/>
              <a:gd name="connsiteX70" fmla="*/ 8477 w 10000"/>
              <a:gd name="connsiteY70" fmla="*/ 7788 h 10000"/>
              <a:gd name="connsiteX71" fmla="*/ 8607 w 10000"/>
              <a:gd name="connsiteY71" fmla="*/ 7707 h 10000"/>
              <a:gd name="connsiteX72" fmla="*/ 8750 w 10000"/>
              <a:gd name="connsiteY72" fmla="*/ 7428 h 10000"/>
              <a:gd name="connsiteX73" fmla="*/ 8711 w 10000"/>
              <a:gd name="connsiteY73" fmla="*/ 7122 h 10000"/>
              <a:gd name="connsiteX74" fmla="*/ 8962 w 10000"/>
              <a:gd name="connsiteY74" fmla="*/ 6744 h 10000"/>
              <a:gd name="connsiteX75" fmla="*/ 9010 w 10000"/>
              <a:gd name="connsiteY75" fmla="*/ 6483 h 10000"/>
              <a:gd name="connsiteX76" fmla="*/ 9152 w 10000"/>
              <a:gd name="connsiteY76" fmla="*/ 6292 h 10000"/>
              <a:gd name="connsiteX77" fmla="*/ 9386 w 10000"/>
              <a:gd name="connsiteY77" fmla="*/ 6292 h 10000"/>
              <a:gd name="connsiteX78" fmla="*/ 9710 w 10000"/>
              <a:gd name="connsiteY78" fmla="*/ 6360 h 10000"/>
              <a:gd name="connsiteX79" fmla="*/ 9654 w 10000"/>
              <a:gd name="connsiteY79" fmla="*/ 5643 h 10000"/>
              <a:gd name="connsiteX80" fmla="*/ 9446 w 10000"/>
              <a:gd name="connsiteY80" fmla="*/ 5394 h 10000"/>
              <a:gd name="connsiteX81" fmla="*/ 9502 w 10000"/>
              <a:gd name="connsiteY81" fmla="*/ 5279 h 10000"/>
              <a:gd name="connsiteX82" fmla="*/ 9381 w 10000"/>
              <a:gd name="connsiteY82" fmla="*/ 5235 h 10000"/>
              <a:gd name="connsiteX83" fmla="*/ 9269 w 10000"/>
              <a:gd name="connsiteY83" fmla="*/ 5187 h 10000"/>
              <a:gd name="connsiteX84" fmla="*/ 9355 w 10000"/>
              <a:gd name="connsiteY84" fmla="*/ 5024 h 10000"/>
              <a:gd name="connsiteX85" fmla="*/ 9684 w 10000"/>
              <a:gd name="connsiteY85" fmla="*/ 4914 h 10000"/>
              <a:gd name="connsiteX86" fmla="*/ 10000 w 10000"/>
              <a:gd name="connsiteY86" fmla="*/ 4493 h 10000"/>
              <a:gd name="connsiteX87" fmla="*/ 9364 w 10000"/>
              <a:gd name="connsiteY87" fmla="*/ 4298 h 10000"/>
              <a:gd name="connsiteX88" fmla="*/ 8919 w 10000"/>
              <a:gd name="connsiteY88" fmla="*/ 4452 h 10000"/>
              <a:gd name="connsiteX89" fmla="*/ 8802 w 10000"/>
              <a:gd name="connsiteY89" fmla="*/ 4472 h 10000"/>
              <a:gd name="connsiteX90" fmla="*/ 8625 w 10000"/>
              <a:gd name="connsiteY90" fmla="*/ 4472 h 10000"/>
              <a:gd name="connsiteX91" fmla="*/ 8105 w 10000"/>
              <a:gd name="connsiteY91" fmla="*/ 1966 h 10000"/>
              <a:gd name="connsiteX92" fmla="*/ 8827 w 10000"/>
              <a:gd name="connsiteY92" fmla="*/ 1405 h 10000"/>
              <a:gd name="connsiteX93" fmla="*/ 8625 w 10000"/>
              <a:gd name="connsiteY93" fmla="*/ 1197 h 10000"/>
              <a:gd name="connsiteX94" fmla="*/ 8006 w 10000"/>
              <a:gd name="connsiteY94" fmla="*/ 782 h 10000"/>
              <a:gd name="connsiteX95" fmla="*/ 7508 w 10000"/>
              <a:gd name="connsiteY95" fmla="*/ 854 h 10000"/>
              <a:gd name="connsiteX96" fmla="*/ 7508 w 10000"/>
              <a:gd name="connsiteY96" fmla="*/ 762 h 10000"/>
              <a:gd name="connsiteX97" fmla="*/ 7590 w 10000"/>
              <a:gd name="connsiteY97" fmla="*/ 732 h 10000"/>
              <a:gd name="connsiteX98" fmla="*/ 7625 w 10000"/>
              <a:gd name="connsiteY98" fmla="*/ 715 h 10000"/>
              <a:gd name="connsiteX99" fmla="*/ 7802 w 10000"/>
              <a:gd name="connsiteY99" fmla="*/ 482 h 10000"/>
              <a:gd name="connsiteX100" fmla="*/ 7759 w 10000"/>
              <a:gd name="connsiteY100" fmla="*/ 429 h 10000"/>
              <a:gd name="connsiteX101" fmla="*/ 7448 w 10000"/>
              <a:gd name="connsiteY101" fmla="*/ 23 h 10000"/>
              <a:gd name="connsiteX102" fmla="*/ 7435 w 10000"/>
              <a:gd name="connsiteY102" fmla="*/ 13 h 10000"/>
              <a:gd name="connsiteX103" fmla="*/ 7422 w 10000"/>
              <a:gd name="connsiteY103" fmla="*/ 0 h 10000"/>
              <a:gd name="connsiteX104" fmla="*/ 6937 w 10000"/>
              <a:gd name="connsiteY104" fmla="*/ 194 h 10000"/>
              <a:gd name="connsiteX0" fmla="*/ 6937 w 10000"/>
              <a:gd name="connsiteY0" fmla="*/ 194 h 10000"/>
              <a:gd name="connsiteX1" fmla="*/ 6336 w 10000"/>
              <a:gd name="connsiteY1" fmla="*/ 854 h 10000"/>
              <a:gd name="connsiteX2" fmla="*/ 6159 w 10000"/>
              <a:gd name="connsiteY2" fmla="*/ 1081 h 10000"/>
              <a:gd name="connsiteX3" fmla="*/ 6630 w 10000"/>
              <a:gd name="connsiteY3" fmla="*/ 1041 h 10000"/>
              <a:gd name="connsiteX4" fmla="*/ 6924 w 10000"/>
              <a:gd name="connsiteY4" fmla="*/ 1197 h 10000"/>
              <a:gd name="connsiteX5" fmla="*/ 6829 w 10000"/>
              <a:gd name="connsiteY5" fmla="*/ 1309 h 10000"/>
              <a:gd name="connsiteX6" fmla="*/ 6015 w 10000"/>
              <a:gd name="connsiteY6" fmla="*/ 1428 h 10000"/>
              <a:gd name="connsiteX7" fmla="*/ 5695 w 10000"/>
              <a:gd name="connsiteY7" fmla="*/ 1381 h 10000"/>
              <a:gd name="connsiteX8" fmla="*/ 5345 w 10000"/>
              <a:gd name="connsiteY8" fmla="*/ 1435 h 10000"/>
              <a:gd name="connsiteX9" fmla="*/ 5042 w 10000"/>
              <a:gd name="connsiteY9" fmla="*/ 1632 h 10000"/>
              <a:gd name="connsiteX10" fmla="*/ 3736 w 10000"/>
              <a:gd name="connsiteY10" fmla="*/ 2356 h 10000"/>
              <a:gd name="connsiteX11" fmla="*/ 941 w 10000"/>
              <a:gd name="connsiteY11" fmla="*/ 4979 h 10000"/>
              <a:gd name="connsiteX12" fmla="*/ 1235 w 10000"/>
              <a:gd name="connsiteY12" fmla="*/ 5116 h 10000"/>
              <a:gd name="connsiteX13" fmla="*/ 1668 w 10000"/>
              <a:gd name="connsiteY13" fmla="*/ 5143 h 10000"/>
              <a:gd name="connsiteX14" fmla="*/ 2200 w 10000"/>
              <a:gd name="connsiteY14" fmla="*/ 5463 h 10000"/>
              <a:gd name="connsiteX15" fmla="*/ 2097 w 10000"/>
              <a:gd name="connsiteY15" fmla="*/ 5653 h 10000"/>
              <a:gd name="connsiteX16" fmla="*/ 1625 w 10000"/>
              <a:gd name="connsiteY16" fmla="*/ 5792 h 10000"/>
              <a:gd name="connsiteX17" fmla="*/ 855 w 10000"/>
              <a:gd name="connsiteY17" fmla="*/ 5602 h 10000"/>
              <a:gd name="connsiteX18" fmla="*/ 971 w 10000"/>
              <a:gd name="connsiteY18" fmla="*/ 5575 h 10000"/>
              <a:gd name="connsiteX19" fmla="*/ 971 w 10000"/>
              <a:gd name="connsiteY19" fmla="*/ 5510 h 10000"/>
              <a:gd name="connsiteX20" fmla="*/ 825 w 10000"/>
              <a:gd name="connsiteY20" fmla="*/ 5438 h 10000"/>
              <a:gd name="connsiteX21" fmla="*/ 677 w 10000"/>
              <a:gd name="connsiteY21" fmla="*/ 5670 h 10000"/>
              <a:gd name="connsiteX22" fmla="*/ 738 w 10000"/>
              <a:gd name="connsiteY22" fmla="*/ 5761 h 10000"/>
              <a:gd name="connsiteX23" fmla="*/ 816 w 10000"/>
              <a:gd name="connsiteY23" fmla="*/ 5976 h 10000"/>
              <a:gd name="connsiteX24" fmla="*/ 881 w 10000"/>
              <a:gd name="connsiteY24" fmla="*/ 6110 h 10000"/>
              <a:gd name="connsiteX25" fmla="*/ 746 w 10000"/>
              <a:gd name="connsiteY25" fmla="*/ 6347 h 10000"/>
              <a:gd name="connsiteX26" fmla="*/ 475 w 10000"/>
              <a:gd name="connsiteY26" fmla="*/ 6500 h 10000"/>
              <a:gd name="connsiteX27" fmla="*/ 236 w 10000"/>
              <a:gd name="connsiteY27" fmla="*/ 6843 h 10000"/>
              <a:gd name="connsiteX28" fmla="*/ 2 w 10000"/>
              <a:gd name="connsiteY28" fmla="*/ 7189 h 10000"/>
              <a:gd name="connsiteX29" fmla="*/ 314 w 10000"/>
              <a:gd name="connsiteY29" fmla="*/ 7407 h 10000"/>
              <a:gd name="connsiteX30" fmla="*/ 707 w 10000"/>
              <a:gd name="connsiteY30" fmla="*/ 7582 h 10000"/>
              <a:gd name="connsiteX31" fmla="*/ 881 w 10000"/>
              <a:gd name="connsiteY31" fmla="*/ 7582 h 10000"/>
              <a:gd name="connsiteX32" fmla="*/ 946 w 10000"/>
              <a:gd name="connsiteY32" fmla="*/ 7673 h 10000"/>
              <a:gd name="connsiteX33" fmla="*/ 1102 w 10000"/>
              <a:gd name="connsiteY33" fmla="*/ 7871 h 10000"/>
              <a:gd name="connsiteX34" fmla="*/ 1175 w 10000"/>
              <a:gd name="connsiteY34" fmla="*/ 7976 h 10000"/>
              <a:gd name="connsiteX35" fmla="*/ 1002 w 10000"/>
              <a:gd name="connsiteY35" fmla="*/ 8067 h 10000"/>
              <a:gd name="connsiteX36" fmla="*/ 907 w 10000"/>
              <a:gd name="connsiteY36" fmla="*/ 8133 h 10000"/>
              <a:gd name="connsiteX37" fmla="*/ 864 w 10000"/>
              <a:gd name="connsiteY37" fmla="*/ 8214 h 10000"/>
              <a:gd name="connsiteX38" fmla="*/ 561 w 10000"/>
              <a:gd name="connsiteY38" fmla="*/ 8689 h 10000"/>
              <a:gd name="connsiteX39" fmla="*/ 475 w 10000"/>
              <a:gd name="connsiteY39" fmla="*/ 9013 h 10000"/>
              <a:gd name="connsiteX40" fmla="*/ 772 w 10000"/>
              <a:gd name="connsiteY40" fmla="*/ 9306 h 10000"/>
              <a:gd name="connsiteX41" fmla="*/ 1040 w 10000"/>
              <a:gd name="connsiteY41" fmla="*/ 9510 h 10000"/>
              <a:gd name="connsiteX42" fmla="*/ 1556 w 10000"/>
              <a:gd name="connsiteY42" fmla="*/ 9495 h 10000"/>
              <a:gd name="connsiteX43" fmla="*/ 1897 w 10000"/>
              <a:gd name="connsiteY43" fmla="*/ 9710 h 10000"/>
              <a:gd name="connsiteX44" fmla="*/ 2084 w 10000"/>
              <a:gd name="connsiteY44" fmla="*/ 9818 h 10000"/>
              <a:gd name="connsiteX45" fmla="*/ 2408 w 10000"/>
              <a:gd name="connsiteY45" fmla="*/ 9748 h 10000"/>
              <a:gd name="connsiteX46" fmla="*/ 2537 w 10000"/>
              <a:gd name="connsiteY46" fmla="*/ 9901 h 10000"/>
              <a:gd name="connsiteX47" fmla="*/ 3014 w 10000"/>
              <a:gd name="connsiteY47" fmla="*/ 9924 h 10000"/>
              <a:gd name="connsiteX48" fmla="*/ 3057 w 10000"/>
              <a:gd name="connsiteY48" fmla="*/ 9891 h 10000"/>
              <a:gd name="connsiteX49" fmla="*/ 3113 w 10000"/>
              <a:gd name="connsiteY49" fmla="*/ 9818 h 10000"/>
              <a:gd name="connsiteX50" fmla="*/ 3697 w 10000"/>
              <a:gd name="connsiteY50" fmla="*/ 9818 h 10000"/>
              <a:gd name="connsiteX51" fmla="*/ 3809 w 10000"/>
              <a:gd name="connsiteY51" fmla="*/ 9676 h 10000"/>
              <a:gd name="connsiteX52" fmla="*/ 3852 w 10000"/>
              <a:gd name="connsiteY52" fmla="*/ 9615 h 10000"/>
              <a:gd name="connsiteX53" fmla="*/ 4320 w 10000"/>
              <a:gd name="connsiteY53" fmla="*/ 9571 h 10000"/>
              <a:gd name="connsiteX54" fmla="*/ 4636 w 10000"/>
              <a:gd name="connsiteY54" fmla="*/ 9289 h 10000"/>
              <a:gd name="connsiteX55" fmla="*/ 4986 w 10000"/>
              <a:gd name="connsiteY55" fmla="*/ 8689 h 10000"/>
              <a:gd name="connsiteX56" fmla="*/ 5164 w 10000"/>
              <a:gd name="connsiteY56" fmla="*/ 8390 h 10000"/>
              <a:gd name="connsiteX57" fmla="*/ 5523 w 10000"/>
              <a:gd name="connsiteY57" fmla="*/ 8214 h 10000"/>
              <a:gd name="connsiteX58" fmla="*/ 5760 w 10000"/>
              <a:gd name="connsiteY58" fmla="*/ 7915 h 10000"/>
              <a:gd name="connsiteX59" fmla="*/ 6159 w 10000"/>
              <a:gd name="connsiteY59" fmla="*/ 7861 h 10000"/>
              <a:gd name="connsiteX60" fmla="*/ 6072 w 10000"/>
              <a:gd name="connsiteY60" fmla="*/ 7677 h 10000"/>
              <a:gd name="connsiteX61" fmla="*/ 6453 w 10000"/>
              <a:gd name="connsiteY61" fmla="*/ 7582 h 10000"/>
              <a:gd name="connsiteX62" fmla="*/ 6660 w 10000"/>
              <a:gd name="connsiteY62" fmla="*/ 7653 h 10000"/>
              <a:gd name="connsiteX63" fmla="*/ 6898 w 10000"/>
              <a:gd name="connsiteY63" fmla="*/ 7469 h 10000"/>
              <a:gd name="connsiteX64" fmla="*/ 7214 w 10000"/>
              <a:gd name="connsiteY64" fmla="*/ 7512 h 10000"/>
              <a:gd name="connsiteX65" fmla="*/ 7244 w 10000"/>
              <a:gd name="connsiteY65" fmla="*/ 7673 h 10000"/>
              <a:gd name="connsiteX66" fmla="*/ 7405 w 10000"/>
              <a:gd name="connsiteY66" fmla="*/ 7918 h 10000"/>
              <a:gd name="connsiteX67" fmla="*/ 7538 w 10000"/>
              <a:gd name="connsiteY67" fmla="*/ 8043 h 10000"/>
              <a:gd name="connsiteX68" fmla="*/ 7729 w 10000"/>
              <a:gd name="connsiteY68" fmla="*/ 7918 h 10000"/>
              <a:gd name="connsiteX69" fmla="*/ 7989 w 10000"/>
              <a:gd name="connsiteY69" fmla="*/ 7819 h 10000"/>
              <a:gd name="connsiteX70" fmla="*/ 8477 w 10000"/>
              <a:gd name="connsiteY70" fmla="*/ 7788 h 10000"/>
              <a:gd name="connsiteX71" fmla="*/ 8607 w 10000"/>
              <a:gd name="connsiteY71" fmla="*/ 7707 h 10000"/>
              <a:gd name="connsiteX72" fmla="*/ 8750 w 10000"/>
              <a:gd name="connsiteY72" fmla="*/ 7428 h 10000"/>
              <a:gd name="connsiteX73" fmla="*/ 8711 w 10000"/>
              <a:gd name="connsiteY73" fmla="*/ 7122 h 10000"/>
              <a:gd name="connsiteX74" fmla="*/ 8962 w 10000"/>
              <a:gd name="connsiteY74" fmla="*/ 6744 h 10000"/>
              <a:gd name="connsiteX75" fmla="*/ 9010 w 10000"/>
              <a:gd name="connsiteY75" fmla="*/ 6483 h 10000"/>
              <a:gd name="connsiteX76" fmla="*/ 9152 w 10000"/>
              <a:gd name="connsiteY76" fmla="*/ 6292 h 10000"/>
              <a:gd name="connsiteX77" fmla="*/ 9386 w 10000"/>
              <a:gd name="connsiteY77" fmla="*/ 6292 h 10000"/>
              <a:gd name="connsiteX78" fmla="*/ 9710 w 10000"/>
              <a:gd name="connsiteY78" fmla="*/ 6360 h 10000"/>
              <a:gd name="connsiteX79" fmla="*/ 9654 w 10000"/>
              <a:gd name="connsiteY79" fmla="*/ 5643 h 10000"/>
              <a:gd name="connsiteX80" fmla="*/ 9446 w 10000"/>
              <a:gd name="connsiteY80" fmla="*/ 5394 h 10000"/>
              <a:gd name="connsiteX81" fmla="*/ 9502 w 10000"/>
              <a:gd name="connsiteY81" fmla="*/ 5279 h 10000"/>
              <a:gd name="connsiteX82" fmla="*/ 9381 w 10000"/>
              <a:gd name="connsiteY82" fmla="*/ 5235 h 10000"/>
              <a:gd name="connsiteX83" fmla="*/ 9269 w 10000"/>
              <a:gd name="connsiteY83" fmla="*/ 5187 h 10000"/>
              <a:gd name="connsiteX84" fmla="*/ 9355 w 10000"/>
              <a:gd name="connsiteY84" fmla="*/ 5024 h 10000"/>
              <a:gd name="connsiteX85" fmla="*/ 9684 w 10000"/>
              <a:gd name="connsiteY85" fmla="*/ 4914 h 10000"/>
              <a:gd name="connsiteX86" fmla="*/ 10000 w 10000"/>
              <a:gd name="connsiteY86" fmla="*/ 4493 h 10000"/>
              <a:gd name="connsiteX87" fmla="*/ 9364 w 10000"/>
              <a:gd name="connsiteY87" fmla="*/ 4298 h 10000"/>
              <a:gd name="connsiteX88" fmla="*/ 8919 w 10000"/>
              <a:gd name="connsiteY88" fmla="*/ 4452 h 10000"/>
              <a:gd name="connsiteX89" fmla="*/ 8802 w 10000"/>
              <a:gd name="connsiteY89" fmla="*/ 4472 h 10000"/>
              <a:gd name="connsiteX90" fmla="*/ 8625 w 10000"/>
              <a:gd name="connsiteY90" fmla="*/ 4472 h 10000"/>
              <a:gd name="connsiteX91" fmla="*/ 8105 w 10000"/>
              <a:gd name="connsiteY91" fmla="*/ 1966 h 10000"/>
              <a:gd name="connsiteX92" fmla="*/ 8827 w 10000"/>
              <a:gd name="connsiteY92" fmla="*/ 1405 h 10000"/>
              <a:gd name="connsiteX93" fmla="*/ 8006 w 10000"/>
              <a:gd name="connsiteY93" fmla="*/ 782 h 10000"/>
              <a:gd name="connsiteX94" fmla="*/ 7508 w 10000"/>
              <a:gd name="connsiteY94" fmla="*/ 854 h 10000"/>
              <a:gd name="connsiteX95" fmla="*/ 7508 w 10000"/>
              <a:gd name="connsiteY95" fmla="*/ 762 h 10000"/>
              <a:gd name="connsiteX96" fmla="*/ 7590 w 10000"/>
              <a:gd name="connsiteY96" fmla="*/ 732 h 10000"/>
              <a:gd name="connsiteX97" fmla="*/ 7625 w 10000"/>
              <a:gd name="connsiteY97" fmla="*/ 715 h 10000"/>
              <a:gd name="connsiteX98" fmla="*/ 7802 w 10000"/>
              <a:gd name="connsiteY98" fmla="*/ 482 h 10000"/>
              <a:gd name="connsiteX99" fmla="*/ 7759 w 10000"/>
              <a:gd name="connsiteY99" fmla="*/ 429 h 10000"/>
              <a:gd name="connsiteX100" fmla="*/ 7448 w 10000"/>
              <a:gd name="connsiteY100" fmla="*/ 23 h 10000"/>
              <a:gd name="connsiteX101" fmla="*/ 7435 w 10000"/>
              <a:gd name="connsiteY101" fmla="*/ 13 h 10000"/>
              <a:gd name="connsiteX102" fmla="*/ 7422 w 10000"/>
              <a:gd name="connsiteY102" fmla="*/ 0 h 10000"/>
              <a:gd name="connsiteX103" fmla="*/ 6937 w 10000"/>
              <a:gd name="connsiteY103" fmla="*/ 194 h 10000"/>
              <a:gd name="connsiteX0" fmla="*/ 6937 w 10000"/>
              <a:gd name="connsiteY0" fmla="*/ 194 h 10000"/>
              <a:gd name="connsiteX1" fmla="*/ 6336 w 10000"/>
              <a:gd name="connsiteY1" fmla="*/ 854 h 10000"/>
              <a:gd name="connsiteX2" fmla="*/ 6159 w 10000"/>
              <a:gd name="connsiteY2" fmla="*/ 1081 h 10000"/>
              <a:gd name="connsiteX3" fmla="*/ 6630 w 10000"/>
              <a:gd name="connsiteY3" fmla="*/ 1041 h 10000"/>
              <a:gd name="connsiteX4" fmla="*/ 6924 w 10000"/>
              <a:gd name="connsiteY4" fmla="*/ 1197 h 10000"/>
              <a:gd name="connsiteX5" fmla="*/ 6829 w 10000"/>
              <a:gd name="connsiteY5" fmla="*/ 1309 h 10000"/>
              <a:gd name="connsiteX6" fmla="*/ 6015 w 10000"/>
              <a:gd name="connsiteY6" fmla="*/ 1428 h 10000"/>
              <a:gd name="connsiteX7" fmla="*/ 5695 w 10000"/>
              <a:gd name="connsiteY7" fmla="*/ 1381 h 10000"/>
              <a:gd name="connsiteX8" fmla="*/ 5345 w 10000"/>
              <a:gd name="connsiteY8" fmla="*/ 1435 h 10000"/>
              <a:gd name="connsiteX9" fmla="*/ 5042 w 10000"/>
              <a:gd name="connsiteY9" fmla="*/ 1632 h 10000"/>
              <a:gd name="connsiteX10" fmla="*/ 3736 w 10000"/>
              <a:gd name="connsiteY10" fmla="*/ 2356 h 10000"/>
              <a:gd name="connsiteX11" fmla="*/ 941 w 10000"/>
              <a:gd name="connsiteY11" fmla="*/ 4979 h 10000"/>
              <a:gd name="connsiteX12" fmla="*/ 1235 w 10000"/>
              <a:gd name="connsiteY12" fmla="*/ 5116 h 10000"/>
              <a:gd name="connsiteX13" fmla="*/ 1668 w 10000"/>
              <a:gd name="connsiteY13" fmla="*/ 5143 h 10000"/>
              <a:gd name="connsiteX14" fmla="*/ 2200 w 10000"/>
              <a:gd name="connsiteY14" fmla="*/ 5463 h 10000"/>
              <a:gd name="connsiteX15" fmla="*/ 2097 w 10000"/>
              <a:gd name="connsiteY15" fmla="*/ 5653 h 10000"/>
              <a:gd name="connsiteX16" fmla="*/ 1625 w 10000"/>
              <a:gd name="connsiteY16" fmla="*/ 5792 h 10000"/>
              <a:gd name="connsiteX17" fmla="*/ 855 w 10000"/>
              <a:gd name="connsiteY17" fmla="*/ 5602 h 10000"/>
              <a:gd name="connsiteX18" fmla="*/ 971 w 10000"/>
              <a:gd name="connsiteY18" fmla="*/ 5575 h 10000"/>
              <a:gd name="connsiteX19" fmla="*/ 971 w 10000"/>
              <a:gd name="connsiteY19" fmla="*/ 5510 h 10000"/>
              <a:gd name="connsiteX20" fmla="*/ 825 w 10000"/>
              <a:gd name="connsiteY20" fmla="*/ 5438 h 10000"/>
              <a:gd name="connsiteX21" fmla="*/ 677 w 10000"/>
              <a:gd name="connsiteY21" fmla="*/ 5670 h 10000"/>
              <a:gd name="connsiteX22" fmla="*/ 738 w 10000"/>
              <a:gd name="connsiteY22" fmla="*/ 5761 h 10000"/>
              <a:gd name="connsiteX23" fmla="*/ 816 w 10000"/>
              <a:gd name="connsiteY23" fmla="*/ 5976 h 10000"/>
              <a:gd name="connsiteX24" fmla="*/ 881 w 10000"/>
              <a:gd name="connsiteY24" fmla="*/ 6110 h 10000"/>
              <a:gd name="connsiteX25" fmla="*/ 746 w 10000"/>
              <a:gd name="connsiteY25" fmla="*/ 6347 h 10000"/>
              <a:gd name="connsiteX26" fmla="*/ 475 w 10000"/>
              <a:gd name="connsiteY26" fmla="*/ 6500 h 10000"/>
              <a:gd name="connsiteX27" fmla="*/ 236 w 10000"/>
              <a:gd name="connsiteY27" fmla="*/ 6843 h 10000"/>
              <a:gd name="connsiteX28" fmla="*/ 2 w 10000"/>
              <a:gd name="connsiteY28" fmla="*/ 7189 h 10000"/>
              <a:gd name="connsiteX29" fmla="*/ 314 w 10000"/>
              <a:gd name="connsiteY29" fmla="*/ 7407 h 10000"/>
              <a:gd name="connsiteX30" fmla="*/ 707 w 10000"/>
              <a:gd name="connsiteY30" fmla="*/ 7582 h 10000"/>
              <a:gd name="connsiteX31" fmla="*/ 881 w 10000"/>
              <a:gd name="connsiteY31" fmla="*/ 7582 h 10000"/>
              <a:gd name="connsiteX32" fmla="*/ 946 w 10000"/>
              <a:gd name="connsiteY32" fmla="*/ 7673 h 10000"/>
              <a:gd name="connsiteX33" fmla="*/ 1102 w 10000"/>
              <a:gd name="connsiteY33" fmla="*/ 7871 h 10000"/>
              <a:gd name="connsiteX34" fmla="*/ 1175 w 10000"/>
              <a:gd name="connsiteY34" fmla="*/ 7976 h 10000"/>
              <a:gd name="connsiteX35" fmla="*/ 1002 w 10000"/>
              <a:gd name="connsiteY35" fmla="*/ 8067 h 10000"/>
              <a:gd name="connsiteX36" fmla="*/ 907 w 10000"/>
              <a:gd name="connsiteY36" fmla="*/ 8133 h 10000"/>
              <a:gd name="connsiteX37" fmla="*/ 864 w 10000"/>
              <a:gd name="connsiteY37" fmla="*/ 8214 h 10000"/>
              <a:gd name="connsiteX38" fmla="*/ 561 w 10000"/>
              <a:gd name="connsiteY38" fmla="*/ 8689 h 10000"/>
              <a:gd name="connsiteX39" fmla="*/ 475 w 10000"/>
              <a:gd name="connsiteY39" fmla="*/ 9013 h 10000"/>
              <a:gd name="connsiteX40" fmla="*/ 772 w 10000"/>
              <a:gd name="connsiteY40" fmla="*/ 9306 h 10000"/>
              <a:gd name="connsiteX41" fmla="*/ 1040 w 10000"/>
              <a:gd name="connsiteY41" fmla="*/ 9510 h 10000"/>
              <a:gd name="connsiteX42" fmla="*/ 1556 w 10000"/>
              <a:gd name="connsiteY42" fmla="*/ 9495 h 10000"/>
              <a:gd name="connsiteX43" fmla="*/ 1897 w 10000"/>
              <a:gd name="connsiteY43" fmla="*/ 9710 h 10000"/>
              <a:gd name="connsiteX44" fmla="*/ 2084 w 10000"/>
              <a:gd name="connsiteY44" fmla="*/ 9818 h 10000"/>
              <a:gd name="connsiteX45" fmla="*/ 2408 w 10000"/>
              <a:gd name="connsiteY45" fmla="*/ 9748 h 10000"/>
              <a:gd name="connsiteX46" fmla="*/ 2537 w 10000"/>
              <a:gd name="connsiteY46" fmla="*/ 9901 h 10000"/>
              <a:gd name="connsiteX47" fmla="*/ 3014 w 10000"/>
              <a:gd name="connsiteY47" fmla="*/ 9924 h 10000"/>
              <a:gd name="connsiteX48" fmla="*/ 3057 w 10000"/>
              <a:gd name="connsiteY48" fmla="*/ 9891 h 10000"/>
              <a:gd name="connsiteX49" fmla="*/ 3113 w 10000"/>
              <a:gd name="connsiteY49" fmla="*/ 9818 h 10000"/>
              <a:gd name="connsiteX50" fmla="*/ 3697 w 10000"/>
              <a:gd name="connsiteY50" fmla="*/ 9818 h 10000"/>
              <a:gd name="connsiteX51" fmla="*/ 3809 w 10000"/>
              <a:gd name="connsiteY51" fmla="*/ 9676 h 10000"/>
              <a:gd name="connsiteX52" fmla="*/ 3852 w 10000"/>
              <a:gd name="connsiteY52" fmla="*/ 9615 h 10000"/>
              <a:gd name="connsiteX53" fmla="*/ 4320 w 10000"/>
              <a:gd name="connsiteY53" fmla="*/ 9571 h 10000"/>
              <a:gd name="connsiteX54" fmla="*/ 4636 w 10000"/>
              <a:gd name="connsiteY54" fmla="*/ 9289 h 10000"/>
              <a:gd name="connsiteX55" fmla="*/ 4986 w 10000"/>
              <a:gd name="connsiteY55" fmla="*/ 8689 h 10000"/>
              <a:gd name="connsiteX56" fmla="*/ 5164 w 10000"/>
              <a:gd name="connsiteY56" fmla="*/ 8390 h 10000"/>
              <a:gd name="connsiteX57" fmla="*/ 5523 w 10000"/>
              <a:gd name="connsiteY57" fmla="*/ 8214 h 10000"/>
              <a:gd name="connsiteX58" fmla="*/ 5760 w 10000"/>
              <a:gd name="connsiteY58" fmla="*/ 7915 h 10000"/>
              <a:gd name="connsiteX59" fmla="*/ 6159 w 10000"/>
              <a:gd name="connsiteY59" fmla="*/ 7861 h 10000"/>
              <a:gd name="connsiteX60" fmla="*/ 6072 w 10000"/>
              <a:gd name="connsiteY60" fmla="*/ 7677 h 10000"/>
              <a:gd name="connsiteX61" fmla="*/ 6453 w 10000"/>
              <a:gd name="connsiteY61" fmla="*/ 7582 h 10000"/>
              <a:gd name="connsiteX62" fmla="*/ 6660 w 10000"/>
              <a:gd name="connsiteY62" fmla="*/ 7653 h 10000"/>
              <a:gd name="connsiteX63" fmla="*/ 6898 w 10000"/>
              <a:gd name="connsiteY63" fmla="*/ 7469 h 10000"/>
              <a:gd name="connsiteX64" fmla="*/ 7214 w 10000"/>
              <a:gd name="connsiteY64" fmla="*/ 7512 h 10000"/>
              <a:gd name="connsiteX65" fmla="*/ 7244 w 10000"/>
              <a:gd name="connsiteY65" fmla="*/ 7673 h 10000"/>
              <a:gd name="connsiteX66" fmla="*/ 7405 w 10000"/>
              <a:gd name="connsiteY66" fmla="*/ 7918 h 10000"/>
              <a:gd name="connsiteX67" fmla="*/ 7538 w 10000"/>
              <a:gd name="connsiteY67" fmla="*/ 8043 h 10000"/>
              <a:gd name="connsiteX68" fmla="*/ 7729 w 10000"/>
              <a:gd name="connsiteY68" fmla="*/ 7918 h 10000"/>
              <a:gd name="connsiteX69" fmla="*/ 7989 w 10000"/>
              <a:gd name="connsiteY69" fmla="*/ 7819 h 10000"/>
              <a:gd name="connsiteX70" fmla="*/ 8477 w 10000"/>
              <a:gd name="connsiteY70" fmla="*/ 7788 h 10000"/>
              <a:gd name="connsiteX71" fmla="*/ 8607 w 10000"/>
              <a:gd name="connsiteY71" fmla="*/ 7707 h 10000"/>
              <a:gd name="connsiteX72" fmla="*/ 8750 w 10000"/>
              <a:gd name="connsiteY72" fmla="*/ 7428 h 10000"/>
              <a:gd name="connsiteX73" fmla="*/ 8711 w 10000"/>
              <a:gd name="connsiteY73" fmla="*/ 7122 h 10000"/>
              <a:gd name="connsiteX74" fmla="*/ 8962 w 10000"/>
              <a:gd name="connsiteY74" fmla="*/ 6744 h 10000"/>
              <a:gd name="connsiteX75" fmla="*/ 9010 w 10000"/>
              <a:gd name="connsiteY75" fmla="*/ 6483 h 10000"/>
              <a:gd name="connsiteX76" fmla="*/ 9152 w 10000"/>
              <a:gd name="connsiteY76" fmla="*/ 6292 h 10000"/>
              <a:gd name="connsiteX77" fmla="*/ 9386 w 10000"/>
              <a:gd name="connsiteY77" fmla="*/ 6292 h 10000"/>
              <a:gd name="connsiteX78" fmla="*/ 9710 w 10000"/>
              <a:gd name="connsiteY78" fmla="*/ 6360 h 10000"/>
              <a:gd name="connsiteX79" fmla="*/ 9654 w 10000"/>
              <a:gd name="connsiteY79" fmla="*/ 5643 h 10000"/>
              <a:gd name="connsiteX80" fmla="*/ 9446 w 10000"/>
              <a:gd name="connsiteY80" fmla="*/ 5394 h 10000"/>
              <a:gd name="connsiteX81" fmla="*/ 9502 w 10000"/>
              <a:gd name="connsiteY81" fmla="*/ 5279 h 10000"/>
              <a:gd name="connsiteX82" fmla="*/ 9381 w 10000"/>
              <a:gd name="connsiteY82" fmla="*/ 5235 h 10000"/>
              <a:gd name="connsiteX83" fmla="*/ 9269 w 10000"/>
              <a:gd name="connsiteY83" fmla="*/ 5187 h 10000"/>
              <a:gd name="connsiteX84" fmla="*/ 9355 w 10000"/>
              <a:gd name="connsiteY84" fmla="*/ 5024 h 10000"/>
              <a:gd name="connsiteX85" fmla="*/ 9684 w 10000"/>
              <a:gd name="connsiteY85" fmla="*/ 4914 h 10000"/>
              <a:gd name="connsiteX86" fmla="*/ 10000 w 10000"/>
              <a:gd name="connsiteY86" fmla="*/ 4493 h 10000"/>
              <a:gd name="connsiteX87" fmla="*/ 9364 w 10000"/>
              <a:gd name="connsiteY87" fmla="*/ 4298 h 10000"/>
              <a:gd name="connsiteX88" fmla="*/ 8919 w 10000"/>
              <a:gd name="connsiteY88" fmla="*/ 4452 h 10000"/>
              <a:gd name="connsiteX89" fmla="*/ 8802 w 10000"/>
              <a:gd name="connsiteY89" fmla="*/ 4472 h 10000"/>
              <a:gd name="connsiteX90" fmla="*/ 8625 w 10000"/>
              <a:gd name="connsiteY90" fmla="*/ 4472 h 10000"/>
              <a:gd name="connsiteX91" fmla="*/ 8105 w 10000"/>
              <a:gd name="connsiteY91" fmla="*/ 1966 h 10000"/>
              <a:gd name="connsiteX92" fmla="*/ 8006 w 10000"/>
              <a:gd name="connsiteY92" fmla="*/ 782 h 10000"/>
              <a:gd name="connsiteX93" fmla="*/ 7508 w 10000"/>
              <a:gd name="connsiteY93" fmla="*/ 854 h 10000"/>
              <a:gd name="connsiteX94" fmla="*/ 7508 w 10000"/>
              <a:gd name="connsiteY94" fmla="*/ 762 h 10000"/>
              <a:gd name="connsiteX95" fmla="*/ 7590 w 10000"/>
              <a:gd name="connsiteY95" fmla="*/ 732 h 10000"/>
              <a:gd name="connsiteX96" fmla="*/ 7625 w 10000"/>
              <a:gd name="connsiteY96" fmla="*/ 715 h 10000"/>
              <a:gd name="connsiteX97" fmla="*/ 7802 w 10000"/>
              <a:gd name="connsiteY97" fmla="*/ 482 h 10000"/>
              <a:gd name="connsiteX98" fmla="*/ 7759 w 10000"/>
              <a:gd name="connsiteY98" fmla="*/ 429 h 10000"/>
              <a:gd name="connsiteX99" fmla="*/ 7448 w 10000"/>
              <a:gd name="connsiteY99" fmla="*/ 23 h 10000"/>
              <a:gd name="connsiteX100" fmla="*/ 7435 w 10000"/>
              <a:gd name="connsiteY100" fmla="*/ 13 h 10000"/>
              <a:gd name="connsiteX101" fmla="*/ 7422 w 10000"/>
              <a:gd name="connsiteY101" fmla="*/ 0 h 10000"/>
              <a:gd name="connsiteX102" fmla="*/ 6937 w 10000"/>
              <a:gd name="connsiteY102" fmla="*/ 194 h 10000"/>
              <a:gd name="connsiteX0" fmla="*/ 6937 w 10000"/>
              <a:gd name="connsiteY0" fmla="*/ 194 h 10000"/>
              <a:gd name="connsiteX1" fmla="*/ 6336 w 10000"/>
              <a:gd name="connsiteY1" fmla="*/ 854 h 10000"/>
              <a:gd name="connsiteX2" fmla="*/ 6159 w 10000"/>
              <a:gd name="connsiteY2" fmla="*/ 1081 h 10000"/>
              <a:gd name="connsiteX3" fmla="*/ 6630 w 10000"/>
              <a:gd name="connsiteY3" fmla="*/ 1041 h 10000"/>
              <a:gd name="connsiteX4" fmla="*/ 6924 w 10000"/>
              <a:gd name="connsiteY4" fmla="*/ 1197 h 10000"/>
              <a:gd name="connsiteX5" fmla="*/ 6829 w 10000"/>
              <a:gd name="connsiteY5" fmla="*/ 1309 h 10000"/>
              <a:gd name="connsiteX6" fmla="*/ 6015 w 10000"/>
              <a:gd name="connsiteY6" fmla="*/ 1428 h 10000"/>
              <a:gd name="connsiteX7" fmla="*/ 5695 w 10000"/>
              <a:gd name="connsiteY7" fmla="*/ 1381 h 10000"/>
              <a:gd name="connsiteX8" fmla="*/ 5345 w 10000"/>
              <a:gd name="connsiteY8" fmla="*/ 1435 h 10000"/>
              <a:gd name="connsiteX9" fmla="*/ 5042 w 10000"/>
              <a:gd name="connsiteY9" fmla="*/ 1632 h 10000"/>
              <a:gd name="connsiteX10" fmla="*/ 3736 w 10000"/>
              <a:gd name="connsiteY10" fmla="*/ 2356 h 10000"/>
              <a:gd name="connsiteX11" fmla="*/ 941 w 10000"/>
              <a:gd name="connsiteY11" fmla="*/ 4979 h 10000"/>
              <a:gd name="connsiteX12" fmla="*/ 1235 w 10000"/>
              <a:gd name="connsiteY12" fmla="*/ 5116 h 10000"/>
              <a:gd name="connsiteX13" fmla="*/ 1668 w 10000"/>
              <a:gd name="connsiteY13" fmla="*/ 5143 h 10000"/>
              <a:gd name="connsiteX14" fmla="*/ 2200 w 10000"/>
              <a:gd name="connsiteY14" fmla="*/ 5463 h 10000"/>
              <a:gd name="connsiteX15" fmla="*/ 2097 w 10000"/>
              <a:gd name="connsiteY15" fmla="*/ 5653 h 10000"/>
              <a:gd name="connsiteX16" fmla="*/ 1625 w 10000"/>
              <a:gd name="connsiteY16" fmla="*/ 5792 h 10000"/>
              <a:gd name="connsiteX17" fmla="*/ 855 w 10000"/>
              <a:gd name="connsiteY17" fmla="*/ 5602 h 10000"/>
              <a:gd name="connsiteX18" fmla="*/ 971 w 10000"/>
              <a:gd name="connsiteY18" fmla="*/ 5575 h 10000"/>
              <a:gd name="connsiteX19" fmla="*/ 971 w 10000"/>
              <a:gd name="connsiteY19" fmla="*/ 5510 h 10000"/>
              <a:gd name="connsiteX20" fmla="*/ 825 w 10000"/>
              <a:gd name="connsiteY20" fmla="*/ 5438 h 10000"/>
              <a:gd name="connsiteX21" fmla="*/ 677 w 10000"/>
              <a:gd name="connsiteY21" fmla="*/ 5670 h 10000"/>
              <a:gd name="connsiteX22" fmla="*/ 738 w 10000"/>
              <a:gd name="connsiteY22" fmla="*/ 5761 h 10000"/>
              <a:gd name="connsiteX23" fmla="*/ 816 w 10000"/>
              <a:gd name="connsiteY23" fmla="*/ 5976 h 10000"/>
              <a:gd name="connsiteX24" fmla="*/ 881 w 10000"/>
              <a:gd name="connsiteY24" fmla="*/ 6110 h 10000"/>
              <a:gd name="connsiteX25" fmla="*/ 746 w 10000"/>
              <a:gd name="connsiteY25" fmla="*/ 6347 h 10000"/>
              <a:gd name="connsiteX26" fmla="*/ 475 w 10000"/>
              <a:gd name="connsiteY26" fmla="*/ 6500 h 10000"/>
              <a:gd name="connsiteX27" fmla="*/ 236 w 10000"/>
              <a:gd name="connsiteY27" fmla="*/ 6843 h 10000"/>
              <a:gd name="connsiteX28" fmla="*/ 2 w 10000"/>
              <a:gd name="connsiteY28" fmla="*/ 7189 h 10000"/>
              <a:gd name="connsiteX29" fmla="*/ 314 w 10000"/>
              <a:gd name="connsiteY29" fmla="*/ 7407 h 10000"/>
              <a:gd name="connsiteX30" fmla="*/ 707 w 10000"/>
              <a:gd name="connsiteY30" fmla="*/ 7582 h 10000"/>
              <a:gd name="connsiteX31" fmla="*/ 881 w 10000"/>
              <a:gd name="connsiteY31" fmla="*/ 7582 h 10000"/>
              <a:gd name="connsiteX32" fmla="*/ 946 w 10000"/>
              <a:gd name="connsiteY32" fmla="*/ 7673 h 10000"/>
              <a:gd name="connsiteX33" fmla="*/ 1102 w 10000"/>
              <a:gd name="connsiteY33" fmla="*/ 7871 h 10000"/>
              <a:gd name="connsiteX34" fmla="*/ 1175 w 10000"/>
              <a:gd name="connsiteY34" fmla="*/ 7976 h 10000"/>
              <a:gd name="connsiteX35" fmla="*/ 1002 w 10000"/>
              <a:gd name="connsiteY35" fmla="*/ 8067 h 10000"/>
              <a:gd name="connsiteX36" fmla="*/ 907 w 10000"/>
              <a:gd name="connsiteY36" fmla="*/ 8133 h 10000"/>
              <a:gd name="connsiteX37" fmla="*/ 864 w 10000"/>
              <a:gd name="connsiteY37" fmla="*/ 8214 h 10000"/>
              <a:gd name="connsiteX38" fmla="*/ 561 w 10000"/>
              <a:gd name="connsiteY38" fmla="*/ 8689 h 10000"/>
              <a:gd name="connsiteX39" fmla="*/ 475 w 10000"/>
              <a:gd name="connsiteY39" fmla="*/ 9013 h 10000"/>
              <a:gd name="connsiteX40" fmla="*/ 772 w 10000"/>
              <a:gd name="connsiteY40" fmla="*/ 9306 h 10000"/>
              <a:gd name="connsiteX41" fmla="*/ 1040 w 10000"/>
              <a:gd name="connsiteY41" fmla="*/ 9510 h 10000"/>
              <a:gd name="connsiteX42" fmla="*/ 1556 w 10000"/>
              <a:gd name="connsiteY42" fmla="*/ 9495 h 10000"/>
              <a:gd name="connsiteX43" fmla="*/ 1897 w 10000"/>
              <a:gd name="connsiteY43" fmla="*/ 9710 h 10000"/>
              <a:gd name="connsiteX44" fmla="*/ 2084 w 10000"/>
              <a:gd name="connsiteY44" fmla="*/ 9818 h 10000"/>
              <a:gd name="connsiteX45" fmla="*/ 2408 w 10000"/>
              <a:gd name="connsiteY45" fmla="*/ 9748 h 10000"/>
              <a:gd name="connsiteX46" fmla="*/ 2537 w 10000"/>
              <a:gd name="connsiteY46" fmla="*/ 9901 h 10000"/>
              <a:gd name="connsiteX47" fmla="*/ 3014 w 10000"/>
              <a:gd name="connsiteY47" fmla="*/ 9924 h 10000"/>
              <a:gd name="connsiteX48" fmla="*/ 3057 w 10000"/>
              <a:gd name="connsiteY48" fmla="*/ 9891 h 10000"/>
              <a:gd name="connsiteX49" fmla="*/ 3113 w 10000"/>
              <a:gd name="connsiteY49" fmla="*/ 9818 h 10000"/>
              <a:gd name="connsiteX50" fmla="*/ 3697 w 10000"/>
              <a:gd name="connsiteY50" fmla="*/ 9818 h 10000"/>
              <a:gd name="connsiteX51" fmla="*/ 3809 w 10000"/>
              <a:gd name="connsiteY51" fmla="*/ 9676 h 10000"/>
              <a:gd name="connsiteX52" fmla="*/ 3852 w 10000"/>
              <a:gd name="connsiteY52" fmla="*/ 9615 h 10000"/>
              <a:gd name="connsiteX53" fmla="*/ 4320 w 10000"/>
              <a:gd name="connsiteY53" fmla="*/ 9571 h 10000"/>
              <a:gd name="connsiteX54" fmla="*/ 4636 w 10000"/>
              <a:gd name="connsiteY54" fmla="*/ 9289 h 10000"/>
              <a:gd name="connsiteX55" fmla="*/ 4986 w 10000"/>
              <a:gd name="connsiteY55" fmla="*/ 8689 h 10000"/>
              <a:gd name="connsiteX56" fmla="*/ 5164 w 10000"/>
              <a:gd name="connsiteY56" fmla="*/ 8390 h 10000"/>
              <a:gd name="connsiteX57" fmla="*/ 5523 w 10000"/>
              <a:gd name="connsiteY57" fmla="*/ 8214 h 10000"/>
              <a:gd name="connsiteX58" fmla="*/ 5760 w 10000"/>
              <a:gd name="connsiteY58" fmla="*/ 7915 h 10000"/>
              <a:gd name="connsiteX59" fmla="*/ 6159 w 10000"/>
              <a:gd name="connsiteY59" fmla="*/ 7861 h 10000"/>
              <a:gd name="connsiteX60" fmla="*/ 6072 w 10000"/>
              <a:gd name="connsiteY60" fmla="*/ 7677 h 10000"/>
              <a:gd name="connsiteX61" fmla="*/ 6453 w 10000"/>
              <a:gd name="connsiteY61" fmla="*/ 7582 h 10000"/>
              <a:gd name="connsiteX62" fmla="*/ 6660 w 10000"/>
              <a:gd name="connsiteY62" fmla="*/ 7653 h 10000"/>
              <a:gd name="connsiteX63" fmla="*/ 6898 w 10000"/>
              <a:gd name="connsiteY63" fmla="*/ 7469 h 10000"/>
              <a:gd name="connsiteX64" fmla="*/ 7214 w 10000"/>
              <a:gd name="connsiteY64" fmla="*/ 7512 h 10000"/>
              <a:gd name="connsiteX65" fmla="*/ 7244 w 10000"/>
              <a:gd name="connsiteY65" fmla="*/ 7673 h 10000"/>
              <a:gd name="connsiteX66" fmla="*/ 7405 w 10000"/>
              <a:gd name="connsiteY66" fmla="*/ 7918 h 10000"/>
              <a:gd name="connsiteX67" fmla="*/ 7538 w 10000"/>
              <a:gd name="connsiteY67" fmla="*/ 8043 h 10000"/>
              <a:gd name="connsiteX68" fmla="*/ 7729 w 10000"/>
              <a:gd name="connsiteY68" fmla="*/ 7918 h 10000"/>
              <a:gd name="connsiteX69" fmla="*/ 7989 w 10000"/>
              <a:gd name="connsiteY69" fmla="*/ 7819 h 10000"/>
              <a:gd name="connsiteX70" fmla="*/ 8477 w 10000"/>
              <a:gd name="connsiteY70" fmla="*/ 7788 h 10000"/>
              <a:gd name="connsiteX71" fmla="*/ 8607 w 10000"/>
              <a:gd name="connsiteY71" fmla="*/ 7707 h 10000"/>
              <a:gd name="connsiteX72" fmla="*/ 8750 w 10000"/>
              <a:gd name="connsiteY72" fmla="*/ 7428 h 10000"/>
              <a:gd name="connsiteX73" fmla="*/ 8711 w 10000"/>
              <a:gd name="connsiteY73" fmla="*/ 7122 h 10000"/>
              <a:gd name="connsiteX74" fmla="*/ 8962 w 10000"/>
              <a:gd name="connsiteY74" fmla="*/ 6744 h 10000"/>
              <a:gd name="connsiteX75" fmla="*/ 9010 w 10000"/>
              <a:gd name="connsiteY75" fmla="*/ 6483 h 10000"/>
              <a:gd name="connsiteX76" fmla="*/ 9152 w 10000"/>
              <a:gd name="connsiteY76" fmla="*/ 6292 h 10000"/>
              <a:gd name="connsiteX77" fmla="*/ 9386 w 10000"/>
              <a:gd name="connsiteY77" fmla="*/ 6292 h 10000"/>
              <a:gd name="connsiteX78" fmla="*/ 9710 w 10000"/>
              <a:gd name="connsiteY78" fmla="*/ 6360 h 10000"/>
              <a:gd name="connsiteX79" fmla="*/ 9654 w 10000"/>
              <a:gd name="connsiteY79" fmla="*/ 5643 h 10000"/>
              <a:gd name="connsiteX80" fmla="*/ 9446 w 10000"/>
              <a:gd name="connsiteY80" fmla="*/ 5394 h 10000"/>
              <a:gd name="connsiteX81" fmla="*/ 9502 w 10000"/>
              <a:gd name="connsiteY81" fmla="*/ 5279 h 10000"/>
              <a:gd name="connsiteX82" fmla="*/ 9381 w 10000"/>
              <a:gd name="connsiteY82" fmla="*/ 5235 h 10000"/>
              <a:gd name="connsiteX83" fmla="*/ 9269 w 10000"/>
              <a:gd name="connsiteY83" fmla="*/ 5187 h 10000"/>
              <a:gd name="connsiteX84" fmla="*/ 9355 w 10000"/>
              <a:gd name="connsiteY84" fmla="*/ 5024 h 10000"/>
              <a:gd name="connsiteX85" fmla="*/ 9684 w 10000"/>
              <a:gd name="connsiteY85" fmla="*/ 4914 h 10000"/>
              <a:gd name="connsiteX86" fmla="*/ 10000 w 10000"/>
              <a:gd name="connsiteY86" fmla="*/ 4493 h 10000"/>
              <a:gd name="connsiteX87" fmla="*/ 9364 w 10000"/>
              <a:gd name="connsiteY87" fmla="*/ 4298 h 10000"/>
              <a:gd name="connsiteX88" fmla="*/ 8919 w 10000"/>
              <a:gd name="connsiteY88" fmla="*/ 4452 h 10000"/>
              <a:gd name="connsiteX89" fmla="*/ 8802 w 10000"/>
              <a:gd name="connsiteY89" fmla="*/ 4472 h 10000"/>
              <a:gd name="connsiteX90" fmla="*/ 8625 w 10000"/>
              <a:gd name="connsiteY90" fmla="*/ 4472 h 10000"/>
              <a:gd name="connsiteX91" fmla="*/ 8006 w 10000"/>
              <a:gd name="connsiteY91" fmla="*/ 782 h 10000"/>
              <a:gd name="connsiteX92" fmla="*/ 7508 w 10000"/>
              <a:gd name="connsiteY92" fmla="*/ 854 h 10000"/>
              <a:gd name="connsiteX93" fmla="*/ 7508 w 10000"/>
              <a:gd name="connsiteY93" fmla="*/ 762 h 10000"/>
              <a:gd name="connsiteX94" fmla="*/ 7590 w 10000"/>
              <a:gd name="connsiteY94" fmla="*/ 732 h 10000"/>
              <a:gd name="connsiteX95" fmla="*/ 7625 w 10000"/>
              <a:gd name="connsiteY95" fmla="*/ 715 h 10000"/>
              <a:gd name="connsiteX96" fmla="*/ 7802 w 10000"/>
              <a:gd name="connsiteY96" fmla="*/ 482 h 10000"/>
              <a:gd name="connsiteX97" fmla="*/ 7759 w 10000"/>
              <a:gd name="connsiteY97" fmla="*/ 429 h 10000"/>
              <a:gd name="connsiteX98" fmla="*/ 7448 w 10000"/>
              <a:gd name="connsiteY98" fmla="*/ 23 h 10000"/>
              <a:gd name="connsiteX99" fmla="*/ 7435 w 10000"/>
              <a:gd name="connsiteY99" fmla="*/ 13 h 10000"/>
              <a:gd name="connsiteX100" fmla="*/ 7422 w 10000"/>
              <a:gd name="connsiteY100" fmla="*/ 0 h 10000"/>
              <a:gd name="connsiteX101" fmla="*/ 6937 w 10000"/>
              <a:gd name="connsiteY101" fmla="*/ 194 h 10000"/>
              <a:gd name="connsiteX0" fmla="*/ 6937 w 10000"/>
              <a:gd name="connsiteY0" fmla="*/ 194 h 10000"/>
              <a:gd name="connsiteX1" fmla="*/ 6336 w 10000"/>
              <a:gd name="connsiteY1" fmla="*/ 854 h 10000"/>
              <a:gd name="connsiteX2" fmla="*/ 6159 w 10000"/>
              <a:gd name="connsiteY2" fmla="*/ 1081 h 10000"/>
              <a:gd name="connsiteX3" fmla="*/ 6630 w 10000"/>
              <a:gd name="connsiteY3" fmla="*/ 1041 h 10000"/>
              <a:gd name="connsiteX4" fmla="*/ 6924 w 10000"/>
              <a:gd name="connsiteY4" fmla="*/ 1197 h 10000"/>
              <a:gd name="connsiteX5" fmla="*/ 6829 w 10000"/>
              <a:gd name="connsiteY5" fmla="*/ 1309 h 10000"/>
              <a:gd name="connsiteX6" fmla="*/ 6015 w 10000"/>
              <a:gd name="connsiteY6" fmla="*/ 1428 h 10000"/>
              <a:gd name="connsiteX7" fmla="*/ 5695 w 10000"/>
              <a:gd name="connsiteY7" fmla="*/ 1381 h 10000"/>
              <a:gd name="connsiteX8" fmla="*/ 5345 w 10000"/>
              <a:gd name="connsiteY8" fmla="*/ 1435 h 10000"/>
              <a:gd name="connsiteX9" fmla="*/ 5042 w 10000"/>
              <a:gd name="connsiteY9" fmla="*/ 1632 h 10000"/>
              <a:gd name="connsiteX10" fmla="*/ 3736 w 10000"/>
              <a:gd name="connsiteY10" fmla="*/ 2356 h 10000"/>
              <a:gd name="connsiteX11" fmla="*/ 941 w 10000"/>
              <a:gd name="connsiteY11" fmla="*/ 4979 h 10000"/>
              <a:gd name="connsiteX12" fmla="*/ 1235 w 10000"/>
              <a:gd name="connsiteY12" fmla="*/ 5116 h 10000"/>
              <a:gd name="connsiteX13" fmla="*/ 1668 w 10000"/>
              <a:gd name="connsiteY13" fmla="*/ 5143 h 10000"/>
              <a:gd name="connsiteX14" fmla="*/ 2200 w 10000"/>
              <a:gd name="connsiteY14" fmla="*/ 5463 h 10000"/>
              <a:gd name="connsiteX15" fmla="*/ 2097 w 10000"/>
              <a:gd name="connsiteY15" fmla="*/ 5653 h 10000"/>
              <a:gd name="connsiteX16" fmla="*/ 1625 w 10000"/>
              <a:gd name="connsiteY16" fmla="*/ 5792 h 10000"/>
              <a:gd name="connsiteX17" fmla="*/ 855 w 10000"/>
              <a:gd name="connsiteY17" fmla="*/ 5602 h 10000"/>
              <a:gd name="connsiteX18" fmla="*/ 971 w 10000"/>
              <a:gd name="connsiteY18" fmla="*/ 5575 h 10000"/>
              <a:gd name="connsiteX19" fmla="*/ 971 w 10000"/>
              <a:gd name="connsiteY19" fmla="*/ 5510 h 10000"/>
              <a:gd name="connsiteX20" fmla="*/ 825 w 10000"/>
              <a:gd name="connsiteY20" fmla="*/ 5438 h 10000"/>
              <a:gd name="connsiteX21" fmla="*/ 677 w 10000"/>
              <a:gd name="connsiteY21" fmla="*/ 5670 h 10000"/>
              <a:gd name="connsiteX22" fmla="*/ 738 w 10000"/>
              <a:gd name="connsiteY22" fmla="*/ 5761 h 10000"/>
              <a:gd name="connsiteX23" fmla="*/ 816 w 10000"/>
              <a:gd name="connsiteY23" fmla="*/ 5976 h 10000"/>
              <a:gd name="connsiteX24" fmla="*/ 881 w 10000"/>
              <a:gd name="connsiteY24" fmla="*/ 6110 h 10000"/>
              <a:gd name="connsiteX25" fmla="*/ 746 w 10000"/>
              <a:gd name="connsiteY25" fmla="*/ 6347 h 10000"/>
              <a:gd name="connsiteX26" fmla="*/ 475 w 10000"/>
              <a:gd name="connsiteY26" fmla="*/ 6500 h 10000"/>
              <a:gd name="connsiteX27" fmla="*/ 236 w 10000"/>
              <a:gd name="connsiteY27" fmla="*/ 6843 h 10000"/>
              <a:gd name="connsiteX28" fmla="*/ 2 w 10000"/>
              <a:gd name="connsiteY28" fmla="*/ 7189 h 10000"/>
              <a:gd name="connsiteX29" fmla="*/ 314 w 10000"/>
              <a:gd name="connsiteY29" fmla="*/ 7407 h 10000"/>
              <a:gd name="connsiteX30" fmla="*/ 707 w 10000"/>
              <a:gd name="connsiteY30" fmla="*/ 7582 h 10000"/>
              <a:gd name="connsiteX31" fmla="*/ 881 w 10000"/>
              <a:gd name="connsiteY31" fmla="*/ 7582 h 10000"/>
              <a:gd name="connsiteX32" fmla="*/ 946 w 10000"/>
              <a:gd name="connsiteY32" fmla="*/ 7673 h 10000"/>
              <a:gd name="connsiteX33" fmla="*/ 1102 w 10000"/>
              <a:gd name="connsiteY33" fmla="*/ 7871 h 10000"/>
              <a:gd name="connsiteX34" fmla="*/ 1175 w 10000"/>
              <a:gd name="connsiteY34" fmla="*/ 7976 h 10000"/>
              <a:gd name="connsiteX35" fmla="*/ 1002 w 10000"/>
              <a:gd name="connsiteY35" fmla="*/ 8067 h 10000"/>
              <a:gd name="connsiteX36" fmla="*/ 907 w 10000"/>
              <a:gd name="connsiteY36" fmla="*/ 8133 h 10000"/>
              <a:gd name="connsiteX37" fmla="*/ 864 w 10000"/>
              <a:gd name="connsiteY37" fmla="*/ 8214 h 10000"/>
              <a:gd name="connsiteX38" fmla="*/ 561 w 10000"/>
              <a:gd name="connsiteY38" fmla="*/ 8689 h 10000"/>
              <a:gd name="connsiteX39" fmla="*/ 475 w 10000"/>
              <a:gd name="connsiteY39" fmla="*/ 9013 h 10000"/>
              <a:gd name="connsiteX40" fmla="*/ 772 w 10000"/>
              <a:gd name="connsiteY40" fmla="*/ 9306 h 10000"/>
              <a:gd name="connsiteX41" fmla="*/ 1040 w 10000"/>
              <a:gd name="connsiteY41" fmla="*/ 9510 h 10000"/>
              <a:gd name="connsiteX42" fmla="*/ 1556 w 10000"/>
              <a:gd name="connsiteY42" fmla="*/ 9495 h 10000"/>
              <a:gd name="connsiteX43" fmla="*/ 1897 w 10000"/>
              <a:gd name="connsiteY43" fmla="*/ 9710 h 10000"/>
              <a:gd name="connsiteX44" fmla="*/ 2084 w 10000"/>
              <a:gd name="connsiteY44" fmla="*/ 9818 h 10000"/>
              <a:gd name="connsiteX45" fmla="*/ 2408 w 10000"/>
              <a:gd name="connsiteY45" fmla="*/ 9748 h 10000"/>
              <a:gd name="connsiteX46" fmla="*/ 2537 w 10000"/>
              <a:gd name="connsiteY46" fmla="*/ 9901 h 10000"/>
              <a:gd name="connsiteX47" fmla="*/ 3014 w 10000"/>
              <a:gd name="connsiteY47" fmla="*/ 9924 h 10000"/>
              <a:gd name="connsiteX48" fmla="*/ 3057 w 10000"/>
              <a:gd name="connsiteY48" fmla="*/ 9891 h 10000"/>
              <a:gd name="connsiteX49" fmla="*/ 3113 w 10000"/>
              <a:gd name="connsiteY49" fmla="*/ 9818 h 10000"/>
              <a:gd name="connsiteX50" fmla="*/ 3697 w 10000"/>
              <a:gd name="connsiteY50" fmla="*/ 9818 h 10000"/>
              <a:gd name="connsiteX51" fmla="*/ 3809 w 10000"/>
              <a:gd name="connsiteY51" fmla="*/ 9676 h 10000"/>
              <a:gd name="connsiteX52" fmla="*/ 3852 w 10000"/>
              <a:gd name="connsiteY52" fmla="*/ 9615 h 10000"/>
              <a:gd name="connsiteX53" fmla="*/ 4320 w 10000"/>
              <a:gd name="connsiteY53" fmla="*/ 9571 h 10000"/>
              <a:gd name="connsiteX54" fmla="*/ 4636 w 10000"/>
              <a:gd name="connsiteY54" fmla="*/ 9289 h 10000"/>
              <a:gd name="connsiteX55" fmla="*/ 4986 w 10000"/>
              <a:gd name="connsiteY55" fmla="*/ 8689 h 10000"/>
              <a:gd name="connsiteX56" fmla="*/ 5164 w 10000"/>
              <a:gd name="connsiteY56" fmla="*/ 8390 h 10000"/>
              <a:gd name="connsiteX57" fmla="*/ 5523 w 10000"/>
              <a:gd name="connsiteY57" fmla="*/ 8214 h 10000"/>
              <a:gd name="connsiteX58" fmla="*/ 5760 w 10000"/>
              <a:gd name="connsiteY58" fmla="*/ 7915 h 10000"/>
              <a:gd name="connsiteX59" fmla="*/ 6159 w 10000"/>
              <a:gd name="connsiteY59" fmla="*/ 7861 h 10000"/>
              <a:gd name="connsiteX60" fmla="*/ 6072 w 10000"/>
              <a:gd name="connsiteY60" fmla="*/ 7677 h 10000"/>
              <a:gd name="connsiteX61" fmla="*/ 6453 w 10000"/>
              <a:gd name="connsiteY61" fmla="*/ 7582 h 10000"/>
              <a:gd name="connsiteX62" fmla="*/ 6660 w 10000"/>
              <a:gd name="connsiteY62" fmla="*/ 7653 h 10000"/>
              <a:gd name="connsiteX63" fmla="*/ 6898 w 10000"/>
              <a:gd name="connsiteY63" fmla="*/ 7469 h 10000"/>
              <a:gd name="connsiteX64" fmla="*/ 7214 w 10000"/>
              <a:gd name="connsiteY64" fmla="*/ 7512 h 10000"/>
              <a:gd name="connsiteX65" fmla="*/ 7244 w 10000"/>
              <a:gd name="connsiteY65" fmla="*/ 7673 h 10000"/>
              <a:gd name="connsiteX66" fmla="*/ 7405 w 10000"/>
              <a:gd name="connsiteY66" fmla="*/ 7918 h 10000"/>
              <a:gd name="connsiteX67" fmla="*/ 7538 w 10000"/>
              <a:gd name="connsiteY67" fmla="*/ 8043 h 10000"/>
              <a:gd name="connsiteX68" fmla="*/ 7729 w 10000"/>
              <a:gd name="connsiteY68" fmla="*/ 7918 h 10000"/>
              <a:gd name="connsiteX69" fmla="*/ 7989 w 10000"/>
              <a:gd name="connsiteY69" fmla="*/ 7819 h 10000"/>
              <a:gd name="connsiteX70" fmla="*/ 8477 w 10000"/>
              <a:gd name="connsiteY70" fmla="*/ 7788 h 10000"/>
              <a:gd name="connsiteX71" fmla="*/ 8607 w 10000"/>
              <a:gd name="connsiteY71" fmla="*/ 7707 h 10000"/>
              <a:gd name="connsiteX72" fmla="*/ 8750 w 10000"/>
              <a:gd name="connsiteY72" fmla="*/ 7428 h 10000"/>
              <a:gd name="connsiteX73" fmla="*/ 8711 w 10000"/>
              <a:gd name="connsiteY73" fmla="*/ 7122 h 10000"/>
              <a:gd name="connsiteX74" fmla="*/ 8962 w 10000"/>
              <a:gd name="connsiteY74" fmla="*/ 6744 h 10000"/>
              <a:gd name="connsiteX75" fmla="*/ 9010 w 10000"/>
              <a:gd name="connsiteY75" fmla="*/ 6483 h 10000"/>
              <a:gd name="connsiteX76" fmla="*/ 9152 w 10000"/>
              <a:gd name="connsiteY76" fmla="*/ 6292 h 10000"/>
              <a:gd name="connsiteX77" fmla="*/ 9386 w 10000"/>
              <a:gd name="connsiteY77" fmla="*/ 6292 h 10000"/>
              <a:gd name="connsiteX78" fmla="*/ 9710 w 10000"/>
              <a:gd name="connsiteY78" fmla="*/ 6360 h 10000"/>
              <a:gd name="connsiteX79" fmla="*/ 9654 w 10000"/>
              <a:gd name="connsiteY79" fmla="*/ 5643 h 10000"/>
              <a:gd name="connsiteX80" fmla="*/ 9446 w 10000"/>
              <a:gd name="connsiteY80" fmla="*/ 5394 h 10000"/>
              <a:gd name="connsiteX81" fmla="*/ 9502 w 10000"/>
              <a:gd name="connsiteY81" fmla="*/ 5279 h 10000"/>
              <a:gd name="connsiteX82" fmla="*/ 9381 w 10000"/>
              <a:gd name="connsiteY82" fmla="*/ 5235 h 10000"/>
              <a:gd name="connsiteX83" fmla="*/ 9269 w 10000"/>
              <a:gd name="connsiteY83" fmla="*/ 5187 h 10000"/>
              <a:gd name="connsiteX84" fmla="*/ 9355 w 10000"/>
              <a:gd name="connsiteY84" fmla="*/ 5024 h 10000"/>
              <a:gd name="connsiteX85" fmla="*/ 9684 w 10000"/>
              <a:gd name="connsiteY85" fmla="*/ 4914 h 10000"/>
              <a:gd name="connsiteX86" fmla="*/ 10000 w 10000"/>
              <a:gd name="connsiteY86" fmla="*/ 4493 h 10000"/>
              <a:gd name="connsiteX87" fmla="*/ 9364 w 10000"/>
              <a:gd name="connsiteY87" fmla="*/ 4298 h 10000"/>
              <a:gd name="connsiteX88" fmla="*/ 8919 w 10000"/>
              <a:gd name="connsiteY88" fmla="*/ 4452 h 10000"/>
              <a:gd name="connsiteX89" fmla="*/ 8802 w 10000"/>
              <a:gd name="connsiteY89" fmla="*/ 4472 h 10000"/>
              <a:gd name="connsiteX90" fmla="*/ 8625 w 10000"/>
              <a:gd name="connsiteY90" fmla="*/ 4472 h 10000"/>
              <a:gd name="connsiteX91" fmla="*/ 7508 w 10000"/>
              <a:gd name="connsiteY91" fmla="*/ 854 h 10000"/>
              <a:gd name="connsiteX92" fmla="*/ 7508 w 10000"/>
              <a:gd name="connsiteY92" fmla="*/ 762 h 10000"/>
              <a:gd name="connsiteX93" fmla="*/ 7590 w 10000"/>
              <a:gd name="connsiteY93" fmla="*/ 732 h 10000"/>
              <a:gd name="connsiteX94" fmla="*/ 7625 w 10000"/>
              <a:gd name="connsiteY94" fmla="*/ 715 h 10000"/>
              <a:gd name="connsiteX95" fmla="*/ 7802 w 10000"/>
              <a:gd name="connsiteY95" fmla="*/ 482 h 10000"/>
              <a:gd name="connsiteX96" fmla="*/ 7759 w 10000"/>
              <a:gd name="connsiteY96" fmla="*/ 429 h 10000"/>
              <a:gd name="connsiteX97" fmla="*/ 7448 w 10000"/>
              <a:gd name="connsiteY97" fmla="*/ 23 h 10000"/>
              <a:gd name="connsiteX98" fmla="*/ 7435 w 10000"/>
              <a:gd name="connsiteY98" fmla="*/ 13 h 10000"/>
              <a:gd name="connsiteX99" fmla="*/ 7422 w 10000"/>
              <a:gd name="connsiteY99" fmla="*/ 0 h 10000"/>
              <a:gd name="connsiteX100" fmla="*/ 6937 w 10000"/>
              <a:gd name="connsiteY100" fmla="*/ 194 h 10000"/>
              <a:gd name="connsiteX0" fmla="*/ 6937 w 10000"/>
              <a:gd name="connsiteY0" fmla="*/ 194 h 10000"/>
              <a:gd name="connsiteX1" fmla="*/ 6336 w 10000"/>
              <a:gd name="connsiteY1" fmla="*/ 854 h 10000"/>
              <a:gd name="connsiteX2" fmla="*/ 6159 w 10000"/>
              <a:gd name="connsiteY2" fmla="*/ 1081 h 10000"/>
              <a:gd name="connsiteX3" fmla="*/ 6630 w 10000"/>
              <a:gd name="connsiteY3" fmla="*/ 1041 h 10000"/>
              <a:gd name="connsiteX4" fmla="*/ 6924 w 10000"/>
              <a:gd name="connsiteY4" fmla="*/ 1197 h 10000"/>
              <a:gd name="connsiteX5" fmla="*/ 6829 w 10000"/>
              <a:gd name="connsiteY5" fmla="*/ 1309 h 10000"/>
              <a:gd name="connsiteX6" fmla="*/ 6015 w 10000"/>
              <a:gd name="connsiteY6" fmla="*/ 1428 h 10000"/>
              <a:gd name="connsiteX7" fmla="*/ 5695 w 10000"/>
              <a:gd name="connsiteY7" fmla="*/ 1381 h 10000"/>
              <a:gd name="connsiteX8" fmla="*/ 5345 w 10000"/>
              <a:gd name="connsiteY8" fmla="*/ 1435 h 10000"/>
              <a:gd name="connsiteX9" fmla="*/ 5042 w 10000"/>
              <a:gd name="connsiteY9" fmla="*/ 1632 h 10000"/>
              <a:gd name="connsiteX10" fmla="*/ 3736 w 10000"/>
              <a:gd name="connsiteY10" fmla="*/ 2356 h 10000"/>
              <a:gd name="connsiteX11" fmla="*/ 941 w 10000"/>
              <a:gd name="connsiteY11" fmla="*/ 4979 h 10000"/>
              <a:gd name="connsiteX12" fmla="*/ 1235 w 10000"/>
              <a:gd name="connsiteY12" fmla="*/ 5116 h 10000"/>
              <a:gd name="connsiteX13" fmla="*/ 1668 w 10000"/>
              <a:gd name="connsiteY13" fmla="*/ 5143 h 10000"/>
              <a:gd name="connsiteX14" fmla="*/ 2200 w 10000"/>
              <a:gd name="connsiteY14" fmla="*/ 5463 h 10000"/>
              <a:gd name="connsiteX15" fmla="*/ 2097 w 10000"/>
              <a:gd name="connsiteY15" fmla="*/ 5653 h 10000"/>
              <a:gd name="connsiteX16" fmla="*/ 1625 w 10000"/>
              <a:gd name="connsiteY16" fmla="*/ 5792 h 10000"/>
              <a:gd name="connsiteX17" fmla="*/ 855 w 10000"/>
              <a:gd name="connsiteY17" fmla="*/ 5602 h 10000"/>
              <a:gd name="connsiteX18" fmla="*/ 971 w 10000"/>
              <a:gd name="connsiteY18" fmla="*/ 5575 h 10000"/>
              <a:gd name="connsiteX19" fmla="*/ 971 w 10000"/>
              <a:gd name="connsiteY19" fmla="*/ 5510 h 10000"/>
              <a:gd name="connsiteX20" fmla="*/ 825 w 10000"/>
              <a:gd name="connsiteY20" fmla="*/ 5438 h 10000"/>
              <a:gd name="connsiteX21" fmla="*/ 677 w 10000"/>
              <a:gd name="connsiteY21" fmla="*/ 5670 h 10000"/>
              <a:gd name="connsiteX22" fmla="*/ 738 w 10000"/>
              <a:gd name="connsiteY22" fmla="*/ 5761 h 10000"/>
              <a:gd name="connsiteX23" fmla="*/ 816 w 10000"/>
              <a:gd name="connsiteY23" fmla="*/ 5976 h 10000"/>
              <a:gd name="connsiteX24" fmla="*/ 881 w 10000"/>
              <a:gd name="connsiteY24" fmla="*/ 6110 h 10000"/>
              <a:gd name="connsiteX25" fmla="*/ 746 w 10000"/>
              <a:gd name="connsiteY25" fmla="*/ 6347 h 10000"/>
              <a:gd name="connsiteX26" fmla="*/ 475 w 10000"/>
              <a:gd name="connsiteY26" fmla="*/ 6500 h 10000"/>
              <a:gd name="connsiteX27" fmla="*/ 236 w 10000"/>
              <a:gd name="connsiteY27" fmla="*/ 6843 h 10000"/>
              <a:gd name="connsiteX28" fmla="*/ 2 w 10000"/>
              <a:gd name="connsiteY28" fmla="*/ 7189 h 10000"/>
              <a:gd name="connsiteX29" fmla="*/ 314 w 10000"/>
              <a:gd name="connsiteY29" fmla="*/ 7407 h 10000"/>
              <a:gd name="connsiteX30" fmla="*/ 707 w 10000"/>
              <a:gd name="connsiteY30" fmla="*/ 7582 h 10000"/>
              <a:gd name="connsiteX31" fmla="*/ 881 w 10000"/>
              <a:gd name="connsiteY31" fmla="*/ 7582 h 10000"/>
              <a:gd name="connsiteX32" fmla="*/ 946 w 10000"/>
              <a:gd name="connsiteY32" fmla="*/ 7673 h 10000"/>
              <a:gd name="connsiteX33" fmla="*/ 1102 w 10000"/>
              <a:gd name="connsiteY33" fmla="*/ 7871 h 10000"/>
              <a:gd name="connsiteX34" fmla="*/ 1175 w 10000"/>
              <a:gd name="connsiteY34" fmla="*/ 7976 h 10000"/>
              <a:gd name="connsiteX35" fmla="*/ 1002 w 10000"/>
              <a:gd name="connsiteY35" fmla="*/ 8067 h 10000"/>
              <a:gd name="connsiteX36" fmla="*/ 907 w 10000"/>
              <a:gd name="connsiteY36" fmla="*/ 8133 h 10000"/>
              <a:gd name="connsiteX37" fmla="*/ 864 w 10000"/>
              <a:gd name="connsiteY37" fmla="*/ 8214 h 10000"/>
              <a:gd name="connsiteX38" fmla="*/ 561 w 10000"/>
              <a:gd name="connsiteY38" fmla="*/ 8689 h 10000"/>
              <a:gd name="connsiteX39" fmla="*/ 475 w 10000"/>
              <a:gd name="connsiteY39" fmla="*/ 9013 h 10000"/>
              <a:gd name="connsiteX40" fmla="*/ 772 w 10000"/>
              <a:gd name="connsiteY40" fmla="*/ 9306 h 10000"/>
              <a:gd name="connsiteX41" fmla="*/ 1040 w 10000"/>
              <a:gd name="connsiteY41" fmla="*/ 9510 h 10000"/>
              <a:gd name="connsiteX42" fmla="*/ 1556 w 10000"/>
              <a:gd name="connsiteY42" fmla="*/ 9495 h 10000"/>
              <a:gd name="connsiteX43" fmla="*/ 1897 w 10000"/>
              <a:gd name="connsiteY43" fmla="*/ 9710 h 10000"/>
              <a:gd name="connsiteX44" fmla="*/ 2084 w 10000"/>
              <a:gd name="connsiteY44" fmla="*/ 9818 h 10000"/>
              <a:gd name="connsiteX45" fmla="*/ 2408 w 10000"/>
              <a:gd name="connsiteY45" fmla="*/ 9748 h 10000"/>
              <a:gd name="connsiteX46" fmla="*/ 2537 w 10000"/>
              <a:gd name="connsiteY46" fmla="*/ 9901 h 10000"/>
              <a:gd name="connsiteX47" fmla="*/ 3014 w 10000"/>
              <a:gd name="connsiteY47" fmla="*/ 9924 h 10000"/>
              <a:gd name="connsiteX48" fmla="*/ 3057 w 10000"/>
              <a:gd name="connsiteY48" fmla="*/ 9891 h 10000"/>
              <a:gd name="connsiteX49" fmla="*/ 3113 w 10000"/>
              <a:gd name="connsiteY49" fmla="*/ 9818 h 10000"/>
              <a:gd name="connsiteX50" fmla="*/ 3697 w 10000"/>
              <a:gd name="connsiteY50" fmla="*/ 9818 h 10000"/>
              <a:gd name="connsiteX51" fmla="*/ 3809 w 10000"/>
              <a:gd name="connsiteY51" fmla="*/ 9676 h 10000"/>
              <a:gd name="connsiteX52" fmla="*/ 3852 w 10000"/>
              <a:gd name="connsiteY52" fmla="*/ 9615 h 10000"/>
              <a:gd name="connsiteX53" fmla="*/ 4320 w 10000"/>
              <a:gd name="connsiteY53" fmla="*/ 9571 h 10000"/>
              <a:gd name="connsiteX54" fmla="*/ 4636 w 10000"/>
              <a:gd name="connsiteY54" fmla="*/ 9289 h 10000"/>
              <a:gd name="connsiteX55" fmla="*/ 4986 w 10000"/>
              <a:gd name="connsiteY55" fmla="*/ 8689 h 10000"/>
              <a:gd name="connsiteX56" fmla="*/ 5164 w 10000"/>
              <a:gd name="connsiteY56" fmla="*/ 8390 h 10000"/>
              <a:gd name="connsiteX57" fmla="*/ 5523 w 10000"/>
              <a:gd name="connsiteY57" fmla="*/ 8214 h 10000"/>
              <a:gd name="connsiteX58" fmla="*/ 5760 w 10000"/>
              <a:gd name="connsiteY58" fmla="*/ 7915 h 10000"/>
              <a:gd name="connsiteX59" fmla="*/ 6159 w 10000"/>
              <a:gd name="connsiteY59" fmla="*/ 7861 h 10000"/>
              <a:gd name="connsiteX60" fmla="*/ 6072 w 10000"/>
              <a:gd name="connsiteY60" fmla="*/ 7677 h 10000"/>
              <a:gd name="connsiteX61" fmla="*/ 6453 w 10000"/>
              <a:gd name="connsiteY61" fmla="*/ 7582 h 10000"/>
              <a:gd name="connsiteX62" fmla="*/ 6660 w 10000"/>
              <a:gd name="connsiteY62" fmla="*/ 7653 h 10000"/>
              <a:gd name="connsiteX63" fmla="*/ 6898 w 10000"/>
              <a:gd name="connsiteY63" fmla="*/ 7469 h 10000"/>
              <a:gd name="connsiteX64" fmla="*/ 7214 w 10000"/>
              <a:gd name="connsiteY64" fmla="*/ 7512 h 10000"/>
              <a:gd name="connsiteX65" fmla="*/ 7244 w 10000"/>
              <a:gd name="connsiteY65" fmla="*/ 7673 h 10000"/>
              <a:gd name="connsiteX66" fmla="*/ 7405 w 10000"/>
              <a:gd name="connsiteY66" fmla="*/ 7918 h 10000"/>
              <a:gd name="connsiteX67" fmla="*/ 7538 w 10000"/>
              <a:gd name="connsiteY67" fmla="*/ 8043 h 10000"/>
              <a:gd name="connsiteX68" fmla="*/ 7729 w 10000"/>
              <a:gd name="connsiteY68" fmla="*/ 7918 h 10000"/>
              <a:gd name="connsiteX69" fmla="*/ 7989 w 10000"/>
              <a:gd name="connsiteY69" fmla="*/ 7819 h 10000"/>
              <a:gd name="connsiteX70" fmla="*/ 8477 w 10000"/>
              <a:gd name="connsiteY70" fmla="*/ 7788 h 10000"/>
              <a:gd name="connsiteX71" fmla="*/ 8607 w 10000"/>
              <a:gd name="connsiteY71" fmla="*/ 7707 h 10000"/>
              <a:gd name="connsiteX72" fmla="*/ 8750 w 10000"/>
              <a:gd name="connsiteY72" fmla="*/ 7428 h 10000"/>
              <a:gd name="connsiteX73" fmla="*/ 8711 w 10000"/>
              <a:gd name="connsiteY73" fmla="*/ 7122 h 10000"/>
              <a:gd name="connsiteX74" fmla="*/ 8962 w 10000"/>
              <a:gd name="connsiteY74" fmla="*/ 6744 h 10000"/>
              <a:gd name="connsiteX75" fmla="*/ 9010 w 10000"/>
              <a:gd name="connsiteY75" fmla="*/ 6483 h 10000"/>
              <a:gd name="connsiteX76" fmla="*/ 9152 w 10000"/>
              <a:gd name="connsiteY76" fmla="*/ 6292 h 10000"/>
              <a:gd name="connsiteX77" fmla="*/ 9386 w 10000"/>
              <a:gd name="connsiteY77" fmla="*/ 6292 h 10000"/>
              <a:gd name="connsiteX78" fmla="*/ 9710 w 10000"/>
              <a:gd name="connsiteY78" fmla="*/ 6360 h 10000"/>
              <a:gd name="connsiteX79" fmla="*/ 9654 w 10000"/>
              <a:gd name="connsiteY79" fmla="*/ 5643 h 10000"/>
              <a:gd name="connsiteX80" fmla="*/ 9446 w 10000"/>
              <a:gd name="connsiteY80" fmla="*/ 5394 h 10000"/>
              <a:gd name="connsiteX81" fmla="*/ 9502 w 10000"/>
              <a:gd name="connsiteY81" fmla="*/ 5279 h 10000"/>
              <a:gd name="connsiteX82" fmla="*/ 9381 w 10000"/>
              <a:gd name="connsiteY82" fmla="*/ 5235 h 10000"/>
              <a:gd name="connsiteX83" fmla="*/ 9269 w 10000"/>
              <a:gd name="connsiteY83" fmla="*/ 5187 h 10000"/>
              <a:gd name="connsiteX84" fmla="*/ 9355 w 10000"/>
              <a:gd name="connsiteY84" fmla="*/ 5024 h 10000"/>
              <a:gd name="connsiteX85" fmla="*/ 9684 w 10000"/>
              <a:gd name="connsiteY85" fmla="*/ 4914 h 10000"/>
              <a:gd name="connsiteX86" fmla="*/ 10000 w 10000"/>
              <a:gd name="connsiteY86" fmla="*/ 4493 h 10000"/>
              <a:gd name="connsiteX87" fmla="*/ 9364 w 10000"/>
              <a:gd name="connsiteY87" fmla="*/ 4298 h 10000"/>
              <a:gd name="connsiteX88" fmla="*/ 8919 w 10000"/>
              <a:gd name="connsiteY88" fmla="*/ 4452 h 10000"/>
              <a:gd name="connsiteX89" fmla="*/ 8802 w 10000"/>
              <a:gd name="connsiteY89" fmla="*/ 4472 h 10000"/>
              <a:gd name="connsiteX90" fmla="*/ 8625 w 10000"/>
              <a:gd name="connsiteY90" fmla="*/ 4472 h 10000"/>
              <a:gd name="connsiteX91" fmla="*/ 7508 w 10000"/>
              <a:gd name="connsiteY91" fmla="*/ 854 h 10000"/>
              <a:gd name="connsiteX92" fmla="*/ 7508 w 10000"/>
              <a:gd name="connsiteY92" fmla="*/ 762 h 10000"/>
              <a:gd name="connsiteX93" fmla="*/ 7590 w 10000"/>
              <a:gd name="connsiteY93" fmla="*/ 732 h 10000"/>
              <a:gd name="connsiteX94" fmla="*/ 7802 w 10000"/>
              <a:gd name="connsiteY94" fmla="*/ 482 h 10000"/>
              <a:gd name="connsiteX95" fmla="*/ 7759 w 10000"/>
              <a:gd name="connsiteY95" fmla="*/ 429 h 10000"/>
              <a:gd name="connsiteX96" fmla="*/ 7448 w 10000"/>
              <a:gd name="connsiteY96" fmla="*/ 23 h 10000"/>
              <a:gd name="connsiteX97" fmla="*/ 7435 w 10000"/>
              <a:gd name="connsiteY97" fmla="*/ 13 h 10000"/>
              <a:gd name="connsiteX98" fmla="*/ 7422 w 10000"/>
              <a:gd name="connsiteY98" fmla="*/ 0 h 10000"/>
              <a:gd name="connsiteX99" fmla="*/ 6937 w 10000"/>
              <a:gd name="connsiteY99" fmla="*/ 194 h 10000"/>
              <a:gd name="connsiteX0" fmla="*/ 6937 w 10000"/>
              <a:gd name="connsiteY0" fmla="*/ 194 h 10000"/>
              <a:gd name="connsiteX1" fmla="*/ 6336 w 10000"/>
              <a:gd name="connsiteY1" fmla="*/ 854 h 10000"/>
              <a:gd name="connsiteX2" fmla="*/ 6159 w 10000"/>
              <a:gd name="connsiteY2" fmla="*/ 1081 h 10000"/>
              <a:gd name="connsiteX3" fmla="*/ 6630 w 10000"/>
              <a:gd name="connsiteY3" fmla="*/ 1041 h 10000"/>
              <a:gd name="connsiteX4" fmla="*/ 6924 w 10000"/>
              <a:gd name="connsiteY4" fmla="*/ 1197 h 10000"/>
              <a:gd name="connsiteX5" fmla="*/ 6829 w 10000"/>
              <a:gd name="connsiteY5" fmla="*/ 1309 h 10000"/>
              <a:gd name="connsiteX6" fmla="*/ 6015 w 10000"/>
              <a:gd name="connsiteY6" fmla="*/ 1428 h 10000"/>
              <a:gd name="connsiteX7" fmla="*/ 5695 w 10000"/>
              <a:gd name="connsiteY7" fmla="*/ 1381 h 10000"/>
              <a:gd name="connsiteX8" fmla="*/ 5345 w 10000"/>
              <a:gd name="connsiteY8" fmla="*/ 1435 h 10000"/>
              <a:gd name="connsiteX9" fmla="*/ 5042 w 10000"/>
              <a:gd name="connsiteY9" fmla="*/ 1632 h 10000"/>
              <a:gd name="connsiteX10" fmla="*/ 3736 w 10000"/>
              <a:gd name="connsiteY10" fmla="*/ 2356 h 10000"/>
              <a:gd name="connsiteX11" fmla="*/ 941 w 10000"/>
              <a:gd name="connsiteY11" fmla="*/ 4979 h 10000"/>
              <a:gd name="connsiteX12" fmla="*/ 1235 w 10000"/>
              <a:gd name="connsiteY12" fmla="*/ 5116 h 10000"/>
              <a:gd name="connsiteX13" fmla="*/ 1668 w 10000"/>
              <a:gd name="connsiteY13" fmla="*/ 5143 h 10000"/>
              <a:gd name="connsiteX14" fmla="*/ 2200 w 10000"/>
              <a:gd name="connsiteY14" fmla="*/ 5463 h 10000"/>
              <a:gd name="connsiteX15" fmla="*/ 2097 w 10000"/>
              <a:gd name="connsiteY15" fmla="*/ 5653 h 10000"/>
              <a:gd name="connsiteX16" fmla="*/ 1625 w 10000"/>
              <a:gd name="connsiteY16" fmla="*/ 5792 h 10000"/>
              <a:gd name="connsiteX17" fmla="*/ 855 w 10000"/>
              <a:gd name="connsiteY17" fmla="*/ 5602 h 10000"/>
              <a:gd name="connsiteX18" fmla="*/ 971 w 10000"/>
              <a:gd name="connsiteY18" fmla="*/ 5575 h 10000"/>
              <a:gd name="connsiteX19" fmla="*/ 971 w 10000"/>
              <a:gd name="connsiteY19" fmla="*/ 5510 h 10000"/>
              <a:gd name="connsiteX20" fmla="*/ 825 w 10000"/>
              <a:gd name="connsiteY20" fmla="*/ 5438 h 10000"/>
              <a:gd name="connsiteX21" fmla="*/ 677 w 10000"/>
              <a:gd name="connsiteY21" fmla="*/ 5670 h 10000"/>
              <a:gd name="connsiteX22" fmla="*/ 738 w 10000"/>
              <a:gd name="connsiteY22" fmla="*/ 5761 h 10000"/>
              <a:gd name="connsiteX23" fmla="*/ 816 w 10000"/>
              <a:gd name="connsiteY23" fmla="*/ 5976 h 10000"/>
              <a:gd name="connsiteX24" fmla="*/ 881 w 10000"/>
              <a:gd name="connsiteY24" fmla="*/ 6110 h 10000"/>
              <a:gd name="connsiteX25" fmla="*/ 746 w 10000"/>
              <a:gd name="connsiteY25" fmla="*/ 6347 h 10000"/>
              <a:gd name="connsiteX26" fmla="*/ 475 w 10000"/>
              <a:gd name="connsiteY26" fmla="*/ 6500 h 10000"/>
              <a:gd name="connsiteX27" fmla="*/ 236 w 10000"/>
              <a:gd name="connsiteY27" fmla="*/ 6843 h 10000"/>
              <a:gd name="connsiteX28" fmla="*/ 2 w 10000"/>
              <a:gd name="connsiteY28" fmla="*/ 7189 h 10000"/>
              <a:gd name="connsiteX29" fmla="*/ 314 w 10000"/>
              <a:gd name="connsiteY29" fmla="*/ 7407 h 10000"/>
              <a:gd name="connsiteX30" fmla="*/ 707 w 10000"/>
              <a:gd name="connsiteY30" fmla="*/ 7582 h 10000"/>
              <a:gd name="connsiteX31" fmla="*/ 881 w 10000"/>
              <a:gd name="connsiteY31" fmla="*/ 7582 h 10000"/>
              <a:gd name="connsiteX32" fmla="*/ 946 w 10000"/>
              <a:gd name="connsiteY32" fmla="*/ 7673 h 10000"/>
              <a:gd name="connsiteX33" fmla="*/ 1102 w 10000"/>
              <a:gd name="connsiteY33" fmla="*/ 7871 h 10000"/>
              <a:gd name="connsiteX34" fmla="*/ 1175 w 10000"/>
              <a:gd name="connsiteY34" fmla="*/ 7976 h 10000"/>
              <a:gd name="connsiteX35" fmla="*/ 1002 w 10000"/>
              <a:gd name="connsiteY35" fmla="*/ 8067 h 10000"/>
              <a:gd name="connsiteX36" fmla="*/ 907 w 10000"/>
              <a:gd name="connsiteY36" fmla="*/ 8133 h 10000"/>
              <a:gd name="connsiteX37" fmla="*/ 864 w 10000"/>
              <a:gd name="connsiteY37" fmla="*/ 8214 h 10000"/>
              <a:gd name="connsiteX38" fmla="*/ 561 w 10000"/>
              <a:gd name="connsiteY38" fmla="*/ 8689 h 10000"/>
              <a:gd name="connsiteX39" fmla="*/ 475 w 10000"/>
              <a:gd name="connsiteY39" fmla="*/ 9013 h 10000"/>
              <a:gd name="connsiteX40" fmla="*/ 772 w 10000"/>
              <a:gd name="connsiteY40" fmla="*/ 9306 h 10000"/>
              <a:gd name="connsiteX41" fmla="*/ 1040 w 10000"/>
              <a:gd name="connsiteY41" fmla="*/ 9510 h 10000"/>
              <a:gd name="connsiteX42" fmla="*/ 1556 w 10000"/>
              <a:gd name="connsiteY42" fmla="*/ 9495 h 10000"/>
              <a:gd name="connsiteX43" fmla="*/ 1897 w 10000"/>
              <a:gd name="connsiteY43" fmla="*/ 9710 h 10000"/>
              <a:gd name="connsiteX44" fmla="*/ 2084 w 10000"/>
              <a:gd name="connsiteY44" fmla="*/ 9818 h 10000"/>
              <a:gd name="connsiteX45" fmla="*/ 2408 w 10000"/>
              <a:gd name="connsiteY45" fmla="*/ 9748 h 10000"/>
              <a:gd name="connsiteX46" fmla="*/ 2537 w 10000"/>
              <a:gd name="connsiteY46" fmla="*/ 9901 h 10000"/>
              <a:gd name="connsiteX47" fmla="*/ 3014 w 10000"/>
              <a:gd name="connsiteY47" fmla="*/ 9924 h 10000"/>
              <a:gd name="connsiteX48" fmla="*/ 3057 w 10000"/>
              <a:gd name="connsiteY48" fmla="*/ 9891 h 10000"/>
              <a:gd name="connsiteX49" fmla="*/ 3113 w 10000"/>
              <a:gd name="connsiteY49" fmla="*/ 9818 h 10000"/>
              <a:gd name="connsiteX50" fmla="*/ 3697 w 10000"/>
              <a:gd name="connsiteY50" fmla="*/ 9818 h 10000"/>
              <a:gd name="connsiteX51" fmla="*/ 3809 w 10000"/>
              <a:gd name="connsiteY51" fmla="*/ 9676 h 10000"/>
              <a:gd name="connsiteX52" fmla="*/ 3852 w 10000"/>
              <a:gd name="connsiteY52" fmla="*/ 9615 h 10000"/>
              <a:gd name="connsiteX53" fmla="*/ 4320 w 10000"/>
              <a:gd name="connsiteY53" fmla="*/ 9571 h 10000"/>
              <a:gd name="connsiteX54" fmla="*/ 4636 w 10000"/>
              <a:gd name="connsiteY54" fmla="*/ 9289 h 10000"/>
              <a:gd name="connsiteX55" fmla="*/ 4986 w 10000"/>
              <a:gd name="connsiteY55" fmla="*/ 8689 h 10000"/>
              <a:gd name="connsiteX56" fmla="*/ 5164 w 10000"/>
              <a:gd name="connsiteY56" fmla="*/ 8390 h 10000"/>
              <a:gd name="connsiteX57" fmla="*/ 5523 w 10000"/>
              <a:gd name="connsiteY57" fmla="*/ 8214 h 10000"/>
              <a:gd name="connsiteX58" fmla="*/ 5760 w 10000"/>
              <a:gd name="connsiteY58" fmla="*/ 7915 h 10000"/>
              <a:gd name="connsiteX59" fmla="*/ 6159 w 10000"/>
              <a:gd name="connsiteY59" fmla="*/ 7861 h 10000"/>
              <a:gd name="connsiteX60" fmla="*/ 6072 w 10000"/>
              <a:gd name="connsiteY60" fmla="*/ 7677 h 10000"/>
              <a:gd name="connsiteX61" fmla="*/ 6453 w 10000"/>
              <a:gd name="connsiteY61" fmla="*/ 7582 h 10000"/>
              <a:gd name="connsiteX62" fmla="*/ 6660 w 10000"/>
              <a:gd name="connsiteY62" fmla="*/ 7653 h 10000"/>
              <a:gd name="connsiteX63" fmla="*/ 6898 w 10000"/>
              <a:gd name="connsiteY63" fmla="*/ 7469 h 10000"/>
              <a:gd name="connsiteX64" fmla="*/ 7214 w 10000"/>
              <a:gd name="connsiteY64" fmla="*/ 7512 h 10000"/>
              <a:gd name="connsiteX65" fmla="*/ 7244 w 10000"/>
              <a:gd name="connsiteY65" fmla="*/ 7673 h 10000"/>
              <a:gd name="connsiteX66" fmla="*/ 7405 w 10000"/>
              <a:gd name="connsiteY66" fmla="*/ 7918 h 10000"/>
              <a:gd name="connsiteX67" fmla="*/ 7538 w 10000"/>
              <a:gd name="connsiteY67" fmla="*/ 8043 h 10000"/>
              <a:gd name="connsiteX68" fmla="*/ 7729 w 10000"/>
              <a:gd name="connsiteY68" fmla="*/ 7918 h 10000"/>
              <a:gd name="connsiteX69" fmla="*/ 7989 w 10000"/>
              <a:gd name="connsiteY69" fmla="*/ 7819 h 10000"/>
              <a:gd name="connsiteX70" fmla="*/ 8477 w 10000"/>
              <a:gd name="connsiteY70" fmla="*/ 7788 h 10000"/>
              <a:gd name="connsiteX71" fmla="*/ 8607 w 10000"/>
              <a:gd name="connsiteY71" fmla="*/ 7707 h 10000"/>
              <a:gd name="connsiteX72" fmla="*/ 8750 w 10000"/>
              <a:gd name="connsiteY72" fmla="*/ 7428 h 10000"/>
              <a:gd name="connsiteX73" fmla="*/ 8711 w 10000"/>
              <a:gd name="connsiteY73" fmla="*/ 7122 h 10000"/>
              <a:gd name="connsiteX74" fmla="*/ 8962 w 10000"/>
              <a:gd name="connsiteY74" fmla="*/ 6744 h 10000"/>
              <a:gd name="connsiteX75" fmla="*/ 9010 w 10000"/>
              <a:gd name="connsiteY75" fmla="*/ 6483 h 10000"/>
              <a:gd name="connsiteX76" fmla="*/ 9152 w 10000"/>
              <a:gd name="connsiteY76" fmla="*/ 6292 h 10000"/>
              <a:gd name="connsiteX77" fmla="*/ 9386 w 10000"/>
              <a:gd name="connsiteY77" fmla="*/ 6292 h 10000"/>
              <a:gd name="connsiteX78" fmla="*/ 9710 w 10000"/>
              <a:gd name="connsiteY78" fmla="*/ 6360 h 10000"/>
              <a:gd name="connsiteX79" fmla="*/ 9654 w 10000"/>
              <a:gd name="connsiteY79" fmla="*/ 5643 h 10000"/>
              <a:gd name="connsiteX80" fmla="*/ 9446 w 10000"/>
              <a:gd name="connsiteY80" fmla="*/ 5394 h 10000"/>
              <a:gd name="connsiteX81" fmla="*/ 9502 w 10000"/>
              <a:gd name="connsiteY81" fmla="*/ 5279 h 10000"/>
              <a:gd name="connsiteX82" fmla="*/ 9381 w 10000"/>
              <a:gd name="connsiteY82" fmla="*/ 5235 h 10000"/>
              <a:gd name="connsiteX83" fmla="*/ 9269 w 10000"/>
              <a:gd name="connsiteY83" fmla="*/ 5187 h 10000"/>
              <a:gd name="connsiteX84" fmla="*/ 9355 w 10000"/>
              <a:gd name="connsiteY84" fmla="*/ 5024 h 10000"/>
              <a:gd name="connsiteX85" fmla="*/ 9684 w 10000"/>
              <a:gd name="connsiteY85" fmla="*/ 4914 h 10000"/>
              <a:gd name="connsiteX86" fmla="*/ 10000 w 10000"/>
              <a:gd name="connsiteY86" fmla="*/ 4493 h 10000"/>
              <a:gd name="connsiteX87" fmla="*/ 9364 w 10000"/>
              <a:gd name="connsiteY87" fmla="*/ 4298 h 10000"/>
              <a:gd name="connsiteX88" fmla="*/ 8919 w 10000"/>
              <a:gd name="connsiteY88" fmla="*/ 4452 h 10000"/>
              <a:gd name="connsiteX89" fmla="*/ 8802 w 10000"/>
              <a:gd name="connsiteY89" fmla="*/ 4472 h 10000"/>
              <a:gd name="connsiteX90" fmla="*/ 8625 w 10000"/>
              <a:gd name="connsiteY90" fmla="*/ 4472 h 10000"/>
              <a:gd name="connsiteX91" fmla="*/ 7508 w 10000"/>
              <a:gd name="connsiteY91" fmla="*/ 854 h 10000"/>
              <a:gd name="connsiteX92" fmla="*/ 7508 w 10000"/>
              <a:gd name="connsiteY92" fmla="*/ 762 h 10000"/>
              <a:gd name="connsiteX93" fmla="*/ 7590 w 10000"/>
              <a:gd name="connsiteY93" fmla="*/ 732 h 10000"/>
              <a:gd name="connsiteX94" fmla="*/ 7802 w 10000"/>
              <a:gd name="connsiteY94" fmla="*/ 482 h 10000"/>
              <a:gd name="connsiteX95" fmla="*/ 7448 w 10000"/>
              <a:gd name="connsiteY95" fmla="*/ 23 h 10000"/>
              <a:gd name="connsiteX96" fmla="*/ 7435 w 10000"/>
              <a:gd name="connsiteY96" fmla="*/ 13 h 10000"/>
              <a:gd name="connsiteX97" fmla="*/ 7422 w 10000"/>
              <a:gd name="connsiteY97" fmla="*/ 0 h 10000"/>
              <a:gd name="connsiteX98" fmla="*/ 6937 w 10000"/>
              <a:gd name="connsiteY98" fmla="*/ 194 h 10000"/>
              <a:gd name="connsiteX0" fmla="*/ 6937 w 10000"/>
              <a:gd name="connsiteY0" fmla="*/ 194 h 10000"/>
              <a:gd name="connsiteX1" fmla="*/ 6336 w 10000"/>
              <a:gd name="connsiteY1" fmla="*/ 854 h 10000"/>
              <a:gd name="connsiteX2" fmla="*/ 6159 w 10000"/>
              <a:gd name="connsiteY2" fmla="*/ 1081 h 10000"/>
              <a:gd name="connsiteX3" fmla="*/ 6630 w 10000"/>
              <a:gd name="connsiteY3" fmla="*/ 1041 h 10000"/>
              <a:gd name="connsiteX4" fmla="*/ 6924 w 10000"/>
              <a:gd name="connsiteY4" fmla="*/ 1197 h 10000"/>
              <a:gd name="connsiteX5" fmla="*/ 6829 w 10000"/>
              <a:gd name="connsiteY5" fmla="*/ 1309 h 10000"/>
              <a:gd name="connsiteX6" fmla="*/ 6015 w 10000"/>
              <a:gd name="connsiteY6" fmla="*/ 1428 h 10000"/>
              <a:gd name="connsiteX7" fmla="*/ 5695 w 10000"/>
              <a:gd name="connsiteY7" fmla="*/ 1381 h 10000"/>
              <a:gd name="connsiteX8" fmla="*/ 5345 w 10000"/>
              <a:gd name="connsiteY8" fmla="*/ 1435 h 10000"/>
              <a:gd name="connsiteX9" fmla="*/ 5042 w 10000"/>
              <a:gd name="connsiteY9" fmla="*/ 1632 h 10000"/>
              <a:gd name="connsiteX10" fmla="*/ 3736 w 10000"/>
              <a:gd name="connsiteY10" fmla="*/ 2356 h 10000"/>
              <a:gd name="connsiteX11" fmla="*/ 941 w 10000"/>
              <a:gd name="connsiteY11" fmla="*/ 4979 h 10000"/>
              <a:gd name="connsiteX12" fmla="*/ 1235 w 10000"/>
              <a:gd name="connsiteY12" fmla="*/ 5116 h 10000"/>
              <a:gd name="connsiteX13" fmla="*/ 1668 w 10000"/>
              <a:gd name="connsiteY13" fmla="*/ 5143 h 10000"/>
              <a:gd name="connsiteX14" fmla="*/ 2200 w 10000"/>
              <a:gd name="connsiteY14" fmla="*/ 5463 h 10000"/>
              <a:gd name="connsiteX15" fmla="*/ 2097 w 10000"/>
              <a:gd name="connsiteY15" fmla="*/ 5653 h 10000"/>
              <a:gd name="connsiteX16" fmla="*/ 1625 w 10000"/>
              <a:gd name="connsiteY16" fmla="*/ 5792 h 10000"/>
              <a:gd name="connsiteX17" fmla="*/ 855 w 10000"/>
              <a:gd name="connsiteY17" fmla="*/ 5602 h 10000"/>
              <a:gd name="connsiteX18" fmla="*/ 971 w 10000"/>
              <a:gd name="connsiteY18" fmla="*/ 5575 h 10000"/>
              <a:gd name="connsiteX19" fmla="*/ 971 w 10000"/>
              <a:gd name="connsiteY19" fmla="*/ 5510 h 10000"/>
              <a:gd name="connsiteX20" fmla="*/ 825 w 10000"/>
              <a:gd name="connsiteY20" fmla="*/ 5438 h 10000"/>
              <a:gd name="connsiteX21" fmla="*/ 677 w 10000"/>
              <a:gd name="connsiteY21" fmla="*/ 5670 h 10000"/>
              <a:gd name="connsiteX22" fmla="*/ 738 w 10000"/>
              <a:gd name="connsiteY22" fmla="*/ 5761 h 10000"/>
              <a:gd name="connsiteX23" fmla="*/ 816 w 10000"/>
              <a:gd name="connsiteY23" fmla="*/ 5976 h 10000"/>
              <a:gd name="connsiteX24" fmla="*/ 881 w 10000"/>
              <a:gd name="connsiteY24" fmla="*/ 6110 h 10000"/>
              <a:gd name="connsiteX25" fmla="*/ 746 w 10000"/>
              <a:gd name="connsiteY25" fmla="*/ 6347 h 10000"/>
              <a:gd name="connsiteX26" fmla="*/ 475 w 10000"/>
              <a:gd name="connsiteY26" fmla="*/ 6500 h 10000"/>
              <a:gd name="connsiteX27" fmla="*/ 236 w 10000"/>
              <a:gd name="connsiteY27" fmla="*/ 6843 h 10000"/>
              <a:gd name="connsiteX28" fmla="*/ 2 w 10000"/>
              <a:gd name="connsiteY28" fmla="*/ 7189 h 10000"/>
              <a:gd name="connsiteX29" fmla="*/ 314 w 10000"/>
              <a:gd name="connsiteY29" fmla="*/ 7407 h 10000"/>
              <a:gd name="connsiteX30" fmla="*/ 707 w 10000"/>
              <a:gd name="connsiteY30" fmla="*/ 7582 h 10000"/>
              <a:gd name="connsiteX31" fmla="*/ 881 w 10000"/>
              <a:gd name="connsiteY31" fmla="*/ 7582 h 10000"/>
              <a:gd name="connsiteX32" fmla="*/ 946 w 10000"/>
              <a:gd name="connsiteY32" fmla="*/ 7673 h 10000"/>
              <a:gd name="connsiteX33" fmla="*/ 1102 w 10000"/>
              <a:gd name="connsiteY33" fmla="*/ 7871 h 10000"/>
              <a:gd name="connsiteX34" fmla="*/ 1175 w 10000"/>
              <a:gd name="connsiteY34" fmla="*/ 7976 h 10000"/>
              <a:gd name="connsiteX35" fmla="*/ 1002 w 10000"/>
              <a:gd name="connsiteY35" fmla="*/ 8067 h 10000"/>
              <a:gd name="connsiteX36" fmla="*/ 907 w 10000"/>
              <a:gd name="connsiteY36" fmla="*/ 8133 h 10000"/>
              <a:gd name="connsiteX37" fmla="*/ 864 w 10000"/>
              <a:gd name="connsiteY37" fmla="*/ 8214 h 10000"/>
              <a:gd name="connsiteX38" fmla="*/ 561 w 10000"/>
              <a:gd name="connsiteY38" fmla="*/ 8689 h 10000"/>
              <a:gd name="connsiteX39" fmla="*/ 475 w 10000"/>
              <a:gd name="connsiteY39" fmla="*/ 9013 h 10000"/>
              <a:gd name="connsiteX40" fmla="*/ 772 w 10000"/>
              <a:gd name="connsiteY40" fmla="*/ 9306 h 10000"/>
              <a:gd name="connsiteX41" fmla="*/ 1040 w 10000"/>
              <a:gd name="connsiteY41" fmla="*/ 9510 h 10000"/>
              <a:gd name="connsiteX42" fmla="*/ 1556 w 10000"/>
              <a:gd name="connsiteY42" fmla="*/ 9495 h 10000"/>
              <a:gd name="connsiteX43" fmla="*/ 1897 w 10000"/>
              <a:gd name="connsiteY43" fmla="*/ 9710 h 10000"/>
              <a:gd name="connsiteX44" fmla="*/ 2084 w 10000"/>
              <a:gd name="connsiteY44" fmla="*/ 9818 h 10000"/>
              <a:gd name="connsiteX45" fmla="*/ 2408 w 10000"/>
              <a:gd name="connsiteY45" fmla="*/ 9748 h 10000"/>
              <a:gd name="connsiteX46" fmla="*/ 2537 w 10000"/>
              <a:gd name="connsiteY46" fmla="*/ 9901 h 10000"/>
              <a:gd name="connsiteX47" fmla="*/ 3014 w 10000"/>
              <a:gd name="connsiteY47" fmla="*/ 9924 h 10000"/>
              <a:gd name="connsiteX48" fmla="*/ 3057 w 10000"/>
              <a:gd name="connsiteY48" fmla="*/ 9891 h 10000"/>
              <a:gd name="connsiteX49" fmla="*/ 3113 w 10000"/>
              <a:gd name="connsiteY49" fmla="*/ 9818 h 10000"/>
              <a:gd name="connsiteX50" fmla="*/ 3697 w 10000"/>
              <a:gd name="connsiteY50" fmla="*/ 9818 h 10000"/>
              <a:gd name="connsiteX51" fmla="*/ 3809 w 10000"/>
              <a:gd name="connsiteY51" fmla="*/ 9676 h 10000"/>
              <a:gd name="connsiteX52" fmla="*/ 3852 w 10000"/>
              <a:gd name="connsiteY52" fmla="*/ 9615 h 10000"/>
              <a:gd name="connsiteX53" fmla="*/ 4320 w 10000"/>
              <a:gd name="connsiteY53" fmla="*/ 9571 h 10000"/>
              <a:gd name="connsiteX54" fmla="*/ 4636 w 10000"/>
              <a:gd name="connsiteY54" fmla="*/ 9289 h 10000"/>
              <a:gd name="connsiteX55" fmla="*/ 4986 w 10000"/>
              <a:gd name="connsiteY55" fmla="*/ 8689 h 10000"/>
              <a:gd name="connsiteX56" fmla="*/ 5164 w 10000"/>
              <a:gd name="connsiteY56" fmla="*/ 8390 h 10000"/>
              <a:gd name="connsiteX57" fmla="*/ 5523 w 10000"/>
              <a:gd name="connsiteY57" fmla="*/ 8214 h 10000"/>
              <a:gd name="connsiteX58" fmla="*/ 5760 w 10000"/>
              <a:gd name="connsiteY58" fmla="*/ 7915 h 10000"/>
              <a:gd name="connsiteX59" fmla="*/ 6159 w 10000"/>
              <a:gd name="connsiteY59" fmla="*/ 7861 h 10000"/>
              <a:gd name="connsiteX60" fmla="*/ 6072 w 10000"/>
              <a:gd name="connsiteY60" fmla="*/ 7677 h 10000"/>
              <a:gd name="connsiteX61" fmla="*/ 6453 w 10000"/>
              <a:gd name="connsiteY61" fmla="*/ 7582 h 10000"/>
              <a:gd name="connsiteX62" fmla="*/ 6660 w 10000"/>
              <a:gd name="connsiteY62" fmla="*/ 7653 h 10000"/>
              <a:gd name="connsiteX63" fmla="*/ 6898 w 10000"/>
              <a:gd name="connsiteY63" fmla="*/ 7469 h 10000"/>
              <a:gd name="connsiteX64" fmla="*/ 7214 w 10000"/>
              <a:gd name="connsiteY64" fmla="*/ 7512 h 10000"/>
              <a:gd name="connsiteX65" fmla="*/ 7244 w 10000"/>
              <a:gd name="connsiteY65" fmla="*/ 7673 h 10000"/>
              <a:gd name="connsiteX66" fmla="*/ 7405 w 10000"/>
              <a:gd name="connsiteY66" fmla="*/ 7918 h 10000"/>
              <a:gd name="connsiteX67" fmla="*/ 7538 w 10000"/>
              <a:gd name="connsiteY67" fmla="*/ 8043 h 10000"/>
              <a:gd name="connsiteX68" fmla="*/ 7729 w 10000"/>
              <a:gd name="connsiteY68" fmla="*/ 7918 h 10000"/>
              <a:gd name="connsiteX69" fmla="*/ 7989 w 10000"/>
              <a:gd name="connsiteY69" fmla="*/ 7819 h 10000"/>
              <a:gd name="connsiteX70" fmla="*/ 8477 w 10000"/>
              <a:gd name="connsiteY70" fmla="*/ 7788 h 10000"/>
              <a:gd name="connsiteX71" fmla="*/ 8607 w 10000"/>
              <a:gd name="connsiteY71" fmla="*/ 7707 h 10000"/>
              <a:gd name="connsiteX72" fmla="*/ 8750 w 10000"/>
              <a:gd name="connsiteY72" fmla="*/ 7428 h 10000"/>
              <a:gd name="connsiteX73" fmla="*/ 8711 w 10000"/>
              <a:gd name="connsiteY73" fmla="*/ 7122 h 10000"/>
              <a:gd name="connsiteX74" fmla="*/ 8962 w 10000"/>
              <a:gd name="connsiteY74" fmla="*/ 6744 h 10000"/>
              <a:gd name="connsiteX75" fmla="*/ 9010 w 10000"/>
              <a:gd name="connsiteY75" fmla="*/ 6483 h 10000"/>
              <a:gd name="connsiteX76" fmla="*/ 9152 w 10000"/>
              <a:gd name="connsiteY76" fmla="*/ 6292 h 10000"/>
              <a:gd name="connsiteX77" fmla="*/ 9386 w 10000"/>
              <a:gd name="connsiteY77" fmla="*/ 6292 h 10000"/>
              <a:gd name="connsiteX78" fmla="*/ 9710 w 10000"/>
              <a:gd name="connsiteY78" fmla="*/ 6360 h 10000"/>
              <a:gd name="connsiteX79" fmla="*/ 9654 w 10000"/>
              <a:gd name="connsiteY79" fmla="*/ 5643 h 10000"/>
              <a:gd name="connsiteX80" fmla="*/ 9446 w 10000"/>
              <a:gd name="connsiteY80" fmla="*/ 5394 h 10000"/>
              <a:gd name="connsiteX81" fmla="*/ 9502 w 10000"/>
              <a:gd name="connsiteY81" fmla="*/ 5279 h 10000"/>
              <a:gd name="connsiteX82" fmla="*/ 9381 w 10000"/>
              <a:gd name="connsiteY82" fmla="*/ 5235 h 10000"/>
              <a:gd name="connsiteX83" fmla="*/ 9269 w 10000"/>
              <a:gd name="connsiteY83" fmla="*/ 5187 h 10000"/>
              <a:gd name="connsiteX84" fmla="*/ 9355 w 10000"/>
              <a:gd name="connsiteY84" fmla="*/ 5024 h 10000"/>
              <a:gd name="connsiteX85" fmla="*/ 9684 w 10000"/>
              <a:gd name="connsiteY85" fmla="*/ 4914 h 10000"/>
              <a:gd name="connsiteX86" fmla="*/ 10000 w 10000"/>
              <a:gd name="connsiteY86" fmla="*/ 4493 h 10000"/>
              <a:gd name="connsiteX87" fmla="*/ 9364 w 10000"/>
              <a:gd name="connsiteY87" fmla="*/ 4298 h 10000"/>
              <a:gd name="connsiteX88" fmla="*/ 8919 w 10000"/>
              <a:gd name="connsiteY88" fmla="*/ 4452 h 10000"/>
              <a:gd name="connsiteX89" fmla="*/ 8802 w 10000"/>
              <a:gd name="connsiteY89" fmla="*/ 4472 h 10000"/>
              <a:gd name="connsiteX90" fmla="*/ 8625 w 10000"/>
              <a:gd name="connsiteY90" fmla="*/ 4472 h 10000"/>
              <a:gd name="connsiteX91" fmla="*/ 7508 w 10000"/>
              <a:gd name="connsiteY91" fmla="*/ 854 h 10000"/>
              <a:gd name="connsiteX92" fmla="*/ 7508 w 10000"/>
              <a:gd name="connsiteY92" fmla="*/ 762 h 10000"/>
              <a:gd name="connsiteX93" fmla="*/ 7802 w 10000"/>
              <a:gd name="connsiteY93" fmla="*/ 482 h 10000"/>
              <a:gd name="connsiteX94" fmla="*/ 7448 w 10000"/>
              <a:gd name="connsiteY94" fmla="*/ 23 h 10000"/>
              <a:gd name="connsiteX95" fmla="*/ 7435 w 10000"/>
              <a:gd name="connsiteY95" fmla="*/ 13 h 10000"/>
              <a:gd name="connsiteX96" fmla="*/ 7422 w 10000"/>
              <a:gd name="connsiteY96" fmla="*/ 0 h 10000"/>
              <a:gd name="connsiteX97" fmla="*/ 6937 w 10000"/>
              <a:gd name="connsiteY97" fmla="*/ 194 h 10000"/>
              <a:gd name="connsiteX0" fmla="*/ 6937 w 10000"/>
              <a:gd name="connsiteY0" fmla="*/ 194 h 10000"/>
              <a:gd name="connsiteX1" fmla="*/ 6336 w 10000"/>
              <a:gd name="connsiteY1" fmla="*/ 854 h 10000"/>
              <a:gd name="connsiteX2" fmla="*/ 6159 w 10000"/>
              <a:gd name="connsiteY2" fmla="*/ 1081 h 10000"/>
              <a:gd name="connsiteX3" fmla="*/ 6630 w 10000"/>
              <a:gd name="connsiteY3" fmla="*/ 1041 h 10000"/>
              <a:gd name="connsiteX4" fmla="*/ 6924 w 10000"/>
              <a:gd name="connsiteY4" fmla="*/ 1197 h 10000"/>
              <a:gd name="connsiteX5" fmla="*/ 6829 w 10000"/>
              <a:gd name="connsiteY5" fmla="*/ 1309 h 10000"/>
              <a:gd name="connsiteX6" fmla="*/ 6015 w 10000"/>
              <a:gd name="connsiteY6" fmla="*/ 1428 h 10000"/>
              <a:gd name="connsiteX7" fmla="*/ 5695 w 10000"/>
              <a:gd name="connsiteY7" fmla="*/ 1381 h 10000"/>
              <a:gd name="connsiteX8" fmla="*/ 5345 w 10000"/>
              <a:gd name="connsiteY8" fmla="*/ 1435 h 10000"/>
              <a:gd name="connsiteX9" fmla="*/ 5042 w 10000"/>
              <a:gd name="connsiteY9" fmla="*/ 1632 h 10000"/>
              <a:gd name="connsiteX10" fmla="*/ 3736 w 10000"/>
              <a:gd name="connsiteY10" fmla="*/ 2356 h 10000"/>
              <a:gd name="connsiteX11" fmla="*/ 941 w 10000"/>
              <a:gd name="connsiteY11" fmla="*/ 4979 h 10000"/>
              <a:gd name="connsiteX12" fmla="*/ 1235 w 10000"/>
              <a:gd name="connsiteY12" fmla="*/ 5116 h 10000"/>
              <a:gd name="connsiteX13" fmla="*/ 1668 w 10000"/>
              <a:gd name="connsiteY13" fmla="*/ 5143 h 10000"/>
              <a:gd name="connsiteX14" fmla="*/ 2200 w 10000"/>
              <a:gd name="connsiteY14" fmla="*/ 5463 h 10000"/>
              <a:gd name="connsiteX15" fmla="*/ 2097 w 10000"/>
              <a:gd name="connsiteY15" fmla="*/ 5653 h 10000"/>
              <a:gd name="connsiteX16" fmla="*/ 1625 w 10000"/>
              <a:gd name="connsiteY16" fmla="*/ 5792 h 10000"/>
              <a:gd name="connsiteX17" fmla="*/ 855 w 10000"/>
              <a:gd name="connsiteY17" fmla="*/ 5602 h 10000"/>
              <a:gd name="connsiteX18" fmla="*/ 971 w 10000"/>
              <a:gd name="connsiteY18" fmla="*/ 5575 h 10000"/>
              <a:gd name="connsiteX19" fmla="*/ 971 w 10000"/>
              <a:gd name="connsiteY19" fmla="*/ 5510 h 10000"/>
              <a:gd name="connsiteX20" fmla="*/ 825 w 10000"/>
              <a:gd name="connsiteY20" fmla="*/ 5438 h 10000"/>
              <a:gd name="connsiteX21" fmla="*/ 677 w 10000"/>
              <a:gd name="connsiteY21" fmla="*/ 5670 h 10000"/>
              <a:gd name="connsiteX22" fmla="*/ 738 w 10000"/>
              <a:gd name="connsiteY22" fmla="*/ 5761 h 10000"/>
              <a:gd name="connsiteX23" fmla="*/ 816 w 10000"/>
              <a:gd name="connsiteY23" fmla="*/ 5976 h 10000"/>
              <a:gd name="connsiteX24" fmla="*/ 881 w 10000"/>
              <a:gd name="connsiteY24" fmla="*/ 6110 h 10000"/>
              <a:gd name="connsiteX25" fmla="*/ 746 w 10000"/>
              <a:gd name="connsiteY25" fmla="*/ 6347 h 10000"/>
              <a:gd name="connsiteX26" fmla="*/ 475 w 10000"/>
              <a:gd name="connsiteY26" fmla="*/ 6500 h 10000"/>
              <a:gd name="connsiteX27" fmla="*/ 236 w 10000"/>
              <a:gd name="connsiteY27" fmla="*/ 6843 h 10000"/>
              <a:gd name="connsiteX28" fmla="*/ 2 w 10000"/>
              <a:gd name="connsiteY28" fmla="*/ 7189 h 10000"/>
              <a:gd name="connsiteX29" fmla="*/ 314 w 10000"/>
              <a:gd name="connsiteY29" fmla="*/ 7407 h 10000"/>
              <a:gd name="connsiteX30" fmla="*/ 707 w 10000"/>
              <a:gd name="connsiteY30" fmla="*/ 7582 h 10000"/>
              <a:gd name="connsiteX31" fmla="*/ 881 w 10000"/>
              <a:gd name="connsiteY31" fmla="*/ 7582 h 10000"/>
              <a:gd name="connsiteX32" fmla="*/ 946 w 10000"/>
              <a:gd name="connsiteY32" fmla="*/ 7673 h 10000"/>
              <a:gd name="connsiteX33" fmla="*/ 1102 w 10000"/>
              <a:gd name="connsiteY33" fmla="*/ 7871 h 10000"/>
              <a:gd name="connsiteX34" fmla="*/ 1175 w 10000"/>
              <a:gd name="connsiteY34" fmla="*/ 7976 h 10000"/>
              <a:gd name="connsiteX35" fmla="*/ 1002 w 10000"/>
              <a:gd name="connsiteY35" fmla="*/ 8067 h 10000"/>
              <a:gd name="connsiteX36" fmla="*/ 907 w 10000"/>
              <a:gd name="connsiteY36" fmla="*/ 8133 h 10000"/>
              <a:gd name="connsiteX37" fmla="*/ 864 w 10000"/>
              <a:gd name="connsiteY37" fmla="*/ 8214 h 10000"/>
              <a:gd name="connsiteX38" fmla="*/ 561 w 10000"/>
              <a:gd name="connsiteY38" fmla="*/ 8689 h 10000"/>
              <a:gd name="connsiteX39" fmla="*/ 475 w 10000"/>
              <a:gd name="connsiteY39" fmla="*/ 9013 h 10000"/>
              <a:gd name="connsiteX40" fmla="*/ 772 w 10000"/>
              <a:gd name="connsiteY40" fmla="*/ 9306 h 10000"/>
              <a:gd name="connsiteX41" fmla="*/ 1040 w 10000"/>
              <a:gd name="connsiteY41" fmla="*/ 9510 h 10000"/>
              <a:gd name="connsiteX42" fmla="*/ 1556 w 10000"/>
              <a:gd name="connsiteY42" fmla="*/ 9495 h 10000"/>
              <a:gd name="connsiteX43" fmla="*/ 1897 w 10000"/>
              <a:gd name="connsiteY43" fmla="*/ 9710 h 10000"/>
              <a:gd name="connsiteX44" fmla="*/ 2084 w 10000"/>
              <a:gd name="connsiteY44" fmla="*/ 9818 h 10000"/>
              <a:gd name="connsiteX45" fmla="*/ 2408 w 10000"/>
              <a:gd name="connsiteY45" fmla="*/ 9748 h 10000"/>
              <a:gd name="connsiteX46" fmla="*/ 2537 w 10000"/>
              <a:gd name="connsiteY46" fmla="*/ 9901 h 10000"/>
              <a:gd name="connsiteX47" fmla="*/ 3014 w 10000"/>
              <a:gd name="connsiteY47" fmla="*/ 9924 h 10000"/>
              <a:gd name="connsiteX48" fmla="*/ 3057 w 10000"/>
              <a:gd name="connsiteY48" fmla="*/ 9891 h 10000"/>
              <a:gd name="connsiteX49" fmla="*/ 3113 w 10000"/>
              <a:gd name="connsiteY49" fmla="*/ 9818 h 10000"/>
              <a:gd name="connsiteX50" fmla="*/ 3697 w 10000"/>
              <a:gd name="connsiteY50" fmla="*/ 9818 h 10000"/>
              <a:gd name="connsiteX51" fmla="*/ 3809 w 10000"/>
              <a:gd name="connsiteY51" fmla="*/ 9676 h 10000"/>
              <a:gd name="connsiteX52" fmla="*/ 3852 w 10000"/>
              <a:gd name="connsiteY52" fmla="*/ 9615 h 10000"/>
              <a:gd name="connsiteX53" fmla="*/ 4320 w 10000"/>
              <a:gd name="connsiteY53" fmla="*/ 9571 h 10000"/>
              <a:gd name="connsiteX54" fmla="*/ 4636 w 10000"/>
              <a:gd name="connsiteY54" fmla="*/ 9289 h 10000"/>
              <a:gd name="connsiteX55" fmla="*/ 4986 w 10000"/>
              <a:gd name="connsiteY55" fmla="*/ 8689 h 10000"/>
              <a:gd name="connsiteX56" fmla="*/ 5164 w 10000"/>
              <a:gd name="connsiteY56" fmla="*/ 8390 h 10000"/>
              <a:gd name="connsiteX57" fmla="*/ 5523 w 10000"/>
              <a:gd name="connsiteY57" fmla="*/ 8214 h 10000"/>
              <a:gd name="connsiteX58" fmla="*/ 5760 w 10000"/>
              <a:gd name="connsiteY58" fmla="*/ 7915 h 10000"/>
              <a:gd name="connsiteX59" fmla="*/ 6159 w 10000"/>
              <a:gd name="connsiteY59" fmla="*/ 7861 h 10000"/>
              <a:gd name="connsiteX60" fmla="*/ 6072 w 10000"/>
              <a:gd name="connsiteY60" fmla="*/ 7677 h 10000"/>
              <a:gd name="connsiteX61" fmla="*/ 6453 w 10000"/>
              <a:gd name="connsiteY61" fmla="*/ 7582 h 10000"/>
              <a:gd name="connsiteX62" fmla="*/ 6660 w 10000"/>
              <a:gd name="connsiteY62" fmla="*/ 7653 h 10000"/>
              <a:gd name="connsiteX63" fmla="*/ 6898 w 10000"/>
              <a:gd name="connsiteY63" fmla="*/ 7469 h 10000"/>
              <a:gd name="connsiteX64" fmla="*/ 7214 w 10000"/>
              <a:gd name="connsiteY64" fmla="*/ 7512 h 10000"/>
              <a:gd name="connsiteX65" fmla="*/ 7244 w 10000"/>
              <a:gd name="connsiteY65" fmla="*/ 7673 h 10000"/>
              <a:gd name="connsiteX66" fmla="*/ 7405 w 10000"/>
              <a:gd name="connsiteY66" fmla="*/ 7918 h 10000"/>
              <a:gd name="connsiteX67" fmla="*/ 7538 w 10000"/>
              <a:gd name="connsiteY67" fmla="*/ 8043 h 10000"/>
              <a:gd name="connsiteX68" fmla="*/ 7729 w 10000"/>
              <a:gd name="connsiteY68" fmla="*/ 7918 h 10000"/>
              <a:gd name="connsiteX69" fmla="*/ 7989 w 10000"/>
              <a:gd name="connsiteY69" fmla="*/ 7819 h 10000"/>
              <a:gd name="connsiteX70" fmla="*/ 8477 w 10000"/>
              <a:gd name="connsiteY70" fmla="*/ 7788 h 10000"/>
              <a:gd name="connsiteX71" fmla="*/ 8607 w 10000"/>
              <a:gd name="connsiteY71" fmla="*/ 7707 h 10000"/>
              <a:gd name="connsiteX72" fmla="*/ 8750 w 10000"/>
              <a:gd name="connsiteY72" fmla="*/ 7428 h 10000"/>
              <a:gd name="connsiteX73" fmla="*/ 8711 w 10000"/>
              <a:gd name="connsiteY73" fmla="*/ 7122 h 10000"/>
              <a:gd name="connsiteX74" fmla="*/ 8962 w 10000"/>
              <a:gd name="connsiteY74" fmla="*/ 6744 h 10000"/>
              <a:gd name="connsiteX75" fmla="*/ 9010 w 10000"/>
              <a:gd name="connsiteY75" fmla="*/ 6483 h 10000"/>
              <a:gd name="connsiteX76" fmla="*/ 9152 w 10000"/>
              <a:gd name="connsiteY76" fmla="*/ 6292 h 10000"/>
              <a:gd name="connsiteX77" fmla="*/ 9386 w 10000"/>
              <a:gd name="connsiteY77" fmla="*/ 6292 h 10000"/>
              <a:gd name="connsiteX78" fmla="*/ 9710 w 10000"/>
              <a:gd name="connsiteY78" fmla="*/ 6360 h 10000"/>
              <a:gd name="connsiteX79" fmla="*/ 9654 w 10000"/>
              <a:gd name="connsiteY79" fmla="*/ 5643 h 10000"/>
              <a:gd name="connsiteX80" fmla="*/ 9446 w 10000"/>
              <a:gd name="connsiteY80" fmla="*/ 5394 h 10000"/>
              <a:gd name="connsiteX81" fmla="*/ 9502 w 10000"/>
              <a:gd name="connsiteY81" fmla="*/ 5279 h 10000"/>
              <a:gd name="connsiteX82" fmla="*/ 9381 w 10000"/>
              <a:gd name="connsiteY82" fmla="*/ 5235 h 10000"/>
              <a:gd name="connsiteX83" fmla="*/ 9269 w 10000"/>
              <a:gd name="connsiteY83" fmla="*/ 5187 h 10000"/>
              <a:gd name="connsiteX84" fmla="*/ 9355 w 10000"/>
              <a:gd name="connsiteY84" fmla="*/ 5024 h 10000"/>
              <a:gd name="connsiteX85" fmla="*/ 9684 w 10000"/>
              <a:gd name="connsiteY85" fmla="*/ 4914 h 10000"/>
              <a:gd name="connsiteX86" fmla="*/ 10000 w 10000"/>
              <a:gd name="connsiteY86" fmla="*/ 4493 h 10000"/>
              <a:gd name="connsiteX87" fmla="*/ 9364 w 10000"/>
              <a:gd name="connsiteY87" fmla="*/ 4298 h 10000"/>
              <a:gd name="connsiteX88" fmla="*/ 8919 w 10000"/>
              <a:gd name="connsiteY88" fmla="*/ 4452 h 10000"/>
              <a:gd name="connsiteX89" fmla="*/ 8802 w 10000"/>
              <a:gd name="connsiteY89" fmla="*/ 4472 h 10000"/>
              <a:gd name="connsiteX90" fmla="*/ 8625 w 10000"/>
              <a:gd name="connsiteY90" fmla="*/ 4472 h 10000"/>
              <a:gd name="connsiteX91" fmla="*/ 7508 w 10000"/>
              <a:gd name="connsiteY91" fmla="*/ 854 h 10000"/>
              <a:gd name="connsiteX92" fmla="*/ 7508 w 10000"/>
              <a:gd name="connsiteY92" fmla="*/ 762 h 10000"/>
              <a:gd name="connsiteX93" fmla="*/ 7448 w 10000"/>
              <a:gd name="connsiteY93" fmla="*/ 23 h 10000"/>
              <a:gd name="connsiteX94" fmla="*/ 7435 w 10000"/>
              <a:gd name="connsiteY94" fmla="*/ 13 h 10000"/>
              <a:gd name="connsiteX95" fmla="*/ 7422 w 10000"/>
              <a:gd name="connsiteY95" fmla="*/ 0 h 10000"/>
              <a:gd name="connsiteX96" fmla="*/ 6937 w 10000"/>
              <a:gd name="connsiteY96" fmla="*/ 194 h 10000"/>
              <a:gd name="connsiteX0" fmla="*/ 6937 w 10000"/>
              <a:gd name="connsiteY0" fmla="*/ 194 h 10000"/>
              <a:gd name="connsiteX1" fmla="*/ 6336 w 10000"/>
              <a:gd name="connsiteY1" fmla="*/ 854 h 10000"/>
              <a:gd name="connsiteX2" fmla="*/ 6159 w 10000"/>
              <a:gd name="connsiteY2" fmla="*/ 1081 h 10000"/>
              <a:gd name="connsiteX3" fmla="*/ 6630 w 10000"/>
              <a:gd name="connsiteY3" fmla="*/ 1041 h 10000"/>
              <a:gd name="connsiteX4" fmla="*/ 6924 w 10000"/>
              <a:gd name="connsiteY4" fmla="*/ 1197 h 10000"/>
              <a:gd name="connsiteX5" fmla="*/ 6829 w 10000"/>
              <a:gd name="connsiteY5" fmla="*/ 1309 h 10000"/>
              <a:gd name="connsiteX6" fmla="*/ 6015 w 10000"/>
              <a:gd name="connsiteY6" fmla="*/ 1428 h 10000"/>
              <a:gd name="connsiteX7" fmla="*/ 5695 w 10000"/>
              <a:gd name="connsiteY7" fmla="*/ 1381 h 10000"/>
              <a:gd name="connsiteX8" fmla="*/ 5345 w 10000"/>
              <a:gd name="connsiteY8" fmla="*/ 1435 h 10000"/>
              <a:gd name="connsiteX9" fmla="*/ 5042 w 10000"/>
              <a:gd name="connsiteY9" fmla="*/ 1632 h 10000"/>
              <a:gd name="connsiteX10" fmla="*/ 3736 w 10000"/>
              <a:gd name="connsiteY10" fmla="*/ 2356 h 10000"/>
              <a:gd name="connsiteX11" fmla="*/ 941 w 10000"/>
              <a:gd name="connsiteY11" fmla="*/ 4979 h 10000"/>
              <a:gd name="connsiteX12" fmla="*/ 1235 w 10000"/>
              <a:gd name="connsiteY12" fmla="*/ 5116 h 10000"/>
              <a:gd name="connsiteX13" fmla="*/ 1668 w 10000"/>
              <a:gd name="connsiteY13" fmla="*/ 5143 h 10000"/>
              <a:gd name="connsiteX14" fmla="*/ 2200 w 10000"/>
              <a:gd name="connsiteY14" fmla="*/ 5463 h 10000"/>
              <a:gd name="connsiteX15" fmla="*/ 2097 w 10000"/>
              <a:gd name="connsiteY15" fmla="*/ 5653 h 10000"/>
              <a:gd name="connsiteX16" fmla="*/ 1625 w 10000"/>
              <a:gd name="connsiteY16" fmla="*/ 5792 h 10000"/>
              <a:gd name="connsiteX17" fmla="*/ 855 w 10000"/>
              <a:gd name="connsiteY17" fmla="*/ 5602 h 10000"/>
              <a:gd name="connsiteX18" fmla="*/ 971 w 10000"/>
              <a:gd name="connsiteY18" fmla="*/ 5575 h 10000"/>
              <a:gd name="connsiteX19" fmla="*/ 971 w 10000"/>
              <a:gd name="connsiteY19" fmla="*/ 5510 h 10000"/>
              <a:gd name="connsiteX20" fmla="*/ 825 w 10000"/>
              <a:gd name="connsiteY20" fmla="*/ 5438 h 10000"/>
              <a:gd name="connsiteX21" fmla="*/ 677 w 10000"/>
              <a:gd name="connsiteY21" fmla="*/ 5670 h 10000"/>
              <a:gd name="connsiteX22" fmla="*/ 738 w 10000"/>
              <a:gd name="connsiteY22" fmla="*/ 5761 h 10000"/>
              <a:gd name="connsiteX23" fmla="*/ 816 w 10000"/>
              <a:gd name="connsiteY23" fmla="*/ 5976 h 10000"/>
              <a:gd name="connsiteX24" fmla="*/ 881 w 10000"/>
              <a:gd name="connsiteY24" fmla="*/ 6110 h 10000"/>
              <a:gd name="connsiteX25" fmla="*/ 746 w 10000"/>
              <a:gd name="connsiteY25" fmla="*/ 6347 h 10000"/>
              <a:gd name="connsiteX26" fmla="*/ 475 w 10000"/>
              <a:gd name="connsiteY26" fmla="*/ 6500 h 10000"/>
              <a:gd name="connsiteX27" fmla="*/ 236 w 10000"/>
              <a:gd name="connsiteY27" fmla="*/ 6843 h 10000"/>
              <a:gd name="connsiteX28" fmla="*/ 2 w 10000"/>
              <a:gd name="connsiteY28" fmla="*/ 7189 h 10000"/>
              <a:gd name="connsiteX29" fmla="*/ 314 w 10000"/>
              <a:gd name="connsiteY29" fmla="*/ 7407 h 10000"/>
              <a:gd name="connsiteX30" fmla="*/ 707 w 10000"/>
              <a:gd name="connsiteY30" fmla="*/ 7582 h 10000"/>
              <a:gd name="connsiteX31" fmla="*/ 881 w 10000"/>
              <a:gd name="connsiteY31" fmla="*/ 7582 h 10000"/>
              <a:gd name="connsiteX32" fmla="*/ 946 w 10000"/>
              <a:gd name="connsiteY32" fmla="*/ 7673 h 10000"/>
              <a:gd name="connsiteX33" fmla="*/ 1102 w 10000"/>
              <a:gd name="connsiteY33" fmla="*/ 7871 h 10000"/>
              <a:gd name="connsiteX34" fmla="*/ 1175 w 10000"/>
              <a:gd name="connsiteY34" fmla="*/ 7976 h 10000"/>
              <a:gd name="connsiteX35" fmla="*/ 1002 w 10000"/>
              <a:gd name="connsiteY35" fmla="*/ 8067 h 10000"/>
              <a:gd name="connsiteX36" fmla="*/ 907 w 10000"/>
              <a:gd name="connsiteY36" fmla="*/ 8133 h 10000"/>
              <a:gd name="connsiteX37" fmla="*/ 864 w 10000"/>
              <a:gd name="connsiteY37" fmla="*/ 8214 h 10000"/>
              <a:gd name="connsiteX38" fmla="*/ 561 w 10000"/>
              <a:gd name="connsiteY38" fmla="*/ 8689 h 10000"/>
              <a:gd name="connsiteX39" fmla="*/ 475 w 10000"/>
              <a:gd name="connsiteY39" fmla="*/ 9013 h 10000"/>
              <a:gd name="connsiteX40" fmla="*/ 772 w 10000"/>
              <a:gd name="connsiteY40" fmla="*/ 9306 h 10000"/>
              <a:gd name="connsiteX41" fmla="*/ 1040 w 10000"/>
              <a:gd name="connsiteY41" fmla="*/ 9510 h 10000"/>
              <a:gd name="connsiteX42" fmla="*/ 1556 w 10000"/>
              <a:gd name="connsiteY42" fmla="*/ 9495 h 10000"/>
              <a:gd name="connsiteX43" fmla="*/ 1897 w 10000"/>
              <a:gd name="connsiteY43" fmla="*/ 9710 h 10000"/>
              <a:gd name="connsiteX44" fmla="*/ 2084 w 10000"/>
              <a:gd name="connsiteY44" fmla="*/ 9818 h 10000"/>
              <a:gd name="connsiteX45" fmla="*/ 2408 w 10000"/>
              <a:gd name="connsiteY45" fmla="*/ 9748 h 10000"/>
              <a:gd name="connsiteX46" fmla="*/ 2537 w 10000"/>
              <a:gd name="connsiteY46" fmla="*/ 9901 h 10000"/>
              <a:gd name="connsiteX47" fmla="*/ 3014 w 10000"/>
              <a:gd name="connsiteY47" fmla="*/ 9924 h 10000"/>
              <a:gd name="connsiteX48" fmla="*/ 3057 w 10000"/>
              <a:gd name="connsiteY48" fmla="*/ 9891 h 10000"/>
              <a:gd name="connsiteX49" fmla="*/ 3113 w 10000"/>
              <a:gd name="connsiteY49" fmla="*/ 9818 h 10000"/>
              <a:gd name="connsiteX50" fmla="*/ 3697 w 10000"/>
              <a:gd name="connsiteY50" fmla="*/ 9818 h 10000"/>
              <a:gd name="connsiteX51" fmla="*/ 3809 w 10000"/>
              <a:gd name="connsiteY51" fmla="*/ 9676 h 10000"/>
              <a:gd name="connsiteX52" fmla="*/ 3852 w 10000"/>
              <a:gd name="connsiteY52" fmla="*/ 9615 h 10000"/>
              <a:gd name="connsiteX53" fmla="*/ 4320 w 10000"/>
              <a:gd name="connsiteY53" fmla="*/ 9571 h 10000"/>
              <a:gd name="connsiteX54" fmla="*/ 4636 w 10000"/>
              <a:gd name="connsiteY54" fmla="*/ 9289 h 10000"/>
              <a:gd name="connsiteX55" fmla="*/ 4986 w 10000"/>
              <a:gd name="connsiteY55" fmla="*/ 8689 h 10000"/>
              <a:gd name="connsiteX56" fmla="*/ 5164 w 10000"/>
              <a:gd name="connsiteY56" fmla="*/ 8390 h 10000"/>
              <a:gd name="connsiteX57" fmla="*/ 5523 w 10000"/>
              <a:gd name="connsiteY57" fmla="*/ 8214 h 10000"/>
              <a:gd name="connsiteX58" fmla="*/ 5760 w 10000"/>
              <a:gd name="connsiteY58" fmla="*/ 7915 h 10000"/>
              <a:gd name="connsiteX59" fmla="*/ 6159 w 10000"/>
              <a:gd name="connsiteY59" fmla="*/ 7861 h 10000"/>
              <a:gd name="connsiteX60" fmla="*/ 6072 w 10000"/>
              <a:gd name="connsiteY60" fmla="*/ 7677 h 10000"/>
              <a:gd name="connsiteX61" fmla="*/ 6453 w 10000"/>
              <a:gd name="connsiteY61" fmla="*/ 7582 h 10000"/>
              <a:gd name="connsiteX62" fmla="*/ 6660 w 10000"/>
              <a:gd name="connsiteY62" fmla="*/ 7653 h 10000"/>
              <a:gd name="connsiteX63" fmla="*/ 6898 w 10000"/>
              <a:gd name="connsiteY63" fmla="*/ 7469 h 10000"/>
              <a:gd name="connsiteX64" fmla="*/ 7214 w 10000"/>
              <a:gd name="connsiteY64" fmla="*/ 7512 h 10000"/>
              <a:gd name="connsiteX65" fmla="*/ 7244 w 10000"/>
              <a:gd name="connsiteY65" fmla="*/ 7673 h 10000"/>
              <a:gd name="connsiteX66" fmla="*/ 7405 w 10000"/>
              <a:gd name="connsiteY66" fmla="*/ 7918 h 10000"/>
              <a:gd name="connsiteX67" fmla="*/ 7538 w 10000"/>
              <a:gd name="connsiteY67" fmla="*/ 8043 h 10000"/>
              <a:gd name="connsiteX68" fmla="*/ 7729 w 10000"/>
              <a:gd name="connsiteY68" fmla="*/ 7918 h 10000"/>
              <a:gd name="connsiteX69" fmla="*/ 7989 w 10000"/>
              <a:gd name="connsiteY69" fmla="*/ 7819 h 10000"/>
              <a:gd name="connsiteX70" fmla="*/ 8477 w 10000"/>
              <a:gd name="connsiteY70" fmla="*/ 7788 h 10000"/>
              <a:gd name="connsiteX71" fmla="*/ 8607 w 10000"/>
              <a:gd name="connsiteY71" fmla="*/ 7707 h 10000"/>
              <a:gd name="connsiteX72" fmla="*/ 8750 w 10000"/>
              <a:gd name="connsiteY72" fmla="*/ 7428 h 10000"/>
              <a:gd name="connsiteX73" fmla="*/ 8711 w 10000"/>
              <a:gd name="connsiteY73" fmla="*/ 7122 h 10000"/>
              <a:gd name="connsiteX74" fmla="*/ 8962 w 10000"/>
              <a:gd name="connsiteY74" fmla="*/ 6744 h 10000"/>
              <a:gd name="connsiteX75" fmla="*/ 9010 w 10000"/>
              <a:gd name="connsiteY75" fmla="*/ 6483 h 10000"/>
              <a:gd name="connsiteX76" fmla="*/ 9152 w 10000"/>
              <a:gd name="connsiteY76" fmla="*/ 6292 h 10000"/>
              <a:gd name="connsiteX77" fmla="*/ 9386 w 10000"/>
              <a:gd name="connsiteY77" fmla="*/ 6292 h 10000"/>
              <a:gd name="connsiteX78" fmla="*/ 9710 w 10000"/>
              <a:gd name="connsiteY78" fmla="*/ 6360 h 10000"/>
              <a:gd name="connsiteX79" fmla="*/ 9654 w 10000"/>
              <a:gd name="connsiteY79" fmla="*/ 5643 h 10000"/>
              <a:gd name="connsiteX80" fmla="*/ 9446 w 10000"/>
              <a:gd name="connsiteY80" fmla="*/ 5394 h 10000"/>
              <a:gd name="connsiteX81" fmla="*/ 9502 w 10000"/>
              <a:gd name="connsiteY81" fmla="*/ 5279 h 10000"/>
              <a:gd name="connsiteX82" fmla="*/ 9381 w 10000"/>
              <a:gd name="connsiteY82" fmla="*/ 5235 h 10000"/>
              <a:gd name="connsiteX83" fmla="*/ 9269 w 10000"/>
              <a:gd name="connsiteY83" fmla="*/ 5187 h 10000"/>
              <a:gd name="connsiteX84" fmla="*/ 9355 w 10000"/>
              <a:gd name="connsiteY84" fmla="*/ 5024 h 10000"/>
              <a:gd name="connsiteX85" fmla="*/ 9684 w 10000"/>
              <a:gd name="connsiteY85" fmla="*/ 4914 h 10000"/>
              <a:gd name="connsiteX86" fmla="*/ 10000 w 10000"/>
              <a:gd name="connsiteY86" fmla="*/ 4493 h 10000"/>
              <a:gd name="connsiteX87" fmla="*/ 9364 w 10000"/>
              <a:gd name="connsiteY87" fmla="*/ 4298 h 10000"/>
              <a:gd name="connsiteX88" fmla="*/ 8919 w 10000"/>
              <a:gd name="connsiteY88" fmla="*/ 4452 h 10000"/>
              <a:gd name="connsiteX89" fmla="*/ 8802 w 10000"/>
              <a:gd name="connsiteY89" fmla="*/ 4472 h 10000"/>
              <a:gd name="connsiteX90" fmla="*/ 8625 w 10000"/>
              <a:gd name="connsiteY90" fmla="*/ 4472 h 10000"/>
              <a:gd name="connsiteX91" fmla="*/ 7508 w 10000"/>
              <a:gd name="connsiteY91" fmla="*/ 854 h 10000"/>
              <a:gd name="connsiteX92" fmla="*/ 7448 w 10000"/>
              <a:gd name="connsiteY92" fmla="*/ 23 h 10000"/>
              <a:gd name="connsiteX93" fmla="*/ 7435 w 10000"/>
              <a:gd name="connsiteY93" fmla="*/ 13 h 10000"/>
              <a:gd name="connsiteX94" fmla="*/ 7422 w 10000"/>
              <a:gd name="connsiteY94" fmla="*/ 0 h 10000"/>
              <a:gd name="connsiteX95" fmla="*/ 6937 w 10000"/>
              <a:gd name="connsiteY95" fmla="*/ 194 h 10000"/>
              <a:gd name="connsiteX0" fmla="*/ 6937 w 10000"/>
              <a:gd name="connsiteY0" fmla="*/ 181 h 9987"/>
              <a:gd name="connsiteX1" fmla="*/ 6336 w 10000"/>
              <a:gd name="connsiteY1" fmla="*/ 841 h 9987"/>
              <a:gd name="connsiteX2" fmla="*/ 6159 w 10000"/>
              <a:gd name="connsiteY2" fmla="*/ 1068 h 9987"/>
              <a:gd name="connsiteX3" fmla="*/ 6630 w 10000"/>
              <a:gd name="connsiteY3" fmla="*/ 1028 h 9987"/>
              <a:gd name="connsiteX4" fmla="*/ 6924 w 10000"/>
              <a:gd name="connsiteY4" fmla="*/ 1184 h 9987"/>
              <a:gd name="connsiteX5" fmla="*/ 6829 w 10000"/>
              <a:gd name="connsiteY5" fmla="*/ 1296 h 9987"/>
              <a:gd name="connsiteX6" fmla="*/ 6015 w 10000"/>
              <a:gd name="connsiteY6" fmla="*/ 1415 h 9987"/>
              <a:gd name="connsiteX7" fmla="*/ 5695 w 10000"/>
              <a:gd name="connsiteY7" fmla="*/ 1368 h 9987"/>
              <a:gd name="connsiteX8" fmla="*/ 5345 w 10000"/>
              <a:gd name="connsiteY8" fmla="*/ 1422 h 9987"/>
              <a:gd name="connsiteX9" fmla="*/ 5042 w 10000"/>
              <a:gd name="connsiteY9" fmla="*/ 1619 h 9987"/>
              <a:gd name="connsiteX10" fmla="*/ 3736 w 10000"/>
              <a:gd name="connsiteY10" fmla="*/ 2343 h 9987"/>
              <a:gd name="connsiteX11" fmla="*/ 941 w 10000"/>
              <a:gd name="connsiteY11" fmla="*/ 4966 h 9987"/>
              <a:gd name="connsiteX12" fmla="*/ 1235 w 10000"/>
              <a:gd name="connsiteY12" fmla="*/ 5103 h 9987"/>
              <a:gd name="connsiteX13" fmla="*/ 1668 w 10000"/>
              <a:gd name="connsiteY13" fmla="*/ 5130 h 9987"/>
              <a:gd name="connsiteX14" fmla="*/ 2200 w 10000"/>
              <a:gd name="connsiteY14" fmla="*/ 5450 h 9987"/>
              <a:gd name="connsiteX15" fmla="*/ 2097 w 10000"/>
              <a:gd name="connsiteY15" fmla="*/ 5640 h 9987"/>
              <a:gd name="connsiteX16" fmla="*/ 1625 w 10000"/>
              <a:gd name="connsiteY16" fmla="*/ 5779 h 9987"/>
              <a:gd name="connsiteX17" fmla="*/ 855 w 10000"/>
              <a:gd name="connsiteY17" fmla="*/ 5589 h 9987"/>
              <a:gd name="connsiteX18" fmla="*/ 971 w 10000"/>
              <a:gd name="connsiteY18" fmla="*/ 5562 h 9987"/>
              <a:gd name="connsiteX19" fmla="*/ 971 w 10000"/>
              <a:gd name="connsiteY19" fmla="*/ 5497 h 9987"/>
              <a:gd name="connsiteX20" fmla="*/ 825 w 10000"/>
              <a:gd name="connsiteY20" fmla="*/ 5425 h 9987"/>
              <a:gd name="connsiteX21" fmla="*/ 677 w 10000"/>
              <a:gd name="connsiteY21" fmla="*/ 5657 h 9987"/>
              <a:gd name="connsiteX22" fmla="*/ 738 w 10000"/>
              <a:gd name="connsiteY22" fmla="*/ 5748 h 9987"/>
              <a:gd name="connsiteX23" fmla="*/ 816 w 10000"/>
              <a:gd name="connsiteY23" fmla="*/ 5963 h 9987"/>
              <a:gd name="connsiteX24" fmla="*/ 881 w 10000"/>
              <a:gd name="connsiteY24" fmla="*/ 6097 h 9987"/>
              <a:gd name="connsiteX25" fmla="*/ 746 w 10000"/>
              <a:gd name="connsiteY25" fmla="*/ 6334 h 9987"/>
              <a:gd name="connsiteX26" fmla="*/ 475 w 10000"/>
              <a:gd name="connsiteY26" fmla="*/ 6487 h 9987"/>
              <a:gd name="connsiteX27" fmla="*/ 236 w 10000"/>
              <a:gd name="connsiteY27" fmla="*/ 6830 h 9987"/>
              <a:gd name="connsiteX28" fmla="*/ 2 w 10000"/>
              <a:gd name="connsiteY28" fmla="*/ 7176 h 9987"/>
              <a:gd name="connsiteX29" fmla="*/ 314 w 10000"/>
              <a:gd name="connsiteY29" fmla="*/ 7394 h 9987"/>
              <a:gd name="connsiteX30" fmla="*/ 707 w 10000"/>
              <a:gd name="connsiteY30" fmla="*/ 7569 h 9987"/>
              <a:gd name="connsiteX31" fmla="*/ 881 w 10000"/>
              <a:gd name="connsiteY31" fmla="*/ 7569 h 9987"/>
              <a:gd name="connsiteX32" fmla="*/ 946 w 10000"/>
              <a:gd name="connsiteY32" fmla="*/ 7660 h 9987"/>
              <a:gd name="connsiteX33" fmla="*/ 1102 w 10000"/>
              <a:gd name="connsiteY33" fmla="*/ 7858 h 9987"/>
              <a:gd name="connsiteX34" fmla="*/ 1175 w 10000"/>
              <a:gd name="connsiteY34" fmla="*/ 7963 h 9987"/>
              <a:gd name="connsiteX35" fmla="*/ 1002 w 10000"/>
              <a:gd name="connsiteY35" fmla="*/ 8054 h 9987"/>
              <a:gd name="connsiteX36" fmla="*/ 907 w 10000"/>
              <a:gd name="connsiteY36" fmla="*/ 8120 h 9987"/>
              <a:gd name="connsiteX37" fmla="*/ 864 w 10000"/>
              <a:gd name="connsiteY37" fmla="*/ 8201 h 9987"/>
              <a:gd name="connsiteX38" fmla="*/ 561 w 10000"/>
              <a:gd name="connsiteY38" fmla="*/ 8676 h 9987"/>
              <a:gd name="connsiteX39" fmla="*/ 475 w 10000"/>
              <a:gd name="connsiteY39" fmla="*/ 9000 h 9987"/>
              <a:gd name="connsiteX40" fmla="*/ 772 w 10000"/>
              <a:gd name="connsiteY40" fmla="*/ 9293 h 9987"/>
              <a:gd name="connsiteX41" fmla="*/ 1040 w 10000"/>
              <a:gd name="connsiteY41" fmla="*/ 9497 h 9987"/>
              <a:gd name="connsiteX42" fmla="*/ 1556 w 10000"/>
              <a:gd name="connsiteY42" fmla="*/ 9482 h 9987"/>
              <a:gd name="connsiteX43" fmla="*/ 1897 w 10000"/>
              <a:gd name="connsiteY43" fmla="*/ 9697 h 9987"/>
              <a:gd name="connsiteX44" fmla="*/ 2084 w 10000"/>
              <a:gd name="connsiteY44" fmla="*/ 9805 h 9987"/>
              <a:gd name="connsiteX45" fmla="*/ 2408 w 10000"/>
              <a:gd name="connsiteY45" fmla="*/ 9735 h 9987"/>
              <a:gd name="connsiteX46" fmla="*/ 2537 w 10000"/>
              <a:gd name="connsiteY46" fmla="*/ 9888 h 9987"/>
              <a:gd name="connsiteX47" fmla="*/ 3014 w 10000"/>
              <a:gd name="connsiteY47" fmla="*/ 9911 h 9987"/>
              <a:gd name="connsiteX48" fmla="*/ 3057 w 10000"/>
              <a:gd name="connsiteY48" fmla="*/ 9878 h 9987"/>
              <a:gd name="connsiteX49" fmla="*/ 3113 w 10000"/>
              <a:gd name="connsiteY49" fmla="*/ 9805 h 9987"/>
              <a:gd name="connsiteX50" fmla="*/ 3697 w 10000"/>
              <a:gd name="connsiteY50" fmla="*/ 9805 h 9987"/>
              <a:gd name="connsiteX51" fmla="*/ 3809 w 10000"/>
              <a:gd name="connsiteY51" fmla="*/ 9663 h 9987"/>
              <a:gd name="connsiteX52" fmla="*/ 3852 w 10000"/>
              <a:gd name="connsiteY52" fmla="*/ 9602 h 9987"/>
              <a:gd name="connsiteX53" fmla="*/ 4320 w 10000"/>
              <a:gd name="connsiteY53" fmla="*/ 9558 h 9987"/>
              <a:gd name="connsiteX54" fmla="*/ 4636 w 10000"/>
              <a:gd name="connsiteY54" fmla="*/ 9276 h 9987"/>
              <a:gd name="connsiteX55" fmla="*/ 4986 w 10000"/>
              <a:gd name="connsiteY55" fmla="*/ 8676 h 9987"/>
              <a:gd name="connsiteX56" fmla="*/ 5164 w 10000"/>
              <a:gd name="connsiteY56" fmla="*/ 8377 h 9987"/>
              <a:gd name="connsiteX57" fmla="*/ 5523 w 10000"/>
              <a:gd name="connsiteY57" fmla="*/ 8201 h 9987"/>
              <a:gd name="connsiteX58" fmla="*/ 5760 w 10000"/>
              <a:gd name="connsiteY58" fmla="*/ 7902 h 9987"/>
              <a:gd name="connsiteX59" fmla="*/ 6159 w 10000"/>
              <a:gd name="connsiteY59" fmla="*/ 7848 h 9987"/>
              <a:gd name="connsiteX60" fmla="*/ 6072 w 10000"/>
              <a:gd name="connsiteY60" fmla="*/ 7664 h 9987"/>
              <a:gd name="connsiteX61" fmla="*/ 6453 w 10000"/>
              <a:gd name="connsiteY61" fmla="*/ 7569 h 9987"/>
              <a:gd name="connsiteX62" fmla="*/ 6660 w 10000"/>
              <a:gd name="connsiteY62" fmla="*/ 7640 h 9987"/>
              <a:gd name="connsiteX63" fmla="*/ 6898 w 10000"/>
              <a:gd name="connsiteY63" fmla="*/ 7456 h 9987"/>
              <a:gd name="connsiteX64" fmla="*/ 7214 w 10000"/>
              <a:gd name="connsiteY64" fmla="*/ 7499 h 9987"/>
              <a:gd name="connsiteX65" fmla="*/ 7244 w 10000"/>
              <a:gd name="connsiteY65" fmla="*/ 7660 h 9987"/>
              <a:gd name="connsiteX66" fmla="*/ 7405 w 10000"/>
              <a:gd name="connsiteY66" fmla="*/ 7905 h 9987"/>
              <a:gd name="connsiteX67" fmla="*/ 7538 w 10000"/>
              <a:gd name="connsiteY67" fmla="*/ 8030 h 9987"/>
              <a:gd name="connsiteX68" fmla="*/ 7729 w 10000"/>
              <a:gd name="connsiteY68" fmla="*/ 7905 h 9987"/>
              <a:gd name="connsiteX69" fmla="*/ 7989 w 10000"/>
              <a:gd name="connsiteY69" fmla="*/ 7806 h 9987"/>
              <a:gd name="connsiteX70" fmla="*/ 8477 w 10000"/>
              <a:gd name="connsiteY70" fmla="*/ 7775 h 9987"/>
              <a:gd name="connsiteX71" fmla="*/ 8607 w 10000"/>
              <a:gd name="connsiteY71" fmla="*/ 7694 h 9987"/>
              <a:gd name="connsiteX72" fmla="*/ 8750 w 10000"/>
              <a:gd name="connsiteY72" fmla="*/ 7415 h 9987"/>
              <a:gd name="connsiteX73" fmla="*/ 8711 w 10000"/>
              <a:gd name="connsiteY73" fmla="*/ 7109 h 9987"/>
              <a:gd name="connsiteX74" fmla="*/ 8962 w 10000"/>
              <a:gd name="connsiteY74" fmla="*/ 6731 h 9987"/>
              <a:gd name="connsiteX75" fmla="*/ 9010 w 10000"/>
              <a:gd name="connsiteY75" fmla="*/ 6470 h 9987"/>
              <a:gd name="connsiteX76" fmla="*/ 9152 w 10000"/>
              <a:gd name="connsiteY76" fmla="*/ 6279 h 9987"/>
              <a:gd name="connsiteX77" fmla="*/ 9386 w 10000"/>
              <a:gd name="connsiteY77" fmla="*/ 6279 h 9987"/>
              <a:gd name="connsiteX78" fmla="*/ 9710 w 10000"/>
              <a:gd name="connsiteY78" fmla="*/ 6347 h 9987"/>
              <a:gd name="connsiteX79" fmla="*/ 9654 w 10000"/>
              <a:gd name="connsiteY79" fmla="*/ 5630 h 9987"/>
              <a:gd name="connsiteX80" fmla="*/ 9446 w 10000"/>
              <a:gd name="connsiteY80" fmla="*/ 5381 h 9987"/>
              <a:gd name="connsiteX81" fmla="*/ 9502 w 10000"/>
              <a:gd name="connsiteY81" fmla="*/ 5266 h 9987"/>
              <a:gd name="connsiteX82" fmla="*/ 9381 w 10000"/>
              <a:gd name="connsiteY82" fmla="*/ 5222 h 9987"/>
              <a:gd name="connsiteX83" fmla="*/ 9269 w 10000"/>
              <a:gd name="connsiteY83" fmla="*/ 5174 h 9987"/>
              <a:gd name="connsiteX84" fmla="*/ 9355 w 10000"/>
              <a:gd name="connsiteY84" fmla="*/ 5011 h 9987"/>
              <a:gd name="connsiteX85" fmla="*/ 9684 w 10000"/>
              <a:gd name="connsiteY85" fmla="*/ 4901 h 9987"/>
              <a:gd name="connsiteX86" fmla="*/ 10000 w 10000"/>
              <a:gd name="connsiteY86" fmla="*/ 4480 h 9987"/>
              <a:gd name="connsiteX87" fmla="*/ 9364 w 10000"/>
              <a:gd name="connsiteY87" fmla="*/ 4285 h 9987"/>
              <a:gd name="connsiteX88" fmla="*/ 8919 w 10000"/>
              <a:gd name="connsiteY88" fmla="*/ 4439 h 9987"/>
              <a:gd name="connsiteX89" fmla="*/ 8802 w 10000"/>
              <a:gd name="connsiteY89" fmla="*/ 4459 h 9987"/>
              <a:gd name="connsiteX90" fmla="*/ 8625 w 10000"/>
              <a:gd name="connsiteY90" fmla="*/ 4459 h 9987"/>
              <a:gd name="connsiteX91" fmla="*/ 7508 w 10000"/>
              <a:gd name="connsiteY91" fmla="*/ 841 h 9987"/>
              <a:gd name="connsiteX92" fmla="*/ 7448 w 10000"/>
              <a:gd name="connsiteY92" fmla="*/ 10 h 9987"/>
              <a:gd name="connsiteX93" fmla="*/ 7435 w 10000"/>
              <a:gd name="connsiteY93" fmla="*/ 0 h 9987"/>
              <a:gd name="connsiteX94" fmla="*/ 6937 w 10000"/>
              <a:gd name="connsiteY94" fmla="*/ 181 h 9987"/>
              <a:gd name="connsiteX0" fmla="*/ 7435 w 10000"/>
              <a:gd name="connsiteY0" fmla="*/ 0 h 10000"/>
              <a:gd name="connsiteX1" fmla="*/ 6336 w 10000"/>
              <a:gd name="connsiteY1" fmla="*/ 842 h 10000"/>
              <a:gd name="connsiteX2" fmla="*/ 6159 w 10000"/>
              <a:gd name="connsiteY2" fmla="*/ 1069 h 10000"/>
              <a:gd name="connsiteX3" fmla="*/ 6630 w 10000"/>
              <a:gd name="connsiteY3" fmla="*/ 1029 h 10000"/>
              <a:gd name="connsiteX4" fmla="*/ 6924 w 10000"/>
              <a:gd name="connsiteY4" fmla="*/ 1186 h 10000"/>
              <a:gd name="connsiteX5" fmla="*/ 6829 w 10000"/>
              <a:gd name="connsiteY5" fmla="*/ 1298 h 10000"/>
              <a:gd name="connsiteX6" fmla="*/ 6015 w 10000"/>
              <a:gd name="connsiteY6" fmla="*/ 1417 h 10000"/>
              <a:gd name="connsiteX7" fmla="*/ 5695 w 10000"/>
              <a:gd name="connsiteY7" fmla="*/ 1370 h 10000"/>
              <a:gd name="connsiteX8" fmla="*/ 5345 w 10000"/>
              <a:gd name="connsiteY8" fmla="*/ 1424 h 10000"/>
              <a:gd name="connsiteX9" fmla="*/ 5042 w 10000"/>
              <a:gd name="connsiteY9" fmla="*/ 1621 h 10000"/>
              <a:gd name="connsiteX10" fmla="*/ 3736 w 10000"/>
              <a:gd name="connsiteY10" fmla="*/ 2346 h 10000"/>
              <a:gd name="connsiteX11" fmla="*/ 941 w 10000"/>
              <a:gd name="connsiteY11" fmla="*/ 4972 h 10000"/>
              <a:gd name="connsiteX12" fmla="*/ 1235 w 10000"/>
              <a:gd name="connsiteY12" fmla="*/ 5110 h 10000"/>
              <a:gd name="connsiteX13" fmla="*/ 1668 w 10000"/>
              <a:gd name="connsiteY13" fmla="*/ 5137 h 10000"/>
              <a:gd name="connsiteX14" fmla="*/ 2200 w 10000"/>
              <a:gd name="connsiteY14" fmla="*/ 5457 h 10000"/>
              <a:gd name="connsiteX15" fmla="*/ 2097 w 10000"/>
              <a:gd name="connsiteY15" fmla="*/ 5647 h 10000"/>
              <a:gd name="connsiteX16" fmla="*/ 1625 w 10000"/>
              <a:gd name="connsiteY16" fmla="*/ 5787 h 10000"/>
              <a:gd name="connsiteX17" fmla="*/ 855 w 10000"/>
              <a:gd name="connsiteY17" fmla="*/ 5596 h 10000"/>
              <a:gd name="connsiteX18" fmla="*/ 971 w 10000"/>
              <a:gd name="connsiteY18" fmla="*/ 5569 h 10000"/>
              <a:gd name="connsiteX19" fmla="*/ 971 w 10000"/>
              <a:gd name="connsiteY19" fmla="*/ 5504 h 10000"/>
              <a:gd name="connsiteX20" fmla="*/ 825 w 10000"/>
              <a:gd name="connsiteY20" fmla="*/ 5432 h 10000"/>
              <a:gd name="connsiteX21" fmla="*/ 677 w 10000"/>
              <a:gd name="connsiteY21" fmla="*/ 5664 h 10000"/>
              <a:gd name="connsiteX22" fmla="*/ 738 w 10000"/>
              <a:gd name="connsiteY22" fmla="*/ 5755 h 10000"/>
              <a:gd name="connsiteX23" fmla="*/ 816 w 10000"/>
              <a:gd name="connsiteY23" fmla="*/ 5971 h 10000"/>
              <a:gd name="connsiteX24" fmla="*/ 881 w 10000"/>
              <a:gd name="connsiteY24" fmla="*/ 6105 h 10000"/>
              <a:gd name="connsiteX25" fmla="*/ 746 w 10000"/>
              <a:gd name="connsiteY25" fmla="*/ 6342 h 10000"/>
              <a:gd name="connsiteX26" fmla="*/ 475 w 10000"/>
              <a:gd name="connsiteY26" fmla="*/ 6495 h 10000"/>
              <a:gd name="connsiteX27" fmla="*/ 236 w 10000"/>
              <a:gd name="connsiteY27" fmla="*/ 6839 h 10000"/>
              <a:gd name="connsiteX28" fmla="*/ 2 w 10000"/>
              <a:gd name="connsiteY28" fmla="*/ 7185 h 10000"/>
              <a:gd name="connsiteX29" fmla="*/ 314 w 10000"/>
              <a:gd name="connsiteY29" fmla="*/ 7404 h 10000"/>
              <a:gd name="connsiteX30" fmla="*/ 707 w 10000"/>
              <a:gd name="connsiteY30" fmla="*/ 7579 h 10000"/>
              <a:gd name="connsiteX31" fmla="*/ 881 w 10000"/>
              <a:gd name="connsiteY31" fmla="*/ 7579 h 10000"/>
              <a:gd name="connsiteX32" fmla="*/ 946 w 10000"/>
              <a:gd name="connsiteY32" fmla="*/ 7670 h 10000"/>
              <a:gd name="connsiteX33" fmla="*/ 1102 w 10000"/>
              <a:gd name="connsiteY33" fmla="*/ 7868 h 10000"/>
              <a:gd name="connsiteX34" fmla="*/ 1175 w 10000"/>
              <a:gd name="connsiteY34" fmla="*/ 7973 h 10000"/>
              <a:gd name="connsiteX35" fmla="*/ 1002 w 10000"/>
              <a:gd name="connsiteY35" fmla="*/ 8064 h 10000"/>
              <a:gd name="connsiteX36" fmla="*/ 907 w 10000"/>
              <a:gd name="connsiteY36" fmla="*/ 8131 h 10000"/>
              <a:gd name="connsiteX37" fmla="*/ 864 w 10000"/>
              <a:gd name="connsiteY37" fmla="*/ 8212 h 10000"/>
              <a:gd name="connsiteX38" fmla="*/ 561 w 10000"/>
              <a:gd name="connsiteY38" fmla="*/ 8687 h 10000"/>
              <a:gd name="connsiteX39" fmla="*/ 475 w 10000"/>
              <a:gd name="connsiteY39" fmla="*/ 9012 h 10000"/>
              <a:gd name="connsiteX40" fmla="*/ 772 w 10000"/>
              <a:gd name="connsiteY40" fmla="*/ 9305 h 10000"/>
              <a:gd name="connsiteX41" fmla="*/ 1040 w 10000"/>
              <a:gd name="connsiteY41" fmla="*/ 9509 h 10000"/>
              <a:gd name="connsiteX42" fmla="*/ 1556 w 10000"/>
              <a:gd name="connsiteY42" fmla="*/ 9494 h 10000"/>
              <a:gd name="connsiteX43" fmla="*/ 1897 w 10000"/>
              <a:gd name="connsiteY43" fmla="*/ 9710 h 10000"/>
              <a:gd name="connsiteX44" fmla="*/ 2084 w 10000"/>
              <a:gd name="connsiteY44" fmla="*/ 9818 h 10000"/>
              <a:gd name="connsiteX45" fmla="*/ 2408 w 10000"/>
              <a:gd name="connsiteY45" fmla="*/ 9748 h 10000"/>
              <a:gd name="connsiteX46" fmla="*/ 2537 w 10000"/>
              <a:gd name="connsiteY46" fmla="*/ 9901 h 10000"/>
              <a:gd name="connsiteX47" fmla="*/ 3014 w 10000"/>
              <a:gd name="connsiteY47" fmla="*/ 9924 h 10000"/>
              <a:gd name="connsiteX48" fmla="*/ 3057 w 10000"/>
              <a:gd name="connsiteY48" fmla="*/ 9891 h 10000"/>
              <a:gd name="connsiteX49" fmla="*/ 3113 w 10000"/>
              <a:gd name="connsiteY49" fmla="*/ 9818 h 10000"/>
              <a:gd name="connsiteX50" fmla="*/ 3697 w 10000"/>
              <a:gd name="connsiteY50" fmla="*/ 9818 h 10000"/>
              <a:gd name="connsiteX51" fmla="*/ 3809 w 10000"/>
              <a:gd name="connsiteY51" fmla="*/ 9676 h 10000"/>
              <a:gd name="connsiteX52" fmla="*/ 3852 w 10000"/>
              <a:gd name="connsiteY52" fmla="*/ 9614 h 10000"/>
              <a:gd name="connsiteX53" fmla="*/ 4320 w 10000"/>
              <a:gd name="connsiteY53" fmla="*/ 9570 h 10000"/>
              <a:gd name="connsiteX54" fmla="*/ 4636 w 10000"/>
              <a:gd name="connsiteY54" fmla="*/ 9288 h 10000"/>
              <a:gd name="connsiteX55" fmla="*/ 4986 w 10000"/>
              <a:gd name="connsiteY55" fmla="*/ 8687 h 10000"/>
              <a:gd name="connsiteX56" fmla="*/ 5164 w 10000"/>
              <a:gd name="connsiteY56" fmla="*/ 8388 h 10000"/>
              <a:gd name="connsiteX57" fmla="*/ 5523 w 10000"/>
              <a:gd name="connsiteY57" fmla="*/ 8212 h 10000"/>
              <a:gd name="connsiteX58" fmla="*/ 5760 w 10000"/>
              <a:gd name="connsiteY58" fmla="*/ 7912 h 10000"/>
              <a:gd name="connsiteX59" fmla="*/ 6159 w 10000"/>
              <a:gd name="connsiteY59" fmla="*/ 7858 h 10000"/>
              <a:gd name="connsiteX60" fmla="*/ 6072 w 10000"/>
              <a:gd name="connsiteY60" fmla="*/ 7674 h 10000"/>
              <a:gd name="connsiteX61" fmla="*/ 6453 w 10000"/>
              <a:gd name="connsiteY61" fmla="*/ 7579 h 10000"/>
              <a:gd name="connsiteX62" fmla="*/ 6660 w 10000"/>
              <a:gd name="connsiteY62" fmla="*/ 7650 h 10000"/>
              <a:gd name="connsiteX63" fmla="*/ 6898 w 10000"/>
              <a:gd name="connsiteY63" fmla="*/ 7466 h 10000"/>
              <a:gd name="connsiteX64" fmla="*/ 7214 w 10000"/>
              <a:gd name="connsiteY64" fmla="*/ 7509 h 10000"/>
              <a:gd name="connsiteX65" fmla="*/ 7244 w 10000"/>
              <a:gd name="connsiteY65" fmla="*/ 7670 h 10000"/>
              <a:gd name="connsiteX66" fmla="*/ 7405 w 10000"/>
              <a:gd name="connsiteY66" fmla="*/ 7915 h 10000"/>
              <a:gd name="connsiteX67" fmla="*/ 7538 w 10000"/>
              <a:gd name="connsiteY67" fmla="*/ 8040 h 10000"/>
              <a:gd name="connsiteX68" fmla="*/ 7729 w 10000"/>
              <a:gd name="connsiteY68" fmla="*/ 7915 h 10000"/>
              <a:gd name="connsiteX69" fmla="*/ 7989 w 10000"/>
              <a:gd name="connsiteY69" fmla="*/ 7816 h 10000"/>
              <a:gd name="connsiteX70" fmla="*/ 8477 w 10000"/>
              <a:gd name="connsiteY70" fmla="*/ 7785 h 10000"/>
              <a:gd name="connsiteX71" fmla="*/ 8607 w 10000"/>
              <a:gd name="connsiteY71" fmla="*/ 7704 h 10000"/>
              <a:gd name="connsiteX72" fmla="*/ 8750 w 10000"/>
              <a:gd name="connsiteY72" fmla="*/ 7425 h 10000"/>
              <a:gd name="connsiteX73" fmla="*/ 8711 w 10000"/>
              <a:gd name="connsiteY73" fmla="*/ 7118 h 10000"/>
              <a:gd name="connsiteX74" fmla="*/ 8962 w 10000"/>
              <a:gd name="connsiteY74" fmla="*/ 6740 h 10000"/>
              <a:gd name="connsiteX75" fmla="*/ 9010 w 10000"/>
              <a:gd name="connsiteY75" fmla="*/ 6478 h 10000"/>
              <a:gd name="connsiteX76" fmla="*/ 9152 w 10000"/>
              <a:gd name="connsiteY76" fmla="*/ 6287 h 10000"/>
              <a:gd name="connsiteX77" fmla="*/ 9386 w 10000"/>
              <a:gd name="connsiteY77" fmla="*/ 6287 h 10000"/>
              <a:gd name="connsiteX78" fmla="*/ 9710 w 10000"/>
              <a:gd name="connsiteY78" fmla="*/ 6355 h 10000"/>
              <a:gd name="connsiteX79" fmla="*/ 9654 w 10000"/>
              <a:gd name="connsiteY79" fmla="*/ 5637 h 10000"/>
              <a:gd name="connsiteX80" fmla="*/ 9446 w 10000"/>
              <a:gd name="connsiteY80" fmla="*/ 5388 h 10000"/>
              <a:gd name="connsiteX81" fmla="*/ 9502 w 10000"/>
              <a:gd name="connsiteY81" fmla="*/ 5273 h 10000"/>
              <a:gd name="connsiteX82" fmla="*/ 9381 w 10000"/>
              <a:gd name="connsiteY82" fmla="*/ 5229 h 10000"/>
              <a:gd name="connsiteX83" fmla="*/ 9269 w 10000"/>
              <a:gd name="connsiteY83" fmla="*/ 5181 h 10000"/>
              <a:gd name="connsiteX84" fmla="*/ 9355 w 10000"/>
              <a:gd name="connsiteY84" fmla="*/ 5018 h 10000"/>
              <a:gd name="connsiteX85" fmla="*/ 9684 w 10000"/>
              <a:gd name="connsiteY85" fmla="*/ 4907 h 10000"/>
              <a:gd name="connsiteX86" fmla="*/ 10000 w 10000"/>
              <a:gd name="connsiteY86" fmla="*/ 4486 h 10000"/>
              <a:gd name="connsiteX87" fmla="*/ 9364 w 10000"/>
              <a:gd name="connsiteY87" fmla="*/ 4291 h 10000"/>
              <a:gd name="connsiteX88" fmla="*/ 8919 w 10000"/>
              <a:gd name="connsiteY88" fmla="*/ 4445 h 10000"/>
              <a:gd name="connsiteX89" fmla="*/ 8802 w 10000"/>
              <a:gd name="connsiteY89" fmla="*/ 4465 h 10000"/>
              <a:gd name="connsiteX90" fmla="*/ 8625 w 10000"/>
              <a:gd name="connsiteY90" fmla="*/ 4465 h 10000"/>
              <a:gd name="connsiteX91" fmla="*/ 7508 w 10000"/>
              <a:gd name="connsiteY91" fmla="*/ 842 h 10000"/>
              <a:gd name="connsiteX92" fmla="*/ 7448 w 10000"/>
              <a:gd name="connsiteY92" fmla="*/ 10 h 10000"/>
              <a:gd name="connsiteX93" fmla="*/ 7435 w 10000"/>
              <a:gd name="connsiteY93" fmla="*/ 0 h 10000"/>
              <a:gd name="connsiteX0" fmla="*/ 7435 w 10000"/>
              <a:gd name="connsiteY0" fmla="*/ 0 h 10000"/>
              <a:gd name="connsiteX1" fmla="*/ 6336 w 10000"/>
              <a:gd name="connsiteY1" fmla="*/ 842 h 10000"/>
              <a:gd name="connsiteX2" fmla="*/ 6159 w 10000"/>
              <a:gd name="connsiteY2" fmla="*/ 1069 h 10000"/>
              <a:gd name="connsiteX3" fmla="*/ 6630 w 10000"/>
              <a:gd name="connsiteY3" fmla="*/ 1029 h 10000"/>
              <a:gd name="connsiteX4" fmla="*/ 6924 w 10000"/>
              <a:gd name="connsiteY4" fmla="*/ 1186 h 10000"/>
              <a:gd name="connsiteX5" fmla="*/ 6829 w 10000"/>
              <a:gd name="connsiteY5" fmla="*/ 1298 h 10000"/>
              <a:gd name="connsiteX6" fmla="*/ 6015 w 10000"/>
              <a:gd name="connsiteY6" fmla="*/ 1417 h 10000"/>
              <a:gd name="connsiteX7" fmla="*/ 5695 w 10000"/>
              <a:gd name="connsiteY7" fmla="*/ 1370 h 10000"/>
              <a:gd name="connsiteX8" fmla="*/ 5345 w 10000"/>
              <a:gd name="connsiteY8" fmla="*/ 1424 h 10000"/>
              <a:gd name="connsiteX9" fmla="*/ 5042 w 10000"/>
              <a:gd name="connsiteY9" fmla="*/ 1621 h 10000"/>
              <a:gd name="connsiteX10" fmla="*/ 3736 w 10000"/>
              <a:gd name="connsiteY10" fmla="*/ 2346 h 10000"/>
              <a:gd name="connsiteX11" fmla="*/ 941 w 10000"/>
              <a:gd name="connsiteY11" fmla="*/ 4972 h 10000"/>
              <a:gd name="connsiteX12" fmla="*/ 1235 w 10000"/>
              <a:gd name="connsiteY12" fmla="*/ 5110 h 10000"/>
              <a:gd name="connsiteX13" fmla="*/ 1668 w 10000"/>
              <a:gd name="connsiteY13" fmla="*/ 5137 h 10000"/>
              <a:gd name="connsiteX14" fmla="*/ 2200 w 10000"/>
              <a:gd name="connsiteY14" fmla="*/ 5457 h 10000"/>
              <a:gd name="connsiteX15" fmla="*/ 2097 w 10000"/>
              <a:gd name="connsiteY15" fmla="*/ 5647 h 10000"/>
              <a:gd name="connsiteX16" fmla="*/ 1625 w 10000"/>
              <a:gd name="connsiteY16" fmla="*/ 5787 h 10000"/>
              <a:gd name="connsiteX17" fmla="*/ 855 w 10000"/>
              <a:gd name="connsiteY17" fmla="*/ 5596 h 10000"/>
              <a:gd name="connsiteX18" fmla="*/ 971 w 10000"/>
              <a:gd name="connsiteY18" fmla="*/ 5569 h 10000"/>
              <a:gd name="connsiteX19" fmla="*/ 971 w 10000"/>
              <a:gd name="connsiteY19" fmla="*/ 5504 h 10000"/>
              <a:gd name="connsiteX20" fmla="*/ 825 w 10000"/>
              <a:gd name="connsiteY20" fmla="*/ 5432 h 10000"/>
              <a:gd name="connsiteX21" fmla="*/ 677 w 10000"/>
              <a:gd name="connsiteY21" fmla="*/ 5664 h 10000"/>
              <a:gd name="connsiteX22" fmla="*/ 738 w 10000"/>
              <a:gd name="connsiteY22" fmla="*/ 5755 h 10000"/>
              <a:gd name="connsiteX23" fmla="*/ 816 w 10000"/>
              <a:gd name="connsiteY23" fmla="*/ 5971 h 10000"/>
              <a:gd name="connsiteX24" fmla="*/ 881 w 10000"/>
              <a:gd name="connsiteY24" fmla="*/ 6105 h 10000"/>
              <a:gd name="connsiteX25" fmla="*/ 746 w 10000"/>
              <a:gd name="connsiteY25" fmla="*/ 6342 h 10000"/>
              <a:gd name="connsiteX26" fmla="*/ 475 w 10000"/>
              <a:gd name="connsiteY26" fmla="*/ 6495 h 10000"/>
              <a:gd name="connsiteX27" fmla="*/ 236 w 10000"/>
              <a:gd name="connsiteY27" fmla="*/ 6839 h 10000"/>
              <a:gd name="connsiteX28" fmla="*/ 2 w 10000"/>
              <a:gd name="connsiteY28" fmla="*/ 7185 h 10000"/>
              <a:gd name="connsiteX29" fmla="*/ 314 w 10000"/>
              <a:gd name="connsiteY29" fmla="*/ 7404 h 10000"/>
              <a:gd name="connsiteX30" fmla="*/ 707 w 10000"/>
              <a:gd name="connsiteY30" fmla="*/ 7579 h 10000"/>
              <a:gd name="connsiteX31" fmla="*/ 881 w 10000"/>
              <a:gd name="connsiteY31" fmla="*/ 7579 h 10000"/>
              <a:gd name="connsiteX32" fmla="*/ 946 w 10000"/>
              <a:gd name="connsiteY32" fmla="*/ 7670 h 10000"/>
              <a:gd name="connsiteX33" fmla="*/ 1102 w 10000"/>
              <a:gd name="connsiteY33" fmla="*/ 7868 h 10000"/>
              <a:gd name="connsiteX34" fmla="*/ 1175 w 10000"/>
              <a:gd name="connsiteY34" fmla="*/ 7973 h 10000"/>
              <a:gd name="connsiteX35" fmla="*/ 1002 w 10000"/>
              <a:gd name="connsiteY35" fmla="*/ 8064 h 10000"/>
              <a:gd name="connsiteX36" fmla="*/ 907 w 10000"/>
              <a:gd name="connsiteY36" fmla="*/ 8131 h 10000"/>
              <a:gd name="connsiteX37" fmla="*/ 864 w 10000"/>
              <a:gd name="connsiteY37" fmla="*/ 8212 h 10000"/>
              <a:gd name="connsiteX38" fmla="*/ 561 w 10000"/>
              <a:gd name="connsiteY38" fmla="*/ 8687 h 10000"/>
              <a:gd name="connsiteX39" fmla="*/ 475 w 10000"/>
              <a:gd name="connsiteY39" fmla="*/ 9012 h 10000"/>
              <a:gd name="connsiteX40" fmla="*/ 772 w 10000"/>
              <a:gd name="connsiteY40" fmla="*/ 9305 h 10000"/>
              <a:gd name="connsiteX41" fmla="*/ 1040 w 10000"/>
              <a:gd name="connsiteY41" fmla="*/ 9509 h 10000"/>
              <a:gd name="connsiteX42" fmla="*/ 1556 w 10000"/>
              <a:gd name="connsiteY42" fmla="*/ 9494 h 10000"/>
              <a:gd name="connsiteX43" fmla="*/ 1897 w 10000"/>
              <a:gd name="connsiteY43" fmla="*/ 9710 h 10000"/>
              <a:gd name="connsiteX44" fmla="*/ 2084 w 10000"/>
              <a:gd name="connsiteY44" fmla="*/ 9818 h 10000"/>
              <a:gd name="connsiteX45" fmla="*/ 2408 w 10000"/>
              <a:gd name="connsiteY45" fmla="*/ 9748 h 10000"/>
              <a:gd name="connsiteX46" fmla="*/ 2537 w 10000"/>
              <a:gd name="connsiteY46" fmla="*/ 9901 h 10000"/>
              <a:gd name="connsiteX47" fmla="*/ 3014 w 10000"/>
              <a:gd name="connsiteY47" fmla="*/ 9924 h 10000"/>
              <a:gd name="connsiteX48" fmla="*/ 3057 w 10000"/>
              <a:gd name="connsiteY48" fmla="*/ 9891 h 10000"/>
              <a:gd name="connsiteX49" fmla="*/ 3113 w 10000"/>
              <a:gd name="connsiteY49" fmla="*/ 9818 h 10000"/>
              <a:gd name="connsiteX50" fmla="*/ 3697 w 10000"/>
              <a:gd name="connsiteY50" fmla="*/ 9818 h 10000"/>
              <a:gd name="connsiteX51" fmla="*/ 3809 w 10000"/>
              <a:gd name="connsiteY51" fmla="*/ 9676 h 10000"/>
              <a:gd name="connsiteX52" fmla="*/ 3852 w 10000"/>
              <a:gd name="connsiteY52" fmla="*/ 9614 h 10000"/>
              <a:gd name="connsiteX53" fmla="*/ 4320 w 10000"/>
              <a:gd name="connsiteY53" fmla="*/ 9570 h 10000"/>
              <a:gd name="connsiteX54" fmla="*/ 4636 w 10000"/>
              <a:gd name="connsiteY54" fmla="*/ 9288 h 10000"/>
              <a:gd name="connsiteX55" fmla="*/ 4986 w 10000"/>
              <a:gd name="connsiteY55" fmla="*/ 8687 h 10000"/>
              <a:gd name="connsiteX56" fmla="*/ 5164 w 10000"/>
              <a:gd name="connsiteY56" fmla="*/ 8388 h 10000"/>
              <a:gd name="connsiteX57" fmla="*/ 5523 w 10000"/>
              <a:gd name="connsiteY57" fmla="*/ 8212 h 10000"/>
              <a:gd name="connsiteX58" fmla="*/ 5760 w 10000"/>
              <a:gd name="connsiteY58" fmla="*/ 7912 h 10000"/>
              <a:gd name="connsiteX59" fmla="*/ 6159 w 10000"/>
              <a:gd name="connsiteY59" fmla="*/ 7858 h 10000"/>
              <a:gd name="connsiteX60" fmla="*/ 6072 w 10000"/>
              <a:gd name="connsiteY60" fmla="*/ 7674 h 10000"/>
              <a:gd name="connsiteX61" fmla="*/ 6453 w 10000"/>
              <a:gd name="connsiteY61" fmla="*/ 7579 h 10000"/>
              <a:gd name="connsiteX62" fmla="*/ 6660 w 10000"/>
              <a:gd name="connsiteY62" fmla="*/ 7650 h 10000"/>
              <a:gd name="connsiteX63" fmla="*/ 6898 w 10000"/>
              <a:gd name="connsiteY63" fmla="*/ 7466 h 10000"/>
              <a:gd name="connsiteX64" fmla="*/ 7214 w 10000"/>
              <a:gd name="connsiteY64" fmla="*/ 7509 h 10000"/>
              <a:gd name="connsiteX65" fmla="*/ 7244 w 10000"/>
              <a:gd name="connsiteY65" fmla="*/ 7670 h 10000"/>
              <a:gd name="connsiteX66" fmla="*/ 7405 w 10000"/>
              <a:gd name="connsiteY66" fmla="*/ 7915 h 10000"/>
              <a:gd name="connsiteX67" fmla="*/ 7538 w 10000"/>
              <a:gd name="connsiteY67" fmla="*/ 8040 h 10000"/>
              <a:gd name="connsiteX68" fmla="*/ 7729 w 10000"/>
              <a:gd name="connsiteY68" fmla="*/ 7915 h 10000"/>
              <a:gd name="connsiteX69" fmla="*/ 7989 w 10000"/>
              <a:gd name="connsiteY69" fmla="*/ 7816 h 10000"/>
              <a:gd name="connsiteX70" fmla="*/ 8477 w 10000"/>
              <a:gd name="connsiteY70" fmla="*/ 7785 h 10000"/>
              <a:gd name="connsiteX71" fmla="*/ 8607 w 10000"/>
              <a:gd name="connsiteY71" fmla="*/ 7704 h 10000"/>
              <a:gd name="connsiteX72" fmla="*/ 8750 w 10000"/>
              <a:gd name="connsiteY72" fmla="*/ 7425 h 10000"/>
              <a:gd name="connsiteX73" fmla="*/ 8711 w 10000"/>
              <a:gd name="connsiteY73" fmla="*/ 7118 h 10000"/>
              <a:gd name="connsiteX74" fmla="*/ 8962 w 10000"/>
              <a:gd name="connsiteY74" fmla="*/ 6740 h 10000"/>
              <a:gd name="connsiteX75" fmla="*/ 9010 w 10000"/>
              <a:gd name="connsiteY75" fmla="*/ 6478 h 10000"/>
              <a:gd name="connsiteX76" fmla="*/ 9152 w 10000"/>
              <a:gd name="connsiteY76" fmla="*/ 6287 h 10000"/>
              <a:gd name="connsiteX77" fmla="*/ 9386 w 10000"/>
              <a:gd name="connsiteY77" fmla="*/ 6287 h 10000"/>
              <a:gd name="connsiteX78" fmla="*/ 9710 w 10000"/>
              <a:gd name="connsiteY78" fmla="*/ 6355 h 10000"/>
              <a:gd name="connsiteX79" fmla="*/ 9654 w 10000"/>
              <a:gd name="connsiteY79" fmla="*/ 5637 h 10000"/>
              <a:gd name="connsiteX80" fmla="*/ 9446 w 10000"/>
              <a:gd name="connsiteY80" fmla="*/ 5388 h 10000"/>
              <a:gd name="connsiteX81" fmla="*/ 9502 w 10000"/>
              <a:gd name="connsiteY81" fmla="*/ 5273 h 10000"/>
              <a:gd name="connsiteX82" fmla="*/ 9381 w 10000"/>
              <a:gd name="connsiteY82" fmla="*/ 5229 h 10000"/>
              <a:gd name="connsiteX83" fmla="*/ 9269 w 10000"/>
              <a:gd name="connsiteY83" fmla="*/ 5181 h 10000"/>
              <a:gd name="connsiteX84" fmla="*/ 9355 w 10000"/>
              <a:gd name="connsiteY84" fmla="*/ 5018 h 10000"/>
              <a:gd name="connsiteX85" fmla="*/ 9684 w 10000"/>
              <a:gd name="connsiteY85" fmla="*/ 4907 h 10000"/>
              <a:gd name="connsiteX86" fmla="*/ 10000 w 10000"/>
              <a:gd name="connsiteY86" fmla="*/ 4486 h 10000"/>
              <a:gd name="connsiteX87" fmla="*/ 9364 w 10000"/>
              <a:gd name="connsiteY87" fmla="*/ 4291 h 10000"/>
              <a:gd name="connsiteX88" fmla="*/ 8919 w 10000"/>
              <a:gd name="connsiteY88" fmla="*/ 4445 h 10000"/>
              <a:gd name="connsiteX89" fmla="*/ 8802 w 10000"/>
              <a:gd name="connsiteY89" fmla="*/ 4465 h 10000"/>
              <a:gd name="connsiteX90" fmla="*/ 8625 w 10000"/>
              <a:gd name="connsiteY90" fmla="*/ 4465 h 10000"/>
              <a:gd name="connsiteX91" fmla="*/ 7448 w 10000"/>
              <a:gd name="connsiteY91" fmla="*/ 10 h 10000"/>
              <a:gd name="connsiteX92" fmla="*/ 7435 w 10000"/>
              <a:gd name="connsiteY92" fmla="*/ 0 h 10000"/>
              <a:gd name="connsiteX0" fmla="*/ 7435 w 10000"/>
              <a:gd name="connsiteY0" fmla="*/ 0 h 10000"/>
              <a:gd name="connsiteX1" fmla="*/ 6336 w 10000"/>
              <a:gd name="connsiteY1" fmla="*/ 842 h 10000"/>
              <a:gd name="connsiteX2" fmla="*/ 6159 w 10000"/>
              <a:gd name="connsiteY2" fmla="*/ 1069 h 10000"/>
              <a:gd name="connsiteX3" fmla="*/ 6630 w 10000"/>
              <a:gd name="connsiteY3" fmla="*/ 1029 h 10000"/>
              <a:gd name="connsiteX4" fmla="*/ 6829 w 10000"/>
              <a:gd name="connsiteY4" fmla="*/ 1298 h 10000"/>
              <a:gd name="connsiteX5" fmla="*/ 6015 w 10000"/>
              <a:gd name="connsiteY5" fmla="*/ 1417 h 10000"/>
              <a:gd name="connsiteX6" fmla="*/ 5695 w 10000"/>
              <a:gd name="connsiteY6" fmla="*/ 1370 h 10000"/>
              <a:gd name="connsiteX7" fmla="*/ 5345 w 10000"/>
              <a:gd name="connsiteY7" fmla="*/ 1424 h 10000"/>
              <a:gd name="connsiteX8" fmla="*/ 5042 w 10000"/>
              <a:gd name="connsiteY8" fmla="*/ 1621 h 10000"/>
              <a:gd name="connsiteX9" fmla="*/ 3736 w 10000"/>
              <a:gd name="connsiteY9" fmla="*/ 2346 h 10000"/>
              <a:gd name="connsiteX10" fmla="*/ 941 w 10000"/>
              <a:gd name="connsiteY10" fmla="*/ 4972 h 10000"/>
              <a:gd name="connsiteX11" fmla="*/ 1235 w 10000"/>
              <a:gd name="connsiteY11" fmla="*/ 5110 h 10000"/>
              <a:gd name="connsiteX12" fmla="*/ 1668 w 10000"/>
              <a:gd name="connsiteY12" fmla="*/ 5137 h 10000"/>
              <a:gd name="connsiteX13" fmla="*/ 2200 w 10000"/>
              <a:gd name="connsiteY13" fmla="*/ 5457 h 10000"/>
              <a:gd name="connsiteX14" fmla="*/ 2097 w 10000"/>
              <a:gd name="connsiteY14" fmla="*/ 5647 h 10000"/>
              <a:gd name="connsiteX15" fmla="*/ 1625 w 10000"/>
              <a:gd name="connsiteY15" fmla="*/ 5787 h 10000"/>
              <a:gd name="connsiteX16" fmla="*/ 855 w 10000"/>
              <a:gd name="connsiteY16" fmla="*/ 5596 h 10000"/>
              <a:gd name="connsiteX17" fmla="*/ 971 w 10000"/>
              <a:gd name="connsiteY17" fmla="*/ 5569 h 10000"/>
              <a:gd name="connsiteX18" fmla="*/ 971 w 10000"/>
              <a:gd name="connsiteY18" fmla="*/ 5504 h 10000"/>
              <a:gd name="connsiteX19" fmla="*/ 825 w 10000"/>
              <a:gd name="connsiteY19" fmla="*/ 5432 h 10000"/>
              <a:gd name="connsiteX20" fmla="*/ 677 w 10000"/>
              <a:gd name="connsiteY20" fmla="*/ 5664 h 10000"/>
              <a:gd name="connsiteX21" fmla="*/ 738 w 10000"/>
              <a:gd name="connsiteY21" fmla="*/ 5755 h 10000"/>
              <a:gd name="connsiteX22" fmla="*/ 816 w 10000"/>
              <a:gd name="connsiteY22" fmla="*/ 5971 h 10000"/>
              <a:gd name="connsiteX23" fmla="*/ 881 w 10000"/>
              <a:gd name="connsiteY23" fmla="*/ 6105 h 10000"/>
              <a:gd name="connsiteX24" fmla="*/ 746 w 10000"/>
              <a:gd name="connsiteY24" fmla="*/ 6342 h 10000"/>
              <a:gd name="connsiteX25" fmla="*/ 475 w 10000"/>
              <a:gd name="connsiteY25" fmla="*/ 6495 h 10000"/>
              <a:gd name="connsiteX26" fmla="*/ 236 w 10000"/>
              <a:gd name="connsiteY26" fmla="*/ 6839 h 10000"/>
              <a:gd name="connsiteX27" fmla="*/ 2 w 10000"/>
              <a:gd name="connsiteY27" fmla="*/ 7185 h 10000"/>
              <a:gd name="connsiteX28" fmla="*/ 314 w 10000"/>
              <a:gd name="connsiteY28" fmla="*/ 7404 h 10000"/>
              <a:gd name="connsiteX29" fmla="*/ 707 w 10000"/>
              <a:gd name="connsiteY29" fmla="*/ 7579 h 10000"/>
              <a:gd name="connsiteX30" fmla="*/ 881 w 10000"/>
              <a:gd name="connsiteY30" fmla="*/ 7579 h 10000"/>
              <a:gd name="connsiteX31" fmla="*/ 946 w 10000"/>
              <a:gd name="connsiteY31" fmla="*/ 7670 h 10000"/>
              <a:gd name="connsiteX32" fmla="*/ 1102 w 10000"/>
              <a:gd name="connsiteY32" fmla="*/ 7868 h 10000"/>
              <a:gd name="connsiteX33" fmla="*/ 1175 w 10000"/>
              <a:gd name="connsiteY33" fmla="*/ 7973 h 10000"/>
              <a:gd name="connsiteX34" fmla="*/ 1002 w 10000"/>
              <a:gd name="connsiteY34" fmla="*/ 8064 h 10000"/>
              <a:gd name="connsiteX35" fmla="*/ 907 w 10000"/>
              <a:gd name="connsiteY35" fmla="*/ 8131 h 10000"/>
              <a:gd name="connsiteX36" fmla="*/ 864 w 10000"/>
              <a:gd name="connsiteY36" fmla="*/ 8212 h 10000"/>
              <a:gd name="connsiteX37" fmla="*/ 561 w 10000"/>
              <a:gd name="connsiteY37" fmla="*/ 8687 h 10000"/>
              <a:gd name="connsiteX38" fmla="*/ 475 w 10000"/>
              <a:gd name="connsiteY38" fmla="*/ 9012 h 10000"/>
              <a:gd name="connsiteX39" fmla="*/ 772 w 10000"/>
              <a:gd name="connsiteY39" fmla="*/ 9305 h 10000"/>
              <a:gd name="connsiteX40" fmla="*/ 1040 w 10000"/>
              <a:gd name="connsiteY40" fmla="*/ 9509 h 10000"/>
              <a:gd name="connsiteX41" fmla="*/ 1556 w 10000"/>
              <a:gd name="connsiteY41" fmla="*/ 9494 h 10000"/>
              <a:gd name="connsiteX42" fmla="*/ 1897 w 10000"/>
              <a:gd name="connsiteY42" fmla="*/ 9710 h 10000"/>
              <a:gd name="connsiteX43" fmla="*/ 2084 w 10000"/>
              <a:gd name="connsiteY43" fmla="*/ 9818 h 10000"/>
              <a:gd name="connsiteX44" fmla="*/ 2408 w 10000"/>
              <a:gd name="connsiteY44" fmla="*/ 9748 h 10000"/>
              <a:gd name="connsiteX45" fmla="*/ 2537 w 10000"/>
              <a:gd name="connsiteY45" fmla="*/ 9901 h 10000"/>
              <a:gd name="connsiteX46" fmla="*/ 3014 w 10000"/>
              <a:gd name="connsiteY46" fmla="*/ 9924 h 10000"/>
              <a:gd name="connsiteX47" fmla="*/ 3057 w 10000"/>
              <a:gd name="connsiteY47" fmla="*/ 9891 h 10000"/>
              <a:gd name="connsiteX48" fmla="*/ 3113 w 10000"/>
              <a:gd name="connsiteY48" fmla="*/ 9818 h 10000"/>
              <a:gd name="connsiteX49" fmla="*/ 3697 w 10000"/>
              <a:gd name="connsiteY49" fmla="*/ 9818 h 10000"/>
              <a:gd name="connsiteX50" fmla="*/ 3809 w 10000"/>
              <a:gd name="connsiteY50" fmla="*/ 9676 h 10000"/>
              <a:gd name="connsiteX51" fmla="*/ 3852 w 10000"/>
              <a:gd name="connsiteY51" fmla="*/ 9614 h 10000"/>
              <a:gd name="connsiteX52" fmla="*/ 4320 w 10000"/>
              <a:gd name="connsiteY52" fmla="*/ 9570 h 10000"/>
              <a:gd name="connsiteX53" fmla="*/ 4636 w 10000"/>
              <a:gd name="connsiteY53" fmla="*/ 9288 h 10000"/>
              <a:gd name="connsiteX54" fmla="*/ 4986 w 10000"/>
              <a:gd name="connsiteY54" fmla="*/ 8687 h 10000"/>
              <a:gd name="connsiteX55" fmla="*/ 5164 w 10000"/>
              <a:gd name="connsiteY55" fmla="*/ 8388 h 10000"/>
              <a:gd name="connsiteX56" fmla="*/ 5523 w 10000"/>
              <a:gd name="connsiteY56" fmla="*/ 8212 h 10000"/>
              <a:gd name="connsiteX57" fmla="*/ 5760 w 10000"/>
              <a:gd name="connsiteY57" fmla="*/ 7912 h 10000"/>
              <a:gd name="connsiteX58" fmla="*/ 6159 w 10000"/>
              <a:gd name="connsiteY58" fmla="*/ 7858 h 10000"/>
              <a:gd name="connsiteX59" fmla="*/ 6072 w 10000"/>
              <a:gd name="connsiteY59" fmla="*/ 7674 h 10000"/>
              <a:gd name="connsiteX60" fmla="*/ 6453 w 10000"/>
              <a:gd name="connsiteY60" fmla="*/ 7579 h 10000"/>
              <a:gd name="connsiteX61" fmla="*/ 6660 w 10000"/>
              <a:gd name="connsiteY61" fmla="*/ 7650 h 10000"/>
              <a:gd name="connsiteX62" fmla="*/ 6898 w 10000"/>
              <a:gd name="connsiteY62" fmla="*/ 7466 h 10000"/>
              <a:gd name="connsiteX63" fmla="*/ 7214 w 10000"/>
              <a:gd name="connsiteY63" fmla="*/ 7509 h 10000"/>
              <a:gd name="connsiteX64" fmla="*/ 7244 w 10000"/>
              <a:gd name="connsiteY64" fmla="*/ 7670 h 10000"/>
              <a:gd name="connsiteX65" fmla="*/ 7405 w 10000"/>
              <a:gd name="connsiteY65" fmla="*/ 7915 h 10000"/>
              <a:gd name="connsiteX66" fmla="*/ 7538 w 10000"/>
              <a:gd name="connsiteY66" fmla="*/ 8040 h 10000"/>
              <a:gd name="connsiteX67" fmla="*/ 7729 w 10000"/>
              <a:gd name="connsiteY67" fmla="*/ 7915 h 10000"/>
              <a:gd name="connsiteX68" fmla="*/ 7989 w 10000"/>
              <a:gd name="connsiteY68" fmla="*/ 7816 h 10000"/>
              <a:gd name="connsiteX69" fmla="*/ 8477 w 10000"/>
              <a:gd name="connsiteY69" fmla="*/ 7785 h 10000"/>
              <a:gd name="connsiteX70" fmla="*/ 8607 w 10000"/>
              <a:gd name="connsiteY70" fmla="*/ 7704 h 10000"/>
              <a:gd name="connsiteX71" fmla="*/ 8750 w 10000"/>
              <a:gd name="connsiteY71" fmla="*/ 7425 h 10000"/>
              <a:gd name="connsiteX72" fmla="*/ 8711 w 10000"/>
              <a:gd name="connsiteY72" fmla="*/ 7118 h 10000"/>
              <a:gd name="connsiteX73" fmla="*/ 8962 w 10000"/>
              <a:gd name="connsiteY73" fmla="*/ 6740 h 10000"/>
              <a:gd name="connsiteX74" fmla="*/ 9010 w 10000"/>
              <a:gd name="connsiteY74" fmla="*/ 6478 h 10000"/>
              <a:gd name="connsiteX75" fmla="*/ 9152 w 10000"/>
              <a:gd name="connsiteY75" fmla="*/ 6287 h 10000"/>
              <a:gd name="connsiteX76" fmla="*/ 9386 w 10000"/>
              <a:gd name="connsiteY76" fmla="*/ 6287 h 10000"/>
              <a:gd name="connsiteX77" fmla="*/ 9710 w 10000"/>
              <a:gd name="connsiteY77" fmla="*/ 6355 h 10000"/>
              <a:gd name="connsiteX78" fmla="*/ 9654 w 10000"/>
              <a:gd name="connsiteY78" fmla="*/ 5637 h 10000"/>
              <a:gd name="connsiteX79" fmla="*/ 9446 w 10000"/>
              <a:gd name="connsiteY79" fmla="*/ 5388 h 10000"/>
              <a:gd name="connsiteX80" fmla="*/ 9502 w 10000"/>
              <a:gd name="connsiteY80" fmla="*/ 5273 h 10000"/>
              <a:gd name="connsiteX81" fmla="*/ 9381 w 10000"/>
              <a:gd name="connsiteY81" fmla="*/ 5229 h 10000"/>
              <a:gd name="connsiteX82" fmla="*/ 9269 w 10000"/>
              <a:gd name="connsiteY82" fmla="*/ 5181 h 10000"/>
              <a:gd name="connsiteX83" fmla="*/ 9355 w 10000"/>
              <a:gd name="connsiteY83" fmla="*/ 5018 h 10000"/>
              <a:gd name="connsiteX84" fmla="*/ 9684 w 10000"/>
              <a:gd name="connsiteY84" fmla="*/ 4907 h 10000"/>
              <a:gd name="connsiteX85" fmla="*/ 10000 w 10000"/>
              <a:gd name="connsiteY85" fmla="*/ 4486 h 10000"/>
              <a:gd name="connsiteX86" fmla="*/ 9364 w 10000"/>
              <a:gd name="connsiteY86" fmla="*/ 4291 h 10000"/>
              <a:gd name="connsiteX87" fmla="*/ 8919 w 10000"/>
              <a:gd name="connsiteY87" fmla="*/ 4445 h 10000"/>
              <a:gd name="connsiteX88" fmla="*/ 8802 w 10000"/>
              <a:gd name="connsiteY88" fmla="*/ 4465 h 10000"/>
              <a:gd name="connsiteX89" fmla="*/ 8625 w 10000"/>
              <a:gd name="connsiteY89" fmla="*/ 4465 h 10000"/>
              <a:gd name="connsiteX90" fmla="*/ 7448 w 10000"/>
              <a:gd name="connsiteY90" fmla="*/ 10 h 10000"/>
              <a:gd name="connsiteX91" fmla="*/ 7435 w 10000"/>
              <a:gd name="connsiteY91" fmla="*/ 0 h 10000"/>
              <a:gd name="connsiteX0" fmla="*/ 7435 w 10000"/>
              <a:gd name="connsiteY0" fmla="*/ 0 h 10000"/>
              <a:gd name="connsiteX1" fmla="*/ 6336 w 10000"/>
              <a:gd name="connsiteY1" fmla="*/ 842 h 10000"/>
              <a:gd name="connsiteX2" fmla="*/ 6159 w 10000"/>
              <a:gd name="connsiteY2" fmla="*/ 1069 h 10000"/>
              <a:gd name="connsiteX3" fmla="*/ 6829 w 10000"/>
              <a:gd name="connsiteY3" fmla="*/ 1298 h 10000"/>
              <a:gd name="connsiteX4" fmla="*/ 6015 w 10000"/>
              <a:gd name="connsiteY4" fmla="*/ 1417 h 10000"/>
              <a:gd name="connsiteX5" fmla="*/ 5695 w 10000"/>
              <a:gd name="connsiteY5" fmla="*/ 1370 h 10000"/>
              <a:gd name="connsiteX6" fmla="*/ 5345 w 10000"/>
              <a:gd name="connsiteY6" fmla="*/ 1424 h 10000"/>
              <a:gd name="connsiteX7" fmla="*/ 5042 w 10000"/>
              <a:gd name="connsiteY7" fmla="*/ 1621 h 10000"/>
              <a:gd name="connsiteX8" fmla="*/ 3736 w 10000"/>
              <a:gd name="connsiteY8" fmla="*/ 2346 h 10000"/>
              <a:gd name="connsiteX9" fmla="*/ 941 w 10000"/>
              <a:gd name="connsiteY9" fmla="*/ 4972 h 10000"/>
              <a:gd name="connsiteX10" fmla="*/ 1235 w 10000"/>
              <a:gd name="connsiteY10" fmla="*/ 5110 h 10000"/>
              <a:gd name="connsiteX11" fmla="*/ 1668 w 10000"/>
              <a:gd name="connsiteY11" fmla="*/ 5137 h 10000"/>
              <a:gd name="connsiteX12" fmla="*/ 2200 w 10000"/>
              <a:gd name="connsiteY12" fmla="*/ 5457 h 10000"/>
              <a:gd name="connsiteX13" fmla="*/ 2097 w 10000"/>
              <a:gd name="connsiteY13" fmla="*/ 5647 h 10000"/>
              <a:gd name="connsiteX14" fmla="*/ 1625 w 10000"/>
              <a:gd name="connsiteY14" fmla="*/ 5787 h 10000"/>
              <a:gd name="connsiteX15" fmla="*/ 855 w 10000"/>
              <a:gd name="connsiteY15" fmla="*/ 5596 h 10000"/>
              <a:gd name="connsiteX16" fmla="*/ 971 w 10000"/>
              <a:gd name="connsiteY16" fmla="*/ 5569 h 10000"/>
              <a:gd name="connsiteX17" fmla="*/ 971 w 10000"/>
              <a:gd name="connsiteY17" fmla="*/ 5504 h 10000"/>
              <a:gd name="connsiteX18" fmla="*/ 825 w 10000"/>
              <a:gd name="connsiteY18" fmla="*/ 5432 h 10000"/>
              <a:gd name="connsiteX19" fmla="*/ 677 w 10000"/>
              <a:gd name="connsiteY19" fmla="*/ 5664 h 10000"/>
              <a:gd name="connsiteX20" fmla="*/ 738 w 10000"/>
              <a:gd name="connsiteY20" fmla="*/ 5755 h 10000"/>
              <a:gd name="connsiteX21" fmla="*/ 816 w 10000"/>
              <a:gd name="connsiteY21" fmla="*/ 5971 h 10000"/>
              <a:gd name="connsiteX22" fmla="*/ 881 w 10000"/>
              <a:gd name="connsiteY22" fmla="*/ 6105 h 10000"/>
              <a:gd name="connsiteX23" fmla="*/ 746 w 10000"/>
              <a:gd name="connsiteY23" fmla="*/ 6342 h 10000"/>
              <a:gd name="connsiteX24" fmla="*/ 475 w 10000"/>
              <a:gd name="connsiteY24" fmla="*/ 6495 h 10000"/>
              <a:gd name="connsiteX25" fmla="*/ 236 w 10000"/>
              <a:gd name="connsiteY25" fmla="*/ 6839 h 10000"/>
              <a:gd name="connsiteX26" fmla="*/ 2 w 10000"/>
              <a:gd name="connsiteY26" fmla="*/ 7185 h 10000"/>
              <a:gd name="connsiteX27" fmla="*/ 314 w 10000"/>
              <a:gd name="connsiteY27" fmla="*/ 7404 h 10000"/>
              <a:gd name="connsiteX28" fmla="*/ 707 w 10000"/>
              <a:gd name="connsiteY28" fmla="*/ 7579 h 10000"/>
              <a:gd name="connsiteX29" fmla="*/ 881 w 10000"/>
              <a:gd name="connsiteY29" fmla="*/ 7579 h 10000"/>
              <a:gd name="connsiteX30" fmla="*/ 946 w 10000"/>
              <a:gd name="connsiteY30" fmla="*/ 7670 h 10000"/>
              <a:gd name="connsiteX31" fmla="*/ 1102 w 10000"/>
              <a:gd name="connsiteY31" fmla="*/ 7868 h 10000"/>
              <a:gd name="connsiteX32" fmla="*/ 1175 w 10000"/>
              <a:gd name="connsiteY32" fmla="*/ 7973 h 10000"/>
              <a:gd name="connsiteX33" fmla="*/ 1002 w 10000"/>
              <a:gd name="connsiteY33" fmla="*/ 8064 h 10000"/>
              <a:gd name="connsiteX34" fmla="*/ 907 w 10000"/>
              <a:gd name="connsiteY34" fmla="*/ 8131 h 10000"/>
              <a:gd name="connsiteX35" fmla="*/ 864 w 10000"/>
              <a:gd name="connsiteY35" fmla="*/ 8212 h 10000"/>
              <a:gd name="connsiteX36" fmla="*/ 561 w 10000"/>
              <a:gd name="connsiteY36" fmla="*/ 8687 h 10000"/>
              <a:gd name="connsiteX37" fmla="*/ 475 w 10000"/>
              <a:gd name="connsiteY37" fmla="*/ 9012 h 10000"/>
              <a:gd name="connsiteX38" fmla="*/ 772 w 10000"/>
              <a:gd name="connsiteY38" fmla="*/ 9305 h 10000"/>
              <a:gd name="connsiteX39" fmla="*/ 1040 w 10000"/>
              <a:gd name="connsiteY39" fmla="*/ 9509 h 10000"/>
              <a:gd name="connsiteX40" fmla="*/ 1556 w 10000"/>
              <a:gd name="connsiteY40" fmla="*/ 9494 h 10000"/>
              <a:gd name="connsiteX41" fmla="*/ 1897 w 10000"/>
              <a:gd name="connsiteY41" fmla="*/ 9710 h 10000"/>
              <a:gd name="connsiteX42" fmla="*/ 2084 w 10000"/>
              <a:gd name="connsiteY42" fmla="*/ 9818 h 10000"/>
              <a:gd name="connsiteX43" fmla="*/ 2408 w 10000"/>
              <a:gd name="connsiteY43" fmla="*/ 9748 h 10000"/>
              <a:gd name="connsiteX44" fmla="*/ 2537 w 10000"/>
              <a:gd name="connsiteY44" fmla="*/ 9901 h 10000"/>
              <a:gd name="connsiteX45" fmla="*/ 3014 w 10000"/>
              <a:gd name="connsiteY45" fmla="*/ 9924 h 10000"/>
              <a:gd name="connsiteX46" fmla="*/ 3057 w 10000"/>
              <a:gd name="connsiteY46" fmla="*/ 9891 h 10000"/>
              <a:gd name="connsiteX47" fmla="*/ 3113 w 10000"/>
              <a:gd name="connsiteY47" fmla="*/ 9818 h 10000"/>
              <a:gd name="connsiteX48" fmla="*/ 3697 w 10000"/>
              <a:gd name="connsiteY48" fmla="*/ 9818 h 10000"/>
              <a:gd name="connsiteX49" fmla="*/ 3809 w 10000"/>
              <a:gd name="connsiteY49" fmla="*/ 9676 h 10000"/>
              <a:gd name="connsiteX50" fmla="*/ 3852 w 10000"/>
              <a:gd name="connsiteY50" fmla="*/ 9614 h 10000"/>
              <a:gd name="connsiteX51" fmla="*/ 4320 w 10000"/>
              <a:gd name="connsiteY51" fmla="*/ 9570 h 10000"/>
              <a:gd name="connsiteX52" fmla="*/ 4636 w 10000"/>
              <a:gd name="connsiteY52" fmla="*/ 9288 h 10000"/>
              <a:gd name="connsiteX53" fmla="*/ 4986 w 10000"/>
              <a:gd name="connsiteY53" fmla="*/ 8687 h 10000"/>
              <a:gd name="connsiteX54" fmla="*/ 5164 w 10000"/>
              <a:gd name="connsiteY54" fmla="*/ 8388 h 10000"/>
              <a:gd name="connsiteX55" fmla="*/ 5523 w 10000"/>
              <a:gd name="connsiteY55" fmla="*/ 8212 h 10000"/>
              <a:gd name="connsiteX56" fmla="*/ 5760 w 10000"/>
              <a:gd name="connsiteY56" fmla="*/ 7912 h 10000"/>
              <a:gd name="connsiteX57" fmla="*/ 6159 w 10000"/>
              <a:gd name="connsiteY57" fmla="*/ 7858 h 10000"/>
              <a:gd name="connsiteX58" fmla="*/ 6072 w 10000"/>
              <a:gd name="connsiteY58" fmla="*/ 7674 h 10000"/>
              <a:gd name="connsiteX59" fmla="*/ 6453 w 10000"/>
              <a:gd name="connsiteY59" fmla="*/ 7579 h 10000"/>
              <a:gd name="connsiteX60" fmla="*/ 6660 w 10000"/>
              <a:gd name="connsiteY60" fmla="*/ 7650 h 10000"/>
              <a:gd name="connsiteX61" fmla="*/ 6898 w 10000"/>
              <a:gd name="connsiteY61" fmla="*/ 7466 h 10000"/>
              <a:gd name="connsiteX62" fmla="*/ 7214 w 10000"/>
              <a:gd name="connsiteY62" fmla="*/ 7509 h 10000"/>
              <a:gd name="connsiteX63" fmla="*/ 7244 w 10000"/>
              <a:gd name="connsiteY63" fmla="*/ 7670 h 10000"/>
              <a:gd name="connsiteX64" fmla="*/ 7405 w 10000"/>
              <a:gd name="connsiteY64" fmla="*/ 7915 h 10000"/>
              <a:gd name="connsiteX65" fmla="*/ 7538 w 10000"/>
              <a:gd name="connsiteY65" fmla="*/ 8040 h 10000"/>
              <a:gd name="connsiteX66" fmla="*/ 7729 w 10000"/>
              <a:gd name="connsiteY66" fmla="*/ 7915 h 10000"/>
              <a:gd name="connsiteX67" fmla="*/ 7989 w 10000"/>
              <a:gd name="connsiteY67" fmla="*/ 7816 h 10000"/>
              <a:gd name="connsiteX68" fmla="*/ 8477 w 10000"/>
              <a:gd name="connsiteY68" fmla="*/ 7785 h 10000"/>
              <a:gd name="connsiteX69" fmla="*/ 8607 w 10000"/>
              <a:gd name="connsiteY69" fmla="*/ 7704 h 10000"/>
              <a:gd name="connsiteX70" fmla="*/ 8750 w 10000"/>
              <a:gd name="connsiteY70" fmla="*/ 7425 h 10000"/>
              <a:gd name="connsiteX71" fmla="*/ 8711 w 10000"/>
              <a:gd name="connsiteY71" fmla="*/ 7118 h 10000"/>
              <a:gd name="connsiteX72" fmla="*/ 8962 w 10000"/>
              <a:gd name="connsiteY72" fmla="*/ 6740 h 10000"/>
              <a:gd name="connsiteX73" fmla="*/ 9010 w 10000"/>
              <a:gd name="connsiteY73" fmla="*/ 6478 h 10000"/>
              <a:gd name="connsiteX74" fmla="*/ 9152 w 10000"/>
              <a:gd name="connsiteY74" fmla="*/ 6287 h 10000"/>
              <a:gd name="connsiteX75" fmla="*/ 9386 w 10000"/>
              <a:gd name="connsiteY75" fmla="*/ 6287 h 10000"/>
              <a:gd name="connsiteX76" fmla="*/ 9710 w 10000"/>
              <a:gd name="connsiteY76" fmla="*/ 6355 h 10000"/>
              <a:gd name="connsiteX77" fmla="*/ 9654 w 10000"/>
              <a:gd name="connsiteY77" fmla="*/ 5637 h 10000"/>
              <a:gd name="connsiteX78" fmla="*/ 9446 w 10000"/>
              <a:gd name="connsiteY78" fmla="*/ 5388 h 10000"/>
              <a:gd name="connsiteX79" fmla="*/ 9502 w 10000"/>
              <a:gd name="connsiteY79" fmla="*/ 5273 h 10000"/>
              <a:gd name="connsiteX80" fmla="*/ 9381 w 10000"/>
              <a:gd name="connsiteY80" fmla="*/ 5229 h 10000"/>
              <a:gd name="connsiteX81" fmla="*/ 9269 w 10000"/>
              <a:gd name="connsiteY81" fmla="*/ 5181 h 10000"/>
              <a:gd name="connsiteX82" fmla="*/ 9355 w 10000"/>
              <a:gd name="connsiteY82" fmla="*/ 5018 h 10000"/>
              <a:gd name="connsiteX83" fmla="*/ 9684 w 10000"/>
              <a:gd name="connsiteY83" fmla="*/ 4907 h 10000"/>
              <a:gd name="connsiteX84" fmla="*/ 10000 w 10000"/>
              <a:gd name="connsiteY84" fmla="*/ 4486 h 10000"/>
              <a:gd name="connsiteX85" fmla="*/ 9364 w 10000"/>
              <a:gd name="connsiteY85" fmla="*/ 4291 h 10000"/>
              <a:gd name="connsiteX86" fmla="*/ 8919 w 10000"/>
              <a:gd name="connsiteY86" fmla="*/ 4445 h 10000"/>
              <a:gd name="connsiteX87" fmla="*/ 8802 w 10000"/>
              <a:gd name="connsiteY87" fmla="*/ 4465 h 10000"/>
              <a:gd name="connsiteX88" fmla="*/ 8625 w 10000"/>
              <a:gd name="connsiteY88" fmla="*/ 4465 h 10000"/>
              <a:gd name="connsiteX89" fmla="*/ 7448 w 10000"/>
              <a:gd name="connsiteY89" fmla="*/ 10 h 10000"/>
              <a:gd name="connsiteX90" fmla="*/ 7435 w 10000"/>
              <a:gd name="connsiteY90" fmla="*/ 0 h 10000"/>
              <a:gd name="connsiteX0" fmla="*/ 7435 w 10000"/>
              <a:gd name="connsiteY0" fmla="*/ 76 h 10076"/>
              <a:gd name="connsiteX1" fmla="*/ 6159 w 10000"/>
              <a:gd name="connsiteY1" fmla="*/ 1145 h 10076"/>
              <a:gd name="connsiteX2" fmla="*/ 6829 w 10000"/>
              <a:gd name="connsiteY2" fmla="*/ 1374 h 10076"/>
              <a:gd name="connsiteX3" fmla="*/ 6015 w 10000"/>
              <a:gd name="connsiteY3" fmla="*/ 1493 h 10076"/>
              <a:gd name="connsiteX4" fmla="*/ 5695 w 10000"/>
              <a:gd name="connsiteY4" fmla="*/ 1446 h 10076"/>
              <a:gd name="connsiteX5" fmla="*/ 5345 w 10000"/>
              <a:gd name="connsiteY5" fmla="*/ 1500 h 10076"/>
              <a:gd name="connsiteX6" fmla="*/ 5042 w 10000"/>
              <a:gd name="connsiteY6" fmla="*/ 1697 h 10076"/>
              <a:gd name="connsiteX7" fmla="*/ 3736 w 10000"/>
              <a:gd name="connsiteY7" fmla="*/ 2422 h 10076"/>
              <a:gd name="connsiteX8" fmla="*/ 941 w 10000"/>
              <a:gd name="connsiteY8" fmla="*/ 5048 h 10076"/>
              <a:gd name="connsiteX9" fmla="*/ 1235 w 10000"/>
              <a:gd name="connsiteY9" fmla="*/ 5186 h 10076"/>
              <a:gd name="connsiteX10" fmla="*/ 1668 w 10000"/>
              <a:gd name="connsiteY10" fmla="*/ 5213 h 10076"/>
              <a:gd name="connsiteX11" fmla="*/ 2200 w 10000"/>
              <a:gd name="connsiteY11" fmla="*/ 5533 h 10076"/>
              <a:gd name="connsiteX12" fmla="*/ 2097 w 10000"/>
              <a:gd name="connsiteY12" fmla="*/ 5723 h 10076"/>
              <a:gd name="connsiteX13" fmla="*/ 1625 w 10000"/>
              <a:gd name="connsiteY13" fmla="*/ 5863 h 10076"/>
              <a:gd name="connsiteX14" fmla="*/ 855 w 10000"/>
              <a:gd name="connsiteY14" fmla="*/ 5672 h 10076"/>
              <a:gd name="connsiteX15" fmla="*/ 971 w 10000"/>
              <a:gd name="connsiteY15" fmla="*/ 5645 h 10076"/>
              <a:gd name="connsiteX16" fmla="*/ 971 w 10000"/>
              <a:gd name="connsiteY16" fmla="*/ 5580 h 10076"/>
              <a:gd name="connsiteX17" fmla="*/ 825 w 10000"/>
              <a:gd name="connsiteY17" fmla="*/ 5508 h 10076"/>
              <a:gd name="connsiteX18" fmla="*/ 677 w 10000"/>
              <a:gd name="connsiteY18" fmla="*/ 5740 h 10076"/>
              <a:gd name="connsiteX19" fmla="*/ 738 w 10000"/>
              <a:gd name="connsiteY19" fmla="*/ 5831 h 10076"/>
              <a:gd name="connsiteX20" fmla="*/ 816 w 10000"/>
              <a:gd name="connsiteY20" fmla="*/ 6047 h 10076"/>
              <a:gd name="connsiteX21" fmla="*/ 881 w 10000"/>
              <a:gd name="connsiteY21" fmla="*/ 6181 h 10076"/>
              <a:gd name="connsiteX22" fmla="*/ 746 w 10000"/>
              <a:gd name="connsiteY22" fmla="*/ 6418 h 10076"/>
              <a:gd name="connsiteX23" fmla="*/ 475 w 10000"/>
              <a:gd name="connsiteY23" fmla="*/ 6571 h 10076"/>
              <a:gd name="connsiteX24" fmla="*/ 236 w 10000"/>
              <a:gd name="connsiteY24" fmla="*/ 6915 h 10076"/>
              <a:gd name="connsiteX25" fmla="*/ 2 w 10000"/>
              <a:gd name="connsiteY25" fmla="*/ 7261 h 10076"/>
              <a:gd name="connsiteX26" fmla="*/ 314 w 10000"/>
              <a:gd name="connsiteY26" fmla="*/ 7480 h 10076"/>
              <a:gd name="connsiteX27" fmla="*/ 707 w 10000"/>
              <a:gd name="connsiteY27" fmla="*/ 7655 h 10076"/>
              <a:gd name="connsiteX28" fmla="*/ 881 w 10000"/>
              <a:gd name="connsiteY28" fmla="*/ 7655 h 10076"/>
              <a:gd name="connsiteX29" fmla="*/ 946 w 10000"/>
              <a:gd name="connsiteY29" fmla="*/ 7746 h 10076"/>
              <a:gd name="connsiteX30" fmla="*/ 1102 w 10000"/>
              <a:gd name="connsiteY30" fmla="*/ 7944 h 10076"/>
              <a:gd name="connsiteX31" fmla="*/ 1175 w 10000"/>
              <a:gd name="connsiteY31" fmla="*/ 8049 h 10076"/>
              <a:gd name="connsiteX32" fmla="*/ 1002 w 10000"/>
              <a:gd name="connsiteY32" fmla="*/ 8140 h 10076"/>
              <a:gd name="connsiteX33" fmla="*/ 907 w 10000"/>
              <a:gd name="connsiteY33" fmla="*/ 8207 h 10076"/>
              <a:gd name="connsiteX34" fmla="*/ 864 w 10000"/>
              <a:gd name="connsiteY34" fmla="*/ 8288 h 10076"/>
              <a:gd name="connsiteX35" fmla="*/ 561 w 10000"/>
              <a:gd name="connsiteY35" fmla="*/ 8763 h 10076"/>
              <a:gd name="connsiteX36" fmla="*/ 475 w 10000"/>
              <a:gd name="connsiteY36" fmla="*/ 9088 h 10076"/>
              <a:gd name="connsiteX37" fmla="*/ 772 w 10000"/>
              <a:gd name="connsiteY37" fmla="*/ 9381 h 10076"/>
              <a:gd name="connsiteX38" fmla="*/ 1040 w 10000"/>
              <a:gd name="connsiteY38" fmla="*/ 9585 h 10076"/>
              <a:gd name="connsiteX39" fmla="*/ 1556 w 10000"/>
              <a:gd name="connsiteY39" fmla="*/ 9570 h 10076"/>
              <a:gd name="connsiteX40" fmla="*/ 1897 w 10000"/>
              <a:gd name="connsiteY40" fmla="*/ 9786 h 10076"/>
              <a:gd name="connsiteX41" fmla="*/ 2084 w 10000"/>
              <a:gd name="connsiteY41" fmla="*/ 9894 h 10076"/>
              <a:gd name="connsiteX42" fmla="*/ 2408 w 10000"/>
              <a:gd name="connsiteY42" fmla="*/ 9824 h 10076"/>
              <a:gd name="connsiteX43" fmla="*/ 2537 w 10000"/>
              <a:gd name="connsiteY43" fmla="*/ 9977 h 10076"/>
              <a:gd name="connsiteX44" fmla="*/ 3014 w 10000"/>
              <a:gd name="connsiteY44" fmla="*/ 10000 h 10076"/>
              <a:gd name="connsiteX45" fmla="*/ 3057 w 10000"/>
              <a:gd name="connsiteY45" fmla="*/ 9967 h 10076"/>
              <a:gd name="connsiteX46" fmla="*/ 3113 w 10000"/>
              <a:gd name="connsiteY46" fmla="*/ 9894 h 10076"/>
              <a:gd name="connsiteX47" fmla="*/ 3697 w 10000"/>
              <a:gd name="connsiteY47" fmla="*/ 9894 h 10076"/>
              <a:gd name="connsiteX48" fmla="*/ 3809 w 10000"/>
              <a:gd name="connsiteY48" fmla="*/ 9752 h 10076"/>
              <a:gd name="connsiteX49" fmla="*/ 3852 w 10000"/>
              <a:gd name="connsiteY49" fmla="*/ 9690 h 10076"/>
              <a:gd name="connsiteX50" fmla="*/ 4320 w 10000"/>
              <a:gd name="connsiteY50" fmla="*/ 9646 h 10076"/>
              <a:gd name="connsiteX51" fmla="*/ 4636 w 10000"/>
              <a:gd name="connsiteY51" fmla="*/ 9364 h 10076"/>
              <a:gd name="connsiteX52" fmla="*/ 4986 w 10000"/>
              <a:gd name="connsiteY52" fmla="*/ 8763 h 10076"/>
              <a:gd name="connsiteX53" fmla="*/ 5164 w 10000"/>
              <a:gd name="connsiteY53" fmla="*/ 8464 h 10076"/>
              <a:gd name="connsiteX54" fmla="*/ 5523 w 10000"/>
              <a:gd name="connsiteY54" fmla="*/ 8288 h 10076"/>
              <a:gd name="connsiteX55" fmla="*/ 5760 w 10000"/>
              <a:gd name="connsiteY55" fmla="*/ 7988 h 10076"/>
              <a:gd name="connsiteX56" fmla="*/ 6159 w 10000"/>
              <a:gd name="connsiteY56" fmla="*/ 7934 h 10076"/>
              <a:gd name="connsiteX57" fmla="*/ 6072 w 10000"/>
              <a:gd name="connsiteY57" fmla="*/ 7750 h 10076"/>
              <a:gd name="connsiteX58" fmla="*/ 6453 w 10000"/>
              <a:gd name="connsiteY58" fmla="*/ 7655 h 10076"/>
              <a:gd name="connsiteX59" fmla="*/ 6660 w 10000"/>
              <a:gd name="connsiteY59" fmla="*/ 7726 h 10076"/>
              <a:gd name="connsiteX60" fmla="*/ 6898 w 10000"/>
              <a:gd name="connsiteY60" fmla="*/ 7542 h 10076"/>
              <a:gd name="connsiteX61" fmla="*/ 7214 w 10000"/>
              <a:gd name="connsiteY61" fmla="*/ 7585 h 10076"/>
              <a:gd name="connsiteX62" fmla="*/ 7244 w 10000"/>
              <a:gd name="connsiteY62" fmla="*/ 7746 h 10076"/>
              <a:gd name="connsiteX63" fmla="*/ 7405 w 10000"/>
              <a:gd name="connsiteY63" fmla="*/ 7991 h 10076"/>
              <a:gd name="connsiteX64" fmla="*/ 7538 w 10000"/>
              <a:gd name="connsiteY64" fmla="*/ 8116 h 10076"/>
              <a:gd name="connsiteX65" fmla="*/ 7729 w 10000"/>
              <a:gd name="connsiteY65" fmla="*/ 7991 h 10076"/>
              <a:gd name="connsiteX66" fmla="*/ 7989 w 10000"/>
              <a:gd name="connsiteY66" fmla="*/ 7892 h 10076"/>
              <a:gd name="connsiteX67" fmla="*/ 8477 w 10000"/>
              <a:gd name="connsiteY67" fmla="*/ 7861 h 10076"/>
              <a:gd name="connsiteX68" fmla="*/ 8607 w 10000"/>
              <a:gd name="connsiteY68" fmla="*/ 7780 h 10076"/>
              <a:gd name="connsiteX69" fmla="*/ 8750 w 10000"/>
              <a:gd name="connsiteY69" fmla="*/ 7501 h 10076"/>
              <a:gd name="connsiteX70" fmla="*/ 8711 w 10000"/>
              <a:gd name="connsiteY70" fmla="*/ 7194 h 10076"/>
              <a:gd name="connsiteX71" fmla="*/ 8962 w 10000"/>
              <a:gd name="connsiteY71" fmla="*/ 6816 h 10076"/>
              <a:gd name="connsiteX72" fmla="*/ 9010 w 10000"/>
              <a:gd name="connsiteY72" fmla="*/ 6554 h 10076"/>
              <a:gd name="connsiteX73" fmla="*/ 9152 w 10000"/>
              <a:gd name="connsiteY73" fmla="*/ 6363 h 10076"/>
              <a:gd name="connsiteX74" fmla="*/ 9386 w 10000"/>
              <a:gd name="connsiteY74" fmla="*/ 6363 h 10076"/>
              <a:gd name="connsiteX75" fmla="*/ 9710 w 10000"/>
              <a:gd name="connsiteY75" fmla="*/ 6431 h 10076"/>
              <a:gd name="connsiteX76" fmla="*/ 9654 w 10000"/>
              <a:gd name="connsiteY76" fmla="*/ 5713 h 10076"/>
              <a:gd name="connsiteX77" fmla="*/ 9446 w 10000"/>
              <a:gd name="connsiteY77" fmla="*/ 5464 h 10076"/>
              <a:gd name="connsiteX78" fmla="*/ 9502 w 10000"/>
              <a:gd name="connsiteY78" fmla="*/ 5349 h 10076"/>
              <a:gd name="connsiteX79" fmla="*/ 9381 w 10000"/>
              <a:gd name="connsiteY79" fmla="*/ 5305 h 10076"/>
              <a:gd name="connsiteX80" fmla="*/ 9269 w 10000"/>
              <a:gd name="connsiteY80" fmla="*/ 5257 h 10076"/>
              <a:gd name="connsiteX81" fmla="*/ 9355 w 10000"/>
              <a:gd name="connsiteY81" fmla="*/ 5094 h 10076"/>
              <a:gd name="connsiteX82" fmla="*/ 9684 w 10000"/>
              <a:gd name="connsiteY82" fmla="*/ 4983 h 10076"/>
              <a:gd name="connsiteX83" fmla="*/ 10000 w 10000"/>
              <a:gd name="connsiteY83" fmla="*/ 4562 h 10076"/>
              <a:gd name="connsiteX84" fmla="*/ 9364 w 10000"/>
              <a:gd name="connsiteY84" fmla="*/ 4367 h 10076"/>
              <a:gd name="connsiteX85" fmla="*/ 8919 w 10000"/>
              <a:gd name="connsiteY85" fmla="*/ 4521 h 10076"/>
              <a:gd name="connsiteX86" fmla="*/ 8802 w 10000"/>
              <a:gd name="connsiteY86" fmla="*/ 4541 h 10076"/>
              <a:gd name="connsiteX87" fmla="*/ 8625 w 10000"/>
              <a:gd name="connsiteY87" fmla="*/ 4541 h 10076"/>
              <a:gd name="connsiteX88" fmla="*/ 7448 w 10000"/>
              <a:gd name="connsiteY88" fmla="*/ 86 h 10076"/>
              <a:gd name="connsiteX89" fmla="*/ 7435 w 10000"/>
              <a:gd name="connsiteY89" fmla="*/ 76 h 10076"/>
              <a:gd name="connsiteX0" fmla="*/ 7435 w 10000"/>
              <a:gd name="connsiteY0" fmla="*/ 76 h 10076"/>
              <a:gd name="connsiteX1" fmla="*/ 6159 w 10000"/>
              <a:gd name="connsiteY1" fmla="*/ 1145 h 10076"/>
              <a:gd name="connsiteX2" fmla="*/ 6015 w 10000"/>
              <a:gd name="connsiteY2" fmla="*/ 1493 h 10076"/>
              <a:gd name="connsiteX3" fmla="*/ 5695 w 10000"/>
              <a:gd name="connsiteY3" fmla="*/ 1446 h 10076"/>
              <a:gd name="connsiteX4" fmla="*/ 5345 w 10000"/>
              <a:gd name="connsiteY4" fmla="*/ 1500 h 10076"/>
              <a:gd name="connsiteX5" fmla="*/ 5042 w 10000"/>
              <a:gd name="connsiteY5" fmla="*/ 1697 h 10076"/>
              <a:gd name="connsiteX6" fmla="*/ 3736 w 10000"/>
              <a:gd name="connsiteY6" fmla="*/ 2422 h 10076"/>
              <a:gd name="connsiteX7" fmla="*/ 941 w 10000"/>
              <a:gd name="connsiteY7" fmla="*/ 5048 h 10076"/>
              <a:gd name="connsiteX8" fmla="*/ 1235 w 10000"/>
              <a:gd name="connsiteY8" fmla="*/ 5186 h 10076"/>
              <a:gd name="connsiteX9" fmla="*/ 1668 w 10000"/>
              <a:gd name="connsiteY9" fmla="*/ 5213 h 10076"/>
              <a:gd name="connsiteX10" fmla="*/ 2200 w 10000"/>
              <a:gd name="connsiteY10" fmla="*/ 5533 h 10076"/>
              <a:gd name="connsiteX11" fmla="*/ 2097 w 10000"/>
              <a:gd name="connsiteY11" fmla="*/ 5723 h 10076"/>
              <a:gd name="connsiteX12" fmla="*/ 1625 w 10000"/>
              <a:gd name="connsiteY12" fmla="*/ 5863 h 10076"/>
              <a:gd name="connsiteX13" fmla="*/ 855 w 10000"/>
              <a:gd name="connsiteY13" fmla="*/ 5672 h 10076"/>
              <a:gd name="connsiteX14" fmla="*/ 971 w 10000"/>
              <a:gd name="connsiteY14" fmla="*/ 5645 h 10076"/>
              <a:gd name="connsiteX15" fmla="*/ 971 w 10000"/>
              <a:gd name="connsiteY15" fmla="*/ 5580 h 10076"/>
              <a:gd name="connsiteX16" fmla="*/ 825 w 10000"/>
              <a:gd name="connsiteY16" fmla="*/ 5508 h 10076"/>
              <a:gd name="connsiteX17" fmla="*/ 677 w 10000"/>
              <a:gd name="connsiteY17" fmla="*/ 5740 h 10076"/>
              <a:gd name="connsiteX18" fmla="*/ 738 w 10000"/>
              <a:gd name="connsiteY18" fmla="*/ 5831 h 10076"/>
              <a:gd name="connsiteX19" fmla="*/ 816 w 10000"/>
              <a:gd name="connsiteY19" fmla="*/ 6047 h 10076"/>
              <a:gd name="connsiteX20" fmla="*/ 881 w 10000"/>
              <a:gd name="connsiteY20" fmla="*/ 6181 h 10076"/>
              <a:gd name="connsiteX21" fmla="*/ 746 w 10000"/>
              <a:gd name="connsiteY21" fmla="*/ 6418 h 10076"/>
              <a:gd name="connsiteX22" fmla="*/ 475 w 10000"/>
              <a:gd name="connsiteY22" fmla="*/ 6571 h 10076"/>
              <a:gd name="connsiteX23" fmla="*/ 236 w 10000"/>
              <a:gd name="connsiteY23" fmla="*/ 6915 h 10076"/>
              <a:gd name="connsiteX24" fmla="*/ 2 w 10000"/>
              <a:gd name="connsiteY24" fmla="*/ 7261 h 10076"/>
              <a:gd name="connsiteX25" fmla="*/ 314 w 10000"/>
              <a:gd name="connsiteY25" fmla="*/ 7480 h 10076"/>
              <a:gd name="connsiteX26" fmla="*/ 707 w 10000"/>
              <a:gd name="connsiteY26" fmla="*/ 7655 h 10076"/>
              <a:gd name="connsiteX27" fmla="*/ 881 w 10000"/>
              <a:gd name="connsiteY27" fmla="*/ 7655 h 10076"/>
              <a:gd name="connsiteX28" fmla="*/ 946 w 10000"/>
              <a:gd name="connsiteY28" fmla="*/ 7746 h 10076"/>
              <a:gd name="connsiteX29" fmla="*/ 1102 w 10000"/>
              <a:gd name="connsiteY29" fmla="*/ 7944 h 10076"/>
              <a:gd name="connsiteX30" fmla="*/ 1175 w 10000"/>
              <a:gd name="connsiteY30" fmla="*/ 8049 h 10076"/>
              <a:gd name="connsiteX31" fmla="*/ 1002 w 10000"/>
              <a:gd name="connsiteY31" fmla="*/ 8140 h 10076"/>
              <a:gd name="connsiteX32" fmla="*/ 907 w 10000"/>
              <a:gd name="connsiteY32" fmla="*/ 8207 h 10076"/>
              <a:gd name="connsiteX33" fmla="*/ 864 w 10000"/>
              <a:gd name="connsiteY33" fmla="*/ 8288 h 10076"/>
              <a:gd name="connsiteX34" fmla="*/ 561 w 10000"/>
              <a:gd name="connsiteY34" fmla="*/ 8763 h 10076"/>
              <a:gd name="connsiteX35" fmla="*/ 475 w 10000"/>
              <a:gd name="connsiteY35" fmla="*/ 9088 h 10076"/>
              <a:gd name="connsiteX36" fmla="*/ 772 w 10000"/>
              <a:gd name="connsiteY36" fmla="*/ 9381 h 10076"/>
              <a:gd name="connsiteX37" fmla="*/ 1040 w 10000"/>
              <a:gd name="connsiteY37" fmla="*/ 9585 h 10076"/>
              <a:gd name="connsiteX38" fmla="*/ 1556 w 10000"/>
              <a:gd name="connsiteY38" fmla="*/ 9570 h 10076"/>
              <a:gd name="connsiteX39" fmla="*/ 1897 w 10000"/>
              <a:gd name="connsiteY39" fmla="*/ 9786 h 10076"/>
              <a:gd name="connsiteX40" fmla="*/ 2084 w 10000"/>
              <a:gd name="connsiteY40" fmla="*/ 9894 h 10076"/>
              <a:gd name="connsiteX41" fmla="*/ 2408 w 10000"/>
              <a:gd name="connsiteY41" fmla="*/ 9824 h 10076"/>
              <a:gd name="connsiteX42" fmla="*/ 2537 w 10000"/>
              <a:gd name="connsiteY42" fmla="*/ 9977 h 10076"/>
              <a:gd name="connsiteX43" fmla="*/ 3014 w 10000"/>
              <a:gd name="connsiteY43" fmla="*/ 10000 h 10076"/>
              <a:gd name="connsiteX44" fmla="*/ 3057 w 10000"/>
              <a:gd name="connsiteY44" fmla="*/ 9967 h 10076"/>
              <a:gd name="connsiteX45" fmla="*/ 3113 w 10000"/>
              <a:gd name="connsiteY45" fmla="*/ 9894 h 10076"/>
              <a:gd name="connsiteX46" fmla="*/ 3697 w 10000"/>
              <a:gd name="connsiteY46" fmla="*/ 9894 h 10076"/>
              <a:gd name="connsiteX47" fmla="*/ 3809 w 10000"/>
              <a:gd name="connsiteY47" fmla="*/ 9752 h 10076"/>
              <a:gd name="connsiteX48" fmla="*/ 3852 w 10000"/>
              <a:gd name="connsiteY48" fmla="*/ 9690 h 10076"/>
              <a:gd name="connsiteX49" fmla="*/ 4320 w 10000"/>
              <a:gd name="connsiteY49" fmla="*/ 9646 h 10076"/>
              <a:gd name="connsiteX50" fmla="*/ 4636 w 10000"/>
              <a:gd name="connsiteY50" fmla="*/ 9364 h 10076"/>
              <a:gd name="connsiteX51" fmla="*/ 4986 w 10000"/>
              <a:gd name="connsiteY51" fmla="*/ 8763 h 10076"/>
              <a:gd name="connsiteX52" fmla="*/ 5164 w 10000"/>
              <a:gd name="connsiteY52" fmla="*/ 8464 h 10076"/>
              <a:gd name="connsiteX53" fmla="*/ 5523 w 10000"/>
              <a:gd name="connsiteY53" fmla="*/ 8288 h 10076"/>
              <a:gd name="connsiteX54" fmla="*/ 5760 w 10000"/>
              <a:gd name="connsiteY54" fmla="*/ 7988 h 10076"/>
              <a:gd name="connsiteX55" fmla="*/ 6159 w 10000"/>
              <a:gd name="connsiteY55" fmla="*/ 7934 h 10076"/>
              <a:gd name="connsiteX56" fmla="*/ 6072 w 10000"/>
              <a:gd name="connsiteY56" fmla="*/ 7750 h 10076"/>
              <a:gd name="connsiteX57" fmla="*/ 6453 w 10000"/>
              <a:gd name="connsiteY57" fmla="*/ 7655 h 10076"/>
              <a:gd name="connsiteX58" fmla="*/ 6660 w 10000"/>
              <a:gd name="connsiteY58" fmla="*/ 7726 h 10076"/>
              <a:gd name="connsiteX59" fmla="*/ 6898 w 10000"/>
              <a:gd name="connsiteY59" fmla="*/ 7542 h 10076"/>
              <a:gd name="connsiteX60" fmla="*/ 7214 w 10000"/>
              <a:gd name="connsiteY60" fmla="*/ 7585 h 10076"/>
              <a:gd name="connsiteX61" fmla="*/ 7244 w 10000"/>
              <a:gd name="connsiteY61" fmla="*/ 7746 h 10076"/>
              <a:gd name="connsiteX62" fmla="*/ 7405 w 10000"/>
              <a:gd name="connsiteY62" fmla="*/ 7991 h 10076"/>
              <a:gd name="connsiteX63" fmla="*/ 7538 w 10000"/>
              <a:gd name="connsiteY63" fmla="*/ 8116 h 10076"/>
              <a:gd name="connsiteX64" fmla="*/ 7729 w 10000"/>
              <a:gd name="connsiteY64" fmla="*/ 7991 h 10076"/>
              <a:gd name="connsiteX65" fmla="*/ 7989 w 10000"/>
              <a:gd name="connsiteY65" fmla="*/ 7892 h 10076"/>
              <a:gd name="connsiteX66" fmla="*/ 8477 w 10000"/>
              <a:gd name="connsiteY66" fmla="*/ 7861 h 10076"/>
              <a:gd name="connsiteX67" fmla="*/ 8607 w 10000"/>
              <a:gd name="connsiteY67" fmla="*/ 7780 h 10076"/>
              <a:gd name="connsiteX68" fmla="*/ 8750 w 10000"/>
              <a:gd name="connsiteY68" fmla="*/ 7501 h 10076"/>
              <a:gd name="connsiteX69" fmla="*/ 8711 w 10000"/>
              <a:gd name="connsiteY69" fmla="*/ 7194 h 10076"/>
              <a:gd name="connsiteX70" fmla="*/ 8962 w 10000"/>
              <a:gd name="connsiteY70" fmla="*/ 6816 h 10076"/>
              <a:gd name="connsiteX71" fmla="*/ 9010 w 10000"/>
              <a:gd name="connsiteY71" fmla="*/ 6554 h 10076"/>
              <a:gd name="connsiteX72" fmla="*/ 9152 w 10000"/>
              <a:gd name="connsiteY72" fmla="*/ 6363 h 10076"/>
              <a:gd name="connsiteX73" fmla="*/ 9386 w 10000"/>
              <a:gd name="connsiteY73" fmla="*/ 6363 h 10076"/>
              <a:gd name="connsiteX74" fmla="*/ 9710 w 10000"/>
              <a:gd name="connsiteY74" fmla="*/ 6431 h 10076"/>
              <a:gd name="connsiteX75" fmla="*/ 9654 w 10000"/>
              <a:gd name="connsiteY75" fmla="*/ 5713 h 10076"/>
              <a:gd name="connsiteX76" fmla="*/ 9446 w 10000"/>
              <a:gd name="connsiteY76" fmla="*/ 5464 h 10076"/>
              <a:gd name="connsiteX77" fmla="*/ 9502 w 10000"/>
              <a:gd name="connsiteY77" fmla="*/ 5349 h 10076"/>
              <a:gd name="connsiteX78" fmla="*/ 9381 w 10000"/>
              <a:gd name="connsiteY78" fmla="*/ 5305 h 10076"/>
              <a:gd name="connsiteX79" fmla="*/ 9269 w 10000"/>
              <a:gd name="connsiteY79" fmla="*/ 5257 h 10076"/>
              <a:gd name="connsiteX80" fmla="*/ 9355 w 10000"/>
              <a:gd name="connsiteY80" fmla="*/ 5094 h 10076"/>
              <a:gd name="connsiteX81" fmla="*/ 9684 w 10000"/>
              <a:gd name="connsiteY81" fmla="*/ 4983 h 10076"/>
              <a:gd name="connsiteX82" fmla="*/ 10000 w 10000"/>
              <a:gd name="connsiteY82" fmla="*/ 4562 h 10076"/>
              <a:gd name="connsiteX83" fmla="*/ 9364 w 10000"/>
              <a:gd name="connsiteY83" fmla="*/ 4367 h 10076"/>
              <a:gd name="connsiteX84" fmla="*/ 8919 w 10000"/>
              <a:gd name="connsiteY84" fmla="*/ 4521 h 10076"/>
              <a:gd name="connsiteX85" fmla="*/ 8802 w 10000"/>
              <a:gd name="connsiteY85" fmla="*/ 4541 h 10076"/>
              <a:gd name="connsiteX86" fmla="*/ 8625 w 10000"/>
              <a:gd name="connsiteY86" fmla="*/ 4541 h 10076"/>
              <a:gd name="connsiteX87" fmla="*/ 7448 w 10000"/>
              <a:gd name="connsiteY87" fmla="*/ 86 h 10076"/>
              <a:gd name="connsiteX88" fmla="*/ 7435 w 10000"/>
              <a:gd name="connsiteY88" fmla="*/ 76 h 10076"/>
              <a:gd name="connsiteX0" fmla="*/ 7435 w 10000"/>
              <a:gd name="connsiteY0" fmla="*/ 102 h 10102"/>
              <a:gd name="connsiteX1" fmla="*/ 6015 w 10000"/>
              <a:gd name="connsiteY1" fmla="*/ 1519 h 10102"/>
              <a:gd name="connsiteX2" fmla="*/ 5695 w 10000"/>
              <a:gd name="connsiteY2" fmla="*/ 1472 h 10102"/>
              <a:gd name="connsiteX3" fmla="*/ 5345 w 10000"/>
              <a:gd name="connsiteY3" fmla="*/ 1526 h 10102"/>
              <a:gd name="connsiteX4" fmla="*/ 5042 w 10000"/>
              <a:gd name="connsiteY4" fmla="*/ 1723 h 10102"/>
              <a:gd name="connsiteX5" fmla="*/ 3736 w 10000"/>
              <a:gd name="connsiteY5" fmla="*/ 2448 h 10102"/>
              <a:gd name="connsiteX6" fmla="*/ 941 w 10000"/>
              <a:gd name="connsiteY6" fmla="*/ 5074 h 10102"/>
              <a:gd name="connsiteX7" fmla="*/ 1235 w 10000"/>
              <a:gd name="connsiteY7" fmla="*/ 5212 h 10102"/>
              <a:gd name="connsiteX8" fmla="*/ 1668 w 10000"/>
              <a:gd name="connsiteY8" fmla="*/ 5239 h 10102"/>
              <a:gd name="connsiteX9" fmla="*/ 2200 w 10000"/>
              <a:gd name="connsiteY9" fmla="*/ 5559 h 10102"/>
              <a:gd name="connsiteX10" fmla="*/ 2097 w 10000"/>
              <a:gd name="connsiteY10" fmla="*/ 5749 h 10102"/>
              <a:gd name="connsiteX11" fmla="*/ 1625 w 10000"/>
              <a:gd name="connsiteY11" fmla="*/ 5889 h 10102"/>
              <a:gd name="connsiteX12" fmla="*/ 855 w 10000"/>
              <a:gd name="connsiteY12" fmla="*/ 5698 h 10102"/>
              <a:gd name="connsiteX13" fmla="*/ 971 w 10000"/>
              <a:gd name="connsiteY13" fmla="*/ 5671 h 10102"/>
              <a:gd name="connsiteX14" fmla="*/ 971 w 10000"/>
              <a:gd name="connsiteY14" fmla="*/ 5606 h 10102"/>
              <a:gd name="connsiteX15" fmla="*/ 825 w 10000"/>
              <a:gd name="connsiteY15" fmla="*/ 5534 h 10102"/>
              <a:gd name="connsiteX16" fmla="*/ 677 w 10000"/>
              <a:gd name="connsiteY16" fmla="*/ 5766 h 10102"/>
              <a:gd name="connsiteX17" fmla="*/ 738 w 10000"/>
              <a:gd name="connsiteY17" fmla="*/ 5857 h 10102"/>
              <a:gd name="connsiteX18" fmla="*/ 816 w 10000"/>
              <a:gd name="connsiteY18" fmla="*/ 6073 h 10102"/>
              <a:gd name="connsiteX19" fmla="*/ 881 w 10000"/>
              <a:gd name="connsiteY19" fmla="*/ 6207 h 10102"/>
              <a:gd name="connsiteX20" fmla="*/ 746 w 10000"/>
              <a:gd name="connsiteY20" fmla="*/ 6444 h 10102"/>
              <a:gd name="connsiteX21" fmla="*/ 475 w 10000"/>
              <a:gd name="connsiteY21" fmla="*/ 6597 h 10102"/>
              <a:gd name="connsiteX22" fmla="*/ 236 w 10000"/>
              <a:gd name="connsiteY22" fmla="*/ 6941 h 10102"/>
              <a:gd name="connsiteX23" fmla="*/ 2 w 10000"/>
              <a:gd name="connsiteY23" fmla="*/ 7287 h 10102"/>
              <a:gd name="connsiteX24" fmla="*/ 314 w 10000"/>
              <a:gd name="connsiteY24" fmla="*/ 7506 h 10102"/>
              <a:gd name="connsiteX25" fmla="*/ 707 w 10000"/>
              <a:gd name="connsiteY25" fmla="*/ 7681 h 10102"/>
              <a:gd name="connsiteX26" fmla="*/ 881 w 10000"/>
              <a:gd name="connsiteY26" fmla="*/ 7681 h 10102"/>
              <a:gd name="connsiteX27" fmla="*/ 946 w 10000"/>
              <a:gd name="connsiteY27" fmla="*/ 7772 h 10102"/>
              <a:gd name="connsiteX28" fmla="*/ 1102 w 10000"/>
              <a:gd name="connsiteY28" fmla="*/ 7970 h 10102"/>
              <a:gd name="connsiteX29" fmla="*/ 1175 w 10000"/>
              <a:gd name="connsiteY29" fmla="*/ 8075 h 10102"/>
              <a:gd name="connsiteX30" fmla="*/ 1002 w 10000"/>
              <a:gd name="connsiteY30" fmla="*/ 8166 h 10102"/>
              <a:gd name="connsiteX31" fmla="*/ 907 w 10000"/>
              <a:gd name="connsiteY31" fmla="*/ 8233 h 10102"/>
              <a:gd name="connsiteX32" fmla="*/ 864 w 10000"/>
              <a:gd name="connsiteY32" fmla="*/ 8314 h 10102"/>
              <a:gd name="connsiteX33" fmla="*/ 561 w 10000"/>
              <a:gd name="connsiteY33" fmla="*/ 8789 h 10102"/>
              <a:gd name="connsiteX34" fmla="*/ 475 w 10000"/>
              <a:gd name="connsiteY34" fmla="*/ 9114 h 10102"/>
              <a:gd name="connsiteX35" fmla="*/ 772 w 10000"/>
              <a:gd name="connsiteY35" fmla="*/ 9407 h 10102"/>
              <a:gd name="connsiteX36" fmla="*/ 1040 w 10000"/>
              <a:gd name="connsiteY36" fmla="*/ 9611 h 10102"/>
              <a:gd name="connsiteX37" fmla="*/ 1556 w 10000"/>
              <a:gd name="connsiteY37" fmla="*/ 9596 h 10102"/>
              <a:gd name="connsiteX38" fmla="*/ 1897 w 10000"/>
              <a:gd name="connsiteY38" fmla="*/ 9812 h 10102"/>
              <a:gd name="connsiteX39" fmla="*/ 2084 w 10000"/>
              <a:gd name="connsiteY39" fmla="*/ 9920 h 10102"/>
              <a:gd name="connsiteX40" fmla="*/ 2408 w 10000"/>
              <a:gd name="connsiteY40" fmla="*/ 9850 h 10102"/>
              <a:gd name="connsiteX41" fmla="*/ 2537 w 10000"/>
              <a:gd name="connsiteY41" fmla="*/ 10003 h 10102"/>
              <a:gd name="connsiteX42" fmla="*/ 3014 w 10000"/>
              <a:gd name="connsiteY42" fmla="*/ 10026 h 10102"/>
              <a:gd name="connsiteX43" fmla="*/ 3057 w 10000"/>
              <a:gd name="connsiteY43" fmla="*/ 9993 h 10102"/>
              <a:gd name="connsiteX44" fmla="*/ 3113 w 10000"/>
              <a:gd name="connsiteY44" fmla="*/ 9920 h 10102"/>
              <a:gd name="connsiteX45" fmla="*/ 3697 w 10000"/>
              <a:gd name="connsiteY45" fmla="*/ 9920 h 10102"/>
              <a:gd name="connsiteX46" fmla="*/ 3809 w 10000"/>
              <a:gd name="connsiteY46" fmla="*/ 9778 h 10102"/>
              <a:gd name="connsiteX47" fmla="*/ 3852 w 10000"/>
              <a:gd name="connsiteY47" fmla="*/ 9716 h 10102"/>
              <a:gd name="connsiteX48" fmla="*/ 4320 w 10000"/>
              <a:gd name="connsiteY48" fmla="*/ 9672 h 10102"/>
              <a:gd name="connsiteX49" fmla="*/ 4636 w 10000"/>
              <a:gd name="connsiteY49" fmla="*/ 9390 h 10102"/>
              <a:gd name="connsiteX50" fmla="*/ 4986 w 10000"/>
              <a:gd name="connsiteY50" fmla="*/ 8789 h 10102"/>
              <a:gd name="connsiteX51" fmla="*/ 5164 w 10000"/>
              <a:gd name="connsiteY51" fmla="*/ 8490 h 10102"/>
              <a:gd name="connsiteX52" fmla="*/ 5523 w 10000"/>
              <a:gd name="connsiteY52" fmla="*/ 8314 h 10102"/>
              <a:gd name="connsiteX53" fmla="*/ 5760 w 10000"/>
              <a:gd name="connsiteY53" fmla="*/ 8014 h 10102"/>
              <a:gd name="connsiteX54" fmla="*/ 6159 w 10000"/>
              <a:gd name="connsiteY54" fmla="*/ 7960 h 10102"/>
              <a:gd name="connsiteX55" fmla="*/ 6072 w 10000"/>
              <a:gd name="connsiteY55" fmla="*/ 7776 h 10102"/>
              <a:gd name="connsiteX56" fmla="*/ 6453 w 10000"/>
              <a:gd name="connsiteY56" fmla="*/ 7681 h 10102"/>
              <a:gd name="connsiteX57" fmla="*/ 6660 w 10000"/>
              <a:gd name="connsiteY57" fmla="*/ 7752 h 10102"/>
              <a:gd name="connsiteX58" fmla="*/ 6898 w 10000"/>
              <a:gd name="connsiteY58" fmla="*/ 7568 h 10102"/>
              <a:gd name="connsiteX59" fmla="*/ 7214 w 10000"/>
              <a:gd name="connsiteY59" fmla="*/ 7611 h 10102"/>
              <a:gd name="connsiteX60" fmla="*/ 7244 w 10000"/>
              <a:gd name="connsiteY60" fmla="*/ 7772 h 10102"/>
              <a:gd name="connsiteX61" fmla="*/ 7405 w 10000"/>
              <a:gd name="connsiteY61" fmla="*/ 8017 h 10102"/>
              <a:gd name="connsiteX62" fmla="*/ 7538 w 10000"/>
              <a:gd name="connsiteY62" fmla="*/ 8142 h 10102"/>
              <a:gd name="connsiteX63" fmla="*/ 7729 w 10000"/>
              <a:gd name="connsiteY63" fmla="*/ 8017 h 10102"/>
              <a:gd name="connsiteX64" fmla="*/ 7989 w 10000"/>
              <a:gd name="connsiteY64" fmla="*/ 7918 h 10102"/>
              <a:gd name="connsiteX65" fmla="*/ 8477 w 10000"/>
              <a:gd name="connsiteY65" fmla="*/ 7887 h 10102"/>
              <a:gd name="connsiteX66" fmla="*/ 8607 w 10000"/>
              <a:gd name="connsiteY66" fmla="*/ 7806 h 10102"/>
              <a:gd name="connsiteX67" fmla="*/ 8750 w 10000"/>
              <a:gd name="connsiteY67" fmla="*/ 7527 h 10102"/>
              <a:gd name="connsiteX68" fmla="*/ 8711 w 10000"/>
              <a:gd name="connsiteY68" fmla="*/ 7220 h 10102"/>
              <a:gd name="connsiteX69" fmla="*/ 8962 w 10000"/>
              <a:gd name="connsiteY69" fmla="*/ 6842 h 10102"/>
              <a:gd name="connsiteX70" fmla="*/ 9010 w 10000"/>
              <a:gd name="connsiteY70" fmla="*/ 6580 h 10102"/>
              <a:gd name="connsiteX71" fmla="*/ 9152 w 10000"/>
              <a:gd name="connsiteY71" fmla="*/ 6389 h 10102"/>
              <a:gd name="connsiteX72" fmla="*/ 9386 w 10000"/>
              <a:gd name="connsiteY72" fmla="*/ 6389 h 10102"/>
              <a:gd name="connsiteX73" fmla="*/ 9710 w 10000"/>
              <a:gd name="connsiteY73" fmla="*/ 6457 h 10102"/>
              <a:gd name="connsiteX74" fmla="*/ 9654 w 10000"/>
              <a:gd name="connsiteY74" fmla="*/ 5739 h 10102"/>
              <a:gd name="connsiteX75" fmla="*/ 9446 w 10000"/>
              <a:gd name="connsiteY75" fmla="*/ 5490 h 10102"/>
              <a:gd name="connsiteX76" fmla="*/ 9502 w 10000"/>
              <a:gd name="connsiteY76" fmla="*/ 5375 h 10102"/>
              <a:gd name="connsiteX77" fmla="*/ 9381 w 10000"/>
              <a:gd name="connsiteY77" fmla="*/ 5331 h 10102"/>
              <a:gd name="connsiteX78" fmla="*/ 9269 w 10000"/>
              <a:gd name="connsiteY78" fmla="*/ 5283 h 10102"/>
              <a:gd name="connsiteX79" fmla="*/ 9355 w 10000"/>
              <a:gd name="connsiteY79" fmla="*/ 5120 h 10102"/>
              <a:gd name="connsiteX80" fmla="*/ 9684 w 10000"/>
              <a:gd name="connsiteY80" fmla="*/ 5009 h 10102"/>
              <a:gd name="connsiteX81" fmla="*/ 10000 w 10000"/>
              <a:gd name="connsiteY81" fmla="*/ 4588 h 10102"/>
              <a:gd name="connsiteX82" fmla="*/ 9364 w 10000"/>
              <a:gd name="connsiteY82" fmla="*/ 4393 h 10102"/>
              <a:gd name="connsiteX83" fmla="*/ 8919 w 10000"/>
              <a:gd name="connsiteY83" fmla="*/ 4547 h 10102"/>
              <a:gd name="connsiteX84" fmla="*/ 8802 w 10000"/>
              <a:gd name="connsiteY84" fmla="*/ 4567 h 10102"/>
              <a:gd name="connsiteX85" fmla="*/ 8625 w 10000"/>
              <a:gd name="connsiteY85" fmla="*/ 4567 h 10102"/>
              <a:gd name="connsiteX86" fmla="*/ 7448 w 10000"/>
              <a:gd name="connsiteY86" fmla="*/ 112 h 10102"/>
              <a:gd name="connsiteX87" fmla="*/ 7435 w 10000"/>
              <a:gd name="connsiteY87" fmla="*/ 102 h 10102"/>
              <a:gd name="connsiteX0" fmla="*/ 7435 w 10000"/>
              <a:gd name="connsiteY0" fmla="*/ 100 h 10100"/>
              <a:gd name="connsiteX1" fmla="*/ 5695 w 10000"/>
              <a:gd name="connsiteY1" fmla="*/ 1470 h 10100"/>
              <a:gd name="connsiteX2" fmla="*/ 5345 w 10000"/>
              <a:gd name="connsiteY2" fmla="*/ 1524 h 10100"/>
              <a:gd name="connsiteX3" fmla="*/ 5042 w 10000"/>
              <a:gd name="connsiteY3" fmla="*/ 1721 h 10100"/>
              <a:gd name="connsiteX4" fmla="*/ 3736 w 10000"/>
              <a:gd name="connsiteY4" fmla="*/ 2446 h 10100"/>
              <a:gd name="connsiteX5" fmla="*/ 941 w 10000"/>
              <a:gd name="connsiteY5" fmla="*/ 5072 h 10100"/>
              <a:gd name="connsiteX6" fmla="*/ 1235 w 10000"/>
              <a:gd name="connsiteY6" fmla="*/ 5210 h 10100"/>
              <a:gd name="connsiteX7" fmla="*/ 1668 w 10000"/>
              <a:gd name="connsiteY7" fmla="*/ 5237 h 10100"/>
              <a:gd name="connsiteX8" fmla="*/ 2200 w 10000"/>
              <a:gd name="connsiteY8" fmla="*/ 5557 h 10100"/>
              <a:gd name="connsiteX9" fmla="*/ 2097 w 10000"/>
              <a:gd name="connsiteY9" fmla="*/ 5747 h 10100"/>
              <a:gd name="connsiteX10" fmla="*/ 1625 w 10000"/>
              <a:gd name="connsiteY10" fmla="*/ 5887 h 10100"/>
              <a:gd name="connsiteX11" fmla="*/ 855 w 10000"/>
              <a:gd name="connsiteY11" fmla="*/ 5696 h 10100"/>
              <a:gd name="connsiteX12" fmla="*/ 971 w 10000"/>
              <a:gd name="connsiteY12" fmla="*/ 5669 h 10100"/>
              <a:gd name="connsiteX13" fmla="*/ 971 w 10000"/>
              <a:gd name="connsiteY13" fmla="*/ 5604 h 10100"/>
              <a:gd name="connsiteX14" fmla="*/ 825 w 10000"/>
              <a:gd name="connsiteY14" fmla="*/ 5532 h 10100"/>
              <a:gd name="connsiteX15" fmla="*/ 677 w 10000"/>
              <a:gd name="connsiteY15" fmla="*/ 5764 h 10100"/>
              <a:gd name="connsiteX16" fmla="*/ 738 w 10000"/>
              <a:gd name="connsiteY16" fmla="*/ 5855 h 10100"/>
              <a:gd name="connsiteX17" fmla="*/ 816 w 10000"/>
              <a:gd name="connsiteY17" fmla="*/ 6071 h 10100"/>
              <a:gd name="connsiteX18" fmla="*/ 881 w 10000"/>
              <a:gd name="connsiteY18" fmla="*/ 6205 h 10100"/>
              <a:gd name="connsiteX19" fmla="*/ 746 w 10000"/>
              <a:gd name="connsiteY19" fmla="*/ 6442 h 10100"/>
              <a:gd name="connsiteX20" fmla="*/ 475 w 10000"/>
              <a:gd name="connsiteY20" fmla="*/ 6595 h 10100"/>
              <a:gd name="connsiteX21" fmla="*/ 236 w 10000"/>
              <a:gd name="connsiteY21" fmla="*/ 6939 h 10100"/>
              <a:gd name="connsiteX22" fmla="*/ 2 w 10000"/>
              <a:gd name="connsiteY22" fmla="*/ 7285 h 10100"/>
              <a:gd name="connsiteX23" fmla="*/ 314 w 10000"/>
              <a:gd name="connsiteY23" fmla="*/ 7504 h 10100"/>
              <a:gd name="connsiteX24" fmla="*/ 707 w 10000"/>
              <a:gd name="connsiteY24" fmla="*/ 7679 h 10100"/>
              <a:gd name="connsiteX25" fmla="*/ 881 w 10000"/>
              <a:gd name="connsiteY25" fmla="*/ 7679 h 10100"/>
              <a:gd name="connsiteX26" fmla="*/ 946 w 10000"/>
              <a:gd name="connsiteY26" fmla="*/ 7770 h 10100"/>
              <a:gd name="connsiteX27" fmla="*/ 1102 w 10000"/>
              <a:gd name="connsiteY27" fmla="*/ 7968 h 10100"/>
              <a:gd name="connsiteX28" fmla="*/ 1175 w 10000"/>
              <a:gd name="connsiteY28" fmla="*/ 8073 h 10100"/>
              <a:gd name="connsiteX29" fmla="*/ 1002 w 10000"/>
              <a:gd name="connsiteY29" fmla="*/ 8164 h 10100"/>
              <a:gd name="connsiteX30" fmla="*/ 907 w 10000"/>
              <a:gd name="connsiteY30" fmla="*/ 8231 h 10100"/>
              <a:gd name="connsiteX31" fmla="*/ 864 w 10000"/>
              <a:gd name="connsiteY31" fmla="*/ 8312 h 10100"/>
              <a:gd name="connsiteX32" fmla="*/ 561 w 10000"/>
              <a:gd name="connsiteY32" fmla="*/ 8787 h 10100"/>
              <a:gd name="connsiteX33" fmla="*/ 475 w 10000"/>
              <a:gd name="connsiteY33" fmla="*/ 9112 h 10100"/>
              <a:gd name="connsiteX34" fmla="*/ 772 w 10000"/>
              <a:gd name="connsiteY34" fmla="*/ 9405 h 10100"/>
              <a:gd name="connsiteX35" fmla="*/ 1040 w 10000"/>
              <a:gd name="connsiteY35" fmla="*/ 9609 h 10100"/>
              <a:gd name="connsiteX36" fmla="*/ 1556 w 10000"/>
              <a:gd name="connsiteY36" fmla="*/ 9594 h 10100"/>
              <a:gd name="connsiteX37" fmla="*/ 1897 w 10000"/>
              <a:gd name="connsiteY37" fmla="*/ 9810 h 10100"/>
              <a:gd name="connsiteX38" fmla="*/ 2084 w 10000"/>
              <a:gd name="connsiteY38" fmla="*/ 9918 h 10100"/>
              <a:gd name="connsiteX39" fmla="*/ 2408 w 10000"/>
              <a:gd name="connsiteY39" fmla="*/ 9848 h 10100"/>
              <a:gd name="connsiteX40" fmla="*/ 2537 w 10000"/>
              <a:gd name="connsiteY40" fmla="*/ 10001 h 10100"/>
              <a:gd name="connsiteX41" fmla="*/ 3014 w 10000"/>
              <a:gd name="connsiteY41" fmla="*/ 10024 h 10100"/>
              <a:gd name="connsiteX42" fmla="*/ 3057 w 10000"/>
              <a:gd name="connsiteY42" fmla="*/ 9991 h 10100"/>
              <a:gd name="connsiteX43" fmla="*/ 3113 w 10000"/>
              <a:gd name="connsiteY43" fmla="*/ 9918 h 10100"/>
              <a:gd name="connsiteX44" fmla="*/ 3697 w 10000"/>
              <a:gd name="connsiteY44" fmla="*/ 9918 h 10100"/>
              <a:gd name="connsiteX45" fmla="*/ 3809 w 10000"/>
              <a:gd name="connsiteY45" fmla="*/ 9776 h 10100"/>
              <a:gd name="connsiteX46" fmla="*/ 3852 w 10000"/>
              <a:gd name="connsiteY46" fmla="*/ 9714 h 10100"/>
              <a:gd name="connsiteX47" fmla="*/ 4320 w 10000"/>
              <a:gd name="connsiteY47" fmla="*/ 9670 h 10100"/>
              <a:gd name="connsiteX48" fmla="*/ 4636 w 10000"/>
              <a:gd name="connsiteY48" fmla="*/ 9388 h 10100"/>
              <a:gd name="connsiteX49" fmla="*/ 4986 w 10000"/>
              <a:gd name="connsiteY49" fmla="*/ 8787 h 10100"/>
              <a:gd name="connsiteX50" fmla="*/ 5164 w 10000"/>
              <a:gd name="connsiteY50" fmla="*/ 8488 h 10100"/>
              <a:gd name="connsiteX51" fmla="*/ 5523 w 10000"/>
              <a:gd name="connsiteY51" fmla="*/ 8312 h 10100"/>
              <a:gd name="connsiteX52" fmla="*/ 5760 w 10000"/>
              <a:gd name="connsiteY52" fmla="*/ 8012 h 10100"/>
              <a:gd name="connsiteX53" fmla="*/ 6159 w 10000"/>
              <a:gd name="connsiteY53" fmla="*/ 7958 h 10100"/>
              <a:gd name="connsiteX54" fmla="*/ 6072 w 10000"/>
              <a:gd name="connsiteY54" fmla="*/ 7774 h 10100"/>
              <a:gd name="connsiteX55" fmla="*/ 6453 w 10000"/>
              <a:gd name="connsiteY55" fmla="*/ 7679 h 10100"/>
              <a:gd name="connsiteX56" fmla="*/ 6660 w 10000"/>
              <a:gd name="connsiteY56" fmla="*/ 7750 h 10100"/>
              <a:gd name="connsiteX57" fmla="*/ 6898 w 10000"/>
              <a:gd name="connsiteY57" fmla="*/ 7566 h 10100"/>
              <a:gd name="connsiteX58" fmla="*/ 7214 w 10000"/>
              <a:gd name="connsiteY58" fmla="*/ 7609 h 10100"/>
              <a:gd name="connsiteX59" fmla="*/ 7244 w 10000"/>
              <a:gd name="connsiteY59" fmla="*/ 7770 h 10100"/>
              <a:gd name="connsiteX60" fmla="*/ 7405 w 10000"/>
              <a:gd name="connsiteY60" fmla="*/ 8015 h 10100"/>
              <a:gd name="connsiteX61" fmla="*/ 7538 w 10000"/>
              <a:gd name="connsiteY61" fmla="*/ 8140 h 10100"/>
              <a:gd name="connsiteX62" fmla="*/ 7729 w 10000"/>
              <a:gd name="connsiteY62" fmla="*/ 8015 h 10100"/>
              <a:gd name="connsiteX63" fmla="*/ 7989 w 10000"/>
              <a:gd name="connsiteY63" fmla="*/ 7916 h 10100"/>
              <a:gd name="connsiteX64" fmla="*/ 8477 w 10000"/>
              <a:gd name="connsiteY64" fmla="*/ 7885 h 10100"/>
              <a:gd name="connsiteX65" fmla="*/ 8607 w 10000"/>
              <a:gd name="connsiteY65" fmla="*/ 7804 h 10100"/>
              <a:gd name="connsiteX66" fmla="*/ 8750 w 10000"/>
              <a:gd name="connsiteY66" fmla="*/ 7525 h 10100"/>
              <a:gd name="connsiteX67" fmla="*/ 8711 w 10000"/>
              <a:gd name="connsiteY67" fmla="*/ 7218 h 10100"/>
              <a:gd name="connsiteX68" fmla="*/ 8962 w 10000"/>
              <a:gd name="connsiteY68" fmla="*/ 6840 h 10100"/>
              <a:gd name="connsiteX69" fmla="*/ 9010 w 10000"/>
              <a:gd name="connsiteY69" fmla="*/ 6578 h 10100"/>
              <a:gd name="connsiteX70" fmla="*/ 9152 w 10000"/>
              <a:gd name="connsiteY70" fmla="*/ 6387 h 10100"/>
              <a:gd name="connsiteX71" fmla="*/ 9386 w 10000"/>
              <a:gd name="connsiteY71" fmla="*/ 6387 h 10100"/>
              <a:gd name="connsiteX72" fmla="*/ 9710 w 10000"/>
              <a:gd name="connsiteY72" fmla="*/ 6455 h 10100"/>
              <a:gd name="connsiteX73" fmla="*/ 9654 w 10000"/>
              <a:gd name="connsiteY73" fmla="*/ 5737 h 10100"/>
              <a:gd name="connsiteX74" fmla="*/ 9446 w 10000"/>
              <a:gd name="connsiteY74" fmla="*/ 5488 h 10100"/>
              <a:gd name="connsiteX75" fmla="*/ 9502 w 10000"/>
              <a:gd name="connsiteY75" fmla="*/ 5373 h 10100"/>
              <a:gd name="connsiteX76" fmla="*/ 9381 w 10000"/>
              <a:gd name="connsiteY76" fmla="*/ 5329 h 10100"/>
              <a:gd name="connsiteX77" fmla="*/ 9269 w 10000"/>
              <a:gd name="connsiteY77" fmla="*/ 5281 h 10100"/>
              <a:gd name="connsiteX78" fmla="*/ 9355 w 10000"/>
              <a:gd name="connsiteY78" fmla="*/ 5118 h 10100"/>
              <a:gd name="connsiteX79" fmla="*/ 9684 w 10000"/>
              <a:gd name="connsiteY79" fmla="*/ 5007 h 10100"/>
              <a:gd name="connsiteX80" fmla="*/ 10000 w 10000"/>
              <a:gd name="connsiteY80" fmla="*/ 4586 h 10100"/>
              <a:gd name="connsiteX81" fmla="*/ 9364 w 10000"/>
              <a:gd name="connsiteY81" fmla="*/ 4391 h 10100"/>
              <a:gd name="connsiteX82" fmla="*/ 8919 w 10000"/>
              <a:gd name="connsiteY82" fmla="*/ 4545 h 10100"/>
              <a:gd name="connsiteX83" fmla="*/ 8802 w 10000"/>
              <a:gd name="connsiteY83" fmla="*/ 4565 h 10100"/>
              <a:gd name="connsiteX84" fmla="*/ 8625 w 10000"/>
              <a:gd name="connsiteY84" fmla="*/ 4565 h 10100"/>
              <a:gd name="connsiteX85" fmla="*/ 7448 w 10000"/>
              <a:gd name="connsiteY85" fmla="*/ 110 h 10100"/>
              <a:gd name="connsiteX86" fmla="*/ 7435 w 10000"/>
              <a:gd name="connsiteY86" fmla="*/ 100 h 10100"/>
              <a:gd name="connsiteX0" fmla="*/ 7435 w 10000"/>
              <a:gd name="connsiteY0" fmla="*/ 102 h 10102"/>
              <a:gd name="connsiteX1" fmla="*/ 5345 w 10000"/>
              <a:gd name="connsiteY1" fmla="*/ 1526 h 10102"/>
              <a:gd name="connsiteX2" fmla="*/ 5042 w 10000"/>
              <a:gd name="connsiteY2" fmla="*/ 1723 h 10102"/>
              <a:gd name="connsiteX3" fmla="*/ 3736 w 10000"/>
              <a:gd name="connsiteY3" fmla="*/ 2448 h 10102"/>
              <a:gd name="connsiteX4" fmla="*/ 941 w 10000"/>
              <a:gd name="connsiteY4" fmla="*/ 5074 h 10102"/>
              <a:gd name="connsiteX5" fmla="*/ 1235 w 10000"/>
              <a:gd name="connsiteY5" fmla="*/ 5212 h 10102"/>
              <a:gd name="connsiteX6" fmla="*/ 1668 w 10000"/>
              <a:gd name="connsiteY6" fmla="*/ 5239 h 10102"/>
              <a:gd name="connsiteX7" fmla="*/ 2200 w 10000"/>
              <a:gd name="connsiteY7" fmla="*/ 5559 h 10102"/>
              <a:gd name="connsiteX8" fmla="*/ 2097 w 10000"/>
              <a:gd name="connsiteY8" fmla="*/ 5749 h 10102"/>
              <a:gd name="connsiteX9" fmla="*/ 1625 w 10000"/>
              <a:gd name="connsiteY9" fmla="*/ 5889 h 10102"/>
              <a:gd name="connsiteX10" fmla="*/ 855 w 10000"/>
              <a:gd name="connsiteY10" fmla="*/ 5698 h 10102"/>
              <a:gd name="connsiteX11" fmla="*/ 971 w 10000"/>
              <a:gd name="connsiteY11" fmla="*/ 5671 h 10102"/>
              <a:gd name="connsiteX12" fmla="*/ 971 w 10000"/>
              <a:gd name="connsiteY12" fmla="*/ 5606 h 10102"/>
              <a:gd name="connsiteX13" fmla="*/ 825 w 10000"/>
              <a:gd name="connsiteY13" fmla="*/ 5534 h 10102"/>
              <a:gd name="connsiteX14" fmla="*/ 677 w 10000"/>
              <a:gd name="connsiteY14" fmla="*/ 5766 h 10102"/>
              <a:gd name="connsiteX15" fmla="*/ 738 w 10000"/>
              <a:gd name="connsiteY15" fmla="*/ 5857 h 10102"/>
              <a:gd name="connsiteX16" fmla="*/ 816 w 10000"/>
              <a:gd name="connsiteY16" fmla="*/ 6073 h 10102"/>
              <a:gd name="connsiteX17" fmla="*/ 881 w 10000"/>
              <a:gd name="connsiteY17" fmla="*/ 6207 h 10102"/>
              <a:gd name="connsiteX18" fmla="*/ 746 w 10000"/>
              <a:gd name="connsiteY18" fmla="*/ 6444 h 10102"/>
              <a:gd name="connsiteX19" fmla="*/ 475 w 10000"/>
              <a:gd name="connsiteY19" fmla="*/ 6597 h 10102"/>
              <a:gd name="connsiteX20" fmla="*/ 236 w 10000"/>
              <a:gd name="connsiteY20" fmla="*/ 6941 h 10102"/>
              <a:gd name="connsiteX21" fmla="*/ 2 w 10000"/>
              <a:gd name="connsiteY21" fmla="*/ 7287 h 10102"/>
              <a:gd name="connsiteX22" fmla="*/ 314 w 10000"/>
              <a:gd name="connsiteY22" fmla="*/ 7506 h 10102"/>
              <a:gd name="connsiteX23" fmla="*/ 707 w 10000"/>
              <a:gd name="connsiteY23" fmla="*/ 7681 h 10102"/>
              <a:gd name="connsiteX24" fmla="*/ 881 w 10000"/>
              <a:gd name="connsiteY24" fmla="*/ 7681 h 10102"/>
              <a:gd name="connsiteX25" fmla="*/ 946 w 10000"/>
              <a:gd name="connsiteY25" fmla="*/ 7772 h 10102"/>
              <a:gd name="connsiteX26" fmla="*/ 1102 w 10000"/>
              <a:gd name="connsiteY26" fmla="*/ 7970 h 10102"/>
              <a:gd name="connsiteX27" fmla="*/ 1175 w 10000"/>
              <a:gd name="connsiteY27" fmla="*/ 8075 h 10102"/>
              <a:gd name="connsiteX28" fmla="*/ 1002 w 10000"/>
              <a:gd name="connsiteY28" fmla="*/ 8166 h 10102"/>
              <a:gd name="connsiteX29" fmla="*/ 907 w 10000"/>
              <a:gd name="connsiteY29" fmla="*/ 8233 h 10102"/>
              <a:gd name="connsiteX30" fmla="*/ 864 w 10000"/>
              <a:gd name="connsiteY30" fmla="*/ 8314 h 10102"/>
              <a:gd name="connsiteX31" fmla="*/ 561 w 10000"/>
              <a:gd name="connsiteY31" fmla="*/ 8789 h 10102"/>
              <a:gd name="connsiteX32" fmla="*/ 475 w 10000"/>
              <a:gd name="connsiteY32" fmla="*/ 9114 h 10102"/>
              <a:gd name="connsiteX33" fmla="*/ 772 w 10000"/>
              <a:gd name="connsiteY33" fmla="*/ 9407 h 10102"/>
              <a:gd name="connsiteX34" fmla="*/ 1040 w 10000"/>
              <a:gd name="connsiteY34" fmla="*/ 9611 h 10102"/>
              <a:gd name="connsiteX35" fmla="*/ 1556 w 10000"/>
              <a:gd name="connsiteY35" fmla="*/ 9596 h 10102"/>
              <a:gd name="connsiteX36" fmla="*/ 1897 w 10000"/>
              <a:gd name="connsiteY36" fmla="*/ 9812 h 10102"/>
              <a:gd name="connsiteX37" fmla="*/ 2084 w 10000"/>
              <a:gd name="connsiteY37" fmla="*/ 9920 h 10102"/>
              <a:gd name="connsiteX38" fmla="*/ 2408 w 10000"/>
              <a:gd name="connsiteY38" fmla="*/ 9850 h 10102"/>
              <a:gd name="connsiteX39" fmla="*/ 2537 w 10000"/>
              <a:gd name="connsiteY39" fmla="*/ 10003 h 10102"/>
              <a:gd name="connsiteX40" fmla="*/ 3014 w 10000"/>
              <a:gd name="connsiteY40" fmla="*/ 10026 h 10102"/>
              <a:gd name="connsiteX41" fmla="*/ 3057 w 10000"/>
              <a:gd name="connsiteY41" fmla="*/ 9993 h 10102"/>
              <a:gd name="connsiteX42" fmla="*/ 3113 w 10000"/>
              <a:gd name="connsiteY42" fmla="*/ 9920 h 10102"/>
              <a:gd name="connsiteX43" fmla="*/ 3697 w 10000"/>
              <a:gd name="connsiteY43" fmla="*/ 9920 h 10102"/>
              <a:gd name="connsiteX44" fmla="*/ 3809 w 10000"/>
              <a:gd name="connsiteY44" fmla="*/ 9778 h 10102"/>
              <a:gd name="connsiteX45" fmla="*/ 3852 w 10000"/>
              <a:gd name="connsiteY45" fmla="*/ 9716 h 10102"/>
              <a:gd name="connsiteX46" fmla="*/ 4320 w 10000"/>
              <a:gd name="connsiteY46" fmla="*/ 9672 h 10102"/>
              <a:gd name="connsiteX47" fmla="*/ 4636 w 10000"/>
              <a:gd name="connsiteY47" fmla="*/ 9390 h 10102"/>
              <a:gd name="connsiteX48" fmla="*/ 4986 w 10000"/>
              <a:gd name="connsiteY48" fmla="*/ 8789 h 10102"/>
              <a:gd name="connsiteX49" fmla="*/ 5164 w 10000"/>
              <a:gd name="connsiteY49" fmla="*/ 8490 h 10102"/>
              <a:gd name="connsiteX50" fmla="*/ 5523 w 10000"/>
              <a:gd name="connsiteY50" fmla="*/ 8314 h 10102"/>
              <a:gd name="connsiteX51" fmla="*/ 5760 w 10000"/>
              <a:gd name="connsiteY51" fmla="*/ 8014 h 10102"/>
              <a:gd name="connsiteX52" fmla="*/ 6159 w 10000"/>
              <a:gd name="connsiteY52" fmla="*/ 7960 h 10102"/>
              <a:gd name="connsiteX53" fmla="*/ 6072 w 10000"/>
              <a:gd name="connsiteY53" fmla="*/ 7776 h 10102"/>
              <a:gd name="connsiteX54" fmla="*/ 6453 w 10000"/>
              <a:gd name="connsiteY54" fmla="*/ 7681 h 10102"/>
              <a:gd name="connsiteX55" fmla="*/ 6660 w 10000"/>
              <a:gd name="connsiteY55" fmla="*/ 7752 h 10102"/>
              <a:gd name="connsiteX56" fmla="*/ 6898 w 10000"/>
              <a:gd name="connsiteY56" fmla="*/ 7568 h 10102"/>
              <a:gd name="connsiteX57" fmla="*/ 7214 w 10000"/>
              <a:gd name="connsiteY57" fmla="*/ 7611 h 10102"/>
              <a:gd name="connsiteX58" fmla="*/ 7244 w 10000"/>
              <a:gd name="connsiteY58" fmla="*/ 7772 h 10102"/>
              <a:gd name="connsiteX59" fmla="*/ 7405 w 10000"/>
              <a:gd name="connsiteY59" fmla="*/ 8017 h 10102"/>
              <a:gd name="connsiteX60" fmla="*/ 7538 w 10000"/>
              <a:gd name="connsiteY60" fmla="*/ 8142 h 10102"/>
              <a:gd name="connsiteX61" fmla="*/ 7729 w 10000"/>
              <a:gd name="connsiteY61" fmla="*/ 8017 h 10102"/>
              <a:gd name="connsiteX62" fmla="*/ 7989 w 10000"/>
              <a:gd name="connsiteY62" fmla="*/ 7918 h 10102"/>
              <a:gd name="connsiteX63" fmla="*/ 8477 w 10000"/>
              <a:gd name="connsiteY63" fmla="*/ 7887 h 10102"/>
              <a:gd name="connsiteX64" fmla="*/ 8607 w 10000"/>
              <a:gd name="connsiteY64" fmla="*/ 7806 h 10102"/>
              <a:gd name="connsiteX65" fmla="*/ 8750 w 10000"/>
              <a:gd name="connsiteY65" fmla="*/ 7527 h 10102"/>
              <a:gd name="connsiteX66" fmla="*/ 8711 w 10000"/>
              <a:gd name="connsiteY66" fmla="*/ 7220 h 10102"/>
              <a:gd name="connsiteX67" fmla="*/ 8962 w 10000"/>
              <a:gd name="connsiteY67" fmla="*/ 6842 h 10102"/>
              <a:gd name="connsiteX68" fmla="*/ 9010 w 10000"/>
              <a:gd name="connsiteY68" fmla="*/ 6580 h 10102"/>
              <a:gd name="connsiteX69" fmla="*/ 9152 w 10000"/>
              <a:gd name="connsiteY69" fmla="*/ 6389 h 10102"/>
              <a:gd name="connsiteX70" fmla="*/ 9386 w 10000"/>
              <a:gd name="connsiteY70" fmla="*/ 6389 h 10102"/>
              <a:gd name="connsiteX71" fmla="*/ 9710 w 10000"/>
              <a:gd name="connsiteY71" fmla="*/ 6457 h 10102"/>
              <a:gd name="connsiteX72" fmla="*/ 9654 w 10000"/>
              <a:gd name="connsiteY72" fmla="*/ 5739 h 10102"/>
              <a:gd name="connsiteX73" fmla="*/ 9446 w 10000"/>
              <a:gd name="connsiteY73" fmla="*/ 5490 h 10102"/>
              <a:gd name="connsiteX74" fmla="*/ 9502 w 10000"/>
              <a:gd name="connsiteY74" fmla="*/ 5375 h 10102"/>
              <a:gd name="connsiteX75" fmla="*/ 9381 w 10000"/>
              <a:gd name="connsiteY75" fmla="*/ 5331 h 10102"/>
              <a:gd name="connsiteX76" fmla="*/ 9269 w 10000"/>
              <a:gd name="connsiteY76" fmla="*/ 5283 h 10102"/>
              <a:gd name="connsiteX77" fmla="*/ 9355 w 10000"/>
              <a:gd name="connsiteY77" fmla="*/ 5120 h 10102"/>
              <a:gd name="connsiteX78" fmla="*/ 9684 w 10000"/>
              <a:gd name="connsiteY78" fmla="*/ 5009 h 10102"/>
              <a:gd name="connsiteX79" fmla="*/ 10000 w 10000"/>
              <a:gd name="connsiteY79" fmla="*/ 4588 h 10102"/>
              <a:gd name="connsiteX80" fmla="*/ 9364 w 10000"/>
              <a:gd name="connsiteY80" fmla="*/ 4393 h 10102"/>
              <a:gd name="connsiteX81" fmla="*/ 8919 w 10000"/>
              <a:gd name="connsiteY81" fmla="*/ 4547 h 10102"/>
              <a:gd name="connsiteX82" fmla="*/ 8802 w 10000"/>
              <a:gd name="connsiteY82" fmla="*/ 4567 h 10102"/>
              <a:gd name="connsiteX83" fmla="*/ 8625 w 10000"/>
              <a:gd name="connsiteY83" fmla="*/ 4567 h 10102"/>
              <a:gd name="connsiteX84" fmla="*/ 7448 w 10000"/>
              <a:gd name="connsiteY84" fmla="*/ 112 h 10102"/>
              <a:gd name="connsiteX85" fmla="*/ 7435 w 10000"/>
              <a:gd name="connsiteY85" fmla="*/ 102 h 10102"/>
              <a:gd name="connsiteX0" fmla="*/ 7435 w 10000"/>
              <a:gd name="connsiteY0" fmla="*/ 102 h 10102"/>
              <a:gd name="connsiteX1" fmla="*/ 5042 w 10000"/>
              <a:gd name="connsiteY1" fmla="*/ 1723 h 10102"/>
              <a:gd name="connsiteX2" fmla="*/ 3736 w 10000"/>
              <a:gd name="connsiteY2" fmla="*/ 2448 h 10102"/>
              <a:gd name="connsiteX3" fmla="*/ 941 w 10000"/>
              <a:gd name="connsiteY3" fmla="*/ 5074 h 10102"/>
              <a:gd name="connsiteX4" fmla="*/ 1235 w 10000"/>
              <a:gd name="connsiteY4" fmla="*/ 5212 h 10102"/>
              <a:gd name="connsiteX5" fmla="*/ 1668 w 10000"/>
              <a:gd name="connsiteY5" fmla="*/ 5239 h 10102"/>
              <a:gd name="connsiteX6" fmla="*/ 2200 w 10000"/>
              <a:gd name="connsiteY6" fmla="*/ 5559 h 10102"/>
              <a:gd name="connsiteX7" fmla="*/ 2097 w 10000"/>
              <a:gd name="connsiteY7" fmla="*/ 5749 h 10102"/>
              <a:gd name="connsiteX8" fmla="*/ 1625 w 10000"/>
              <a:gd name="connsiteY8" fmla="*/ 5889 h 10102"/>
              <a:gd name="connsiteX9" fmla="*/ 855 w 10000"/>
              <a:gd name="connsiteY9" fmla="*/ 5698 h 10102"/>
              <a:gd name="connsiteX10" fmla="*/ 971 w 10000"/>
              <a:gd name="connsiteY10" fmla="*/ 5671 h 10102"/>
              <a:gd name="connsiteX11" fmla="*/ 971 w 10000"/>
              <a:gd name="connsiteY11" fmla="*/ 5606 h 10102"/>
              <a:gd name="connsiteX12" fmla="*/ 825 w 10000"/>
              <a:gd name="connsiteY12" fmla="*/ 5534 h 10102"/>
              <a:gd name="connsiteX13" fmla="*/ 677 w 10000"/>
              <a:gd name="connsiteY13" fmla="*/ 5766 h 10102"/>
              <a:gd name="connsiteX14" fmla="*/ 738 w 10000"/>
              <a:gd name="connsiteY14" fmla="*/ 5857 h 10102"/>
              <a:gd name="connsiteX15" fmla="*/ 816 w 10000"/>
              <a:gd name="connsiteY15" fmla="*/ 6073 h 10102"/>
              <a:gd name="connsiteX16" fmla="*/ 881 w 10000"/>
              <a:gd name="connsiteY16" fmla="*/ 6207 h 10102"/>
              <a:gd name="connsiteX17" fmla="*/ 746 w 10000"/>
              <a:gd name="connsiteY17" fmla="*/ 6444 h 10102"/>
              <a:gd name="connsiteX18" fmla="*/ 475 w 10000"/>
              <a:gd name="connsiteY18" fmla="*/ 6597 h 10102"/>
              <a:gd name="connsiteX19" fmla="*/ 236 w 10000"/>
              <a:gd name="connsiteY19" fmla="*/ 6941 h 10102"/>
              <a:gd name="connsiteX20" fmla="*/ 2 w 10000"/>
              <a:gd name="connsiteY20" fmla="*/ 7287 h 10102"/>
              <a:gd name="connsiteX21" fmla="*/ 314 w 10000"/>
              <a:gd name="connsiteY21" fmla="*/ 7506 h 10102"/>
              <a:gd name="connsiteX22" fmla="*/ 707 w 10000"/>
              <a:gd name="connsiteY22" fmla="*/ 7681 h 10102"/>
              <a:gd name="connsiteX23" fmla="*/ 881 w 10000"/>
              <a:gd name="connsiteY23" fmla="*/ 7681 h 10102"/>
              <a:gd name="connsiteX24" fmla="*/ 946 w 10000"/>
              <a:gd name="connsiteY24" fmla="*/ 7772 h 10102"/>
              <a:gd name="connsiteX25" fmla="*/ 1102 w 10000"/>
              <a:gd name="connsiteY25" fmla="*/ 7970 h 10102"/>
              <a:gd name="connsiteX26" fmla="*/ 1175 w 10000"/>
              <a:gd name="connsiteY26" fmla="*/ 8075 h 10102"/>
              <a:gd name="connsiteX27" fmla="*/ 1002 w 10000"/>
              <a:gd name="connsiteY27" fmla="*/ 8166 h 10102"/>
              <a:gd name="connsiteX28" fmla="*/ 907 w 10000"/>
              <a:gd name="connsiteY28" fmla="*/ 8233 h 10102"/>
              <a:gd name="connsiteX29" fmla="*/ 864 w 10000"/>
              <a:gd name="connsiteY29" fmla="*/ 8314 h 10102"/>
              <a:gd name="connsiteX30" fmla="*/ 561 w 10000"/>
              <a:gd name="connsiteY30" fmla="*/ 8789 h 10102"/>
              <a:gd name="connsiteX31" fmla="*/ 475 w 10000"/>
              <a:gd name="connsiteY31" fmla="*/ 9114 h 10102"/>
              <a:gd name="connsiteX32" fmla="*/ 772 w 10000"/>
              <a:gd name="connsiteY32" fmla="*/ 9407 h 10102"/>
              <a:gd name="connsiteX33" fmla="*/ 1040 w 10000"/>
              <a:gd name="connsiteY33" fmla="*/ 9611 h 10102"/>
              <a:gd name="connsiteX34" fmla="*/ 1556 w 10000"/>
              <a:gd name="connsiteY34" fmla="*/ 9596 h 10102"/>
              <a:gd name="connsiteX35" fmla="*/ 1897 w 10000"/>
              <a:gd name="connsiteY35" fmla="*/ 9812 h 10102"/>
              <a:gd name="connsiteX36" fmla="*/ 2084 w 10000"/>
              <a:gd name="connsiteY36" fmla="*/ 9920 h 10102"/>
              <a:gd name="connsiteX37" fmla="*/ 2408 w 10000"/>
              <a:gd name="connsiteY37" fmla="*/ 9850 h 10102"/>
              <a:gd name="connsiteX38" fmla="*/ 2537 w 10000"/>
              <a:gd name="connsiteY38" fmla="*/ 10003 h 10102"/>
              <a:gd name="connsiteX39" fmla="*/ 3014 w 10000"/>
              <a:gd name="connsiteY39" fmla="*/ 10026 h 10102"/>
              <a:gd name="connsiteX40" fmla="*/ 3057 w 10000"/>
              <a:gd name="connsiteY40" fmla="*/ 9993 h 10102"/>
              <a:gd name="connsiteX41" fmla="*/ 3113 w 10000"/>
              <a:gd name="connsiteY41" fmla="*/ 9920 h 10102"/>
              <a:gd name="connsiteX42" fmla="*/ 3697 w 10000"/>
              <a:gd name="connsiteY42" fmla="*/ 9920 h 10102"/>
              <a:gd name="connsiteX43" fmla="*/ 3809 w 10000"/>
              <a:gd name="connsiteY43" fmla="*/ 9778 h 10102"/>
              <a:gd name="connsiteX44" fmla="*/ 3852 w 10000"/>
              <a:gd name="connsiteY44" fmla="*/ 9716 h 10102"/>
              <a:gd name="connsiteX45" fmla="*/ 4320 w 10000"/>
              <a:gd name="connsiteY45" fmla="*/ 9672 h 10102"/>
              <a:gd name="connsiteX46" fmla="*/ 4636 w 10000"/>
              <a:gd name="connsiteY46" fmla="*/ 9390 h 10102"/>
              <a:gd name="connsiteX47" fmla="*/ 4986 w 10000"/>
              <a:gd name="connsiteY47" fmla="*/ 8789 h 10102"/>
              <a:gd name="connsiteX48" fmla="*/ 5164 w 10000"/>
              <a:gd name="connsiteY48" fmla="*/ 8490 h 10102"/>
              <a:gd name="connsiteX49" fmla="*/ 5523 w 10000"/>
              <a:gd name="connsiteY49" fmla="*/ 8314 h 10102"/>
              <a:gd name="connsiteX50" fmla="*/ 5760 w 10000"/>
              <a:gd name="connsiteY50" fmla="*/ 8014 h 10102"/>
              <a:gd name="connsiteX51" fmla="*/ 6159 w 10000"/>
              <a:gd name="connsiteY51" fmla="*/ 7960 h 10102"/>
              <a:gd name="connsiteX52" fmla="*/ 6072 w 10000"/>
              <a:gd name="connsiteY52" fmla="*/ 7776 h 10102"/>
              <a:gd name="connsiteX53" fmla="*/ 6453 w 10000"/>
              <a:gd name="connsiteY53" fmla="*/ 7681 h 10102"/>
              <a:gd name="connsiteX54" fmla="*/ 6660 w 10000"/>
              <a:gd name="connsiteY54" fmla="*/ 7752 h 10102"/>
              <a:gd name="connsiteX55" fmla="*/ 6898 w 10000"/>
              <a:gd name="connsiteY55" fmla="*/ 7568 h 10102"/>
              <a:gd name="connsiteX56" fmla="*/ 7214 w 10000"/>
              <a:gd name="connsiteY56" fmla="*/ 7611 h 10102"/>
              <a:gd name="connsiteX57" fmla="*/ 7244 w 10000"/>
              <a:gd name="connsiteY57" fmla="*/ 7772 h 10102"/>
              <a:gd name="connsiteX58" fmla="*/ 7405 w 10000"/>
              <a:gd name="connsiteY58" fmla="*/ 8017 h 10102"/>
              <a:gd name="connsiteX59" fmla="*/ 7538 w 10000"/>
              <a:gd name="connsiteY59" fmla="*/ 8142 h 10102"/>
              <a:gd name="connsiteX60" fmla="*/ 7729 w 10000"/>
              <a:gd name="connsiteY60" fmla="*/ 8017 h 10102"/>
              <a:gd name="connsiteX61" fmla="*/ 7989 w 10000"/>
              <a:gd name="connsiteY61" fmla="*/ 7918 h 10102"/>
              <a:gd name="connsiteX62" fmla="*/ 8477 w 10000"/>
              <a:gd name="connsiteY62" fmla="*/ 7887 h 10102"/>
              <a:gd name="connsiteX63" fmla="*/ 8607 w 10000"/>
              <a:gd name="connsiteY63" fmla="*/ 7806 h 10102"/>
              <a:gd name="connsiteX64" fmla="*/ 8750 w 10000"/>
              <a:gd name="connsiteY64" fmla="*/ 7527 h 10102"/>
              <a:gd name="connsiteX65" fmla="*/ 8711 w 10000"/>
              <a:gd name="connsiteY65" fmla="*/ 7220 h 10102"/>
              <a:gd name="connsiteX66" fmla="*/ 8962 w 10000"/>
              <a:gd name="connsiteY66" fmla="*/ 6842 h 10102"/>
              <a:gd name="connsiteX67" fmla="*/ 9010 w 10000"/>
              <a:gd name="connsiteY67" fmla="*/ 6580 h 10102"/>
              <a:gd name="connsiteX68" fmla="*/ 9152 w 10000"/>
              <a:gd name="connsiteY68" fmla="*/ 6389 h 10102"/>
              <a:gd name="connsiteX69" fmla="*/ 9386 w 10000"/>
              <a:gd name="connsiteY69" fmla="*/ 6389 h 10102"/>
              <a:gd name="connsiteX70" fmla="*/ 9710 w 10000"/>
              <a:gd name="connsiteY70" fmla="*/ 6457 h 10102"/>
              <a:gd name="connsiteX71" fmla="*/ 9654 w 10000"/>
              <a:gd name="connsiteY71" fmla="*/ 5739 h 10102"/>
              <a:gd name="connsiteX72" fmla="*/ 9446 w 10000"/>
              <a:gd name="connsiteY72" fmla="*/ 5490 h 10102"/>
              <a:gd name="connsiteX73" fmla="*/ 9502 w 10000"/>
              <a:gd name="connsiteY73" fmla="*/ 5375 h 10102"/>
              <a:gd name="connsiteX74" fmla="*/ 9381 w 10000"/>
              <a:gd name="connsiteY74" fmla="*/ 5331 h 10102"/>
              <a:gd name="connsiteX75" fmla="*/ 9269 w 10000"/>
              <a:gd name="connsiteY75" fmla="*/ 5283 h 10102"/>
              <a:gd name="connsiteX76" fmla="*/ 9355 w 10000"/>
              <a:gd name="connsiteY76" fmla="*/ 5120 h 10102"/>
              <a:gd name="connsiteX77" fmla="*/ 9684 w 10000"/>
              <a:gd name="connsiteY77" fmla="*/ 5009 h 10102"/>
              <a:gd name="connsiteX78" fmla="*/ 10000 w 10000"/>
              <a:gd name="connsiteY78" fmla="*/ 4588 h 10102"/>
              <a:gd name="connsiteX79" fmla="*/ 9364 w 10000"/>
              <a:gd name="connsiteY79" fmla="*/ 4393 h 10102"/>
              <a:gd name="connsiteX80" fmla="*/ 8919 w 10000"/>
              <a:gd name="connsiteY80" fmla="*/ 4547 h 10102"/>
              <a:gd name="connsiteX81" fmla="*/ 8802 w 10000"/>
              <a:gd name="connsiteY81" fmla="*/ 4567 h 10102"/>
              <a:gd name="connsiteX82" fmla="*/ 8625 w 10000"/>
              <a:gd name="connsiteY82" fmla="*/ 4567 h 10102"/>
              <a:gd name="connsiteX83" fmla="*/ 7448 w 10000"/>
              <a:gd name="connsiteY83" fmla="*/ 112 h 10102"/>
              <a:gd name="connsiteX84" fmla="*/ 7435 w 10000"/>
              <a:gd name="connsiteY84" fmla="*/ 102 h 10102"/>
              <a:gd name="connsiteX0" fmla="*/ 7435 w 10000"/>
              <a:gd name="connsiteY0" fmla="*/ 102 h 10102"/>
              <a:gd name="connsiteX1" fmla="*/ 3736 w 10000"/>
              <a:gd name="connsiteY1" fmla="*/ 2448 h 10102"/>
              <a:gd name="connsiteX2" fmla="*/ 941 w 10000"/>
              <a:gd name="connsiteY2" fmla="*/ 5074 h 10102"/>
              <a:gd name="connsiteX3" fmla="*/ 1235 w 10000"/>
              <a:gd name="connsiteY3" fmla="*/ 5212 h 10102"/>
              <a:gd name="connsiteX4" fmla="*/ 1668 w 10000"/>
              <a:gd name="connsiteY4" fmla="*/ 5239 h 10102"/>
              <a:gd name="connsiteX5" fmla="*/ 2200 w 10000"/>
              <a:gd name="connsiteY5" fmla="*/ 5559 h 10102"/>
              <a:gd name="connsiteX6" fmla="*/ 2097 w 10000"/>
              <a:gd name="connsiteY6" fmla="*/ 5749 h 10102"/>
              <a:gd name="connsiteX7" fmla="*/ 1625 w 10000"/>
              <a:gd name="connsiteY7" fmla="*/ 5889 h 10102"/>
              <a:gd name="connsiteX8" fmla="*/ 855 w 10000"/>
              <a:gd name="connsiteY8" fmla="*/ 5698 h 10102"/>
              <a:gd name="connsiteX9" fmla="*/ 971 w 10000"/>
              <a:gd name="connsiteY9" fmla="*/ 5671 h 10102"/>
              <a:gd name="connsiteX10" fmla="*/ 971 w 10000"/>
              <a:gd name="connsiteY10" fmla="*/ 5606 h 10102"/>
              <a:gd name="connsiteX11" fmla="*/ 825 w 10000"/>
              <a:gd name="connsiteY11" fmla="*/ 5534 h 10102"/>
              <a:gd name="connsiteX12" fmla="*/ 677 w 10000"/>
              <a:gd name="connsiteY12" fmla="*/ 5766 h 10102"/>
              <a:gd name="connsiteX13" fmla="*/ 738 w 10000"/>
              <a:gd name="connsiteY13" fmla="*/ 5857 h 10102"/>
              <a:gd name="connsiteX14" fmla="*/ 816 w 10000"/>
              <a:gd name="connsiteY14" fmla="*/ 6073 h 10102"/>
              <a:gd name="connsiteX15" fmla="*/ 881 w 10000"/>
              <a:gd name="connsiteY15" fmla="*/ 6207 h 10102"/>
              <a:gd name="connsiteX16" fmla="*/ 746 w 10000"/>
              <a:gd name="connsiteY16" fmla="*/ 6444 h 10102"/>
              <a:gd name="connsiteX17" fmla="*/ 475 w 10000"/>
              <a:gd name="connsiteY17" fmla="*/ 6597 h 10102"/>
              <a:gd name="connsiteX18" fmla="*/ 236 w 10000"/>
              <a:gd name="connsiteY18" fmla="*/ 6941 h 10102"/>
              <a:gd name="connsiteX19" fmla="*/ 2 w 10000"/>
              <a:gd name="connsiteY19" fmla="*/ 7287 h 10102"/>
              <a:gd name="connsiteX20" fmla="*/ 314 w 10000"/>
              <a:gd name="connsiteY20" fmla="*/ 7506 h 10102"/>
              <a:gd name="connsiteX21" fmla="*/ 707 w 10000"/>
              <a:gd name="connsiteY21" fmla="*/ 7681 h 10102"/>
              <a:gd name="connsiteX22" fmla="*/ 881 w 10000"/>
              <a:gd name="connsiteY22" fmla="*/ 7681 h 10102"/>
              <a:gd name="connsiteX23" fmla="*/ 946 w 10000"/>
              <a:gd name="connsiteY23" fmla="*/ 7772 h 10102"/>
              <a:gd name="connsiteX24" fmla="*/ 1102 w 10000"/>
              <a:gd name="connsiteY24" fmla="*/ 7970 h 10102"/>
              <a:gd name="connsiteX25" fmla="*/ 1175 w 10000"/>
              <a:gd name="connsiteY25" fmla="*/ 8075 h 10102"/>
              <a:gd name="connsiteX26" fmla="*/ 1002 w 10000"/>
              <a:gd name="connsiteY26" fmla="*/ 8166 h 10102"/>
              <a:gd name="connsiteX27" fmla="*/ 907 w 10000"/>
              <a:gd name="connsiteY27" fmla="*/ 8233 h 10102"/>
              <a:gd name="connsiteX28" fmla="*/ 864 w 10000"/>
              <a:gd name="connsiteY28" fmla="*/ 8314 h 10102"/>
              <a:gd name="connsiteX29" fmla="*/ 561 w 10000"/>
              <a:gd name="connsiteY29" fmla="*/ 8789 h 10102"/>
              <a:gd name="connsiteX30" fmla="*/ 475 w 10000"/>
              <a:gd name="connsiteY30" fmla="*/ 9114 h 10102"/>
              <a:gd name="connsiteX31" fmla="*/ 772 w 10000"/>
              <a:gd name="connsiteY31" fmla="*/ 9407 h 10102"/>
              <a:gd name="connsiteX32" fmla="*/ 1040 w 10000"/>
              <a:gd name="connsiteY32" fmla="*/ 9611 h 10102"/>
              <a:gd name="connsiteX33" fmla="*/ 1556 w 10000"/>
              <a:gd name="connsiteY33" fmla="*/ 9596 h 10102"/>
              <a:gd name="connsiteX34" fmla="*/ 1897 w 10000"/>
              <a:gd name="connsiteY34" fmla="*/ 9812 h 10102"/>
              <a:gd name="connsiteX35" fmla="*/ 2084 w 10000"/>
              <a:gd name="connsiteY35" fmla="*/ 9920 h 10102"/>
              <a:gd name="connsiteX36" fmla="*/ 2408 w 10000"/>
              <a:gd name="connsiteY36" fmla="*/ 9850 h 10102"/>
              <a:gd name="connsiteX37" fmla="*/ 2537 w 10000"/>
              <a:gd name="connsiteY37" fmla="*/ 10003 h 10102"/>
              <a:gd name="connsiteX38" fmla="*/ 3014 w 10000"/>
              <a:gd name="connsiteY38" fmla="*/ 10026 h 10102"/>
              <a:gd name="connsiteX39" fmla="*/ 3057 w 10000"/>
              <a:gd name="connsiteY39" fmla="*/ 9993 h 10102"/>
              <a:gd name="connsiteX40" fmla="*/ 3113 w 10000"/>
              <a:gd name="connsiteY40" fmla="*/ 9920 h 10102"/>
              <a:gd name="connsiteX41" fmla="*/ 3697 w 10000"/>
              <a:gd name="connsiteY41" fmla="*/ 9920 h 10102"/>
              <a:gd name="connsiteX42" fmla="*/ 3809 w 10000"/>
              <a:gd name="connsiteY42" fmla="*/ 9778 h 10102"/>
              <a:gd name="connsiteX43" fmla="*/ 3852 w 10000"/>
              <a:gd name="connsiteY43" fmla="*/ 9716 h 10102"/>
              <a:gd name="connsiteX44" fmla="*/ 4320 w 10000"/>
              <a:gd name="connsiteY44" fmla="*/ 9672 h 10102"/>
              <a:gd name="connsiteX45" fmla="*/ 4636 w 10000"/>
              <a:gd name="connsiteY45" fmla="*/ 9390 h 10102"/>
              <a:gd name="connsiteX46" fmla="*/ 4986 w 10000"/>
              <a:gd name="connsiteY46" fmla="*/ 8789 h 10102"/>
              <a:gd name="connsiteX47" fmla="*/ 5164 w 10000"/>
              <a:gd name="connsiteY47" fmla="*/ 8490 h 10102"/>
              <a:gd name="connsiteX48" fmla="*/ 5523 w 10000"/>
              <a:gd name="connsiteY48" fmla="*/ 8314 h 10102"/>
              <a:gd name="connsiteX49" fmla="*/ 5760 w 10000"/>
              <a:gd name="connsiteY49" fmla="*/ 8014 h 10102"/>
              <a:gd name="connsiteX50" fmla="*/ 6159 w 10000"/>
              <a:gd name="connsiteY50" fmla="*/ 7960 h 10102"/>
              <a:gd name="connsiteX51" fmla="*/ 6072 w 10000"/>
              <a:gd name="connsiteY51" fmla="*/ 7776 h 10102"/>
              <a:gd name="connsiteX52" fmla="*/ 6453 w 10000"/>
              <a:gd name="connsiteY52" fmla="*/ 7681 h 10102"/>
              <a:gd name="connsiteX53" fmla="*/ 6660 w 10000"/>
              <a:gd name="connsiteY53" fmla="*/ 7752 h 10102"/>
              <a:gd name="connsiteX54" fmla="*/ 6898 w 10000"/>
              <a:gd name="connsiteY54" fmla="*/ 7568 h 10102"/>
              <a:gd name="connsiteX55" fmla="*/ 7214 w 10000"/>
              <a:gd name="connsiteY55" fmla="*/ 7611 h 10102"/>
              <a:gd name="connsiteX56" fmla="*/ 7244 w 10000"/>
              <a:gd name="connsiteY56" fmla="*/ 7772 h 10102"/>
              <a:gd name="connsiteX57" fmla="*/ 7405 w 10000"/>
              <a:gd name="connsiteY57" fmla="*/ 8017 h 10102"/>
              <a:gd name="connsiteX58" fmla="*/ 7538 w 10000"/>
              <a:gd name="connsiteY58" fmla="*/ 8142 h 10102"/>
              <a:gd name="connsiteX59" fmla="*/ 7729 w 10000"/>
              <a:gd name="connsiteY59" fmla="*/ 8017 h 10102"/>
              <a:gd name="connsiteX60" fmla="*/ 7989 w 10000"/>
              <a:gd name="connsiteY60" fmla="*/ 7918 h 10102"/>
              <a:gd name="connsiteX61" fmla="*/ 8477 w 10000"/>
              <a:gd name="connsiteY61" fmla="*/ 7887 h 10102"/>
              <a:gd name="connsiteX62" fmla="*/ 8607 w 10000"/>
              <a:gd name="connsiteY62" fmla="*/ 7806 h 10102"/>
              <a:gd name="connsiteX63" fmla="*/ 8750 w 10000"/>
              <a:gd name="connsiteY63" fmla="*/ 7527 h 10102"/>
              <a:gd name="connsiteX64" fmla="*/ 8711 w 10000"/>
              <a:gd name="connsiteY64" fmla="*/ 7220 h 10102"/>
              <a:gd name="connsiteX65" fmla="*/ 8962 w 10000"/>
              <a:gd name="connsiteY65" fmla="*/ 6842 h 10102"/>
              <a:gd name="connsiteX66" fmla="*/ 9010 w 10000"/>
              <a:gd name="connsiteY66" fmla="*/ 6580 h 10102"/>
              <a:gd name="connsiteX67" fmla="*/ 9152 w 10000"/>
              <a:gd name="connsiteY67" fmla="*/ 6389 h 10102"/>
              <a:gd name="connsiteX68" fmla="*/ 9386 w 10000"/>
              <a:gd name="connsiteY68" fmla="*/ 6389 h 10102"/>
              <a:gd name="connsiteX69" fmla="*/ 9710 w 10000"/>
              <a:gd name="connsiteY69" fmla="*/ 6457 h 10102"/>
              <a:gd name="connsiteX70" fmla="*/ 9654 w 10000"/>
              <a:gd name="connsiteY70" fmla="*/ 5739 h 10102"/>
              <a:gd name="connsiteX71" fmla="*/ 9446 w 10000"/>
              <a:gd name="connsiteY71" fmla="*/ 5490 h 10102"/>
              <a:gd name="connsiteX72" fmla="*/ 9502 w 10000"/>
              <a:gd name="connsiteY72" fmla="*/ 5375 h 10102"/>
              <a:gd name="connsiteX73" fmla="*/ 9381 w 10000"/>
              <a:gd name="connsiteY73" fmla="*/ 5331 h 10102"/>
              <a:gd name="connsiteX74" fmla="*/ 9269 w 10000"/>
              <a:gd name="connsiteY74" fmla="*/ 5283 h 10102"/>
              <a:gd name="connsiteX75" fmla="*/ 9355 w 10000"/>
              <a:gd name="connsiteY75" fmla="*/ 5120 h 10102"/>
              <a:gd name="connsiteX76" fmla="*/ 9684 w 10000"/>
              <a:gd name="connsiteY76" fmla="*/ 5009 h 10102"/>
              <a:gd name="connsiteX77" fmla="*/ 10000 w 10000"/>
              <a:gd name="connsiteY77" fmla="*/ 4588 h 10102"/>
              <a:gd name="connsiteX78" fmla="*/ 9364 w 10000"/>
              <a:gd name="connsiteY78" fmla="*/ 4393 h 10102"/>
              <a:gd name="connsiteX79" fmla="*/ 8919 w 10000"/>
              <a:gd name="connsiteY79" fmla="*/ 4547 h 10102"/>
              <a:gd name="connsiteX80" fmla="*/ 8802 w 10000"/>
              <a:gd name="connsiteY80" fmla="*/ 4567 h 10102"/>
              <a:gd name="connsiteX81" fmla="*/ 8625 w 10000"/>
              <a:gd name="connsiteY81" fmla="*/ 4567 h 10102"/>
              <a:gd name="connsiteX82" fmla="*/ 7448 w 10000"/>
              <a:gd name="connsiteY82" fmla="*/ 112 h 10102"/>
              <a:gd name="connsiteX83" fmla="*/ 7435 w 10000"/>
              <a:gd name="connsiteY83" fmla="*/ 102 h 10102"/>
              <a:gd name="connsiteX0" fmla="*/ 7448 w 10000"/>
              <a:gd name="connsiteY0" fmla="*/ 45 h 10035"/>
              <a:gd name="connsiteX1" fmla="*/ 3736 w 10000"/>
              <a:gd name="connsiteY1" fmla="*/ 2381 h 10035"/>
              <a:gd name="connsiteX2" fmla="*/ 941 w 10000"/>
              <a:gd name="connsiteY2" fmla="*/ 5007 h 10035"/>
              <a:gd name="connsiteX3" fmla="*/ 1235 w 10000"/>
              <a:gd name="connsiteY3" fmla="*/ 5145 h 10035"/>
              <a:gd name="connsiteX4" fmla="*/ 1668 w 10000"/>
              <a:gd name="connsiteY4" fmla="*/ 5172 h 10035"/>
              <a:gd name="connsiteX5" fmla="*/ 2200 w 10000"/>
              <a:gd name="connsiteY5" fmla="*/ 5492 h 10035"/>
              <a:gd name="connsiteX6" fmla="*/ 2097 w 10000"/>
              <a:gd name="connsiteY6" fmla="*/ 5682 h 10035"/>
              <a:gd name="connsiteX7" fmla="*/ 1625 w 10000"/>
              <a:gd name="connsiteY7" fmla="*/ 5822 h 10035"/>
              <a:gd name="connsiteX8" fmla="*/ 855 w 10000"/>
              <a:gd name="connsiteY8" fmla="*/ 5631 h 10035"/>
              <a:gd name="connsiteX9" fmla="*/ 971 w 10000"/>
              <a:gd name="connsiteY9" fmla="*/ 5604 h 10035"/>
              <a:gd name="connsiteX10" fmla="*/ 971 w 10000"/>
              <a:gd name="connsiteY10" fmla="*/ 5539 h 10035"/>
              <a:gd name="connsiteX11" fmla="*/ 825 w 10000"/>
              <a:gd name="connsiteY11" fmla="*/ 5467 h 10035"/>
              <a:gd name="connsiteX12" fmla="*/ 677 w 10000"/>
              <a:gd name="connsiteY12" fmla="*/ 5699 h 10035"/>
              <a:gd name="connsiteX13" fmla="*/ 738 w 10000"/>
              <a:gd name="connsiteY13" fmla="*/ 5790 h 10035"/>
              <a:gd name="connsiteX14" fmla="*/ 816 w 10000"/>
              <a:gd name="connsiteY14" fmla="*/ 6006 h 10035"/>
              <a:gd name="connsiteX15" fmla="*/ 881 w 10000"/>
              <a:gd name="connsiteY15" fmla="*/ 6140 h 10035"/>
              <a:gd name="connsiteX16" fmla="*/ 746 w 10000"/>
              <a:gd name="connsiteY16" fmla="*/ 6377 h 10035"/>
              <a:gd name="connsiteX17" fmla="*/ 475 w 10000"/>
              <a:gd name="connsiteY17" fmla="*/ 6530 h 10035"/>
              <a:gd name="connsiteX18" fmla="*/ 236 w 10000"/>
              <a:gd name="connsiteY18" fmla="*/ 6874 h 10035"/>
              <a:gd name="connsiteX19" fmla="*/ 2 w 10000"/>
              <a:gd name="connsiteY19" fmla="*/ 7220 h 10035"/>
              <a:gd name="connsiteX20" fmla="*/ 314 w 10000"/>
              <a:gd name="connsiteY20" fmla="*/ 7439 h 10035"/>
              <a:gd name="connsiteX21" fmla="*/ 707 w 10000"/>
              <a:gd name="connsiteY21" fmla="*/ 7614 h 10035"/>
              <a:gd name="connsiteX22" fmla="*/ 881 w 10000"/>
              <a:gd name="connsiteY22" fmla="*/ 7614 h 10035"/>
              <a:gd name="connsiteX23" fmla="*/ 946 w 10000"/>
              <a:gd name="connsiteY23" fmla="*/ 7705 h 10035"/>
              <a:gd name="connsiteX24" fmla="*/ 1102 w 10000"/>
              <a:gd name="connsiteY24" fmla="*/ 7903 h 10035"/>
              <a:gd name="connsiteX25" fmla="*/ 1175 w 10000"/>
              <a:gd name="connsiteY25" fmla="*/ 8008 h 10035"/>
              <a:gd name="connsiteX26" fmla="*/ 1002 w 10000"/>
              <a:gd name="connsiteY26" fmla="*/ 8099 h 10035"/>
              <a:gd name="connsiteX27" fmla="*/ 907 w 10000"/>
              <a:gd name="connsiteY27" fmla="*/ 8166 h 10035"/>
              <a:gd name="connsiteX28" fmla="*/ 864 w 10000"/>
              <a:gd name="connsiteY28" fmla="*/ 8247 h 10035"/>
              <a:gd name="connsiteX29" fmla="*/ 561 w 10000"/>
              <a:gd name="connsiteY29" fmla="*/ 8722 h 10035"/>
              <a:gd name="connsiteX30" fmla="*/ 475 w 10000"/>
              <a:gd name="connsiteY30" fmla="*/ 9047 h 10035"/>
              <a:gd name="connsiteX31" fmla="*/ 772 w 10000"/>
              <a:gd name="connsiteY31" fmla="*/ 9340 h 10035"/>
              <a:gd name="connsiteX32" fmla="*/ 1040 w 10000"/>
              <a:gd name="connsiteY32" fmla="*/ 9544 h 10035"/>
              <a:gd name="connsiteX33" fmla="*/ 1556 w 10000"/>
              <a:gd name="connsiteY33" fmla="*/ 9529 h 10035"/>
              <a:gd name="connsiteX34" fmla="*/ 1897 w 10000"/>
              <a:gd name="connsiteY34" fmla="*/ 9745 h 10035"/>
              <a:gd name="connsiteX35" fmla="*/ 2084 w 10000"/>
              <a:gd name="connsiteY35" fmla="*/ 9853 h 10035"/>
              <a:gd name="connsiteX36" fmla="*/ 2408 w 10000"/>
              <a:gd name="connsiteY36" fmla="*/ 9783 h 10035"/>
              <a:gd name="connsiteX37" fmla="*/ 2537 w 10000"/>
              <a:gd name="connsiteY37" fmla="*/ 9936 h 10035"/>
              <a:gd name="connsiteX38" fmla="*/ 3014 w 10000"/>
              <a:gd name="connsiteY38" fmla="*/ 9959 h 10035"/>
              <a:gd name="connsiteX39" fmla="*/ 3057 w 10000"/>
              <a:gd name="connsiteY39" fmla="*/ 9926 h 10035"/>
              <a:gd name="connsiteX40" fmla="*/ 3113 w 10000"/>
              <a:gd name="connsiteY40" fmla="*/ 9853 h 10035"/>
              <a:gd name="connsiteX41" fmla="*/ 3697 w 10000"/>
              <a:gd name="connsiteY41" fmla="*/ 9853 h 10035"/>
              <a:gd name="connsiteX42" fmla="*/ 3809 w 10000"/>
              <a:gd name="connsiteY42" fmla="*/ 9711 h 10035"/>
              <a:gd name="connsiteX43" fmla="*/ 3852 w 10000"/>
              <a:gd name="connsiteY43" fmla="*/ 9649 h 10035"/>
              <a:gd name="connsiteX44" fmla="*/ 4320 w 10000"/>
              <a:gd name="connsiteY44" fmla="*/ 9605 h 10035"/>
              <a:gd name="connsiteX45" fmla="*/ 4636 w 10000"/>
              <a:gd name="connsiteY45" fmla="*/ 9323 h 10035"/>
              <a:gd name="connsiteX46" fmla="*/ 4986 w 10000"/>
              <a:gd name="connsiteY46" fmla="*/ 8722 h 10035"/>
              <a:gd name="connsiteX47" fmla="*/ 5164 w 10000"/>
              <a:gd name="connsiteY47" fmla="*/ 8423 h 10035"/>
              <a:gd name="connsiteX48" fmla="*/ 5523 w 10000"/>
              <a:gd name="connsiteY48" fmla="*/ 8247 h 10035"/>
              <a:gd name="connsiteX49" fmla="*/ 5760 w 10000"/>
              <a:gd name="connsiteY49" fmla="*/ 7947 h 10035"/>
              <a:gd name="connsiteX50" fmla="*/ 6159 w 10000"/>
              <a:gd name="connsiteY50" fmla="*/ 7893 h 10035"/>
              <a:gd name="connsiteX51" fmla="*/ 6072 w 10000"/>
              <a:gd name="connsiteY51" fmla="*/ 7709 h 10035"/>
              <a:gd name="connsiteX52" fmla="*/ 6453 w 10000"/>
              <a:gd name="connsiteY52" fmla="*/ 7614 h 10035"/>
              <a:gd name="connsiteX53" fmla="*/ 6660 w 10000"/>
              <a:gd name="connsiteY53" fmla="*/ 7685 h 10035"/>
              <a:gd name="connsiteX54" fmla="*/ 6898 w 10000"/>
              <a:gd name="connsiteY54" fmla="*/ 7501 h 10035"/>
              <a:gd name="connsiteX55" fmla="*/ 7214 w 10000"/>
              <a:gd name="connsiteY55" fmla="*/ 7544 h 10035"/>
              <a:gd name="connsiteX56" fmla="*/ 7244 w 10000"/>
              <a:gd name="connsiteY56" fmla="*/ 7705 h 10035"/>
              <a:gd name="connsiteX57" fmla="*/ 7405 w 10000"/>
              <a:gd name="connsiteY57" fmla="*/ 7950 h 10035"/>
              <a:gd name="connsiteX58" fmla="*/ 7538 w 10000"/>
              <a:gd name="connsiteY58" fmla="*/ 8075 h 10035"/>
              <a:gd name="connsiteX59" fmla="*/ 7729 w 10000"/>
              <a:gd name="connsiteY59" fmla="*/ 7950 h 10035"/>
              <a:gd name="connsiteX60" fmla="*/ 7989 w 10000"/>
              <a:gd name="connsiteY60" fmla="*/ 7851 h 10035"/>
              <a:gd name="connsiteX61" fmla="*/ 8477 w 10000"/>
              <a:gd name="connsiteY61" fmla="*/ 7820 h 10035"/>
              <a:gd name="connsiteX62" fmla="*/ 8607 w 10000"/>
              <a:gd name="connsiteY62" fmla="*/ 7739 h 10035"/>
              <a:gd name="connsiteX63" fmla="*/ 8750 w 10000"/>
              <a:gd name="connsiteY63" fmla="*/ 7460 h 10035"/>
              <a:gd name="connsiteX64" fmla="*/ 8711 w 10000"/>
              <a:gd name="connsiteY64" fmla="*/ 7153 h 10035"/>
              <a:gd name="connsiteX65" fmla="*/ 8962 w 10000"/>
              <a:gd name="connsiteY65" fmla="*/ 6775 h 10035"/>
              <a:gd name="connsiteX66" fmla="*/ 9010 w 10000"/>
              <a:gd name="connsiteY66" fmla="*/ 6513 h 10035"/>
              <a:gd name="connsiteX67" fmla="*/ 9152 w 10000"/>
              <a:gd name="connsiteY67" fmla="*/ 6322 h 10035"/>
              <a:gd name="connsiteX68" fmla="*/ 9386 w 10000"/>
              <a:gd name="connsiteY68" fmla="*/ 6322 h 10035"/>
              <a:gd name="connsiteX69" fmla="*/ 9710 w 10000"/>
              <a:gd name="connsiteY69" fmla="*/ 6390 h 10035"/>
              <a:gd name="connsiteX70" fmla="*/ 9654 w 10000"/>
              <a:gd name="connsiteY70" fmla="*/ 5672 h 10035"/>
              <a:gd name="connsiteX71" fmla="*/ 9446 w 10000"/>
              <a:gd name="connsiteY71" fmla="*/ 5423 h 10035"/>
              <a:gd name="connsiteX72" fmla="*/ 9502 w 10000"/>
              <a:gd name="connsiteY72" fmla="*/ 5308 h 10035"/>
              <a:gd name="connsiteX73" fmla="*/ 9381 w 10000"/>
              <a:gd name="connsiteY73" fmla="*/ 5264 h 10035"/>
              <a:gd name="connsiteX74" fmla="*/ 9269 w 10000"/>
              <a:gd name="connsiteY74" fmla="*/ 5216 h 10035"/>
              <a:gd name="connsiteX75" fmla="*/ 9355 w 10000"/>
              <a:gd name="connsiteY75" fmla="*/ 5053 h 10035"/>
              <a:gd name="connsiteX76" fmla="*/ 9684 w 10000"/>
              <a:gd name="connsiteY76" fmla="*/ 4942 h 10035"/>
              <a:gd name="connsiteX77" fmla="*/ 10000 w 10000"/>
              <a:gd name="connsiteY77" fmla="*/ 4521 h 10035"/>
              <a:gd name="connsiteX78" fmla="*/ 9364 w 10000"/>
              <a:gd name="connsiteY78" fmla="*/ 4326 h 10035"/>
              <a:gd name="connsiteX79" fmla="*/ 8919 w 10000"/>
              <a:gd name="connsiteY79" fmla="*/ 4480 h 10035"/>
              <a:gd name="connsiteX80" fmla="*/ 8802 w 10000"/>
              <a:gd name="connsiteY80" fmla="*/ 4500 h 10035"/>
              <a:gd name="connsiteX81" fmla="*/ 8625 w 10000"/>
              <a:gd name="connsiteY81" fmla="*/ 4500 h 10035"/>
              <a:gd name="connsiteX82" fmla="*/ 7448 w 10000"/>
              <a:gd name="connsiteY82" fmla="*/ 45 h 10035"/>
              <a:gd name="connsiteX0" fmla="*/ 7448 w 10000"/>
              <a:gd name="connsiteY0" fmla="*/ 2 h 9992"/>
              <a:gd name="connsiteX1" fmla="*/ 941 w 10000"/>
              <a:gd name="connsiteY1" fmla="*/ 4964 h 9992"/>
              <a:gd name="connsiteX2" fmla="*/ 1235 w 10000"/>
              <a:gd name="connsiteY2" fmla="*/ 5102 h 9992"/>
              <a:gd name="connsiteX3" fmla="*/ 1668 w 10000"/>
              <a:gd name="connsiteY3" fmla="*/ 5129 h 9992"/>
              <a:gd name="connsiteX4" fmla="*/ 2200 w 10000"/>
              <a:gd name="connsiteY4" fmla="*/ 5449 h 9992"/>
              <a:gd name="connsiteX5" fmla="*/ 2097 w 10000"/>
              <a:gd name="connsiteY5" fmla="*/ 5639 h 9992"/>
              <a:gd name="connsiteX6" fmla="*/ 1625 w 10000"/>
              <a:gd name="connsiteY6" fmla="*/ 5779 h 9992"/>
              <a:gd name="connsiteX7" fmla="*/ 855 w 10000"/>
              <a:gd name="connsiteY7" fmla="*/ 5588 h 9992"/>
              <a:gd name="connsiteX8" fmla="*/ 971 w 10000"/>
              <a:gd name="connsiteY8" fmla="*/ 5561 h 9992"/>
              <a:gd name="connsiteX9" fmla="*/ 971 w 10000"/>
              <a:gd name="connsiteY9" fmla="*/ 5496 h 9992"/>
              <a:gd name="connsiteX10" fmla="*/ 825 w 10000"/>
              <a:gd name="connsiteY10" fmla="*/ 5424 h 9992"/>
              <a:gd name="connsiteX11" fmla="*/ 677 w 10000"/>
              <a:gd name="connsiteY11" fmla="*/ 5656 h 9992"/>
              <a:gd name="connsiteX12" fmla="*/ 738 w 10000"/>
              <a:gd name="connsiteY12" fmla="*/ 5747 h 9992"/>
              <a:gd name="connsiteX13" fmla="*/ 816 w 10000"/>
              <a:gd name="connsiteY13" fmla="*/ 5963 h 9992"/>
              <a:gd name="connsiteX14" fmla="*/ 881 w 10000"/>
              <a:gd name="connsiteY14" fmla="*/ 6097 h 9992"/>
              <a:gd name="connsiteX15" fmla="*/ 746 w 10000"/>
              <a:gd name="connsiteY15" fmla="*/ 6334 h 9992"/>
              <a:gd name="connsiteX16" fmla="*/ 475 w 10000"/>
              <a:gd name="connsiteY16" fmla="*/ 6487 h 9992"/>
              <a:gd name="connsiteX17" fmla="*/ 236 w 10000"/>
              <a:gd name="connsiteY17" fmla="*/ 6831 h 9992"/>
              <a:gd name="connsiteX18" fmla="*/ 2 w 10000"/>
              <a:gd name="connsiteY18" fmla="*/ 7177 h 9992"/>
              <a:gd name="connsiteX19" fmla="*/ 314 w 10000"/>
              <a:gd name="connsiteY19" fmla="*/ 7396 h 9992"/>
              <a:gd name="connsiteX20" fmla="*/ 707 w 10000"/>
              <a:gd name="connsiteY20" fmla="*/ 7571 h 9992"/>
              <a:gd name="connsiteX21" fmla="*/ 881 w 10000"/>
              <a:gd name="connsiteY21" fmla="*/ 7571 h 9992"/>
              <a:gd name="connsiteX22" fmla="*/ 946 w 10000"/>
              <a:gd name="connsiteY22" fmla="*/ 7662 h 9992"/>
              <a:gd name="connsiteX23" fmla="*/ 1102 w 10000"/>
              <a:gd name="connsiteY23" fmla="*/ 7860 h 9992"/>
              <a:gd name="connsiteX24" fmla="*/ 1175 w 10000"/>
              <a:gd name="connsiteY24" fmla="*/ 7965 h 9992"/>
              <a:gd name="connsiteX25" fmla="*/ 1002 w 10000"/>
              <a:gd name="connsiteY25" fmla="*/ 8056 h 9992"/>
              <a:gd name="connsiteX26" fmla="*/ 907 w 10000"/>
              <a:gd name="connsiteY26" fmla="*/ 8123 h 9992"/>
              <a:gd name="connsiteX27" fmla="*/ 864 w 10000"/>
              <a:gd name="connsiteY27" fmla="*/ 8204 h 9992"/>
              <a:gd name="connsiteX28" fmla="*/ 561 w 10000"/>
              <a:gd name="connsiteY28" fmla="*/ 8679 h 9992"/>
              <a:gd name="connsiteX29" fmla="*/ 475 w 10000"/>
              <a:gd name="connsiteY29" fmla="*/ 9004 h 9992"/>
              <a:gd name="connsiteX30" fmla="*/ 772 w 10000"/>
              <a:gd name="connsiteY30" fmla="*/ 9297 h 9992"/>
              <a:gd name="connsiteX31" fmla="*/ 1040 w 10000"/>
              <a:gd name="connsiteY31" fmla="*/ 9501 h 9992"/>
              <a:gd name="connsiteX32" fmla="*/ 1556 w 10000"/>
              <a:gd name="connsiteY32" fmla="*/ 9486 h 9992"/>
              <a:gd name="connsiteX33" fmla="*/ 1897 w 10000"/>
              <a:gd name="connsiteY33" fmla="*/ 9702 h 9992"/>
              <a:gd name="connsiteX34" fmla="*/ 2084 w 10000"/>
              <a:gd name="connsiteY34" fmla="*/ 9810 h 9992"/>
              <a:gd name="connsiteX35" fmla="*/ 2408 w 10000"/>
              <a:gd name="connsiteY35" fmla="*/ 9740 h 9992"/>
              <a:gd name="connsiteX36" fmla="*/ 2537 w 10000"/>
              <a:gd name="connsiteY36" fmla="*/ 9893 h 9992"/>
              <a:gd name="connsiteX37" fmla="*/ 3014 w 10000"/>
              <a:gd name="connsiteY37" fmla="*/ 9916 h 9992"/>
              <a:gd name="connsiteX38" fmla="*/ 3057 w 10000"/>
              <a:gd name="connsiteY38" fmla="*/ 9883 h 9992"/>
              <a:gd name="connsiteX39" fmla="*/ 3113 w 10000"/>
              <a:gd name="connsiteY39" fmla="*/ 9810 h 9992"/>
              <a:gd name="connsiteX40" fmla="*/ 3697 w 10000"/>
              <a:gd name="connsiteY40" fmla="*/ 9810 h 9992"/>
              <a:gd name="connsiteX41" fmla="*/ 3809 w 10000"/>
              <a:gd name="connsiteY41" fmla="*/ 9668 h 9992"/>
              <a:gd name="connsiteX42" fmla="*/ 3852 w 10000"/>
              <a:gd name="connsiteY42" fmla="*/ 9606 h 9992"/>
              <a:gd name="connsiteX43" fmla="*/ 4320 w 10000"/>
              <a:gd name="connsiteY43" fmla="*/ 9562 h 9992"/>
              <a:gd name="connsiteX44" fmla="*/ 4636 w 10000"/>
              <a:gd name="connsiteY44" fmla="*/ 9280 h 9992"/>
              <a:gd name="connsiteX45" fmla="*/ 4986 w 10000"/>
              <a:gd name="connsiteY45" fmla="*/ 8679 h 9992"/>
              <a:gd name="connsiteX46" fmla="*/ 5164 w 10000"/>
              <a:gd name="connsiteY46" fmla="*/ 8380 h 9992"/>
              <a:gd name="connsiteX47" fmla="*/ 5523 w 10000"/>
              <a:gd name="connsiteY47" fmla="*/ 8204 h 9992"/>
              <a:gd name="connsiteX48" fmla="*/ 5760 w 10000"/>
              <a:gd name="connsiteY48" fmla="*/ 7904 h 9992"/>
              <a:gd name="connsiteX49" fmla="*/ 6159 w 10000"/>
              <a:gd name="connsiteY49" fmla="*/ 7850 h 9992"/>
              <a:gd name="connsiteX50" fmla="*/ 6072 w 10000"/>
              <a:gd name="connsiteY50" fmla="*/ 7666 h 9992"/>
              <a:gd name="connsiteX51" fmla="*/ 6453 w 10000"/>
              <a:gd name="connsiteY51" fmla="*/ 7571 h 9992"/>
              <a:gd name="connsiteX52" fmla="*/ 6660 w 10000"/>
              <a:gd name="connsiteY52" fmla="*/ 7642 h 9992"/>
              <a:gd name="connsiteX53" fmla="*/ 6898 w 10000"/>
              <a:gd name="connsiteY53" fmla="*/ 7458 h 9992"/>
              <a:gd name="connsiteX54" fmla="*/ 7214 w 10000"/>
              <a:gd name="connsiteY54" fmla="*/ 7501 h 9992"/>
              <a:gd name="connsiteX55" fmla="*/ 7244 w 10000"/>
              <a:gd name="connsiteY55" fmla="*/ 7662 h 9992"/>
              <a:gd name="connsiteX56" fmla="*/ 7405 w 10000"/>
              <a:gd name="connsiteY56" fmla="*/ 7907 h 9992"/>
              <a:gd name="connsiteX57" fmla="*/ 7538 w 10000"/>
              <a:gd name="connsiteY57" fmla="*/ 8032 h 9992"/>
              <a:gd name="connsiteX58" fmla="*/ 7729 w 10000"/>
              <a:gd name="connsiteY58" fmla="*/ 7907 h 9992"/>
              <a:gd name="connsiteX59" fmla="*/ 7989 w 10000"/>
              <a:gd name="connsiteY59" fmla="*/ 7808 h 9992"/>
              <a:gd name="connsiteX60" fmla="*/ 8477 w 10000"/>
              <a:gd name="connsiteY60" fmla="*/ 7777 h 9992"/>
              <a:gd name="connsiteX61" fmla="*/ 8607 w 10000"/>
              <a:gd name="connsiteY61" fmla="*/ 7696 h 9992"/>
              <a:gd name="connsiteX62" fmla="*/ 8750 w 10000"/>
              <a:gd name="connsiteY62" fmla="*/ 7417 h 9992"/>
              <a:gd name="connsiteX63" fmla="*/ 8711 w 10000"/>
              <a:gd name="connsiteY63" fmla="*/ 7110 h 9992"/>
              <a:gd name="connsiteX64" fmla="*/ 8962 w 10000"/>
              <a:gd name="connsiteY64" fmla="*/ 6732 h 9992"/>
              <a:gd name="connsiteX65" fmla="*/ 9010 w 10000"/>
              <a:gd name="connsiteY65" fmla="*/ 6470 h 9992"/>
              <a:gd name="connsiteX66" fmla="*/ 9152 w 10000"/>
              <a:gd name="connsiteY66" fmla="*/ 6279 h 9992"/>
              <a:gd name="connsiteX67" fmla="*/ 9386 w 10000"/>
              <a:gd name="connsiteY67" fmla="*/ 6279 h 9992"/>
              <a:gd name="connsiteX68" fmla="*/ 9710 w 10000"/>
              <a:gd name="connsiteY68" fmla="*/ 6347 h 9992"/>
              <a:gd name="connsiteX69" fmla="*/ 9654 w 10000"/>
              <a:gd name="connsiteY69" fmla="*/ 5629 h 9992"/>
              <a:gd name="connsiteX70" fmla="*/ 9446 w 10000"/>
              <a:gd name="connsiteY70" fmla="*/ 5380 h 9992"/>
              <a:gd name="connsiteX71" fmla="*/ 9502 w 10000"/>
              <a:gd name="connsiteY71" fmla="*/ 5265 h 9992"/>
              <a:gd name="connsiteX72" fmla="*/ 9381 w 10000"/>
              <a:gd name="connsiteY72" fmla="*/ 5221 h 9992"/>
              <a:gd name="connsiteX73" fmla="*/ 9269 w 10000"/>
              <a:gd name="connsiteY73" fmla="*/ 5173 h 9992"/>
              <a:gd name="connsiteX74" fmla="*/ 9355 w 10000"/>
              <a:gd name="connsiteY74" fmla="*/ 5010 h 9992"/>
              <a:gd name="connsiteX75" fmla="*/ 9684 w 10000"/>
              <a:gd name="connsiteY75" fmla="*/ 4899 h 9992"/>
              <a:gd name="connsiteX76" fmla="*/ 10000 w 10000"/>
              <a:gd name="connsiteY76" fmla="*/ 4478 h 9992"/>
              <a:gd name="connsiteX77" fmla="*/ 9364 w 10000"/>
              <a:gd name="connsiteY77" fmla="*/ 4283 h 9992"/>
              <a:gd name="connsiteX78" fmla="*/ 8919 w 10000"/>
              <a:gd name="connsiteY78" fmla="*/ 4437 h 9992"/>
              <a:gd name="connsiteX79" fmla="*/ 8802 w 10000"/>
              <a:gd name="connsiteY79" fmla="*/ 4457 h 9992"/>
              <a:gd name="connsiteX80" fmla="*/ 8625 w 10000"/>
              <a:gd name="connsiteY80" fmla="*/ 4457 h 9992"/>
              <a:gd name="connsiteX81" fmla="*/ 7448 w 10000"/>
              <a:gd name="connsiteY81" fmla="*/ 2 h 9992"/>
              <a:gd name="connsiteX0" fmla="*/ 8625 w 10000"/>
              <a:gd name="connsiteY0" fmla="*/ 176 h 5715"/>
              <a:gd name="connsiteX1" fmla="*/ 941 w 10000"/>
              <a:gd name="connsiteY1" fmla="*/ 683 h 5715"/>
              <a:gd name="connsiteX2" fmla="*/ 1235 w 10000"/>
              <a:gd name="connsiteY2" fmla="*/ 821 h 5715"/>
              <a:gd name="connsiteX3" fmla="*/ 1668 w 10000"/>
              <a:gd name="connsiteY3" fmla="*/ 848 h 5715"/>
              <a:gd name="connsiteX4" fmla="*/ 2200 w 10000"/>
              <a:gd name="connsiteY4" fmla="*/ 1168 h 5715"/>
              <a:gd name="connsiteX5" fmla="*/ 2097 w 10000"/>
              <a:gd name="connsiteY5" fmla="*/ 1359 h 5715"/>
              <a:gd name="connsiteX6" fmla="*/ 1625 w 10000"/>
              <a:gd name="connsiteY6" fmla="*/ 1499 h 5715"/>
              <a:gd name="connsiteX7" fmla="*/ 855 w 10000"/>
              <a:gd name="connsiteY7" fmla="*/ 1307 h 5715"/>
              <a:gd name="connsiteX8" fmla="*/ 971 w 10000"/>
              <a:gd name="connsiteY8" fmla="*/ 1280 h 5715"/>
              <a:gd name="connsiteX9" fmla="*/ 971 w 10000"/>
              <a:gd name="connsiteY9" fmla="*/ 1215 h 5715"/>
              <a:gd name="connsiteX10" fmla="*/ 825 w 10000"/>
              <a:gd name="connsiteY10" fmla="*/ 1143 h 5715"/>
              <a:gd name="connsiteX11" fmla="*/ 677 w 10000"/>
              <a:gd name="connsiteY11" fmla="*/ 1376 h 5715"/>
              <a:gd name="connsiteX12" fmla="*/ 738 w 10000"/>
              <a:gd name="connsiteY12" fmla="*/ 1467 h 5715"/>
              <a:gd name="connsiteX13" fmla="*/ 816 w 10000"/>
              <a:gd name="connsiteY13" fmla="*/ 1683 h 5715"/>
              <a:gd name="connsiteX14" fmla="*/ 881 w 10000"/>
              <a:gd name="connsiteY14" fmla="*/ 1817 h 5715"/>
              <a:gd name="connsiteX15" fmla="*/ 746 w 10000"/>
              <a:gd name="connsiteY15" fmla="*/ 2054 h 5715"/>
              <a:gd name="connsiteX16" fmla="*/ 475 w 10000"/>
              <a:gd name="connsiteY16" fmla="*/ 2207 h 5715"/>
              <a:gd name="connsiteX17" fmla="*/ 236 w 10000"/>
              <a:gd name="connsiteY17" fmla="*/ 2551 h 5715"/>
              <a:gd name="connsiteX18" fmla="*/ 2 w 10000"/>
              <a:gd name="connsiteY18" fmla="*/ 2898 h 5715"/>
              <a:gd name="connsiteX19" fmla="*/ 314 w 10000"/>
              <a:gd name="connsiteY19" fmla="*/ 3117 h 5715"/>
              <a:gd name="connsiteX20" fmla="*/ 707 w 10000"/>
              <a:gd name="connsiteY20" fmla="*/ 3292 h 5715"/>
              <a:gd name="connsiteX21" fmla="*/ 881 w 10000"/>
              <a:gd name="connsiteY21" fmla="*/ 3292 h 5715"/>
              <a:gd name="connsiteX22" fmla="*/ 946 w 10000"/>
              <a:gd name="connsiteY22" fmla="*/ 3383 h 5715"/>
              <a:gd name="connsiteX23" fmla="*/ 1102 w 10000"/>
              <a:gd name="connsiteY23" fmla="*/ 3581 h 5715"/>
              <a:gd name="connsiteX24" fmla="*/ 1175 w 10000"/>
              <a:gd name="connsiteY24" fmla="*/ 3686 h 5715"/>
              <a:gd name="connsiteX25" fmla="*/ 1002 w 10000"/>
              <a:gd name="connsiteY25" fmla="*/ 3777 h 5715"/>
              <a:gd name="connsiteX26" fmla="*/ 907 w 10000"/>
              <a:gd name="connsiteY26" fmla="*/ 3845 h 5715"/>
              <a:gd name="connsiteX27" fmla="*/ 864 w 10000"/>
              <a:gd name="connsiteY27" fmla="*/ 3926 h 5715"/>
              <a:gd name="connsiteX28" fmla="*/ 561 w 10000"/>
              <a:gd name="connsiteY28" fmla="*/ 4401 h 5715"/>
              <a:gd name="connsiteX29" fmla="*/ 475 w 10000"/>
              <a:gd name="connsiteY29" fmla="*/ 4726 h 5715"/>
              <a:gd name="connsiteX30" fmla="*/ 772 w 10000"/>
              <a:gd name="connsiteY30" fmla="*/ 5019 h 5715"/>
              <a:gd name="connsiteX31" fmla="*/ 1040 w 10000"/>
              <a:gd name="connsiteY31" fmla="*/ 5224 h 5715"/>
              <a:gd name="connsiteX32" fmla="*/ 1556 w 10000"/>
              <a:gd name="connsiteY32" fmla="*/ 5209 h 5715"/>
              <a:gd name="connsiteX33" fmla="*/ 1897 w 10000"/>
              <a:gd name="connsiteY33" fmla="*/ 5425 h 5715"/>
              <a:gd name="connsiteX34" fmla="*/ 2084 w 10000"/>
              <a:gd name="connsiteY34" fmla="*/ 5533 h 5715"/>
              <a:gd name="connsiteX35" fmla="*/ 2408 w 10000"/>
              <a:gd name="connsiteY35" fmla="*/ 5463 h 5715"/>
              <a:gd name="connsiteX36" fmla="*/ 2537 w 10000"/>
              <a:gd name="connsiteY36" fmla="*/ 5616 h 5715"/>
              <a:gd name="connsiteX37" fmla="*/ 3014 w 10000"/>
              <a:gd name="connsiteY37" fmla="*/ 5639 h 5715"/>
              <a:gd name="connsiteX38" fmla="*/ 3057 w 10000"/>
              <a:gd name="connsiteY38" fmla="*/ 5606 h 5715"/>
              <a:gd name="connsiteX39" fmla="*/ 3113 w 10000"/>
              <a:gd name="connsiteY39" fmla="*/ 5533 h 5715"/>
              <a:gd name="connsiteX40" fmla="*/ 3697 w 10000"/>
              <a:gd name="connsiteY40" fmla="*/ 5533 h 5715"/>
              <a:gd name="connsiteX41" fmla="*/ 3809 w 10000"/>
              <a:gd name="connsiteY41" fmla="*/ 5391 h 5715"/>
              <a:gd name="connsiteX42" fmla="*/ 3852 w 10000"/>
              <a:gd name="connsiteY42" fmla="*/ 5329 h 5715"/>
              <a:gd name="connsiteX43" fmla="*/ 4320 w 10000"/>
              <a:gd name="connsiteY43" fmla="*/ 5285 h 5715"/>
              <a:gd name="connsiteX44" fmla="*/ 4636 w 10000"/>
              <a:gd name="connsiteY44" fmla="*/ 5002 h 5715"/>
              <a:gd name="connsiteX45" fmla="*/ 4986 w 10000"/>
              <a:gd name="connsiteY45" fmla="*/ 4401 h 5715"/>
              <a:gd name="connsiteX46" fmla="*/ 5164 w 10000"/>
              <a:gd name="connsiteY46" fmla="*/ 4102 h 5715"/>
              <a:gd name="connsiteX47" fmla="*/ 5523 w 10000"/>
              <a:gd name="connsiteY47" fmla="*/ 3926 h 5715"/>
              <a:gd name="connsiteX48" fmla="*/ 5760 w 10000"/>
              <a:gd name="connsiteY48" fmla="*/ 3625 h 5715"/>
              <a:gd name="connsiteX49" fmla="*/ 6159 w 10000"/>
              <a:gd name="connsiteY49" fmla="*/ 3571 h 5715"/>
              <a:gd name="connsiteX50" fmla="*/ 6072 w 10000"/>
              <a:gd name="connsiteY50" fmla="*/ 3387 h 5715"/>
              <a:gd name="connsiteX51" fmla="*/ 6453 w 10000"/>
              <a:gd name="connsiteY51" fmla="*/ 3292 h 5715"/>
              <a:gd name="connsiteX52" fmla="*/ 6660 w 10000"/>
              <a:gd name="connsiteY52" fmla="*/ 3363 h 5715"/>
              <a:gd name="connsiteX53" fmla="*/ 6898 w 10000"/>
              <a:gd name="connsiteY53" fmla="*/ 3179 h 5715"/>
              <a:gd name="connsiteX54" fmla="*/ 7214 w 10000"/>
              <a:gd name="connsiteY54" fmla="*/ 3222 h 5715"/>
              <a:gd name="connsiteX55" fmla="*/ 7244 w 10000"/>
              <a:gd name="connsiteY55" fmla="*/ 3383 h 5715"/>
              <a:gd name="connsiteX56" fmla="*/ 7405 w 10000"/>
              <a:gd name="connsiteY56" fmla="*/ 3628 h 5715"/>
              <a:gd name="connsiteX57" fmla="*/ 7538 w 10000"/>
              <a:gd name="connsiteY57" fmla="*/ 3753 h 5715"/>
              <a:gd name="connsiteX58" fmla="*/ 7729 w 10000"/>
              <a:gd name="connsiteY58" fmla="*/ 3628 h 5715"/>
              <a:gd name="connsiteX59" fmla="*/ 7989 w 10000"/>
              <a:gd name="connsiteY59" fmla="*/ 3529 h 5715"/>
              <a:gd name="connsiteX60" fmla="*/ 8477 w 10000"/>
              <a:gd name="connsiteY60" fmla="*/ 3498 h 5715"/>
              <a:gd name="connsiteX61" fmla="*/ 8607 w 10000"/>
              <a:gd name="connsiteY61" fmla="*/ 3417 h 5715"/>
              <a:gd name="connsiteX62" fmla="*/ 8750 w 10000"/>
              <a:gd name="connsiteY62" fmla="*/ 3138 h 5715"/>
              <a:gd name="connsiteX63" fmla="*/ 8711 w 10000"/>
              <a:gd name="connsiteY63" fmla="*/ 2831 h 5715"/>
              <a:gd name="connsiteX64" fmla="*/ 8962 w 10000"/>
              <a:gd name="connsiteY64" fmla="*/ 2452 h 5715"/>
              <a:gd name="connsiteX65" fmla="*/ 9010 w 10000"/>
              <a:gd name="connsiteY65" fmla="*/ 2190 h 5715"/>
              <a:gd name="connsiteX66" fmla="*/ 9152 w 10000"/>
              <a:gd name="connsiteY66" fmla="*/ 1999 h 5715"/>
              <a:gd name="connsiteX67" fmla="*/ 9386 w 10000"/>
              <a:gd name="connsiteY67" fmla="*/ 1999 h 5715"/>
              <a:gd name="connsiteX68" fmla="*/ 9710 w 10000"/>
              <a:gd name="connsiteY68" fmla="*/ 2067 h 5715"/>
              <a:gd name="connsiteX69" fmla="*/ 9654 w 10000"/>
              <a:gd name="connsiteY69" fmla="*/ 1349 h 5715"/>
              <a:gd name="connsiteX70" fmla="*/ 9446 w 10000"/>
              <a:gd name="connsiteY70" fmla="*/ 1099 h 5715"/>
              <a:gd name="connsiteX71" fmla="*/ 9502 w 10000"/>
              <a:gd name="connsiteY71" fmla="*/ 984 h 5715"/>
              <a:gd name="connsiteX72" fmla="*/ 9381 w 10000"/>
              <a:gd name="connsiteY72" fmla="*/ 940 h 5715"/>
              <a:gd name="connsiteX73" fmla="*/ 9269 w 10000"/>
              <a:gd name="connsiteY73" fmla="*/ 892 h 5715"/>
              <a:gd name="connsiteX74" fmla="*/ 9355 w 10000"/>
              <a:gd name="connsiteY74" fmla="*/ 729 h 5715"/>
              <a:gd name="connsiteX75" fmla="*/ 9684 w 10000"/>
              <a:gd name="connsiteY75" fmla="*/ 618 h 5715"/>
              <a:gd name="connsiteX76" fmla="*/ 10000 w 10000"/>
              <a:gd name="connsiteY76" fmla="*/ 197 h 5715"/>
              <a:gd name="connsiteX77" fmla="*/ 9364 w 10000"/>
              <a:gd name="connsiteY77" fmla="*/ 1 h 5715"/>
              <a:gd name="connsiteX78" fmla="*/ 8919 w 10000"/>
              <a:gd name="connsiteY78" fmla="*/ 156 h 5715"/>
              <a:gd name="connsiteX79" fmla="*/ 8802 w 10000"/>
              <a:gd name="connsiteY79" fmla="*/ 176 h 5715"/>
              <a:gd name="connsiteX80" fmla="*/ 8625 w 10000"/>
              <a:gd name="connsiteY80" fmla="*/ 176 h 5715"/>
              <a:gd name="connsiteX0" fmla="*/ 8802 w 10000"/>
              <a:gd name="connsiteY0" fmla="*/ 307 h 10000"/>
              <a:gd name="connsiteX1" fmla="*/ 941 w 10000"/>
              <a:gd name="connsiteY1" fmla="*/ 1194 h 10000"/>
              <a:gd name="connsiteX2" fmla="*/ 1235 w 10000"/>
              <a:gd name="connsiteY2" fmla="*/ 1436 h 10000"/>
              <a:gd name="connsiteX3" fmla="*/ 1668 w 10000"/>
              <a:gd name="connsiteY3" fmla="*/ 1483 h 10000"/>
              <a:gd name="connsiteX4" fmla="*/ 2200 w 10000"/>
              <a:gd name="connsiteY4" fmla="*/ 2043 h 10000"/>
              <a:gd name="connsiteX5" fmla="*/ 2097 w 10000"/>
              <a:gd name="connsiteY5" fmla="*/ 2377 h 10000"/>
              <a:gd name="connsiteX6" fmla="*/ 1625 w 10000"/>
              <a:gd name="connsiteY6" fmla="*/ 2622 h 10000"/>
              <a:gd name="connsiteX7" fmla="*/ 855 w 10000"/>
              <a:gd name="connsiteY7" fmla="*/ 2286 h 10000"/>
              <a:gd name="connsiteX8" fmla="*/ 971 w 10000"/>
              <a:gd name="connsiteY8" fmla="*/ 2239 h 10000"/>
              <a:gd name="connsiteX9" fmla="*/ 971 w 10000"/>
              <a:gd name="connsiteY9" fmla="*/ 2125 h 10000"/>
              <a:gd name="connsiteX10" fmla="*/ 825 w 10000"/>
              <a:gd name="connsiteY10" fmla="*/ 1999 h 10000"/>
              <a:gd name="connsiteX11" fmla="*/ 677 w 10000"/>
              <a:gd name="connsiteY11" fmla="*/ 2407 h 10000"/>
              <a:gd name="connsiteX12" fmla="*/ 738 w 10000"/>
              <a:gd name="connsiteY12" fmla="*/ 2566 h 10000"/>
              <a:gd name="connsiteX13" fmla="*/ 816 w 10000"/>
              <a:gd name="connsiteY13" fmla="*/ 2944 h 10000"/>
              <a:gd name="connsiteX14" fmla="*/ 881 w 10000"/>
              <a:gd name="connsiteY14" fmla="*/ 3178 h 10000"/>
              <a:gd name="connsiteX15" fmla="*/ 746 w 10000"/>
              <a:gd name="connsiteY15" fmla="*/ 3593 h 10000"/>
              <a:gd name="connsiteX16" fmla="*/ 475 w 10000"/>
              <a:gd name="connsiteY16" fmla="*/ 3861 h 10000"/>
              <a:gd name="connsiteX17" fmla="*/ 236 w 10000"/>
              <a:gd name="connsiteY17" fmla="*/ 4463 h 10000"/>
              <a:gd name="connsiteX18" fmla="*/ 2 w 10000"/>
              <a:gd name="connsiteY18" fmla="*/ 5070 h 10000"/>
              <a:gd name="connsiteX19" fmla="*/ 314 w 10000"/>
              <a:gd name="connsiteY19" fmla="*/ 5453 h 10000"/>
              <a:gd name="connsiteX20" fmla="*/ 707 w 10000"/>
              <a:gd name="connsiteY20" fmla="*/ 5759 h 10000"/>
              <a:gd name="connsiteX21" fmla="*/ 881 w 10000"/>
              <a:gd name="connsiteY21" fmla="*/ 5759 h 10000"/>
              <a:gd name="connsiteX22" fmla="*/ 946 w 10000"/>
              <a:gd name="connsiteY22" fmla="*/ 5919 h 10000"/>
              <a:gd name="connsiteX23" fmla="*/ 1102 w 10000"/>
              <a:gd name="connsiteY23" fmla="*/ 6265 h 10000"/>
              <a:gd name="connsiteX24" fmla="*/ 1175 w 10000"/>
              <a:gd name="connsiteY24" fmla="*/ 6449 h 10000"/>
              <a:gd name="connsiteX25" fmla="*/ 1002 w 10000"/>
              <a:gd name="connsiteY25" fmla="*/ 6608 h 10000"/>
              <a:gd name="connsiteX26" fmla="*/ 907 w 10000"/>
              <a:gd name="connsiteY26" fmla="*/ 6727 h 10000"/>
              <a:gd name="connsiteX27" fmla="*/ 864 w 10000"/>
              <a:gd name="connsiteY27" fmla="*/ 6869 h 10000"/>
              <a:gd name="connsiteX28" fmla="*/ 561 w 10000"/>
              <a:gd name="connsiteY28" fmla="*/ 7700 h 10000"/>
              <a:gd name="connsiteX29" fmla="*/ 475 w 10000"/>
              <a:gd name="connsiteY29" fmla="*/ 8268 h 10000"/>
              <a:gd name="connsiteX30" fmla="*/ 772 w 10000"/>
              <a:gd name="connsiteY30" fmla="*/ 8781 h 10000"/>
              <a:gd name="connsiteX31" fmla="*/ 1040 w 10000"/>
              <a:gd name="connsiteY31" fmla="*/ 9140 h 10000"/>
              <a:gd name="connsiteX32" fmla="*/ 1556 w 10000"/>
              <a:gd name="connsiteY32" fmla="*/ 9114 h 10000"/>
              <a:gd name="connsiteX33" fmla="*/ 1897 w 10000"/>
              <a:gd name="connsiteY33" fmla="*/ 9492 h 10000"/>
              <a:gd name="connsiteX34" fmla="*/ 2084 w 10000"/>
              <a:gd name="connsiteY34" fmla="*/ 9681 h 10000"/>
              <a:gd name="connsiteX35" fmla="*/ 2408 w 10000"/>
              <a:gd name="connsiteY35" fmla="*/ 9558 h 10000"/>
              <a:gd name="connsiteX36" fmla="*/ 2537 w 10000"/>
              <a:gd name="connsiteY36" fmla="*/ 9826 h 10000"/>
              <a:gd name="connsiteX37" fmla="*/ 3014 w 10000"/>
              <a:gd name="connsiteY37" fmla="*/ 9866 h 10000"/>
              <a:gd name="connsiteX38" fmla="*/ 3057 w 10000"/>
              <a:gd name="connsiteY38" fmla="*/ 9808 h 10000"/>
              <a:gd name="connsiteX39" fmla="*/ 3113 w 10000"/>
              <a:gd name="connsiteY39" fmla="*/ 9681 h 10000"/>
              <a:gd name="connsiteX40" fmla="*/ 3697 w 10000"/>
              <a:gd name="connsiteY40" fmla="*/ 9681 h 10000"/>
              <a:gd name="connsiteX41" fmla="*/ 3809 w 10000"/>
              <a:gd name="connsiteY41" fmla="*/ 9432 h 10000"/>
              <a:gd name="connsiteX42" fmla="*/ 3852 w 10000"/>
              <a:gd name="connsiteY42" fmla="*/ 9324 h 10000"/>
              <a:gd name="connsiteX43" fmla="*/ 4320 w 10000"/>
              <a:gd name="connsiteY43" fmla="*/ 9247 h 10000"/>
              <a:gd name="connsiteX44" fmla="*/ 4636 w 10000"/>
              <a:gd name="connsiteY44" fmla="*/ 8751 h 10000"/>
              <a:gd name="connsiteX45" fmla="*/ 4986 w 10000"/>
              <a:gd name="connsiteY45" fmla="*/ 7700 h 10000"/>
              <a:gd name="connsiteX46" fmla="*/ 5164 w 10000"/>
              <a:gd name="connsiteY46" fmla="*/ 7177 h 10000"/>
              <a:gd name="connsiteX47" fmla="*/ 5523 w 10000"/>
              <a:gd name="connsiteY47" fmla="*/ 6869 h 10000"/>
              <a:gd name="connsiteX48" fmla="*/ 5760 w 10000"/>
              <a:gd name="connsiteY48" fmla="*/ 6342 h 10000"/>
              <a:gd name="connsiteX49" fmla="*/ 6159 w 10000"/>
              <a:gd name="connsiteY49" fmla="*/ 6247 h 10000"/>
              <a:gd name="connsiteX50" fmla="*/ 6072 w 10000"/>
              <a:gd name="connsiteY50" fmla="*/ 5926 h 10000"/>
              <a:gd name="connsiteX51" fmla="*/ 6453 w 10000"/>
              <a:gd name="connsiteY51" fmla="*/ 5759 h 10000"/>
              <a:gd name="connsiteX52" fmla="*/ 6660 w 10000"/>
              <a:gd name="connsiteY52" fmla="*/ 5884 h 10000"/>
              <a:gd name="connsiteX53" fmla="*/ 6898 w 10000"/>
              <a:gd name="connsiteY53" fmla="*/ 5562 h 10000"/>
              <a:gd name="connsiteX54" fmla="*/ 7214 w 10000"/>
              <a:gd name="connsiteY54" fmla="*/ 5637 h 10000"/>
              <a:gd name="connsiteX55" fmla="*/ 7244 w 10000"/>
              <a:gd name="connsiteY55" fmla="*/ 5919 h 10000"/>
              <a:gd name="connsiteX56" fmla="*/ 7405 w 10000"/>
              <a:gd name="connsiteY56" fmla="*/ 6347 h 10000"/>
              <a:gd name="connsiteX57" fmla="*/ 7538 w 10000"/>
              <a:gd name="connsiteY57" fmla="*/ 6566 h 10000"/>
              <a:gd name="connsiteX58" fmla="*/ 7729 w 10000"/>
              <a:gd name="connsiteY58" fmla="*/ 6347 h 10000"/>
              <a:gd name="connsiteX59" fmla="*/ 7989 w 10000"/>
              <a:gd name="connsiteY59" fmla="*/ 6174 h 10000"/>
              <a:gd name="connsiteX60" fmla="*/ 8477 w 10000"/>
              <a:gd name="connsiteY60" fmla="*/ 6120 h 10000"/>
              <a:gd name="connsiteX61" fmla="*/ 8607 w 10000"/>
              <a:gd name="connsiteY61" fmla="*/ 5978 h 10000"/>
              <a:gd name="connsiteX62" fmla="*/ 8750 w 10000"/>
              <a:gd name="connsiteY62" fmla="*/ 5490 h 10000"/>
              <a:gd name="connsiteX63" fmla="*/ 8711 w 10000"/>
              <a:gd name="connsiteY63" fmla="*/ 4953 h 10000"/>
              <a:gd name="connsiteX64" fmla="*/ 8962 w 10000"/>
              <a:gd name="connsiteY64" fmla="*/ 4289 h 10000"/>
              <a:gd name="connsiteX65" fmla="*/ 9010 w 10000"/>
              <a:gd name="connsiteY65" fmla="*/ 3831 h 10000"/>
              <a:gd name="connsiteX66" fmla="*/ 9152 w 10000"/>
              <a:gd name="connsiteY66" fmla="*/ 3497 h 10000"/>
              <a:gd name="connsiteX67" fmla="*/ 9386 w 10000"/>
              <a:gd name="connsiteY67" fmla="*/ 3497 h 10000"/>
              <a:gd name="connsiteX68" fmla="*/ 9710 w 10000"/>
              <a:gd name="connsiteY68" fmla="*/ 3616 h 10000"/>
              <a:gd name="connsiteX69" fmla="*/ 9654 w 10000"/>
              <a:gd name="connsiteY69" fmla="*/ 2359 h 10000"/>
              <a:gd name="connsiteX70" fmla="*/ 9446 w 10000"/>
              <a:gd name="connsiteY70" fmla="*/ 1922 h 10000"/>
              <a:gd name="connsiteX71" fmla="*/ 9502 w 10000"/>
              <a:gd name="connsiteY71" fmla="*/ 1721 h 10000"/>
              <a:gd name="connsiteX72" fmla="*/ 9381 w 10000"/>
              <a:gd name="connsiteY72" fmla="*/ 1644 h 10000"/>
              <a:gd name="connsiteX73" fmla="*/ 9269 w 10000"/>
              <a:gd name="connsiteY73" fmla="*/ 1560 h 10000"/>
              <a:gd name="connsiteX74" fmla="*/ 9355 w 10000"/>
              <a:gd name="connsiteY74" fmla="*/ 1275 h 10000"/>
              <a:gd name="connsiteX75" fmla="*/ 9684 w 10000"/>
              <a:gd name="connsiteY75" fmla="*/ 1080 h 10000"/>
              <a:gd name="connsiteX76" fmla="*/ 10000 w 10000"/>
              <a:gd name="connsiteY76" fmla="*/ 344 h 10000"/>
              <a:gd name="connsiteX77" fmla="*/ 9364 w 10000"/>
              <a:gd name="connsiteY77" fmla="*/ 1 h 10000"/>
              <a:gd name="connsiteX78" fmla="*/ 8919 w 10000"/>
              <a:gd name="connsiteY78" fmla="*/ 272 h 10000"/>
              <a:gd name="connsiteX79" fmla="*/ 8802 w 10000"/>
              <a:gd name="connsiteY79" fmla="*/ 307 h 10000"/>
              <a:gd name="connsiteX0" fmla="*/ 8919 w 10000"/>
              <a:gd name="connsiteY0" fmla="*/ 272 h 10000"/>
              <a:gd name="connsiteX1" fmla="*/ 941 w 10000"/>
              <a:gd name="connsiteY1" fmla="*/ 1194 h 10000"/>
              <a:gd name="connsiteX2" fmla="*/ 1235 w 10000"/>
              <a:gd name="connsiteY2" fmla="*/ 1436 h 10000"/>
              <a:gd name="connsiteX3" fmla="*/ 1668 w 10000"/>
              <a:gd name="connsiteY3" fmla="*/ 1483 h 10000"/>
              <a:gd name="connsiteX4" fmla="*/ 2200 w 10000"/>
              <a:gd name="connsiteY4" fmla="*/ 2043 h 10000"/>
              <a:gd name="connsiteX5" fmla="*/ 2097 w 10000"/>
              <a:gd name="connsiteY5" fmla="*/ 2377 h 10000"/>
              <a:gd name="connsiteX6" fmla="*/ 1625 w 10000"/>
              <a:gd name="connsiteY6" fmla="*/ 2622 h 10000"/>
              <a:gd name="connsiteX7" fmla="*/ 855 w 10000"/>
              <a:gd name="connsiteY7" fmla="*/ 2286 h 10000"/>
              <a:gd name="connsiteX8" fmla="*/ 971 w 10000"/>
              <a:gd name="connsiteY8" fmla="*/ 2239 h 10000"/>
              <a:gd name="connsiteX9" fmla="*/ 971 w 10000"/>
              <a:gd name="connsiteY9" fmla="*/ 2125 h 10000"/>
              <a:gd name="connsiteX10" fmla="*/ 825 w 10000"/>
              <a:gd name="connsiteY10" fmla="*/ 1999 h 10000"/>
              <a:gd name="connsiteX11" fmla="*/ 677 w 10000"/>
              <a:gd name="connsiteY11" fmla="*/ 2407 h 10000"/>
              <a:gd name="connsiteX12" fmla="*/ 738 w 10000"/>
              <a:gd name="connsiteY12" fmla="*/ 2566 h 10000"/>
              <a:gd name="connsiteX13" fmla="*/ 816 w 10000"/>
              <a:gd name="connsiteY13" fmla="*/ 2944 h 10000"/>
              <a:gd name="connsiteX14" fmla="*/ 881 w 10000"/>
              <a:gd name="connsiteY14" fmla="*/ 3178 h 10000"/>
              <a:gd name="connsiteX15" fmla="*/ 746 w 10000"/>
              <a:gd name="connsiteY15" fmla="*/ 3593 h 10000"/>
              <a:gd name="connsiteX16" fmla="*/ 475 w 10000"/>
              <a:gd name="connsiteY16" fmla="*/ 3861 h 10000"/>
              <a:gd name="connsiteX17" fmla="*/ 236 w 10000"/>
              <a:gd name="connsiteY17" fmla="*/ 4463 h 10000"/>
              <a:gd name="connsiteX18" fmla="*/ 2 w 10000"/>
              <a:gd name="connsiteY18" fmla="*/ 5070 h 10000"/>
              <a:gd name="connsiteX19" fmla="*/ 314 w 10000"/>
              <a:gd name="connsiteY19" fmla="*/ 5453 h 10000"/>
              <a:gd name="connsiteX20" fmla="*/ 707 w 10000"/>
              <a:gd name="connsiteY20" fmla="*/ 5759 h 10000"/>
              <a:gd name="connsiteX21" fmla="*/ 881 w 10000"/>
              <a:gd name="connsiteY21" fmla="*/ 5759 h 10000"/>
              <a:gd name="connsiteX22" fmla="*/ 946 w 10000"/>
              <a:gd name="connsiteY22" fmla="*/ 5919 h 10000"/>
              <a:gd name="connsiteX23" fmla="*/ 1102 w 10000"/>
              <a:gd name="connsiteY23" fmla="*/ 6265 h 10000"/>
              <a:gd name="connsiteX24" fmla="*/ 1175 w 10000"/>
              <a:gd name="connsiteY24" fmla="*/ 6449 h 10000"/>
              <a:gd name="connsiteX25" fmla="*/ 1002 w 10000"/>
              <a:gd name="connsiteY25" fmla="*/ 6608 h 10000"/>
              <a:gd name="connsiteX26" fmla="*/ 907 w 10000"/>
              <a:gd name="connsiteY26" fmla="*/ 6727 h 10000"/>
              <a:gd name="connsiteX27" fmla="*/ 864 w 10000"/>
              <a:gd name="connsiteY27" fmla="*/ 6869 h 10000"/>
              <a:gd name="connsiteX28" fmla="*/ 561 w 10000"/>
              <a:gd name="connsiteY28" fmla="*/ 7700 h 10000"/>
              <a:gd name="connsiteX29" fmla="*/ 475 w 10000"/>
              <a:gd name="connsiteY29" fmla="*/ 8268 h 10000"/>
              <a:gd name="connsiteX30" fmla="*/ 772 w 10000"/>
              <a:gd name="connsiteY30" fmla="*/ 8781 h 10000"/>
              <a:gd name="connsiteX31" fmla="*/ 1040 w 10000"/>
              <a:gd name="connsiteY31" fmla="*/ 9140 h 10000"/>
              <a:gd name="connsiteX32" fmla="*/ 1556 w 10000"/>
              <a:gd name="connsiteY32" fmla="*/ 9114 h 10000"/>
              <a:gd name="connsiteX33" fmla="*/ 1897 w 10000"/>
              <a:gd name="connsiteY33" fmla="*/ 9492 h 10000"/>
              <a:gd name="connsiteX34" fmla="*/ 2084 w 10000"/>
              <a:gd name="connsiteY34" fmla="*/ 9681 h 10000"/>
              <a:gd name="connsiteX35" fmla="*/ 2408 w 10000"/>
              <a:gd name="connsiteY35" fmla="*/ 9558 h 10000"/>
              <a:gd name="connsiteX36" fmla="*/ 2537 w 10000"/>
              <a:gd name="connsiteY36" fmla="*/ 9826 h 10000"/>
              <a:gd name="connsiteX37" fmla="*/ 3014 w 10000"/>
              <a:gd name="connsiteY37" fmla="*/ 9866 h 10000"/>
              <a:gd name="connsiteX38" fmla="*/ 3057 w 10000"/>
              <a:gd name="connsiteY38" fmla="*/ 9808 h 10000"/>
              <a:gd name="connsiteX39" fmla="*/ 3113 w 10000"/>
              <a:gd name="connsiteY39" fmla="*/ 9681 h 10000"/>
              <a:gd name="connsiteX40" fmla="*/ 3697 w 10000"/>
              <a:gd name="connsiteY40" fmla="*/ 9681 h 10000"/>
              <a:gd name="connsiteX41" fmla="*/ 3809 w 10000"/>
              <a:gd name="connsiteY41" fmla="*/ 9432 h 10000"/>
              <a:gd name="connsiteX42" fmla="*/ 3852 w 10000"/>
              <a:gd name="connsiteY42" fmla="*/ 9324 h 10000"/>
              <a:gd name="connsiteX43" fmla="*/ 4320 w 10000"/>
              <a:gd name="connsiteY43" fmla="*/ 9247 h 10000"/>
              <a:gd name="connsiteX44" fmla="*/ 4636 w 10000"/>
              <a:gd name="connsiteY44" fmla="*/ 8751 h 10000"/>
              <a:gd name="connsiteX45" fmla="*/ 4986 w 10000"/>
              <a:gd name="connsiteY45" fmla="*/ 7700 h 10000"/>
              <a:gd name="connsiteX46" fmla="*/ 5164 w 10000"/>
              <a:gd name="connsiteY46" fmla="*/ 7177 h 10000"/>
              <a:gd name="connsiteX47" fmla="*/ 5523 w 10000"/>
              <a:gd name="connsiteY47" fmla="*/ 6869 h 10000"/>
              <a:gd name="connsiteX48" fmla="*/ 5760 w 10000"/>
              <a:gd name="connsiteY48" fmla="*/ 6342 h 10000"/>
              <a:gd name="connsiteX49" fmla="*/ 6159 w 10000"/>
              <a:gd name="connsiteY49" fmla="*/ 6247 h 10000"/>
              <a:gd name="connsiteX50" fmla="*/ 6072 w 10000"/>
              <a:gd name="connsiteY50" fmla="*/ 5926 h 10000"/>
              <a:gd name="connsiteX51" fmla="*/ 6453 w 10000"/>
              <a:gd name="connsiteY51" fmla="*/ 5759 h 10000"/>
              <a:gd name="connsiteX52" fmla="*/ 6660 w 10000"/>
              <a:gd name="connsiteY52" fmla="*/ 5884 h 10000"/>
              <a:gd name="connsiteX53" fmla="*/ 6898 w 10000"/>
              <a:gd name="connsiteY53" fmla="*/ 5562 h 10000"/>
              <a:gd name="connsiteX54" fmla="*/ 7214 w 10000"/>
              <a:gd name="connsiteY54" fmla="*/ 5637 h 10000"/>
              <a:gd name="connsiteX55" fmla="*/ 7244 w 10000"/>
              <a:gd name="connsiteY55" fmla="*/ 5919 h 10000"/>
              <a:gd name="connsiteX56" fmla="*/ 7405 w 10000"/>
              <a:gd name="connsiteY56" fmla="*/ 6347 h 10000"/>
              <a:gd name="connsiteX57" fmla="*/ 7538 w 10000"/>
              <a:gd name="connsiteY57" fmla="*/ 6566 h 10000"/>
              <a:gd name="connsiteX58" fmla="*/ 7729 w 10000"/>
              <a:gd name="connsiteY58" fmla="*/ 6347 h 10000"/>
              <a:gd name="connsiteX59" fmla="*/ 7989 w 10000"/>
              <a:gd name="connsiteY59" fmla="*/ 6174 h 10000"/>
              <a:gd name="connsiteX60" fmla="*/ 8477 w 10000"/>
              <a:gd name="connsiteY60" fmla="*/ 6120 h 10000"/>
              <a:gd name="connsiteX61" fmla="*/ 8607 w 10000"/>
              <a:gd name="connsiteY61" fmla="*/ 5978 h 10000"/>
              <a:gd name="connsiteX62" fmla="*/ 8750 w 10000"/>
              <a:gd name="connsiteY62" fmla="*/ 5490 h 10000"/>
              <a:gd name="connsiteX63" fmla="*/ 8711 w 10000"/>
              <a:gd name="connsiteY63" fmla="*/ 4953 h 10000"/>
              <a:gd name="connsiteX64" fmla="*/ 8962 w 10000"/>
              <a:gd name="connsiteY64" fmla="*/ 4289 h 10000"/>
              <a:gd name="connsiteX65" fmla="*/ 9010 w 10000"/>
              <a:gd name="connsiteY65" fmla="*/ 3831 h 10000"/>
              <a:gd name="connsiteX66" fmla="*/ 9152 w 10000"/>
              <a:gd name="connsiteY66" fmla="*/ 3497 h 10000"/>
              <a:gd name="connsiteX67" fmla="*/ 9386 w 10000"/>
              <a:gd name="connsiteY67" fmla="*/ 3497 h 10000"/>
              <a:gd name="connsiteX68" fmla="*/ 9710 w 10000"/>
              <a:gd name="connsiteY68" fmla="*/ 3616 h 10000"/>
              <a:gd name="connsiteX69" fmla="*/ 9654 w 10000"/>
              <a:gd name="connsiteY69" fmla="*/ 2359 h 10000"/>
              <a:gd name="connsiteX70" fmla="*/ 9446 w 10000"/>
              <a:gd name="connsiteY70" fmla="*/ 1922 h 10000"/>
              <a:gd name="connsiteX71" fmla="*/ 9502 w 10000"/>
              <a:gd name="connsiteY71" fmla="*/ 1721 h 10000"/>
              <a:gd name="connsiteX72" fmla="*/ 9381 w 10000"/>
              <a:gd name="connsiteY72" fmla="*/ 1644 h 10000"/>
              <a:gd name="connsiteX73" fmla="*/ 9269 w 10000"/>
              <a:gd name="connsiteY73" fmla="*/ 1560 h 10000"/>
              <a:gd name="connsiteX74" fmla="*/ 9355 w 10000"/>
              <a:gd name="connsiteY74" fmla="*/ 1275 h 10000"/>
              <a:gd name="connsiteX75" fmla="*/ 9684 w 10000"/>
              <a:gd name="connsiteY75" fmla="*/ 1080 h 10000"/>
              <a:gd name="connsiteX76" fmla="*/ 10000 w 10000"/>
              <a:gd name="connsiteY76" fmla="*/ 344 h 10000"/>
              <a:gd name="connsiteX77" fmla="*/ 9364 w 10000"/>
              <a:gd name="connsiteY77" fmla="*/ 1 h 10000"/>
              <a:gd name="connsiteX78" fmla="*/ 8919 w 10000"/>
              <a:gd name="connsiteY78" fmla="*/ 272 h 10000"/>
              <a:gd name="connsiteX0" fmla="*/ 8919 w 10000"/>
              <a:gd name="connsiteY0" fmla="*/ 76 h 9804"/>
              <a:gd name="connsiteX1" fmla="*/ 941 w 10000"/>
              <a:gd name="connsiteY1" fmla="*/ 998 h 9804"/>
              <a:gd name="connsiteX2" fmla="*/ 1235 w 10000"/>
              <a:gd name="connsiteY2" fmla="*/ 1240 h 9804"/>
              <a:gd name="connsiteX3" fmla="*/ 1668 w 10000"/>
              <a:gd name="connsiteY3" fmla="*/ 1287 h 9804"/>
              <a:gd name="connsiteX4" fmla="*/ 2200 w 10000"/>
              <a:gd name="connsiteY4" fmla="*/ 1847 h 9804"/>
              <a:gd name="connsiteX5" fmla="*/ 2097 w 10000"/>
              <a:gd name="connsiteY5" fmla="*/ 2181 h 9804"/>
              <a:gd name="connsiteX6" fmla="*/ 1625 w 10000"/>
              <a:gd name="connsiteY6" fmla="*/ 2426 h 9804"/>
              <a:gd name="connsiteX7" fmla="*/ 855 w 10000"/>
              <a:gd name="connsiteY7" fmla="*/ 2090 h 9804"/>
              <a:gd name="connsiteX8" fmla="*/ 971 w 10000"/>
              <a:gd name="connsiteY8" fmla="*/ 2043 h 9804"/>
              <a:gd name="connsiteX9" fmla="*/ 971 w 10000"/>
              <a:gd name="connsiteY9" fmla="*/ 1929 h 9804"/>
              <a:gd name="connsiteX10" fmla="*/ 825 w 10000"/>
              <a:gd name="connsiteY10" fmla="*/ 1803 h 9804"/>
              <a:gd name="connsiteX11" fmla="*/ 677 w 10000"/>
              <a:gd name="connsiteY11" fmla="*/ 2211 h 9804"/>
              <a:gd name="connsiteX12" fmla="*/ 738 w 10000"/>
              <a:gd name="connsiteY12" fmla="*/ 2370 h 9804"/>
              <a:gd name="connsiteX13" fmla="*/ 816 w 10000"/>
              <a:gd name="connsiteY13" fmla="*/ 2748 h 9804"/>
              <a:gd name="connsiteX14" fmla="*/ 881 w 10000"/>
              <a:gd name="connsiteY14" fmla="*/ 2982 h 9804"/>
              <a:gd name="connsiteX15" fmla="*/ 746 w 10000"/>
              <a:gd name="connsiteY15" fmla="*/ 3397 h 9804"/>
              <a:gd name="connsiteX16" fmla="*/ 475 w 10000"/>
              <a:gd name="connsiteY16" fmla="*/ 3665 h 9804"/>
              <a:gd name="connsiteX17" fmla="*/ 236 w 10000"/>
              <a:gd name="connsiteY17" fmla="*/ 4267 h 9804"/>
              <a:gd name="connsiteX18" fmla="*/ 2 w 10000"/>
              <a:gd name="connsiteY18" fmla="*/ 4874 h 9804"/>
              <a:gd name="connsiteX19" fmla="*/ 314 w 10000"/>
              <a:gd name="connsiteY19" fmla="*/ 5257 h 9804"/>
              <a:gd name="connsiteX20" fmla="*/ 707 w 10000"/>
              <a:gd name="connsiteY20" fmla="*/ 5563 h 9804"/>
              <a:gd name="connsiteX21" fmla="*/ 881 w 10000"/>
              <a:gd name="connsiteY21" fmla="*/ 5563 h 9804"/>
              <a:gd name="connsiteX22" fmla="*/ 946 w 10000"/>
              <a:gd name="connsiteY22" fmla="*/ 5723 h 9804"/>
              <a:gd name="connsiteX23" fmla="*/ 1102 w 10000"/>
              <a:gd name="connsiteY23" fmla="*/ 6069 h 9804"/>
              <a:gd name="connsiteX24" fmla="*/ 1175 w 10000"/>
              <a:gd name="connsiteY24" fmla="*/ 6253 h 9804"/>
              <a:gd name="connsiteX25" fmla="*/ 1002 w 10000"/>
              <a:gd name="connsiteY25" fmla="*/ 6412 h 9804"/>
              <a:gd name="connsiteX26" fmla="*/ 907 w 10000"/>
              <a:gd name="connsiteY26" fmla="*/ 6531 h 9804"/>
              <a:gd name="connsiteX27" fmla="*/ 864 w 10000"/>
              <a:gd name="connsiteY27" fmla="*/ 6673 h 9804"/>
              <a:gd name="connsiteX28" fmla="*/ 561 w 10000"/>
              <a:gd name="connsiteY28" fmla="*/ 7504 h 9804"/>
              <a:gd name="connsiteX29" fmla="*/ 475 w 10000"/>
              <a:gd name="connsiteY29" fmla="*/ 8072 h 9804"/>
              <a:gd name="connsiteX30" fmla="*/ 772 w 10000"/>
              <a:gd name="connsiteY30" fmla="*/ 8585 h 9804"/>
              <a:gd name="connsiteX31" fmla="*/ 1040 w 10000"/>
              <a:gd name="connsiteY31" fmla="*/ 8944 h 9804"/>
              <a:gd name="connsiteX32" fmla="*/ 1556 w 10000"/>
              <a:gd name="connsiteY32" fmla="*/ 8918 h 9804"/>
              <a:gd name="connsiteX33" fmla="*/ 1897 w 10000"/>
              <a:gd name="connsiteY33" fmla="*/ 9296 h 9804"/>
              <a:gd name="connsiteX34" fmla="*/ 2084 w 10000"/>
              <a:gd name="connsiteY34" fmla="*/ 9485 h 9804"/>
              <a:gd name="connsiteX35" fmla="*/ 2408 w 10000"/>
              <a:gd name="connsiteY35" fmla="*/ 9362 h 9804"/>
              <a:gd name="connsiteX36" fmla="*/ 2537 w 10000"/>
              <a:gd name="connsiteY36" fmla="*/ 9630 h 9804"/>
              <a:gd name="connsiteX37" fmla="*/ 3014 w 10000"/>
              <a:gd name="connsiteY37" fmla="*/ 9670 h 9804"/>
              <a:gd name="connsiteX38" fmla="*/ 3057 w 10000"/>
              <a:gd name="connsiteY38" fmla="*/ 9612 h 9804"/>
              <a:gd name="connsiteX39" fmla="*/ 3113 w 10000"/>
              <a:gd name="connsiteY39" fmla="*/ 9485 h 9804"/>
              <a:gd name="connsiteX40" fmla="*/ 3697 w 10000"/>
              <a:gd name="connsiteY40" fmla="*/ 9485 h 9804"/>
              <a:gd name="connsiteX41" fmla="*/ 3809 w 10000"/>
              <a:gd name="connsiteY41" fmla="*/ 9236 h 9804"/>
              <a:gd name="connsiteX42" fmla="*/ 3852 w 10000"/>
              <a:gd name="connsiteY42" fmla="*/ 9128 h 9804"/>
              <a:gd name="connsiteX43" fmla="*/ 4320 w 10000"/>
              <a:gd name="connsiteY43" fmla="*/ 9051 h 9804"/>
              <a:gd name="connsiteX44" fmla="*/ 4636 w 10000"/>
              <a:gd name="connsiteY44" fmla="*/ 8555 h 9804"/>
              <a:gd name="connsiteX45" fmla="*/ 4986 w 10000"/>
              <a:gd name="connsiteY45" fmla="*/ 7504 h 9804"/>
              <a:gd name="connsiteX46" fmla="*/ 5164 w 10000"/>
              <a:gd name="connsiteY46" fmla="*/ 6981 h 9804"/>
              <a:gd name="connsiteX47" fmla="*/ 5523 w 10000"/>
              <a:gd name="connsiteY47" fmla="*/ 6673 h 9804"/>
              <a:gd name="connsiteX48" fmla="*/ 5760 w 10000"/>
              <a:gd name="connsiteY48" fmla="*/ 6146 h 9804"/>
              <a:gd name="connsiteX49" fmla="*/ 6159 w 10000"/>
              <a:gd name="connsiteY49" fmla="*/ 6051 h 9804"/>
              <a:gd name="connsiteX50" fmla="*/ 6072 w 10000"/>
              <a:gd name="connsiteY50" fmla="*/ 5730 h 9804"/>
              <a:gd name="connsiteX51" fmla="*/ 6453 w 10000"/>
              <a:gd name="connsiteY51" fmla="*/ 5563 h 9804"/>
              <a:gd name="connsiteX52" fmla="*/ 6660 w 10000"/>
              <a:gd name="connsiteY52" fmla="*/ 5688 h 9804"/>
              <a:gd name="connsiteX53" fmla="*/ 6898 w 10000"/>
              <a:gd name="connsiteY53" fmla="*/ 5366 h 9804"/>
              <a:gd name="connsiteX54" fmla="*/ 7214 w 10000"/>
              <a:gd name="connsiteY54" fmla="*/ 5441 h 9804"/>
              <a:gd name="connsiteX55" fmla="*/ 7244 w 10000"/>
              <a:gd name="connsiteY55" fmla="*/ 5723 h 9804"/>
              <a:gd name="connsiteX56" fmla="*/ 7405 w 10000"/>
              <a:gd name="connsiteY56" fmla="*/ 6151 h 9804"/>
              <a:gd name="connsiteX57" fmla="*/ 7538 w 10000"/>
              <a:gd name="connsiteY57" fmla="*/ 6370 h 9804"/>
              <a:gd name="connsiteX58" fmla="*/ 7729 w 10000"/>
              <a:gd name="connsiteY58" fmla="*/ 6151 h 9804"/>
              <a:gd name="connsiteX59" fmla="*/ 7989 w 10000"/>
              <a:gd name="connsiteY59" fmla="*/ 5978 h 9804"/>
              <a:gd name="connsiteX60" fmla="*/ 8477 w 10000"/>
              <a:gd name="connsiteY60" fmla="*/ 5924 h 9804"/>
              <a:gd name="connsiteX61" fmla="*/ 8607 w 10000"/>
              <a:gd name="connsiteY61" fmla="*/ 5782 h 9804"/>
              <a:gd name="connsiteX62" fmla="*/ 8750 w 10000"/>
              <a:gd name="connsiteY62" fmla="*/ 5294 h 9804"/>
              <a:gd name="connsiteX63" fmla="*/ 8711 w 10000"/>
              <a:gd name="connsiteY63" fmla="*/ 4757 h 9804"/>
              <a:gd name="connsiteX64" fmla="*/ 8962 w 10000"/>
              <a:gd name="connsiteY64" fmla="*/ 4093 h 9804"/>
              <a:gd name="connsiteX65" fmla="*/ 9010 w 10000"/>
              <a:gd name="connsiteY65" fmla="*/ 3635 h 9804"/>
              <a:gd name="connsiteX66" fmla="*/ 9152 w 10000"/>
              <a:gd name="connsiteY66" fmla="*/ 3301 h 9804"/>
              <a:gd name="connsiteX67" fmla="*/ 9386 w 10000"/>
              <a:gd name="connsiteY67" fmla="*/ 3301 h 9804"/>
              <a:gd name="connsiteX68" fmla="*/ 9710 w 10000"/>
              <a:gd name="connsiteY68" fmla="*/ 3420 h 9804"/>
              <a:gd name="connsiteX69" fmla="*/ 9654 w 10000"/>
              <a:gd name="connsiteY69" fmla="*/ 2163 h 9804"/>
              <a:gd name="connsiteX70" fmla="*/ 9446 w 10000"/>
              <a:gd name="connsiteY70" fmla="*/ 1726 h 9804"/>
              <a:gd name="connsiteX71" fmla="*/ 9502 w 10000"/>
              <a:gd name="connsiteY71" fmla="*/ 1525 h 9804"/>
              <a:gd name="connsiteX72" fmla="*/ 9381 w 10000"/>
              <a:gd name="connsiteY72" fmla="*/ 1448 h 9804"/>
              <a:gd name="connsiteX73" fmla="*/ 9269 w 10000"/>
              <a:gd name="connsiteY73" fmla="*/ 1364 h 9804"/>
              <a:gd name="connsiteX74" fmla="*/ 9355 w 10000"/>
              <a:gd name="connsiteY74" fmla="*/ 1079 h 9804"/>
              <a:gd name="connsiteX75" fmla="*/ 9684 w 10000"/>
              <a:gd name="connsiteY75" fmla="*/ 884 h 9804"/>
              <a:gd name="connsiteX76" fmla="*/ 10000 w 10000"/>
              <a:gd name="connsiteY76" fmla="*/ 148 h 9804"/>
              <a:gd name="connsiteX77" fmla="*/ 8919 w 10000"/>
              <a:gd name="connsiteY77" fmla="*/ 76 h 9804"/>
              <a:gd name="connsiteX0" fmla="*/ 8919 w 9820"/>
              <a:gd name="connsiteY0" fmla="*/ 1 h 9923"/>
              <a:gd name="connsiteX1" fmla="*/ 941 w 9820"/>
              <a:gd name="connsiteY1" fmla="*/ 941 h 9923"/>
              <a:gd name="connsiteX2" fmla="*/ 1235 w 9820"/>
              <a:gd name="connsiteY2" fmla="*/ 1188 h 9923"/>
              <a:gd name="connsiteX3" fmla="*/ 1668 w 9820"/>
              <a:gd name="connsiteY3" fmla="*/ 1236 h 9923"/>
              <a:gd name="connsiteX4" fmla="*/ 2200 w 9820"/>
              <a:gd name="connsiteY4" fmla="*/ 1807 h 9923"/>
              <a:gd name="connsiteX5" fmla="*/ 2097 w 9820"/>
              <a:gd name="connsiteY5" fmla="*/ 2148 h 9923"/>
              <a:gd name="connsiteX6" fmla="*/ 1625 w 9820"/>
              <a:gd name="connsiteY6" fmla="*/ 2398 h 9923"/>
              <a:gd name="connsiteX7" fmla="*/ 855 w 9820"/>
              <a:gd name="connsiteY7" fmla="*/ 2055 h 9923"/>
              <a:gd name="connsiteX8" fmla="*/ 971 w 9820"/>
              <a:gd name="connsiteY8" fmla="*/ 2007 h 9923"/>
              <a:gd name="connsiteX9" fmla="*/ 971 w 9820"/>
              <a:gd name="connsiteY9" fmla="*/ 1891 h 9923"/>
              <a:gd name="connsiteX10" fmla="*/ 825 w 9820"/>
              <a:gd name="connsiteY10" fmla="*/ 1762 h 9923"/>
              <a:gd name="connsiteX11" fmla="*/ 677 w 9820"/>
              <a:gd name="connsiteY11" fmla="*/ 2178 h 9923"/>
              <a:gd name="connsiteX12" fmla="*/ 738 w 9820"/>
              <a:gd name="connsiteY12" fmla="*/ 2340 h 9923"/>
              <a:gd name="connsiteX13" fmla="*/ 816 w 9820"/>
              <a:gd name="connsiteY13" fmla="*/ 2726 h 9923"/>
              <a:gd name="connsiteX14" fmla="*/ 881 w 9820"/>
              <a:gd name="connsiteY14" fmla="*/ 2965 h 9923"/>
              <a:gd name="connsiteX15" fmla="*/ 746 w 9820"/>
              <a:gd name="connsiteY15" fmla="*/ 3388 h 9923"/>
              <a:gd name="connsiteX16" fmla="*/ 475 w 9820"/>
              <a:gd name="connsiteY16" fmla="*/ 3661 h 9923"/>
              <a:gd name="connsiteX17" fmla="*/ 236 w 9820"/>
              <a:gd name="connsiteY17" fmla="*/ 4275 h 9923"/>
              <a:gd name="connsiteX18" fmla="*/ 2 w 9820"/>
              <a:gd name="connsiteY18" fmla="*/ 4894 h 9923"/>
              <a:gd name="connsiteX19" fmla="*/ 314 w 9820"/>
              <a:gd name="connsiteY19" fmla="*/ 5285 h 9923"/>
              <a:gd name="connsiteX20" fmla="*/ 707 w 9820"/>
              <a:gd name="connsiteY20" fmla="*/ 5597 h 9923"/>
              <a:gd name="connsiteX21" fmla="*/ 881 w 9820"/>
              <a:gd name="connsiteY21" fmla="*/ 5597 h 9923"/>
              <a:gd name="connsiteX22" fmla="*/ 946 w 9820"/>
              <a:gd name="connsiteY22" fmla="*/ 5760 h 9923"/>
              <a:gd name="connsiteX23" fmla="*/ 1102 w 9820"/>
              <a:gd name="connsiteY23" fmla="*/ 6113 h 9923"/>
              <a:gd name="connsiteX24" fmla="*/ 1175 w 9820"/>
              <a:gd name="connsiteY24" fmla="*/ 6301 h 9923"/>
              <a:gd name="connsiteX25" fmla="*/ 1002 w 9820"/>
              <a:gd name="connsiteY25" fmla="*/ 6463 h 9923"/>
              <a:gd name="connsiteX26" fmla="*/ 907 w 9820"/>
              <a:gd name="connsiteY26" fmla="*/ 6585 h 9923"/>
              <a:gd name="connsiteX27" fmla="*/ 864 w 9820"/>
              <a:gd name="connsiteY27" fmla="*/ 6729 h 9923"/>
              <a:gd name="connsiteX28" fmla="*/ 561 w 9820"/>
              <a:gd name="connsiteY28" fmla="*/ 7577 h 9923"/>
              <a:gd name="connsiteX29" fmla="*/ 475 w 9820"/>
              <a:gd name="connsiteY29" fmla="*/ 8156 h 9923"/>
              <a:gd name="connsiteX30" fmla="*/ 772 w 9820"/>
              <a:gd name="connsiteY30" fmla="*/ 8680 h 9923"/>
              <a:gd name="connsiteX31" fmla="*/ 1040 w 9820"/>
              <a:gd name="connsiteY31" fmla="*/ 9046 h 9923"/>
              <a:gd name="connsiteX32" fmla="*/ 1556 w 9820"/>
              <a:gd name="connsiteY32" fmla="*/ 9019 h 9923"/>
              <a:gd name="connsiteX33" fmla="*/ 1897 w 9820"/>
              <a:gd name="connsiteY33" fmla="*/ 9405 h 9923"/>
              <a:gd name="connsiteX34" fmla="*/ 2084 w 9820"/>
              <a:gd name="connsiteY34" fmla="*/ 9598 h 9923"/>
              <a:gd name="connsiteX35" fmla="*/ 2408 w 9820"/>
              <a:gd name="connsiteY35" fmla="*/ 9472 h 9923"/>
              <a:gd name="connsiteX36" fmla="*/ 2537 w 9820"/>
              <a:gd name="connsiteY36" fmla="*/ 9746 h 9923"/>
              <a:gd name="connsiteX37" fmla="*/ 3014 w 9820"/>
              <a:gd name="connsiteY37" fmla="*/ 9786 h 9923"/>
              <a:gd name="connsiteX38" fmla="*/ 3057 w 9820"/>
              <a:gd name="connsiteY38" fmla="*/ 9727 h 9923"/>
              <a:gd name="connsiteX39" fmla="*/ 3113 w 9820"/>
              <a:gd name="connsiteY39" fmla="*/ 9598 h 9923"/>
              <a:gd name="connsiteX40" fmla="*/ 3697 w 9820"/>
              <a:gd name="connsiteY40" fmla="*/ 9598 h 9923"/>
              <a:gd name="connsiteX41" fmla="*/ 3809 w 9820"/>
              <a:gd name="connsiteY41" fmla="*/ 9344 h 9923"/>
              <a:gd name="connsiteX42" fmla="*/ 3852 w 9820"/>
              <a:gd name="connsiteY42" fmla="*/ 9233 h 9923"/>
              <a:gd name="connsiteX43" fmla="*/ 4320 w 9820"/>
              <a:gd name="connsiteY43" fmla="*/ 9155 h 9923"/>
              <a:gd name="connsiteX44" fmla="*/ 4636 w 9820"/>
              <a:gd name="connsiteY44" fmla="*/ 8649 h 9923"/>
              <a:gd name="connsiteX45" fmla="*/ 4986 w 9820"/>
              <a:gd name="connsiteY45" fmla="*/ 7577 h 9923"/>
              <a:gd name="connsiteX46" fmla="*/ 5164 w 9820"/>
              <a:gd name="connsiteY46" fmla="*/ 7044 h 9923"/>
              <a:gd name="connsiteX47" fmla="*/ 5523 w 9820"/>
              <a:gd name="connsiteY47" fmla="*/ 6729 h 9923"/>
              <a:gd name="connsiteX48" fmla="*/ 5760 w 9820"/>
              <a:gd name="connsiteY48" fmla="*/ 6192 h 9923"/>
              <a:gd name="connsiteX49" fmla="*/ 6159 w 9820"/>
              <a:gd name="connsiteY49" fmla="*/ 6095 h 9923"/>
              <a:gd name="connsiteX50" fmla="*/ 6072 w 9820"/>
              <a:gd name="connsiteY50" fmla="*/ 5768 h 9923"/>
              <a:gd name="connsiteX51" fmla="*/ 6453 w 9820"/>
              <a:gd name="connsiteY51" fmla="*/ 5597 h 9923"/>
              <a:gd name="connsiteX52" fmla="*/ 6660 w 9820"/>
              <a:gd name="connsiteY52" fmla="*/ 5725 h 9923"/>
              <a:gd name="connsiteX53" fmla="*/ 6898 w 9820"/>
              <a:gd name="connsiteY53" fmla="*/ 5396 h 9923"/>
              <a:gd name="connsiteX54" fmla="*/ 7214 w 9820"/>
              <a:gd name="connsiteY54" fmla="*/ 5473 h 9923"/>
              <a:gd name="connsiteX55" fmla="*/ 7244 w 9820"/>
              <a:gd name="connsiteY55" fmla="*/ 5760 h 9923"/>
              <a:gd name="connsiteX56" fmla="*/ 7405 w 9820"/>
              <a:gd name="connsiteY56" fmla="*/ 6197 h 9923"/>
              <a:gd name="connsiteX57" fmla="*/ 7538 w 9820"/>
              <a:gd name="connsiteY57" fmla="*/ 6420 h 9923"/>
              <a:gd name="connsiteX58" fmla="*/ 7729 w 9820"/>
              <a:gd name="connsiteY58" fmla="*/ 6197 h 9923"/>
              <a:gd name="connsiteX59" fmla="*/ 7989 w 9820"/>
              <a:gd name="connsiteY59" fmla="*/ 6021 h 9923"/>
              <a:gd name="connsiteX60" fmla="*/ 8477 w 9820"/>
              <a:gd name="connsiteY60" fmla="*/ 5965 h 9923"/>
              <a:gd name="connsiteX61" fmla="*/ 8607 w 9820"/>
              <a:gd name="connsiteY61" fmla="*/ 5821 h 9923"/>
              <a:gd name="connsiteX62" fmla="*/ 8750 w 9820"/>
              <a:gd name="connsiteY62" fmla="*/ 5323 h 9923"/>
              <a:gd name="connsiteX63" fmla="*/ 8711 w 9820"/>
              <a:gd name="connsiteY63" fmla="*/ 4775 h 9923"/>
              <a:gd name="connsiteX64" fmla="*/ 8962 w 9820"/>
              <a:gd name="connsiteY64" fmla="*/ 4098 h 9923"/>
              <a:gd name="connsiteX65" fmla="*/ 9010 w 9820"/>
              <a:gd name="connsiteY65" fmla="*/ 3631 h 9923"/>
              <a:gd name="connsiteX66" fmla="*/ 9152 w 9820"/>
              <a:gd name="connsiteY66" fmla="*/ 3290 h 9923"/>
              <a:gd name="connsiteX67" fmla="*/ 9386 w 9820"/>
              <a:gd name="connsiteY67" fmla="*/ 3290 h 9923"/>
              <a:gd name="connsiteX68" fmla="*/ 9710 w 9820"/>
              <a:gd name="connsiteY68" fmla="*/ 3411 h 9923"/>
              <a:gd name="connsiteX69" fmla="*/ 9654 w 9820"/>
              <a:gd name="connsiteY69" fmla="*/ 2129 h 9923"/>
              <a:gd name="connsiteX70" fmla="*/ 9446 w 9820"/>
              <a:gd name="connsiteY70" fmla="*/ 1684 h 9923"/>
              <a:gd name="connsiteX71" fmla="*/ 9502 w 9820"/>
              <a:gd name="connsiteY71" fmla="*/ 1478 h 9923"/>
              <a:gd name="connsiteX72" fmla="*/ 9381 w 9820"/>
              <a:gd name="connsiteY72" fmla="*/ 1400 h 9923"/>
              <a:gd name="connsiteX73" fmla="*/ 9269 w 9820"/>
              <a:gd name="connsiteY73" fmla="*/ 1314 h 9923"/>
              <a:gd name="connsiteX74" fmla="*/ 9355 w 9820"/>
              <a:gd name="connsiteY74" fmla="*/ 1024 h 9923"/>
              <a:gd name="connsiteX75" fmla="*/ 9684 w 9820"/>
              <a:gd name="connsiteY75" fmla="*/ 825 h 9923"/>
              <a:gd name="connsiteX76" fmla="*/ 8919 w 9820"/>
              <a:gd name="connsiteY76" fmla="*/ 1 h 9923"/>
              <a:gd name="connsiteX0" fmla="*/ 9862 w 9928"/>
              <a:gd name="connsiteY0" fmla="*/ 0 h 9169"/>
              <a:gd name="connsiteX1" fmla="*/ 958 w 9928"/>
              <a:gd name="connsiteY1" fmla="*/ 117 h 9169"/>
              <a:gd name="connsiteX2" fmla="*/ 1258 w 9928"/>
              <a:gd name="connsiteY2" fmla="*/ 366 h 9169"/>
              <a:gd name="connsiteX3" fmla="*/ 1699 w 9928"/>
              <a:gd name="connsiteY3" fmla="*/ 415 h 9169"/>
              <a:gd name="connsiteX4" fmla="*/ 2240 w 9928"/>
              <a:gd name="connsiteY4" fmla="*/ 990 h 9169"/>
              <a:gd name="connsiteX5" fmla="*/ 2135 w 9928"/>
              <a:gd name="connsiteY5" fmla="*/ 1334 h 9169"/>
              <a:gd name="connsiteX6" fmla="*/ 1655 w 9928"/>
              <a:gd name="connsiteY6" fmla="*/ 1586 h 9169"/>
              <a:gd name="connsiteX7" fmla="*/ 871 w 9928"/>
              <a:gd name="connsiteY7" fmla="*/ 1240 h 9169"/>
              <a:gd name="connsiteX8" fmla="*/ 989 w 9928"/>
              <a:gd name="connsiteY8" fmla="*/ 1192 h 9169"/>
              <a:gd name="connsiteX9" fmla="*/ 989 w 9928"/>
              <a:gd name="connsiteY9" fmla="*/ 1075 h 9169"/>
              <a:gd name="connsiteX10" fmla="*/ 840 w 9928"/>
              <a:gd name="connsiteY10" fmla="*/ 945 h 9169"/>
              <a:gd name="connsiteX11" fmla="*/ 689 w 9928"/>
              <a:gd name="connsiteY11" fmla="*/ 1364 h 9169"/>
              <a:gd name="connsiteX12" fmla="*/ 752 w 9928"/>
              <a:gd name="connsiteY12" fmla="*/ 1527 h 9169"/>
              <a:gd name="connsiteX13" fmla="*/ 831 w 9928"/>
              <a:gd name="connsiteY13" fmla="*/ 1916 h 9169"/>
              <a:gd name="connsiteX14" fmla="*/ 897 w 9928"/>
              <a:gd name="connsiteY14" fmla="*/ 2157 h 9169"/>
              <a:gd name="connsiteX15" fmla="*/ 760 w 9928"/>
              <a:gd name="connsiteY15" fmla="*/ 2583 h 9169"/>
              <a:gd name="connsiteX16" fmla="*/ 484 w 9928"/>
              <a:gd name="connsiteY16" fmla="*/ 2858 h 9169"/>
              <a:gd name="connsiteX17" fmla="*/ 240 w 9928"/>
              <a:gd name="connsiteY17" fmla="*/ 3477 h 9169"/>
              <a:gd name="connsiteX18" fmla="*/ 2 w 9928"/>
              <a:gd name="connsiteY18" fmla="*/ 4101 h 9169"/>
              <a:gd name="connsiteX19" fmla="*/ 320 w 9928"/>
              <a:gd name="connsiteY19" fmla="*/ 4495 h 9169"/>
              <a:gd name="connsiteX20" fmla="*/ 720 w 9928"/>
              <a:gd name="connsiteY20" fmla="*/ 4809 h 9169"/>
              <a:gd name="connsiteX21" fmla="*/ 897 w 9928"/>
              <a:gd name="connsiteY21" fmla="*/ 4809 h 9169"/>
              <a:gd name="connsiteX22" fmla="*/ 963 w 9928"/>
              <a:gd name="connsiteY22" fmla="*/ 4974 h 9169"/>
              <a:gd name="connsiteX23" fmla="*/ 1122 w 9928"/>
              <a:gd name="connsiteY23" fmla="*/ 5329 h 9169"/>
              <a:gd name="connsiteX24" fmla="*/ 1197 w 9928"/>
              <a:gd name="connsiteY24" fmla="*/ 5519 h 9169"/>
              <a:gd name="connsiteX25" fmla="*/ 1020 w 9928"/>
              <a:gd name="connsiteY25" fmla="*/ 5682 h 9169"/>
              <a:gd name="connsiteX26" fmla="*/ 924 w 9928"/>
              <a:gd name="connsiteY26" fmla="*/ 5805 h 9169"/>
              <a:gd name="connsiteX27" fmla="*/ 880 w 9928"/>
              <a:gd name="connsiteY27" fmla="*/ 5950 h 9169"/>
              <a:gd name="connsiteX28" fmla="*/ 571 w 9928"/>
              <a:gd name="connsiteY28" fmla="*/ 6805 h 9169"/>
              <a:gd name="connsiteX29" fmla="*/ 484 w 9928"/>
              <a:gd name="connsiteY29" fmla="*/ 7388 h 9169"/>
              <a:gd name="connsiteX30" fmla="*/ 786 w 9928"/>
              <a:gd name="connsiteY30" fmla="*/ 7916 h 9169"/>
              <a:gd name="connsiteX31" fmla="*/ 1059 w 9928"/>
              <a:gd name="connsiteY31" fmla="*/ 8285 h 9169"/>
              <a:gd name="connsiteX32" fmla="*/ 1585 w 9928"/>
              <a:gd name="connsiteY32" fmla="*/ 8258 h 9169"/>
              <a:gd name="connsiteX33" fmla="*/ 1932 w 9928"/>
              <a:gd name="connsiteY33" fmla="*/ 8647 h 9169"/>
              <a:gd name="connsiteX34" fmla="*/ 2122 w 9928"/>
              <a:gd name="connsiteY34" fmla="*/ 8841 h 9169"/>
              <a:gd name="connsiteX35" fmla="*/ 2452 w 9928"/>
              <a:gd name="connsiteY35" fmla="*/ 8715 h 9169"/>
              <a:gd name="connsiteX36" fmla="*/ 2584 w 9928"/>
              <a:gd name="connsiteY36" fmla="*/ 8991 h 9169"/>
              <a:gd name="connsiteX37" fmla="*/ 3069 w 9928"/>
              <a:gd name="connsiteY37" fmla="*/ 9031 h 9169"/>
              <a:gd name="connsiteX38" fmla="*/ 3113 w 9928"/>
              <a:gd name="connsiteY38" fmla="*/ 8971 h 9169"/>
              <a:gd name="connsiteX39" fmla="*/ 3170 w 9928"/>
              <a:gd name="connsiteY39" fmla="*/ 8841 h 9169"/>
              <a:gd name="connsiteX40" fmla="*/ 3765 w 9928"/>
              <a:gd name="connsiteY40" fmla="*/ 8841 h 9169"/>
              <a:gd name="connsiteX41" fmla="*/ 3879 w 9928"/>
              <a:gd name="connsiteY41" fmla="*/ 8586 h 9169"/>
              <a:gd name="connsiteX42" fmla="*/ 3923 w 9928"/>
              <a:gd name="connsiteY42" fmla="*/ 8474 h 9169"/>
              <a:gd name="connsiteX43" fmla="*/ 4399 w 9928"/>
              <a:gd name="connsiteY43" fmla="*/ 8395 h 9169"/>
              <a:gd name="connsiteX44" fmla="*/ 4721 w 9928"/>
              <a:gd name="connsiteY44" fmla="*/ 7885 h 9169"/>
              <a:gd name="connsiteX45" fmla="*/ 5077 w 9928"/>
              <a:gd name="connsiteY45" fmla="*/ 6805 h 9169"/>
              <a:gd name="connsiteX46" fmla="*/ 5259 w 9928"/>
              <a:gd name="connsiteY46" fmla="*/ 6268 h 9169"/>
              <a:gd name="connsiteX47" fmla="*/ 5624 w 9928"/>
              <a:gd name="connsiteY47" fmla="*/ 5950 h 9169"/>
              <a:gd name="connsiteX48" fmla="*/ 5866 w 9928"/>
              <a:gd name="connsiteY48" fmla="*/ 5409 h 9169"/>
              <a:gd name="connsiteX49" fmla="*/ 6272 w 9928"/>
              <a:gd name="connsiteY49" fmla="*/ 5311 h 9169"/>
              <a:gd name="connsiteX50" fmla="*/ 6183 w 9928"/>
              <a:gd name="connsiteY50" fmla="*/ 4982 h 9169"/>
              <a:gd name="connsiteX51" fmla="*/ 6571 w 9928"/>
              <a:gd name="connsiteY51" fmla="*/ 4809 h 9169"/>
              <a:gd name="connsiteX52" fmla="*/ 6782 w 9928"/>
              <a:gd name="connsiteY52" fmla="*/ 4938 h 9169"/>
              <a:gd name="connsiteX53" fmla="*/ 7024 w 9928"/>
              <a:gd name="connsiteY53" fmla="*/ 4607 h 9169"/>
              <a:gd name="connsiteX54" fmla="*/ 7346 w 9928"/>
              <a:gd name="connsiteY54" fmla="*/ 4684 h 9169"/>
              <a:gd name="connsiteX55" fmla="*/ 7377 w 9928"/>
              <a:gd name="connsiteY55" fmla="*/ 4974 h 9169"/>
              <a:gd name="connsiteX56" fmla="*/ 7541 w 9928"/>
              <a:gd name="connsiteY56" fmla="*/ 5414 h 9169"/>
              <a:gd name="connsiteX57" fmla="*/ 7676 w 9928"/>
              <a:gd name="connsiteY57" fmla="*/ 5639 h 9169"/>
              <a:gd name="connsiteX58" fmla="*/ 7871 w 9928"/>
              <a:gd name="connsiteY58" fmla="*/ 5414 h 9169"/>
              <a:gd name="connsiteX59" fmla="*/ 8135 w 9928"/>
              <a:gd name="connsiteY59" fmla="*/ 5237 h 9169"/>
              <a:gd name="connsiteX60" fmla="*/ 8632 w 9928"/>
              <a:gd name="connsiteY60" fmla="*/ 5180 h 9169"/>
              <a:gd name="connsiteX61" fmla="*/ 8765 w 9928"/>
              <a:gd name="connsiteY61" fmla="*/ 5035 h 9169"/>
              <a:gd name="connsiteX62" fmla="*/ 8910 w 9928"/>
              <a:gd name="connsiteY62" fmla="*/ 4533 h 9169"/>
              <a:gd name="connsiteX63" fmla="*/ 8871 w 9928"/>
              <a:gd name="connsiteY63" fmla="*/ 3981 h 9169"/>
              <a:gd name="connsiteX64" fmla="*/ 9126 w 9928"/>
              <a:gd name="connsiteY64" fmla="*/ 3299 h 9169"/>
              <a:gd name="connsiteX65" fmla="*/ 9175 w 9928"/>
              <a:gd name="connsiteY65" fmla="*/ 2828 h 9169"/>
              <a:gd name="connsiteX66" fmla="*/ 9320 w 9928"/>
              <a:gd name="connsiteY66" fmla="*/ 2485 h 9169"/>
              <a:gd name="connsiteX67" fmla="*/ 9558 w 9928"/>
              <a:gd name="connsiteY67" fmla="*/ 2485 h 9169"/>
              <a:gd name="connsiteX68" fmla="*/ 9888 w 9928"/>
              <a:gd name="connsiteY68" fmla="*/ 2606 h 9169"/>
              <a:gd name="connsiteX69" fmla="*/ 9831 w 9928"/>
              <a:gd name="connsiteY69" fmla="*/ 1315 h 9169"/>
              <a:gd name="connsiteX70" fmla="*/ 9619 w 9928"/>
              <a:gd name="connsiteY70" fmla="*/ 866 h 9169"/>
              <a:gd name="connsiteX71" fmla="*/ 9676 w 9928"/>
              <a:gd name="connsiteY71" fmla="*/ 658 h 9169"/>
              <a:gd name="connsiteX72" fmla="*/ 9553 w 9928"/>
              <a:gd name="connsiteY72" fmla="*/ 580 h 9169"/>
              <a:gd name="connsiteX73" fmla="*/ 9439 w 9928"/>
              <a:gd name="connsiteY73" fmla="*/ 493 h 9169"/>
              <a:gd name="connsiteX74" fmla="*/ 9526 w 9928"/>
              <a:gd name="connsiteY74" fmla="*/ 201 h 9169"/>
              <a:gd name="connsiteX75" fmla="*/ 9862 w 9928"/>
              <a:gd name="connsiteY75" fmla="*/ 0 h 9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9928" h="9169">
                <a:moveTo>
                  <a:pt x="9862" y="0"/>
                </a:moveTo>
                <a:lnTo>
                  <a:pt x="958" y="117"/>
                </a:lnTo>
                <a:cubicBezTo>
                  <a:pt x="1206" y="201"/>
                  <a:pt x="1130" y="100"/>
                  <a:pt x="1258" y="366"/>
                </a:cubicBezTo>
                <a:cubicBezTo>
                  <a:pt x="1435" y="345"/>
                  <a:pt x="1536" y="303"/>
                  <a:pt x="1699" y="415"/>
                </a:cubicBezTo>
                <a:cubicBezTo>
                  <a:pt x="1919" y="561"/>
                  <a:pt x="2240" y="618"/>
                  <a:pt x="2240" y="990"/>
                </a:cubicBezTo>
                <a:cubicBezTo>
                  <a:pt x="2240" y="1103"/>
                  <a:pt x="2183" y="1275"/>
                  <a:pt x="2135" y="1334"/>
                </a:cubicBezTo>
                <a:cubicBezTo>
                  <a:pt x="2029" y="1461"/>
                  <a:pt x="1778" y="1492"/>
                  <a:pt x="1655" y="1586"/>
                </a:cubicBezTo>
                <a:cubicBezTo>
                  <a:pt x="1354" y="1813"/>
                  <a:pt x="871" y="1850"/>
                  <a:pt x="871" y="1240"/>
                </a:cubicBezTo>
                <a:lnTo>
                  <a:pt x="989" y="1192"/>
                </a:lnTo>
                <a:lnTo>
                  <a:pt x="989" y="1075"/>
                </a:lnTo>
                <a:cubicBezTo>
                  <a:pt x="880" y="1031"/>
                  <a:pt x="928" y="1026"/>
                  <a:pt x="840" y="945"/>
                </a:cubicBezTo>
                <a:cubicBezTo>
                  <a:pt x="733" y="1043"/>
                  <a:pt x="689" y="1162"/>
                  <a:pt x="689" y="1364"/>
                </a:cubicBezTo>
                <a:cubicBezTo>
                  <a:pt x="689" y="1473"/>
                  <a:pt x="712" y="1437"/>
                  <a:pt x="752" y="1527"/>
                </a:cubicBezTo>
                <a:cubicBezTo>
                  <a:pt x="810" y="1666"/>
                  <a:pt x="790" y="1765"/>
                  <a:pt x="831" y="1916"/>
                </a:cubicBezTo>
                <a:cubicBezTo>
                  <a:pt x="871" y="2069"/>
                  <a:pt x="897" y="2008"/>
                  <a:pt x="897" y="2157"/>
                </a:cubicBezTo>
                <a:cubicBezTo>
                  <a:pt x="851" y="2297"/>
                  <a:pt x="807" y="2441"/>
                  <a:pt x="760" y="2583"/>
                </a:cubicBezTo>
                <a:cubicBezTo>
                  <a:pt x="712" y="2660"/>
                  <a:pt x="545" y="2797"/>
                  <a:pt x="484" y="2858"/>
                </a:cubicBezTo>
                <a:cubicBezTo>
                  <a:pt x="484" y="3263"/>
                  <a:pt x="501" y="3289"/>
                  <a:pt x="240" y="3477"/>
                </a:cubicBezTo>
                <a:cubicBezTo>
                  <a:pt x="-33" y="3680"/>
                  <a:pt x="2" y="3656"/>
                  <a:pt x="2" y="4101"/>
                </a:cubicBezTo>
                <a:cubicBezTo>
                  <a:pt x="2" y="4327"/>
                  <a:pt x="197" y="4436"/>
                  <a:pt x="320" y="4495"/>
                </a:cubicBezTo>
                <a:cubicBezTo>
                  <a:pt x="554" y="4617"/>
                  <a:pt x="695" y="4351"/>
                  <a:pt x="720" y="4809"/>
                </a:cubicBezTo>
                <a:lnTo>
                  <a:pt x="897" y="4809"/>
                </a:lnTo>
                <a:cubicBezTo>
                  <a:pt x="914" y="5027"/>
                  <a:pt x="884" y="4857"/>
                  <a:pt x="963" y="4974"/>
                </a:cubicBezTo>
                <a:cubicBezTo>
                  <a:pt x="1034" y="5075"/>
                  <a:pt x="1081" y="5193"/>
                  <a:pt x="1122" y="5329"/>
                </a:cubicBezTo>
                <a:cubicBezTo>
                  <a:pt x="1187" y="5543"/>
                  <a:pt x="1149" y="5329"/>
                  <a:pt x="1197" y="5519"/>
                </a:cubicBezTo>
                <a:lnTo>
                  <a:pt x="1020" y="5682"/>
                </a:lnTo>
                <a:cubicBezTo>
                  <a:pt x="976" y="5728"/>
                  <a:pt x="950" y="5735"/>
                  <a:pt x="924" y="5805"/>
                </a:cubicBezTo>
                <a:cubicBezTo>
                  <a:pt x="909" y="5853"/>
                  <a:pt x="894" y="5900"/>
                  <a:pt x="880" y="5950"/>
                </a:cubicBezTo>
                <a:cubicBezTo>
                  <a:pt x="720" y="6422"/>
                  <a:pt x="945" y="6450"/>
                  <a:pt x="571" y="6805"/>
                </a:cubicBezTo>
                <a:cubicBezTo>
                  <a:pt x="619" y="7109"/>
                  <a:pt x="606" y="7126"/>
                  <a:pt x="484" y="7388"/>
                </a:cubicBezTo>
                <a:cubicBezTo>
                  <a:pt x="536" y="7708"/>
                  <a:pt x="707" y="7662"/>
                  <a:pt x="786" y="7916"/>
                </a:cubicBezTo>
                <a:cubicBezTo>
                  <a:pt x="897" y="8285"/>
                  <a:pt x="760" y="8191"/>
                  <a:pt x="1059" y="8285"/>
                </a:cubicBezTo>
                <a:cubicBezTo>
                  <a:pt x="1390" y="8395"/>
                  <a:pt x="1183" y="8258"/>
                  <a:pt x="1585" y="8258"/>
                </a:cubicBezTo>
                <a:cubicBezTo>
                  <a:pt x="1725" y="8258"/>
                  <a:pt x="1884" y="8501"/>
                  <a:pt x="1932" y="8647"/>
                </a:cubicBezTo>
                <a:cubicBezTo>
                  <a:pt x="1998" y="8859"/>
                  <a:pt x="1941" y="8841"/>
                  <a:pt x="2122" y="8841"/>
                </a:cubicBezTo>
                <a:cubicBezTo>
                  <a:pt x="2201" y="8841"/>
                  <a:pt x="2223" y="8715"/>
                  <a:pt x="2452" y="8715"/>
                </a:cubicBezTo>
                <a:cubicBezTo>
                  <a:pt x="2475" y="8822"/>
                  <a:pt x="2526" y="8897"/>
                  <a:pt x="2584" y="8991"/>
                </a:cubicBezTo>
                <a:cubicBezTo>
                  <a:pt x="2717" y="9209"/>
                  <a:pt x="2923" y="9232"/>
                  <a:pt x="3069" y="9031"/>
                </a:cubicBezTo>
                <a:cubicBezTo>
                  <a:pt x="3113" y="8978"/>
                  <a:pt x="3082" y="9019"/>
                  <a:pt x="3113" y="8971"/>
                </a:cubicBezTo>
                <a:cubicBezTo>
                  <a:pt x="3144" y="8916"/>
                  <a:pt x="3144" y="8897"/>
                  <a:pt x="3170" y="8841"/>
                </a:cubicBezTo>
                <a:lnTo>
                  <a:pt x="3765" y="8841"/>
                </a:lnTo>
                <a:cubicBezTo>
                  <a:pt x="3791" y="8702"/>
                  <a:pt x="3835" y="8690"/>
                  <a:pt x="3879" y="8586"/>
                </a:cubicBezTo>
                <a:cubicBezTo>
                  <a:pt x="3909" y="8506"/>
                  <a:pt x="3871" y="8567"/>
                  <a:pt x="3923" y="8474"/>
                </a:cubicBezTo>
                <a:cubicBezTo>
                  <a:pt x="4060" y="8228"/>
                  <a:pt x="4218" y="8474"/>
                  <a:pt x="4399" y="8395"/>
                </a:cubicBezTo>
                <a:cubicBezTo>
                  <a:pt x="4496" y="8357"/>
                  <a:pt x="4721" y="8045"/>
                  <a:pt x="4721" y="7885"/>
                </a:cubicBezTo>
                <a:cubicBezTo>
                  <a:pt x="4721" y="7282"/>
                  <a:pt x="4655" y="7114"/>
                  <a:pt x="5077" y="6805"/>
                </a:cubicBezTo>
                <a:cubicBezTo>
                  <a:pt x="5007" y="6379"/>
                  <a:pt x="5197" y="6585"/>
                  <a:pt x="5259" y="6268"/>
                </a:cubicBezTo>
                <a:cubicBezTo>
                  <a:pt x="5742" y="6268"/>
                  <a:pt x="5422" y="6200"/>
                  <a:pt x="5624" y="5950"/>
                </a:cubicBezTo>
                <a:cubicBezTo>
                  <a:pt x="5848" y="5670"/>
                  <a:pt x="5664" y="5499"/>
                  <a:pt x="5866" y="5409"/>
                </a:cubicBezTo>
                <a:cubicBezTo>
                  <a:pt x="5973" y="5361"/>
                  <a:pt x="6161" y="5348"/>
                  <a:pt x="6272" y="5311"/>
                </a:cubicBezTo>
                <a:cubicBezTo>
                  <a:pt x="6272" y="5126"/>
                  <a:pt x="6228" y="5095"/>
                  <a:pt x="6183" y="4982"/>
                </a:cubicBezTo>
                <a:cubicBezTo>
                  <a:pt x="6316" y="4932"/>
                  <a:pt x="6416" y="4809"/>
                  <a:pt x="6571" y="4809"/>
                </a:cubicBezTo>
                <a:cubicBezTo>
                  <a:pt x="6699" y="4809"/>
                  <a:pt x="6594" y="4914"/>
                  <a:pt x="6782" y="4938"/>
                </a:cubicBezTo>
                <a:cubicBezTo>
                  <a:pt x="6809" y="4790"/>
                  <a:pt x="6941" y="4684"/>
                  <a:pt x="7024" y="4607"/>
                </a:cubicBezTo>
                <a:cubicBezTo>
                  <a:pt x="7170" y="4472"/>
                  <a:pt x="7202" y="4577"/>
                  <a:pt x="7346" y="4684"/>
                </a:cubicBezTo>
                <a:cubicBezTo>
                  <a:pt x="7346" y="4869"/>
                  <a:pt x="7337" y="4846"/>
                  <a:pt x="7377" y="4974"/>
                </a:cubicBezTo>
                <a:cubicBezTo>
                  <a:pt x="7426" y="5121"/>
                  <a:pt x="7505" y="5260"/>
                  <a:pt x="7541" y="5414"/>
                </a:cubicBezTo>
                <a:cubicBezTo>
                  <a:pt x="7575" y="5567"/>
                  <a:pt x="7549" y="5639"/>
                  <a:pt x="7676" y="5639"/>
                </a:cubicBezTo>
                <a:cubicBezTo>
                  <a:pt x="7804" y="5639"/>
                  <a:pt x="7733" y="5486"/>
                  <a:pt x="7871" y="5414"/>
                </a:cubicBezTo>
                <a:cubicBezTo>
                  <a:pt x="8042" y="5324"/>
                  <a:pt x="7998" y="5426"/>
                  <a:pt x="8135" y="5237"/>
                </a:cubicBezTo>
                <a:cubicBezTo>
                  <a:pt x="8302" y="4999"/>
                  <a:pt x="8439" y="5004"/>
                  <a:pt x="8632" y="5180"/>
                </a:cubicBezTo>
                <a:cubicBezTo>
                  <a:pt x="8681" y="5139"/>
                  <a:pt x="8725" y="5114"/>
                  <a:pt x="8765" y="5035"/>
                </a:cubicBezTo>
                <a:cubicBezTo>
                  <a:pt x="8848" y="4888"/>
                  <a:pt x="8848" y="4673"/>
                  <a:pt x="8910" y="4533"/>
                </a:cubicBezTo>
                <a:cubicBezTo>
                  <a:pt x="9042" y="4219"/>
                  <a:pt x="9015" y="4274"/>
                  <a:pt x="8871" y="3981"/>
                </a:cubicBezTo>
                <a:cubicBezTo>
                  <a:pt x="9073" y="3447"/>
                  <a:pt x="8954" y="3939"/>
                  <a:pt x="9126" y="3299"/>
                </a:cubicBezTo>
                <a:cubicBezTo>
                  <a:pt x="9192" y="3061"/>
                  <a:pt x="9144" y="3049"/>
                  <a:pt x="9175" y="2828"/>
                </a:cubicBezTo>
                <a:cubicBezTo>
                  <a:pt x="9192" y="2705"/>
                  <a:pt x="9267" y="2620"/>
                  <a:pt x="9320" y="2485"/>
                </a:cubicBezTo>
                <a:lnTo>
                  <a:pt x="9558" y="2485"/>
                </a:lnTo>
                <a:cubicBezTo>
                  <a:pt x="9602" y="2705"/>
                  <a:pt x="9761" y="2693"/>
                  <a:pt x="9888" y="2606"/>
                </a:cubicBezTo>
                <a:cubicBezTo>
                  <a:pt x="9949" y="2242"/>
                  <a:pt x="9949" y="1641"/>
                  <a:pt x="9831" y="1315"/>
                </a:cubicBezTo>
                <a:cubicBezTo>
                  <a:pt x="9770" y="1149"/>
                  <a:pt x="9726" y="964"/>
                  <a:pt x="9619" y="866"/>
                </a:cubicBezTo>
                <a:cubicBezTo>
                  <a:pt x="9680" y="733"/>
                  <a:pt x="9667" y="837"/>
                  <a:pt x="9676" y="658"/>
                </a:cubicBezTo>
                <a:lnTo>
                  <a:pt x="9553" y="580"/>
                </a:lnTo>
                <a:cubicBezTo>
                  <a:pt x="9483" y="517"/>
                  <a:pt x="9540" y="529"/>
                  <a:pt x="9439" y="493"/>
                </a:cubicBezTo>
                <a:cubicBezTo>
                  <a:pt x="9448" y="333"/>
                  <a:pt x="9483" y="297"/>
                  <a:pt x="9526" y="201"/>
                </a:cubicBezTo>
                <a:lnTo>
                  <a:pt x="986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Freeform 12"/>
          <p:cNvSpPr>
            <a:spLocks/>
          </p:cNvSpPr>
          <p:nvPr/>
        </p:nvSpPr>
        <p:spPr bwMode="auto">
          <a:xfrm>
            <a:off x="7336988" y="1828693"/>
            <a:ext cx="874566" cy="1338683"/>
          </a:xfrm>
          <a:custGeom>
            <a:avLst/>
            <a:gdLst>
              <a:gd name="T0" fmla="*/ 1459 w 1653"/>
              <a:gd name="T1" fmla="*/ 1599 h 2271"/>
              <a:gd name="T2" fmla="*/ 1348 w 1653"/>
              <a:gd name="T3" fmla="*/ 1417 h 2271"/>
              <a:gd name="T4" fmla="*/ 1294 w 1653"/>
              <a:gd name="T5" fmla="*/ 1180 h 2271"/>
              <a:gd name="T6" fmla="*/ 1247 w 1653"/>
              <a:gd name="T7" fmla="*/ 1058 h 2271"/>
              <a:gd name="T8" fmla="*/ 1291 w 1653"/>
              <a:gd name="T9" fmla="*/ 811 h 2271"/>
              <a:gd name="T10" fmla="*/ 1382 w 1653"/>
              <a:gd name="T11" fmla="*/ 604 h 2271"/>
              <a:gd name="T12" fmla="*/ 1447 w 1653"/>
              <a:gd name="T13" fmla="*/ 647 h 2271"/>
              <a:gd name="T14" fmla="*/ 1476 w 1653"/>
              <a:gd name="T15" fmla="*/ 673 h 2271"/>
              <a:gd name="T16" fmla="*/ 1558 w 1653"/>
              <a:gd name="T17" fmla="*/ 726 h 2271"/>
              <a:gd name="T18" fmla="*/ 1630 w 1653"/>
              <a:gd name="T19" fmla="*/ 627 h 2271"/>
              <a:gd name="T20" fmla="*/ 1579 w 1653"/>
              <a:gd name="T21" fmla="*/ 468 h 2271"/>
              <a:gd name="T22" fmla="*/ 1504 w 1653"/>
              <a:gd name="T23" fmla="*/ 421 h 2271"/>
              <a:gd name="T24" fmla="*/ 1409 w 1653"/>
              <a:gd name="T25" fmla="*/ 306 h 2271"/>
              <a:gd name="T26" fmla="*/ 1259 w 1653"/>
              <a:gd name="T27" fmla="*/ 233 h 2271"/>
              <a:gd name="T28" fmla="*/ 1206 w 1653"/>
              <a:gd name="T29" fmla="*/ 170 h 2271"/>
              <a:gd name="T30" fmla="*/ 1125 w 1653"/>
              <a:gd name="T31" fmla="*/ 143 h 2271"/>
              <a:gd name="T32" fmla="*/ 1005 w 1653"/>
              <a:gd name="T33" fmla="*/ 18 h 2271"/>
              <a:gd name="T34" fmla="*/ 915 w 1653"/>
              <a:gd name="T35" fmla="*/ 116 h 2271"/>
              <a:gd name="T36" fmla="*/ 757 w 1653"/>
              <a:gd name="T37" fmla="*/ 182 h 2271"/>
              <a:gd name="T38" fmla="*/ 616 w 1653"/>
              <a:gd name="T39" fmla="*/ 191 h 2271"/>
              <a:gd name="T40" fmla="*/ 511 w 1653"/>
              <a:gd name="T41" fmla="*/ 247 h 2271"/>
              <a:gd name="T42" fmla="*/ 406 w 1653"/>
              <a:gd name="T43" fmla="*/ 225 h 2271"/>
              <a:gd name="T44" fmla="*/ 311 w 1653"/>
              <a:gd name="T45" fmla="*/ 380 h 2271"/>
              <a:gd name="T46" fmla="*/ 223 w 1653"/>
              <a:gd name="T47" fmla="*/ 453 h 2271"/>
              <a:gd name="T48" fmla="*/ 169 w 1653"/>
              <a:gd name="T49" fmla="*/ 556 h 2271"/>
              <a:gd name="T50" fmla="*/ 230 w 1653"/>
              <a:gd name="T51" fmla="*/ 631 h 2271"/>
              <a:gd name="T52" fmla="*/ 264 w 1653"/>
              <a:gd name="T53" fmla="*/ 733 h 2271"/>
              <a:gd name="T54" fmla="*/ 380 w 1653"/>
              <a:gd name="T55" fmla="*/ 976 h 2271"/>
              <a:gd name="T56" fmla="*/ 339 w 1653"/>
              <a:gd name="T57" fmla="*/ 1045 h 2271"/>
              <a:gd name="T58" fmla="*/ 318 w 1653"/>
              <a:gd name="T59" fmla="*/ 1085 h 2271"/>
              <a:gd name="T60" fmla="*/ 313 w 1653"/>
              <a:gd name="T61" fmla="*/ 1093 h 2271"/>
              <a:gd name="T62" fmla="*/ 222 w 1653"/>
              <a:gd name="T63" fmla="*/ 1222 h 2271"/>
              <a:gd name="T64" fmla="*/ 194 w 1653"/>
              <a:gd name="T65" fmla="*/ 1205 h 2271"/>
              <a:gd name="T66" fmla="*/ 119 w 1653"/>
              <a:gd name="T67" fmla="*/ 1306 h 2271"/>
              <a:gd name="T68" fmla="*/ 97 w 1653"/>
              <a:gd name="T69" fmla="*/ 1346 h 2271"/>
              <a:gd name="T70" fmla="*/ 139 w 1653"/>
              <a:gd name="T71" fmla="*/ 1447 h 2271"/>
              <a:gd name="T72" fmla="*/ 0 w 1653"/>
              <a:gd name="T73" fmla="*/ 1525 h 2271"/>
              <a:gd name="T74" fmla="*/ 24 w 1653"/>
              <a:gd name="T75" fmla="*/ 1597 h 2271"/>
              <a:gd name="T76" fmla="*/ 28 w 1653"/>
              <a:gd name="T77" fmla="*/ 1680 h 2271"/>
              <a:gd name="T78" fmla="*/ 128 w 1653"/>
              <a:gd name="T79" fmla="*/ 1810 h 2271"/>
              <a:gd name="T80" fmla="*/ 264 w 1653"/>
              <a:gd name="T81" fmla="*/ 1986 h 2271"/>
              <a:gd name="T82" fmla="*/ 318 w 1653"/>
              <a:gd name="T83" fmla="*/ 1925 h 2271"/>
              <a:gd name="T84" fmla="*/ 531 w 1653"/>
              <a:gd name="T85" fmla="*/ 1976 h 2271"/>
              <a:gd name="T86" fmla="*/ 604 w 1653"/>
              <a:gd name="T87" fmla="*/ 2040 h 2271"/>
              <a:gd name="T88" fmla="*/ 637 w 1653"/>
              <a:gd name="T89" fmla="*/ 2142 h 2271"/>
              <a:gd name="T90" fmla="*/ 644 w 1653"/>
              <a:gd name="T91" fmla="*/ 2232 h 2271"/>
              <a:gd name="T92" fmla="*/ 765 w 1653"/>
              <a:gd name="T93" fmla="*/ 2210 h 2271"/>
              <a:gd name="T94" fmla="*/ 884 w 1653"/>
              <a:gd name="T95" fmla="*/ 2234 h 2271"/>
              <a:gd name="T96" fmla="*/ 935 w 1653"/>
              <a:gd name="T97" fmla="*/ 2271 h 2271"/>
              <a:gd name="T98" fmla="*/ 1050 w 1653"/>
              <a:gd name="T99" fmla="*/ 2162 h 2271"/>
              <a:gd name="T100" fmla="*/ 1077 w 1653"/>
              <a:gd name="T101" fmla="*/ 1973 h 2271"/>
              <a:gd name="T102" fmla="*/ 1221 w 1653"/>
              <a:gd name="T103" fmla="*/ 1873 h 2271"/>
              <a:gd name="T104" fmla="*/ 1329 w 1653"/>
              <a:gd name="T105" fmla="*/ 1824 h 2271"/>
              <a:gd name="T106" fmla="*/ 1457 w 1653"/>
              <a:gd name="T107" fmla="*/ 1817 h 2271"/>
              <a:gd name="T108" fmla="*/ 1453 w 1653"/>
              <a:gd name="T109" fmla="*/ 1671 h 2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53" h="2271">
                <a:moveTo>
                  <a:pt x="1531" y="1580"/>
                </a:moveTo>
                <a:cubicBezTo>
                  <a:pt x="1485" y="1581"/>
                  <a:pt x="1497" y="1606"/>
                  <a:pt x="1459" y="1599"/>
                </a:cubicBezTo>
                <a:cubicBezTo>
                  <a:pt x="1400" y="1587"/>
                  <a:pt x="1410" y="1522"/>
                  <a:pt x="1386" y="1481"/>
                </a:cubicBezTo>
                <a:cubicBezTo>
                  <a:pt x="1366" y="1448"/>
                  <a:pt x="1361" y="1468"/>
                  <a:pt x="1348" y="1417"/>
                </a:cubicBezTo>
                <a:cubicBezTo>
                  <a:pt x="1329" y="1341"/>
                  <a:pt x="1364" y="1275"/>
                  <a:pt x="1311" y="1204"/>
                </a:cubicBezTo>
                <a:lnTo>
                  <a:pt x="1294" y="1180"/>
                </a:lnTo>
                <a:cubicBezTo>
                  <a:pt x="1280" y="1151"/>
                  <a:pt x="1294" y="1126"/>
                  <a:pt x="1294" y="1092"/>
                </a:cubicBezTo>
                <a:cubicBezTo>
                  <a:pt x="1278" y="1081"/>
                  <a:pt x="1263" y="1069"/>
                  <a:pt x="1247" y="1058"/>
                </a:cubicBezTo>
                <a:cubicBezTo>
                  <a:pt x="1247" y="1011"/>
                  <a:pt x="1240" y="948"/>
                  <a:pt x="1245" y="921"/>
                </a:cubicBezTo>
                <a:cubicBezTo>
                  <a:pt x="1251" y="896"/>
                  <a:pt x="1279" y="870"/>
                  <a:pt x="1291" y="811"/>
                </a:cubicBezTo>
                <a:cubicBezTo>
                  <a:pt x="1313" y="711"/>
                  <a:pt x="1251" y="736"/>
                  <a:pt x="1362" y="726"/>
                </a:cubicBezTo>
                <a:cubicBezTo>
                  <a:pt x="1415" y="722"/>
                  <a:pt x="1382" y="643"/>
                  <a:pt x="1382" y="604"/>
                </a:cubicBezTo>
                <a:cubicBezTo>
                  <a:pt x="1405" y="604"/>
                  <a:pt x="1411" y="607"/>
                  <a:pt x="1425" y="623"/>
                </a:cubicBezTo>
                <a:lnTo>
                  <a:pt x="1447" y="647"/>
                </a:lnTo>
                <a:cubicBezTo>
                  <a:pt x="1448" y="648"/>
                  <a:pt x="1450" y="650"/>
                  <a:pt x="1451" y="651"/>
                </a:cubicBezTo>
                <a:lnTo>
                  <a:pt x="1476" y="673"/>
                </a:lnTo>
                <a:cubicBezTo>
                  <a:pt x="1503" y="702"/>
                  <a:pt x="1502" y="756"/>
                  <a:pt x="1552" y="760"/>
                </a:cubicBezTo>
                <a:cubicBezTo>
                  <a:pt x="1552" y="733"/>
                  <a:pt x="1550" y="744"/>
                  <a:pt x="1558" y="726"/>
                </a:cubicBezTo>
                <a:cubicBezTo>
                  <a:pt x="1619" y="726"/>
                  <a:pt x="1597" y="756"/>
                  <a:pt x="1647" y="760"/>
                </a:cubicBezTo>
                <a:cubicBezTo>
                  <a:pt x="1647" y="682"/>
                  <a:pt x="1653" y="690"/>
                  <a:pt x="1630" y="627"/>
                </a:cubicBezTo>
                <a:lnTo>
                  <a:pt x="1625" y="605"/>
                </a:lnTo>
                <a:cubicBezTo>
                  <a:pt x="1600" y="495"/>
                  <a:pt x="1627" y="487"/>
                  <a:pt x="1579" y="468"/>
                </a:cubicBezTo>
                <a:lnTo>
                  <a:pt x="1534" y="452"/>
                </a:lnTo>
                <a:cubicBezTo>
                  <a:pt x="1508" y="441"/>
                  <a:pt x="1516" y="443"/>
                  <a:pt x="1504" y="421"/>
                </a:cubicBezTo>
                <a:cubicBezTo>
                  <a:pt x="1415" y="421"/>
                  <a:pt x="1470" y="410"/>
                  <a:pt x="1450" y="326"/>
                </a:cubicBezTo>
                <a:cubicBezTo>
                  <a:pt x="1426" y="331"/>
                  <a:pt x="1417" y="335"/>
                  <a:pt x="1409" y="306"/>
                </a:cubicBezTo>
                <a:lnTo>
                  <a:pt x="1301" y="306"/>
                </a:lnTo>
                <a:lnTo>
                  <a:pt x="1259" y="233"/>
                </a:lnTo>
                <a:cubicBezTo>
                  <a:pt x="1244" y="216"/>
                  <a:pt x="1241" y="222"/>
                  <a:pt x="1229" y="209"/>
                </a:cubicBezTo>
                <a:lnTo>
                  <a:pt x="1206" y="170"/>
                </a:lnTo>
                <a:cubicBezTo>
                  <a:pt x="1166" y="174"/>
                  <a:pt x="1198" y="184"/>
                  <a:pt x="1145" y="184"/>
                </a:cubicBezTo>
                <a:cubicBezTo>
                  <a:pt x="1132" y="164"/>
                  <a:pt x="1135" y="163"/>
                  <a:pt x="1125" y="143"/>
                </a:cubicBezTo>
                <a:cubicBezTo>
                  <a:pt x="1101" y="93"/>
                  <a:pt x="1065" y="138"/>
                  <a:pt x="1057" y="89"/>
                </a:cubicBezTo>
                <a:cubicBezTo>
                  <a:pt x="1055" y="76"/>
                  <a:pt x="1072" y="0"/>
                  <a:pt x="1005" y="18"/>
                </a:cubicBezTo>
                <a:cubicBezTo>
                  <a:pt x="980" y="25"/>
                  <a:pt x="958" y="63"/>
                  <a:pt x="941" y="81"/>
                </a:cubicBezTo>
                <a:lnTo>
                  <a:pt x="915" y="116"/>
                </a:lnTo>
                <a:cubicBezTo>
                  <a:pt x="784" y="116"/>
                  <a:pt x="833" y="101"/>
                  <a:pt x="768" y="173"/>
                </a:cubicBezTo>
                <a:cubicBezTo>
                  <a:pt x="759" y="183"/>
                  <a:pt x="768" y="176"/>
                  <a:pt x="757" y="182"/>
                </a:cubicBezTo>
                <a:cubicBezTo>
                  <a:pt x="738" y="194"/>
                  <a:pt x="712" y="195"/>
                  <a:pt x="693" y="200"/>
                </a:cubicBezTo>
                <a:cubicBezTo>
                  <a:pt x="650" y="209"/>
                  <a:pt x="681" y="185"/>
                  <a:pt x="616" y="191"/>
                </a:cubicBezTo>
                <a:cubicBezTo>
                  <a:pt x="613" y="235"/>
                  <a:pt x="578" y="234"/>
                  <a:pt x="544" y="241"/>
                </a:cubicBezTo>
                <a:cubicBezTo>
                  <a:pt x="524" y="245"/>
                  <a:pt x="530" y="249"/>
                  <a:pt x="511" y="247"/>
                </a:cubicBezTo>
                <a:cubicBezTo>
                  <a:pt x="459" y="241"/>
                  <a:pt x="453" y="174"/>
                  <a:pt x="418" y="172"/>
                </a:cubicBezTo>
                <a:cubicBezTo>
                  <a:pt x="387" y="170"/>
                  <a:pt x="404" y="204"/>
                  <a:pt x="406" y="225"/>
                </a:cubicBezTo>
                <a:cubicBezTo>
                  <a:pt x="408" y="258"/>
                  <a:pt x="397" y="264"/>
                  <a:pt x="400" y="305"/>
                </a:cubicBezTo>
                <a:cubicBezTo>
                  <a:pt x="404" y="376"/>
                  <a:pt x="380" y="380"/>
                  <a:pt x="311" y="380"/>
                </a:cubicBezTo>
                <a:cubicBezTo>
                  <a:pt x="311" y="408"/>
                  <a:pt x="303" y="425"/>
                  <a:pt x="298" y="448"/>
                </a:cubicBezTo>
                <a:lnTo>
                  <a:pt x="223" y="453"/>
                </a:lnTo>
                <a:cubicBezTo>
                  <a:pt x="223" y="489"/>
                  <a:pt x="222" y="490"/>
                  <a:pt x="216" y="516"/>
                </a:cubicBezTo>
                <a:cubicBezTo>
                  <a:pt x="185" y="523"/>
                  <a:pt x="172" y="521"/>
                  <a:pt x="169" y="556"/>
                </a:cubicBezTo>
                <a:cubicBezTo>
                  <a:pt x="203" y="556"/>
                  <a:pt x="205" y="553"/>
                  <a:pt x="215" y="578"/>
                </a:cubicBezTo>
                <a:cubicBezTo>
                  <a:pt x="224" y="602"/>
                  <a:pt x="228" y="603"/>
                  <a:pt x="230" y="631"/>
                </a:cubicBezTo>
                <a:cubicBezTo>
                  <a:pt x="215" y="635"/>
                  <a:pt x="214" y="636"/>
                  <a:pt x="196" y="638"/>
                </a:cubicBezTo>
                <a:cubicBezTo>
                  <a:pt x="196" y="691"/>
                  <a:pt x="221" y="710"/>
                  <a:pt x="264" y="733"/>
                </a:cubicBezTo>
                <a:cubicBezTo>
                  <a:pt x="264" y="889"/>
                  <a:pt x="297" y="861"/>
                  <a:pt x="351" y="910"/>
                </a:cubicBezTo>
                <a:cubicBezTo>
                  <a:pt x="369" y="928"/>
                  <a:pt x="379" y="942"/>
                  <a:pt x="380" y="976"/>
                </a:cubicBezTo>
                <a:cubicBezTo>
                  <a:pt x="380" y="982"/>
                  <a:pt x="379" y="1012"/>
                  <a:pt x="378" y="1016"/>
                </a:cubicBezTo>
                <a:cubicBezTo>
                  <a:pt x="369" y="1045"/>
                  <a:pt x="354" y="1029"/>
                  <a:pt x="339" y="1045"/>
                </a:cubicBezTo>
                <a:cubicBezTo>
                  <a:pt x="338" y="1046"/>
                  <a:pt x="337" y="1047"/>
                  <a:pt x="336" y="1049"/>
                </a:cubicBezTo>
                <a:lnTo>
                  <a:pt x="318" y="1085"/>
                </a:lnTo>
                <a:cubicBezTo>
                  <a:pt x="317" y="1086"/>
                  <a:pt x="316" y="1088"/>
                  <a:pt x="315" y="1089"/>
                </a:cubicBezTo>
                <a:cubicBezTo>
                  <a:pt x="314" y="1090"/>
                  <a:pt x="313" y="1092"/>
                  <a:pt x="313" y="1093"/>
                </a:cubicBezTo>
                <a:cubicBezTo>
                  <a:pt x="290" y="1132"/>
                  <a:pt x="308" y="1121"/>
                  <a:pt x="304" y="1159"/>
                </a:cubicBezTo>
                <a:cubicBezTo>
                  <a:pt x="299" y="1197"/>
                  <a:pt x="268" y="1245"/>
                  <a:pt x="222" y="1222"/>
                </a:cubicBezTo>
                <a:cubicBezTo>
                  <a:pt x="213" y="1216"/>
                  <a:pt x="216" y="1213"/>
                  <a:pt x="202" y="1207"/>
                </a:cubicBezTo>
                <a:cubicBezTo>
                  <a:pt x="201" y="1206"/>
                  <a:pt x="196" y="1205"/>
                  <a:pt x="194" y="1205"/>
                </a:cubicBezTo>
                <a:cubicBezTo>
                  <a:pt x="166" y="1201"/>
                  <a:pt x="147" y="1251"/>
                  <a:pt x="142" y="1275"/>
                </a:cubicBezTo>
                <a:cubicBezTo>
                  <a:pt x="137" y="1299"/>
                  <a:pt x="144" y="1298"/>
                  <a:pt x="119" y="1306"/>
                </a:cubicBezTo>
                <a:cubicBezTo>
                  <a:pt x="110" y="1309"/>
                  <a:pt x="84" y="1313"/>
                  <a:pt x="74" y="1315"/>
                </a:cubicBezTo>
                <a:cubicBezTo>
                  <a:pt x="76" y="1342"/>
                  <a:pt x="76" y="1336"/>
                  <a:pt x="97" y="1346"/>
                </a:cubicBezTo>
                <a:cubicBezTo>
                  <a:pt x="112" y="1354"/>
                  <a:pt x="124" y="1356"/>
                  <a:pt x="133" y="1365"/>
                </a:cubicBezTo>
                <a:cubicBezTo>
                  <a:pt x="148" y="1380"/>
                  <a:pt x="153" y="1430"/>
                  <a:pt x="139" y="1447"/>
                </a:cubicBezTo>
                <a:cubicBezTo>
                  <a:pt x="122" y="1468"/>
                  <a:pt x="127" y="1452"/>
                  <a:pt x="98" y="1461"/>
                </a:cubicBezTo>
                <a:cubicBezTo>
                  <a:pt x="84" y="1466"/>
                  <a:pt x="16" y="1502"/>
                  <a:pt x="0" y="1525"/>
                </a:cubicBezTo>
                <a:cubicBezTo>
                  <a:pt x="15" y="1555"/>
                  <a:pt x="11" y="1540"/>
                  <a:pt x="40" y="1559"/>
                </a:cubicBezTo>
                <a:cubicBezTo>
                  <a:pt x="33" y="1574"/>
                  <a:pt x="31" y="1582"/>
                  <a:pt x="24" y="1597"/>
                </a:cubicBezTo>
                <a:cubicBezTo>
                  <a:pt x="10" y="1626"/>
                  <a:pt x="9" y="1607"/>
                  <a:pt x="0" y="1634"/>
                </a:cubicBezTo>
                <a:cubicBezTo>
                  <a:pt x="30" y="1666"/>
                  <a:pt x="15" y="1631"/>
                  <a:pt x="28" y="1680"/>
                </a:cubicBezTo>
                <a:cubicBezTo>
                  <a:pt x="34" y="1703"/>
                  <a:pt x="84" y="1776"/>
                  <a:pt x="104" y="1794"/>
                </a:cubicBezTo>
                <a:cubicBezTo>
                  <a:pt x="116" y="1805"/>
                  <a:pt x="114" y="1803"/>
                  <a:pt x="128" y="1810"/>
                </a:cubicBezTo>
                <a:cubicBezTo>
                  <a:pt x="194" y="1844"/>
                  <a:pt x="194" y="1884"/>
                  <a:pt x="238" y="1931"/>
                </a:cubicBezTo>
                <a:cubicBezTo>
                  <a:pt x="253" y="1947"/>
                  <a:pt x="262" y="1958"/>
                  <a:pt x="264" y="1986"/>
                </a:cubicBezTo>
                <a:cubicBezTo>
                  <a:pt x="283" y="1981"/>
                  <a:pt x="282" y="1976"/>
                  <a:pt x="293" y="1962"/>
                </a:cubicBezTo>
                <a:cubicBezTo>
                  <a:pt x="309" y="1943"/>
                  <a:pt x="307" y="1946"/>
                  <a:pt x="318" y="1925"/>
                </a:cubicBezTo>
                <a:cubicBezTo>
                  <a:pt x="528" y="1925"/>
                  <a:pt x="412" y="1923"/>
                  <a:pt x="503" y="1964"/>
                </a:cubicBezTo>
                <a:cubicBezTo>
                  <a:pt x="513" y="1968"/>
                  <a:pt x="522" y="1972"/>
                  <a:pt x="531" y="1976"/>
                </a:cubicBezTo>
                <a:cubicBezTo>
                  <a:pt x="534" y="1978"/>
                  <a:pt x="544" y="1984"/>
                  <a:pt x="544" y="1984"/>
                </a:cubicBezTo>
                <a:cubicBezTo>
                  <a:pt x="576" y="2002"/>
                  <a:pt x="595" y="1993"/>
                  <a:pt x="604" y="2040"/>
                </a:cubicBezTo>
                <a:cubicBezTo>
                  <a:pt x="610" y="2073"/>
                  <a:pt x="604" y="2086"/>
                  <a:pt x="637" y="2095"/>
                </a:cubicBezTo>
                <a:lnTo>
                  <a:pt x="637" y="2142"/>
                </a:lnTo>
                <a:cubicBezTo>
                  <a:pt x="574" y="2143"/>
                  <a:pt x="592" y="2186"/>
                  <a:pt x="596" y="2230"/>
                </a:cubicBezTo>
                <a:cubicBezTo>
                  <a:pt x="619" y="2232"/>
                  <a:pt x="627" y="2239"/>
                  <a:pt x="644" y="2232"/>
                </a:cubicBezTo>
                <a:cubicBezTo>
                  <a:pt x="677" y="2217"/>
                  <a:pt x="668" y="2178"/>
                  <a:pt x="720" y="2187"/>
                </a:cubicBezTo>
                <a:cubicBezTo>
                  <a:pt x="757" y="2193"/>
                  <a:pt x="741" y="2194"/>
                  <a:pt x="765" y="2210"/>
                </a:cubicBezTo>
                <a:cubicBezTo>
                  <a:pt x="805" y="2183"/>
                  <a:pt x="825" y="2169"/>
                  <a:pt x="877" y="2227"/>
                </a:cubicBezTo>
                <a:cubicBezTo>
                  <a:pt x="878" y="2228"/>
                  <a:pt x="882" y="2233"/>
                  <a:pt x="884" y="2234"/>
                </a:cubicBezTo>
                <a:lnTo>
                  <a:pt x="893" y="2245"/>
                </a:lnTo>
                <a:cubicBezTo>
                  <a:pt x="906" y="2257"/>
                  <a:pt x="915" y="2266"/>
                  <a:pt x="935" y="2271"/>
                </a:cubicBezTo>
                <a:cubicBezTo>
                  <a:pt x="1005" y="2224"/>
                  <a:pt x="928" y="2156"/>
                  <a:pt x="986" y="2158"/>
                </a:cubicBezTo>
                <a:cubicBezTo>
                  <a:pt x="1002" y="2158"/>
                  <a:pt x="1026" y="2162"/>
                  <a:pt x="1050" y="2162"/>
                </a:cubicBezTo>
                <a:cubicBezTo>
                  <a:pt x="1034" y="2092"/>
                  <a:pt x="966" y="2078"/>
                  <a:pt x="1047" y="1997"/>
                </a:cubicBezTo>
                <a:cubicBezTo>
                  <a:pt x="1055" y="1989"/>
                  <a:pt x="1070" y="1977"/>
                  <a:pt x="1077" y="1973"/>
                </a:cubicBezTo>
                <a:cubicBezTo>
                  <a:pt x="1109" y="1954"/>
                  <a:pt x="1113" y="1965"/>
                  <a:pt x="1140" y="1934"/>
                </a:cubicBezTo>
                <a:cubicBezTo>
                  <a:pt x="1181" y="1885"/>
                  <a:pt x="1188" y="1909"/>
                  <a:pt x="1221" y="1873"/>
                </a:cubicBezTo>
                <a:cubicBezTo>
                  <a:pt x="1239" y="1853"/>
                  <a:pt x="1225" y="1860"/>
                  <a:pt x="1249" y="1846"/>
                </a:cubicBezTo>
                <a:cubicBezTo>
                  <a:pt x="1273" y="1832"/>
                  <a:pt x="1302" y="1831"/>
                  <a:pt x="1329" y="1824"/>
                </a:cubicBezTo>
                <a:cubicBezTo>
                  <a:pt x="1355" y="1817"/>
                  <a:pt x="1380" y="1819"/>
                  <a:pt x="1389" y="1851"/>
                </a:cubicBezTo>
                <a:cubicBezTo>
                  <a:pt x="1414" y="1849"/>
                  <a:pt x="1434" y="1829"/>
                  <a:pt x="1457" y="1817"/>
                </a:cubicBezTo>
                <a:cubicBezTo>
                  <a:pt x="1457" y="1792"/>
                  <a:pt x="1459" y="1759"/>
                  <a:pt x="1457" y="1736"/>
                </a:cubicBezTo>
                <a:cubicBezTo>
                  <a:pt x="1454" y="1707"/>
                  <a:pt x="1433" y="1683"/>
                  <a:pt x="1453" y="1671"/>
                </a:cubicBezTo>
                <a:cubicBezTo>
                  <a:pt x="1499" y="1645"/>
                  <a:pt x="1528" y="1716"/>
                  <a:pt x="1531" y="15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Freeform 14"/>
          <p:cNvSpPr>
            <a:spLocks/>
          </p:cNvSpPr>
          <p:nvPr/>
        </p:nvSpPr>
        <p:spPr bwMode="auto">
          <a:xfrm>
            <a:off x="5881293" y="4538084"/>
            <a:ext cx="914849" cy="1505219"/>
          </a:xfrm>
          <a:custGeom>
            <a:avLst/>
            <a:gdLst>
              <a:gd name="T0" fmla="*/ 726 w 1735"/>
              <a:gd name="T1" fmla="*/ 71 h 2554"/>
              <a:gd name="T2" fmla="*/ 725 w 1735"/>
              <a:gd name="T3" fmla="*/ 126 h 2554"/>
              <a:gd name="T4" fmla="*/ 767 w 1735"/>
              <a:gd name="T5" fmla="*/ 254 h 2554"/>
              <a:gd name="T6" fmla="*/ 847 w 1735"/>
              <a:gd name="T7" fmla="*/ 364 h 2554"/>
              <a:gd name="T8" fmla="*/ 657 w 1735"/>
              <a:gd name="T9" fmla="*/ 465 h 2554"/>
              <a:gd name="T10" fmla="*/ 656 w 1735"/>
              <a:gd name="T11" fmla="*/ 561 h 2554"/>
              <a:gd name="T12" fmla="*/ 717 w 1735"/>
              <a:gd name="T13" fmla="*/ 670 h 2554"/>
              <a:gd name="T14" fmla="*/ 779 w 1735"/>
              <a:gd name="T15" fmla="*/ 777 h 2554"/>
              <a:gd name="T16" fmla="*/ 907 w 1735"/>
              <a:gd name="T17" fmla="*/ 818 h 2554"/>
              <a:gd name="T18" fmla="*/ 962 w 1735"/>
              <a:gd name="T19" fmla="*/ 892 h 2554"/>
              <a:gd name="T20" fmla="*/ 864 w 1735"/>
              <a:gd name="T21" fmla="*/ 1025 h 2554"/>
              <a:gd name="T22" fmla="*/ 814 w 1735"/>
              <a:gd name="T23" fmla="*/ 1070 h 2554"/>
              <a:gd name="T24" fmla="*/ 680 w 1735"/>
              <a:gd name="T25" fmla="*/ 1281 h 2554"/>
              <a:gd name="T26" fmla="*/ 707 w 1735"/>
              <a:gd name="T27" fmla="*/ 1384 h 2554"/>
              <a:gd name="T28" fmla="*/ 758 w 1735"/>
              <a:gd name="T29" fmla="*/ 1481 h 2554"/>
              <a:gd name="T30" fmla="*/ 700 w 1735"/>
              <a:gd name="T31" fmla="*/ 1585 h 2554"/>
              <a:gd name="T32" fmla="*/ 616 w 1735"/>
              <a:gd name="T33" fmla="*/ 1664 h 2554"/>
              <a:gd name="T34" fmla="*/ 525 w 1735"/>
              <a:gd name="T35" fmla="*/ 1723 h 2554"/>
              <a:gd name="T36" fmla="*/ 400 w 1735"/>
              <a:gd name="T37" fmla="*/ 1875 h 2554"/>
              <a:gd name="T38" fmla="*/ 353 w 1735"/>
              <a:gd name="T39" fmla="*/ 1970 h 2554"/>
              <a:gd name="T40" fmla="*/ 232 w 1735"/>
              <a:gd name="T41" fmla="*/ 1991 h 2554"/>
              <a:gd name="T42" fmla="*/ 47 w 1735"/>
              <a:gd name="T43" fmla="*/ 2071 h 2554"/>
              <a:gd name="T44" fmla="*/ 68 w 1735"/>
              <a:gd name="T45" fmla="*/ 2173 h 2554"/>
              <a:gd name="T46" fmla="*/ 76 w 1735"/>
              <a:gd name="T47" fmla="*/ 2260 h 2554"/>
              <a:gd name="T48" fmla="*/ 68 w 1735"/>
              <a:gd name="T49" fmla="*/ 2356 h 2554"/>
              <a:gd name="T50" fmla="*/ 137 w 1735"/>
              <a:gd name="T51" fmla="*/ 2537 h 2554"/>
              <a:gd name="T52" fmla="*/ 332 w 1735"/>
              <a:gd name="T53" fmla="*/ 2532 h 2554"/>
              <a:gd name="T54" fmla="*/ 563 w 1735"/>
              <a:gd name="T55" fmla="*/ 2479 h 2554"/>
              <a:gd name="T56" fmla="*/ 644 w 1735"/>
              <a:gd name="T57" fmla="*/ 2404 h 2554"/>
              <a:gd name="T58" fmla="*/ 839 w 1735"/>
              <a:gd name="T59" fmla="*/ 2267 h 2554"/>
              <a:gd name="T60" fmla="*/ 875 w 1735"/>
              <a:gd name="T61" fmla="*/ 2174 h 2554"/>
              <a:gd name="T62" fmla="*/ 944 w 1735"/>
              <a:gd name="T63" fmla="*/ 2107 h 2554"/>
              <a:gd name="T64" fmla="*/ 1035 w 1735"/>
              <a:gd name="T65" fmla="*/ 2049 h 2554"/>
              <a:gd name="T66" fmla="*/ 1108 w 1735"/>
              <a:gd name="T67" fmla="*/ 2060 h 2554"/>
              <a:gd name="T68" fmla="*/ 1294 w 1735"/>
              <a:gd name="T69" fmla="*/ 2010 h 2554"/>
              <a:gd name="T70" fmla="*/ 1559 w 1735"/>
              <a:gd name="T71" fmla="*/ 2010 h 2554"/>
              <a:gd name="T72" fmla="*/ 1663 w 1735"/>
              <a:gd name="T73" fmla="*/ 1884 h 2554"/>
              <a:gd name="T74" fmla="*/ 1674 w 1735"/>
              <a:gd name="T75" fmla="*/ 1854 h 2554"/>
              <a:gd name="T76" fmla="*/ 1719 w 1735"/>
              <a:gd name="T77" fmla="*/ 1769 h 2554"/>
              <a:gd name="T78" fmla="*/ 1687 w 1735"/>
              <a:gd name="T79" fmla="*/ 1577 h 2554"/>
              <a:gd name="T80" fmla="*/ 1716 w 1735"/>
              <a:gd name="T81" fmla="*/ 1368 h 2554"/>
              <a:gd name="T82" fmla="*/ 1706 w 1735"/>
              <a:gd name="T83" fmla="*/ 1239 h 2554"/>
              <a:gd name="T84" fmla="*/ 1552 w 1735"/>
              <a:gd name="T85" fmla="*/ 1156 h 2554"/>
              <a:gd name="T86" fmla="*/ 1611 w 1735"/>
              <a:gd name="T87" fmla="*/ 1006 h 2554"/>
              <a:gd name="T88" fmla="*/ 1636 w 1735"/>
              <a:gd name="T89" fmla="*/ 970 h 2554"/>
              <a:gd name="T90" fmla="*/ 1735 w 1735"/>
              <a:gd name="T91" fmla="*/ 906 h 2554"/>
              <a:gd name="T92" fmla="*/ 1677 w 1735"/>
              <a:gd name="T93" fmla="*/ 814 h 2554"/>
              <a:gd name="T94" fmla="*/ 1593 w 1735"/>
              <a:gd name="T95" fmla="*/ 696 h 2554"/>
              <a:gd name="T96" fmla="*/ 1620 w 1735"/>
              <a:gd name="T97" fmla="*/ 662 h 2554"/>
              <a:gd name="T98" fmla="*/ 1531 w 1735"/>
              <a:gd name="T99" fmla="*/ 492 h 2554"/>
              <a:gd name="T100" fmla="*/ 1504 w 1735"/>
              <a:gd name="T101" fmla="*/ 438 h 2554"/>
              <a:gd name="T102" fmla="*/ 1443 w 1735"/>
              <a:gd name="T103" fmla="*/ 486 h 2554"/>
              <a:gd name="T104" fmla="*/ 1376 w 1735"/>
              <a:gd name="T105" fmla="*/ 391 h 2554"/>
              <a:gd name="T106" fmla="*/ 1294 w 1735"/>
              <a:gd name="T107" fmla="*/ 465 h 2554"/>
              <a:gd name="T108" fmla="*/ 1240 w 1735"/>
              <a:gd name="T109" fmla="*/ 350 h 2554"/>
              <a:gd name="T110" fmla="*/ 1098 w 1735"/>
              <a:gd name="T111" fmla="*/ 276 h 2554"/>
              <a:gd name="T112" fmla="*/ 1050 w 1735"/>
              <a:gd name="T113" fmla="*/ 201 h 2554"/>
              <a:gd name="T114" fmla="*/ 908 w 1735"/>
              <a:gd name="T115" fmla="*/ 100 h 2554"/>
              <a:gd name="T116" fmla="*/ 800 w 1735"/>
              <a:gd name="T117" fmla="*/ 38 h 2554"/>
              <a:gd name="T118" fmla="*/ 705 w 1735"/>
              <a:gd name="T119" fmla="*/ 45 h 2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735" h="2554">
                <a:moveTo>
                  <a:pt x="705" y="45"/>
                </a:moveTo>
                <a:lnTo>
                  <a:pt x="726" y="71"/>
                </a:lnTo>
                <a:cubicBezTo>
                  <a:pt x="715" y="87"/>
                  <a:pt x="724" y="81"/>
                  <a:pt x="705" y="86"/>
                </a:cubicBezTo>
                <a:cubicBezTo>
                  <a:pt x="705" y="121"/>
                  <a:pt x="697" y="119"/>
                  <a:pt x="725" y="126"/>
                </a:cubicBezTo>
                <a:cubicBezTo>
                  <a:pt x="725" y="184"/>
                  <a:pt x="715" y="148"/>
                  <a:pt x="705" y="187"/>
                </a:cubicBezTo>
                <a:lnTo>
                  <a:pt x="767" y="254"/>
                </a:lnTo>
                <a:cubicBezTo>
                  <a:pt x="826" y="230"/>
                  <a:pt x="815" y="236"/>
                  <a:pt x="828" y="274"/>
                </a:cubicBezTo>
                <a:cubicBezTo>
                  <a:pt x="845" y="322"/>
                  <a:pt x="847" y="258"/>
                  <a:pt x="847" y="364"/>
                </a:cubicBezTo>
                <a:cubicBezTo>
                  <a:pt x="847" y="397"/>
                  <a:pt x="777" y="416"/>
                  <a:pt x="772" y="465"/>
                </a:cubicBezTo>
                <a:lnTo>
                  <a:pt x="657" y="465"/>
                </a:lnTo>
                <a:cubicBezTo>
                  <a:pt x="646" y="508"/>
                  <a:pt x="610" y="469"/>
                  <a:pt x="610" y="499"/>
                </a:cubicBezTo>
                <a:cubicBezTo>
                  <a:pt x="610" y="538"/>
                  <a:pt x="641" y="537"/>
                  <a:pt x="656" y="561"/>
                </a:cubicBezTo>
                <a:lnTo>
                  <a:pt x="693" y="640"/>
                </a:lnTo>
                <a:cubicBezTo>
                  <a:pt x="696" y="644"/>
                  <a:pt x="715" y="667"/>
                  <a:pt x="717" y="670"/>
                </a:cubicBezTo>
                <a:cubicBezTo>
                  <a:pt x="733" y="698"/>
                  <a:pt x="720" y="685"/>
                  <a:pt x="726" y="715"/>
                </a:cubicBezTo>
                <a:cubicBezTo>
                  <a:pt x="731" y="739"/>
                  <a:pt x="760" y="764"/>
                  <a:pt x="779" y="777"/>
                </a:cubicBezTo>
                <a:cubicBezTo>
                  <a:pt x="815" y="769"/>
                  <a:pt x="802" y="755"/>
                  <a:pt x="837" y="772"/>
                </a:cubicBezTo>
                <a:cubicBezTo>
                  <a:pt x="862" y="784"/>
                  <a:pt x="888" y="800"/>
                  <a:pt x="907" y="818"/>
                </a:cubicBezTo>
                <a:lnTo>
                  <a:pt x="931" y="842"/>
                </a:lnTo>
                <a:cubicBezTo>
                  <a:pt x="938" y="851"/>
                  <a:pt x="962" y="885"/>
                  <a:pt x="962" y="892"/>
                </a:cubicBezTo>
                <a:cubicBezTo>
                  <a:pt x="962" y="921"/>
                  <a:pt x="947" y="932"/>
                  <a:pt x="942" y="960"/>
                </a:cubicBezTo>
                <a:cubicBezTo>
                  <a:pt x="932" y="1016"/>
                  <a:pt x="906" y="1003"/>
                  <a:pt x="864" y="1025"/>
                </a:cubicBezTo>
                <a:cubicBezTo>
                  <a:pt x="846" y="1034"/>
                  <a:pt x="843" y="1038"/>
                  <a:pt x="827" y="1055"/>
                </a:cubicBezTo>
                <a:cubicBezTo>
                  <a:pt x="824" y="1059"/>
                  <a:pt x="818" y="1065"/>
                  <a:pt x="814" y="1070"/>
                </a:cubicBezTo>
                <a:cubicBezTo>
                  <a:pt x="796" y="1091"/>
                  <a:pt x="781" y="1120"/>
                  <a:pt x="768" y="1145"/>
                </a:cubicBezTo>
                <a:cubicBezTo>
                  <a:pt x="734" y="1213"/>
                  <a:pt x="719" y="1219"/>
                  <a:pt x="680" y="1281"/>
                </a:cubicBezTo>
                <a:cubicBezTo>
                  <a:pt x="670" y="1298"/>
                  <a:pt x="675" y="1287"/>
                  <a:pt x="668" y="1296"/>
                </a:cubicBezTo>
                <a:cubicBezTo>
                  <a:pt x="641" y="1338"/>
                  <a:pt x="676" y="1363"/>
                  <a:pt x="707" y="1384"/>
                </a:cubicBezTo>
                <a:cubicBezTo>
                  <a:pt x="741" y="1407"/>
                  <a:pt x="710" y="1413"/>
                  <a:pt x="744" y="1449"/>
                </a:cubicBezTo>
                <a:cubicBezTo>
                  <a:pt x="757" y="1463"/>
                  <a:pt x="758" y="1457"/>
                  <a:pt x="758" y="1481"/>
                </a:cubicBezTo>
                <a:cubicBezTo>
                  <a:pt x="758" y="1484"/>
                  <a:pt x="751" y="1520"/>
                  <a:pt x="748" y="1525"/>
                </a:cubicBezTo>
                <a:cubicBezTo>
                  <a:pt x="740" y="1544"/>
                  <a:pt x="714" y="1571"/>
                  <a:pt x="700" y="1585"/>
                </a:cubicBezTo>
                <a:cubicBezTo>
                  <a:pt x="674" y="1611"/>
                  <a:pt x="651" y="1642"/>
                  <a:pt x="620" y="1661"/>
                </a:cubicBezTo>
                <a:cubicBezTo>
                  <a:pt x="619" y="1662"/>
                  <a:pt x="617" y="1663"/>
                  <a:pt x="616" y="1664"/>
                </a:cubicBezTo>
                <a:lnTo>
                  <a:pt x="554" y="1697"/>
                </a:lnTo>
                <a:cubicBezTo>
                  <a:pt x="542" y="1706"/>
                  <a:pt x="540" y="1712"/>
                  <a:pt x="525" y="1723"/>
                </a:cubicBezTo>
                <a:lnTo>
                  <a:pt x="512" y="1730"/>
                </a:lnTo>
                <a:cubicBezTo>
                  <a:pt x="419" y="1777"/>
                  <a:pt x="530" y="1798"/>
                  <a:pt x="400" y="1875"/>
                </a:cubicBezTo>
                <a:cubicBezTo>
                  <a:pt x="361" y="1899"/>
                  <a:pt x="393" y="1898"/>
                  <a:pt x="370" y="1940"/>
                </a:cubicBezTo>
                <a:lnTo>
                  <a:pt x="353" y="1970"/>
                </a:lnTo>
                <a:cubicBezTo>
                  <a:pt x="335" y="2004"/>
                  <a:pt x="340" y="1996"/>
                  <a:pt x="268" y="1986"/>
                </a:cubicBezTo>
                <a:cubicBezTo>
                  <a:pt x="250" y="1983"/>
                  <a:pt x="246" y="1984"/>
                  <a:pt x="232" y="1991"/>
                </a:cubicBezTo>
                <a:cubicBezTo>
                  <a:pt x="218" y="1999"/>
                  <a:pt x="218" y="2003"/>
                  <a:pt x="207" y="2014"/>
                </a:cubicBezTo>
                <a:cubicBezTo>
                  <a:pt x="112" y="2102"/>
                  <a:pt x="148" y="2048"/>
                  <a:pt x="47" y="2071"/>
                </a:cubicBezTo>
                <a:cubicBezTo>
                  <a:pt x="47" y="2090"/>
                  <a:pt x="45" y="2112"/>
                  <a:pt x="50" y="2129"/>
                </a:cubicBezTo>
                <a:cubicBezTo>
                  <a:pt x="60" y="2160"/>
                  <a:pt x="65" y="2137"/>
                  <a:pt x="68" y="2173"/>
                </a:cubicBezTo>
                <a:cubicBezTo>
                  <a:pt x="23" y="2194"/>
                  <a:pt x="27" y="2173"/>
                  <a:pt x="27" y="2227"/>
                </a:cubicBezTo>
                <a:cubicBezTo>
                  <a:pt x="27" y="2255"/>
                  <a:pt x="50" y="2242"/>
                  <a:pt x="76" y="2260"/>
                </a:cubicBezTo>
                <a:cubicBezTo>
                  <a:pt x="93" y="2271"/>
                  <a:pt x="109" y="2287"/>
                  <a:pt x="115" y="2308"/>
                </a:cubicBezTo>
                <a:lnTo>
                  <a:pt x="68" y="2356"/>
                </a:lnTo>
                <a:cubicBezTo>
                  <a:pt x="0" y="2430"/>
                  <a:pt x="11" y="2396"/>
                  <a:pt x="77" y="2495"/>
                </a:cubicBezTo>
                <a:cubicBezTo>
                  <a:pt x="97" y="2526"/>
                  <a:pt x="104" y="2528"/>
                  <a:pt x="137" y="2537"/>
                </a:cubicBezTo>
                <a:cubicBezTo>
                  <a:pt x="196" y="2554"/>
                  <a:pt x="180" y="2533"/>
                  <a:pt x="243" y="2532"/>
                </a:cubicBezTo>
                <a:cubicBezTo>
                  <a:pt x="272" y="2531"/>
                  <a:pt x="303" y="2532"/>
                  <a:pt x="332" y="2532"/>
                </a:cubicBezTo>
                <a:cubicBezTo>
                  <a:pt x="406" y="2532"/>
                  <a:pt x="420" y="2504"/>
                  <a:pt x="481" y="2505"/>
                </a:cubicBezTo>
                <a:cubicBezTo>
                  <a:pt x="532" y="2505"/>
                  <a:pt x="532" y="2510"/>
                  <a:pt x="563" y="2479"/>
                </a:cubicBezTo>
                <a:cubicBezTo>
                  <a:pt x="588" y="2454"/>
                  <a:pt x="612" y="2426"/>
                  <a:pt x="640" y="2406"/>
                </a:cubicBezTo>
                <a:cubicBezTo>
                  <a:pt x="641" y="2405"/>
                  <a:pt x="643" y="2404"/>
                  <a:pt x="644" y="2404"/>
                </a:cubicBezTo>
                <a:cubicBezTo>
                  <a:pt x="676" y="2382"/>
                  <a:pt x="716" y="2373"/>
                  <a:pt x="747" y="2351"/>
                </a:cubicBezTo>
                <a:cubicBezTo>
                  <a:pt x="777" y="2331"/>
                  <a:pt x="824" y="2298"/>
                  <a:pt x="839" y="2267"/>
                </a:cubicBezTo>
                <a:lnTo>
                  <a:pt x="861" y="2201"/>
                </a:lnTo>
                <a:cubicBezTo>
                  <a:pt x="867" y="2180"/>
                  <a:pt x="857" y="2194"/>
                  <a:pt x="875" y="2174"/>
                </a:cubicBezTo>
                <a:cubicBezTo>
                  <a:pt x="882" y="2166"/>
                  <a:pt x="891" y="2159"/>
                  <a:pt x="900" y="2151"/>
                </a:cubicBezTo>
                <a:cubicBezTo>
                  <a:pt x="916" y="2135"/>
                  <a:pt x="927" y="2123"/>
                  <a:pt x="944" y="2107"/>
                </a:cubicBezTo>
                <a:cubicBezTo>
                  <a:pt x="959" y="2091"/>
                  <a:pt x="971" y="2078"/>
                  <a:pt x="992" y="2067"/>
                </a:cubicBezTo>
                <a:lnTo>
                  <a:pt x="1035" y="2049"/>
                </a:lnTo>
                <a:cubicBezTo>
                  <a:pt x="1039" y="2047"/>
                  <a:pt x="1044" y="2042"/>
                  <a:pt x="1050" y="2037"/>
                </a:cubicBezTo>
                <a:lnTo>
                  <a:pt x="1108" y="2060"/>
                </a:lnTo>
                <a:cubicBezTo>
                  <a:pt x="1171" y="2080"/>
                  <a:pt x="1166" y="2101"/>
                  <a:pt x="1237" y="2055"/>
                </a:cubicBezTo>
                <a:cubicBezTo>
                  <a:pt x="1260" y="2040"/>
                  <a:pt x="1287" y="2038"/>
                  <a:pt x="1294" y="2010"/>
                </a:cubicBezTo>
                <a:cubicBezTo>
                  <a:pt x="1363" y="2010"/>
                  <a:pt x="1359" y="2037"/>
                  <a:pt x="1498" y="2037"/>
                </a:cubicBezTo>
                <a:cubicBezTo>
                  <a:pt x="1504" y="2037"/>
                  <a:pt x="1540" y="2016"/>
                  <a:pt x="1559" y="2010"/>
                </a:cubicBezTo>
                <a:cubicBezTo>
                  <a:pt x="1600" y="1997"/>
                  <a:pt x="1630" y="1960"/>
                  <a:pt x="1645" y="1921"/>
                </a:cubicBezTo>
                <a:lnTo>
                  <a:pt x="1663" y="1884"/>
                </a:lnTo>
                <a:cubicBezTo>
                  <a:pt x="1664" y="1883"/>
                  <a:pt x="1665" y="1881"/>
                  <a:pt x="1665" y="1880"/>
                </a:cubicBezTo>
                <a:lnTo>
                  <a:pt x="1674" y="1854"/>
                </a:lnTo>
                <a:cubicBezTo>
                  <a:pt x="1693" y="1850"/>
                  <a:pt x="1709" y="1845"/>
                  <a:pt x="1728" y="1841"/>
                </a:cubicBezTo>
                <a:cubicBezTo>
                  <a:pt x="1734" y="1813"/>
                  <a:pt x="1734" y="1797"/>
                  <a:pt x="1719" y="1769"/>
                </a:cubicBezTo>
                <a:cubicBezTo>
                  <a:pt x="1692" y="1721"/>
                  <a:pt x="1667" y="1703"/>
                  <a:pt x="1667" y="1644"/>
                </a:cubicBezTo>
                <a:cubicBezTo>
                  <a:pt x="1667" y="1612"/>
                  <a:pt x="1684" y="1614"/>
                  <a:pt x="1687" y="1577"/>
                </a:cubicBezTo>
                <a:cubicBezTo>
                  <a:pt x="1695" y="1490"/>
                  <a:pt x="1680" y="1502"/>
                  <a:pt x="1707" y="1406"/>
                </a:cubicBezTo>
                <a:cubicBezTo>
                  <a:pt x="1712" y="1389"/>
                  <a:pt x="1711" y="1387"/>
                  <a:pt x="1716" y="1368"/>
                </a:cubicBezTo>
                <a:cubicBezTo>
                  <a:pt x="1723" y="1337"/>
                  <a:pt x="1728" y="1356"/>
                  <a:pt x="1728" y="1326"/>
                </a:cubicBezTo>
                <a:cubicBezTo>
                  <a:pt x="1728" y="1311"/>
                  <a:pt x="1712" y="1248"/>
                  <a:pt x="1706" y="1239"/>
                </a:cubicBezTo>
                <a:cubicBezTo>
                  <a:pt x="1647" y="1149"/>
                  <a:pt x="1618" y="1208"/>
                  <a:pt x="1606" y="1217"/>
                </a:cubicBezTo>
                <a:cubicBezTo>
                  <a:pt x="1570" y="1193"/>
                  <a:pt x="1575" y="1174"/>
                  <a:pt x="1552" y="1156"/>
                </a:cubicBezTo>
                <a:cubicBezTo>
                  <a:pt x="1575" y="1123"/>
                  <a:pt x="1569" y="1113"/>
                  <a:pt x="1584" y="1080"/>
                </a:cubicBezTo>
                <a:lnTo>
                  <a:pt x="1611" y="1006"/>
                </a:lnTo>
                <a:cubicBezTo>
                  <a:pt x="1612" y="1004"/>
                  <a:pt x="1613" y="1002"/>
                  <a:pt x="1613" y="1001"/>
                </a:cubicBezTo>
                <a:cubicBezTo>
                  <a:pt x="1627" y="973"/>
                  <a:pt x="1614" y="990"/>
                  <a:pt x="1636" y="970"/>
                </a:cubicBezTo>
                <a:cubicBezTo>
                  <a:pt x="1639" y="967"/>
                  <a:pt x="1649" y="959"/>
                  <a:pt x="1651" y="957"/>
                </a:cubicBezTo>
                <a:cubicBezTo>
                  <a:pt x="1671" y="941"/>
                  <a:pt x="1711" y="912"/>
                  <a:pt x="1735" y="906"/>
                </a:cubicBezTo>
                <a:lnTo>
                  <a:pt x="1735" y="879"/>
                </a:lnTo>
                <a:cubicBezTo>
                  <a:pt x="1703" y="870"/>
                  <a:pt x="1717" y="828"/>
                  <a:pt x="1677" y="814"/>
                </a:cubicBezTo>
                <a:cubicBezTo>
                  <a:pt x="1655" y="807"/>
                  <a:pt x="1650" y="810"/>
                  <a:pt x="1638" y="792"/>
                </a:cubicBezTo>
                <a:lnTo>
                  <a:pt x="1593" y="696"/>
                </a:lnTo>
                <a:cubicBezTo>
                  <a:pt x="1608" y="690"/>
                  <a:pt x="1599" y="696"/>
                  <a:pt x="1609" y="685"/>
                </a:cubicBezTo>
                <a:cubicBezTo>
                  <a:pt x="1621" y="671"/>
                  <a:pt x="1615" y="678"/>
                  <a:pt x="1620" y="662"/>
                </a:cubicBezTo>
                <a:cubicBezTo>
                  <a:pt x="1578" y="599"/>
                  <a:pt x="1543" y="658"/>
                  <a:pt x="1545" y="567"/>
                </a:cubicBezTo>
                <a:cubicBezTo>
                  <a:pt x="1546" y="519"/>
                  <a:pt x="1550" y="526"/>
                  <a:pt x="1531" y="492"/>
                </a:cubicBezTo>
                <a:lnTo>
                  <a:pt x="1527" y="483"/>
                </a:lnTo>
                <a:cubicBezTo>
                  <a:pt x="1518" y="465"/>
                  <a:pt x="1510" y="459"/>
                  <a:pt x="1504" y="438"/>
                </a:cubicBezTo>
                <a:lnTo>
                  <a:pt x="1484" y="438"/>
                </a:lnTo>
                <a:cubicBezTo>
                  <a:pt x="1478" y="466"/>
                  <a:pt x="1464" y="472"/>
                  <a:pt x="1443" y="486"/>
                </a:cubicBezTo>
                <a:cubicBezTo>
                  <a:pt x="1434" y="480"/>
                  <a:pt x="1429" y="477"/>
                  <a:pt x="1420" y="468"/>
                </a:cubicBezTo>
                <a:cubicBezTo>
                  <a:pt x="1396" y="446"/>
                  <a:pt x="1414" y="427"/>
                  <a:pt x="1376" y="391"/>
                </a:cubicBezTo>
                <a:cubicBezTo>
                  <a:pt x="1360" y="394"/>
                  <a:pt x="1360" y="396"/>
                  <a:pt x="1342" y="398"/>
                </a:cubicBezTo>
                <a:cubicBezTo>
                  <a:pt x="1340" y="419"/>
                  <a:pt x="1318" y="465"/>
                  <a:pt x="1294" y="465"/>
                </a:cubicBezTo>
                <a:cubicBezTo>
                  <a:pt x="1250" y="465"/>
                  <a:pt x="1190" y="430"/>
                  <a:pt x="1226" y="377"/>
                </a:cubicBezTo>
                <a:cubicBezTo>
                  <a:pt x="1244" y="351"/>
                  <a:pt x="1235" y="393"/>
                  <a:pt x="1240" y="350"/>
                </a:cubicBezTo>
                <a:cubicBezTo>
                  <a:pt x="1179" y="321"/>
                  <a:pt x="1165" y="373"/>
                  <a:pt x="1113" y="301"/>
                </a:cubicBezTo>
                <a:cubicBezTo>
                  <a:pt x="1105" y="290"/>
                  <a:pt x="1103" y="283"/>
                  <a:pt x="1098" y="276"/>
                </a:cubicBezTo>
                <a:cubicBezTo>
                  <a:pt x="1076" y="249"/>
                  <a:pt x="1093" y="273"/>
                  <a:pt x="1070" y="256"/>
                </a:cubicBezTo>
                <a:cubicBezTo>
                  <a:pt x="1045" y="237"/>
                  <a:pt x="1056" y="228"/>
                  <a:pt x="1050" y="201"/>
                </a:cubicBezTo>
                <a:cubicBezTo>
                  <a:pt x="989" y="196"/>
                  <a:pt x="1010" y="148"/>
                  <a:pt x="951" y="124"/>
                </a:cubicBezTo>
                <a:lnTo>
                  <a:pt x="908" y="100"/>
                </a:lnTo>
                <a:cubicBezTo>
                  <a:pt x="897" y="90"/>
                  <a:pt x="892" y="76"/>
                  <a:pt x="890" y="63"/>
                </a:cubicBezTo>
                <a:cubicBezTo>
                  <a:pt x="877" y="0"/>
                  <a:pt x="900" y="38"/>
                  <a:pt x="800" y="38"/>
                </a:cubicBezTo>
                <a:cubicBezTo>
                  <a:pt x="775" y="38"/>
                  <a:pt x="780" y="15"/>
                  <a:pt x="752" y="14"/>
                </a:cubicBezTo>
                <a:cubicBezTo>
                  <a:pt x="724" y="13"/>
                  <a:pt x="727" y="30"/>
                  <a:pt x="705" y="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Freeform 16"/>
          <p:cNvSpPr>
            <a:spLocks/>
          </p:cNvSpPr>
          <p:nvPr/>
        </p:nvSpPr>
        <p:spPr bwMode="auto">
          <a:xfrm>
            <a:off x="6473329" y="4318755"/>
            <a:ext cx="1265826" cy="960777"/>
          </a:xfrm>
          <a:custGeom>
            <a:avLst/>
            <a:gdLst>
              <a:gd name="T0" fmla="*/ 1294 w 2394"/>
              <a:gd name="T1" fmla="*/ 298 h 1633"/>
              <a:gd name="T2" fmla="*/ 1244 w 2394"/>
              <a:gd name="T3" fmla="*/ 336 h 1633"/>
              <a:gd name="T4" fmla="*/ 1158 w 2394"/>
              <a:gd name="T5" fmla="*/ 344 h 1633"/>
              <a:gd name="T6" fmla="*/ 1098 w 2394"/>
              <a:gd name="T7" fmla="*/ 400 h 1633"/>
              <a:gd name="T8" fmla="*/ 1009 w 2394"/>
              <a:gd name="T9" fmla="*/ 413 h 1633"/>
              <a:gd name="T10" fmla="*/ 1003 w 2394"/>
              <a:gd name="T11" fmla="*/ 420 h 1633"/>
              <a:gd name="T12" fmla="*/ 916 w 2394"/>
              <a:gd name="T13" fmla="*/ 503 h 1633"/>
              <a:gd name="T14" fmla="*/ 772 w 2394"/>
              <a:gd name="T15" fmla="*/ 507 h 1633"/>
              <a:gd name="T16" fmla="*/ 570 w 2394"/>
              <a:gd name="T17" fmla="*/ 493 h 1633"/>
              <a:gd name="T18" fmla="*/ 528 w 2394"/>
              <a:gd name="T19" fmla="*/ 474 h 1633"/>
              <a:gd name="T20" fmla="*/ 400 w 2394"/>
              <a:gd name="T21" fmla="*/ 501 h 1633"/>
              <a:gd name="T22" fmla="*/ 258 w 2394"/>
              <a:gd name="T23" fmla="*/ 522 h 1633"/>
              <a:gd name="T24" fmla="*/ 39 w 2394"/>
              <a:gd name="T25" fmla="*/ 561 h 1633"/>
              <a:gd name="T26" fmla="*/ 28 w 2394"/>
              <a:gd name="T27" fmla="*/ 570 h 1633"/>
              <a:gd name="T28" fmla="*/ 54 w 2394"/>
              <a:gd name="T29" fmla="*/ 657 h 1633"/>
              <a:gd name="T30" fmla="*/ 115 w 2394"/>
              <a:gd name="T31" fmla="*/ 739 h 1633"/>
              <a:gd name="T32" fmla="*/ 293 w 2394"/>
              <a:gd name="T33" fmla="*/ 730 h 1633"/>
              <a:gd name="T34" fmla="*/ 407 w 2394"/>
              <a:gd name="T35" fmla="*/ 772 h 1633"/>
              <a:gd name="T36" fmla="*/ 447 w 2394"/>
              <a:gd name="T37" fmla="*/ 935 h 1633"/>
              <a:gd name="T38" fmla="*/ 515 w 2394"/>
              <a:gd name="T39" fmla="*/ 1037 h 1633"/>
              <a:gd name="T40" fmla="*/ 583 w 2394"/>
              <a:gd name="T41" fmla="*/ 1125 h 1633"/>
              <a:gd name="T42" fmla="*/ 637 w 2394"/>
              <a:gd name="T43" fmla="*/ 1213 h 1633"/>
              <a:gd name="T44" fmla="*/ 885 w 2394"/>
              <a:gd name="T45" fmla="*/ 1101 h 1633"/>
              <a:gd name="T46" fmla="*/ 1030 w 2394"/>
              <a:gd name="T47" fmla="*/ 1084 h 1633"/>
              <a:gd name="T48" fmla="*/ 1270 w 2394"/>
              <a:gd name="T49" fmla="*/ 1102 h 1633"/>
              <a:gd name="T50" fmla="*/ 1358 w 2394"/>
              <a:gd name="T51" fmla="*/ 1176 h 1633"/>
              <a:gd name="T52" fmla="*/ 1459 w 2394"/>
              <a:gd name="T53" fmla="*/ 1252 h 1633"/>
              <a:gd name="T54" fmla="*/ 1611 w 2394"/>
              <a:gd name="T55" fmla="*/ 1390 h 1633"/>
              <a:gd name="T56" fmla="*/ 1795 w 2394"/>
              <a:gd name="T57" fmla="*/ 1559 h 1633"/>
              <a:gd name="T58" fmla="*/ 1980 w 2394"/>
              <a:gd name="T59" fmla="*/ 1587 h 1633"/>
              <a:gd name="T60" fmla="*/ 2274 w 2394"/>
              <a:gd name="T61" fmla="*/ 1575 h 1633"/>
              <a:gd name="T62" fmla="*/ 2373 w 2394"/>
              <a:gd name="T63" fmla="*/ 1512 h 1633"/>
              <a:gd name="T64" fmla="*/ 2394 w 2394"/>
              <a:gd name="T65" fmla="*/ 1393 h 1633"/>
              <a:gd name="T66" fmla="*/ 2333 w 2394"/>
              <a:gd name="T67" fmla="*/ 1306 h 1633"/>
              <a:gd name="T68" fmla="*/ 2182 w 2394"/>
              <a:gd name="T69" fmla="*/ 1226 h 1633"/>
              <a:gd name="T70" fmla="*/ 2088 w 2394"/>
              <a:gd name="T71" fmla="*/ 1070 h 1633"/>
              <a:gd name="T72" fmla="*/ 2089 w 2394"/>
              <a:gd name="T73" fmla="*/ 998 h 1633"/>
              <a:gd name="T74" fmla="*/ 2139 w 2394"/>
              <a:gd name="T75" fmla="*/ 804 h 1633"/>
              <a:gd name="T76" fmla="*/ 2209 w 2394"/>
              <a:gd name="T77" fmla="*/ 617 h 1633"/>
              <a:gd name="T78" fmla="*/ 2189 w 2394"/>
              <a:gd name="T79" fmla="*/ 495 h 1633"/>
              <a:gd name="T80" fmla="*/ 2296 w 2394"/>
              <a:gd name="T81" fmla="*/ 374 h 1633"/>
              <a:gd name="T82" fmla="*/ 2230 w 2394"/>
              <a:gd name="T83" fmla="*/ 257 h 1633"/>
              <a:gd name="T84" fmla="*/ 2190 w 2394"/>
              <a:gd name="T85" fmla="*/ 279 h 1633"/>
              <a:gd name="T86" fmla="*/ 2083 w 2394"/>
              <a:gd name="T87" fmla="*/ 375 h 1633"/>
              <a:gd name="T88" fmla="*/ 1983 w 2394"/>
              <a:gd name="T89" fmla="*/ 526 h 1633"/>
              <a:gd name="T90" fmla="*/ 1901 w 2394"/>
              <a:gd name="T91" fmla="*/ 586 h 1633"/>
              <a:gd name="T92" fmla="*/ 1844 w 2394"/>
              <a:gd name="T93" fmla="*/ 568 h 1633"/>
              <a:gd name="T94" fmla="*/ 1772 w 2394"/>
              <a:gd name="T95" fmla="*/ 499 h 1633"/>
              <a:gd name="T96" fmla="*/ 1688 w 2394"/>
              <a:gd name="T97" fmla="*/ 521 h 1633"/>
              <a:gd name="T98" fmla="*/ 1619 w 2394"/>
              <a:gd name="T99" fmla="*/ 482 h 1633"/>
              <a:gd name="T100" fmla="*/ 1643 w 2394"/>
              <a:gd name="T101" fmla="*/ 390 h 1633"/>
              <a:gd name="T102" fmla="*/ 1620 w 2394"/>
              <a:gd name="T103" fmla="*/ 298 h 1633"/>
              <a:gd name="T104" fmla="*/ 1667 w 2394"/>
              <a:gd name="T105" fmla="*/ 183 h 1633"/>
              <a:gd name="T106" fmla="*/ 1708 w 2394"/>
              <a:gd name="T107" fmla="*/ 47 h 1633"/>
              <a:gd name="T108" fmla="*/ 1570 w 2394"/>
              <a:gd name="T109" fmla="*/ 69 h 1633"/>
              <a:gd name="T110" fmla="*/ 1388 w 2394"/>
              <a:gd name="T111" fmla="*/ 182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394" h="1633">
                <a:moveTo>
                  <a:pt x="1294" y="237"/>
                </a:moveTo>
                <a:lnTo>
                  <a:pt x="1294" y="298"/>
                </a:lnTo>
                <a:cubicBezTo>
                  <a:pt x="1265" y="314"/>
                  <a:pt x="1271" y="318"/>
                  <a:pt x="1248" y="333"/>
                </a:cubicBezTo>
                <a:cubicBezTo>
                  <a:pt x="1247" y="334"/>
                  <a:pt x="1245" y="335"/>
                  <a:pt x="1244" y="336"/>
                </a:cubicBezTo>
                <a:cubicBezTo>
                  <a:pt x="1224" y="349"/>
                  <a:pt x="1257" y="329"/>
                  <a:pt x="1236" y="341"/>
                </a:cubicBezTo>
                <a:cubicBezTo>
                  <a:pt x="1181" y="372"/>
                  <a:pt x="1197" y="333"/>
                  <a:pt x="1158" y="344"/>
                </a:cubicBezTo>
                <a:lnTo>
                  <a:pt x="1104" y="359"/>
                </a:lnTo>
                <a:cubicBezTo>
                  <a:pt x="1104" y="387"/>
                  <a:pt x="1107" y="381"/>
                  <a:pt x="1098" y="400"/>
                </a:cubicBezTo>
                <a:cubicBezTo>
                  <a:pt x="1082" y="400"/>
                  <a:pt x="1065" y="399"/>
                  <a:pt x="1050" y="399"/>
                </a:cubicBezTo>
                <a:cubicBezTo>
                  <a:pt x="1018" y="400"/>
                  <a:pt x="1026" y="396"/>
                  <a:pt x="1009" y="413"/>
                </a:cubicBezTo>
                <a:cubicBezTo>
                  <a:pt x="1008" y="414"/>
                  <a:pt x="1007" y="415"/>
                  <a:pt x="1006" y="416"/>
                </a:cubicBezTo>
                <a:cubicBezTo>
                  <a:pt x="1005" y="417"/>
                  <a:pt x="1004" y="419"/>
                  <a:pt x="1003" y="420"/>
                </a:cubicBezTo>
                <a:lnTo>
                  <a:pt x="961" y="460"/>
                </a:lnTo>
                <a:cubicBezTo>
                  <a:pt x="946" y="475"/>
                  <a:pt x="937" y="495"/>
                  <a:pt x="916" y="503"/>
                </a:cubicBezTo>
                <a:cubicBezTo>
                  <a:pt x="879" y="517"/>
                  <a:pt x="888" y="484"/>
                  <a:pt x="847" y="481"/>
                </a:cubicBezTo>
                <a:cubicBezTo>
                  <a:pt x="833" y="519"/>
                  <a:pt x="797" y="496"/>
                  <a:pt x="772" y="507"/>
                </a:cubicBezTo>
                <a:cubicBezTo>
                  <a:pt x="743" y="520"/>
                  <a:pt x="720" y="535"/>
                  <a:pt x="687" y="545"/>
                </a:cubicBezTo>
                <a:cubicBezTo>
                  <a:pt x="627" y="564"/>
                  <a:pt x="643" y="542"/>
                  <a:pt x="570" y="493"/>
                </a:cubicBezTo>
                <a:lnTo>
                  <a:pt x="563" y="487"/>
                </a:lnTo>
                <a:cubicBezTo>
                  <a:pt x="548" y="476"/>
                  <a:pt x="557" y="474"/>
                  <a:pt x="528" y="474"/>
                </a:cubicBezTo>
                <a:cubicBezTo>
                  <a:pt x="511" y="474"/>
                  <a:pt x="505" y="491"/>
                  <a:pt x="482" y="503"/>
                </a:cubicBezTo>
                <a:cubicBezTo>
                  <a:pt x="446" y="521"/>
                  <a:pt x="450" y="501"/>
                  <a:pt x="400" y="501"/>
                </a:cubicBezTo>
                <a:cubicBezTo>
                  <a:pt x="400" y="545"/>
                  <a:pt x="393" y="542"/>
                  <a:pt x="352" y="542"/>
                </a:cubicBezTo>
                <a:cubicBezTo>
                  <a:pt x="317" y="542"/>
                  <a:pt x="349" y="506"/>
                  <a:pt x="258" y="522"/>
                </a:cubicBezTo>
                <a:cubicBezTo>
                  <a:pt x="207" y="531"/>
                  <a:pt x="194" y="502"/>
                  <a:pt x="156" y="501"/>
                </a:cubicBezTo>
                <a:cubicBezTo>
                  <a:pt x="140" y="558"/>
                  <a:pt x="133" y="477"/>
                  <a:pt x="39" y="561"/>
                </a:cubicBezTo>
                <a:cubicBezTo>
                  <a:pt x="38" y="562"/>
                  <a:pt x="37" y="563"/>
                  <a:pt x="36" y="564"/>
                </a:cubicBezTo>
                <a:lnTo>
                  <a:pt x="28" y="570"/>
                </a:lnTo>
                <a:cubicBezTo>
                  <a:pt x="7" y="589"/>
                  <a:pt x="0" y="593"/>
                  <a:pt x="0" y="630"/>
                </a:cubicBezTo>
                <a:cubicBezTo>
                  <a:pt x="40" y="635"/>
                  <a:pt x="21" y="657"/>
                  <a:pt x="54" y="657"/>
                </a:cubicBezTo>
                <a:cubicBezTo>
                  <a:pt x="109" y="657"/>
                  <a:pt x="142" y="638"/>
                  <a:pt x="142" y="705"/>
                </a:cubicBezTo>
                <a:cubicBezTo>
                  <a:pt x="142" y="728"/>
                  <a:pt x="130" y="717"/>
                  <a:pt x="115" y="739"/>
                </a:cubicBezTo>
                <a:cubicBezTo>
                  <a:pt x="121" y="761"/>
                  <a:pt x="127" y="766"/>
                  <a:pt x="149" y="772"/>
                </a:cubicBezTo>
                <a:cubicBezTo>
                  <a:pt x="162" y="764"/>
                  <a:pt x="232" y="650"/>
                  <a:pt x="293" y="730"/>
                </a:cubicBezTo>
                <a:cubicBezTo>
                  <a:pt x="313" y="756"/>
                  <a:pt x="298" y="752"/>
                  <a:pt x="311" y="779"/>
                </a:cubicBezTo>
                <a:cubicBezTo>
                  <a:pt x="359" y="747"/>
                  <a:pt x="360" y="724"/>
                  <a:pt x="407" y="772"/>
                </a:cubicBezTo>
                <a:cubicBezTo>
                  <a:pt x="420" y="785"/>
                  <a:pt x="416" y="792"/>
                  <a:pt x="422" y="811"/>
                </a:cubicBezTo>
                <a:cubicBezTo>
                  <a:pt x="440" y="865"/>
                  <a:pt x="447" y="798"/>
                  <a:pt x="447" y="935"/>
                </a:cubicBezTo>
                <a:cubicBezTo>
                  <a:pt x="467" y="945"/>
                  <a:pt x="542" y="974"/>
                  <a:pt x="542" y="996"/>
                </a:cubicBezTo>
                <a:cubicBezTo>
                  <a:pt x="542" y="1023"/>
                  <a:pt x="536" y="1031"/>
                  <a:pt x="515" y="1037"/>
                </a:cubicBezTo>
                <a:cubicBezTo>
                  <a:pt x="515" y="1069"/>
                  <a:pt x="520" y="1107"/>
                  <a:pt x="546" y="1121"/>
                </a:cubicBezTo>
                <a:cubicBezTo>
                  <a:pt x="557" y="1127"/>
                  <a:pt x="568" y="1125"/>
                  <a:pt x="583" y="1125"/>
                </a:cubicBezTo>
                <a:cubicBezTo>
                  <a:pt x="586" y="1161"/>
                  <a:pt x="591" y="1141"/>
                  <a:pt x="606" y="1169"/>
                </a:cubicBezTo>
                <a:cubicBezTo>
                  <a:pt x="621" y="1199"/>
                  <a:pt x="604" y="1191"/>
                  <a:pt x="637" y="1213"/>
                </a:cubicBezTo>
                <a:cubicBezTo>
                  <a:pt x="661" y="1206"/>
                  <a:pt x="651" y="1207"/>
                  <a:pt x="669" y="1191"/>
                </a:cubicBezTo>
                <a:cubicBezTo>
                  <a:pt x="779" y="1094"/>
                  <a:pt x="755" y="1131"/>
                  <a:pt x="885" y="1101"/>
                </a:cubicBezTo>
                <a:cubicBezTo>
                  <a:pt x="924" y="1092"/>
                  <a:pt x="951" y="1104"/>
                  <a:pt x="996" y="1104"/>
                </a:cubicBezTo>
                <a:cubicBezTo>
                  <a:pt x="1020" y="1104"/>
                  <a:pt x="1020" y="1090"/>
                  <a:pt x="1030" y="1084"/>
                </a:cubicBezTo>
                <a:cubicBezTo>
                  <a:pt x="1061" y="1065"/>
                  <a:pt x="1128" y="1076"/>
                  <a:pt x="1172" y="1077"/>
                </a:cubicBezTo>
                <a:cubicBezTo>
                  <a:pt x="1232" y="1079"/>
                  <a:pt x="1235" y="1067"/>
                  <a:pt x="1270" y="1102"/>
                </a:cubicBezTo>
                <a:lnTo>
                  <a:pt x="1277" y="1108"/>
                </a:lnTo>
                <a:cubicBezTo>
                  <a:pt x="1310" y="1139"/>
                  <a:pt x="1331" y="1128"/>
                  <a:pt x="1358" y="1176"/>
                </a:cubicBezTo>
                <a:cubicBezTo>
                  <a:pt x="1368" y="1193"/>
                  <a:pt x="1364" y="1199"/>
                  <a:pt x="1386" y="1209"/>
                </a:cubicBezTo>
                <a:cubicBezTo>
                  <a:pt x="1421" y="1226"/>
                  <a:pt x="1426" y="1218"/>
                  <a:pt x="1459" y="1252"/>
                </a:cubicBezTo>
                <a:lnTo>
                  <a:pt x="1521" y="1305"/>
                </a:lnTo>
                <a:cubicBezTo>
                  <a:pt x="1593" y="1367"/>
                  <a:pt x="1515" y="1362"/>
                  <a:pt x="1611" y="1390"/>
                </a:cubicBezTo>
                <a:cubicBezTo>
                  <a:pt x="1666" y="1407"/>
                  <a:pt x="1674" y="1441"/>
                  <a:pt x="1707" y="1471"/>
                </a:cubicBezTo>
                <a:cubicBezTo>
                  <a:pt x="1745" y="1505"/>
                  <a:pt x="1757" y="1500"/>
                  <a:pt x="1795" y="1559"/>
                </a:cubicBezTo>
                <a:cubicBezTo>
                  <a:pt x="1814" y="1589"/>
                  <a:pt x="1840" y="1633"/>
                  <a:pt x="1901" y="1623"/>
                </a:cubicBezTo>
                <a:cubicBezTo>
                  <a:pt x="1929" y="1618"/>
                  <a:pt x="1956" y="1604"/>
                  <a:pt x="1980" y="1587"/>
                </a:cubicBezTo>
                <a:cubicBezTo>
                  <a:pt x="2025" y="1554"/>
                  <a:pt x="1994" y="1561"/>
                  <a:pt x="2067" y="1558"/>
                </a:cubicBezTo>
                <a:cubicBezTo>
                  <a:pt x="2308" y="1548"/>
                  <a:pt x="2185" y="1565"/>
                  <a:pt x="2274" y="1575"/>
                </a:cubicBezTo>
                <a:cubicBezTo>
                  <a:pt x="2300" y="1578"/>
                  <a:pt x="2282" y="1578"/>
                  <a:pt x="2308" y="1563"/>
                </a:cubicBezTo>
                <a:cubicBezTo>
                  <a:pt x="2350" y="1538"/>
                  <a:pt x="2372" y="1572"/>
                  <a:pt x="2373" y="1512"/>
                </a:cubicBezTo>
                <a:cubicBezTo>
                  <a:pt x="2373" y="1492"/>
                  <a:pt x="2371" y="1469"/>
                  <a:pt x="2371" y="1449"/>
                </a:cubicBezTo>
                <a:cubicBezTo>
                  <a:pt x="2373" y="1392"/>
                  <a:pt x="2387" y="1427"/>
                  <a:pt x="2394" y="1393"/>
                </a:cubicBezTo>
                <a:lnTo>
                  <a:pt x="2392" y="1348"/>
                </a:lnTo>
                <a:cubicBezTo>
                  <a:pt x="2358" y="1348"/>
                  <a:pt x="2346" y="1332"/>
                  <a:pt x="2333" y="1306"/>
                </a:cubicBezTo>
                <a:cubicBezTo>
                  <a:pt x="2313" y="1270"/>
                  <a:pt x="2285" y="1230"/>
                  <a:pt x="2250" y="1206"/>
                </a:cubicBezTo>
                <a:cubicBezTo>
                  <a:pt x="2210" y="1217"/>
                  <a:pt x="2248" y="1226"/>
                  <a:pt x="2182" y="1226"/>
                </a:cubicBezTo>
                <a:cubicBezTo>
                  <a:pt x="2178" y="1171"/>
                  <a:pt x="2140" y="1191"/>
                  <a:pt x="2111" y="1162"/>
                </a:cubicBezTo>
                <a:cubicBezTo>
                  <a:pt x="2074" y="1126"/>
                  <a:pt x="2091" y="1122"/>
                  <a:pt x="2088" y="1070"/>
                </a:cubicBezTo>
                <a:cubicBezTo>
                  <a:pt x="2084" y="1024"/>
                  <a:pt x="2077" y="1055"/>
                  <a:pt x="2074" y="1016"/>
                </a:cubicBezTo>
                <a:cubicBezTo>
                  <a:pt x="2091" y="1009"/>
                  <a:pt x="2082" y="1017"/>
                  <a:pt x="2089" y="998"/>
                </a:cubicBezTo>
                <a:cubicBezTo>
                  <a:pt x="2118" y="922"/>
                  <a:pt x="2023" y="960"/>
                  <a:pt x="2099" y="879"/>
                </a:cubicBezTo>
                <a:cubicBezTo>
                  <a:pt x="2126" y="849"/>
                  <a:pt x="2103" y="839"/>
                  <a:pt x="2139" y="804"/>
                </a:cubicBezTo>
                <a:cubicBezTo>
                  <a:pt x="2168" y="775"/>
                  <a:pt x="2155" y="752"/>
                  <a:pt x="2155" y="711"/>
                </a:cubicBezTo>
                <a:cubicBezTo>
                  <a:pt x="2155" y="690"/>
                  <a:pt x="2209" y="687"/>
                  <a:pt x="2209" y="617"/>
                </a:cubicBezTo>
                <a:cubicBezTo>
                  <a:pt x="2209" y="585"/>
                  <a:pt x="2155" y="574"/>
                  <a:pt x="2155" y="549"/>
                </a:cubicBezTo>
                <a:cubicBezTo>
                  <a:pt x="2155" y="523"/>
                  <a:pt x="2180" y="528"/>
                  <a:pt x="2189" y="495"/>
                </a:cubicBezTo>
                <a:cubicBezTo>
                  <a:pt x="2243" y="495"/>
                  <a:pt x="2338" y="502"/>
                  <a:pt x="2338" y="427"/>
                </a:cubicBezTo>
                <a:cubicBezTo>
                  <a:pt x="2338" y="395"/>
                  <a:pt x="2310" y="399"/>
                  <a:pt x="2296" y="374"/>
                </a:cubicBezTo>
                <a:cubicBezTo>
                  <a:pt x="2259" y="310"/>
                  <a:pt x="2303" y="312"/>
                  <a:pt x="2257" y="270"/>
                </a:cubicBezTo>
                <a:cubicBezTo>
                  <a:pt x="2247" y="261"/>
                  <a:pt x="2250" y="257"/>
                  <a:pt x="2230" y="257"/>
                </a:cubicBezTo>
                <a:cubicBezTo>
                  <a:pt x="2214" y="257"/>
                  <a:pt x="2209" y="258"/>
                  <a:pt x="2198" y="267"/>
                </a:cubicBezTo>
                <a:cubicBezTo>
                  <a:pt x="2190" y="274"/>
                  <a:pt x="2195" y="271"/>
                  <a:pt x="2190" y="279"/>
                </a:cubicBezTo>
                <a:cubicBezTo>
                  <a:pt x="2175" y="302"/>
                  <a:pt x="2146" y="341"/>
                  <a:pt x="2125" y="349"/>
                </a:cubicBezTo>
                <a:cubicBezTo>
                  <a:pt x="2104" y="357"/>
                  <a:pt x="2090" y="345"/>
                  <a:pt x="2083" y="375"/>
                </a:cubicBezTo>
                <a:cubicBezTo>
                  <a:pt x="2079" y="392"/>
                  <a:pt x="2094" y="412"/>
                  <a:pt x="2094" y="447"/>
                </a:cubicBezTo>
                <a:cubicBezTo>
                  <a:pt x="2067" y="454"/>
                  <a:pt x="1998" y="502"/>
                  <a:pt x="1983" y="526"/>
                </a:cubicBezTo>
                <a:cubicBezTo>
                  <a:pt x="1974" y="541"/>
                  <a:pt x="1977" y="542"/>
                  <a:pt x="1964" y="555"/>
                </a:cubicBezTo>
                <a:cubicBezTo>
                  <a:pt x="1944" y="574"/>
                  <a:pt x="1929" y="567"/>
                  <a:pt x="1901" y="586"/>
                </a:cubicBezTo>
                <a:cubicBezTo>
                  <a:pt x="1884" y="598"/>
                  <a:pt x="1880" y="595"/>
                  <a:pt x="1864" y="603"/>
                </a:cubicBezTo>
                <a:cubicBezTo>
                  <a:pt x="1855" y="590"/>
                  <a:pt x="1852" y="581"/>
                  <a:pt x="1844" y="568"/>
                </a:cubicBezTo>
                <a:cubicBezTo>
                  <a:pt x="1837" y="558"/>
                  <a:pt x="1826" y="545"/>
                  <a:pt x="1818" y="533"/>
                </a:cubicBezTo>
                <a:cubicBezTo>
                  <a:pt x="1806" y="514"/>
                  <a:pt x="1800" y="492"/>
                  <a:pt x="1772" y="499"/>
                </a:cubicBezTo>
                <a:cubicBezTo>
                  <a:pt x="1743" y="505"/>
                  <a:pt x="1765" y="499"/>
                  <a:pt x="1752" y="511"/>
                </a:cubicBezTo>
                <a:cubicBezTo>
                  <a:pt x="1726" y="532"/>
                  <a:pt x="1727" y="528"/>
                  <a:pt x="1688" y="521"/>
                </a:cubicBezTo>
                <a:cubicBezTo>
                  <a:pt x="1678" y="520"/>
                  <a:pt x="1664" y="519"/>
                  <a:pt x="1664" y="519"/>
                </a:cubicBezTo>
                <a:cubicBezTo>
                  <a:pt x="1638" y="516"/>
                  <a:pt x="1636" y="499"/>
                  <a:pt x="1619" y="482"/>
                </a:cubicBezTo>
                <a:cubicBezTo>
                  <a:pt x="1609" y="472"/>
                  <a:pt x="1615" y="473"/>
                  <a:pt x="1599" y="467"/>
                </a:cubicBezTo>
                <a:cubicBezTo>
                  <a:pt x="1602" y="432"/>
                  <a:pt x="1621" y="415"/>
                  <a:pt x="1643" y="390"/>
                </a:cubicBezTo>
                <a:cubicBezTo>
                  <a:pt x="1648" y="385"/>
                  <a:pt x="1657" y="370"/>
                  <a:pt x="1660" y="366"/>
                </a:cubicBezTo>
                <a:cubicBezTo>
                  <a:pt x="1632" y="323"/>
                  <a:pt x="1647" y="335"/>
                  <a:pt x="1620" y="298"/>
                </a:cubicBezTo>
                <a:lnTo>
                  <a:pt x="1644" y="261"/>
                </a:lnTo>
                <a:cubicBezTo>
                  <a:pt x="1667" y="224"/>
                  <a:pt x="1664" y="231"/>
                  <a:pt x="1667" y="183"/>
                </a:cubicBezTo>
                <a:cubicBezTo>
                  <a:pt x="1670" y="129"/>
                  <a:pt x="1681" y="170"/>
                  <a:pt x="1687" y="122"/>
                </a:cubicBezTo>
                <a:cubicBezTo>
                  <a:pt x="1694" y="63"/>
                  <a:pt x="1708" y="75"/>
                  <a:pt x="1708" y="47"/>
                </a:cubicBezTo>
                <a:cubicBezTo>
                  <a:pt x="1708" y="22"/>
                  <a:pt x="1667" y="0"/>
                  <a:pt x="1620" y="48"/>
                </a:cubicBezTo>
                <a:cubicBezTo>
                  <a:pt x="1600" y="67"/>
                  <a:pt x="1590" y="67"/>
                  <a:pt x="1570" y="69"/>
                </a:cubicBezTo>
                <a:cubicBezTo>
                  <a:pt x="1534" y="74"/>
                  <a:pt x="1519" y="135"/>
                  <a:pt x="1470" y="142"/>
                </a:cubicBezTo>
                <a:cubicBezTo>
                  <a:pt x="1432" y="148"/>
                  <a:pt x="1420" y="157"/>
                  <a:pt x="1388" y="182"/>
                </a:cubicBezTo>
                <a:lnTo>
                  <a:pt x="1294" y="23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Freeform 17"/>
          <p:cNvSpPr>
            <a:spLocks/>
          </p:cNvSpPr>
          <p:nvPr/>
        </p:nvSpPr>
        <p:spPr bwMode="auto">
          <a:xfrm>
            <a:off x="5093027" y="4762261"/>
            <a:ext cx="1283086" cy="1261822"/>
          </a:xfrm>
          <a:custGeom>
            <a:avLst/>
            <a:gdLst>
              <a:gd name="T0" fmla="*/ 1931 w 2426"/>
              <a:gd name="T1" fmla="*/ 217 h 2144"/>
              <a:gd name="T2" fmla="*/ 1884 w 2426"/>
              <a:gd name="T3" fmla="*/ 264 h 2144"/>
              <a:gd name="T4" fmla="*/ 1748 w 2426"/>
              <a:gd name="T5" fmla="*/ 271 h 2144"/>
              <a:gd name="T6" fmla="*/ 1650 w 2426"/>
              <a:gd name="T7" fmla="*/ 261 h 2144"/>
              <a:gd name="T8" fmla="*/ 1558 w 2426"/>
              <a:gd name="T9" fmla="*/ 258 h 2144"/>
              <a:gd name="T10" fmla="*/ 1511 w 2426"/>
              <a:gd name="T11" fmla="*/ 319 h 2144"/>
              <a:gd name="T12" fmla="*/ 1363 w 2426"/>
              <a:gd name="T13" fmla="*/ 340 h 2144"/>
              <a:gd name="T14" fmla="*/ 1226 w 2426"/>
              <a:gd name="T15" fmla="*/ 474 h 2144"/>
              <a:gd name="T16" fmla="*/ 1287 w 2426"/>
              <a:gd name="T17" fmla="*/ 637 h 2144"/>
              <a:gd name="T18" fmla="*/ 1298 w 2426"/>
              <a:gd name="T19" fmla="*/ 728 h 2144"/>
              <a:gd name="T20" fmla="*/ 1318 w 2426"/>
              <a:gd name="T21" fmla="*/ 823 h 2144"/>
              <a:gd name="T22" fmla="*/ 1398 w 2426"/>
              <a:gd name="T23" fmla="*/ 984 h 2144"/>
              <a:gd name="T24" fmla="*/ 1365 w 2426"/>
              <a:gd name="T25" fmla="*/ 1094 h 2144"/>
              <a:gd name="T26" fmla="*/ 1349 w 2426"/>
              <a:gd name="T27" fmla="*/ 1261 h 2144"/>
              <a:gd name="T28" fmla="*/ 1226 w 2426"/>
              <a:gd name="T29" fmla="*/ 1443 h 2144"/>
              <a:gd name="T30" fmla="*/ 1100 w 2426"/>
              <a:gd name="T31" fmla="*/ 1601 h 2144"/>
              <a:gd name="T32" fmla="*/ 1037 w 2426"/>
              <a:gd name="T33" fmla="*/ 1701 h 2144"/>
              <a:gd name="T34" fmla="*/ 950 w 2426"/>
              <a:gd name="T35" fmla="*/ 1804 h 2144"/>
              <a:gd name="T36" fmla="*/ 853 w 2426"/>
              <a:gd name="T37" fmla="*/ 1917 h 2144"/>
              <a:gd name="T38" fmla="*/ 766 w 2426"/>
              <a:gd name="T39" fmla="*/ 1884 h 2144"/>
              <a:gd name="T40" fmla="*/ 562 w 2426"/>
              <a:gd name="T41" fmla="*/ 1728 h 2144"/>
              <a:gd name="T42" fmla="*/ 440 w 2426"/>
              <a:gd name="T43" fmla="*/ 1722 h 2144"/>
              <a:gd name="T44" fmla="*/ 274 w 2426"/>
              <a:gd name="T45" fmla="*/ 1617 h 2144"/>
              <a:gd name="T46" fmla="*/ 183 w 2426"/>
              <a:gd name="T47" fmla="*/ 1525 h 2144"/>
              <a:gd name="T48" fmla="*/ 100 w 2426"/>
              <a:gd name="T49" fmla="*/ 1578 h 2144"/>
              <a:gd name="T50" fmla="*/ 31 w 2426"/>
              <a:gd name="T51" fmla="*/ 1670 h 2144"/>
              <a:gd name="T52" fmla="*/ 0 w 2426"/>
              <a:gd name="T53" fmla="*/ 1742 h 2144"/>
              <a:gd name="T54" fmla="*/ 99 w 2426"/>
              <a:gd name="T55" fmla="*/ 1839 h 2144"/>
              <a:gd name="T56" fmla="*/ 339 w 2426"/>
              <a:gd name="T57" fmla="*/ 1897 h 2144"/>
              <a:gd name="T58" fmla="*/ 597 w 2426"/>
              <a:gd name="T59" fmla="*/ 2012 h 2144"/>
              <a:gd name="T60" fmla="*/ 938 w 2426"/>
              <a:gd name="T61" fmla="*/ 2110 h 2144"/>
              <a:gd name="T62" fmla="*/ 1186 w 2426"/>
              <a:gd name="T63" fmla="*/ 2033 h 2144"/>
              <a:gd name="T64" fmla="*/ 1464 w 2426"/>
              <a:gd name="T65" fmla="*/ 2060 h 2144"/>
              <a:gd name="T66" fmla="*/ 1532 w 2426"/>
              <a:gd name="T67" fmla="*/ 1959 h 2144"/>
              <a:gd name="T68" fmla="*/ 1559 w 2426"/>
              <a:gd name="T69" fmla="*/ 1925 h 2144"/>
              <a:gd name="T70" fmla="*/ 1504 w 2426"/>
              <a:gd name="T71" fmla="*/ 1687 h 2144"/>
              <a:gd name="T72" fmla="*/ 1626 w 2426"/>
              <a:gd name="T73" fmla="*/ 1660 h 2144"/>
              <a:gd name="T74" fmla="*/ 1678 w 2426"/>
              <a:gd name="T75" fmla="*/ 1617 h 2144"/>
              <a:gd name="T76" fmla="*/ 1735 w 2426"/>
              <a:gd name="T77" fmla="*/ 1559 h 2144"/>
              <a:gd name="T78" fmla="*/ 1796 w 2426"/>
              <a:gd name="T79" fmla="*/ 1579 h 2144"/>
              <a:gd name="T80" fmla="*/ 1857 w 2426"/>
              <a:gd name="T81" fmla="*/ 1478 h 2144"/>
              <a:gd name="T82" fmla="*/ 1945 w 2426"/>
              <a:gd name="T83" fmla="*/ 1348 h 2144"/>
              <a:gd name="T84" fmla="*/ 2047 w 2426"/>
              <a:gd name="T85" fmla="*/ 1282 h 2144"/>
              <a:gd name="T86" fmla="*/ 2175 w 2426"/>
              <a:gd name="T87" fmla="*/ 1179 h 2144"/>
              <a:gd name="T88" fmla="*/ 2178 w 2426"/>
              <a:gd name="T89" fmla="*/ 1041 h 2144"/>
              <a:gd name="T90" fmla="*/ 2137 w 2426"/>
              <a:gd name="T91" fmla="*/ 1000 h 2144"/>
              <a:gd name="T92" fmla="*/ 2210 w 2426"/>
              <a:gd name="T93" fmla="*/ 800 h 2144"/>
              <a:gd name="T94" fmla="*/ 2221 w 2426"/>
              <a:gd name="T95" fmla="*/ 770 h 2144"/>
              <a:gd name="T96" fmla="*/ 2302 w 2426"/>
              <a:gd name="T97" fmla="*/ 649 h 2144"/>
              <a:gd name="T98" fmla="*/ 2406 w 2426"/>
              <a:gd name="T99" fmla="*/ 590 h 2144"/>
              <a:gd name="T100" fmla="*/ 2231 w 2426"/>
              <a:gd name="T101" fmla="*/ 412 h 2144"/>
              <a:gd name="T102" fmla="*/ 2199 w 2426"/>
              <a:gd name="T103" fmla="*/ 376 h 2144"/>
              <a:gd name="T104" fmla="*/ 2154 w 2426"/>
              <a:gd name="T105" fmla="*/ 273 h 2144"/>
              <a:gd name="T106" fmla="*/ 2122 w 2426"/>
              <a:gd name="T107" fmla="*/ 216 h 2144"/>
              <a:gd name="T108" fmla="*/ 2071 w 2426"/>
              <a:gd name="T109" fmla="*/ 137 h 2144"/>
              <a:gd name="T110" fmla="*/ 2040 w 2426"/>
              <a:gd name="T111" fmla="*/ 61 h 2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426" h="2144">
                <a:moveTo>
                  <a:pt x="2013" y="149"/>
                </a:moveTo>
                <a:cubicBezTo>
                  <a:pt x="2013" y="219"/>
                  <a:pt x="1967" y="187"/>
                  <a:pt x="1931" y="217"/>
                </a:cubicBezTo>
                <a:cubicBezTo>
                  <a:pt x="1930" y="218"/>
                  <a:pt x="1929" y="219"/>
                  <a:pt x="1928" y="220"/>
                </a:cubicBezTo>
                <a:lnTo>
                  <a:pt x="1884" y="264"/>
                </a:lnTo>
                <a:cubicBezTo>
                  <a:pt x="1849" y="255"/>
                  <a:pt x="1876" y="245"/>
                  <a:pt x="1841" y="255"/>
                </a:cubicBezTo>
                <a:cubicBezTo>
                  <a:pt x="1789" y="271"/>
                  <a:pt x="1832" y="271"/>
                  <a:pt x="1748" y="271"/>
                </a:cubicBezTo>
                <a:cubicBezTo>
                  <a:pt x="1707" y="271"/>
                  <a:pt x="1704" y="239"/>
                  <a:pt x="1664" y="254"/>
                </a:cubicBezTo>
                <a:lnTo>
                  <a:pt x="1650" y="261"/>
                </a:lnTo>
                <a:cubicBezTo>
                  <a:pt x="1640" y="267"/>
                  <a:pt x="1631" y="274"/>
                  <a:pt x="1599" y="272"/>
                </a:cubicBezTo>
                <a:cubicBezTo>
                  <a:pt x="1556" y="269"/>
                  <a:pt x="1586" y="270"/>
                  <a:pt x="1558" y="258"/>
                </a:cubicBezTo>
                <a:cubicBezTo>
                  <a:pt x="1520" y="241"/>
                  <a:pt x="1545" y="258"/>
                  <a:pt x="1518" y="258"/>
                </a:cubicBezTo>
                <a:cubicBezTo>
                  <a:pt x="1512" y="283"/>
                  <a:pt x="1511" y="285"/>
                  <a:pt x="1511" y="319"/>
                </a:cubicBezTo>
                <a:cubicBezTo>
                  <a:pt x="1488" y="331"/>
                  <a:pt x="1472" y="346"/>
                  <a:pt x="1443" y="346"/>
                </a:cubicBezTo>
                <a:cubicBezTo>
                  <a:pt x="1422" y="346"/>
                  <a:pt x="1370" y="338"/>
                  <a:pt x="1363" y="340"/>
                </a:cubicBezTo>
                <a:cubicBezTo>
                  <a:pt x="1334" y="350"/>
                  <a:pt x="1358" y="373"/>
                  <a:pt x="1342" y="407"/>
                </a:cubicBezTo>
                <a:cubicBezTo>
                  <a:pt x="1324" y="424"/>
                  <a:pt x="1226" y="405"/>
                  <a:pt x="1226" y="474"/>
                </a:cubicBezTo>
                <a:cubicBezTo>
                  <a:pt x="1226" y="545"/>
                  <a:pt x="1249" y="515"/>
                  <a:pt x="1308" y="556"/>
                </a:cubicBezTo>
                <a:cubicBezTo>
                  <a:pt x="1355" y="588"/>
                  <a:pt x="1307" y="604"/>
                  <a:pt x="1287" y="637"/>
                </a:cubicBezTo>
                <a:lnTo>
                  <a:pt x="1282" y="646"/>
                </a:lnTo>
                <a:cubicBezTo>
                  <a:pt x="1264" y="687"/>
                  <a:pt x="1290" y="692"/>
                  <a:pt x="1298" y="728"/>
                </a:cubicBezTo>
                <a:cubicBezTo>
                  <a:pt x="1303" y="748"/>
                  <a:pt x="1300" y="760"/>
                  <a:pt x="1301" y="780"/>
                </a:cubicBezTo>
                <a:cubicBezTo>
                  <a:pt x="1303" y="820"/>
                  <a:pt x="1302" y="797"/>
                  <a:pt x="1318" y="823"/>
                </a:cubicBezTo>
                <a:cubicBezTo>
                  <a:pt x="1340" y="857"/>
                  <a:pt x="1318" y="887"/>
                  <a:pt x="1335" y="922"/>
                </a:cubicBezTo>
                <a:cubicBezTo>
                  <a:pt x="1356" y="942"/>
                  <a:pt x="1410" y="907"/>
                  <a:pt x="1398" y="984"/>
                </a:cubicBezTo>
                <a:cubicBezTo>
                  <a:pt x="1391" y="1027"/>
                  <a:pt x="1388" y="1000"/>
                  <a:pt x="1374" y="1028"/>
                </a:cubicBezTo>
                <a:cubicBezTo>
                  <a:pt x="1365" y="1047"/>
                  <a:pt x="1373" y="1073"/>
                  <a:pt x="1365" y="1094"/>
                </a:cubicBezTo>
                <a:cubicBezTo>
                  <a:pt x="1352" y="1129"/>
                  <a:pt x="1348" y="1098"/>
                  <a:pt x="1348" y="1172"/>
                </a:cubicBezTo>
                <a:cubicBezTo>
                  <a:pt x="1349" y="1202"/>
                  <a:pt x="1349" y="1232"/>
                  <a:pt x="1349" y="1261"/>
                </a:cubicBezTo>
                <a:cubicBezTo>
                  <a:pt x="1349" y="1295"/>
                  <a:pt x="1347" y="1297"/>
                  <a:pt x="1320" y="1326"/>
                </a:cubicBezTo>
                <a:cubicBezTo>
                  <a:pt x="1284" y="1364"/>
                  <a:pt x="1265" y="1404"/>
                  <a:pt x="1226" y="1443"/>
                </a:cubicBezTo>
                <a:cubicBezTo>
                  <a:pt x="1202" y="1466"/>
                  <a:pt x="1135" y="1527"/>
                  <a:pt x="1120" y="1548"/>
                </a:cubicBezTo>
                <a:cubicBezTo>
                  <a:pt x="1107" y="1566"/>
                  <a:pt x="1110" y="1580"/>
                  <a:pt x="1100" y="1601"/>
                </a:cubicBezTo>
                <a:lnTo>
                  <a:pt x="1093" y="1615"/>
                </a:lnTo>
                <a:cubicBezTo>
                  <a:pt x="1071" y="1684"/>
                  <a:pt x="1096" y="1633"/>
                  <a:pt x="1037" y="1701"/>
                </a:cubicBezTo>
                <a:lnTo>
                  <a:pt x="985" y="1758"/>
                </a:lnTo>
                <a:cubicBezTo>
                  <a:pt x="971" y="1772"/>
                  <a:pt x="954" y="1783"/>
                  <a:pt x="950" y="1804"/>
                </a:cubicBezTo>
                <a:cubicBezTo>
                  <a:pt x="943" y="1838"/>
                  <a:pt x="956" y="1860"/>
                  <a:pt x="942" y="1891"/>
                </a:cubicBezTo>
                <a:cubicBezTo>
                  <a:pt x="932" y="1900"/>
                  <a:pt x="888" y="1891"/>
                  <a:pt x="853" y="1917"/>
                </a:cubicBezTo>
                <a:cubicBezTo>
                  <a:pt x="837" y="1928"/>
                  <a:pt x="822" y="1936"/>
                  <a:pt x="799" y="1938"/>
                </a:cubicBezTo>
                <a:cubicBezTo>
                  <a:pt x="787" y="1920"/>
                  <a:pt x="778" y="1902"/>
                  <a:pt x="766" y="1884"/>
                </a:cubicBezTo>
                <a:cubicBezTo>
                  <a:pt x="687" y="1902"/>
                  <a:pt x="687" y="1854"/>
                  <a:pt x="654" y="1806"/>
                </a:cubicBezTo>
                <a:cubicBezTo>
                  <a:pt x="635" y="1780"/>
                  <a:pt x="594" y="1776"/>
                  <a:pt x="562" y="1728"/>
                </a:cubicBezTo>
                <a:lnTo>
                  <a:pt x="467" y="1736"/>
                </a:lnTo>
                <a:cubicBezTo>
                  <a:pt x="448" y="1737"/>
                  <a:pt x="453" y="1731"/>
                  <a:pt x="440" y="1722"/>
                </a:cubicBezTo>
                <a:lnTo>
                  <a:pt x="341" y="1644"/>
                </a:lnTo>
                <a:cubicBezTo>
                  <a:pt x="314" y="1632"/>
                  <a:pt x="300" y="1639"/>
                  <a:pt x="274" y="1617"/>
                </a:cubicBezTo>
                <a:cubicBezTo>
                  <a:pt x="256" y="1602"/>
                  <a:pt x="244" y="1597"/>
                  <a:pt x="227" y="1589"/>
                </a:cubicBezTo>
                <a:cubicBezTo>
                  <a:pt x="163" y="1555"/>
                  <a:pt x="182" y="1557"/>
                  <a:pt x="183" y="1525"/>
                </a:cubicBezTo>
                <a:cubicBezTo>
                  <a:pt x="149" y="1525"/>
                  <a:pt x="133" y="1542"/>
                  <a:pt x="110" y="1567"/>
                </a:cubicBezTo>
                <a:cubicBezTo>
                  <a:pt x="106" y="1571"/>
                  <a:pt x="103" y="1575"/>
                  <a:pt x="100" y="1578"/>
                </a:cubicBezTo>
                <a:lnTo>
                  <a:pt x="87" y="1592"/>
                </a:lnTo>
                <a:cubicBezTo>
                  <a:pt x="55" y="1623"/>
                  <a:pt x="33" y="1620"/>
                  <a:pt x="31" y="1670"/>
                </a:cubicBezTo>
                <a:cubicBezTo>
                  <a:pt x="30" y="1701"/>
                  <a:pt x="41" y="1673"/>
                  <a:pt x="19" y="1699"/>
                </a:cubicBezTo>
                <a:cubicBezTo>
                  <a:pt x="5" y="1714"/>
                  <a:pt x="0" y="1719"/>
                  <a:pt x="0" y="1742"/>
                </a:cubicBezTo>
                <a:cubicBezTo>
                  <a:pt x="0" y="1796"/>
                  <a:pt x="29" y="1761"/>
                  <a:pt x="34" y="1816"/>
                </a:cubicBezTo>
                <a:cubicBezTo>
                  <a:pt x="79" y="1812"/>
                  <a:pt x="62" y="1809"/>
                  <a:pt x="99" y="1839"/>
                </a:cubicBezTo>
                <a:cubicBezTo>
                  <a:pt x="141" y="1872"/>
                  <a:pt x="206" y="1825"/>
                  <a:pt x="262" y="1879"/>
                </a:cubicBezTo>
                <a:cubicBezTo>
                  <a:pt x="302" y="1918"/>
                  <a:pt x="288" y="1897"/>
                  <a:pt x="339" y="1897"/>
                </a:cubicBezTo>
                <a:cubicBezTo>
                  <a:pt x="423" y="1897"/>
                  <a:pt x="440" y="1884"/>
                  <a:pt x="514" y="1919"/>
                </a:cubicBezTo>
                <a:cubicBezTo>
                  <a:pt x="552" y="1937"/>
                  <a:pt x="579" y="1973"/>
                  <a:pt x="597" y="2012"/>
                </a:cubicBezTo>
                <a:cubicBezTo>
                  <a:pt x="622" y="2066"/>
                  <a:pt x="663" y="2121"/>
                  <a:pt x="727" y="2132"/>
                </a:cubicBezTo>
                <a:cubicBezTo>
                  <a:pt x="794" y="2144"/>
                  <a:pt x="871" y="2137"/>
                  <a:pt x="938" y="2110"/>
                </a:cubicBezTo>
                <a:cubicBezTo>
                  <a:pt x="961" y="2101"/>
                  <a:pt x="974" y="2102"/>
                  <a:pt x="990" y="2088"/>
                </a:cubicBezTo>
                <a:cubicBezTo>
                  <a:pt x="1097" y="1994"/>
                  <a:pt x="1026" y="2046"/>
                  <a:pt x="1186" y="2033"/>
                </a:cubicBezTo>
                <a:cubicBezTo>
                  <a:pt x="1214" y="2030"/>
                  <a:pt x="1222" y="2019"/>
                  <a:pt x="1247" y="2019"/>
                </a:cubicBezTo>
                <a:cubicBezTo>
                  <a:pt x="1283" y="2019"/>
                  <a:pt x="1292" y="2060"/>
                  <a:pt x="1464" y="2060"/>
                </a:cubicBezTo>
                <a:cubicBezTo>
                  <a:pt x="1487" y="2060"/>
                  <a:pt x="1481" y="2048"/>
                  <a:pt x="1485" y="2027"/>
                </a:cubicBezTo>
                <a:cubicBezTo>
                  <a:pt x="1491" y="1991"/>
                  <a:pt x="1507" y="1982"/>
                  <a:pt x="1532" y="1959"/>
                </a:cubicBezTo>
                <a:cubicBezTo>
                  <a:pt x="1533" y="1958"/>
                  <a:pt x="1535" y="1957"/>
                  <a:pt x="1536" y="1956"/>
                </a:cubicBezTo>
                <a:cubicBezTo>
                  <a:pt x="1548" y="1945"/>
                  <a:pt x="1554" y="1942"/>
                  <a:pt x="1559" y="1925"/>
                </a:cubicBezTo>
                <a:cubicBezTo>
                  <a:pt x="1537" y="1907"/>
                  <a:pt x="1484" y="1940"/>
                  <a:pt x="1484" y="1891"/>
                </a:cubicBezTo>
                <a:cubicBezTo>
                  <a:pt x="1484" y="1694"/>
                  <a:pt x="1504" y="1864"/>
                  <a:pt x="1504" y="1687"/>
                </a:cubicBezTo>
                <a:cubicBezTo>
                  <a:pt x="1521" y="1679"/>
                  <a:pt x="1515" y="1683"/>
                  <a:pt x="1528" y="1671"/>
                </a:cubicBezTo>
                <a:cubicBezTo>
                  <a:pt x="1560" y="1643"/>
                  <a:pt x="1578" y="1660"/>
                  <a:pt x="1626" y="1660"/>
                </a:cubicBezTo>
                <a:cubicBezTo>
                  <a:pt x="1637" y="1660"/>
                  <a:pt x="1665" y="1629"/>
                  <a:pt x="1674" y="1620"/>
                </a:cubicBezTo>
                <a:cubicBezTo>
                  <a:pt x="1675" y="1619"/>
                  <a:pt x="1677" y="1618"/>
                  <a:pt x="1678" y="1617"/>
                </a:cubicBezTo>
                <a:cubicBezTo>
                  <a:pt x="1679" y="1616"/>
                  <a:pt x="1680" y="1615"/>
                  <a:pt x="1681" y="1614"/>
                </a:cubicBezTo>
                <a:lnTo>
                  <a:pt x="1735" y="1559"/>
                </a:lnTo>
                <a:cubicBezTo>
                  <a:pt x="1746" y="1561"/>
                  <a:pt x="1755" y="1563"/>
                  <a:pt x="1767" y="1567"/>
                </a:cubicBezTo>
                <a:cubicBezTo>
                  <a:pt x="1785" y="1574"/>
                  <a:pt x="1774" y="1573"/>
                  <a:pt x="1796" y="1579"/>
                </a:cubicBezTo>
                <a:cubicBezTo>
                  <a:pt x="1805" y="1572"/>
                  <a:pt x="1803" y="1573"/>
                  <a:pt x="1810" y="1566"/>
                </a:cubicBezTo>
                <a:cubicBezTo>
                  <a:pt x="1861" y="1521"/>
                  <a:pt x="1818" y="1505"/>
                  <a:pt x="1857" y="1478"/>
                </a:cubicBezTo>
                <a:cubicBezTo>
                  <a:pt x="1905" y="1445"/>
                  <a:pt x="1928" y="1465"/>
                  <a:pt x="1931" y="1389"/>
                </a:cubicBezTo>
                <a:cubicBezTo>
                  <a:pt x="1932" y="1363"/>
                  <a:pt x="1930" y="1364"/>
                  <a:pt x="1945" y="1348"/>
                </a:cubicBezTo>
                <a:cubicBezTo>
                  <a:pt x="1972" y="1319"/>
                  <a:pt x="1968" y="1349"/>
                  <a:pt x="2022" y="1297"/>
                </a:cubicBezTo>
                <a:lnTo>
                  <a:pt x="2047" y="1282"/>
                </a:lnTo>
                <a:cubicBezTo>
                  <a:pt x="2069" y="1274"/>
                  <a:pt x="2077" y="1267"/>
                  <a:pt x="2099" y="1252"/>
                </a:cubicBezTo>
                <a:cubicBezTo>
                  <a:pt x="2127" y="1231"/>
                  <a:pt x="2153" y="1204"/>
                  <a:pt x="2175" y="1179"/>
                </a:cubicBezTo>
                <a:cubicBezTo>
                  <a:pt x="2239" y="1104"/>
                  <a:pt x="2218" y="1122"/>
                  <a:pt x="2183" y="1049"/>
                </a:cubicBezTo>
                <a:cubicBezTo>
                  <a:pt x="2171" y="1024"/>
                  <a:pt x="2193" y="1060"/>
                  <a:pt x="2178" y="1041"/>
                </a:cubicBezTo>
                <a:cubicBezTo>
                  <a:pt x="2166" y="1025"/>
                  <a:pt x="2156" y="1031"/>
                  <a:pt x="2142" y="1009"/>
                </a:cubicBezTo>
                <a:lnTo>
                  <a:pt x="2137" y="1000"/>
                </a:lnTo>
                <a:cubicBezTo>
                  <a:pt x="2094" y="929"/>
                  <a:pt x="2118" y="929"/>
                  <a:pt x="2154" y="867"/>
                </a:cubicBezTo>
                <a:lnTo>
                  <a:pt x="2210" y="800"/>
                </a:lnTo>
                <a:cubicBezTo>
                  <a:pt x="2216" y="789"/>
                  <a:pt x="2211" y="797"/>
                  <a:pt x="2215" y="786"/>
                </a:cubicBezTo>
                <a:cubicBezTo>
                  <a:pt x="2219" y="776"/>
                  <a:pt x="2215" y="782"/>
                  <a:pt x="2221" y="770"/>
                </a:cubicBezTo>
                <a:lnTo>
                  <a:pt x="2236" y="745"/>
                </a:lnTo>
                <a:cubicBezTo>
                  <a:pt x="2253" y="710"/>
                  <a:pt x="2275" y="678"/>
                  <a:pt x="2302" y="649"/>
                </a:cubicBezTo>
                <a:cubicBezTo>
                  <a:pt x="2328" y="621"/>
                  <a:pt x="2323" y="633"/>
                  <a:pt x="2351" y="616"/>
                </a:cubicBezTo>
                <a:cubicBezTo>
                  <a:pt x="2378" y="599"/>
                  <a:pt x="2377" y="604"/>
                  <a:pt x="2406" y="590"/>
                </a:cubicBezTo>
                <a:cubicBezTo>
                  <a:pt x="2400" y="516"/>
                  <a:pt x="2426" y="519"/>
                  <a:pt x="2370" y="463"/>
                </a:cubicBezTo>
                <a:cubicBezTo>
                  <a:pt x="2306" y="397"/>
                  <a:pt x="2280" y="468"/>
                  <a:pt x="2231" y="412"/>
                </a:cubicBezTo>
                <a:lnTo>
                  <a:pt x="2205" y="384"/>
                </a:lnTo>
                <a:cubicBezTo>
                  <a:pt x="2204" y="382"/>
                  <a:pt x="2200" y="378"/>
                  <a:pt x="2199" y="376"/>
                </a:cubicBezTo>
                <a:cubicBezTo>
                  <a:pt x="2188" y="360"/>
                  <a:pt x="2191" y="346"/>
                  <a:pt x="2186" y="329"/>
                </a:cubicBezTo>
                <a:cubicBezTo>
                  <a:pt x="2181" y="313"/>
                  <a:pt x="2162" y="288"/>
                  <a:pt x="2154" y="273"/>
                </a:cubicBezTo>
                <a:cubicBezTo>
                  <a:pt x="2146" y="259"/>
                  <a:pt x="2147" y="257"/>
                  <a:pt x="2141" y="245"/>
                </a:cubicBezTo>
                <a:lnTo>
                  <a:pt x="2122" y="216"/>
                </a:lnTo>
                <a:cubicBezTo>
                  <a:pt x="2101" y="181"/>
                  <a:pt x="2123" y="188"/>
                  <a:pt x="2074" y="176"/>
                </a:cubicBezTo>
                <a:cubicBezTo>
                  <a:pt x="2074" y="160"/>
                  <a:pt x="2072" y="142"/>
                  <a:pt x="2071" y="137"/>
                </a:cubicBezTo>
                <a:cubicBezTo>
                  <a:pt x="2059" y="0"/>
                  <a:pt x="2109" y="83"/>
                  <a:pt x="2114" y="14"/>
                </a:cubicBezTo>
                <a:cubicBezTo>
                  <a:pt x="2054" y="14"/>
                  <a:pt x="2072" y="32"/>
                  <a:pt x="2040" y="61"/>
                </a:cubicBezTo>
                <a:cubicBezTo>
                  <a:pt x="1985" y="112"/>
                  <a:pt x="2013" y="74"/>
                  <a:pt x="2013" y="1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Freeform 25"/>
          <p:cNvSpPr>
            <a:spLocks/>
          </p:cNvSpPr>
          <p:nvPr/>
        </p:nvSpPr>
        <p:spPr bwMode="auto">
          <a:xfrm>
            <a:off x="4293258" y="5639773"/>
            <a:ext cx="805524" cy="544439"/>
          </a:xfrm>
          <a:custGeom>
            <a:avLst/>
            <a:gdLst>
              <a:gd name="T0" fmla="*/ 1157 w 1524"/>
              <a:gd name="T1" fmla="*/ 34 h 928"/>
              <a:gd name="T2" fmla="*/ 1069 w 1524"/>
              <a:gd name="T3" fmla="*/ 54 h 928"/>
              <a:gd name="T4" fmla="*/ 1040 w 1524"/>
              <a:gd name="T5" fmla="*/ 52 h 928"/>
              <a:gd name="T6" fmla="*/ 961 w 1524"/>
              <a:gd name="T7" fmla="*/ 102 h 928"/>
              <a:gd name="T8" fmla="*/ 907 w 1524"/>
              <a:gd name="T9" fmla="*/ 88 h 928"/>
              <a:gd name="T10" fmla="*/ 886 w 1524"/>
              <a:gd name="T11" fmla="*/ 102 h 928"/>
              <a:gd name="T12" fmla="*/ 850 w 1524"/>
              <a:gd name="T13" fmla="*/ 215 h 928"/>
              <a:gd name="T14" fmla="*/ 813 w 1524"/>
              <a:gd name="T15" fmla="*/ 232 h 928"/>
              <a:gd name="T16" fmla="*/ 790 w 1524"/>
              <a:gd name="T17" fmla="*/ 283 h 928"/>
              <a:gd name="T18" fmla="*/ 764 w 1524"/>
              <a:gd name="T19" fmla="*/ 386 h 928"/>
              <a:gd name="T20" fmla="*/ 735 w 1524"/>
              <a:gd name="T21" fmla="*/ 404 h 928"/>
              <a:gd name="T22" fmla="*/ 695 w 1524"/>
              <a:gd name="T23" fmla="*/ 411 h 928"/>
              <a:gd name="T24" fmla="*/ 618 w 1524"/>
              <a:gd name="T25" fmla="*/ 477 h 928"/>
              <a:gd name="T26" fmla="*/ 514 w 1524"/>
              <a:gd name="T27" fmla="*/ 522 h 928"/>
              <a:gd name="T28" fmla="*/ 452 w 1524"/>
              <a:gd name="T29" fmla="*/ 495 h 928"/>
              <a:gd name="T30" fmla="*/ 276 w 1524"/>
              <a:gd name="T31" fmla="*/ 440 h 928"/>
              <a:gd name="T32" fmla="*/ 249 w 1524"/>
              <a:gd name="T33" fmla="*/ 420 h 928"/>
              <a:gd name="T34" fmla="*/ 203 w 1524"/>
              <a:gd name="T35" fmla="*/ 496 h 928"/>
              <a:gd name="T36" fmla="*/ 127 w 1524"/>
              <a:gd name="T37" fmla="*/ 562 h 928"/>
              <a:gd name="T38" fmla="*/ 27 w 1524"/>
              <a:gd name="T39" fmla="*/ 593 h 928"/>
              <a:gd name="T40" fmla="*/ 61 w 1524"/>
              <a:gd name="T41" fmla="*/ 689 h 928"/>
              <a:gd name="T42" fmla="*/ 64 w 1524"/>
              <a:gd name="T43" fmla="*/ 693 h 928"/>
              <a:gd name="T44" fmla="*/ 67 w 1524"/>
              <a:gd name="T45" fmla="*/ 697 h 928"/>
              <a:gd name="T46" fmla="*/ 91 w 1524"/>
              <a:gd name="T47" fmla="*/ 721 h 928"/>
              <a:gd name="T48" fmla="*/ 94 w 1524"/>
              <a:gd name="T49" fmla="*/ 724 h 928"/>
              <a:gd name="T50" fmla="*/ 106 w 1524"/>
              <a:gd name="T51" fmla="*/ 733 h 928"/>
              <a:gd name="T52" fmla="*/ 136 w 1524"/>
              <a:gd name="T53" fmla="*/ 764 h 928"/>
              <a:gd name="T54" fmla="*/ 154 w 1524"/>
              <a:gd name="T55" fmla="*/ 854 h 928"/>
              <a:gd name="T56" fmla="*/ 134 w 1524"/>
              <a:gd name="T57" fmla="*/ 928 h 928"/>
              <a:gd name="T58" fmla="*/ 215 w 1524"/>
              <a:gd name="T59" fmla="*/ 921 h 928"/>
              <a:gd name="T60" fmla="*/ 245 w 1524"/>
              <a:gd name="T61" fmla="*/ 883 h 928"/>
              <a:gd name="T62" fmla="*/ 288 w 1524"/>
              <a:gd name="T63" fmla="*/ 852 h 928"/>
              <a:gd name="T64" fmla="*/ 392 w 1524"/>
              <a:gd name="T65" fmla="*/ 806 h 928"/>
              <a:gd name="T66" fmla="*/ 439 w 1524"/>
              <a:gd name="T67" fmla="*/ 752 h 928"/>
              <a:gd name="T68" fmla="*/ 506 w 1524"/>
              <a:gd name="T69" fmla="*/ 744 h 928"/>
              <a:gd name="T70" fmla="*/ 615 w 1524"/>
              <a:gd name="T71" fmla="*/ 718 h 928"/>
              <a:gd name="T72" fmla="*/ 683 w 1524"/>
              <a:gd name="T73" fmla="*/ 772 h 928"/>
              <a:gd name="T74" fmla="*/ 895 w 1524"/>
              <a:gd name="T75" fmla="*/ 832 h 928"/>
              <a:gd name="T76" fmla="*/ 939 w 1524"/>
              <a:gd name="T77" fmla="*/ 869 h 928"/>
              <a:gd name="T78" fmla="*/ 969 w 1524"/>
              <a:gd name="T79" fmla="*/ 879 h 928"/>
              <a:gd name="T80" fmla="*/ 1151 w 1524"/>
              <a:gd name="T81" fmla="*/ 894 h 928"/>
              <a:gd name="T82" fmla="*/ 1327 w 1524"/>
              <a:gd name="T83" fmla="*/ 921 h 928"/>
              <a:gd name="T84" fmla="*/ 1373 w 1524"/>
              <a:gd name="T85" fmla="*/ 899 h 928"/>
              <a:gd name="T86" fmla="*/ 1476 w 1524"/>
              <a:gd name="T87" fmla="*/ 779 h 928"/>
              <a:gd name="T88" fmla="*/ 1422 w 1524"/>
              <a:gd name="T89" fmla="*/ 678 h 928"/>
              <a:gd name="T90" fmla="*/ 1406 w 1524"/>
              <a:gd name="T91" fmla="*/ 618 h 928"/>
              <a:gd name="T92" fmla="*/ 1400 w 1524"/>
              <a:gd name="T93" fmla="*/ 554 h 928"/>
              <a:gd name="T94" fmla="*/ 1416 w 1524"/>
              <a:gd name="T95" fmla="*/ 496 h 928"/>
              <a:gd name="T96" fmla="*/ 1437 w 1524"/>
              <a:gd name="T97" fmla="*/ 476 h 928"/>
              <a:gd name="T98" fmla="*/ 1468 w 1524"/>
              <a:gd name="T99" fmla="*/ 425 h 928"/>
              <a:gd name="T100" fmla="*/ 1517 w 1524"/>
              <a:gd name="T101" fmla="*/ 332 h 928"/>
              <a:gd name="T102" fmla="*/ 1492 w 1524"/>
              <a:gd name="T103" fmla="*/ 289 h 928"/>
              <a:gd name="T104" fmla="*/ 1508 w 1524"/>
              <a:gd name="T105" fmla="*/ 188 h 928"/>
              <a:gd name="T106" fmla="*/ 1520 w 1524"/>
              <a:gd name="T107" fmla="*/ 124 h 928"/>
              <a:gd name="T108" fmla="*/ 1381 w 1524"/>
              <a:gd name="T109" fmla="*/ 102 h 928"/>
              <a:gd name="T110" fmla="*/ 1343 w 1524"/>
              <a:gd name="T111" fmla="*/ 58 h 928"/>
              <a:gd name="T112" fmla="*/ 1340 w 1524"/>
              <a:gd name="T113" fmla="*/ 55 h 928"/>
              <a:gd name="T114" fmla="*/ 1252 w 1524"/>
              <a:gd name="T115" fmla="*/ 34 h 928"/>
              <a:gd name="T116" fmla="*/ 1178 w 1524"/>
              <a:gd name="T117" fmla="*/ 0 h 928"/>
              <a:gd name="T118" fmla="*/ 1157 w 1524"/>
              <a:gd name="T119" fmla="*/ 34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524" h="928">
                <a:moveTo>
                  <a:pt x="1157" y="34"/>
                </a:moveTo>
                <a:cubicBezTo>
                  <a:pt x="1069" y="34"/>
                  <a:pt x="1104" y="54"/>
                  <a:pt x="1069" y="54"/>
                </a:cubicBezTo>
                <a:cubicBezTo>
                  <a:pt x="1033" y="54"/>
                  <a:pt x="1077" y="42"/>
                  <a:pt x="1040" y="52"/>
                </a:cubicBezTo>
                <a:cubicBezTo>
                  <a:pt x="1004" y="61"/>
                  <a:pt x="1001" y="102"/>
                  <a:pt x="961" y="102"/>
                </a:cubicBezTo>
                <a:cubicBezTo>
                  <a:pt x="931" y="102"/>
                  <a:pt x="940" y="91"/>
                  <a:pt x="907" y="88"/>
                </a:cubicBezTo>
                <a:cubicBezTo>
                  <a:pt x="896" y="103"/>
                  <a:pt x="906" y="96"/>
                  <a:pt x="886" y="102"/>
                </a:cubicBezTo>
                <a:cubicBezTo>
                  <a:pt x="886" y="145"/>
                  <a:pt x="894" y="202"/>
                  <a:pt x="850" y="215"/>
                </a:cubicBezTo>
                <a:cubicBezTo>
                  <a:pt x="824" y="222"/>
                  <a:pt x="824" y="210"/>
                  <a:pt x="813" y="232"/>
                </a:cubicBezTo>
                <a:cubicBezTo>
                  <a:pt x="808" y="243"/>
                  <a:pt x="813" y="256"/>
                  <a:pt x="790" y="283"/>
                </a:cubicBezTo>
                <a:cubicBezTo>
                  <a:pt x="757" y="323"/>
                  <a:pt x="764" y="307"/>
                  <a:pt x="764" y="386"/>
                </a:cubicBezTo>
                <a:cubicBezTo>
                  <a:pt x="747" y="398"/>
                  <a:pt x="754" y="399"/>
                  <a:pt x="735" y="404"/>
                </a:cubicBezTo>
                <a:cubicBezTo>
                  <a:pt x="714" y="410"/>
                  <a:pt x="715" y="402"/>
                  <a:pt x="695" y="411"/>
                </a:cubicBezTo>
                <a:lnTo>
                  <a:pt x="618" y="477"/>
                </a:lnTo>
                <a:cubicBezTo>
                  <a:pt x="592" y="500"/>
                  <a:pt x="530" y="522"/>
                  <a:pt x="514" y="522"/>
                </a:cubicBezTo>
                <a:cubicBezTo>
                  <a:pt x="511" y="522"/>
                  <a:pt x="456" y="498"/>
                  <a:pt x="452" y="495"/>
                </a:cubicBezTo>
                <a:cubicBezTo>
                  <a:pt x="353" y="434"/>
                  <a:pt x="394" y="520"/>
                  <a:pt x="276" y="440"/>
                </a:cubicBezTo>
                <a:cubicBezTo>
                  <a:pt x="264" y="432"/>
                  <a:pt x="261" y="428"/>
                  <a:pt x="249" y="420"/>
                </a:cubicBezTo>
                <a:cubicBezTo>
                  <a:pt x="169" y="463"/>
                  <a:pt x="225" y="433"/>
                  <a:pt x="203" y="496"/>
                </a:cubicBezTo>
                <a:cubicBezTo>
                  <a:pt x="196" y="517"/>
                  <a:pt x="153" y="562"/>
                  <a:pt x="127" y="562"/>
                </a:cubicBezTo>
                <a:cubicBezTo>
                  <a:pt x="118" y="562"/>
                  <a:pt x="0" y="512"/>
                  <a:pt x="27" y="593"/>
                </a:cubicBezTo>
                <a:cubicBezTo>
                  <a:pt x="49" y="659"/>
                  <a:pt x="33" y="653"/>
                  <a:pt x="61" y="689"/>
                </a:cubicBezTo>
                <a:cubicBezTo>
                  <a:pt x="62" y="691"/>
                  <a:pt x="63" y="692"/>
                  <a:pt x="64" y="693"/>
                </a:cubicBezTo>
                <a:cubicBezTo>
                  <a:pt x="65" y="694"/>
                  <a:pt x="66" y="696"/>
                  <a:pt x="67" y="697"/>
                </a:cubicBezTo>
                <a:lnTo>
                  <a:pt x="91" y="721"/>
                </a:lnTo>
                <a:cubicBezTo>
                  <a:pt x="92" y="722"/>
                  <a:pt x="93" y="723"/>
                  <a:pt x="94" y="724"/>
                </a:cubicBezTo>
                <a:cubicBezTo>
                  <a:pt x="95" y="724"/>
                  <a:pt x="105" y="732"/>
                  <a:pt x="106" y="733"/>
                </a:cubicBezTo>
                <a:lnTo>
                  <a:pt x="136" y="764"/>
                </a:lnTo>
                <a:cubicBezTo>
                  <a:pt x="181" y="808"/>
                  <a:pt x="154" y="791"/>
                  <a:pt x="154" y="854"/>
                </a:cubicBezTo>
                <a:cubicBezTo>
                  <a:pt x="63" y="854"/>
                  <a:pt x="124" y="886"/>
                  <a:pt x="134" y="928"/>
                </a:cubicBezTo>
                <a:cubicBezTo>
                  <a:pt x="163" y="926"/>
                  <a:pt x="176" y="921"/>
                  <a:pt x="215" y="921"/>
                </a:cubicBezTo>
                <a:cubicBezTo>
                  <a:pt x="227" y="900"/>
                  <a:pt x="224" y="903"/>
                  <a:pt x="245" y="883"/>
                </a:cubicBezTo>
                <a:lnTo>
                  <a:pt x="288" y="852"/>
                </a:lnTo>
                <a:cubicBezTo>
                  <a:pt x="353" y="818"/>
                  <a:pt x="321" y="810"/>
                  <a:pt x="392" y="806"/>
                </a:cubicBezTo>
                <a:cubicBezTo>
                  <a:pt x="437" y="804"/>
                  <a:pt x="430" y="792"/>
                  <a:pt x="439" y="752"/>
                </a:cubicBezTo>
                <a:lnTo>
                  <a:pt x="506" y="744"/>
                </a:lnTo>
                <a:cubicBezTo>
                  <a:pt x="539" y="731"/>
                  <a:pt x="548" y="685"/>
                  <a:pt x="615" y="718"/>
                </a:cubicBezTo>
                <a:cubicBezTo>
                  <a:pt x="652" y="736"/>
                  <a:pt x="654" y="753"/>
                  <a:pt x="683" y="772"/>
                </a:cubicBezTo>
                <a:cubicBezTo>
                  <a:pt x="782" y="720"/>
                  <a:pt x="815" y="751"/>
                  <a:pt x="895" y="832"/>
                </a:cubicBezTo>
                <a:cubicBezTo>
                  <a:pt x="910" y="847"/>
                  <a:pt x="918" y="860"/>
                  <a:pt x="939" y="869"/>
                </a:cubicBezTo>
                <a:cubicBezTo>
                  <a:pt x="950" y="874"/>
                  <a:pt x="958" y="875"/>
                  <a:pt x="969" y="879"/>
                </a:cubicBezTo>
                <a:cubicBezTo>
                  <a:pt x="1103" y="926"/>
                  <a:pt x="1061" y="894"/>
                  <a:pt x="1151" y="894"/>
                </a:cubicBezTo>
                <a:cubicBezTo>
                  <a:pt x="1215" y="894"/>
                  <a:pt x="1126" y="921"/>
                  <a:pt x="1327" y="921"/>
                </a:cubicBezTo>
                <a:cubicBezTo>
                  <a:pt x="1351" y="921"/>
                  <a:pt x="1360" y="913"/>
                  <a:pt x="1373" y="899"/>
                </a:cubicBezTo>
                <a:cubicBezTo>
                  <a:pt x="1446" y="821"/>
                  <a:pt x="1476" y="836"/>
                  <a:pt x="1476" y="779"/>
                </a:cubicBezTo>
                <a:cubicBezTo>
                  <a:pt x="1476" y="721"/>
                  <a:pt x="1424" y="740"/>
                  <a:pt x="1422" y="678"/>
                </a:cubicBezTo>
                <a:cubicBezTo>
                  <a:pt x="1419" y="627"/>
                  <a:pt x="1431" y="650"/>
                  <a:pt x="1406" y="618"/>
                </a:cubicBezTo>
                <a:cubicBezTo>
                  <a:pt x="1384" y="589"/>
                  <a:pt x="1396" y="588"/>
                  <a:pt x="1400" y="554"/>
                </a:cubicBezTo>
                <a:cubicBezTo>
                  <a:pt x="1405" y="513"/>
                  <a:pt x="1392" y="521"/>
                  <a:pt x="1416" y="496"/>
                </a:cubicBezTo>
                <a:cubicBezTo>
                  <a:pt x="1423" y="488"/>
                  <a:pt x="1430" y="484"/>
                  <a:pt x="1437" y="476"/>
                </a:cubicBezTo>
                <a:lnTo>
                  <a:pt x="1468" y="425"/>
                </a:lnTo>
                <a:cubicBezTo>
                  <a:pt x="1506" y="350"/>
                  <a:pt x="1517" y="395"/>
                  <a:pt x="1517" y="332"/>
                </a:cubicBezTo>
                <a:cubicBezTo>
                  <a:pt x="1517" y="316"/>
                  <a:pt x="1503" y="310"/>
                  <a:pt x="1492" y="289"/>
                </a:cubicBezTo>
                <a:cubicBezTo>
                  <a:pt x="1457" y="216"/>
                  <a:pt x="1488" y="220"/>
                  <a:pt x="1508" y="188"/>
                </a:cubicBezTo>
                <a:cubicBezTo>
                  <a:pt x="1515" y="176"/>
                  <a:pt x="1517" y="151"/>
                  <a:pt x="1520" y="124"/>
                </a:cubicBezTo>
                <a:cubicBezTo>
                  <a:pt x="1524" y="87"/>
                  <a:pt x="1474" y="102"/>
                  <a:pt x="1381" y="102"/>
                </a:cubicBezTo>
                <a:cubicBezTo>
                  <a:pt x="1374" y="74"/>
                  <a:pt x="1377" y="90"/>
                  <a:pt x="1343" y="58"/>
                </a:cubicBezTo>
                <a:cubicBezTo>
                  <a:pt x="1342" y="57"/>
                  <a:pt x="1341" y="56"/>
                  <a:pt x="1340" y="55"/>
                </a:cubicBezTo>
                <a:cubicBezTo>
                  <a:pt x="1298" y="14"/>
                  <a:pt x="1275" y="41"/>
                  <a:pt x="1252" y="34"/>
                </a:cubicBezTo>
                <a:cubicBezTo>
                  <a:pt x="1234" y="28"/>
                  <a:pt x="1254" y="6"/>
                  <a:pt x="1178" y="0"/>
                </a:cubicBezTo>
                <a:cubicBezTo>
                  <a:pt x="1170" y="15"/>
                  <a:pt x="1166" y="20"/>
                  <a:pt x="1157" y="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Freeform 65"/>
          <p:cNvSpPr>
            <a:spLocks/>
          </p:cNvSpPr>
          <p:nvPr/>
        </p:nvSpPr>
        <p:spPr bwMode="auto">
          <a:xfrm>
            <a:off x="7728243" y="5069712"/>
            <a:ext cx="339473" cy="301044"/>
          </a:xfrm>
          <a:custGeom>
            <a:avLst/>
            <a:gdLst>
              <a:gd name="T0" fmla="*/ 507 w 649"/>
              <a:gd name="T1" fmla="*/ 81 h 516"/>
              <a:gd name="T2" fmla="*/ 446 w 649"/>
              <a:gd name="T3" fmla="*/ 81 h 516"/>
              <a:gd name="T4" fmla="*/ 419 w 649"/>
              <a:gd name="T5" fmla="*/ 129 h 516"/>
              <a:gd name="T6" fmla="*/ 363 w 649"/>
              <a:gd name="T7" fmla="*/ 90 h 516"/>
              <a:gd name="T8" fmla="*/ 337 w 649"/>
              <a:gd name="T9" fmla="*/ 54 h 516"/>
              <a:gd name="T10" fmla="*/ 270 w 649"/>
              <a:gd name="T11" fmla="*/ 55 h 516"/>
              <a:gd name="T12" fmla="*/ 222 w 649"/>
              <a:gd name="T13" fmla="*/ 81 h 516"/>
              <a:gd name="T14" fmla="*/ 175 w 649"/>
              <a:gd name="T15" fmla="*/ 68 h 516"/>
              <a:gd name="T16" fmla="*/ 126 w 649"/>
              <a:gd name="T17" fmla="*/ 155 h 516"/>
              <a:gd name="T18" fmla="*/ 100 w 649"/>
              <a:gd name="T19" fmla="*/ 203 h 516"/>
              <a:gd name="T20" fmla="*/ 46 w 649"/>
              <a:gd name="T21" fmla="*/ 196 h 516"/>
              <a:gd name="T22" fmla="*/ 59 w 649"/>
              <a:gd name="T23" fmla="*/ 237 h 516"/>
              <a:gd name="T24" fmla="*/ 74 w 649"/>
              <a:gd name="T25" fmla="*/ 358 h 516"/>
              <a:gd name="T26" fmla="*/ 81 w 649"/>
              <a:gd name="T27" fmla="*/ 365 h 516"/>
              <a:gd name="T28" fmla="*/ 130 w 649"/>
              <a:gd name="T29" fmla="*/ 417 h 516"/>
              <a:gd name="T30" fmla="*/ 210 w 649"/>
              <a:gd name="T31" fmla="*/ 507 h 516"/>
              <a:gd name="T32" fmla="*/ 229 w 649"/>
              <a:gd name="T33" fmla="*/ 515 h 516"/>
              <a:gd name="T34" fmla="*/ 296 w 649"/>
              <a:gd name="T35" fmla="*/ 453 h 516"/>
              <a:gd name="T36" fmla="*/ 439 w 649"/>
              <a:gd name="T37" fmla="*/ 366 h 516"/>
              <a:gd name="T38" fmla="*/ 412 w 649"/>
              <a:gd name="T39" fmla="*/ 305 h 516"/>
              <a:gd name="T40" fmla="*/ 489 w 649"/>
              <a:gd name="T41" fmla="*/ 200 h 516"/>
              <a:gd name="T42" fmla="*/ 511 w 649"/>
              <a:gd name="T43" fmla="*/ 153 h 516"/>
              <a:gd name="T44" fmla="*/ 520 w 649"/>
              <a:gd name="T45" fmla="*/ 136 h 516"/>
              <a:gd name="T46" fmla="*/ 525 w 649"/>
              <a:gd name="T47" fmla="*/ 127 h 516"/>
              <a:gd name="T48" fmla="*/ 572 w 649"/>
              <a:gd name="T49" fmla="*/ 72 h 516"/>
              <a:gd name="T50" fmla="*/ 602 w 649"/>
              <a:gd name="T51" fmla="*/ 54 h 516"/>
              <a:gd name="T52" fmla="*/ 649 w 649"/>
              <a:gd name="T53" fmla="*/ 47 h 516"/>
              <a:gd name="T54" fmla="*/ 569 w 649"/>
              <a:gd name="T55" fmla="*/ 15 h 516"/>
              <a:gd name="T56" fmla="*/ 537 w 649"/>
              <a:gd name="T57" fmla="*/ 44 h 516"/>
              <a:gd name="T58" fmla="*/ 507 w 649"/>
              <a:gd name="T59" fmla="*/ 81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49" h="516">
                <a:moveTo>
                  <a:pt x="507" y="81"/>
                </a:moveTo>
                <a:lnTo>
                  <a:pt x="446" y="81"/>
                </a:lnTo>
                <a:cubicBezTo>
                  <a:pt x="435" y="102"/>
                  <a:pt x="424" y="109"/>
                  <a:pt x="419" y="129"/>
                </a:cubicBezTo>
                <a:cubicBezTo>
                  <a:pt x="374" y="128"/>
                  <a:pt x="385" y="115"/>
                  <a:pt x="363" y="90"/>
                </a:cubicBezTo>
                <a:cubicBezTo>
                  <a:pt x="349" y="74"/>
                  <a:pt x="343" y="80"/>
                  <a:pt x="337" y="54"/>
                </a:cubicBezTo>
                <a:cubicBezTo>
                  <a:pt x="323" y="54"/>
                  <a:pt x="281" y="52"/>
                  <a:pt x="270" y="55"/>
                </a:cubicBezTo>
                <a:cubicBezTo>
                  <a:pt x="226" y="64"/>
                  <a:pt x="269" y="81"/>
                  <a:pt x="222" y="81"/>
                </a:cubicBezTo>
                <a:cubicBezTo>
                  <a:pt x="197" y="81"/>
                  <a:pt x="198" y="73"/>
                  <a:pt x="175" y="68"/>
                </a:cubicBezTo>
                <a:cubicBezTo>
                  <a:pt x="128" y="137"/>
                  <a:pt x="192" y="86"/>
                  <a:pt x="126" y="155"/>
                </a:cubicBezTo>
                <a:cubicBezTo>
                  <a:pt x="104" y="179"/>
                  <a:pt x="112" y="179"/>
                  <a:pt x="100" y="203"/>
                </a:cubicBezTo>
                <a:cubicBezTo>
                  <a:pt x="76" y="198"/>
                  <a:pt x="78" y="196"/>
                  <a:pt x="46" y="196"/>
                </a:cubicBezTo>
                <a:cubicBezTo>
                  <a:pt x="49" y="236"/>
                  <a:pt x="59" y="211"/>
                  <a:pt x="59" y="237"/>
                </a:cubicBezTo>
                <a:cubicBezTo>
                  <a:pt x="59" y="260"/>
                  <a:pt x="0" y="289"/>
                  <a:pt x="74" y="358"/>
                </a:cubicBezTo>
                <a:cubicBezTo>
                  <a:pt x="75" y="360"/>
                  <a:pt x="79" y="363"/>
                  <a:pt x="81" y="365"/>
                </a:cubicBezTo>
                <a:cubicBezTo>
                  <a:pt x="91" y="374"/>
                  <a:pt x="126" y="404"/>
                  <a:pt x="130" y="417"/>
                </a:cubicBezTo>
                <a:cubicBezTo>
                  <a:pt x="148" y="464"/>
                  <a:pt x="96" y="458"/>
                  <a:pt x="210" y="507"/>
                </a:cubicBezTo>
                <a:cubicBezTo>
                  <a:pt x="230" y="516"/>
                  <a:pt x="201" y="508"/>
                  <a:pt x="229" y="515"/>
                </a:cubicBezTo>
                <a:cubicBezTo>
                  <a:pt x="306" y="463"/>
                  <a:pt x="244" y="465"/>
                  <a:pt x="296" y="453"/>
                </a:cubicBezTo>
                <a:cubicBezTo>
                  <a:pt x="339" y="444"/>
                  <a:pt x="411" y="404"/>
                  <a:pt x="439" y="366"/>
                </a:cubicBezTo>
                <a:cubicBezTo>
                  <a:pt x="427" y="315"/>
                  <a:pt x="420" y="337"/>
                  <a:pt x="412" y="305"/>
                </a:cubicBezTo>
                <a:lnTo>
                  <a:pt x="489" y="200"/>
                </a:lnTo>
                <a:cubicBezTo>
                  <a:pt x="513" y="167"/>
                  <a:pt x="497" y="186"/>
                  <a:pt x="511" y="153"/>
                </a:cubicBezTo>
                <a:cubicBezTo>
                  <a:pt x="519" y="134"/>
                  <a:pt x="513" y="150"/>
                  <a:pt x="520" y="136"/>
                </a:cubicBezTo>
                <a:lnTo>
                  <a:pt x="525" y="127"/>
                </a:lnTo>
                <a:cubicBezTo>
                  <a:pt x="549" y="74"/>
                  <a:pt x="541" y="87"/>
                  <a:pt x="572" y="72"/>
                </a:cubicBezTo>
                <a:lnTo>
                  <a:pt x="602" y="54"/>
                </a:lnTo>
                <a:cubicBezTo>
                  <a:pt x="636" y="39"/>
                  <a:pt x="610" y="66"/>
                  <a:pt x="649" y="47"/>
                </a:cubicBezTo>
                <a:cubicBezTo>
                  <a:pt x="645" y="0"/>
                  <a:pt x="598" y="4"/>
                  <a:pt x="569" y="15"/>
                </a:cubicBezTo>
                <a:cubicBezTo>
                  <a:pt x="548" y="23"/>
                  <a:pt x="552" y="27"/>
                  <a:pt x="537" y="44"/>
                </a:cubicBezTo>
                <a:cubicBezTo>
                  <a:pt x="518" y="65"/>
                  <a:pt x="522" y="53"/>
                  <a:pt x="507" y="81"/>
                </a:cubicBezTo>
                <a:close/>
              </a:path>
            </a:pathLst>
          </a:custGeom>
          <a:solidFill>
            <a:schemeClr val="accent3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Freeform 97"/>
          <p:cNvSpPr>
            <a:spLocks/>
          </p:cNvSpPr>
          <p:nvPr/>
        </p:nvSpPr>
        <p:spPr bwMode="auto">
          <a:xfrm>
            <a:off x="4586698" y="2264245"/>
            <a:ext cx="11511" cy="6407"/>
          </a:xfrm>
          <a:custGeom>
            <a:avLst/>
            <a:gdLst>
              <a:gd name="T0" fmla="*/ 0 w 15"/>
              <a:gd name="T1" fmla="*/ 20 h 20"/>
              <a:gd name="T2" fmla="*/ 14 w 15"/>
              <a:gd name="T3" fmla="*/ 0 h 20"/>
              <a:gd name="T4" fmla="*/ 0 w 15"/>
              <a:gd name="T5" fmla="*/ 0 h 20"/>
              <a:gd name="T6" fmla="*/ 0 w 15"/>
              <a:gd name="T7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" h="20">
                <a:moveTo>
                  <a:pt x="0" y="20"/>
                </a:moveTo>
                <a:cubicBezTo>
                  <a:pt x="15" y="10"/>
                  <a:pt x="8" y="19"/>
                  <a:pt x="14" y="0"/>
                </a:cubicBezTo>
                <a:lnTo>
                  <a:pt x="0" y="0"/>
                </a:lnTo>
                <a:lnTo>
                  <a:pt x="0" y="2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Freeform 99"/>
          <p:cNvSpPr>
            <a:spLocks/>
          </p:cNvSpPr>
          <p:nvPr/>
        </p:nvSpPr>
        <p:spPr bwMode="auto">
          <a:xfrm>
            <a:off x="4275998" y="5543696"/>
            <a:ext cx="17260" cy="12808"/>
          </a:xfrm>
          <a:custGeom>
            <a:avLst/>
            <a:gdLst>
              <a:gd name="T0" fmla="*/ 1 w 29"/>
              <a:gd name="T1" fmla="*/ 15 h 30"/>
              <a:gd name="T2" fmla="*/ 12 w 29"/>
              <a:gd name="T3" fmla="*/ 15 h 30"/>
              <a:gd name="T4" fmla="*/ 9 w 29"/>
              <a:gd name="T5" fmla="*/ 13 h 30"/>
              <a:gd name="T6" fmla="*/ 1 w 29"/>
              <a:gd name="T7" fmla="*/ 1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" h="30">
                <a:moveTo>
                  <a:pt x="1" y="15"/>
                </a:moveTo>
                <a:cubicBezTo>
                  <a:pt x="1" y="23"/>
                  <a:pt x="16" y="30"/>
                  <a:pt x="12" y="15"/>
                </a:cubicBezTo>
                <a:cubicBezTo>
                  <a:pt x="8" y="0"/>
                  <a:pt x="29" y="15"/>
                  <a:pt x="9" y="13"/>
                </a:cubicBezTo>
                <a:cubicBezTo>
                  <a:pt x="0" y="12"/>
                  <a:pt x="1" y="1"/>
                  <a:pt x="1" y="1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Freeform 10"/>
          <p:cNvSpPr>
            <a:spLocks/>
          </p:cNvSpPr>
          <p:nvPr/>
        </p:nvSpPr>
        <p:spPr bwMode="auto">
          <a:xfrm>
            <a:off x="2854821" y="2622933"/>
            <a:ext cx="1283086" cy="1742209"/>
          </a:xfrm>
          <a:custGeom>
            <a:avLst/>
            <a:gdLst>
              <a:gd name="T0" fmla="*/ 951 w 2430"/>
              <a:gd name="T1" fmla="*/ 655 h 2967"/>
              <a:gd name="T2" fmla="*/ 945 w 2430"/>
              <a:gd name="T3" fmla="*/ 868 h 2967"/>
              <a:gd name="T4" fmla="*/ 872 w 2430"/>
              <a:gd name="T5" fmla="*/ 1206 h 2967"/>
              <a:gd name="T6" fmla="*/ 768 w 2430"/>
              <a:gd name="T7" fmla="*/ 1004 h 2967"/>
              <a:gd name="T8" fmla="*/ 635 w 2430"/>
              <a:gd name="T9" fmla="*/ 934 h 2967"/>
              <a:gd name="T10" fmla="*/ 635 w 2430"/>
              <a:gd name="T11" fmla="*/ 1178 h 2967"/>
              <a:gd name="T12" fmla="*/ 534 w 2430"/>
              <a:gd name="T13" fmla="*/ 1356 h 2967"/>
              <a:gd name="T14" fmla="*/ 443 w 2430"/>
              <a:gd name="T15" fmla="*/ 1421 h 2967"/>
              <a:gd name="T16" fmla="*/ 139 w 2430"/>
              <a:gd name="T17" fmla="*/ 1577 h 2967"/>
              <a:gd name="T18" fmla="*/ 45 w 2430"/>
              <a:gd name="T19" fmla="*/ 1829 h 2967"/>
              <a:gd name="T20" fmla="*/ 373 w 2430"/>
              <a:gd name="T21" fmla="*/ 1982 h 2967"/>
              <a:gd name="T22" fmla="*/ 472 w 2430"/>
              <a:gd name="T23" fmla="*/ 2066 h 2967"/>
              <a:gd name="T24" fmla="*/ 601 w 2430"/>
              <a:gd name="T25" fmla="*/ 2154 h 2967"/>
              <a:gd name="T26" fmla="*/ 808 w 2430"/>
              <a:gd name="T27" fmla="*/ 2245 h 2967"/>
              <a:gd name="T28" fmla="*/ 899 w 2430"/>
              <a:gd name="T29" fmla="*/ 2513 h 2967"/>
              <a:gd name="T30" fmla="*/ 1138 w 2430"/>
              <a:gd name="T31" fmla="*/ 2586 h 2967"/>
              <a:gd name="T32" fmla="*/ 1435 w 2430"/>
              <a:gd name="T33" fmla="*/ 2683 h 2967"/>
              <a:gd name="T34" fmla="*/ 1733 w 2430"/>
              <a:gd name="T35" fmla="*/ 2818 h 2967"/>
              <a:gd name="T36" fmla="*/ 1875 w 2430"/>
              <a:gd name="T37" fmla="*/ 2703 h 2967"/>
              <a:gd name="T38" fmla="*/ 2088 w 2430"/>
              <a:gd name="T39" fmla="*/ 2870 h 2967"/>
              <a:gd name="T40" fmla="*/ 2281 w 2430"/>
              <a:gd name="T41" fmla="*/ 2946 h 2967"/>
              <a:gd name="T42" fmla="*/ 2411 w 2430"/>
              <a:gd name="T43" fmla="*/ 2541 h 2967"/>
              <a:gd name="T44" fmla="*/ 2276 w 2430"/>
              <a:gd name="T45" fmla="*/ 2288 h 2967"/>
              <a:gd name="T46" fmla="*/ 2160 w 2430"/>
              <a:gd name="T47" fmla="*/ 2032 h 2967"/>
              <a:gd name="T48" fmla="*/ 2118 w 2430"/>
              <a:gd name="T49" fmla="*/ 1748 h 2967"/>
              <a:gd name="T50" fmla="*/ 2138 w 2430"/>
              <a:gd name="T51" fmla="*/ 1510 h 2967"/>
              <a:gd name="T52" fmla="*/ 2188 w 2430"/>
              <a:gd name="T53" fmla="*/ 1306 h 2967"/>
              <a:gd name="T54" fmla="*/ 2041 w 2430"/>
              <a:gd name="T55" fmla="*/ 1209 h 2967"/>
              <a:gd name="T56" fmla="*/ 1935 w 2430"/>
              <a:gd name="T57" fmla="*/ 954 h 2967"/>
              <a:gd name="T58" fmla="*/ 2007 w 2430"/>
              <a:gd name="T59" fmla="*/ 681 h 2967"/>
              <a:gd name="T60" fmla="*/ 1929 w 2430"/>
              <a:gd name="T61" fmla="*/ 420 h 2967"/>
              <a:gd name="T62" fmla="*/ 1791 w 2430"/>
              <a:gd name="T63" fmla="*/ 510 h 2967"/>
              <a:gd name="T64" fmla="*/ 1907 w 2430"/>
              <a:gd name="T65" fmla="*/ 625 h 2967"/>
              <a:gd name="T66" fmla="*/ 1722 w 2430"/>
              <a:gd name="T67" fmla="*/ 627 h 2967"/>
              <a:gd name="T68" fmla="*/ 1733 w 2430"/>
              <a:gd name="T69" fmla="*/ 311 h 2967"/>
              <a:gd name="T70" fmla="*/ 1522 w 2430"/>
              <a:gd name="T71" fmla="*/ 500 h 2967"/>
              <a:gd name="T72" fmla="*/ 1570 w 2430"/>
              <a:gd name="T73" fmla="*/ 738 h 2967"/>
              <a:gd name="T74" fmla="*/ 1458 w 2430"/>
              <a:gd name="T75" fmla="*/ 932 h 2967"/>
              <a:gd name="T76" fmla="*/ 1563 w 2430"/>
              <a:gd name="T77" fmla="*/ 1077 h 2967"/>
              <a:gd name="T78" fmla="*/ 1767 w 2430"/>
              <a:gd name="T79" fmla="*/ 1321 h 2967"/>
              <a:gd name="T80" fmla="*/ 1794 w 2430"/>
              <a:gd name="T81" fmla="*/ 1605 h 2967"/>
              <a:gd name="T82" fmla="*/ 1643 w 2430"/>
              <a:gd name="T83" fmla="*/ 1255 h 2967"/>
              <a:gd name="T84" fmla="*/ 1462 w 2430"/>
              <a:gd name="T85" fmla="*/ 1422 h 2967"/>
              <a:gd name="T86" fmla="*/ 1272 w 2430"/>
              <a:gd name="T87" fmla="*/ 1673 h 2967"/>
              <a:gd name="T88" fmla="*/ 938 w 2430"/>
              <a:gd name="T89" fmla="*/ 1729 h 2967"/>
              <a:gd name="T90" fmla="*/ 818 w 2430"/>
              <a:gd name="T91" fmla="*/ 1538 h 2967"/>
              <a:gd name="T92" fmla="*/ 1258 w 2430"/>
              <a:gd name="T93" fmla="*/ 1429 h 2967"/>
              <a:gd name="T94" fmla="*/ 1304 w 2430"/>
              <a:gd name="T95" fmla="*/ 1041 h 2967"/>
              <a:gd name="T96" fmla="*/ 1434 w 2430"/>
              <a:gd name="T97" fmla="*/ 562 h 2967"/>
              <a:gd name="T98" fmla="*/ 1536 w 2430"/>
              <a:gd name="T99" fmla="*/ 216 h 2967"/>
              <a:gd name="T100" fmla="*/ 1381 w 2430"/>
              <a:gd name="T101" fmla="*/ 100 h 2967"/>
              <a:gd name="T102" fmla="*/ 1131 w 2430"/>
              <a:gd name="T103" fmla="*/ 361 h 2967"/>
              <a:gd name="T104" fmla="*/ 986 w 2430"/>
              <a:gd name="T105" fmla="*/ 439 h 29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430" h="2967">
                <a:moveTo>
                  <a:pt x="960" y="474"/>
                </a:moveTo>
                <a:cubicBezTo>
                  <a:pt x="960" y="517"/>
                  <a:pt x="1013" y="520"/>
                  <a:pt x="986" y="574"/>
                </a:cubicBezTo>
                <a:cubicBezTo>
                  <a:pt x="975" y="597"/>
                  <a:pt x="984" y="583"/>
                  <a:pt x="960" y="596"/>
                </a:cubicBezTo>
                <a:cubicBezTo>
                  <a:pt x="960" y="635"/>
                  <a:pt x="960" y="626"/>
                  <a:pt x="951" y="655"/>
                </a:cubicBezTo>
                <a:cubicBezTo>
                  <a:pt x="944" y="679"/>
                  <a:pt x="946" y="696"/>
                  <a:pt x="946" y="725"/>
                </a:cubicBezTo>
                <a:cubicBezTo>
                  <a:pt x="922" y="730"/>
                  <a:pt x="905" y="737"/>
                  <a:pt x="886" y="752"/>
                </a:cubicBezTo>
                <a:cubicBezTo>
                  <a:pt x="880" y="757"/>
                  <a:pt x="850" y="760"/>
                  <a:pt x="887" y="811"/>
                </a:cubicBezTo>
                <a:cubicBezTo>
                  <a:pt x="909" y="843"/>
                  <a:pt x="941" y="841"/>
                  <a:pt x="945" y="868"/>
                </a:cubicBezTo>
                <a:cubicBezTo>
                  <a:pt x="952" y="916"/>
                  <a:pt x="915" y="957"/>
                  <a:pt x="969" y="1007"/>
                </a:cubicBezTo>
                <a:cubicBezTo>
                  <a:pt x="994" y="1030"/>
                  <a:pt x="1011" y="1015"/>
                  <a:pt x="1014" y="1057"/>
                </a:cubicBezTo>
                <a:cubicBezTo>
                  <a:pt x="960" y="1069"/>
                  <a:pt x="946" y="1111"/>
                  <a:pt x="946" y="1165"/>
                </a:cubicBezTo>
                <a:cubicBezTo>
                  <a:pt x="919" y="1184"/>
                  <a:pt x="910" y="1197"/>
                  <a:pt x="872" y="1206"/>
                </a:cubicBezTo>
                <a:cubicBezTo>
                  <a:pt x="857" y="1191"/>
                  <a:pt x="855" y="1187"/>
                  <a:pt x="842" y="1167"/>
                </a:cubicBezTo>
                <a:cubicBezTo>
                  <a:pt x="827" y="1142"/>
                  <a:pt x="821" y="1147"/>
                  <a:pt x="818" y="1117"/>
                </a:cubicBezTo>
                <a:cubicBezTo>
                  <a:pt x="813" y="1065"/>
                  <a:pt x="822" y="1077"/>
                  <a:pt x="790" y="1036"/>
                </a:cubicBezTo>
                <a:lnTo>
                  <a:pt x="768" y="1004"/>
                </a:lnTo>
                <a:cubicBezTo>
                  <a:pt x="767" y="1003"/>
                  <a:pt x="766" y="1002"/>
                  <a:pt x="765" y="1000"/>
                </a:cubicBezTo>
                <a:cubicBezTo>
                  <a:pt x="735" y="959"/>
                  <a:pt x="730" y="944"/>
                  <a:pt x="692" y="905"/>
                </a:cubicBezTo>
                <a:cubicBezTo>
                  <a:pt x="674" y="887"/>
                  <a:pt x="662" y="867"/>
                  <a:pt x="641" y="853"/>
                </a:cubicBezTo>
                <a:cubicBezTo>
                  <a:pt x="601" y="913"/>
                  <a:pt x="604" y="902"/>
                  <a:pt x="635" y="934"/>
                </a:cubicBezTo>
                <a:cubicBezTo>
                  <a:pt x="663" y="964"/>
                  <a:pt x="655" y="1004"/>
                  <a:pt x="655" y="1043"/>
                </a:cubicBezTo>
                <a:cubicBezTo>
                  <a:pt x="655" y="1069"/>
                  <a:pt x="652" y="1053"/>
                  <a:pt x="641" y="1063"/>
                </a:cubicBezTo>
                <a:lnTo>
                  <a:pt x="603" y="1099"/>
                </a:lnTo>
                <a:cubicBezTo>
                  <a:pt x="552" y="1156"/>
                  <a:pt x="635" y="1142"/>
                  <a:pt x="635" y="1178"/>
                </a:cubicBezTo>
                <a:cubicBezTo>
                  <a:pt x="635" y="1253"/>
                  <a:pt x="615" y="1218"/>
                  <a:pt x="614" y="1267"/>
                </a:cubicBezTo>
                <a:cubicBezTo>
                  <a:pt x="635" y="1272"/>
                  <a:pt x="629" y="1266"/>
                  <a:pt x="635" y="1287"/>
                </a:cubicBezTo>
                <a:cubicBezTo>
                  <a:pt x="617" y="1299"/>
                  <a:pt x="607" y="1307"/>
                  <a:pt x="584" y="1318"/>
                </a:cubicBezTo>
                <a:cubicBezTo>
                  <a:pt x="563" y="1328"/>
                  <a:pt x="553" y="1338"/>
                  <a:pt x="534" y="1356"/>
                </a:cubicBezTo>
                <a:cubicBezTo>
                  <a:pt x="508" y="1381"/>
                  <a:pt x="517" y="1384"/>
                  <a:pt x="478" y="1388"/>
                </a:cubicBezTo>
                <a:cubicBezTo>
                  <a:pt x="451" y="1391"/>
                  <a:pt x="461" y="1380"/>
                  <a:pt x="449" y="1399"/>
                </a:cubicBezTo>
                <a:cubicBezTo>
                  <a:pt x="440" y="1412"/>
                  <a:pt x="447" y="1404"/>
                  <a:pt x="444" y="1415"/>
                </a:cubicBezTo>
                <a:cubicBezTo>
                  <a:pt x="444" y="1417"/>
                  <a:pt x="444" y="1419"/>
                  <a:pt x="443" y="1421"/>
                </a:cubicBezTo>
                <a:lnTo>
                  <a:pt x="437" y="1435"/>
                </a:lnTo>
                <a:cubicBezTo>
                  <a:pt x="410" y="1476"/>
                  <a:pt x="300" y="1441"/>
                  <a:pt x="217" y="1479"/>
                </a:cubicBezTo>
                <a:lnTo>
                  <a:pt x="160" y="1511"/>
                </a:lnTo>
                <a:cubicBezTo>
                  <a:pt x="160" y="1547"/>
                  <a:pt x="168" y="1570"/>
                  <a:pt x="139" y="1577"/>
                </a:cubicBezTo>
                <a:cubicBezTo>
                  <a:pt x="65" y="1596"/>
                  <a:pt x="72" y="1535"/>
                  <a:pt x="72" y="1687"/>
                </a:cubicBezTo>
                <a:cubicBezTo>
                  <a:pt x="72" y="1712"/>
                  <a:pt x="100" y="1708"/>
                  <a:pt x="88" y="1742"/>
                </a:cubicBezTo>
                <a:cubicBezTo>
                  <a:pt x="75" y="1778"/>
                  <a:pt x="72" y="1746"/>
                  <a:pt x="72" y="1809"/>
                </a:cubicBezTo>
                <a:cubicBezTo>
                  <a:pt x="50" y="1820"/>
                  <a:pt x="60" y="1811"/>
                  <a:pt x="45" y="1829"/>
                </a:cubicBezTo>
                <a:cubicBezTo>
                  <a:pt x="0" y="1880"/>
                  <a:pt x="45" y="1892"/>
                  <a:pt x="97" y="1946"/>
                </a:cubicBezTo>
                <a:cubicBezTo>
                  <a:pt x="138" y="1987"/>
                  <a:pt x="155" y="1977"/>
                  <a:pt x="194" y="1951"/>
                </a:cubicBezTo>
                <a:cubicBezTo>
                  <a:pt x="216" y="1966"/>
                  <a:pt x="201" y="1963"/>
                  <a:pt x="229" y="1971"/>
                </a:cubicBezTo>
                <a:cubicBezTo>
                  <a:pt x="309" y="1992"/>
                  <a:pt x="292" y="1937"/>
                  <a:pt x="373" y="1982"/>
                </a:cubicBezTo>
                <a:lnTo>
                  <a:pt x="406" y="2003"/>
                </a:lnTo>
                <a:cubicBezTo>
                  <a:pt x="407" y="2004"/>
                  <a:pt x="409" y="2005"/>
                  <a:pt x="410" y="2006"/>
                </a:cubicBezTo>
                <a:cubicBezTo>
                  <a:pt x="412" y="2007"/>
                  <a:pt x="416" y="2011"/>
                  <a:pt x="417" y="2012"/>
                </a:cubicBezTo>
                <a:cubicBezTo>
                  <a:pt x="433" y="2025"/>
                  <a:pt x="472" y="2045"/>
                  <a:pt x="472" y="2066"/>
                </a:cubicBezTo>
                <a:cubicBezTo>
                  <a:pt x="472" y="2099"/>
                  <a:pt x="439" y="2080"/>
                  <a:pt x="438" y="2134"/>
                </a:cubicBezTo>
                <a:cubicBezTo>
                  <a:pt x="494" y="2149"/>
                  <a:pt x="474" y="2193"/>
                  <a:pt x="548" y="2135"/>
                </a:cubicBezTo>
                <a:lnTo>
                  <a:pt x="574" y="2120"/>
                </a:lnTo>
                <a:cubicBezTo>
                  <a:pt x="587" y="2133"/>
                  <a:pt x="590" y="2138"/>
                  <a:pt x="601" y="2154"/>
                </a:cubicBezTo>
                <a:cubicBezTo>
                  <a:pt x="625" y="2148"/>
                  <a:pt x="610" y="2148"/>
                  <a:pt x="635" y="2140"/>
                </a:cubicBezTo>
                <a:cubicBezTo>
                  <a:pt x="649" y="2136"/>
                  <a:pt x="715" y="2137"/>
                  <a:pt x="723" y="2140"/>
                </a:cubicBezTo>
                <a:cubicBezTo>
                  <a:pt x="740" y="2147"/>
                  <a:pt x="776" y="2181"/>
                  <a:pt x="788" y="2198"/>
                </a:cubicBezTo>
                <a:cubicBezTo>
                  <a:pt x="799" y="2213"/>
                  <a:pt x="798" y="2227"/>
                  <a:pt x="808" y="2245"/>
                </a:cubicBezTo>
                <a:cubicBezTo>
                  <a:pt x="824" y="2275"/>
                  <a:pt x="823" y="2247"/>
                  <a:pt x="825" y="2289"/>
                </a:cubicBezTo>
                <a:cubicBezTo>
                  <a:pt x="827" y="2341"/>
                  <a:pt x="824" y="2346"/>
                  <a:pt x="857" y="2379"/>
                </a:cubicBezTo>
                <a:cubicBezTo>
                  <a:pt x="911" y="2435"/>
                  <a:pt x="872" y="2406"/>
                  <a:pt x="872" y="2479"/>
                </a:cubicBezTo>
                <a:cubicBezTo>
                  <a:pt x="872" y="2494"/>
                  <a:pt x="892" y="2513"/>
                  <a:pt x="899" y="2513"/>
                </a:cubicBezTo>
                <a:cubicBezTo>
                  <a:pt x="931" y="2513"/>
                  <a:pt x="919" y="2493"/>
                  <a:pt x="1028" y="2493"/>
                </a:cubicBezTo>
                <a:cubicBezTo>
                  <a:pt x="1030" y="2521"/>
                  <a:pt x="1033" y="2525"/>
                  <a:pt x="1062" y="2527"/>
                </a:cubicBezTo>
                <a:cubicBezTo>
                  <a:pt x="1062" y="2554"/>
                  <a:pt x="1060" y="2543"/>
                  <a:pt x="1068" y="2561"/>
                </a:cubicBezTo>
                <a:cubicBezTo>
                  <a:pt x="1119" y="2561"/>
                  <a:pt x="1111" y="2558"/>
                  <a:pt x="1138" y="2586"/>
                </a:cubicBezTo>
                <a:cubicBezTo>
                  <a:pt x="1209" y="2661"/>
                  <a:pt x="1182" y="2606"/>
                  <a:pt x="1243" y="2623"/>
                </a:cubicBezTo>
                <a:cubicBezTo>
                  <a:pt x="1266" y="2629"/>
                  <a:pt x="1283" y="2626"/>
                  <a:pt x="1301" y="2640"/>
                </a:cubicBezTo>
                <a:cubicBezTo>
                  <a:pt x="1313" y="2650"/>
                  <a:pt x="1313" y="2662"/>
                  <a:pt x="1333" y="2662"/>
                </a:cubicBezTo>
                <a:cubicBezTo>
                  <a:pt x="1410" y="2662"/>
                  <a:pt x="1339" y="2645"/>
                  <a:pt x="1435" y="2683"/>
                </a:cubicBezTo>
                <a:cubicBezTo>
                  <a:pt x="1478" y="2700"/>
                  <a:pt x="1454" y="2715"/>
                  <a:pt x="1457" y="2744"/>
                </a:cubicBezTo>
                <a:cubicBezTo>
                  <a:pt x="1460" y="2777"/>
                  <a:pt x="1476" y="2764"/>
                  <a:pt x="1495" y="2778"/>
                </a:cubicBezTo>
                <a:cubicBezTo>
                  <a:pt x="1507" y="2786"/>
                  <a:pt x="1497" y="2779"/>
                  <a:pt x="1508" y="2792"/>
                </a:cubicBezTo>
                <a:cubicBezTo>
                  <a:pt x="1558" y="2847"/>
                  <a:pt x="1590" y="2818"/>
                  <a:pt x="1733" y="2818"/>
                </a:cubicBezTo>
                <a:cubicBezTo>
                  <a:pt x="1760" y="2762"/>
                  <a:pt x="1717" y="2803"/>
                  <a:pt x="1797" y="2754"/>
                </a:cubicBezTo>
                <a:cubicBezTo>
                  <a:pt x="1804" y="2750"/>
                  <a:pt x="1809" y="2747"/>
                  <a:pt x="1814" y="2744"/>
                </a:cubicBezTo>
                <a:cubicBezTo>
                  <a:pt x="1816" y="2743"/>
                  <a:pt x="1821" y="2740"/>
                  <a:pt x="1823" y="2739"/>
                </a:cubicBezTo>
                <a:lnTo>
                  <a:pt x="1875" y="2703"/>
                </a:lnTo>
                <a:cubicBezTo>
                  <a:pt x="1887" y="2727"/>
                  <a:pt x="1899" y="2744"/>
                  <a:pt x="1910" y="2770"/>
                </a:cubicBezTo>
                <a:cubicBezTo>
                  <a:pt x="1921" y="2797"/>
                  <a:pt x="1935" y="2814"/>
                  <a:pt x="1956" y="2832"/>
                </a:cubicBezTo>
                <a:cubicBezTo>
                  <a:pt x="2006" y="2819"/>
                  <a:pt x="1971" y="2805"/>
                  <a:pt x="2034" y="2835"/>
                </a:cubicBezTo>
                <a:cubicBezTo>
                  <a:pt x="2059" y="2847"/>
                  <a:pt x="2073" y="2846"/>
                  <a:pt x="2088" y="2870"/>
                </a:cubicBezTo>
                <a:cubicBezTo>
                  <a:pt x="2103" y="2896"/>
                  <a:pt x="2106" y="2912"/>
                  <a:pt x="2146" y="2913"/>
                </a:cubicBezTo>
                <a:cubicBezTo>
                  <a:pt x="2151" y="2900"/>
                  <a:pt x="2141" y="2895"/>
                  <a:pt x="2178" y="2900"/>
                </a:cubicBezTo>
                <a:cubicBezTo>
                  <a:pt x="2213" y="2905"/>
                  <a:pt x="2228" y="2949"/>
                  <a:pt x="2255" y="2967"/>
                </a:cubicBezTo>
                <a:lnTo>
                  <a:pt x="2281" y="2946"/>
                </a:lnTo>
                <a:cubicBezTo>
                  <a:pt x="2323" y="2901"/>
                  <a:pt x="2322" y="2906"/>
                  <a:pt x="2322" y="2839"/>
                </a:cubicBezTo>
                <a:cubicBezTo>
                  <a:pt x="2342" y="2825"/>
                  <a:pt x="2347" y="2824"/>
                  <a:pt x="2361" y="2802"/>
                </a:cubicBezTo>
                <a:cubicBezTo>
                  <a:pt x="2402" y="2735"/>
                  <a:pt x="2335" y="2686"/>
                  <a:pt x="2322" y="2662"/>
                </a:cubicBezTo>
                <a:cubicBezTo>
                  <a:pt x="2350" y="2620"/>
                  <a:pt x="2377" y="2579"/>
                  <a:pt x="2411" y="2541"/>
                </a:cubicBezTo>
                <a:cubicBezTo>
                  <a:pt x="2430" y="2519"/>
                  <a:pt x="2424" y="2536"/>
                  <a:pt x="2424" y="2493"/>
                </a:cubicBezTo>
                <a:lnTo>
                  <a:pt x="2424" y="2425"/>
                </a:lnTo>
                <a:cubicBezTo>
                  <a:pt x="2424" y="2364"/>
                  <a:pt x="2318" y="2355"/>
                  <a:pt x="2308" y="2351"/>
                </a:cubicBezTo>
                <a:cubicBezTo>
                  <a:pt x="2285" y="2340"/>
                  <a:pt x="2278" y="2315"/>
                  <a:pt x="2276" y="2288"/>
                </a:cubicBezTo>
                <a:cubicBezTo>
                  <a:pt x="2271" y="2226"/>
                  <a:pt x="2322" y="2230"/>
                  <a:pt x="2294" y="2175"/>
                </a:cubicBezTo>
                <a:cubicBezTo>
                  <a:pt x="2284" y="2154"/>
                  <a:pt x="2272" y="2117"/>
                  <a:pt x="2244" y="2104"/>
                </a:cubicBezTo>
                <a:cubicBezTo>
                  <a:pt x="2211" y="2089"/>
                  <a:pt x="2203" y="2101"/>
                  <a:pt x="2187" y="2066"/>
                </a:cubicBezTo>
                <a:cubicBezTo>
                  <a:pt x="2178" y="2048"/>
                  <a:pt x="2174" y="2052"/>
                  <a:pt x="2160" y="2032"/>
                </a:cubicBezTo>
                <a:cubicBezTo>
                  <a:pt x="2189" y="2013"/>
                  <a:pt x="2187" y="1992"/>
                  <a:pt x="2187" y="1958"/>
                </a:cubicBezTo>
                <a:cubicBezTo>
                  <a:pt x="2187" y="1913"/>
                  <a:pt x="2160" y="1932"/>
                  <a:pt x="2174" y="1898"/>
                </a:cubicBezTo>
                <a:cubicBezTo>
                  <a:pt x="2182" y="1875"/>
                  <a:pt x="2200" y="1867"/>
                  <a:pt x="2207" y="1843"/>
                </a:cubicBezTo>
                <a:cubicBezTo>
                  <a:pt x="2177" y="1798"/>
                  <a:pt x="2133" y="1802"/>
                  <a:pt x="2118" y="1748"/>
                </a:cubicBezTo>
                <a:cubicBezTo>
                  <a:pt x="2110" y="1719"/>
                  <a:pt x="2114" y="1729"/>
                  <a:pt x="2099" y="1707"/>
                </a:cubicBezTo>
                <a:cubicBezTo>
                  <a:pt x="2152" y="1627"/>
                  <a:pt x="2085" y="1598"/>
                  <a:pt x="2085" y="1578"/>
                </a:cubicBezTo>
                <a:cubicBezTo>
                  <a:pt x="2085" y="1559"/>
                  <a:pt x="2082" y="1530"/>
                  <a:pt x="2101" y="1522"/>
                </a:cubicBezTo>
                <a:cubicBezTo>
                  <a:pt x="2125" y="1513"/>
                  <a:pt x="2116" y="1544"/>
                  <a:pt x="2138" y="1510"/>
                </a:cubicBezTo>
                <a:cubicBezTo>
                  <a:pt x="2150" y="1492"/>
                  <a:pt x="2139" y="1494"/>
                  <a:pt x="2161" y="1472"/>
                </a:cubicBezTo>
                <a:cubicBezTo>
                  <a:pt x="2220" y="1410"/>
                  <a:pt x="2169" y="1410"/>
                  <a:pt x="2160" y="1375"/>
                </a:cubicBezTo>
                <a:cubicBezTo>
                  <a:pt x="2173" y="1356"/>
                  <a:pt x="2180" y="1359"/>
                  <a:pt x="2200" y="1348"/>
                </a:cubicBezTo>
                <a:cubicBezTo>
                  <a:pt x="2197" y="1313"/>
                  <a:pt x="2195" y="1340"/>
                  <a:pt x="2188" y="1306"/>
                </a:cubicBezTo>
                <a:cubicBezTo>
                  <a:pt x="2184" y="1286"/>
                  <a:pt x="2187" y="1275"/>
                  <a:pt x="2179" y="1261"/>
                </a:cubicBezTo>
                <a:cubicBezTo>
                  <a:pt x="2165" y="1234"/>
                  <a:pt x="2144" y="1247"/>
                  <a:pt x="2133" y="1199"/>
                </a:cubicBezTo>
                <a:cubicBezTo>
                  <a:pt x="2079" y="1200"/>
                  <a:pt x="2090" y="1217"/>
                  <a:pt x="2058" y="1226"/>
                </a:cubicBezTo>
                <a:cubicBezTo>
                  <a:pt x="2042" y="1215"/>
                  <a:pt x="2051" y="1219"/>
                  <a:pt x="2041" y="1209"/>
                </a:cubicBezTo>
                <a:lnTo>
                  <a:pt x="2022" y="1187"/>
                </a:lnTo>
                <a:cubicBezTo>
                  <a:pt x="2007" y="1162"/>
                  <a:pt x="2030" y="1177"/>
                  <a:pt x="2006" y="1162"/>
                </a:cubicBezTo>
                <a:cubicBezTo>
                  <a:pt x="1969" y="1139"/>
                  <a:pt x="1970" y="1179"/>
                  <a:pt x="1918" y="1088"/>
                </a:cubicBezTo>
                <a:cubicBezTo>
                  <a:pt x="1890" y="1037"/>
                  <a:pt x="1883" y="987"/>
                  <a:pt x="1935" y="954"/>
                </a:cubicBezTo>
                <a:cubicBezTo>
                  <a:pt x="1954" y="943"/>
                  <a:pt x="1976" y="925"/>
                  <a:pt x="1989" y="906"/>
                </a:cubicBezTo>
                <a:lnTo>
                  <a:pt x="2011" y="867"/>
                </a:lnTo>
                <a:cubicBezTo>
                  <a:pt x="2087" y="867"/>
                  <a:pt x="2065" y="859"/>
                  <a:pt x="2065" y="711"/>
                </a:cubicBezTo>
                <a:cubicBezTo>
                  <a:pt x="2026" y="708"/>
                  <a:pt x="2034" y="698"/>
                  <a:pt x="2007" y="681"/>
                </a:cubicBezTo>
                <a:cubicBezTo>
                  <a:pt x="1984" y="667"/>
                  <a:pt x="1970" y="658"/>
                  <a:pt x="1970" y="623"/>
                </a:cubicBezTo>
                <a:cubicBezTo>
                  <a:pt x="1970" y="578"/>
                  <a:pt x="2011" y="558"/>
                  <a:pt x="2051" y="555"/>
                </a:cubicBezTo>
                <a:cubicBezTo>
                  <a:pt x="2056" y="500"/>
                  <a:pt x="2099" y="474"/>
                  <a:pt x="2011" y="474"/>
                </a:cubicBezTo>
                <a:cubicBezTo>
                  <a:pt x="2002" y="458"/>
                  <a:pt x="1929" y="366"/>
                  <a:pt x="1929" y="420"/>
                </a:cubicBezTo>
                <a:cubicBezTo>
                  <a:pt x="1929" y="453"/>
                  <a:pt x="1947" y="443"/>
                  <a:pt x="1936" y="467"/>
                </a:cubicBezTo>
                <a:cubicBezTo>
                  <a:pt x="1929" y="485"/>
                  <a:pt x="1911" y="492"/>
                  <a:pt x="1895" y="501"/>
                </a:cubicBezTo>
                <a:cubicBezTo>
                  <a:pt x="1860" y="505"/>
                  <a:pt x="1839" y="447"/>
                  <a:pt x="1807" y="447"/>
                </a:cubicBezTo>
                <a:cubicBezTo>
                  <a:pt x="1774" y="447"/>
                  <a:pt x="1777" y="487"/>
                  <a:pt x="1791" y="510"/>
                </a:cubicBezTo>
                <a:cubicBezTo>
                  <a:pt x="1805" y="534"/>
                  <a:pt x="1820" y="538"/>
                  <a:pt x="1834" y="562"/>
                </a:cubicBezTo>
                <a:lnTo>
                  <a:pt x="1841" y="575"/>
                </a:lnTo>
                <a:lnTo>
                  <a:pt x="1874" y="597"/>
                </a:lnTo>
                <a:cubicBezTo>
                  <a:pt x="1887" y="606"/>
                  <a:pt x="1896" y="612"/>
                  <a:pt x="1907" y="625"/>
                </a:cubicBezTo>
                <a:cubicBezTo>
                  <a:pt x="1931" y="651"/>
                  <a:pt x="1936" y="689"/>
                  <a:pt x="1936" y="731"/>
                </a:cubicBezTo>
                <a:lnTo>
                  <a:pt x="1903" y="724"/>
                </a:lnTo>
                <a:cubicBezTo>
                  <a:pt x="1891" y="716"/>
                  <a:pt x="1842" y="657"/>
                  <a:pt x="1834" y="657"/>
                </a:cubicBezTo>
                <a:cubicBezTo>
                  <a:pt x="1765" y="657"/>
                  <a:pt x="1825" y="703"/>
                  <a:pt x="1722" y="627"/>
                </a:cubicBezTo>
                <a:cubicBezTo>
                  <a:pt x="1658" y="579"/>
                  <a:pt x="1672" y="560"/>
                  <a:pt x="1672" y="487"/>
                </a:cubicBezTo>
                <a:cubicBezTo>
                  <a:pt x="1672" y="443"/>
                  <a:pt x="1708" y="430"/>
                  <a:pt x="1728" y="402"/>
                </a:cubicBezTo>
                <a:cubicBezTo>
                  <a:pt x="1742" y="383"/>
                  <a:pt x="1739" y="355"/>
                  <a:pt x="1739" y="332"/>
                </a:cubicBezTo>
                <a:cubicBezTo>
                  <a:pt x="1739" y="306"/>
                  <a:pt x="1741" y="329"/>
                  <a:pt x="1733" y="311"/>
                </a:cubicBezTo>
                <a:cubicBezTo>
                  <a:pt x="1704" y="330"/>
                  <a:pt x="1724" y="335"/>
                  <a:pt x="1672" y="413"/>
                </a:cubicBezTo>
                <a:cubicBezTo>
                  <a:pt x="1588" y="413"/>
                  <a:pt x="1587" y="440"/>
                  <a:pt x="1539" y="483"/>
                </a:cubicBezTo>
                <a:cubicBezTo>
                  <a:pt x="1537" y="485"/>
                  <a:pt x="1533" y="488"/>
                  <a:pt x="1532" y="490"/>
                </a:cubicBezTo>
                <a:cubicBezTo>
                  <a:pt x="1522" y="500"/>
                  <a:pt x="1529" y="492"/>
                  <a:pt x="1522" y="500"/>
                </a:cubicBezTo>
                <a:cubicBezTo>
                  <a:pt x="1515" y="509"/>
                  <a:pt x="1514" y="511"/>
                  <a:pt x="1509" y="521"/>
                </a:cubicBezTo>
                <a:cubicBezTo>
                  <a:pt x="1524" y="542"/>
                  <a:pt x="1525" y="528"/>
                  <a:pt x="1537" y="555"/>
                </a:cubicBezTo>
                <a:cubicBezTo>
                  <a:pt x="1546" y="575"/>
                  <a:pt x="1536" y="589"/>
                  <a:pt x="1536" y="616"/>
                </a:cubicBezTo>
                <a:cubicBezTo>
                  <a:pt x="1536" y="633"/>
                  <a:pt x="1570" y="704"/>
                  <a:pt x="1570" y="738"/>
                </a:cubicBezTo>
                <a:cubicBezTo>
                  <a:pt x="1570" y="759"/>
                  <a:pt x="1562" y="753"/>
                  <a:pt x="1550" y="765"/>
                </a:cubicBezTo>
                <a:cubicBezTo>
                  <a:pt x="1530" y="786"/>
                  <a:pt x="1511" y="792"/>
                  <a:pt x="1504" y="821"/>
                </a:cubicBezTo>
                <a:cubicBezTo>
                  <a:pt x="1496" y="853"/>
                  <a:pt x="1507" y="833"/>
                  <a:pt x="1492" y="863"/>
                </a:cubicBezTo>
                <a:cubicBezTo>
                  <a:pt x="1479" y="888"/>
                  <a:pt x="1464" y="903"/>
                  <a:pt x="1458" y="932"/>
                </a:cubicBezTo>
                <a:cubicBezTo>
                  <a:pt x="1451" y="961"/>
                  <a:pt x="1462" y="990"/>
                  <a:pt x="1462" y="1029"/>
                </a:cubicBezTo>
                <a:cubicBezTo>
                  <a:pt x="1429" y="1038"/>
                  <a:pt x="1428" y="1070"/>
                  <a:pt x="1434" y="1097"/>
                </a:cubicBezTo>
                <a:cubicBezTo>
                  <a:pt x="1492" y="1097"/>
                  <a:pt x="1473" y="1124"/>
                  <a:pt x="1502" y="1124"/>
                </a:cubicBezTo>
                <a:cubicBezTo>
                  <a:pt x="1527" y="1124"/>
                  <a:pt x="1545" y="1089"/>
                  <a:pt x="1563" y="1077"/>
                </a:cubicBezTo>
                <a:cubicBezTo>
                  <a:pt x="1598" y="1086"/>
                  <a:pt x="1602" y="1115"/>
                  <a:pt x="1632" y="1123"/>
                </a:cubicBezTo>
                <a:cubicBezTo>
                  <a:pt x="1662" y="1132"/>
                  <a:pt x="1684" y="1142"/>
                  <a:pt x="1711" y="1167"/>
                </a:cubicBezTo>
                <a:cubicBezTo>
                  <a:pt x="1731" y="1185"/>
                  <a:pt x="1753" y="1211"/>
                  <a:pt x="1766" y="1233"/>
                </a:cubicBezTo>
                <a:cubicBezTo>
                  <a:pt x="1806" y="1296"/>
                  <a:pt x="1767" y="1286"/>
                  <a:pt x="1767" y="1321"/>
                </a:cubicBezTo>
                <a:cubicBezTo>
                  <a:pt x="1767" y="1350"/>
                  <a:pt x="1780" y="1348"/>
                  <a:pt x="1780" y="1368"/>
                </a:cubicBezTo>
                <a:cubicBezTo>
                  <a:pt x="1780" y="1423"/>
                  <a:pt x="1719" y="1415"/>
                  <a:pt x="1719" y="1477"/>
                </a:cubicBezTo>
                <a:cubicBezTo>
                  <a:pt x="1719" y="1509"/>
                  <a:pt x="1737" y="1523"/>
                  <a:pt x="1759" y="1528"/>
                </a:cubicBezTo>
                <a:cubicBezTo>
                  <a:pt x="1841" y="1543"/>
                  <a:pt x="1819" y="1605"/>
                  <a:pt x="1794" y="1605"/>
                </a:cubicBezTo>
                <a:cubicBezTo>
                  <a:pt x="1733" y="1605"/>
                  <a:pt x="1735" y="1601"/>
                  <a:pt x="1694" y="1563"/>
                </a:cubicBezTo>
                <a:cubicBezTo>
                  <a:pt x="1653" y="1527"/>
                  <a:pt x="1658" y="1490"/>
                  <a:pt x="1658" y="1436"/>
                </a:cubicBezTo>
                <a:cubicBezTo>
                  <a:pt x="1658" y="1362"/>
                  <a:pt x="1712" y="1385"/>
                  <a:pt x="1684" y="1315"/>
                </a:cubicBezTo>
                <a:cubicBezTo>
                  <a:pt x="1675" y="1291"/>
                  <a:pt x="1652" y="1272"/>
                  <a:pt x="1643" y="1255"/>
                </a:cubicBezTo>
                <a:cubicBezTo>
                  <a:pt x="1634" y="1237"/>
                  <a:pt x="1640" y="1232"/>
                  <a:pt x="1631" y="1212"/>
                </a:cubicBezTo>
                <a:cubicBezTo>
                  <a:pt x="1598" y="1205"/>
                  <a:pt x="1591" y="1208"/>
                  <a:pt x="1551" y="1214"/>
                </a:cubicBezTo>
                <a:cubicBezTo>
                  <a:pt x="1509" y="1220"/>
                  <a:pt x="1487" y="1234"/>
                  <a:pt x="1463" y="1268"/>
                </a:cubicBezTo>
                <a:cubicBezTo>
                  <a:pt x="1442" y="1297"/>
                  <a:pt x="1462" y="1357"/>
                  <a:pt x="1462" y="1422"/>
                </a:cubicBezTo>
                <a:cubicBezTo>
                  <a:pt x="1462" y="1465"/>
                  <a:pt x="1416" y="1498"/>
                  <a:pt x="1392" y="1522"/>
                </a:cubicBezTo>
                <a:cubicBezTo>
                  <a:pt x="1347" y="1568"/>
                  <a:pt x="1340" y="1554"/>
                  <a:pt x="1340" y="1639"/>
                </a:cubicBezTo>
                <a:cubicBezTo>
                  <a:pt x="1333" y="1642"/>
                  <a:pt x="1322" y="1646"/>
                  <a:pt x="1316" y="1650"/>
                </a:cubicBezTo>
                <a:cubicBezTo>
                  <a:pt x="1294" y="1663"/>
                  <a:pt x="1296" y="1668"/>
                  <a:pt x="1272" y="1673"/>
                </a:cubicBezTo>
                <a:lnTo>
                  <a:pt x="1136" y="1721"/>
                </a:lnTo>
                <a:cubicBezTo>
                  <a:pt x="1107" y="1750"/>
                  <a:pt x="1169" y="1788"/>
                  <a:pt x="1062" y="1788"/>
                </a:cubicBezTo>
                <a:cubicBezTo>
                  <a:pt x="1003" y="1788"/>
                  <a:pt x="1051" y="1750"/>
                  <a:pt x="986" y="1742"/>
                </a:cubicBezTo>
                <a:cubicBezTo>
                  <a:pt x="949" y="1737"/>
                  <a:pt x="965" y="1750"/>
                  <a:pt x="938" y="1729"/>
                </a:cubicBezTo>
                <a:cubicBezTo>
                  <a:pt x="920" y="1716"/>
                  <a:pt x="919" y="1711"/>
                  <a:pt x="898" y="1702"/>
                </a:cubicBezTo>
                <a:cubicBezTo>
                  <a:pt x="873" y="1690"/>
                  <a:pt x="862" y="1680"/>
                  <a:pt x="845" y="1660"/>
                </a:cubicBezTo>
                <a:cubicBezTo>
                  <a:pt x="832" y="1644"/>
                  <a:pt x="824" y="1643"/>
                  <a:pt x="819" y="1625"/>
                </a:cubicBezTo>
                <a:cubicBezTo>
                  <a:pt x="809" y="1593"/>
                  <a:pt x="815" y="1563"/>
                  <a:pt x="818" y="1538"/>
                </a:cubicBezTo>
                <a:cubicBezTo>
                  <a:pt x="914" y="1540"/>
                  <a:pt x="904" y="1639"/>
                  <a:pt x="994" y="1578"/>
                </a:cubicBezTo>
                <a:cubicBezTo>
                  <a:pt x="1066" y="1597"/>
                  <a:pt x="1046" y="1625"/>
                  <a:pt x="1112" y="1547"/>
                </a:cubicBezTo>
                <a:lnTo>
                  <a:pt x="1137" y="1511"/>
                </a:lnTo>
                <a:cubicBezTo>
                  <a:pt x="1195" y="1431"/>
                  <a:pt x="1255" y="1433"/>
                  <a:pt x="1258" y="1429"/>
                </a:cubicBezTo>
                <a:cubicBezTo>
                  <a:pt x="1274" y="1396"/>
                  <a:pt x="1259" y="1358"/>
                  <a:pt x="1288" y="1316"/>
                </a:cubicBezTo>
                <a:cubicBezTo>
                  <a:pt x="1311" y="1284"/>
                  <a:pt x="1345" y="1287"/>
                  <a:pt x="1346" y="1233"/>
                </a:cubicBezTo>
                <a:cubicBezTo>
                  <a:pt x="1318" y="1221"/>
                  <a:pt x="1347" y="1237"/>
                  <a:pt x="1323" y="1208"/>
                </a:cubicBezTo>
                <a:cubicBezTo>
                  <a:pt x="1277" y="1151"/>
                  <a:pt x="1274" y="1109"/>
                  <a:pt x="1304" y="1041"/>
                </a:cubicBezTo>
                <a:lnTo>
                  <a:pt x="1332" y="954"/>
                </a:lnTo>
                <a:cubicBezTo>
                  <a:pt x="1340" y="911"/>
                  <a:pt x="1332" y="860"/>
                  <a:pt x="1367" y="792"/>
                </a:cubicBezTo>
                <a:cubicBezTo>
                  <a:pt x="1402" y="725"/>
                  <a:pt x="1380" y="792"/>
                  <a:pt x="1421" y="684"/>
                </a:cubicBezTo>
                <a:cubicBezTo>
                  <a:pt x="1434" y="649"/>
                  <a:pt x="1434" y="603"/>
                  <a:pt x="1434" y="562"/>
                </a:cubicBezTo>
                <a:cubicBezTo>
                  <a:pt x="1434" y="529"/>
                  <a:pt x="1389" y="555"/>
                  <a:pt x="1405" y="471"/>
                </a:cubicBezTo>
                <a:cubicBezTo>
                  <a:pt x="1412" y="432"/>
                  <a:pt x="1430" y="421"/>
                  <a:pt x="1456" y="394"/>
                </a:cubicBezTo>
                <a:cubicBezTo>
                  <a:pt x="1535" y="317"/>
                  <a:pt x="1481" y="321"/>
                  <a:pt x="1508" y="256"/>
                </a:cubicBezTo>
                <a:cubicBezTo>
                  <a:pt x="1514" y="244"/>
                  <a:pt x="1536" y="219"/>
                  <a:pt x="1536" y="216"/>
                </a:cubicBezTo>
                <a:cubicBezTo>
                  <a:pt x="1536" y="188"/>
                  <a:pt x="1532" y="206"/>
                  <a:pt x="1528" y="179"/>
                </a:cubicBezTo>
                <a:cubicBezTo>
                  <a:pt x="1524" y="146"/>
                  <a:pt x="1534" y="142"/>
                  <a:pt x="1488" y="135"/>
                </a:cubicBezTo>
                <a:cubicBezTo>
                  <a:pt x="1453" y="130"/>
                  <a:pt x="1478" y="141"/>
                  <a:pt x="1452" y="124"/>
                </a:cubicBezTo>
                <a:cubicBezTo>
                  <a:pt x="1407" y="92"/>
                  <a:pt x="1442" y="108"/>
                  <a:pt x="1381" y="100"/>
                </a:cubicBezTo>
                <a:cubicBezTo>
                  <a:pt x="1319" y="92"/>
                  <a:pt x="1316" y="0"/>
                  <a:pt x="1254" y="151"/>
                </a:cubicBezTo>
                <a:cubicBezTo>
                  <a:pt x="1247" y="168"/>
                  <a:pt x="1247" y="170"/>
                  <a:pt x="1240" y="185"/>
                </a:cubicBezTo>
                <a:lnTo>
                  <a:pt x="1210" y="250"/>
                </a:lnTo>
                <a:cubicBezTo>
                  <a:pt x="1179" y="295"/>
                  <a:pt x="1219" y="276"/>
                  <a:pt x="1131" y="361"/>
                </a:cubicBezTo>
                <a:cubicBezTo>
                  <a:pt x="1113" y="378"/>
                  <a:pt x="1124" y="370"/>
                  <a:pt x="1103" y="379"/>
                </a:cubicBezTo>
                <a:cubicBezTo>
                  <a:pt x="1101" y="380"/>
                  <a:pt x="1099" y="380"/>
                  <a:pt x="1098" y="381"/>
                </a:cubicBezTo>
                <a:lnTo>
                  <a:pt x="1088" y="385"/>
                </a:lnTo>
                <a:cubicBezTo>
                  <a:pt x="1056" y="400"/>
                  <a:pt x="1009" y="416"/>
                  <a:pt x="986" y="439"/>
                </a:cubicBezTo>
                <a:lnTo>
                  <a:pt x="979" y="445"/>
                </a:lnTo>
                <a:cubicBezTo>
                  <a:pt x="970" y="455"/>
                  <a:pt x="960" y="456"/>
                  <a:pt x="960" y="4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Freeform 11"/>
          <p:cNvSpPr>
            <a:spLocks/>
          </p:cNvSpPr>
          <p:nvPr/>
        </p:nvSpPr>
        <p:spPr bwMode="auto">
          <a:xfrm>
            <a:off x="2526862" y="3545278"/>
            <a:ext cx="1599541" cy="1249011"/>
          </a:xfrm>
          <a:custGeom>
            <a:avLst/>
            <a:gdLst>
              <a:gd name="T0" fmla="*/ 314 w 3032"/>
              <a:gd name="T1" fmla="*/ 180 h 2120"/>
              <a:gd name="T2" fmla="*/ 184 w 3032"/>
              <a:gd name="T3" fmla="*/ 409 h 2120"/>
              <a:gd name="T4" fmla="*/ 102 w 3032"/>
              <a:gd name="T5" fmla="*/ 639 h 2120"/>
              <a:gd name="T6" fmla="*/ 98 w 3032"/>
              <a:gd name="T7" fmla="*/ 819 h 2120"/>
              <a:gd name="T8" fmla="*/ 221 w 3032"/>
              <a:gd name="T9" fmla="*/ 940 h 2120"/>
              <a:gd name="T10" fmla="*/ 278 w 3032"/>
              <a:gd name="T11" fmla="*/ 1199 h 2120"/>
              <a:gd name="T12" fmla="*/ 306 w 3032"/>
              <a:gd name="T13" fmla="*/ 1370 h 2120"/>
              <a:gd name="T14" fmla="*/ 364 w 3032"/>
              <a:gd name="T15" fmla="*/ 1603 h 2120"/>
              <a:gd name="T16" fmla="*/ 460 w 3032"/>
              <a:gd name="T17" fmla="*/ 1812 h 2120"/>
              <a:gd name="T18" fmla="*/ 574 w 3032"/>
              <a:gd name="T19" fmla="*/ 1789 h 2120"/>
              <a:gd name="T20" fmla="*/ 821 w 3032"/>
              <a:gd name="T21" fmla="*/ 1731 h 2120"/>
              <a:gd name="T22" fmla="*/ 1043 w 3032"/>
              <a:gd name="T23" fmla="*/ 1663 h 2120"/>
              <a:gd name="T24" fmla="*/ 1273 w 3032"/>
              <a:gd name="T25" fmla="*/ 1826 h 2120"/>
              <a:gd name="T26" fmla="*/ 1380 w 3032"/>
              <a:gd name="T27" fmla="*/ 2018 h 2120"/>
              <a:gd name="T28" fmla="*/ 1529 w 3032"/>
              <a:gd name="T29" fmla="*/ 2079 h 2120"/>
              <a:gd name="T30" fmla="*/ 1684 w 3032"/>
              <a:gd name="T31" fmla="*/ 2004 h 2120"/>
              <a:gd name="T32" fmla="*/ 1724 w 3032"/>
              <a:gd name="T33" fmla="*/ 1969 h 2120"/>
              <a:gd name="T34" fmla="*/ 1863 w 3032"/>
              <a:gd name="T35" fmla="*/ 1783 h 2120"/>
              <a:gd name="T36" fmla="*/ 1977 w 3032"/>
              <a:gd name="T37" fmla="*/ 1666 h 2120"/>
              <a:gd name="T38" fmla="*/ 2206 w 3032"/>
              <a:gd name="T39" fmla="*/ 1699 h 2120"/>
              <a:gd name="T40" fmla="*/ 2430 w 3032"/>
              <a:gd name="T41" fmla="*/ 1746 h 2120"/>
              <a:gd name="T42" fmla="*/ 2619 w 3032"/>
              <a:gd name="T43" fmla="*/ 1719 h 2120"/>
              <a:gd name="T44" fmla="*/ 2786 w 3032"/>
              <a:gd name="T45" fmla="*/ 1730 h 2120"/>
              <a:gd name="T46" fmla="*/ 2889 w 3032"/>
              <a:gd name="T47" fmla="*/ 1691 h 2120"/>
              <a:gd name="T48" fmla="*/ 2900 w 3032"/>
              <a:gd name="T49" fmla="*/ 1548 h 2120"/>
              <a:gd name="T50" fmla="*/ 2841 w 3032"/>
              <a:gd name="T51" fmla="*/ 1404 h 2120"/>
              <a:gd name="T52" fmla="*/ 2631 w 3032"/>
              <a:gd name="T53" fmla="*/ 1288 h 2120"/>
              <a:gd name="T54" fmla="*/ 2559 w 3032"/>
              <a:gd name="T55" fmla="*/ 1299 h 2120"/>
              <a:gd name="T56" fmla="*/ 2440 w 3032"/>
              <a:gd name="T57" fmla="*/ 1208 h 2120"/>
              <a:gd name="T58" fmla="*/ 2166 w 3032"/>
              <a:gd name="T59" fmla="*/ 1279 h 2120"/>
              <a:gd name="T60" fmla="*/ 2068 w 3032"/>
              <a:gd name="T61" fmla="*/ 1214 h 2120"/>
              <a:gd name="T62" fmla="*/ 2044 w 3032"/>
              <a:gd name="T63" fmla="*/ 1137 h 2120"/>
              <a:gd name="T64" fmla="*/ 1854 w 3032"/>
              <a:gd name="T65" fmla="*/ 1089 h 2120"/>
              <a:gd name="T66" fmla="*/ 1654 w 3032"/>
              <a:gd name="T67" fmla="*/ 991 h 2120"/>
              <a:gd name="T68" fmla="*/ 1447 w 3032"/>
              <a:gd name="T69" fmla="*/ 819 h 2120"/>
              <a:gd name="T70" fmla="*/ 1325 w 3032"/>
              <a:gd name="T71" fmla="*/ 595 h 2120"/>
              <a:gd name="T72" fmla="*/ 1148 w 3032"/>
              <a:gd name="T73" fmla="*/ 614 h 2120"/>
              <a:gd name="T74" fmla="*/ 1041 w 3032"/>
              <a:gd name="T75" fmla="*/ 493 h 2120"/>
              <a:gd name="T76" fmla="*/ 861 w 3032"/>
              <a:gd name="T77" fmla="*/ 436 h 2120"/>
              <a:gd name="T78" fmla="*/ 637 w 3032"/>
              <a:gd name="T79" fmla="*/ 334 h 2120"/>
              <a:gd name="T80" fmla="*/ 661 w 3032"/>
              <a:gd name="T81" fmla="*/ 26 h 2120"/>
              <a:gd name="T82" fmla="*/ 528 w 3032"/>
              <a:gd name="T83" fmla="*/ 96 h 2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032" h="2120">
                <a:moveTo>
                  <a:pt x="431" y="141"/>
                </a:moveTo>
                <a:cubicBezTo>
                  <a:pt x="427" y="124"/>
                  <a:pt x="424" y="101"/>
                  <a:pt x="417" y="87"/>
                </a:cubicBezTo>
                <a:cubicBezTo>
                  <a:pt x="372" y="99"/>
                  <a:pt x="340" y="146"/>
                  <a:pt x="314" y="180"/>
                </a:cubicBezTo>
                <a:cubicBezTo>
                  <a:pt x="272" y="235"/>
                  <a:pt x="299" y="217"/>
                  <a:pt x="294" y="276"/>
                </a:cubicBezTo>
                <a:cubicBezTo>
                  <a:pt x="291" y="309"/>
                  <a:pt x="261" y="310"/>
                  <a:pt x="241" y="330"/>
                </a:cubicBezTo>
                <a:cubicBezTo>
                  <a:pt x="201" y="369"/>
                  <a:pt x="241" y="375"/>
                  <a:pt x="184" y="409"/>
                </a:cubicBezTo>
                <a:cubicBezTo>
                  <a:pt x="162" y="421"/>
                  <a:pt x="153" y="437"/>
                  <a:pt x="143" y="457"/>
                </a:cubicBezTo>
                <a:cubicBezTo>
                  <a:pt x="116" y="512"/>
                  <a:pt x="132" y="481"/>
                  <a:pt x="132" y="534"/>
                </a:cubicBezTo>
                <a:cubicBezTo>
                  <a:pt x="132" y="549"/>
                  <a:pt x="108" y="630"/>
                  <a:pt x="102" y="639"/>
                </a:cubicBezTo>
                <a:lnTo>
                  <a:pt x="67" y="672"/>
                </a:lnTo>
                <a:cubicBezTo>
                  <a:pt x="0" y="745"/>
                  <a:pt x="55" y="736"/>
                  <a:pt x="72" y="763"/>
                </a:cubicBezTo>
                <a:cubicBezTo>
                  <a:pt x="93" y="795"/>
                  <a:pt x="58" y="786"/>
                  <a:pt x="98" y="819"/>
                </a:cubicBezTo>
                <a:lnTo>
                  <a:pt x="181" y="899"/>
                </a:lnTo>
                <a:cubicBezTo>
                  <a:pt x="184" y="902"/>
                  <a:pt x="187" y="905"/>
                  <a:pt x="191" y="909"/>
                </a:cubicBezTo>
                <a:lnTo>
                  <a:pt x="221" y="940"/>
                </a:lnTo>
                <a:cubicBezTo>
                  <a:pt x="247" y="973"/>
                  <a:pt x="257" y="1008"/>
                  <a:pt x="284" y="1039"/>
                </a:cubicBezTo>
                <a:cubicBezTo>
                  <a:pt x="337" y="1099"/>
                  <a:pt x="312" y="1118"/>
                  <a:pt x="284" y="1181"/>
                </a:cubicBezTo>
                <a:lnTo>
                  <a:pt x="278" y="1199"/>
                </a:lnTo>
                <a:cubicBezTo>
                  <a:pt x="276" y="1227"/>
                  <a:pt x="288" y="1206"/>
                  <a:pt x="288" y="1232"/>
                </a:cubicBezTo>
                <a:cubicBezTo>
                  <a:pt x="288" y="1267"/>
                  <a:pt x="294" y="1298"/>
                  <a:pt x="275" y="1327"/>
                </a:cubicBezTo>
                <a:lnTo>
                  <a:pt x="306" y="1370"/>
                </a:lnTo>
                <a:cubicBezTo>
                  <a:pt x="316" y="1385"/>
                  <a:pt x="315" y="1359"/>
                  <a:pt x="315" y="1421"/>
                </a:cubicBezTo>
                <a:cubicBezTo>
                  <a:pt x="315" y="1455"/>
                  <a:pt x="267" y="1452"/>
                  <a:pt x="287" y="1510"/>
                </a:cubicBezTo>
                <a:cubicBezTo>
                  <a:pt x="298" y="1540"/>
                  <a:pt x="347" y="1560"/>
                  <a:pt x="364" y="1603"/>
                </a:cubicBezTo>
                <a:lnTo>
                  <a:pt x="368" y="1613"/>
                </a:lnTo>
                <a:cubicBezTo>
                  <a:pt x="379" y="1633"/>
                  <a:pt x="399" y="1639"/>
                  <a:pt x="416" y="1654"/>
                </a:cubicBezTo>
                <a:cubicBezTo>
                  <a:pt x="469" y="1700"/>
                  <a:pt x="379" y="1751"/>
                  <a:pt x="460" y="1812"/>
                </a:cubicBezTo>
                <a:cubicBezTo>
                  <a:pt x="477" y="1826"/>
                  <a:pt x="476" y="1837"/>
                  <a:pt x="504" y="1838"/>
                </a:cubicBezTo>
                <a:cubicBezTo>
                  <a:pt x="510" y="1838"/>
                  <a:pt x="540" y="1835"/>
                  <a:pt x="553" y="1835"/>
                </a:cubicBezTo>
                <a:lnTo>
                  <a:pt x="574" y="1789"/>
                </a:lnTo>
                <a:cubicBezTo>
                  <a:pt x="606" y="1735"/>
                  <a:pt x="660" y="1794"/>
                  <a:pt x="710" y="1755"/>
                </a:cubicBezTo>
                <a:cubicBezTo>
                  <a:pt x="742" y="1729"/>
                  <a:pt x="755" y="1745"/>
                  <a:pt x="797" y="1740"/>
                </a:cubicBezTo>
                <a:cubicBezTo>
                  <a:pt x="827" y="1736"/>
                  <a:pt x="806" y="1740"/>
                  <a:pt x="821" y="1731"/>
                </a:cubicBezTo>
                <a:cubicBezTo>
                  <a:pt x="839" y="1720"/>
                  <a:pt x="917" y="1694"/>
                  <a:pt x="919" y="1693"/>
                </a:cubicBezTo>
                <a:cubicBezTo>
                  <a:pt x="949" y="1662"/>
                  <a:pt x="881" y="1625"/>
                  <a:pt x="980" y="1625"/>
                </a:cubicBezTo>
                <a:cubicBezTo>
                  <a:pt x="999" y="1625"/>
                  <a:pt x="1026" y="1651"/>
                  <a:pt x="1043" y="1663"/>
                </a:cubicBezTo>
                <a:lnTo>
                  <a:pt x="1059" y="1674"/>
                </a:lnTo>
                <a:cubicBezTo>
                  <a:pt x="1070" y="1683"/>
                  <a:pt x="1074" y="1694"/>
                  <a:pt x="1087" y="1700"/>
                </a:cubicBezTo>
                <a:cubicBezTo>
                  <a:pt x="1165" y="1738"/>
                  <a:pt x="1194" y="1680"/>
                  <a:pt x="1273" y="1826"/>
                </a:cubicBezTo>
                <a:cubicBezTo>
                  <a:pt x="1282" y="1844"/>
                  <a:pt x="1275" y="1835"/>
                  <a:pt x="1287" y="1853"/>
                </a:cubicBezTo>
                <a:cubicBezTo>
                  <a:pt x="1305" y="1879"/>
                  <a:pt x="1322" y="1905"/>
                  <a:pt x="1325" y="1943"/>
                </a:cubicBezTo>
                <a:cubicBezTo>
                  <a:pt x="1382" y="1956"/>
                  <a:pt x="1380" y="1949"/>
                  <a:pt x="1380" y="2018"/>
                </a:cubicBezTo>
                <a:lnTo>
                  <a:pt x="1454" y="2058"/>
                </a:lnTo>
                <a:cubicBezTo>
                  <a:pt x="1456" y="2059"/>
                  <a:pt x="1461" y="2063"/>
                  <a:pt x="1463" y="2064"/>
                </a:cubicBezTo>
                <a:cubicBezTo>
                  <a:pt x="1485" y="2075"/>
                  <a:pt x="1507" y="2068"/>
                  <a:pt x="1529" y="2079"/>
                </a:cubicBezTo>
                <a:cubicBezTo>
                  <a:pt x="1584" y="2106"/>
                  <a:pt x="1568" y="2120"/>
                  <a:pt x="1632" y="2081"/>
                </a:cubicBezTo>
                <a:lnTo>
                  <a:pt x="1671" y="2065"/>
                </a:lnTo>
                <a:cubicBezTo>
                  <a:pt x="1676" y="2045"/>
                  <a:pt x="1675" y="2020"/>
                  <a:pt x="1684" y="2004"/>
                </a:cubicBezTo>
                <a:lnTo>
                  <a:pt x="1690" y="1996"/>
                </a:lnTo>
                <a:cubicBezTo>
                  <a:pt x="1691" y="1995"/>
                  <a:pt x="1692" y="1994"/>
                  <a:pt x="1693" y="1993"/>
                </a:cubicBezTo>
                <a:lnTo>
                  <a:pt x="1724" y="1969"/>
                </a:lnTo>
                <a:cubicBezTo>
                  <a:pt x="1784" y="1922"/>
                  <a:pt x="1827" y="1930"/>
                  <a:pt x="1834" y="1923"/>
                </a:cubicBezTo>
                <a:cubicBezTo>
                  <a:pt x="1847" y="1895"/>
                  <a:pt x="1837" y="1882"/>
                  <a:pt x="1841" y="1849"/>
                </a:cubicBezTo>
                <a:cubicBezTo>
                  <a:pt x="1844" y="1829"/>
                  <a:pt x="1856" y="1801"/>
                  <a:pt x="1863" y="1783"/>
                </a:cubicBezTo>
                <a:cubicBezTo>
                  <a:pt x="1872" y="1758"/>
                  <a:pt x="1878" y="1763"/>
                  <a:pt x="1889" y="1728"/>
                </a:cubicBezTo>
                <a:cubicBezTo>
                  <a:pt x="1896" y="1709"/>
                  <a:pt x="1912" y="1691"/>
                  <a:pt x="1922" y="1672"/>
                </a:cubicBezTo>
                <a:cubicBezTo>
                  <a:pt x="1949" y="1672"/>
                  <a:pt x="1956" y="1675"/>
                  <a:pt x="1977" y="1666"/>
                </a:cubicBezTo>
                <a:cubicBezTo>
                  <a:pt x="2005" y="1655"/>
                  <a:pt x="1987" y="1652"/>
                  <a:pt x="2030" y="1652"/>
                </a:cubicBezTo>
                <a:cubicBezTo>
                  <a:pt x="2038" y="1673"/>
                  <a:pt x="2019" y="1658"/>
                  <a:pt x="2047" y="1669"/>
                </a:cubicBezTo>
                <a:cubicBezTo>
                  <a:pt x="2090" y="1686"/>
                  <a:pt x="2176" y="1679"/>
                  <a:pt x="2206" y="1699"/>
                </a:cubicBezTo>
                <a:cubicBezTo>
                  <a:pt x="2243" y="1723"/>
                  <a:pt x="2210" y="1710"/>
                  <a:pt x="2259" y="1722"/>
                </a:cubicBezTo>
                <a:cubicBezTo>
                  <a:pt x="2283" y="1728"/>
                  <a:pt x="2285" y="1741"/>
                  <a:pt x="2307" y="1732"/>
                </a:cubicBezTo>
                <a:cubicBezTo>
                  <a:pt x="2362" y="1710"/>
                  <a:pt x="2382" y="1700"/>
                  <a:pt x="2430" y="1746"/>
                </a:cubicBezTo>
                <a:cubicBezTo>
                  <a:pt x="2472" y="1786"/>
                  <a:pt x="2465" y="1757"/>
                  <a:pt x="2518" y="1768"/>
                </a:cubicBezTo>
                <a:cubicBezTo>
                  <a:pt x="2555" y="1775"/>
                  <a:pt x="2523" y="1784"/>
                  <a:pt x="2566" y="1787"/>
                </a:cubicBezTo>
                <a:cubicBezTo>
                  <a:pt x="2585" y="1746"/>
                  <a:pt x="2567" y="1737"/>
                  <a:pt x="2619" y="1719"/>
                </a:cubicBezTo>
                <a:lnTo>
                  <a:pt x="2662" y="1700"/>
                </a:lnTo>
                <a:cubicBezTo>
                  <a:pt x="2697" y="1689"/>
                  <a:pt x="2685" y="1703"/>
                  <a:pt x="2701" y="1672"/>
                </a:cubicBezTo>
                <a:lnTo>
                  <a:pt x="2786" y="1730"/>
                </a:lnTo>
                <a:cubicBezTo>
                  <a:pt x="2800" y="1741"/>
                  <a:pt x="2779" y="1740"/>
                  <a:pt x="2817" y="1740"/>
                </a:cubicBezTo>
                <a:cubicBezTo>
                  <a:pt x="2835" y="1740"/>
                  <a:pt x="2843" y="1722"/>
                  <a:pt x="2855" y="1711"/>
                </a:cubicBezTo>
                <a:cubicBezTo>
                  <a:pt x="2869" y="1699"/>
                  <a:pt x="2875" y="1699"/>
                  <a:pt x="2889" y="1691"/>
                </a:cubicBezTo>
                <a:lnTo>
                  <a:pt x="2902" y="1683"/>
                </a:lnTo>
                <a:cubicBezTo>
                  <a:pt x="2933" y="1664"/>
                  <a:pt x="2935" y="1676"/>
                  <a:pt x="2973" y="1645"/>
                </a:cubicBezTo>
                <a:cubicBezTo>
                  <a:pt x="3032" y="1596"/>
                  <a:pt x="2953" y="1590"/>
                  <a:pt x="2900" y="1548"/>
                </a:cubicBezTo>
                <a:cubicBezTo>
                  <a:pt x="2886" y="1536"/>
                  <a:pt x="2872" y="1533"/>
                  <a:pt x="2863" y="1524"/>
                </a:cubicBezTo>
                <a:cubicBezTo>
                  <a:pt x="2838" y="1500"/>
                  <a:pt x="2858" y="1461"/>
                  <a:pt x="2849" y="1423"/>
                </a:cubicBezTo>
                <a:cubicBezTo>
                  <a:pt x="2846" y="1411"/>
                  <a:pt x="2850" y="1420"/>
                  <a:pt x="2841" y="1404"/>
                </a:cubicBezTo>
                <a:cubicBezTo>
                  <a:pt x="2809" y="1349"/>
                  <a:pt x="2775" y="1373"/>
                  <a:pt x="2722" y="1374"/>
                </a:cubicBezTo>
                <a:lnTo>
                  <a:pt x="2684" y="1310"/>
                </a:lnTo>
                <a:cubicBezTo>
                  <a:pt x="2671" y="1294"/>
                  <a:pt x="2653" y="1300"/>
                  <a:pt x="2631" y="1288"/>
                </a:cubicBezTo>
                <a:cubicBezTo>
                  <a:pt x="2614" y="1279"/>
                  <a:pt x="2639" y="1286"/>
                  <a:pt x="2613" y="1279"/>
                </a:cubicBezTo>
                <a:cubicBezTo>
                  <a:pt x="2598" y="1290"/>
                  <a:pt x="2605" y="1280"/>
                  <a:pt x="2600" y="1299"/>
                </a:cubicBezTo>
                <a:lnTo>
                  <a:pt x="2559" y="1299"/>
                </a:lnTo>
                <a:lnTo>
                  <a:pt x="2515" y="1235"/>
                </a:lnTo>
                <a:cubicBezTo>
                  <a:pt x="2502" y="1213"/>
                  <a:pt x="2507" y="1201"/>
                  <a:pt x="2484" y="1191"/>
                </a:cubicBezTo>
                <a:cubicBezTo>
                  <a:pt x="2470" y="1184"/>
                  <a:pt x="2457" y="1197"/>
                  <a:pt x="2440" y="1208"/>
                </a:cubicBezTo>
                <a:lnTo>
                  <a:pt x="2421" y="1223"/>
                </a:lnTo>
                <a:cubicBezTo>
                  <a:pt x="2406" y="1232"/>
                  <a:pt x="2425" y="1231"/>
                  <a:pt x="2390" y="1232"/>
                </a:cubicBezTo>
                <a:cubicBezTo>
                  <a:pt x="2384" y="1301"/>
                  <a:pt x="2302" y="1279"/>
                  <a:pt x="2166" y="1279"/>
                </a:cubicBezTo>
                <a:cubicBezTo>
                  <a:pt x="2138" y="1279"/>
                  <a:pt x="2131" y="1266"/>
                  <a:pt x="2115" y="1249"/>
                </a:cubicBezTo>
                <a:cubicBezTo>
                  <a:pt x="2114" y="1248"/>
                  <a:pt x="2101" y="1237"/>
                  <a:pt x="2100" y="1236"/>
                </a:cubicBezTo>
                <a:lnTo>
                  <a:pt x="2068" y="1214"/>
                </a:lnTo>
                <a:cubicBezTo>
                  <a:pt x="2052" y="1204"/>
                  <a:pt x="2045" y="1205"/>
                  <a:pt x="2030" y="1198"/>
                </a:cubicBezTo>
                <a:cubicBezTo>
                  <a:pt x="2030" y="1178"/>
                  <a:pt x="2027" y="1164"/>
                  <a:pt x="2044" y="1157"/>
                </a:cubicBezTo>
                <a:lnTo>
                  <a:pt x="2044" y="1137"/>
                </a:lnTo>
                <a:cubicBezTo>
                  <a:pt x="2002" y="1136"/>
                  <a:pt x="2026" y="1129"/>
                  <a:pt x="2002" y="1126"/>
                </a:cubicBezTo>
                <a:cubicBezTo>
                  <a:pt x="1978" y="1124"/>
                  <a:pt x="1986" y="1137"/>
                  <a:pt x="1956" y="1137"/>
                </a:cubicBezTo>
                <a:cubicBezTo>
                  <a:pt x="1920" y="1137"/>
                  <a:pt x="1937" y="1089"/>
                  <a:pt x="1854" y="1089"/>
                </a:cubicBezTo>
                <a:cubicBezTo>
                  <a:pt x="1807" y="1089"/>
                  <a:pt x="1787" y="1090"/>
                  <a:pt x="1757" y="1058"/>
                </a:cubicBezTo>
                <a:cubicBezTo>
                  <a:pt x="1749" y="1050"/>
                  <a:pt x="1755" y="1055"/>
                  <a:pt x="1747" y="1047"/>
                </a:cubicBezTo>
                <a:cubicBezTo>
                  <a:pt x="1709" y="1012"/>
                  <a:pt x="1695" y="1052"/>
                  <a:pt x="1654" y="991"/>
                </a:cubicBezTo>
                <a:cubicBezTo>
                  <a:pt x="1623" y="945"/>
                  <a:pt x="1596" y="962"/>
                  <a:pt x="1537" y="970"/>
                </a:cubicBezTo>
                <a:cubicBezTo>
                  <a:pt x="1430" y="984"/>
                  <a:pt x="1476" y="875"/>
                  <a:pt x="1465" y="842"/>
                </a:cubicBezTo>
                <a:cubicBezTo>
                  <a:pt x="1461" y="828"/>
                  <a:pt x="1455" y="826"/>
                  <a:pt x="1447" y="819"/>
                </a:cubicBezTo>
                <a:lnTo>
                  <a:pt x="1426" y="799"/>
                </a:lnTo>
                <a:cubicBezTo>
                  <a:pt x="1396" y="768"/>
                  <a:pt x="1406" y="691"/>
                  <a:pt x="1389" y="653"/>
                </a:cubicBezTo>
                <a:cubicBezTo>
                  <a:pt x="1381" y="634"/>
                  <a:pt x="1345" y="595"/>
                  <a:pt x="1325" y="595"/>
                </a:cubicBezTo>
                <a:cubicBezTo>
                  <a:pt x="1231" y="595"/>
                  <a:pt x="1284" y="606"/>
                  <a:pt x="1217" y="622"/>
                </a:cubicBezTo>
                <a:cubicBezTo>
                  <a:pt x="1207" y="612"/>
                  <a:pt x="1206" y="615"/>
                  <a:pt x="1203" y="595"/>
                </a:cubicBezTo>
                <a:cubicBezTo>
                  <a:pt x="1153" y="596"/>
                  <a:pt x="1188" y="607"/>
                  <a:pt x="1148" y="614"/>
                </a:cubicBezTo>
                <a:cubicBezTo>
                  <a:pt x="1133" y="617"/>
                  <a:pt x="1086" y="615"/>
                  <a:pt x="1068" y="615"/>
                </a:cubicBezTo>
                <a:cubicBezTo>
                  <a:pt x="1060" y="588"/>
                  <a:pt x="1062" y="603"/>
                  <a:pt x="1040" y="582"/>
                </a:cubicBezTo>
                <a:cubicBezTo>
                  <a:pt x="982" y="529"/>
                  <a:pt x="1041" y="541"/>
                  <a:pt x="1041" y="493"/>
                </a:cubicBezTo>
                <a:cubicBezTo>
                  <a:pt x="1041" y="454"/>
                  <a:pt x="961" y="424"/>
                  <a:pt x="930" y="430"/>
                </a:cubicBezTo>
                <a:cubicBezTo>
                  <a:pt x="896" y="436"/>
                  <a:pt x="902" y="446"/>
                  <a:pt x="885" y="446"/>
                </a:cubicBezTo>
                <a:cubicBezTo>
                  <a:pt x="855" y="446"/>
                  <a:pt x="888" y="445"/>
                  <a:pt x="861" y="436"/>
                </a:cubicBezTo>
                <a:cubicBezTo>
                  <a:pt x="856" y="434"/>
                  <a:pt x="838" y="429"/>
                  <a:pt x="834" y="429"/>
                </a:cubicBezTo>
                <a:cubicBezTo>
                  <a:pt x="741" y="414"/>
                  <a:pt x="782" y="477"/>
                  <a:pt x="672" y="367"/>
                </a:cubicBezTo>
                <a:lnTo>
                  <a:pt x="637" y="334"/>
                </a:lnTo>
                <a:cubicBezTo>
                  <a:pt x="622" y="319"/>
                  <a:pt x="612" y="315"/>
                  <a:pt x="600" y="297"/>
                </a:cubicBezTo>
                <a:cubicBezTo>
                  <a:pt x="609" y="264"/>
                  <a:pt x="661" y="241"/>
                  <a:pt x="661" y="209"/>
                </a:cubicBezTo>
                <a:lnTo>
                  <a:pt x="661" y="26"/>
                </a:lnTo>
                <a:cubicBezTo>
                  <a:pt x="661" y="0"/>
                  <a:pt x="663" y="23"/>
                  <a:pt x="654" y="5"/>
                </a:cubicBezTo>
                <a:cubicBezTo>
                  <a:pt x="622" y="14"/>
                  <a:pt x="637" y="24"/>
                  <a:pt x="606" y="45"/>
                </a:cubicBezTo>
                <a:cubicBezTo>
                  <a:pt x="581" y="62"/>
                  <a:pt x="549" y="75"/>
                  <a:pt x="528" y="96"/>
                </a:cubicBezTo>
                <a:cubicBezTo>
                  <a:pt x="519" y="106"/>
                  <a:pt x="513" y="113"/>
                  <a:pt x="505" y="120"/>
                </a:cubicBezTo>
                <a:cubicBezTo>
                  <a:pt x="487" y="135"/>
                  <a:pt x="464" y="141"/>
                  <a:pt x="431" y="1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Freeform 15"/>
          <p:cNvSpPr>
            <a:spLocks/>
          </p:cNvSpPr>
          <p:nvPr/>
        </p:nvSpPr>
        <p:spPr bwMode="auto">
          <a:xfrm>
            <a:off x="1784626" y="3096917"/>
            <a:ext cx="1398160" cy="915944"/>
          </a:xfrm>
          <a:custGeom>
            <a:avLst/>
            <a:gdLst>
              <a:gd name="T0" fmla="*/ 850 w 2640"/>
              <a:gd name="T1" fmla="*/ 232 h 1556"/>
              <a:gd name="T2" fmla="*/ 879 w 2640"/>
              <a:gd name="T3" fmla="*/ 285 h 1556"/>
              <a:gd name="T4" fmla="*/ 882 w 2640"/>
              <a:gd name="T5" fmla="*/ 362 h 1556"/>
              <a:gd name="T6" fmla="*/ 867 w 2640"/>
              <a:gd name="T7" fmla="*/ 428 h 1556"/>
              <a:gd name="T8" fmla="*/ 679 w 2640"/>
              <a:gd name="T9" fmla="*/ 389 h 1556"/>
              <a:gd name="T10" fmla="*/ 587 w 2640"/>
              <a:gd name="T11" fmla="*/ 393 h 1556"/>
              <a:gd name="T12" fmla="*/ 499 w 2640"/>
              <a:gd name="T13" fmla="*/ 305 h 1556"/>
              <a:gd name="T14" fmla="*/ 427 w 2640"/>
              <a:gd name="T15" fmla="*/ 275 h 1556"/>
              <a:gd name="T16" fmla="*/ 394 w 2640"/>
              <a:gd name="T17" fmla="*/ 255 h 1556"/>
              <a:gd name="T18" fmla="*/ 402 w 2640"/>
              <a:gd name="T19" fmla="*/ 388 h 1556"/>
              <a:gd name="T20" fmla="*/ 374 w 2640"/>
              <a:gd name="T21" fmla="*/ 545 h 1556"/>
              <a:gd name="T22" fmla="*/ 280 w 2640"/>
              <a:gd name="T23" fmla="*/ 633 h 1556"/>
              <a:gd name="T24" fmla="*/ 246 w 2640"/>
              <a:gd name="T25" fmla="*/ 721 h 1556"/>
              <a:gd name="T26" fmla="*/ 286 w 2640"/>
              <a:gd name="T27" fmla="*/ 762 h 1556"/>
              <a:gd name="T28" fmla="*/ 377 w 2640"/>
              <a:gd name="T29" fmla="*/ 717 h 1556"/>
              <a:gd name="T30" fmla="*/ 503 w 2640"/>
              <a:gd name="T31" fmla="*/ 749 h 1556"/>
              <a:gd name="T32" fmla="*/ 380 w 2640"/>
              <a:gd name="T33" fmla="*/ 916 h 1556"/>
              <a:gd name="T34" fmla="*/ 289 w 2640"/>
              <a:gd name="T35" fmla="*/ 1083 h 1556"/>
              <a:gd name="T36" fmla="*/ 152 w 2640"/>
              <a:gd name="T37" fmla="*/ 1095 h 1556"/>
              <a:gd name="T38" fmla="*/ 117 w 2640"/>
              <a:gd name="T39" fmla="*/ 1175 h 1556"/>
              <a:gd name="T40" fmla="*/ 37 w 2640"/>
              <a:gd name="T41" fmla="*/ 1298 h 1556"/>
              <a:gd name="T42" fmla="*/ 56 w 2640"/>
              <a:gd name="T43" fmla="*/ 1466 h 1556"/>
              <a:gd name="T44" fmla="*/ 186 w 2640"/>
              <a:gd name="T45" fmla="*/ 1424 h 1556"/>
              <a:gd name="T46" fmla="*/ 228 w 2640"/>
              <a:gd name="T47" fmla="*/ 1450 h 1556"/>
              <a:gd name="T48" fmla="*/ 327 w 2640"/>
              <a:gd name="T49" fmla="*/ 1473 h 1556"/>
              <a:gd name="T50" fmla="*/ 435 w 2640"/>
              <a:gd name="T51" fmla="*/ 1385 h 1556"/>
              <a:gd name="T52" fmla="*/ 556 w 2640"/>
              <a:gd name="T53" fmla="*/ 1329 h 1556"/>
              <a:gd name="T54" fmla="*/ 655 w 2640"/>
              <a:gd name="T55" fmla="*/ 1341 h 1556"/>
              <a:gd name="T56" fmla="*/ 766 w 2640"/>
              <a:gd name="T57" fmla="*/ 1433 h 1556"/>
              <a:gd name="T58" fmla="*/ 922 w 2640"/>
              <a:gd name="T59" fmla="*/ 1465 h 1556"/>
              <a:gd name="T60" fmla="*/ 971 w 2640"/>
              <a:gd name="T61" fmla="*/ 1446 h 1556"/>
              <a:gd name="T62" fmla="*/ 1059 w 2640"/>
              <a:gd name="T63" fmla="*/ 1426 h 1556"/>
              <a:gd name="T64" fmla="*/ 1256 w 2640"/>
              <a:gd name="T65" fmla="*/ 1541 h 1556"/>
              <a:gd name="T66" fmla="*/ 1380 w 2640"/>
              <a:gd name="T67" fmla="*/ 1523 h 1556"/>
              <a:gd name="T68" fmla="*/ 1478 w 2640"/>
              <a:gd name="T69" fmla="*/ 1376 h 1556"/>
              <a:gd name="T70" fmla="*/ 1522 w 2640"/>
              <a:gd name="T71" fmla="*/ 1190 h 1556"/>
              <a:gd name="T72" fmla="*/ 1662 w 2640"/>
              <a:gd name="T73" fmla="*/ 1039 h 1556"/>
              <a:gd name="T74" fmla="*/ 1717 w 2640"/>
              <a:gd name="T75" fmla="*/ 891 h 1556"/>
              <a:gd name="T76" fmla="*/ 1811 w 2640"/>
              <a:gd name="T77" fmla="*/ 809 h 1556"/>
              <a:gd name="T78" fmla="*/ 1872 w 2640"/>
              <a:gd name="T79" fmla="*/ 863 h 1556"/>
              <a:gd name="T80" fmla="*/ 2025 w 2640"/>
              <a:gd name="T81" fmla="*/ 745 h 1556"/>
              <a:gd name="T82" fmla="*/ 2150 w 2640"/>
              <a:gd name="T83" fmla="*/ 686 h 1556"/>
              <a:gd name="T84" fmla="*/ 2233 w 2640"/>
              <a:gd name="T85" fmla="*/ 634 h 1556"/>
              <a:gd name="T86" fmla="*/ 2321 w 2640"/>
              <a:gd name="T87" fmla="*/ 613 h 1556"/>
              <a:gd name="T88" fmla="*/ 2442 w 2640"/>
              <a:gd name="T89" fmla="*/ 551 h 1556"/>
              <a:gd name="T90" fmla="*/ 2558 w 2640"/>
              <a:gd name="T91" fmla="*/ 498 h 1556"/>
              <a:gd name="T92" fmla="*/ 2577 w 2640"/>
              <a:gd name="T93" fmla="*/ 416 h 1556"/>
              <a:gd name="T94" fmla="*/ 2577 w 2640"/>
              <a:gd name="T95" fmla="*/ 348 h 1556"/>
              <a:gd name="T96" fmla="*/ 2604 w 2640"/>
              <a:gd name="T97" fmla="*/ 247 h 1556"/>
              <a:gd name="T98" fmla="*/ 2442 w 2640"/>
              <a:gd name="T99" fmla="*/ 348 h 1556"/>
              <a:gd name="T100" fmla="*/ 2317 w 2640"/>
              <a:gd name="T101" fmla="*/ 392 h 1556"/>
              <a:gd name="T102" fmla="*/ 2157 w 2640"/>
              <a:gd name="T103" fmla="*/ 457 h 1556"/>
              <a:gd name="T104" fmla="*/ 2071 w 2640"/>
              <a:gd name="T105" fmla="*/ 426 h 1556"/>
              <a:gd name="T106" fmla="*/ 1994 w 2640"/>
              <a:gd name="T107" fmla="*/ 389 h 1556"/>
              <a:gd name="T108" fmla="*/ 1852 w 2640"/>
              <a:gd name="T109" fmla="*/ 315 h 1556"/>
              <a:gd name="T110" fmla="*/ 1721 w 2640"/>
              <a:gd name="T111" fmla="*/ 262 h 1556"/>
              <a:gd name="T112" fmla="*/ 1622 w 2640"/>
              <a:gd name="T113" fmla="*/ 205 h 1556"/>
              <a:gd name="T114" fmla="*/ 1432 w 2640"/>
              <a:gd name="T115" fmla="*/ 84 h 1556"/>
              <a:gd name="T116" fmla="*/ 1405 w 2640"/>
              <a:gd name="T117" fmla="*/ 70 h 1556"/>
              <a:gd name="T118" fmla="*/ 1388 w 2640"/>
              <a:gd name="T119" fmla="*/ 60 h 1556"/>
              <a:gd name="T120" fmla="*/ 1373 w 2640"/>
              <a:gd name="T121" fmla="*/ 48 h 1556"/>
              <a:gd name="T122" fmla="*/ 1188 w 2640"/>
              <a:gd name="T123" fmla="*/ 50 h 1556"/>
              <a:gd name="T124" fmla="*/ 873 w 2640"/>
              <a:gd name="T125" fmla="*/ 135 h 1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0" h="1556">
                <a:moveTo>
                  <a:pt x="835" y="199"/>
                </a:moveTo>
                <a:cubicBezTo>
                  <a:pt x="835" y="216"/>
                  <a:pt x="839" y="220"/>
                  <a:pt x="850" y="232"/>
                </a:cubicBezTo>
                <a:cubicBezTo>
                  <a:pt x="850" y="233"/>
                  <a:pt x="852" y="235"/>
                  <a:pt x="853" y="236"/>
                </a:cubicBezTo>
                <a:cubicBezTo>
                  <a:pt x="865" y="249"/>
                  <a:pt x="881" y="263"/>
                  <a:pt x="879" y="285"/>
                </a:cubicBezTo>
                <a:cubicBezTo>
                  <a:pt x="877" y="301"/>
                  <a:pt x="869" y="308"/>
                  <a:pt x="869" y="341"/>
                </a:cubicBezTo>
                <a:cubicBezTo>
                  <a:pt x="869" y="361"/>
                  <a:pt x="875" y="352"/>
                  <a:pt x="882" y="362"/>
                </a:cubicBezTo>
                <a:lnTo>
                  <a:pt x="896" y="382"/>
                </a:lnTo>
                <a:lnTo>
                  <a:pt x="867" y="428"/>
                </a:lnTo>
                <a:cubicBezTo>
                  <a:pt x="840" y="465"/>
                  <a:pt x="837" y="470"/>
                  <a:pt x="795" y="449"/>
                </a:cubicBezTo>
                <a:cubicBezTo>
                  <a:pt x="757" y="430"/>
                  <a:pt x="712" y="417"/>
                  <a:pt x="679" y="389"/>
                </a:cubicBezTo>
                <a:cubicBezTo>
                  <a:pt x="659" y="400"/>
                  <a:pt x="633" y="418"/>
                  <a:pt x="612" y="423"/>
                </a:cubicBezTo>
                <a:cubicBezTo>
                  <a:pt x="601" y="413"/>
                  <a:pt x="594" y="409"/>
                  <a:pt x="587" y="393"/>
                </a:cubicBezTo>
                <a:cubicBezTo>
                  <a:pt x="583" y="383"/>
                  <a:pt x="585" y="383"/>
                  <a:pt x="580" y="373"/>
                </a:cubicBezTo>
                <a:cubicBezTo>
                  <a:pt x="566" y="338"/>
                  <a:pt x="532" y="319"/>
                  <a:pt x="499" y="305"/>
                </a:cubicBezTo>
                <a:lnTo>
                  <a:pt x="432" y="277"/>
                </a:lnTo>
                <a:cubicBezTo>
                  <a:pt x="430" y="277"/>
                  <a:pt x="429" y="276"/>
                  <a:pt x="427" y="275"/>
                </a:cubicBezTo>
                <a:lnTo>
                  <a:pt x="398" y="257"/>
                </a:lnTo>
                <a:cubicBezTo>
                  <a:pt x="397" y="256"/>
                  <a:pt x="395" y="255"/>
                  <a:pt x="394" y="255"/>
                </a:cubicBezTo>
                <a:cubicBezTo>
                  <a:pt x="378" y="245"/>
                  <a:pt x="371" y="238"/>
                  <a:pt x="354" y="233"/>
                </a:cubicBezTo>
                <a:cubicBezTo>
                  <a:pt x="354" y="371"/>
                  <a:pt x="425" y="312"/>
                  <a:pt x="402" y="388"/>
                </a:cubicBezTo>
                <a:cubicBezTo>
                  <a:pt x="393" y="418"/>
                  <a:pt x="395" y="419"/>
                  <a:pt x="395" y="457"/>
                </a:cubicBezTo>
                <a:cubicBezTo>
                  <a:pt x="315" y="478"/>
                  <a:pt x="374" y="528"/>
                  <a:pt x="374" y="545"/>
                </a:cubicBezTo>
                <a:cubicBezTo>
                  <a:pt x="374" y="576"/>
                  <a:pt x="383" y="626"/>
                  <a:pt x="341" y="626"/>
                </a:cubicBezTo>
                <a:cubicBezTo>
                  <a:pt x="304" y="626"/>
                  <a:pt x="344" y="599"/>
                  <a:pt x="280" y="633"/>
                </a:cubicBezTo>
                <a:lnTo>
                  <a:pt x="280" y="687"/>
                </a:lnTo>
                <a:cubicBezTo>
                  <a:pt x="257" y="699"/>
                  <a:pt x="253" y="694"/>
                  <a:pt x="246" y="721"/>
                </a:cubicBezTo>
                <a:cubicBezTo>
                  <a:pt x="259" y="741"/>
                  <a:pt x="250" y="728"/>
                  <a:pt x="267" y="741"/>
                </a:cubicBezTo>
                <a:cubicBezTo>
                  <a:pt x="287" y="756"/>
                  <a:pt x="277" y="737"/>
                  <a:pt x="286" y="762"/>
                </a:cubicBezTo>
                <a:cubicBezTo>
                  <a:pt x="304" y="762"/>
                  <a:pt x="310" y="762"/>
                  <a:pt x="324" y="752"/>
                </a:cubicBezTo>
                <a:lnTo>
                  <a:pt x="377" y="717"/>
                </a:lnTo>
                <a:cubicBezTo>
                  <a:pt x="416" y="694"/>
                  <a:pt x="448" y="714"/>
                  <a:pt x="490" y="714"/>
                </a:cubicBezTo>
                <a:cubicBezTo>
                  <a:pt x="497" y="729"/>
                  <a:pt x="494" y="734"/>
                  <a:pt x="503" y="749"/>
                </a:cubicBezTo>
                <a:cubicBezTo>
                  <a:pt x="524" y="785"/>
                  <a:pt x="547" y="782"/>
                  <a:pt x="484" y="830"/>
                </a:cubicBezTo>
                <a:cubicBezTo>
                  <a:pt x="451" y="856"/>
                  <a:pt x="406" y="883"/>
                  <a:pt x="380" y="916"/>
                </a:cubicBezTo>
                <a:cubicBezTo>
                  <a:pt x="364" y="937"/>
                  <a:pt x="360" y="955"/>
                  <a:pt x="327" y="958"/>
                </a:cubicBezTo>
                <a:cubicBezTo>
                  <a:pt x="344" y="1021"/>
                  <a:pt x="399" y="973"/>
                  <a:pt x="289" y="1083"/>
                </a:cubicBezTo>
                <a:cubicBezTo>
                  <a:pt x="274" y="1098"/>
                  <a:pt x="281" y="1107"/>
                  <a:pt x="259" y="1107"/>
                </a:cubicBezTo>
                <a:cubicBezTo>
                  <a:pt x="210" y="1107"/>
                  <a:pt x="204" y="1038"/>
                  <a:pt x="152" y="1095"/>
                </a:cubicBezTo>
                <a:cubicBezTo>
                  <a:pt x="138" y="1109"/>
                  <a:pt x="142" y="1108"/>
                  <a:pt x="139" y="1124"/>
                </a:cubicBezTo>
                <a:cubicBezTo>
                  <a:pt x="133" y="1153"/>
                  <a:pt x="121" y="1136"/>
                  <a:pt x="117" y="1175"/>
                </a:cubicBezTo>
                <a:cubicBezTo>
                  <a:pt x="113" y="1206"/>
                  <a:pt x="117" y="1208"/>
                  <a:pt x="110" y="1236"/>
                </a:cubicBezTo>
                <a:cubicBezTo>
                  <a:pt x="36" y="1253"/>
                  <a:pt x="71" y="1254"/>
                  <a:pt x="37" y="1298"/>
                </a:cubicBezTo>
                <a:cubicBezTo>
                  <a:pt x="16" y="1327"/>
                  <a:pt x="0" y="1365"/>
                  <a:pt x="49" y="1378"/>
                </a:cubicBezTo>
                <a:cubicBezTo>
                  <a:pt x="49" y="1411"/>
                  <a:pt x="45" y="1444"/>
                  <a:pt x="56" y="1466"/>
                </a:cubicBezTo>
                <a:cubicBezTo>
                  <a:pt x="102" y="1454"/>
                  <a:pt x="65" y="1441"/>
                  <a:pt x="100" y="1422"/>
                </a:cubicBezTo>
                <a:cubicBezTo>
                  <a:pt x="125" y="1409"/>
                  <a:pt x="166" y="1413"/>
                  <a:pt x="186" y="1424"/>
                </a:cubicBezTo>
                <a:cubicBezTo>
                  <a:pt x="207" y="1435"/>
                  <a:pt x="191" y="1429"/>
                  <a:pt x="210" y="1442"/>
                </a:cubicBezTo>
                <a:cubicBezTo>
                  <a:pt x="212" y="1443"/>
                  <a:pt x="226" y="1450"/>
                  <a:pt x="228" y="1450"/>
                </a:cubicBezTo>
                <a:cubicBezTo>
                  <a:pt x="259" y="1456"/>
                  <a:pt x="257" y="1433"/>
                  <a:pt x="286" y="1426"/>
                </a:cubicBezTo>
                <a:cubicBezTo>
                  <a:pt x="304" y="1437"/>
                  <a:pt x="321" y="1450"/>
                  <a:pt x="327" y="1473"/>
                </a:cubicBezTo>
                <a:cubicBezTo>
                  <a:pt x="397" y="1473"/>
                  <a:pt x="342" y="1448"/>
                  <a:pt x="415" y="1446"/>
                </a:cubicBezTo>
                <a:cubicBezTo>
                  <a:pt x="499" y="1443"/>
                  <a:pt x="435" y="1402"/>
                  <a:pt x="435" y="1385"/>
                </a:cubicBezTo>
                <a:cubicBezTo>
                  <a:pt x="435" y="1348"/>
                  <a:pt x="454" y="1347"/>
                  <a:pt x="463" y="1310"/>
                </a:cubicBezTo>
                <a:cubicBezTo>
                  <a:pt x="505" y="1311"/>
                  <a:pt x="491" y="1333"/>
                  <a:pt x="556" y="1329"/>
                </a:cubicBezTo>
                <a:cubicBezTo>
                  <a:pt x="558" y="1329"/>
                  <a:pt x="560" y="1329"/>
                  <a:pt x="561" y="1329"/>
                </a:cubicBezTo>
                <a:cubicBezTo>
                  <a:pt x="592" y="1326"/>
                  <a:pt x="631" y="1316"/>
                  <a:pt x="655" y="1341"/>
                </a:cubicBezTo>
                <a:cubicBezTo>
                  <a:pt x="692" y="1380"/>
                  <a:pt x="669" y="1375"/>
                  <a:pt x="679" y="1419"/>
                </a:cubicBezTo>
                <a:cubicBezTo>
                  <a:pt x="724" y="1419"/>
                  <a:pt x="735" y="1410"/>
                  <a:pt x="766" y="1433"/>
                </a:cubicBezTo>
                <a:cubicBezTo>
                  <a:pt x="841" y="1490"/>
                  <a:pt x="780" y="1466"/>
                  <a:pt x="876" y="1466"/>
                </a:cubicBezTo>
                <a:cubicBezTo>
                  <a:pt x="909" y="1466"/>
                  <a:pt x="894" y="1483"/>
                  <a:pt x="922" y="1465"/>
                </a:cubicBezTo>
                <a:cubicBezTo>
                  <a:pt x="944" y="1452"/>
                  <a:pt x="916" y="1462"/>
                  <a:pt x="941" y="1450"/>
                </a:cubicBezTo>
                <a:cubicBezTo>
                  <a:pt x="955" y="1444"/>
                  <a:pt x="954" y="1446"/>
                  <a:pt x="971" y="1446"/>
                </a:cubicBezTo>
                <a:cubicBezTo>
                  <a:pt x="978" y="1474"/>
                  <a:pt x="974" y="1460"/>
                  <a:pt x="998" y="1473"/>
                </a:cubicBezTo>
                <a:cubicBezTo>
                  <a:pt x="1036" y="1453"/>
                  <a:pt x="1018" y="1447"/>
                  <a:pt x="1059" y="1426"/>
                </a:cubicBezTo>
                <a:lnTo>
                  <a:pt x="1196" y="1506"/>
                </a:lnTo>
                <a:cubicBezTo>
                  <a:pt x="1238" y="1528"/>
                  <a:pt x="1225" y="1495"/>
                  <a:pt x="1256" y="1541"/>
                </a:cubicBezTo>
                <a:cubicBezTo>
                  <a:pt x="1304" y="1541"/>
                  <a:pt x="1352" y="1556"/>
                  <a:pt x="1374" y="1531"/>
                </a:cubicBezTo>
                <a:cubicBezTo>
                  <a:pt x="1401" y="1500"/>
                  <a:pt x="1354" y="1555"/>
                  <a:pt x="1380" y="1523"/>
                </a:cubicBezTo>
                <a:cubicBezTo>
                  <a:pt x="1401" y="1496"/>
                  <a:pt x="1398" y="1510"/>
                  <a:pt x="1406" y="1474"/>
                </a:cubicBezTo>
                <a:cubicBezTo>
                  <a:pt x="1416" y="1423"/>
                  <a:pt x="1468" y="1418"/>
                  <a:pt x="1478" y="1376"/>
                </a:cubicBezTo>
                <a:cubicBezTo>
                  <a:pt x="1483" y="1355"/>
                  <a:pt x="1483" y="1344"/>
                  <a:pt x="1491" y="1329"/>
                </a:cubicBezTo>
                <a:cubicBezTo>
                  <a:pt x="1516" y="1281"/>
                  <a:pt x="1477" y="1283"/>
                  <a:pt x="1522" y="1190"/>
                </a:cubicBezTo>
                <a:cubicBezTo>
                  <a:pt x="1538" y="1155"/>
                  <a:pt x="1557" y="1158"/>
                  <a:pt x="1581" y="1135"/>
                </a:cubicBezTo>
                <a:cubicBezTo>
                  <a:pt x="1622" y="1097"/>
                  <a:pt x="1544" y="1102"/>
                  <a:pt x="1662" y="1039"/>
                </a:cubicBezTo>
                <a:cubicBezTo>
                  <a:pt x="1662" y="1005"/>
                  <a:pt x="1656" y="971"/>
                  <a:pt x="1673" y="942"/>
                </a:cubicBezTo>
                <a:cubicBezTo>
                  <a:pt x="1687" y="919"/>
                  <a:pt x="1697" y="909"/>
                  <a:pt x="1717" y="891"/>
                </a:cubicBezTo>
                <a:lnTo>
                  <a:pt x="1780" y="825"/>
                </a:lnTo>
                <a:cubicBezTo>
                  <a:pt x="1797" y="810"/>
                  <a:pt x="1785" y="809"/>
                  <a:pt x="1811" y="809"/>
                </a:cubicBezTo>
                <a:cubicBezTo>
                  <a:pt x="1840" y="809"/>
                  <a:pt x="1817" y="826"/>
                  <a:pt x="1859" y="829"/>
                </a:cubicBezTo>
                <a:cubicBezTo>
                  <a:pt x="1860" y="864"/>
                  <a:pt x="1853" y="849"/>
                  <a:pt x="1872" y="863"/>
                </a:cubicBezTo>
                <a:cubicBezTo>
                  <a:pt x="1891" y="858"/>
                  <a:pt x="1932" y="815"/>
                  <a:pt x="1962" y="797"/>
                </a:cubicBezTo>
                <a:lnTo>
                  <a:pt x="2025" y="745"/>
                </a:lnTo>
                <a:cubicBezTo>
                  <a:pt x="2056" y="723"/>
                  <a:pt x="2096" y="747"/>
                  <a:pt x="2121" y="739"/>
                </a:cubicBezTo>
                <a:cubicBezTo>
                  <a:pt x="2145" y="730"/>
                  <a:pt x="2136" y="704"/>
                  <a:pt x="2150" y="686"/>
                </a:cubicBezTo>
                <a:lnTo>
                  <a:pt x="2156" y="679"/>
                </a:lnTo>
                <a:cubicBezTo>
                  <a:pt x="2175" y="661"/>
                  <a:pt x="2209" y="647"/>
                  <a:pt x="2233" y="634"/>
                </a:cubicBezTo>
                <a:cubicBezTo>
                  <a:pt x="2258" y="621"/>
                  <a:pt x="2245" y="628"/>
                  <a:pt x="2278" y="625"/>
                </a:cubicBezTo>
                <a:cubicBezTo>
                  <a:pt x="2294" y="623"/>
                  <a:pt x="2307" y="620"/>
                  <a:pt x="2321" y="613"/>
                </a:cubicBezTo>
                <a:cubicBezTo>
                  <a:pt x="2362" y="593"/>
                  <a:pt x="2386" y="599"/>
                  <a:pt x="2435" y="599"/>
                </a:cubicBezTo>
                <a:cubicBezTo>
                  <a:pt x="2436" y="569"/>
                  <a:pt x="2440" y="578"/>
                  <a:pt x="2442" y="551"/>
                </a:cubicBezTo>
                <a:lnTo>
                  <a:pt x="2490" y="549"/>
                </a:lnTo>
                <a:cubicBezTo>
                  <a:pt x="2516" y="543"/>
                  <a:pt x="2536" y="514"/>
                  <a:pt x="2558" y="498"/>
                </a:cubicBezTo>
                <a:cubicBezTo>
                  <a:pt x="2584" y="478"/>
                  <a:pt x="2578" y="490"/>
                  <a:pt x="2604" y="477"/>
                </a:cubicBezTo>
                <a:cubicBezTo>
                  <a:pt x="2600" y="430"/>
                  <a:pt x="2581" y="463"/>
                  <a:pt x="2577" y="416"/>
                </a:cubicBezTo>
                <a:cubicBezTo>
                  <a:pt x="2596" y="407"/>
                  <a:pt x="2615" y="413"/>
                  <a:pt x="2625" y="396"/>
                </a:cubicBezTo>
                <a:cubicBezTo>
                  <a:pt x="2640" y="369"/>
                  <a:pt x="2600" y="363"/>
                  <a:pt x="2577" y="348"/>
                </a:cubicBezTo>
                <a:lnTo>
                  <a:pt x="2577" y="280"/>
                </a:lnTo>
                <a:cubicBezTo>
                  <a:pt x="2601" y="274"/>
                  <a:pt x="2602" y="274"/>
                  <a:pt x="2604" y="247"/>
                </a:cubicBezTo>
                <a:cubicBezTo>
                  <a:pt x="2537" y="247"/>
                  <a:pt x="2554" y="266"/>
                  <a:pt x="2515" y="286"/>
                </a:cubicBezTo>
                <a:cubicBezTo>
                  <a:pt x="2478" y="305"/>
                  <a:pt x="2454" y="294"/>
                  <a:pt x="2442" y="348"/>
                </a:cubicBezTo>
                <a:cubicBezTo>
                  <a:pt x="2372" y="348"/>
                  <a:pt x="2374" y="331"/>
                  <a:pt x="2334" y="376"/>
                </a:cubicBezTo>
                <a:lnTo>
                  <a:pt x="2317" y="392"/>
                </a:lnTo>
                <a:cubicBezTo>
                  <a:pt x="2297" y="411"/>
                  <a:pt x="2304" y="409"/>
                  <a:pt x="2274" y="418"/>
                </a:cubicBezTo>
                <a:cubicBezTo>
                  <a:pt x="2246" y="427"/>
                  <a:pt x="2182" y="457"/>
                  <a:pt x="2157" y="457"/>
                </a:cubicBezTo>
                <a:cubicBezTo>
                  <a:pt x="2146" y="457"/>
                  <a:pt x="2119" y="439"/>
                  <a:pt x="2105" y="434"/>
                </a:cubicBezTo>
                <a:cubicBezTo>
                  <a:pt x="2087" y="427"/>
                  <a:pt x="2097" y="426"/>
                  <a:pt x="2071" y="426"/>
                </a:cubicBezTo>
                <a:cubicBezTo>
                  <a:pt x="2040" y="426"/>
                  <a:pt x="2038" y="418"/>
                  <a:pt x="2017" y="400"/>
                </a:cubicBezTo>
                <a:cubicBezTo>
                  <a:pt x="1998" y="384"/>
                  <a:pt x="2014" y="396"/>
                  <a:pt x="1994" y="389"/>
                </a:cubicBezTo>
                <a:lnTo>
                  <a:pt x="1856" y="317"/>
                </a:lnTo>
                <a:cubicBezTo>
                  <a:pt x="1855" y="316"/>
                  <a:pt x="1853" y="315"/>
                  <a:pt x="1852" y="315"/>
                </a:cubicBezTo>
                <a:cubicBezTo>
                  <a:pt x="1815" y="293"/>
                  <a:pt x="1776" y="284"/>
                  <a:pt x="1739" y="272"/>
                </a:cubicBezTo>
                <a:cubicBezTo>
                  <a:pt x="1724" y="266"/>
                  <a:pt x="1736" y="271"/>
                  <a:pt x="1721" y="262"/>
                </a:cubicBezTo>
                <a:cubicBezTo>
                  <a:pt x="1719" y="261"/>
                  <a:pt x="1705" y="255"/>
                  <a:pt x="1668" y="221"/>
                </a:cubicBezTo>
                <a:cubicBezTo>
                  <a:pt x="1645" y="200"/>
                  <a:pt x="1657" y="209"/>
                  <a:pt x="1622" y="205"/>
                </a:cubicBezTo>
                <a:cubicBezTo>
                  <a:pt x="1578" y="201"/>
                  <a:pt x="1552" y="170"/>
                  <a:pt x="1518" y="147"/>
                </a:cubicBezTo>
                <a:cubicBezTo>
                  <a:pt x="1481" y="122"/>
                  <a:pt x="1477" y="101"/>
                  <a:pt x="1432" y="84"/>
                </a:cubicBezTo>
                <a:cubicBezTo>
                  <a:pt x="1414" y="77"/>
                  <a:pt x="1427" y="83"/>
                  <a:pt x="1413" y="75"/>
                </a:cubicBezTo>
                <a:cubicBezTo>
                  <a:pt x="1412" y="74"/>
                  <a:pt x="1407" y="71"/>
                  <a:pt x="1405" y="70"/>
                </a:cubicBezTo>
                <a:lnTo>
                  <a:pt x="1392" y="62"/>
                </a:lnTo>
                <a:cubicBezTo>
                  <a:pt x="1391" y="61"/>
                  <a:pt x="1390" y="60"/>
                  <a:pt x="1388" y="60"/>
                </a:cubicBezTo>
                <a:cubicBezTo>
                  <a:pt x="1387" y="59"/>
                  <a:pt x="1385" y="58"/>
                  <a:pt x="1384" y="57"/>
                </a:cubicBezTo>
                <a:lnTo>
                  <a:pt x="1373" y="48"/>
                </a:lnTo>
                <a:cubicBezTo>
                  <a:pt x="1343" y="26"/>
                  <a:pt x="1323" y="0"/>
                  <a:pt x="1279" y="13"/>
                </a:cubicBezTo>
                <a:cubicBezTo>
                  <a:pt x="1241" y="23"/>
                  <a:pt x="1261" y="47"/>
                  <a:pt x="1188" y="50"/>
                </a:cubicBezTo>
                <a:cubicBezTo>
                  <a:pt x="1128" y="53"/>
                  <a:pt x="987" y="41"/>
                  <a:pt x="939" y="52"/>
                </a:cubicBezTo>
                <a:cubicBezTo>
                  <a:pt x="901" y="61"/>
                  <a:pt x="889" y="105"/>
                  <a:pt x="873" y="135"/>
                </a:cubicBezTo>
                <a:cubicBezTo>
                  <a:pt x="865" y="153"/>
                  <a:pt x="835" y="192"/>
                  <a:pt x="835" y="1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Freeform 19"/>
          <p:cNvSpPr>
            <a:spLocks/>
          </p:cNvSpPr>
          <p:nvPr/>
        </p:nvSpPr>
        <p:spPr bwMode="auto">
          <a:xfrm>
            <a:off x="1347342" y="2763847"/>
            <a:ext cx="909090" cy="960778"/>
          </a:xfrm>
          <a:custGeom>
            <a:avLst/>
            <a:gdLst>
              <a:gd name="T0" fmla="*/ 390 w 1715"/>
              <a:gd name="T1" fmla="*/ 248 h 1628"/>
              <a:gd name="T2" fmla="*/ 325 w 1715"/>
              <a:gd name="T3" fmla="*/ 265 h 1628"/>
              <a:gd name="T4" fmla="*/ 189 w 1715"/>
              <a:gd name="T5" fmla="*/ 394 h 1628"/>
              <a:gd name="T6" fmla="*/ 204 w 1715"/>
              <a:gd name="T7" fmla="*/ 558 h 1628"/>
              <a:gd name="T8" fmla="*/ 92 w 1715"/>
              <a:gd name="T9" fmla="*/ 717 h 1628"/>
              <a:gd name="T10" fmla="*/ 29 w 1715"/>
              <a:gd name="T11" fmla="*/ 802 h 1628"/>
              <a:gd name="T12" fmla="*/ 0 w 1715"/>
              <a:gd name="T13" fmla="*/ 896 h 1628"/>
              <a:gd name="T14" fmla="*/ 17 w 1715"/>
              <a:gd name="T15" fmla="*/ 919 h 1628"/>
              <a:gd name="T16" fmla="*/ 21 w 1715"/>
              <a:gd name="T17" fmla="*/ 929 h 1628"/>
              <a:gd name="T18" fmla="*/ 78 w 1715"/>
              <a:gd name="T19" fmla="*/ 1014 h 1628"/>
              <a:gd name="T20" fmla="*/ 120 w 1715"/>
              <a:gd name="T21" fmla="*/ 1060 h 1628"/>
              <a:gd name="T22" fmla="*/ 261 w 1715"/>
              <a:gd name="T23" fmla="*/ 1135 h 1628"/>
              <a:gd name="T24" fmla="*/ 334 w 1715"/>
              <a:gd name="T25" fmla="*/ 1178 h 1628"/>
              <a:gd name="T26" fmla="*/ 391 w 1715"/>
              <a:gd name="T27" fmla="*/ 1229 h 1628"/>
              <a:gd name="T28" fmla="*/ 501 w 1715"/>
              <a:gd name="T29" fmla="*/ 1282 h 1628"/>
              <a:gd name="T30" fmla="*/ 569 w 1715"/>
              <a:gd name="T31" fmla="*/ 1343 h 1628"/>
              <a:gd name="T32" fmla="*/ 705 w 1715"/>
              <a:gd name="T33" fmla="*/ 1356 h 1628"/>
              <a:gd name="T34" fmla="*/ 741 w 1715"/>
              <a:gd name="T35" fmla="*/ 1395 h 1628"/>
              <a:gd name="T36" fmla="*/ 820 w 1715"/>
              <a:gd name="T37" fmla="*/ 1533 h 1628"/>
              <a:gd name="T38" fmla="*/ 911 w 1715"/>
              <a:gd name="T39" fmla="*/ 1550 h 1628"/>
              <a:gd name="T40" fmla="*/ 942 w 1715"/>
              <a:gd name="T41" fmla="*/ 1600 h 1628"/>
              <a:gd name="T42" fmla="*/ 962 w 1715"/>
              <a:gd name="T43" fmla="*/ 1627 h 1628"/>
              <a:gd name="T44" fmla="*/ 1062 w 1715"/>
              <a:gd name="T45" fmla="*/ 1616 h 1628"/>
              <a:gd name="T46" fmla="*/ 1138 w 1715"/>
              <a:gd name="T47" fmla="*/ 1573 h 1628"/>
              <a:gd name="T48" fmla="*/ 1166 w 1715"/>
              <a:gd name="T49" fmla="*/ 1479 h 1628"/>
              <a:gd name="T50" fmla="*/ 1290 w 1715"/>
              <a:gd name="T51" fmla="*/ 1366 h 1628"/>
              <a:gd name="T52" fmla="*/ 1240 w 1715"/>
              <a:gd name="T53" fmla="*/ 1302 h 1628"/>
              <a:gd name="T54" fmla="*/ 1145 w 1715"/>
              <a:gd name="T55" fmla="*/ 1377 h 1628"/>
              <a:gd name="T56" fmla="*/ 1053 w 1715"/>
              <a:gd name="T57" fmla="*/ 1231 h 1628"/>
              <a:gd name="T58" fmla="*/ 1106 w 1715"/>
              <a:gd name="T59" fmla="*/ 1148 h 1628"/>
              <a:gd name="T60" fmla="*/ 1145 w 1715"/>
              <a:gd name="T61" fmla="*/ 1024 h 1628"/>
              <a:gd name="T62" fmla="*/ 1145 w 1715"/>
              <a:gd name="T63" fmla="*/ 869 h 1628"/>
              <a:gd name="T64" fmla="*/ 1222 w 1715"/>
              <a:gd name="T65" fmla="*/ 778 h 1628"/>
              <a:gd name="T66" fmla="*/ 1277 w 1715"/>
              <a:gd name="T67" fmla="*/ 811 h 1628"/>
              <a:gd name="T68" fmla="*/ 1402 w 1715"/>
              <a:gd name="T69" fmla="*/ 876 h 1628"/>
              <a:gd name="T70" fmla="*/ 1511 w 1715"/>
              <a:gd name="T71" fmla="*/ 923 h 1628"/>
              <a:gd name="T72" fmla="*/ 1604 w 1715"/>
              <a:gd name="T73" fmla="*/ 966 h 1628"/>
              <a:gd name="T74" fmla="*/ 1640 w 1715"/>
              <a:gd name="T75" fmla="*/ 977 h 1628"/>
              <a:gd name="T76" fmla="*/ 1674 w 1715"/>
              <a:gd name="T77" fmla="*/ 950 h 1628"/>
              <a:gd name="T78" fmla="*/ 1620 w 1715"/>
              <a:gd name="T79" fmla="*/ 740 h 1628"/>
              <a:gd name="T80" fmla="*/ 1693 w 1715"/>
              <a:gd name="T81" fmla="*/ 630 h 1628"/>
              <a:gd name="T82" fmla="*/ 1569 w 1715"/>
              <a:gd name="T83" fmla="*/ 580 h 1628"/>
              <a:gd name="T84" fmla="*/ 1483 w 1715"/>
              <a:gd name="T85" fmla="*/ 450 h 1628"/>
              <a:gd name="T86" fmla="*/ 1369 w 1715"/>
              <a:gd name="T87" fmla="*/ 272 h 1628"/>
              <a:gd name="T88" fmla="*/ 1301 w 1715"/>
              <a:gd name="T89" fmla="*/ 354 h 1628"/>
              <a:gd name="T90" fmla="*/ 1273 w 1715"/>
              <a:gd name="T91" fmla="*/ 165 h 1628"/>
              <a:gd name="T92" fmla="*/ 1037 w 1715"/>
              <a:gd name="T93" fmla="*/ 130 h 1628"/>
              <a:gd name="T94" fmla="*/ 915 w 1715"/>
              <a:gd name="T95" fmla="*/ 150 h 1628"/>
              <a:gd name="T96" fmla="*/ 847 w 1715"/>
              <a:gd name="T97" fmla="*/ 279 h 1628"/>
              <a:gd name="T98" fmla="*/ 867 w 1715"/>
              <a:gd name="T99" fmla="*/ 333 h 1628"/>
              <a:gd name="T100" fmla="*/ 788 w 1715"/>
              <a:gd name="T101" fmla="*/ 345 h 1628"/>
              <a:gd name="T102" fmla="*/ 699 w 1715"/>
              <a:gd name="T103" fmla="*/ 264 h 1628"/>
              <a:gd name="T104" fmla="*/ 623 w 1715"/>
              <a:gd name="T105" fmla="*/ 15 h 1628"/>
              <a:gd name="T106" fmla="*/ 541 w 1715"/>
              <a:gd name="T107" fmla="*/ 89 h 1628"/>
              <a:gd name="T108" fmla="*/ 474 w 1715"/>
              <a:gd name="T109" fmla="*/ 326 h 1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15" h="1628">
                <a:moveTo>
                  <a:pt x="474" y="326"/>
                </a:moveTo>
                <a:cubicBezTo>
                  <a:pt x="443" y="306"/>
                  <a:pt x="414" y="274"/>
                  <a:pt x="390" y="248"/>
                </a:cubicBezTo>
                <a:cubicBezTo>
                  <a:pt x="372" y="227"/>
                  <a:pt x="383" y="237"/>
                  <a:pt x="359" y="225"/>
                </a:cubicBezTo>
                <a:cubicBezTo>
                  <a:pt x="342" y="236"/>
                  <a:pt x="331" y="243"/>
                  <a:pt x="325" y="265"/>
                </a:cubicBezTo>
                <a:cubicBezTo>
                  <a:pt x="278" y="262"/>
                  <a:pt x="318" y="246"/>
                  <a:pt x="264" y="245"/>
                </a:cubicBezTo>
                <a:cubicBezTo>
                  <a:pt x="235" y="372"/>
                  <a:pt x="190" y="301"/>
                  <a:pt x="189" y="394"/>
                </a:cubicBezTo>
                <a:cubicBezTo>
                  <a:pt x="189" y="411"/>
                  <a:pt x="190" y="430"/>
                  <a:pt x="190" y="448"/>
                </a:cubicBezTo>
                <a:cubicBezTo>
                  <a:pt x="242" y="463"/>
                  <a:pt x="239" y="523"/>
                  <a:pt x="204" y="558"/>
                </a:cubicBezTo>
                <a:cubicBezTo>
                  <a:pt x="190" y="572"/>
                  <a:pt x="180" y="572"/>
                  <a:pt x="162" y="584"/>
                </a:cubicBezTo>
                <a:cubicBezTo>
                  <a:pt x="162" y="654"/>
                  <a:pt x="164" y="677"/>
                  <a:pt x="92" y="717"/>
                </a:cubicBezTo>
                <a:cubicBezTo>
                  <a:pt x="68" y="730"/>
                  <a:pt x="55" y="757"/>
                  <a:pt x="42" y="782"/>
                </a:cubicBezTo>
                <a:cubicBezTo>
                  <a:pt x="33" y="799"/>
                  <a:pt x="35" y="792"/>
                  <a:pt x="29" y="802"/>
                </a:cubicBezTo>
                <a:cubicBezTo>
                  <a:pt x="16" y="825"/>
                  <a:pt x="24" y="853"/>
                  <a:pt x="13" y="875"/>
                </a:cubicBezTo>
                <a:cubicBezTo>
                  <a:pt x="1" y="899"/>
                  <a:pt x="12" y="862"/>
                  <a:pt x="0" y="896"/>
                </a:cubicBezTo>
                <a:cubicBezTo>
                  <a:pt x="3" y="899"/>
                  <a:pt x="10" y="906"/>
                  <a:pt x="13" y="910"/>
                </a:cubicBezTo>
                <a:lnTo>
                  <a:pt x="17" y="919"/>
                </a:lnTo>
                <a:cubicBezTo>
                  <a:pt x="18" y="920"/>
                  <a:pt x="18" y="922"/>
                  <a:pt x="19" y="924"/>
                </a:cubicBezTo>
                <a:cubicBezTo>
                  <a:pt x="20" y="925"/>
                  <a:pt x="20" y="927"/>
                  <a:pt x="21" y="929"/>
                </a:cubicBezTo>
                <a:lnTo>
                  <a:pt x="45" y="966"/>
                </a:lnTo>
                <a:cubicBezTo>
                  <a:pt x="58" y="996"/>
                  <a:pt x="41" y="981"/>
                  <a:pt x="78" y="1014"/>
                </a:cubicBezTo>
                <a:cubicBezTo>
                  <a:pt x="92" y="1027"/>
                  <a:pt x="83" y="1019"/>
                  <a:pt x="94" y="1032"/>
                </a:cubicBezTo>
                <a:lnTo>
                  <a:pt x="120" y="1060"/>
                </a:lnTo>
                <a:cubicBezTo>
                  <a:pt x="155" y="1098"/>
                  <a:pt x="165" y="1068"/>
                  <a:pt x="193" y="1102"/>
                </a:cubicBezTo>
                <a:cubicBezTo>
                  <a:pt x="228" y="1146"/>
                  <a:pt x="213" y="1126"/>
                  <a:pt x="261" y="1135"/>
                </a:cubicBezTo>
                <a:lnTo>
                  <a:pt x="304" y="1154"/>
                </a:lnTo>
                <a:cubicBezTo>
                  <a:pt x="338" y="1171"/>
                  <a:pt x="313" y="1161"/>
                  <a:pt x="334" y="1178"/>
                </a:cubicBezTo>
                <a:cubicBezTo>
                  <a:pt x="353" y="1192"/>
                  <a:pt x="343" y="1181"/>
                  <a:pt x="373" y="1187"/>
                </a:cubicBezTo>
                <a:cubicBezTo>
                  <a:pt x="375" y="1212"/>
                  <a:pt x="379" y="1212"/>
                  <a:pt x="391" y="1229"/>
                </a:cubicBezTo>
                <a:cubicBezTo>
                  <a:pt x="411" y="1255"/>
                  <a:pt x="418" y="1246"/>
                  <a:pt x="438" y="1277"/>
                </a:cubicBezTo>
                <a:cubicBezTo>
                  <a:pt x="462" y="1314"/>
                  <a:pt x="469" y="1304"/>
                  <a:pt x="501" y="1282"/>
                </a:cubicBezTo>
                <a:lnTo>
                  <a:pt x="569" y="1302"/>
                </a:lnTo>
                <a:lnTo>
                  <a:pt x="569" y="1343"/>
                </a:lnTo>
                <a:cubicBezTo>
                  <a:pt x="618" y="1354"/>
                  <a:pt x="598" y="1351"/>
                  <a:pt x="617" y="1390"/>
                </a:cubicBezTo>
                <a:cubicBezTo>
                  <a:pt x="697" y="1397"/>
                  <a:pt x="636" y="1358"/>
                  <a:pt x="705" y="1356"/>
                </a:cubicBezTo>
                <a:cubicBezTo>
                  <a:pt x="710" y="1372"/>
                  <a:pt x="709" y="1366"/>
                  <a:pt x="719" y="1376"/>
                </a:cubicBezTo>
                <a:cubicBezTo>
                  <a:pt x="725" y="1381"/>
                  <a:pt x="736" y="1388"/>
                  <a:pt x="741" y="1395"/>
                </a:cubicBezTo>
                <a:cubicBezTo>
                  <a:pt x="758" y="1416"/>
                  <a:pt x="752" y="1423"/>
                  <a:pt x="752" y="1458"/>
                </a:cubicBezTo>
                <a:cubicBezTo>
                  <a:pt x="799" y="1462"/>
                  <a:pt x="820" y="1486"/>
                  <a:pt x="820" y="1533"/>
                </a:cubicBezTo>
                <a:cubicBezTo>
                  <a:pt x="846" y="1530"/>
                  <a:pt x="841" y="1537"/>
                  <a:pt x="847" y="1512"/>
                </a:cubicBezTo>
                <a:cubicBezTo>
                  <a:pt x="883" y="1512"/>
                  <a:pt x="890" y="1525"/>
                  <a:pt x="911" y="1550"/>
                </a:cubicBezTo>
                <a:lnTo>
                  <a:pt x="936" y="1580"/>
                </a:lnTo>
                <a:cubicBezTo>
                  <a:pt x="943" y="1592"/>
                  <a:pt x="940" y="1579"/>
                  <a:pt x="942" y="1600"/>
                </a:cubicBezTo>
                <a:cubicBezTo>
                  <a:pt x="943" y="1606"/>
                  <a:pt x="942" y="1621"/>
                  <a:pt x="942" y="1627"/>
                </a:cubicBezTo>
                <a:lnTo>
                  <a:pt x="962" y="1627"/>
                </a:lnTo>
                <a:cubicBezTo>
                  <a:pt x="972" y="1592"/>
                  <a:pt x="1014" y="1601"/>
                  <a:pt x="1043" y="1608"/>
                </a:cubicBezTo>
                <a:cubicBezTo>
                  <a:pt x="1057" y="1612"/>
                  <a:pt x="1051" y="1610"/>
                  <a:pt x="1062" y="1616"/>
                </a:cubicBezTo>
                <a:cubicBezTo>
                  <a:pt x="1084" y="1628"/>
                  <a:pt x="1055" y="1626"/>
                  <a:pt x="1098" y="1627"/>
                </a:cubicBezTo>
                <a:cubicBezTo>
                  <a:pt x="1105" y="1601"/>
                  <a:pt x="1123" y="1597"/>
                  <a:pt x="1138" y="1573"/>
                </a:cubicBezTo>
                <a:cubicBezTo>
                  <a:pt x="1130" y="1541"/>
                  <a:pt x="1118" y="1553"/>
                  <a:pt x="1118" y="1526"/>
                </a:cubicBezTo>
                <a:cubicBezTo>
                  <a:pt x="1118" y="1500"/>
                  <a:pt x="1151" y="1501"/>
                  <a:pt x="1166" y="1479"/>
                </a:cubicBezTo>
                <a:cubicBezTo>
                  <a:pt x="1197" y="1432"/>
                  <a:pt x="1160" y="1467"/>
                  <a:pt x="1225" y="1422"/>
                </a:cubicBezTo>
                <a:lnTo>
                  <a:pt x="1290" y="1366"/>
                </a:lnTo>
                <a:cubicBezTo>
                  <a:pt x="1314" y="1349"/>
                  <a:pt x="1307" y="1366"/>
                  <a:pt x="1308" y="1329"/>
                </a:cubicBezTo>
                <a:cubicBezTo>
                  <a:pt x="1274" y="1321"/>
                  <a:pt x="1274" y="1302"/>
                  <a:pt x="1240" y="1302"/>
                </a:cubicBezTo>
                <a:cubicBezTo>
                  <a:pt x="1205" y="1302"/>
                  <a:pt x="1208" y="1316"/>
                  <a:pt x="1191" y="1334"/>
                </a:cubicBezTo>
                <a:cubicBezTo>
                  <a:pt x="1164" y="1363"/>
                  <a:pt x="1156" y="1337"/>
                  <a:pt x="1145" y="1377"/>
                </a:cubicBezTo>
                <a:cubicBezTo>
                  <a:pt x="1117" y="1369"/>
                  <a:pt x="1106" y="1345"/>
                  <a:pt x="1080" y="1333"/>
                </a:cubicBezTo>
                <a:cubicBezTo>
                  <a:pt x="1035" y="1312"/>
                  <a:pt x="1003" y="1295"/>
                  <a:pt x="1053" y="1231"/>
                </a:cubicBezTo>
                <a:cubicBezTo>
                  <a:pt x="1075" y="1203"/>
                  <a:pt x="1065" y="1216"/>
                  <a:pt x="1076" y="1186"/>
                </a:cubicBezTo>
                <a:cubicBezTo>
                  <a:pt x="1084" y="1164"/>
                  <a:pt x="1089" y="1161"/>
                  <a:pt x="1106" y="1148"/>
                </a:cubicBezTo>
                <a:cubicBezTo>
                  <a:pt x="1143" y="1119"/>
                  <a:pt x="1172" y="1160"/>
                  <a:pt x="1172" y="1119"/>
                </a:cubicBezTo>
                <a:cubicBezTo>
                  <a:pt x="1172" y="1092"/>
                  <a:pt x="1145" y="1112"/>
                  <a:pt x="1145" y="1024"/>
                </a:cubicBezTo>
                <a:cubicBezTo>
                  <a:pt x="1194" y="1011"/>
                  <a:pt x="1193" y="970"/>
                  <a:pt x="1193" y="929"/>
                </a:cubicBezTo>
                <a:cubicBezTo>
                  <a:pt x="1193" y="907"/>
                  <a:pt x="1156" y="884"/>
                  <a:pt x="1145" y="869"/>
                </a:cubicBezTo>
                <a:cubicBezTo>
                  <a:pt x="1145" y="824"/>
                  <a:pt x="1141" y="801"/>
                  <a:pt x="1138" y="767"/>
                </a:cubicBezTo>
                <a:cubicBezTo>
                  <a:pt x="1181" y="747"/>
                  <a:pt x="1187" y="758"/>
                  <a:pt x="1222" y="778"/>
                </a:cubicBezTo>
                <a:lnTo>
                  <a:pt x="1272" y="809"/>
                </a:lnTo>
                <a:cubicBezTo>
                  <a:pt x="1274" y="810"/>
                  <a:pt x="1276" y="811"/>
                  <a:pt x="1277" y="811"/>
                </a:cubicBezTo>
                <a:cubicBezTo>
                  <a:pt x="1278" y="812"/>
                  <a:pt x="1280" y="813"/>
                  <a:pt x="1281" y="814"/>
                </a:cubicBezTo>
                <a:cubicBezTo>
                  <a:pt x="1322" y="837"/>
                  <a:pt x="1366" y="841"/>
                  <a:pt x="1402" y="876"/>
                </a:cubicBezTo>
                <a:cubicBezTo>
                  <a:pt x="1423" y="896"/>
                  <a:pt x="1432" y="913"/>
                  <a:pt x="1443" y="936"/>
                </a:cubicBezTo>
                <a:cubicBezTo>
                  <a:pt x="1470" y="930"/>
                  <a:pt x="1483" y="923"/>
                  <a:pt x="1511" y="923"/>
                </a:cubicBezTo>
                <a:cubicBezTo>
                  <a:pt x="1531" y="923"/>
                  <a:pt x="1523" y="930"/>
                  <a:pt x="1542" y="940"/>
                </a:cubicBezTo>
                <a:lnTo>
                  <a:pt x="1604" y="966"/>
                </a:lnTo>
                <a:cubicBezTo>
                  <a:pt x="1605" y="966"/>
                  <a:pt x="1607" y="967"/>
                  <a:pt x="1609" y="968"/>
                </a:cubicBezTo>
                <a:lnTo>
                  <a:pt x="1640" y="977"/>
                </a:lnTo>
                <a:cubicBezTo>
                  <a:pt x="1658" y="983"/>
                  <a:pt x="1634" y="978"/>
                  <a:pt x="1660" y="984"/>
                </a:cubicBezTo>
                <a:cubicBezTo>
                  <a:pt x="1665" y="964"/>
                  <a:pt x="1671" y="962"/>
                  <a:pt x="1674" y="950"/>
                </a:cubicBezTo>
                <a:cubicBezTo>
                  <a:pt x="1684" y="915"/>
                  <a:pt x="1660" y="970"/>
                  <a:pt x="1660" y="814"/>
                </a:cubicBezTo>
                <a:cubicBezTo>
                  <a:pt x="1626" y="805"/>
                  <a:pt x="1620" y="773"/>
                  <a:pt x="1620" y="740"/>
                </a:cubicBezTo>
                <a:cubicBezTo>
                  <a:pt x="1637" y="735"/>
                  <a:pt x="1651" y="720"/>
                  <a:pt x="1658" y="703"/>
                </a:cubicBezTo>
                <a:lnTo>
                  <a:pt x="1693" y="630"/>
                </a:lnTo>
                <a:cubicBezTo>
                  <a:pt x="1704" y="611"/>
                  <a:pt x="1711" y="622"/>
                  <a:pt x="1715" y="584"/>
                </a:cubicBezTo>
                <a:cubicBezTo>
                  <a:pt x="1648" y="548"/>
                  <a:pt x="1637" y="645"/>
                  <a:pt x="1569" y="580"/>
                </a:cubicBezTo>
                <a:cubicBezTo>
                  <a:pt x="1569" y="580"/>
                  <a:pt x="1510" y="517"/>
                  <a:pt x="1504" y="503"/>
                </a:cubicBezTo>
                <a:cubicBezTo>
                  <a:pt x="1493" y="479"/>
                  <a:pt x="1503" y="471"/>
                  <a:pt x="1483" y="450"/>
                </a:cubicBezTo>
                <a:cubicBezTo>
                  <a:pt x="1479" y="445"/>
                  <a:pt x="1470" y="438"/>
                  <a:pt x="1465" y="434"/>
                </a:cubicBezTo>
                <a:cubicBezTo>
                  <a:pt x="1400" y="378"/>
                  <a:pt x="1421" y="286"/>
                  <a:pt x="1369" y="272"/>
                </a:cubicBezTo>
                <a:cubicBezTo>
                  <a:pt x="1358" y="280"/>
                  <a:pt x="1346" y="298"/>
                  <a:pt x="1333" y="311"/>
                </a:cubicBezTo>
                <a:cubicBezTo>
                  <a:pt x="1316" y="329"/>
                  <a:pt x="1321" y="339"/>
                  <a:pt x="1301" y="354"/>
                </a:cubicBezTo>
                <a:cubicBezTo>
                  <a:pt x="1282" y="340"/>
                  <a:pt x="1281" y="319"/>
                  <a:pt x="1281" y="293"/>
                </a:cubicBezTo>
                <a:cubicBezTo>
                  <a:pt x="1281" y="229"/>
                  <a:pt x="1360" y="254"/>
                  <a:pt x="1273" y="165"/>
                </a:cubicBezTo>
                <a:cubicBezTo>
                  <a:pt x="1221" y="113"/>
                  <a:pt x="1180" y="162"/>
                  <a:pt x="1126" y="162"/>
                </a:cubicBezTo>
                <a:cubicBezTo>
                  <a:pt x="1083" y="161"/>
                  <a:pt x="1082" y="130"/>
                  <a:pt x="1037" y="130"/>
                </a:cubicBezTo>
                <a:cubicBezTo>
                  <a:pt x="1019" y="130"/>
                  <a:pt x="1010" y="150"/>
                  <a:pt x="986" y="154"/>
                </a:cubicBezTo>
                <a:cubicBezTo>
                  <a:pt x="960" y="159"/>
                  <a:pt x="944" y="150"/>
                  <a:pt x="915" y="150"/>
                </a:cubicBezTo>
                <a:cubicBezTo>
                  <a:pt x="878" y="150"/>
                  <a:pt x="909" y="214"/>
                  <a:pt x="874" y="252"/>
                </a:cubicBezTo>
                <a:cubicBezTo>
                  <a:pt x="859" y="269"/>
                  <a:pt x="860" y="262"/>
                  <a:pt x="847" y="279"/>
                </a:cubicBezTo>
                <a:cubicBezTo>
                  <a:pt x="852" y="299"/>
                  <a:pt x="847" y="294"/>
                  <a:pt x="867" y="299"/>
                </a:cubicBezTo>
                <a:lnTo>
                  <a:pt x="867" y="333"/>
                </a:lnTo>
                <a:cubicBezTo>
                  <a:pt x="844" y="339"/>
                  <a:pt x="847" y="337"/>
                  <a:pt x="840" y="360"/>
                </a:cubicBezTo>
                <a:cubicBezTo>
                  <a:pt x="791" y="360"/>
                  <a:pt x="820" y="358"/>
                  <a:pt x="788" y="345"/>
                </a:cubicBezTo>
                <a:cubicBezTo>
                  <a:pt x="714" y="316"/>
                  <a:pt x="753" y="354"/>
                  <a:pt x="710" y="281"/>
                </a:cubicBezTo>
                <a:lnTo>
                  <a:pt x="699" y="264"/>
                </a:lnTo>
                <a:cubicBezTo>
                  <a:pt x="673" y="219"/>
                  <a:pt x="648" y="216"/>
                  <a:pt x="632" y="148"/>
                </a:cubicBezTo>
                <a:cubicBezTo>
                  <a:pt x="631" y="142"/>
                  <a:pt x="623" y="21"/>
                  <a:pt x="623" y="15"/>
                </a:cubicBezTo>
                <a:cubicBezTo>
                  <a:pt x="583" y="5"/>
                  <a:pt x="583" y="0"/>
                  <a:pt x="558" y="31"/>
                </a:cubicBezTo>
                <a:cubicBezTo>
                  <a:pt x="537" y="56"/>
                  <a:pt x="545" y="52"/>
                  <a:pt x="541" y="89"/>
                </a:cubicBezTo>
                <a:cubicBezTo>
                  <a:pt x="532" y="187"/>
                  <a:pt x="544" y="129"/>
                  <a:pt x="570" y="177"/>
                </a:cubicBezTo>
                <a:cubicBezTo>
                  <a:pt x="601" y="236"/>
                  <a:pt x="528" y="314"/>
                  <a:pt x="474" y="3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Freeform 20"/>
          <p:cNvSpPr>
            <a:spLocks/>
          </p:cNvSpPr>
          <p:nvPr/>
        </p:nvSpPr>
        <p:spPr bwMode="auto">
          <a:xfrm>
            <a:off x="2089575" y="3993643"/>
            <a:ext cx="661684" cy="851892"/>
          </a:xfrm>
          <a:custGeom>
            <a:avLst/>
            <a:gdLst>
              <a:gd name="T0" fmla="*/ 769 w 1260"/>
              <a:gd name="T1" fmla="*/ 165 h 1450"/>
              <a:gd name="T2" fmla="*/ 746 w 1260"/>
              <a:gd name="T3" fmla="*/ 218 h 1450"/>
              <a:gd name="T4" fmla="*/ 644 w 1260"/>
              <a:gd name="T5" fmla="*/ 360 h 1450"/>
              <a:gd name="T6" fmla="*/ 492 w 1260"/>
              <a:gd name="T7" fmla="*/ 472 h 1450"/>
              <a:gd name="T8" fmla="*/ 502 w 1260"/>
              <a:gd name="T9" fmla="*/ 542 h 1450"/>
              <a:gd name="T10" fmla="*/ 512 w 1260"/>
              <a:gd name="T11" fmla="*/ 559 h 1450"/>
              <a:gd name="T12" fmla="*/ 524 w 1260"/>
              <a:gd name="T13" fmla="*/ 612 h 1450"/>
              <a:gd name="T14" fmla="*/ 508 w 1260"/>
              <a:gd name="T15" fmla="*/ 718 h 1450"/>
              <a:gd name="T16" fmla="*/ 346 w 1260"/>
              <a:gd name="T17" fmla="*/ 820 h 1450"/>
              <a:gd name="T18" fmla="*/ 366 w 1260"/>
              <a:gd name="T19" fmla="*/ 874 h 1450"/>
              <a:gd name="T20" fmla="*/ 230 w 1260"/>
              <a:gd name="T21" fmla="*/ 888 h 1450"/>
              <a:gd name="T22" fmla="*/ 196 w 1260"/>
              <a:gd name="T23" fmla="*/ 975 h 1450"/>
              <a:gd name="T24" fmla="*/ 176 w 1260"/>
              <a:gd name="T25" fmla="*/ 996 h 1450"/>
              <a:gd name="T26" fmla="*/ 25 w 1260"/>
              <a:gd name="T27" fmla="*/ 1110 h 1450"/>
              <a:gd name="T28" fmla="*/ 29 w 1260"/>
              <a:gd name="T29" fmla="*/ 1177 h 1450"/>
              <a:gd name="T30" fmla="*/ 163 w 1260"/>
              <a:gd name="T31" fmla="*/ 1261 h 1450"/>
              <a:gd name="T32" fmla="*/ 237 w 1260"/>
              <a:gd name="T33" fmla="*/ 1213 h 1450"/>
              <a:gd name="T34" fmla="*/ 330 w 1260"/>
              <a:gd name="T35" fmla="*/ 1290 h 1450"/>
              <a:gd name="T36" fmla="*/ 356 w 1260"/>
              <a:gd name="T37" fmla="*/ 1305 h 1450"/>
              <a:gd name="T38" fmla="*/ 461 w 1260"/>
              <a:gd name="T39" fmla="*/ 1328 h 1450"/>
              <a:gd name="T40" fmla="*/ 550 w 1260"/>
              <a:gd name="T41" fmla="*/ 1382 h 1450"/>
              <a:gd name="T42" fmla="*/ 688 w 1260"/>
              <a:gd name="T43" fmla="*/ 1379 h 1450"/>
              <a:gd name="T44" fmla="*/ 807 w 1260"/>
              <a:gd name="T45" fmla="*/ 1389 h 1450"/>
              <a:gd name="T46" fmla="*/ 869 w 1260"/>
              <a:gd name="T47" fmla="*/ 1438 h 1450"/>
              <a:gd name="T48" fmla="*/ 1017 w 1260"/>
              <a:gd name="T49" fmla="*/ 1423 h 1450"/>
              <a:gd name="T50" fmla="*/ 1017 w 1260"/>
              <a:gd name="T51" fmla="*/ 1301 h 1450"/>
              <a:gd name="T52" fmla="*/ 1159 w 1260"/>
              <a:gd name="T53" fmla="*/ 1193 h 1450"/>
              <a:gd name="T54" fmla="*/ 1247 w 1260"/>
              <a:gd name="T55" fmla="*/ 1186 h 1450"/>
              <a:gd name="T56" fmla="*/ 1226 w 1260"/>
              <a:gd name="T57" fmla="*/ 1031 h 1450"/>
              <a:gd name="T58" fmla="*/ 1220 w 1260"/>
              <a:gd name="T59" fmla="*/ 1023 h 1450"/>
              <a:gd name="T60" fmla="*/ 1212 w 1260"/>
              <a:gd name="T61" fmla="*/ 996 h 1450"/>
              <a:gd name="T62" fmla="*/ 1169 w 1260"/>
              <a:gd name="T63" fmla="*/ 884 h 1450"/>
              <a:gd name="T64" fmla="*/ 1071 w 1260"/>
              <a:gd name="T65" fmla="*/ 698 h 1450"/>
              <a:gd name="T66" fmla="*/ 1112 w 1260"/>
              <a:gd name="T67" fmla="*/ 637 h 1450"/>
              <a:gd name="T68" fmla="*/ 1084 w 1260"/>
              <a:gd name="T69" fmla="*/ 515 h 1450"/>
              <a:gd name="T70" fmla="*/ 1090 w 1260"/>
              <a:gd name="T71" fmla="*/ 385 h 1450"/>
              <a:gd name="T72" fmla="*/ 1009 w 1260"/>
              <a:gd name="T73" fmla="*/ 177 h 1450"/>
              <a:gd name="T74" fmla="*/ 909 w 1260"/>
              <a:gd name="T75" fmla="*/ 81 h 1450"/>
              <a:gd name="T76" fmla="*/ 881 w 1260"/>
              <a:gd name="T77" fmla="*/ 54 h 1450"/>
              <a:gd name="T78" fmla="*/ 840 w 1260"/>
              <a:gd name="T79" fmla="*/ 0 h 1450"/>
              <a:gd name="T80" fmla="*/ 813 w 1260"/>
              <a:gd name="T81" fmla="*/ 109 h 1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60" h="1450">
                <a:moveTo>
                  <a:pt x="813" y="109"/>
                </a:moveTo>
                <a:cubicBezTo>
                  <a:pt x="762" y="133"/>
                  <a:pt x="779" y="99"/>
                  <a:pt x="769" y="165"/>
                </a:cubicBezTo>
                <a:cubicBezTo>
                  <a:pt x="765" y="192"/>
                  <a:pt x="764" y="180"/>
                  <a:pt x="754" y="198"/>
                </a:cubicBezTo>
                <a:cubicBezTo>
                  <a:pt x="748" y="209"/>
                  <a:pt x="750" y="204"/>
                  <a:pt x="746" y="218"/>
                </a:cubicBezTo>
                <a:cubicBezTo>
                  <a:pt x="722" y="301"/>
                  <a:pt x="686" y="285"/>
                  <a:pt x="647" y="355"/>
                </a:cubicBezTo>
                <a:cubicBezTo>
                  <a:pt x="646" y="357"/>
                  <a:pt x="645" y="358"/>
                  <a:pt x="644" y="360"/>
                </a:cubicBezTo>
                <a:cubicBezTo>
                  <a:pt x="587" y="455"/>
                  <a:pt x="523" y="418"/>
                  <a:pt x="496" y="463"/>
                </a:cubicBezTo>
                <a:lnTo>
                  <a:pt x="492" y="472"/>
                </a:lnTo>
                <a:cubicBezTo>
                  <a:pt x="491" y="473"/>
                  <a:pt x="490" y="475"/>
                  <a:pt x="490" y="477"/>
                </a:cubicBezTo>
                <a:cubicBezTo>
                  <a:pt x="483" y="503"/>
                  <a:pt x="493" y="525"/>
                  <a:pt x="502" y="542"/>
                </a:cubicBezTo>
                <a:lnTo>
                  <a:pt x="509" y="555"/>
                </a:lnTo>
                <a:cubicBezTo>
                  <a:pt x="510" y="556"/>
                  <a:pt x="511" y="558"/>
                  <a:pt x="512" y="559"/>
                </a:cubicBezTo>
                <a:cubicBezTo>
                  <a:pt x="522" y="575"/>
                  <a:pt x="526" y="575"/>
                  <a:pt x="535" y="590"/>
                </a:cubicBezTo>
                <a:cubicBezTo>
                  <a:pt x="528" y="618"/>
                  <a:pt x="538" y="587"/>
                  <a:pt x="524" y="612"/>
                </a:cubicBezTo>
                <a:lnTo>
                  <a:pt x="508" y="651"/>
                </a:lnTo>
                <a:cubicBezTo>
                  <a:pt x="499" y="676"/>
                  <a:pt x="464" y="707"/>
                  <a:pt x="508" y="718"/>
                </a:cubicBezTo>
                <a:cubicBezTo>
                  <a:pt x="507" y="765"/>
                  <a:pt x="455" y="797"/>
                  <a:pt x="420" y="820"/>
                </a:cubicBezTo>
                <a:cubicBezTo>
                  <a:pt x="371" y="796"/>
                  <a:pt x="391" y="816"/>
                  <a:pt x="346" y="820"/>
                </a:cubicBezTo>
                <a:lnTo>
                  <a:pt x="346" y="861"/>
                </a:lnTo>
                <a:cubicBezTo>
                  <a:pt x="366" y="865"/>
                  <a:pt x="355" y="860"/>
                  <a:pt x="366" y="874"/>
                </a:cubicBezTo>
                <a:cubicBezTo>
                  <a:pt x="360" y="883"/>
                  <a:pt x="312" y="937"/>
                  <a:pt x="305" y="942"/>
                </a:cubicBezTo>
                <a:cubicBezTo>
                  <a:pt x="242" y="927"/>
                  <a:pt x="288" y="893"/>
                  <a:pt x="230" y="888"/>
                </a:cubicBezTo>
                <a:cubicBezTo>
                  <a:pt x="221" y="931"/>
                  <a:pt x="218" y="902"/>
                  <a:pt x="208" y="926"/>
                </a:cubicBezTo>
                <a:cubicBezTo>
                  <a:pt x="197" y="949"/>
                  <a:pt x="210" y="950"/>
                  <a:pt x="196" y="975"/>
                </a:cubicBezTo>
                <a:cubicBezTo>
                  <a:pt x="195" y="977"/>
                  <a:pt x="194" y="978"/>
                  <a:pt x="193" y="979"/>
                </a:cubicBezTo>
                <a:lnTo>
                  <a:pt x="176" y="996"/>
                </a:lnTo>
                <a:cubicBezTo>
                  <a:pt x="144" y="1023"/>
                  <a:pt x="104" y="1013"/>
                  <a:pt x="68" y="1010"/>
                </a:cubicBezTo>
                <a:cubicBezTo>
                  <a:pt x="43" y="1062"/>
                  <a:pt x="72" y="1062"/>
                  <a:pt x="25" y="1110"/>
                </a:cubicBezTo>
                <a:cubicBezTo>
                  <a:pt x="13" y="1123"/>
                  <a:pt x="10" y="1124"/>
                  <a:pt x="0" y="1139"/>
                </a:cubicBezTo>
                <a:cubicBezTo>
                  <a:pt x="9" y="1152"/>
                  <a:pt x="16" y="1165"/>
                  <a:pt x="29" y="1177"/>
                </a:cubicBezTo>
                <a:cubicBezTo>
                  <a:pt x="81" y="1225"/>
                  <a:pt x="99" y="1202"/>
                  <a:pt x="125" y="1223"/>
                </a:cubicBezTo>
                <a:cubicBezTo>
                  <a:pt x="132" y="1229"/>
                  <a:pt x="152" y="1251"/>
                  <a:pt x="163" y="1261"/>
                </a:cubicBezTo>
                <a:cubicBezTo>
                  <a:pt x="181" y="1248"/>
                  <a:pt x="175" y="1248"/>
                  <a:pt x="199" y="1236"/>
                </a:cubicBezTo>
                <a:lnTo>
                  <a:pt x="237" y="1213"/>
                </a:lnTo>
                <a:cubicBezTo>
                  <a:pt x="256" y="1241"/>
                  <a:pt x="257" y="1232"/>
                  <a:pt x="281" y="1251"/>
                </a:cubicBezTo>
                <a:cubicBezTo>
                  <a:pt x="311" y="1274"/>
                  <a:pt x="293" y="1277"/>
                  <a:pt x="330" y="1290"/>
                </a:cubicBezTo>
                <a:cubicBezTo>
                  <a:pt x="343" y="1295"/>
                  <a:pt x="332" y="1289"/>
                  <a:pt x="344" y="1296"/>
                </a:cubicBezTo>
                <a:cubicBezTo>
                  <a:pt x="345" y="1297"/>
                  <a:pt x="353" y="1303"/>
                  <a:pt x="356" y="1305"/>
                </a:cubicBezTo>
                <a:cubicBezTo>
                  <a:pt x="371" y="1317"/>
                  <a:pt x="425" y="1351"/>
                  <a:pt x="441" y="1355"/>
                </a:cubicBezTo>
                <a:cubicBezTo>
                  <a:pt x="458" y="1343"/>
                  <a:pt x="455" y="1352"/>
                  <a:pt x="461" y="1328"/>
                </a:cubicBezTo>
                <a:cubicBezTo>
                  <a:pt x="510" y="1329"/>
                  <a:pt x="517" y="1350"/>
                  <a:pt x="519" y="1352"/>
                </a:cubicBezTo>
                <a:lnTo>
                  <a:pt x="550" y="1382"/>
                </a:lnTo>
                <a:cubicBezTo>
                  <a:pt x="600" y="1434"/>
                  <a:pt x="608" y="1362"/>
                  <a:pt x="657" y="1362"/>
                </a:cubicBezTo>
                <a:cubicBezTo>
                  <a:pt x="678" y="1362"/>
                  <a:pt x="671" y="1373"/>
                  <a:pt x="688" y="1379"/>
                </a:cubicBezTo>
                <a:cubicBezTo>
                  <a:pt x="709" y="1386"/>
                  <a:pt x="717" y="1380"/>
                  <a:pt x="738" y="1383"/>
                </a:cubicBezTo>
                <a:cubicBezTo>
                  <a:pt x="779" y="1390"/>
                  <a:pt x="760" y="1414"/>
                  <a:pt x="807" y="1389"/>
                </a:cubicBezTo>
                <a:lnTo>
                  <a:pt x="854" y="1450"/>
                </a:lnTo>
                <a:cubicBezTo>
                  <a:pt x="864" y="1444"/>
                  <a:pt x="860" y="1445"/>
                  <a:pt x="869" y="1438"/>
                </a:cubicBezTo>
                <a:cubicBezTo>
                  <a:pt x="901" y="1408"/>
                  <a:pt x="919" y="1389"/>
                  <a:pt x="974" y="1405"/>
                </a:cubicBezTo>
                <a:cubicBezTo>
                  <a:pt x="1003" y="1413"/>
                  <a:pt x="978" y="1420"/>
                  <a:pt x="1017" y="1423"/>
                </a:cubicBezTo>
                <a:cubicBezTo>
                  <a:pt x="1016" y="1384"/>
                  <a:pt x="1001" y="1387"/>
                  <a:pt x="1011" y="1362"/>
                </a:cubicBezTo>
                <a:cubicBezTo>
                  <a:pt x="1024" y="1329"/>
                  <a:pt x="1017" y="1343"/>
                  <a:pt x="1017" y="1301"/>
                </a:cubicBezTo>
                <a:cubicBezTo>
                  <a:pt x="1017" y="1275"/>
                  <a:pt x="1028" y="1267"/>
                  <a:pt x="1043" y="1253"/>
                </a:cubicBezTo>
                <a:cubicBezTo>
                  <a:pt x="1124" y="1178"/>
                  <a:pt x="1070" y="1253"/>
                  <a:pt x="1159" y="1193"/>
                </a:cubicBezTo>
                <a:cubicBezTo>
                  <a:pt x="1175" y="1201"/>
                  <a:pt x="1182" y="1208"/>
                  <a:pt x="1200" y="1213"/>
                </a:cubicBezTo>
                <a:cubicBezTo>
                  <a:pt x="1222" y="1198"/>
                  <a:pt x="1215" y="1193"/>
                  <a:pt x="1247" y="1186"/>
                </a:cubicBezTo>
                <a:cubicBezTo>
                  <a:pt x="1247" y="1139"/>
                  <a:pt x="1234" y="1122"/>
                  <a:pt x="1234" y="1111"/>
                </a:cubicBezTo>
                <a:cubicBezTo>
                  <a:pt x="1234" y="1062"/>
                  <a:pt x="1260" y="1082"/>
                  <a:pt x="1226" y="1031"/>
                </a:cubicBezTo>
                <a:cubicBezTo>
                  <a:pt x="1225" y="1030"/>
                  <a:pt x="1223" y="1029"/>
                  <a:pt x="1223" y="1028"/>
                </a:cubicBezTo>
                <a:cubicBezTo>
                  <a:pt x="1222" y="1026"/>
                  <a:pt x="1221" y="1025"/>
                  <a:pt x="1220" y="1023"/>
                </a:cubicBezTo>
                <a:cubicBezTo>
                  <a:pt x="1219" y="1022"/>
                  <a:pt x="1218" y="1020"/>
                  <a:pt x="1218" y="1019"/>
                </a:cubicBezTo>
                <a:lnTo>
                  <a:pt x="1212" y="996"/>
                </a:lnTo>
                <a:cubicBezTo>
                  <a:pt x="1209" y="949"/>
                  <a:pt x="1231" y="949"/>
                  <a:pt x="1234" y="915"/>
                </a:cubicBezTo>
                <a:cubicBezTo>
                  <a:pt x="1205" y="908"/>
                  <a:pt x="1180" y="911"/>
                  <a:pt x="1169" y="884"/>
                </a:cubicBezTo>
                <a:cubicBezTo>
                  <a:pt x="1145" y="822"/>
                  <a:pt x="1186" y="842"/>
                  <a:pt x="1113" y="799"/>
                </a:cubicBezTo>
                <a:cubicBezTo>
                  <a:pt x="1079" y="779"/>
                  <a:pt x="1071" y="744"/>
                  <a:pt x="1071" y="698"/>
                </a:cubicBezTo>
                <a:cubicBezTo>
                  <a:pt x="1093" y="692"/>
                  <a:pt x="1084" y="693"/>
                  <a:pt x="1097" y="676"/>
                </a:cubicBezTo>
                <a:cubicBezTo>
                  <a:pt x="1112" y="655"/>
                  <a:pt x="1112" y="670"/>
                  <a:pt x="1112" y="637"/>
                </a:cubicBezTo>
                <a:cubicBezTo>
                  <a:pt x="1112" y="605"/>
                  <a:pt x="1071" y="611"/>
                  <a:pt x="1071" y="563"/>
                </a:cubicBezTo>
                <a:cubicBezTo>
                  <a:pt x="1071" y="533"/>
                  <a:pt x="1084" y="535"/>
                  <a:pt x="1084" y="515"/>
                </a:cubicBezTo>
                <a:cubicBezTo>
                  <a:pt x="1084" y="479"/>
                  <a:pt x="1071" y="458"/>
                  <a:pt x="1071" y="420"/>
                </a:cubicBezTo>
                <a:cubicBezTo>
                  <a:pt x="1071" y="401"/>
                  <a:pt x="1081" y="406"/>
                  <a:pt x="1090" y="385"/>
                </a:cubicBezTo>
                <a:cubicBezTo>
                  <a:pt x="1122" y="307"/>
                  <a:pt x="1071" y="294"/>
                  <a:pt x="1048" y="240"/>
                </a:cubicBezTo>
                <a:cubicBezTo>
                  <a:pt x="1032" y="203"/>
                  <a:pt x="1047" y="217"/>
                  <a:pt x="1009" y="177"/>
                </a:cubicBezTo>
                <a:lnTo>
                  <a:pt x="912" y="84"/>
                </a:lnTo>
                <a:cubicBezTo>
                  <a:pt x="911" y="83"/>
                  <a:pt x="910" y="82"/>
                  <a:pt x="909" y="81"/>
                </a:cubicBezTo>
                <a:cubicBezTo>
                  <a:pt x="906" y="78"/>
                  <a:pt x="904" y="76"/>
                  <a:pt x="899" y="71"/>
                </a:cubicBezTo>
                <a:cubicBezTo>
                  <a:pt x="887" y="60"/>
                  <a:pt x="888" y="63"/>
                  <a:pt x="881" y="54"/>
                </a:cubicBezTo>
                <a:cubicBezTo>
                  <a:pt x="867" y="36"/>
                  <a:pt x="863" y="24"/>
                  <a:pt x="861" y="0"/>
                </a:cubicBezTo>
                <a:lnTo>
                  <a:pt x="840" y="0"/>
                </a:lnTo>
                <a:cubicBezTo>
                  <a:pt x="837" y="37"/>
                  <a:pt x="832" y="14"/>
                  <a:pt x="819" y="46"/>
                </a:cubicBezTo>
                <a:cubicBezTo>
                  <a:pt x="813" y="61"/>
                  <a:pt x="813" y="85"/>
                  <a:pt x="813" y="1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Freeform 21"/>
          <p:cNvSpPr>
            <a:spLocks/>
          </p:cNvSpPr>
          <p:nvPr/>
        </p:nvSpPr>
        <p:spPr bwMode="auto">
          <a:xfrm>
            <a:off x="984857" y="2315486"/>
            <a:ext cx="673191" cy="877511"/>
          </a:xfrm>
          <a:custGeom>
            <a:avLst/>
            <a:gdLst>
              <a:gd name="T0" fmla="*/ 775 w 1273"/>
              <a:gd name="T1" fmla="*/ 231 h 1490"/>
              <a:gd name="T2" fmla="*/ 733 w 1273"/>
              <a:gd name="T3" fmla="*/ 325 h 1490"/>
              <a:gd name="T4" fmla="*/ 679 w 1273"/>
              <a:gd name="T5" fmla="*/ 427 h 1490"/>
              <a:gd name="T6" fmla="*/ 521 w 1273"/>
              <a:gd name="T7" fmla="*/ 519 h 1490"/>
              <a:gd name="T8" fmla="*/ 402 w 1273"/>
              <a:gd name="T9" fmla="*/ 786 h 1490"/>
              <a:gd name="T10" fmla="*/ 272 w 1273"/>
              <a:gd name="T11" fmla="*/ 799 h 1490"/>
              <a:gd name="T12" fmla="*/ 3 w 1273"/>
              <a:gd name="T13" fmla="*/ 859 h 1490"/>
              <a:gd name="T14" fmla="*/ 28 w 1273"/>
              <a:gd name="T15" fmla="*/ 955 h 1490"/>
              <a:gd name="T16" fmla="*/ 62 w 1273"/>
              <a:gd name="T17" fmla="*/ 1043 h 1490"/>
              <a:gd name="T18" fmla="*/ 112 w 1273"/>
              <a:gd name="T19" fmla="*/ 1177 h 1490"/>
              <a:gd name="T20" fmla="*/ 213 w 1273"/>
              <a:gd name="T21" fmla="*/ 1320 h 1490"/>
              <a:gd name="T22" fmla="*/ 269 w 1273"/>
              <a:gd name="T23" fmla="*/ 1447 h 1490"/>
              <a:gd name="T24" fmla="*/ 336 w 1273"/>
              <a:gd name="T25" fmla="*/ 1459 h 1490"/>
              <a:gd name="T26" fmla="*/ 510 w 1273"/>
              <a:gd name="T27" fmla="*/ 1382 h 1490"/>
              <a:gd name="T28" fmla="*/ 579 w 1273"/>
              <a:gd name="T29" fmla="*/ 1393 h 1490"/>
              <a:gd name="T30" fmla="*/ 663 w 1273"/>
              <a:gd name="T31" fmla="*/ 1404 h 1490"/>
              <a:gd name="T32" fmla="*/ 720 w 1273"/>
              <a:gd name="T33" fmla="*/ 1477 h 1490"/>
              <a:gd name="T34" fmla="*/ 816 w 1273"/>
              <a:gd name="T35" fmla="*/ 1404 h 1490"/>
              <a:gd name="T36" fmla="*/ 868 w 1273"/>
              <a:gd name="T37" fmla="*/ 1300 h 1490"/>
              <a:gd name="T38" fmla="*/ 882 w 1273"/>
              <a:gd name="T39" fmla="*/ 1253 h 1490"/>
              <a:gd name="T40" fmla="*/ 842 w 1273"/>
              <a:gd name="T41" fmla="*/ 1104 h 1490"/>
              <a:gd name="T42" fmla="*/ 930 w 1273"/>
              <a:gd name="T43" fmla="*/ 969 h 1490"/>
              <a:gd name="T44" fmla="*/ 1040 w 1273"/>
              <a:gd name="T45" fmla="*/ 811 h 1490"/>
              <a:gd name="T46" fmla="*/ 1173 w 1273"/>
              <a:gd name="T47" fmla="*/ 527 h 1490"/>
              <a:gd name="T48" fmla="*/ 1249 w 1273"/>
              <a:gd name="T49" fmla="*/ 468 h 1490"/>
              <a:gd name="T50" fmla="*/ 1259 w 1273"/>
              <a:gd name="T51" fmla="*/ 444 h 1490"/>
              <a:gd name="T52" fmla="*/ 1242 w 1273"/>
              <a:gd name="T53" fmla="*/ 305 h 1490"/>
              <a:gd name="T54" fmla="*/ 1201 w 1273"/>
              <a:gd name="T55" fmla="*/ 217 h 1490"/>
              <a:gd name="T56" fmla="*/ 1126 w 1273"/>
              <a:gd name="T57" fmla="*/ 150 h 1490"/>
              <a:gd name="T58" fmla="*/ 1110 w 1273"/>
              <a:gd name="T59" fmla="*/ 70 h 1490"/>
              <a:gd name="T60" fmla="*/ 947 w 1273"/>
              <a:gd name="T61" fmla="*/ 132 h 1490"/>
              <a:gd name="T62" fmla="*/ 862 w 1273"/>
              <a:gd name="T63" fmla="*/ 169 h 1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73" h="1490">
                <a:moveTo>
                  <a:pt x="862" y="169"/>
                </a:moveTo>
                <a:cubicBezTo>
                  <a:pt x="838" y="169"/>
                  <a:pt x="799" y="218"/>
                  <a:pt x="775" y="231"/>
                </a:cubicBezTo>
                <a:cubicBezTo>
                  <a:pt x="756" y="240"/>
                  <a:pt x="752" y="235"/>
                  <a:pt x="733" y="244"/>
                </a:cubicBezTo>
                <a:lnTo>
                  <a:pt x="733" y="325"/>
                </a:lnTo>
                <a:cubicBezTo>
                  <a:pt x="689" y="349"/>
                  <a:pt x="710" y="351"/>
                  <a:pt x="679" y="359"/>
                </a:cubicBezTo>
                <a:lnTo>
                  <a:pt x="679" y="427"/>
                </a:lnTo>
                <a:cubicBezTo>
                  <a:pt x="660" y="434"/>
                  <a:pt x="630" y="470"/>
                  <a:pt x="606" y="483"/>
                </a:cubicBezTo>
                <a:cubicBezTo>
                  <a:pt x="563" y="505"/>
                  <a:pt x="535" y="469"/>
                  <a:pt x="521" y="519"/>
                </a:cubicBezTo>
                <a:cubicBezTo>
                  <a:pt x="504" y="578"/>
                  <a:pt x="524" y="707"/>
                  <a:pt x="503" y="752"/>
                </a:cubicBezTo>
                <a:cubicBezTo>
                  <a:pt x="496" y="758"/>
                  <a:pt x="412" y="782"/>
                  <a:pt x="402" y="786"/>
                </a:cubicBezTo>
                <a:cubicBezTo>
                  <a:pt x="374" y="799"/>
                  <a:pt x="395" y="800"/>
                  <a:pt x="347" y="800"/>
                </a:cubicBezTo>
                <a:cubicBezTo>
                  <a:pt x="323" y="800"/>
                  <a:pt x="297" y="799"/>
                  <a:pt x="272" y="799"/>
                </a:cubicBezTo>
                <a:cubicBezTo>
                  <a:pt x="186" y="799"/>
                  <a:pt x="76" y="789"/>
                  <a:pt x="1" y="806"/>
                </a:cubicBezTo>
                <a:cubicBezTo>
                  <a:pt x="1" y="823"/>
                  <a:pt x="0" y="842"/>
                  <a:pt x="3" y="859"/>
                </a:cubicBezTo>
                <a:cubicBezTo>
                  <a:pt x="6" y="875"/>
                  <a:pt x="16" y="890"/>
                  <a:pt x="19" y="903"/>
                </a:cubicBezTo>
                <a:cubicBezTo>
                  <a:pt x="26" y="931"/>
                  <a:pt x="16" y="929"/>
                  <a:pt x="28" y="955"/>
                </a:cubicBezTo>
                <a:cubicBezTo>
                  <a:pt x="39" y="976"/>
                  <a:pt x="41" y="963"/>
                  <a:pt x="48" y="997"/>
                </a:cubicBezTo>
                <a:cubicBezTo>
                  <a:pt x="55" y="1031"/>
                  <a:pt x="52" y="1017"/>
                  <a:pt x="62" y="1043"/>
                </a:cubicBezTo>
                <a:lnTo>
                  <a:pt x="91" y="1136"/>
                </a:lnTo>
                <a:cubicBezTo>
                  <a:pt x="98" y="1163"/>
                  <a:pt x="101" y="1153"/>
                  <a:pt x="112" y="1177"/>
                </a:cubicBezTo>
                <a:cubicBezTo>
                  <a:pt x="118" y="1192"/>
                  <a:pt x="118" y="1214"/>
                  <a:pt x="142" y="1268"/>
                </a:cubicBezTo>
                <a:cubicBezTo>
                  <a:pt x="163" y="1315"/>
                  <a:pt x="178" y="1277"/>
                  <a:pt x="213" y="1320"/>
                </a:cubicBezTo>
                <a:lnTo>
                  <a:pt x="258" y="1397"/>
                </a:lnTo>
                <a:cubicBezTo>
                  <a:pt x="266" y="1414"/>
                  <a:pt x="263" y="1426"/>
                  <a:pt x="269" y="1447"/>
                </a:cubicBezTo>
                <a:cubicBezTo>
                  <a:pt x="275" y="1467"/>
                  <a:pt x="281" y="1468"/>
                  <a:pt x="286" y="1490"/>
                </a:cubicBezTo>
                <a:cubicBezTo>
                  <a:pt x="318" y="1475"/>
                  <a:pt x="311" y="1489"/>
                  <a:pt x="336" y="1459"/>
                </a:cubicBezTo>
                <a:cubicBezTo>
                  <a:pt x="347" y="1444"/>
                  <a:pt x="363" y="1426"/>
                  <a:pt x="367" y="1409"/>
                </a:cubicBezTo>
                <a:cubicBezTo>
                  <a:pt x="502" y="1409"/>
                  <a:pt x="443" y="1382"/>
                  <a:pt x="510" y="1382"/>
                </a:cubicBezTo>
                <a:cubicBezTo>
                  <a:pt x="549" y="1382"/>
                  <a:pt x="573" y="1391"/>
                  <a:pt x="575" y="1391"/>
                </a:cubicBezTo>
                <a:cubicBezTo>
                  <a:pt x="576" y="1392"/>
                  <a:pt x="578" y="1393"/>
                  <a:pt x="579" y="1393"/>
                </a:cubicBezTo>
                <a:lnTo>
                  <a:pt x="604" y="1409"/>
                </a:lnTo>
                <a:cubicBezTo>
                  <a:pt x="621" y="1411"/>
                  <a:pt x="621" y="1388"/>
                  <a:pt x="663" y="1404"/>
                </a:cubicBezTo>
                <a:cubicBezTo>
                  <a:pt x="690" y="1415"/>
                  <a:pt x="696" y="1416"/>
                  <a:pt x="704" y="1438"/>
                </a:cubicBezTo>
                <a:cubicBezTo>
                  <a:pt x="714" y="1467"/>
                  <a:pt x="701" y="1449"/>
                  <a:pt x="720" y="1477"/>
                </a:cubicBezTo>
                <a:cubicBezTo>
                  <a:pt x="739" y="1476"/>
                  <a:pt x="728" y="1478"/>
                  <a:pt x="742" y="1472"/>
                </a:cubicBezTo>
                <a:cubicBezTo>
                  <a:pt x="762" y="1464"/>
                  <a:pt x="809" y="1421"/>
                  <a:pt x="816" y="1404"/>
                </a:cubicBezTo>
                <a:cubicBezTo>
                  <a:pt x="830" y="1368"/>
                  <a:pt x="803" y="1399"/>
                  <a:pt x="821" y="1321"/>
                </a:cubicBezTo>
                <a:cubicBezTo>
                  <a:pt x="847" y="1309"/>
                  <a:pt x="844" y="1323"/>
                  <a:pt x="868" y="1300"/>
                </a:cubicBezTo>
                <a:cubicBezTo>
                  <a:pt x="884" y="1286"/>
                  <a:pt x="853" y="1299"/>
                  <a:pt x="882" y="1287"/>
                </a:cubicBezTo>
                <a:lnTo>
                  <a:pt x="882" y="1253"/>
                </a:lnTo>
                <a:cubicBezTo>
                  <a:pt x="852" y="1242"/>
                  <a:pt x="887" y="1250"/>
                  <a:pt x="842" y="1226"/>
                </a:cubicBezTo>
                <a:lnTo>
                  <a:pt x="842" y="1104"/>
                </a:lnTo>
                <a:cubicBezTo>
                  <a:pt x="860" y="1099"/>
                  <a:pt x="883" y="1079"/>
                  <a:pt x="896" y="1064"/>
                </a:cubicBezTo>
                <a:cubicBezTo>
                  <a:pt x="928" y="1028"/>
                  <a:pt x="888" y="969"/>
                  <a:pt x="930" y="969"/>
                </a:cubicBezTo>
                <a:cubicBezTo>
                  <a:pt x="979" y="969"/>
                  <a:pt x="987" y="1029"/>
                  <a:pt x="1034" y="945"/>
                </a:cubicBezTo>
                <a:cubicBezTo>
                  <a:pt x="1062" y="895"/>
                  <a:pt x="1067" y="880"/>
                  <a:pt x="1040" y="811"/>
                </a:cubicBezTo>
                <a:cubicBezTo>
                  <a:pt x="1028" y="779"/>
                  <a:pt x="1031" y="772"/>
                  <a:pt x="1031" y="732"/>
                </a:cubicBezTo>
                <a:cubicBezTo>
                  <a:pt x="1108" y="711"/>
                  <a:pt x="1063" y="575"/>
                  <a:pt x="1173" y="527"/>
                </a:cubicBezTo>
                <a:cubicBezTo>
                  <a:pt x="1196" y="517"/>
                  <a:pt x="1200" y="526"/>
                  <a:pt x="1223" y="510"/>
                </a:cubicBezTo>
                <a:cubicBezTo>
                  <a:pt x="1242" y="496"/>
                  <a:pt x="1241" y="488"/>
                  <a:pt x="1249" y="468"/>
                </a:cubicBezTo>
                <a:lnTo>
                  <a:pt x="1252" y="458"/>
                </a:lnTo>
                <a:cubicBezTo>
                  <a:pt x="1254" y="454"/>
                  <a:pt x="1259" y="445"/>
                  <a:pt x="1259" y="444"/>
                </a:cubicBezTo>
                <a:cubicBezTo>
                  <a:pt x="1273" y="414"/>
                  <a:pt x="1269" y="423"/>
                  <a:pt x="1269" y="372"/>
                </a:cubicBezTo>
                <a:cubicBezTo>
                  <a:pt x="1269" y="338"/>
                  <a:pt x="1242" y="375"/>
                  <a:pt x="1242" y="305"/>
                </a:cubicBezTo>
                <a:cubicBezTo>
                  <a:pt x="1269" y="297"/>
                  <a:pt x="1269" y="293"/>
                  <a:pt x="1269" y="264"/>
                </a:cubicBezTo>
                <a:cubicBezTo>
                  <a:pt x="1269" y="233"/>
                  <a:pt x="1257" y="254"/>
                  <a:pt x="1201" y="217"/>
                </a:cubicBezTo>
                <a:cubicBezTo>
                  <a:pt x="1189" y="233"/>
                  <a:pt x="1192" y="231"/>
                  <a:pt x="1167" y="237"/>
                </a:cubicBezTo>
                <a:cubicBezTo>
                  <a:pt x="1132" y="214"/>
                  <a:pt x="1112" y="190"/>
                  <a:pt x="1126" y="150"/>
                </a:cubicBezTo>
                <a:lnTo>
                  <a:pt x="1147" y="115"/>
                </a:lnTo>
                <a:lnTo>
                  <a:pt x="1110" y="70"/>
                </a:lnTo>
                <a:cubicBezTo>
                  <a:pt x="1092" y="49"/>
                  <a:pt x="1048" y="6"/>
                  <a:pt x="1025" y="0"/>
                </a:cubicBezTo>
                <a:cubicBezTo>
                  <a:pt x="1004" y="15"/>
                  <a:pt x="962" y="101"/>
                  <a:pt x="947" y="132"/>
                </a:cubicBezTo>
                <a:cubicBezTo>
                  <a:pt x="941" y="146"/>
                  <a:pt x="940" y="154"/>
                  <a:pt x="931" y="164"/>
                </a:cubicBezTo>
                <a:cubicBezTo>
                  <a:pt x="911" y="184"/>
                  <a:pt x="892" y="169"/>
                  <a:pt x="862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Freeform 24"/>
          <p:cNvSpPr>
            <a:spLocks/>
          </p:cNvSpPr>
          <p:nvPr/>
        </p:nvSpPr>
        <p:spPr bwMode="auto">
          <a:xfrm>
            <a:off x="2095328" y="2603714"/>
            <a:ext cx="1098966" cy="736595"/>
          </a:xfrm>
          <a:custGeom>
            <a:avLst/>
            <a:gdLst>
              <a:gd name="T0" fmla="*/ 210 w 2072"/>
              <a:gd name="T1" fmla="*/ 219 h 1254"/>
              <a:gd name="T2" fmla="*/ 109 w 2072"/>
              <a:gd name="T3" fmla="*/ 375 h 1254"/>
              <a:gd name="T4" fmla="*/ 52 w 2072"/>
              <a:gd name="T5" fmla="*/ 508 h 1254"/>
              <a:gd name="T6" fmla="*/ 50 w 2072"/>
              <a:gd name="T7" fmla="*/ 665 h 1254"/>
              <a:gd name="T8" fmla="*/ 86 w 2072"/>
              <a:gd name="T9" fmla="*/ 703 h 1254"/>
              <a:gd name="T10" fmla="*/ 110 w 2072"/>
              <a:gd name="T11" fmla="*/ 733 h 1254"/>
              <a:gd name="T12" fmla="*/ 129 w 2072"/>
              <a:gd name="T13" fmla="*/ 782 h 1254"/>
              <a:gd name="T14" fmla="*/ 258 w 2072"/>
              <a:gd name="T15" fmla="*/ 815 h 1254"/>
              <a:gd name="T16" fmla="*/ 631 w 2072"/>
              <a:gd name="T17" fmla="*/ 849 h 1254"/>
              <a:gd name="T18" fmla="*/ 774 w 2072"/>
              <a:gd name="T19" fmla="*/ 841 h 1254"/>
              <a:gd name="T20" fmla="*/ 896 w 2072"/>
              <a:gd name="T21" fmla="*/ 916 h 1254"/>
              <a:gd name="T22" fmla="*/ 999 w 2072"/>
              <a:gd name="T23" fmla="*/ 996 h 1254"/>
              <a:gd name="T24" fmla="*/ 1111 w 2072"/>
              <a:gd name="T25" fmla="*/ 1047 h 1254"/>
              <a:gd name="T26" fmla="*/ 1229 w 2072"/>
              <a:gd name="T27" fmla="*/ 1105 h 1254"/>
              <a:gd name="T28" fmla="*/ 1377 w 2072"/>
              <a:gd name="T29" fmla="*/ 1181 h 1254"/>
              <a:gd name="T30" fmla="*/ 1498 w 2072"/>
              <a:gd name="T31" fmla="*/ 1229 h 1254"/>
              <a:gd name="T32" fmla="*/ 1550 w 2072"/>
              <a:gd name="T33" fmla="*/ 1252 h 1254"/>
              <a:gd name="T34" fmla="*/ 1656 w 2072"/>
              <a:gd name="T35" fmla="*/ 1231 h 1254"/>
              <a:gd name="T36" fmla="*/ 1776 w 2072"/>
              <a:gd name="T37" fmla="*/ 1134 h 1254"/>
              <a:gd name="T38" fmla="*/ 1867 w 2072"/>
              <a:gd name="T39" fmla="*/ 1103 h 1254"/>
              <a:gd name="T40" fmla="*/ 1918 w 2072"/>
              <a:gd name="T41" fmla="*/ 1086 h 1254"/>
              <a:gd name="T42" fmla="*/ 2055 w 2072"/>
              <a:gd name="T43" fmla="*/ 1032 h 1254"/>
              <a:gd name="T44" fmla="*/ 2014 w 2072"/>
              <a:gd name="T45" fmla="*/ 904 h 1254"/>
              <a:gd name="T46" fmla="*/ 2018 w 2072"/>
              <a:gd name="T47" fmla="*/ 797 h 1254"/>
              <a:gd name="T48" fmla="*/ 1857 w 2072"/>
              <a:gd name="T49" fmla="*/ 666 h 1254"/>
              <a:gd name="T50" fmla="*/ 1693 w 2072"/>
              <a:gd name="T51" fmla="*/ 808 h 1254"/>
              <a:gd name="T52" fmla="*/ 1613 w 2072"/>
              <a:gd name="T53" fmla="*/ 849 h 1254"/>
              <a:gd name="T54" fmla="*/ 1498 w 2072"/>
              <a:gd name="T55" fmla="*/ 856 h 1254"/>
              <a:gd name="T56" fmla="*/ 1438 w 2072"/>
              <a:gd name="T57" fmla="*/ 748 h 1254"/>
              <a:gd name="T58" fmla="*/ 1299 w 2072"/>
              <a:gd name="T59" fmla="*/ 709 h 1254"/>
              <a:gd name="T60" fmla="*/ 1106 w 2072"/>
              <a:gd name="T61" fmla="*/ 714 h 1254"/>
              <a:gd name="T62" fmla="*/ 1020 w 2072"/>
              <a:gd name="T63" fmla="*/ 670 h 1254"/>
              <a:gd name="T64" fmla="*/ 1044 w 2072"/>
              <a:gd name="T65" fmla="*/ 605 h 1254"/>
              <a:gd name="T66" fmla="*/ 1071 w 2072"/>
              <a:gd name="T67" fmla="*/ 511 h 1254"/>
              <a:gd name="T68" fmla="*/ 936 w 2072"/>
              <a:gd name="T69" fmla="*/ 592 h 1254"/>
              <a:gd name="T70" fmla="*/ 590 w 2072"/>
              <a:gd name="T71" fmla="*/ 517 h 1254"/>
              <a:gd name="T72" fmla="*/ 531 w 2072"/>
              <a:gd name="T73" fmla="*/ 543 h 1254"/>
              <a:gd name="T74" fmla="*/ 421 w 2072"/>
              <a:gd name="T75" fmla="*/ 585 h 1254"/>
              <a:gd name="T76" fmla="*/ 275 w 2072"/>
              <a:gd name="T77" fmla="*/ 595 h 1254"/>
              <a:gd name="T78" fmla="*/ 177 w 2072"/>
              <a:gd name="T79" fmla="*/ 375 h 1254"/>
              <a:gd name="T80" fmla="*/ 247 w 2072"/>
              <a:gd name="T81" fmla="*/ 330 h 1254"/>
              <a:gd name="T82" fmla="*/ 387 w 2072"/>
              <a:gd name="T83" fmla="*/ 362 h 1254"/>
              <a:gd name="T84" fmla="*/ 414 w 2072"/>
              <a:gd name="T85" fmla="*/ 328 h 1254"/>
              <a:gd name="T86" fmla="*/ 278 w 2072"/>
              <a:gd name="T87" fmla="*/ 185 h 1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072" h="1254">
                <a:moveTo>
                  <a:pt x="278" y="185"/>
                </a:moveTo>
                <a:lnTo>
                  <a:pt x="210" y="219"/>
                </a:lnTo>
                <a:cubicBezTo>
                  <a:pt x="210" y="313"/>
                  <a:pt x="163" y="273"/>
                  <a:pt x="120" y="325"/>
                </a:cubicBezTo>
                <a:cubicBezTo>
                  <a:pt x="108" y="339"/>
                  <a:pt x="109" y="358"/>
                  <a:pt x="109" y="375"/>
                </a:cubicBezTo>
                <a:cubicBezTo>
                  <a:pt x="108" y="449"/>
                  <a:pt x="110" y="426"/>
                  <a:pt x="77" y="472"/>
                </a:cubicBezTo>
                <a:cubicBezTo>
                  <a:pt x="65" y="487"/>
                  <a:pt x="65" y="494"/>
                  <a:pt x="52" y="508"/>
                </a:cubicBezTo>
                <a:cubicBezTo>
                  <a:pt x="33" y="531"/>
                  <a:pt x="39" y="524"/>
                  <a:pt x="0" y="524"/>
                </a:cubicBezTo>
                <a:cubicBezTo>
                  <a:pt x="2" y="539"/>
                  <a:pt x="42" y="654"/>
                  <a:pt x="50" y="665"/>
                </a:cubicBezTo>
                <a:cubicBezTo>
                  <a:pt x="52" y="669"/>
                  <a:pt x="77" y="694"/>
                  <a:pt x="83" y="699"/>
                </a:cubicBezTo>
                <a:cubicBezTo>
                  <a:pt x="84" y="700"/>
                  <a:pt x="85" y="702"/>
                  <a:pt x="86" y="703"/>
                </a:cubicBezTo>
                <a:lnTo>
                  <a:pt x="93" y="709"/>
                </a:lnTo>
                <a:cubicBezTo>
                  <a:pt x="106" y="723"/>
                  <a:pt x="104" y="716"/>
                  <a:pt x="110" y="733"/>
                </a:cubicBezTo>
                <a:cubicBezTo>
                  <a:pt x="113" y="742"/>
                  <a:pt x="114" y="752"/>
                  <a:pt x="117" y="760"/>
                </a:cubicBezTo>
                <a:cubicBezTo>
                  <a:pt x="122" y="776"/>
                  <a:pt x="120" y="770"/>
                  <a:pt x="129" y="782"/>
                </a:cubicBezTo>
                <a:cubicBezTo>
                  <a:pt x="148" y="805"/>
                  <a:pt x="172" y="833"/>
                  <a:pt x="197" y="849"/>
                </a:cubicBezTo>
                <a:cubicBezTo>
                  <a:pt x="234" y="839"/>
                  <a:pt x="226" y="815"/>
                  <a:pt x="258" y="815"/>
                </a:cubicBezTo>
                <a:cubicBezTo>
                  <a:pt x="300" y="815"/>
                  <a:pt x="312" y="849"/>
                  <a:pt x="332" y="849"/>
                </a:cubicBezTo>
                <a:lnTo>
                  <a:pt x="631" y="849"/>
                </a:lnTo>
                <a:cubicBezTo>
                  <a:pt x="676" y="849"/>
                  <a:pt x="599" y="822"/>
                  <a:pt x="746" y="822"/>
                </a:cubicBezTo>
                <a:cubicBezTo>
                  <a:pt x="764" y="822"/>
                  <a:pt x="764" y="832"/>
                  <a:pt x="774" y="841"/>
                </a:cubicBezTo>
                <a:lnTo>
                  <a:pt x="893" y="913"/>
                </a:lnTo>
                <a:cubicBezTo>
                  <a:pt x="894" y="914"/>
                  <a:pt x="895" y="915"/>
                  <a:pt x="896" y="916"/>
                </a:cubicBezTo>
                <a:cubicBezTo>
                  <a:pt x="936" y="955"/>
                  <a:pt x="948" y="959"/>
                  <a:pt x="992" y="990"/>
                </a:cubicBezTo>
                <a:lnTo>
                  <a:pt x="999" y="996"/>
                </a:lnTo>
                <a:cubicBezTo>
                  <a:pt x="1021" y="1014"/>
                  <a:pt x="1011" y="1010"/>
                  <a:pt x="1044" y="1012"/>
                </a:cubicBezTo>
                <a:cubicBezTo>
                  <a:pt x="1093" y="1016"/>
                  <a:pt x="1081" y="1023"/>
                  <a:pt x="1111" y="1047"/>
                </a:cubicBezTo>
                <a:cubicBezTo>
                  <a:pt x="1166" y="1092"/>
                  <a:pt x="1164" y="1073"/>
                  <a:pt x="1211" y="1096"/>
                </a:cubicBezTo>
                <a:cubicBezTo>
                  <a:pt x="1229" y="1106"/>
                  <a:pt x="1213" y="1099"/>
                  <a:pt x="1229" y="1105"/>
                </a:cubicBezTo>
                <a:lnTo>
                  <a:pt x="1311" y="1145"/>
                </a:lnTo>
                <a:cubicBezTo>
                  <a:pt x="1334" y="1162"/>
                  <a:pt x="1350" y="1171"/>
                  <a:pt x="1377" y="1181"/>
                </a:cubicBezTo>
                <a:lnTo>
                  <a:pt x="1424" y="1202"/>
                </a:lnTo>
                <a:cubicBezTo>
                  <a:pt x="1472" y="1221"/>
                  <a:pt x="1429" y="1218"/>
                  <a:pt x="1498" y="1229"/>
                </a:cubicBezTo>
                <a:cubicBezTo>
                  <a:pt x="1524" y="1233"/>
                  <a:pt x="1509" y="1232"/>
                  <a:pt x="1518" y="1237"/>
                </a:cubicBezTo>
                <a:cubicBezTo>
                  <a:pt x="1534" y="1246"/>
                  <a:pt x="1517" y="1246"/>
                  <a:pt x="1550" y="1252"/>
                </a:cubicBezTo>
                <a:cubicBezTo>
                  <a:pt x="1567" y="1254"/>
                  <a:pt x="1568" y="1252"/>
                  <a:pt x="1587" y="1251"/>
                </a:cubicBezTo>
                <a:cubicBezTo>
                  <a:pt x="1623" y="1248"/>
                  <a:pt x="1630" y="1242"/>
                  <a:pt x="1656" y="1231"/>
                </a:cubicBezTo>
                <a:cubicBezTo>
                  <a:pt x="1715" y="1207"/>
                  <a:pt x="1700" y="1211"/>
                  <a:pt x="1746" y="1158"/>
                </a:cubicBezTo>
                <a:cubicBezTo>
                  <a:pt x="1753" y="1151"/>
                  <a:pt x="1769" y="1139"/>
                  <a:pt x="1776" y="1134"/>
                </a:cubicBezTo>
                <a:cubicBezTo>
                  <a:pt x="1833" y="1172"/>
                  <a:pt x="1824" y="1159"/>
                  <a:pt x="1849" y="1119"/>
                </a:cubicBezTo>
                <a:cubicBezTo>
                  <a:pt x="1860" y="1100"/>
                  <a:pt x="1842" y="1115"/>
                  <a:pt x="1867" y="1103"/>
                </a:cubicBezTo>
                <a:lnTo>
                  <a:pt x="1902" y="1091"/>
                </a:lnTo>
                <a:cubicBezTo>
                  <a:pt x="1907" y="1089"/>
                  <a:pt x="1916" y="1087"/>
                  <a:pt x="1918" y="1086"/>
                </a:cubicBezTo>
                <a:cubicBezTo>
                  <a:pt x="1938" y="1079"/>
                  <a:pt x="1967" y="1055"/>
                  <a:pt x="1973" y="1039"/>
                </a:cubicBezTo>
                <a:cubicBezTo>
                  <a:pt x="2020" y="1039"/>
                  <a:pt x="2050" y="1090"/>
                  <a:pt x="2055" y="1032"/>
                </a:cubicBezTo>
                <a:cubicBezTo>
                  <a:pt x="2058" y="1003"/>
                  <a:pt x="2019" y="951"/>
                  <a:pt x="1993" y="944"/>
                </a:cubicBezTo>
                <a:cubicBezTo>
                  <a:pt x="1995" y="919"/>
                  <a:pt x="1998" y="920"/>
                  <a:pt x="2014" y="904"/>
                </a:cubicBezTo>
                <a:lnTo>
                  <a:pt x="2024" y="894"/>
                </a:lnTo>
                <a:cubicBezTo>
                  <a:pt x="2072" y="850"/>
                  <a:pt x="2070" y="843"/>
                  <a:pt x="2018" y="797"/>
                </a:cubicBezTo>
                <a:cubicBezTo>
                  <a:pt x="1992" y="773"/>
                  <a:pt x="1908" y="691"/>
                  <a:pt x="1898" y="653"/>
                </a:cubicBezTo>
                <a:cubicBezTo>
                  <a:pt x="1867" y="661"/>
                  <a:pt x="1892" y="664"/>
                  <a:pt x="1857" y="666"/>
                </a:cubicBezTo>
                <a:cubicBezTo>
                  <a:pt x="1811" y="597"/>
                  <a:pt x="1784" y="613"/>
                  <a:pt x="1735" y="646"/>
                </a:cubicBezTo>
                <a:cubicBezTo>
                  <a:pt x="1737" y="702"/>
                  <a:pt x="1761" y="785"/>
                  <a:pt x="1693" y="808"/>
                </a:cubicBezTo>
                <a:cubicBezTo>
                  <a:pt x="1648" y="823"/>
                  <a:pt x="1682" y="819"/>
                  <a:pt x="1668" y="849"/>
                </a:cubicBezTo>
                <a:cubicBezTo>
                  <a:pt x="1631" y="858"/>
                  <a:pt x="1647" y="849"/>
                  <a:pt x="1613" y="849"/>
                </a:cubicBezTo>
                <a:cubicBezTo>
                  <a:pt x="1566" y="849"/>
                  <a:pt x="1624" y="930"/>
                  <a:pt x="1561" y="917"/>
                </a:cubicBezTo>
                <a:cubicBezTo>
                  <a:pt x="1546" y="914"/>
                  <a:pt x="1498" y="868"/>
                  <a:pt x="1498" y="856"/>
                </a:cubicBezTo>
                <a:cubicBezTo>
                  <a:pt x="1498" y="762"/>
                  <a:pt x="1546" y="804"/>
                  <a:pt x="1546" y="755"/>
                </a:cubicBezTo>
                <a:cubicBezTo>
                  <a:pt x="1546" y="717"/>
                  <a:pt x="1473" y="745"/>
                  <a:pt x="1438" y="748"/>
                </a:cubicBezTo>
                <a:cubicBezTo>
                  <a:pt x="1379" y="753"/>
                  <a:pt x="1399" y="772"/>
                  <a:pt x="1363" y="782"/>
                </a:cubicBezTo>
                <a:cubicBezTo>
                  <a:pt x="1355" y="754"/>
                  <a:pt x="1320" y="731"/>
                  <a:pt x="1299" y="709"/>
                </a:cubicBezTo>
                <a:cubicBezTo>
                  <a:pt x="1276" y="685"/>
                  <a:pt x="1251" y="680"/>
                  <a:pt x="1214" y="680"/>
                </a:cubicBezTo>
                <a:cubicBezTo>
                  <a:pt x="1157" y="680"/>
                  <a:pt x="1155" y="711"/>
                  <a:pt x="1106" y="714"/>
                </a:cubicBezTo>
                <a:cubicBezTo>
                  <a:pt x="1092" y="715"/>
                  <a:pt x="1072" y="714"/>
                  <a:pt x="1058" y="714"/>
                </a:cubicBezTo>
                <a:cubicBezTo>
                  <a:pt x="1052" y="693"/>
                  <a:pt x="1037" y="684"/>
                  <a:pt x="1020" y="670"/>
                </a:cubicBezTo>
                <a:cubicBezTo>
                  <a:pt x="1000" y="654"/>
                  <a:pt x="993" y="650"/>
                  <a:pt x="990" y="619"/>
                </a:cubicBezTo>
                <a:cubicBezTo>
                  <a:pt x="1004" y="612"/>
                  <a:pt x="1027" y="609"/>
                  <a:pt x="1044" y="605"/>
                </a:cubicBezTo>
                <a:cubicBezTo>
                  <a:pt x="1047" y="566"/>
                  <a:pt x="1057" y="558"/>
                  <a:pt x="1092" y="558"/>
                </a:cubicBezTo>
                <a:cubicBezTo>
                  <a:pt x="1092" y="538"/>
                  <a:pt x="1098" y="511"/>
                  <a:pt x="1071" y="511"/>
                </a:cubicBezTo>
                <a:cubicBezTo>
                  <a:pt x="1058" y="511"/>
                  <a:pt x="996" y="525"/>
                  <a:pt x="989" y="530"/>
                </a:cubicBezTo>
                <a:cubicBezTo>
                  <a:pt x="949" y="554"/>
                  <a:pt x="994" y="592"/>
                  <a:pt x="936" y="592"/>
                </a:cubicBezTo>
                <a:cubicBezTo>
                  <a:pt x="902" y="592"/>
                  <a:pt x="917" y="556"/>
                  <a:pt x="888" y="538"/>
                </a:cubicBezTo>
                <a:cubicBezTo>
                  <a:pt x="861" y="522"/>
                  <a:pt x="636" y="521"/>
                  <a:pt x="590" y="517"/>
                </a:cubicBezTo>
                <a:cubicBezTo>
                  <a:pt x="586" y="535"/>
                  <a:pt x="584" y="537"/>
                  <a:pt x="576" y="551"/>
                </a:cubicBezTo>
                <a:cubicBezTo>
                  <a:pt x="560" y="551"/>
                  <a:pt x="544" y="548"/>
                  <a:pt x="531" y="543"/>
                </a:cubicBezTo>
                <a:cubicBezTo>
                  <a:pt x="524" y="540"/>
                  <a:pt x="461" y="494"/>
                  <a:pt x="436" y="546"/>
                </a:cubicBezTo>
                <a:cubicBezTo>
                  <a:pt x="427" y="564"/>
                  <a:pt x="430" y="573"/>
                  <a:pt x="421" y="585"/>
                </a:cubicBezTo>
                <a:cubicBezTo>
                  <a:pt x="410" y="600"/>
                  <a:pt x="362" y="619"/>
                  <a:pt x="339" y="619"/>
                </a:cubicBezTo>
                <a:cubicBezTo>
                  <a:pt x="306" y="619"/>
                  <a:pt x="310" y="603"/>
                  <a:pt x="275" y="595"/>
                </a:cubicBezTo>
                <a:cubicBezTo>
                  <a:pt x="249" y="588"/>
                  <a:pt x="230" y="584"/>
                  <a:pt x="204" y="572"/>
                </a:cubicBezTo>
                <a:cubicBezTo>
                  <a:pt x="204" y="420"/>
                  <a:pt x="177" y="543"/>
                  <a:pt x="177" y="375"/>
                </a:cubicBezTo>
                <a:cubicBezTo>
                  <a:pt x="177" y="357"/>
                  <a:pt x="199" y="343"/>
                  <a:pt x="214" y="338"/>
                </a:cubicBezTo>
                <a:cubicBezTo>
                  <a:pt x="226" y="334"/>
                  <a:pt x="234" y="334"/>
                  <a:pt x="247" y="330"/>
                </a:cubicBezTo>
                <a:cubicBezTo>
                  <a:pt x="292" y="318"/>
                  <a:pt x="280" y="314"/>
                  <a:pt x="336" y="331"/>
                </a:cubicBezTo>
                <a:cubicBezTo>
                  <a:pt x="378" y="345"/>
                  <a:pt x="357" y="342"/>
                  <a:pt x="387" y="362"/>
                </a:cubicBezTo>
                <a:lnTo>
                  <a:pt x="402" y="349"/>
                </a:lnTo>
                <a:cubicBezTo>
                  <a:pt x="410" y="340"/>
                  <a:pt x="414" y="345"/>
                  <a:pt x="414" y="328"/>
                </a:cubicBezTo>
                <a:cubicBezTo>
                  <a:pt x="414" y="227"/>
                  <a:pt x="431" y="197"/>
                  <a:pt x="345" y="119"/>
                </a:cubicBezTo>
                <a:cubicBezTo>
                  <a:pt x="259" y="42"/>
                  <a:pt x="278" y="0"/>
                  <a:pt x="278" y="1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Freeform 27"/>
          <p:cNvSpPr>
            <a:spLocks/>
          </p:cNvSpPr>
          <p:nvPr/>
        </p:nvSpPr>
        <p:spPr bwMode="auto">
          <a:xfrm>
            <a:off x="1899702" y="3897561"/>
            <a:ext cx="604144" cy="768618"/>
          </a:xfrm>
          <a:custGeom>
            <a:avLst/>
            <a:gdLst>
              <a:gd name="T0" fmla="*/ 257 w 1145"/>
              <a:gd name="T1" fmla="*/ 20 h 1308"/>
              <a:gd name="T2" fmla="*/ 279 w 1145"/>
              <a:gd name="T3" fmla="*/ 67 h 1308"/>
              <a:gd name="T4" fmla="*/ 264 w 1145"/>
              <a:gd name="T5" fmla="*/ 129 h 1308"/>
              <a:gd name="T6" fmla="*/ 300 w 1145"/>
              <a:gd name="T7" fmla="*/ 141 h 1308"/>
              <a:gd name="T8" fmla="*/ 324 w 1145"/>
              <a:gd name="T9" fmla="*/ 163 h 1308"/>
              <a:gd name="T10" fmla="*/ 379 w 1145"/>
              <a:gd name="T11" fmla="*/ 264 h 1308"/>
              <a:gd name="T12" fmla="*/ 344 w 1145"/>
              <a:gd name="T13" fmla="*/ 310 h 1308"/>
              <a:gd name="T14" fmla="*/ 279 w 1145"/>
              <a:gd name="T15" fmla="*/ 347 h 1308"/>
              <a:gd name="T16" fmla="*/ 276 w 1145"/>
              <a:gd name="T17" fmla="*/ 350 h 1308"/>
              <a:gd name="T18" fmla="*/ 249 w 1145"/>
              <a:gd name="T19" fmla="*/ 371 h 1308"/>
              <a:gd name="T20" fmla="*/ 252 w 1145"/>
              <a:gd name="T21" fmla="*/ 446 h 1308"/>
              <a:gd name="T22" fmla="*/ 251 w 1145"/>
              <a:gd name="T23" fmla="*/ 555 h 1308"/>
              <a:gd name="T24" fmla="*/ 208 w 1145"/>
              <a:gd name="T25" fmla="*/ 587 h 1308"/>
              <a:gd name="T26" fmla="*/ 167 w 1145"/>
              <a:gd name="T27" fmla="*/ 722 h 1308"/>
              <a:gd name="T28" fmla="*/ 143 w 1145"/>
              <a:gd name="T29" fmla="*/ 787 h 1308"/>
              <a:gd name="T30" fmla="*/ 0 w 1145"/>
              <a:gd name="T31" fmla="*/ 989 h 1308"/>
              <a:gd name="T32" fmla="*/ 68 w 1145"/>
              <a:gd name="T33" fmla="*/ 1077 h 1308"/>
              <a:gd name="T34" fmla="*/ 95 w 1145"/>
              <a:gd name="T35" fmla="*/ 1145 h 1308"/>
              <a:gd name="T36" fmla="*/ 169 w 1145"/>
              <a:gd name="T37" fmla="*/ 1145 h 1308"/>
              <a:gd name="T38" fmla="*/ 192 w 1145"/>
              <a:gd name="T39" fmla="*/ 1176 h 1308"/>
              <a:gd name="T40" fmla="*/ 210 w 1145"/>
              <a:gd name="T41" fmla="*/ 1213 h 1308"/>
              <a:gd name="T42" fmla="*/ 278 w 1145"/>
              <a:gd name="T43" fmla="*/ 1274 h 1308"/>
              <a:gd name="T44" fmla="*/ 291 w 1145"/>
              <a:gd name="T45" fmla="*/ 1308 h 1308"/>
              <a:gd name="T46" fmla="*/ 336 w 1145"/>
              <a:gd name="T47" fmla="*/ 1284 h 1308"/>
              <a:gd name="T48" fmla="*/ 378 w 1145"/>
              <a:gd name="T49" fmla="*/ 1205 h 1308"/>
              <a:gd name="T50" fmla="*/ 393 w 1145"/>
              <a:gd name="T51" fmla="*/ 1145 h 1308"/>
              <a:gd name="T52" fmla="*/ 543 w 1145"/>
              <a:gd name="T53" fmla="*/ 1072 h 1308"/>
              <a:gd name="T54" fmla="*/ 617 w 1145"/>
              <a:gd name="T55" fmla="*/ 1030 h 1308"/>
              <a:gd name="T56" fmla="*/ 664 w 1145"/>
              <a:gd name="T57" fmla="*/ 1055 h 1308"/>
              <a:gd name="T58" fmla="*/ 714 w 1145"/>
              <a:gd name="T59" fmla="*/ 951 h 1308"/>
              <a:gd name="T60" fmla="*/ 818 w 1145"/>
              <a:gd name="T61" fmla="*/ 919 h 1308"/>
              <a:gd name="T62" fmla="*/ 813 w 1145"/>
              <a:gd name="T63" fmla="*/ 847 h 1308"/>
              <a:gd name="T64" fmla="*/ 844 w 1145"/>
              <a:gd name="T65" fmla="*/ 754 h 1308"/>
              <a:gd name="T66" fmla="*/ 838 w 1145"/>
              <a:gd name="T67" fmla="*/ 600 h 1308"/>
              <a:gd name="T68" fmla="*/ 974 w 1145"/>
              <a:gd name="T69" fmla="*/ 512 h 1308"/>
              <a:gd name="T70" fmla="*/ 1014 w 1145"/>
              <a:gd name="T71" fmla="*/ 458 h 1308"/>
              <a:gd name="T72" fmla="*/ 1063 w 1145"/>
              <a:gd name="T73" fmla="*/ 405 h 1308"/>
              <a:gd name="T74" fmla="*/ 1088 w 1145"/>
              <a:gd name="T75" fmla="*/ 302 h 1308"/>
              <a:gd name="T76" fmla="*/ 1145 w 1145"/>
              <a:gd name="T77" fmla="*/ 230 h 1308"/>
              <a:gd name="T78" fmla="*/ 1043 w 1145"/>
              <a:gd name="T79" fmla="*/ 211 h 1308"/>
              <a:gd name="T80" fmla="*/ 1024 w 1145"/>
              <a:gd name="T81" fmla="*/ 202 h 1308"/>
              <a:gd name="T82" fmla="*/ 1020 w 1145"/>
              <a:gd name="T83" fmla="*/ 199 h 1308"/>
              <a:gd name="T84" fmla="*/ 1012 w 1145"/>
              <a:gd name="T85" fmla="*/ 194 h 1308"/>
              <a:gd name="T86" fmla="*/ 955 w 1145"/>
              <a:gd name="T87" fmla="*/ 170 h 1308"/>
              <a:gd name="T88" fmla="*/ 854 w 1145"/>
              <a:gd name="T89" fmla="*/ 115 h 1308"/>
              <a:gd name="T90" fmla="*/ 786 w 1145"/>
              <a:gd name="T91" fmla="*/ 156 h 1308"/>
              <a:gd name="T92" fmla="*/ 739 w 1145"/>
              <a:gd name="T93" fmla="*/ 129 h 1308"/>
              <a:gd name="T94" fmla="*/ 644 w 1145"/>
              <a:gd name="T95" fmla="*/ 142 h 1308"/>
              <a:gd name="T96" fmla="*/ 573 w 1145"/>
              <a:gd name="T97" fmla="*/ 131 h 1308"/>
              <a:gd name="T98" fmla="*/ 546 w 1145"/>
              <a:gd name="T99" fmla="*/ 111 h 1308"/>
              <a:gd name="T100" fmla="*/ 535 w 1145"/>
              <a:gd name="T101" fmla="*/ 95 h 1308"/>
              <a:gd name="T102" fmla="*/ 454 w 1145"/>
              <a:gd name="T103" fmla="*/ 95 h 1308"/>
              <a:gd name="T104" fmla="*/ 424 w 1145"/>
              <a:gd name="T105" fmla="*/ 50 h 1308"/>
              <a:gd name="T106" fmla="*/ 400 w 1145"/>
              <a:gd name="T107" fmla="*/ 0 h 1308"/>
              <a:gd name="T108" fmla="*/ 322 w 1145"/>
              <a:gd name="T109" fmla="*/ 17 h 1308"/>
              <a:gd name="T110" fmla="*/ 306 w 1145"/>
              <a:gd name="T111" fmla="*/ 13 h 1308"/>
              <a:gd name="T112" fmla="*/ 257 w 1145"/>
              <a:gd name="T113" fmla="*/ 0 h 1308"/>
              <a:gd name="T114" fmla="*/ 257 w 1145"/>
              <a:gd name="T115" fmla="*/ 20 h 1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45" h="1308">
                <a:moveTo>
                  <a:pt x="257" y="20"/>
                </a:moveTo>
                <a:cubicBezTo>
                  <a:pt x="257" y="57"/>
                  <a:pt x="278" y="14"/>
                  <a:pt x="279" y="67"/>
                </a:cubicBezTo>
                <a:cubicBezTo>
                  <a:pt x="279" y="113"/>
                  <a:pt x="265" y="80"/>
                  <a:pt x="264" y="129"/>
                </a:cubicBezTo>
                <a:cubicBezTo>
                  <a:pt x="285" y="130"/>
                  <a:pt x="285" y="131"/>
                  <a:pt x="300" y="141"/>
                </a:cubicBezTo>
                <a:lnTo>
                  <a:pt x="324" y="163"/>
                </a:lnTo>
                <a:cubicBezTo>
                  <a:pt x="379" y="219"/>
                  <a:pt x="379" y="184"/>
                  <a:pt x="379" y="264"/>
                </a:cubicBezTo>
                <a:cubicBezTo>
                  <a:pt x="379" y="283"/>
                  <a:pt x="357" y="301"/>
                  <a:pt x="344" y="310"/>
                </a:cubicBezTo>
                <a:cubicBezTo>
                  <a:pt x="307" y="336"/>
                  <a:pt x="315" y="321"/>
                  <a:pt x="279" y="347"/>
                </a:cubicBezTo>
                <a:cubicBezTo>
                  <a:pt x="278" y="348"/>
                  <a:pt x="277" y="349"/>
                  <a:pt x="276" y="350"/>
                </a:cubicBezTo>
                <a:lnTo>
                  <a:pt x="249" y="371"/>
                </a:lnTo>
                <a:cubicBezTo>
                  <a:pt x="212" y="411"/>
                  <a:pt x="248" y="439"/>
                  <a:pt x="252" y="446"/>
                </a:cubicBezTo>
                <a:cubicBezTo>
                  <a:pt x="263" y="471"/>
                  <a:pt x="251" y="518"/>
                  <a:pt x="251" y="555"/>
                </a:cubicBezTo>
                <a:lnTo>
                  <a:pt x="208" y="587"/>
                </a:lnTo>
                <a:cubicBezTo>
                  <a:pt x="167" y="615"/>
                  <a:pt x="179" y="640"/>
                  <a:pt x="167" y="722"/>
                </a:cubicBezTo>
                <a:cubicBezTo>
                  <a:pt x="160" y="768"/>
                  <a:pt x="151" y="756"/>
                  <a:pt x="143" y="787"/>
                </a:cubicBezTo>
                <a:cubicBezTo>
                  <a:pt x="115" y="893"/>
                  <a:pt x="104" y="965"/>
                  <a:pt x="0" y="989"/>
                </a:cubicBezTo>
                <a:cubicBezTo>
                  <a:pt x="0" y="1034"/>
                  <a:pt x="32" y="1074"/>
                  <a:pt x="68" y="1077"/>
                </a:cubicBezTo>
                <a:cubicBezTo>
                  <a:pt x="68" y="1156"/>
                  <a:pt x="82" y="1098"/>
                  <a:pt x="95" y="1145"/>
                </a:cubicBezTo>
                <a:lnTo>
                  <a:pt x="169" y="1145"/>
                </a:lnTo>
                <a:cubicBezTo>
                  <a:pt x="177" y="1156"/>
                  <a:pt x="182" y="1165"/>
                  <a:pt x="192" y="1176"/>
                </a:cubicBezTo>
                <a:cubicBezTo>
                  <a:pt x="207" y="1195"/>
                  <a:pt x="208" y="1184"/>
                  <a:pt x="210" y="1213"/>
                </a:cubicBezTo>
                <a:cubicBezTo>
                  <a:pt x="243" y="1213"/>
                  <a:pt x="255" y="1216"/>
                  <a:pt x="278" y="1274"/>
                </a:cubicBezTo>
                <a:cubicBezTo>
                  <a:pt x="284" y="1290"/>
                  <a:pt x="283" y="1292"/>
                  <a:pt x="291" y="1308"/>
                </a:cubicBezTo>
                <a:cubicBezTo>
                  <a:pt x="314" y="1306"/>
                  <a:pt x="320" y="1299"/>
                  <a:pt x="336" y="1284"/>
                </a:cubicBezTo>
                <a:cubicBezTo>
                  <a:pt x="376" y="1247"/>
                  <a:pt x="371" y="1240"/>
                  <a:pt x="378" y="1205"/>
                </a:cubicBezTo>
                <a:cubicBezTo>
                  <a:pt x="383" y="1178"/>
                  <a:pt x="391" y="1172"/>
                  <a:pt x="393" y="1145"/>
                </a:cubicBezTo>
                <a:cubicBezTo>
                  <a:pt x="577" y="1145"/>
                  <a:pt x="506" y="1137"/>
                  <a:pt x="543" y="1072"/>
                </a:cubicBezTo>
                <a:cubicBezTo>
                  <a:pt x="569" y="1025"/>
                  <a:pt x="563" y="1030"/>
                  <a:pt x="617" y="1030"/>
                </a:cubicBezTo>
                <a:cubicBezTo>
                  <a:pt x="644" y="1030"/>
                  <a:pt x="638" y="1059"/>
                  <a:pt x="664" y="1055"/>
                </a:cubicBezTo>
                <a:cubicBezTo>
                  <a:pt x="711" y="1047"/>
                  <a:pt x="621" y="1005"/>
                  <a:pt x="714" y="951"/>
                </a:cubicBezTo>
                <a:cubicBezTo>
                  <a:pt x="753" y="928"/>
                  <a:pt x="794" y="958"/>
                  <a:pt x="818" y="919"/>
                </a:cubicBezTo>
                <a:cubicBezTo>
                  <a:pt x="834" y="893"/>
                  <a:pt x="813" y="914"/>
                  <a:pt x="813" y="847"/>
                </a:cubicBezTo>
                <a:cubicBezTo>
                  <a:pt x="813" y="827"/>
                  <a:pt x="854" y="805"/>
                  <a:pt x="844" y="754"/>
                </a:cubicBezTo>
                <a:cubicBezTo>
                  <a:pt x="843" y="749"/>
                  <a:pt x="783" y="651"/>
                  <a:pt x="838" y="600"/>
                </a:cubicBezTo>
                <a:cubicBezTo>
                  <a:pt x="930" y="514"/>
                  <a:pt x="899" y="613"/>
                  <a:pt x="974" y="512"/>
                </a:cubicBezTo>
                <a:lnTo>
                  <a:pt x="1014" y="458"/>
                </a:lnTo>
                <a:cubicBezTo>
                  <a:pt x="1034" y="439"/>
                  <a:pt x="1040" y="447"/>
                  <a:pt x="1063" y="405"/>
                </a:cubicBezTo>
                <a:cubicBezTo>
                  <a:pt x="1086" y="362"/>
                  <a:pt x="1075" y="347"/>
                  <a:pt x="1088" y="302"/>
                </a:cubicBezTo>
                <a:cubicBezTo>
                  <a:pt x="1102" y="253"/>
                  <a:pt x="1141" y="277"/>
                  <a:pt x="1145" y="230"/>
                </a:cubicBezTo>
                <a:cubicBezTo>
                  <a:pt x="1122" y="219"/>
                  <a:pt x="1066" y="218"/>
                  <a:pt x="1043" y="211"/>
                </a:cubicBezTo>
                <a:cubicBezTo>
                  <a:pt x="1019" y="204"/>
                  <a:pt x="1031" y="206"/>
                  <a:pt x="1024" y="202"/>
                </a:cubicBezTo>
                <a:cubicBezTo>
                  <a:pt x="1023" y="201"/>
                  <a:pt x="1022" y="200"/>
                  <a:pt x="1020" y="199"/>
                </a:cubicBezTo>
                <a:lnTo>
                  <a:pt x="1012" y="194"/>
                </a:lnTo>
                <a:cubicBezTo>
                  <a:pt x="981" y="180"/>
                  <a:pt x="1005" y="203"/>
                  <a:pt x="955" y="170"/>
                </a:cubicBezTo>
                <a:cubicBezTo>
                  <a:pt x="937" y="158"/>
                  <a:pt x="872" y="115"/>
                  <a:pt x="854" y="115"/>
                </a:cubicBezTo>
                <a:cubicBezTo>
                  <a:pt x="841" y="115"/>
                  <a:pt x="800" y="146"/>
                  <a:pt x="786" y="156"/>
                </a:cubicBezTo>
                <a:cubicBezTo>
                  <a:pt x="768" y="144"/>
                  <a:pt x="758" y="139"/>
                  <a:pt x="739" y="129"/>
                </a:cubicBezTo>
                <a:cubicBezTo>
                  <a:pt x="679" y="168"/>
                  <a:pt x="732" y="142"/>
                  <a:pt x="644" y="142"/>
                </a:cubicBezTo>
                <a:cubicBezTo>
                  <a:pt x="607" y="142"/>
                  <a:pt x="639" y="181"/>
                  <a:pt x="573" y="131"/>
                </a:cubicBezTo>
                <a:lnTo>
                  <a:pt x="546" y="111"/>
                </a:lnTo>
                <a:cubicBezTo>
                  <a:pt x="540" y="104"/>
                  <a:pt x="539" y="100"/>
                  <a:pt x="535" y="95"/>
                </a:cubicBezTo>
                <a:lnTo>
                  <a:pt x="454" y="95"/>
                </a:lnTo>
                <a:cubicBezTo>
                  <a:pt x="450" y="88"/>
                  <a:pt x="426" y="55"/>
                  <a:pt x="424" y="50"/>
                </a:cubicBezTo>
                <a:cubicBezTo>
                  <a:pt x="416" y="27"/>
                  <a:pt x="430" y="0"/>
                  <a:pt x="400" y="0"/>
                </a:cubicBezTo>
                <a:cubicBezTo>
                  <a:pt x="357" y="0"/>
                  <a:pt x="416" y="24"/>
                  <a:pt x="322" y="17"/>
                </a:cubicBezTo>
                <a:cubicBezTo>
                  <a:pt x="305" y="16"/>
                  <a:pt x="315" y="17"/>
                  <a:pt x="306" y="13"/>
                </a:cubicBezTo>
                <a:cubicBezTo>
                  <a:pt x="291" y="5"/>
                  <a:pt x="323" y="0"/>
                  <a:pt x="257" y="0"/>
                </a:cubicBezTo>
                <a:lnTo>
                  <a:pt x="257" y="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Freeform 28"/>
          <p:cNvSpPr>
            <a:spLocks/>
          </p:cNvSpPr>
          <p:nvPr/>
        </p:nvSpPr>
        <p:spPr bwMode="auto">
          <a:xfrm>
            <a:off x="2607412" y="4525271"/>
            <a:ext cx="742233" cy="666140"/>
          </a:xfrm>
          <a:custGeom>
            <a:avLst/>
            <a:gdLst>
              <a:gd name="T0" fmla="*/ 557 w 1403"/>
              <a:gd name="T1" fmla="*/ 137 h 1138"/>
              <a:gd name="T2" fmla="*/ 430 w 1403"/>
              <a:gd name="T3" fmla="*/ 192 h 1138"/>
              <a:gd name="T4" fmla="*/ 276 w 1403"/>
              <a:gd name="T5" fmla="*/ 323 h 1138"/>
              <a:gd name="T6" fmla="*/ 135 w 1403"/>
              <a:gd name="T7" fmla="*/ 372 h 1138"/>
              <a:gd name="T8" fmla="*/ 64 w 1403"/>
              <a:gd name="T9" fmla="*/ 532 h 1138"/>
              <a:gd name="T10" fmla="*/ 12 w 1403"/>
              <a:gd name="T11" fmla="*/ 595 h 1138"/>
              <a:gd name="T12" fmla="*/ 0 w 1403"/>
              <a:gd name="T13" fmla="*/ 609 h 1138"/>
              <a:gd name="T14" fmla="*/ 106 w 1403"/>
              <a:gd name="T15" fmla="*/ 754 h 1138"/>
              <a:gd name="T16" fmla="*/ 271 w 1403"/>
              <a:gd name="T17" fmla="*/ 847 h 1138"/>
              <a:gd name="T18" fmla="*/ 330 w 1403"/>
              <a:gd name="T19" fmla="*/ 937 h 1138"/>
              <a:gd name="T20" fmla="*/ 373 w 1403"/>
              <a:gd name="T21" fmla="*/ 962 h 1138"/>
              <a:gd name="T22" fmla="*/ 473 w 1403"/>
              <a:gd name="T23" fmla="*/ 1072 h 1138"/>
              <a:gd name="T24" fmla="*/ 610 w 1403"/>
              <a:gd name="T25" fmla="*/ 1138 h 1138"/>
              <a:gd name="T26" fmla="*/ 667 w 1403"/>
              <a:gd name="T27" fmla="*/ 1039 h 1138"/>
              <a:gd name="T28" fmla="*/ 700 w 1403"/>
              <a:gd name="T29" fmla="*/ 991 h 1138"/>
              <a:gd name="T30" fmla="*/ 802 w 1403"/>
              <a:gd name="T31" fmla="*/ 822 h 1138"/>
              <a:gd name="T32" fmla="*/ 881 w 1403"/>
              <a:gd name="T33" fmla="*/ 779 h 1138"/>
              <a:gd name="T34" fmla="*/ 834 w 1403"/>
              <a:gd name="T35" fmla="*/ 724 h 1138"/>
              <a:gd name="T36" fmla="*/ 793 w 1403"/>
              <a:gd name="T37" fmla="*/ 596 h 1138"/>
              <a:gd name="T38" fmla="*/ 822 w 1403"/>
              <a:gd name="T39" fmla="*/ 456 h 1138"/>
              <a:gd name="T40" fmla="*/ 908 w 1403"/>
              <a:gd name="T41" fmla="*/ 366 h 1138"/>
              <a:gd name="T42" fmla="*/ 942 w 1403"/>
              <a:gd name="T43" fmla="*/ 487 h 1138"/>
              <a:gd name="T44" fmla="*/ 1068 w 1403"/>
              <a:gd name="T45" fmla="*/ 531 h 1138"/>
              <a:gd name="T46" fmla="*/ 1165 w 1403"/>
              <a:gd name="T47" fmla="*/ 525 h 1138"/>
              <a:gd name="T48" fmla="*/ 1328 w 1403"/>
              <a:gd name="T49" fmla="*/ 555 h 1138"/>
              <a:gd name="T50" fmla="*/ 1403 w 1403"/>
              <a:gd name="T51" fmla="*/ 508 h 1138"/>
              <a:gd name="T52" fmla="*/ 1362 w 1403"/>
              <a:gd name="T53" fmla="*/ 454 h 1138"/>
              <a:gd name="T54" fmla="*/ 1223 w 1403"/>
              <a:gd name="T55" fmla="*/ 390 h 1138"/>
              <a:gd name="T56" fmla="*/ 1148 w 1403"/>
              <a:gd name="T57" fmla="*/ 315 h 1138"/>
              <a:gd name="T58" fmla="*/ 1122 w 1403"/>
              <a:gd name="T59" fmla="*/ 246 h 1138"/>
              <a:gd name="T60" fmla="*/ 1106 w 1403"/>
              <a:gd name="T61" fmla="*/ 209 h 1138"/>
              <a:gd name="T62" fmla="*/ 1046 w 1403"/>
              <a:gd name="T63" fmla="*/ 119 h 1138"/>
              <a:gd name="T64" fmla="*/ 907 w 1403"/>
              <a:gd name="T65" fmla="*/ 61 h 1138"/>
              <a:gd name="T66" fmla="*/ 716 w 1403"/>
              <a:gd name="T67" fmla="*/ 86 h 1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403" h="1138">
                <a:moveTo>
                  <a:pt x="678" y="115"/>
                </a:moveTo>
                <a:cubicBezTo>
                  <a:pt x="603" y="115"/>
                  <a:pt x="605" y="100"/>
                  <a:pt x="557" y="137"/>
                </a:cubicBezTo>
                <a:cubicBezTo>
                  <a:pt x="515" y="170"/>
                  <a:pt x="524" y="147"/>
                  <a:pt x="477" y="138"/>
                </a:cubicBezTo>
                <a:cubicBezTo>
                  <a:pt x="427" y="129"/>
                  <a:pt x="454" y="170"/>
                  <a:pt x="430" y="192"/>
                </a:cubicBezTo>
                <a:cubicBezTo>
                  <a:pt x="395" y="226"/>
                  <a:pt x="307" y="192"/>
                  <a:pt x="291" y="208"/>
                </a:cubicBezTo>
                <a:cubicBezTo>
                  <a:pt x="284" y="216"/>
                  <a:pt x="339" y="301"/>
                  <a:pt x="276" y="323"/>
                </a:cubicBezTo>
                <a:cubicBezTo>
                  <a:pt x="246" y="333"/>
                  <a:pt x="246" y="319"/>
                  <a:pt x="237" y="352"/>
                </a:cubicBezTo>
                <a:cubicBezTo>
                  <a:pt x="136" y="352"/>
                  <a:pt x="160" y="372"/>
                  <a:pt x="135" y="372"/>
                </a:cubicBezTo>
                <a:cubicBezTo>
                  <a:pt x="105" y="372"/>
                  <a:pt x="118" y="358"/>
                  <a:pt x="91" y="375"/>
                </a:cubicBezTo>
                <a:cubicBezTo>
                  <a:pt x="49" y="402"/>
                  <a:pt x="81" y="479"/>
                  <a:pt x="64" y="532"/>
                </a:cubicBezTo>
                <a:cubicBezTo>
                  <a:pt x="60" y="544"/>
                  <a:pt x="25" y="576"/>
                  <a:pt x="15" y="591"/>
                </a:cubicBezTo>
                <a:cubicBezTo>
                  <a:pt x="14" y="592"/>
                  <a:pt x="13" y="594"/>
                  <a:pt x="12" y="595"/>
                </a:cubicBezTo>
                <a:cubicBezTo>
                  <a:pt x="12" y="596"/>
                  <a:pt x="10" y="598"/>
                  <a:pt x="9" y="599"/>
                </a:cubicBezTo>
                <a:cubicBezTo>
                  <a:pt x="2" y="609"/>
                  <a:pt x="9" y="597"/>
                  <a:pt x="0" y="609"/>
                </a:cubicBezTo>
                <a:cubicBezTo>
                  <a:pt x="16" y="634"/>
                  <a:pt x="30" y="660"/>
                  <a:pt x="56" y="675"/>
                </a:cubicBezTo>
                <a:cubicBezTo>
                  <a:pt x="109" y="706"/>
                  <a:pt x="68" y="719"/>
                  <a:pt x="106" y="754"/>
                </a:cubicBezTo>
                <a:cubicBezTo>
                  <a:pt x="160" y="803"/>
                  <a:pt x="150" y="783"/>
                  <a:pt x="194" y="794"/>
                </a:cubicBezTo>
                <a:lnTo>
                  <a:pt x="271" y="847"/>
                </a:lnTo>
                <a:cubicBezTo>
                  <a:pt x="265" y="871"/>
                  <a:pt x="264" y="869"/>
                  <a:pt x="264" y="901"/>
                </a:cubicBezTo>
                <a:cubicBezTo>
                  <a:pt x="300" y="904"/>
                  <a:pt x="306" y="920"/>
                  <a:pt x="330" y="937"/>
                </a:cubicBezTo>
                <a:lnTo>
                  <a:pt x="342" y="945"/>
                </a:lnTo>
                <a:cubicBezTo>
                  <a:pt x="360" y="958"/>
                  <a:pt x="351" y="956"/>
                  <a:pt x="373" y="962"/>
                </a:cubicBezTo>
                <a:cubicBezTo>
                  <a:pt x="373" y="1092"/>
                  <a:pt x="379" y="1023"/>
                  <a:pt x="446" y="1057"/>
                </a:cubicBezTo>
                <a:cubicBezTo>
                  <a:pt x="468" y="1069"/>
                  <a:pt x="435" y="1060"/>
                  <a:pt x="473" y="1072"/>
                </a:cubicBezTo>
                <a:cubicBezTo>
                  <a:pt x="483" y="1075"/>
                  <a:pt x="491" y="1076"/>
                  <a:pt x="508" y="1077"/>
                </a:cubicBezTo>
                <a:cubicBezTo>
                  <a:pt x="609" y="1081"/>
                  <a:pt x="563" y="1125"/>
                  <a:pt x="610" y="1138"/>
                </a:cubicBezTo>
                <a:cubicBezTo>
                  <a:pt x="633" y="1121"/>
                  <a:pt x="618" y="1117"/>
                  <a:pt x="634" y="1087"/>
                </a:cubicBezTo>
                <a:cubicBezTo>
                  <a:pt x="641" y="1072"/>
                  <a:pt x="660" y="1055"/>
                  <a:pt x="667" y="1039"/>
                </a:cubicBezTo>
                <a:cubicBezTo>
                  <a:pt x="677" y="1014"/>
                  <a:pt x="677" y="1011"/>
                  <a:pt x="697" y="994"/>
                </a:cubicBezTo>
                <a:cubicBezTo>
                  <a:pt x="698" y="994"/>
                  <a:pt x="699" y="992"/>
                  <a:pt x="700" y="991"/>
                </a:cubicBezTo>
                <a:cubicBezTo>
                  <a:pt x="753" y="945"/>
                  <a:pt x="695" y="931"/>
                  <a:pt x="762" y="864"/>
                </a:cubicBezTo>
                <a:lnTo>
                  <a:pt x="802" y="822"/>
                </a:lnTo>
                <a:cubicBezTo>
                  <a:pt x="822" y="808"/>
                  <a:pt x="802" y="818"/>
                  <a:pt x="830" y="810"/>
                </a:cubicBezTo>
                <a:cubicBezTo>
                  <a:pt x="863" y="800"/>
                  <a:pt x="865" y="803"/>
                  <a:pt x="881" y="779"/>
                </a:cubicBezTo>
                <a:cubicBezTo>
                  <a:pt x="875" y="758"/>
                  <a:pt x="853" y="751"/>
                  <a:pt x="839" y="733"/>
                </a:cubicBezTo>
                <a:lnTo>
                  <a:pt x="834" y="724"/>
                </a:lnTo>
                <a:cubicBezTo>
                  <a:pt x="819" y="704"/>
                  <a:pt x="816" y="713"/>
                  <a:pt x="813" y="684"/>
                </a:cubicBezTo>
                <a:cubicBezTo>
                  <a:pt x="749" y="679"/>
                  <a:pt x="734" y="627"/>
                  <a:pt x="793" y="596"/>
                </a:cubicBezTo>
                <a:cubicBezTo>
                  <a:pt x="793" y="548"/>
                  <a:pt x="774" y="506"/>
                  <a:pt x="809" y="470"/>
                </a:cubicBezTo>
                <a:lnTo>
                  <a:pt x="822" y="456"/>
                </a:lnTo>
                <a:cubicBezTo>
                  <a:pt x="841" y="435"/>
                  <a:pt x="843" y="416"/>
                  <a:pt x="866" y="398"/>
                </a:cubicBezTo>
                <a:cubicBezTo>
                  <a:pt x="880" y="387"/>
                  <a:pt x="895" y="374"/>
                  <a:pt x="908" y="366"/>
                </a:cubicBezTo>
                <a:cubicBezTo>
                  <a:pt x="921" y="384"/>
                  <a:pt x="937" y="406"/>
                  <a:pt x="962" y="413"/>
                </a:cubicBezTo>
                <a:cubicBezTo>
                  <a:pt x="962" y="477"/>
                  <a:pt x="943" y="431"/>
                  <a:pt x="942" y="487"/>
                </a:cubicBezTo>
                <a:cubicBezTo>
                  <a:pt x="974" y="488"/>
                  <a:pt x="962" y="489"/>
                  <a:pt x="984" y="499"/>
                </a:cubicBezTo>
                <a:lnTo>
                  <a:pt x="1068" y="531"/>
                </a:lnTo>
                <a:cubicBezTo>
                  <a:pt x="1093" y="542"/>
                  <a:pt x="1086" y="543"/>
                  <a:pt x="1105" y="555"/>
                </a:cubicBezTo>
                <a:cubicBezTo>
                  <a:pt x="1125" y="542"/>
                  <a:pt x="1136" y="525"/>
                  <a:pt x="1165" y="525"/>
                </a:cubicBezTo>
                <a:cubicBezTo>
                  <a:pt x="1209" y="526"/>
                  <a:pt x="1211" y="555"/>
                  <a:pt x="1233" y="555"/>
                </a:cubicBezTo>
                <a:lnTo>
                  <a:pt x="1328" y="555"/>
                </a:lnTo>
                <a:cubicBezTo>
                  <a:pt x="1348" y="555"/>
                  <a:pt x="1348" y="538"/>
                  <a:pt x="1380" y="519"/>
                </a:cubicBezTo>
                <a:cubicBezTo>
                  <a:pt x="1399" y="508"/>
                  <a:pt x="1380" y="514"/>
                  <a:pt x="1403" y="508"/>
                </a:cubicBezTo>
                <a:cubicBezTo>
                  <a:pt x="1402" y="473"/>
                  <a:pt x="1394" y="473"/>
                  <a:pt x="1366" y="456"/>
                </a:cubicBezTo>
                <a:cubicBezTo>
                  <a:pt x="1365" y="456"/>
                  <a:pt x="1363" y="454"/>
                  <a:pt x="1362" y="454"/>
                </a:cubicBezTo>
                <a:cubicBezTo>
                  <a:pt x="1327" y="435"/>
                  <a:pt x="1349" y="465"/>
                  <a:pt x="1277" y="424"/>
                </a:cubicBezTo>
                <a:lnTo>
                  <a:pt x="1223" y="390"/>
                </a:lnTo>
                <a:cubicBezTo>
                  <a:pt x="1193" y="370"/>
                  <a:pt x="1201" y="342"/>
                  <a:pt x="1182" y="329"/>
                </a:cubicBezTo>
                <a:cubicBezTo>
                  <a:pt x="1167" y="319"/>
                  <a:pt x="1160" y="325"/>
                  <a:pt x="1148" y="315"/>
                </a:cubicBezTo>
                <a:cubicBezTo>
                  <a:pt x="1148" y="315"/>
                  <a:pt x="1129" y="287"/>
                  <a:pt x="1129" y="287"/>
                </a:cubicBezTo>
                <a:cubicBezTo>
                  <a:pt x="1123" y="272"/>
                  <a:pt x="1125" y="263"/>
                  <a:pt x="1122" y="246"/>
                </a:cubicBezTo>
                <a:cubicBezTo>
                  <a:pt x="1122" y="246"/>
                  <a:pt x="1116" y="226"/>
                  <a:pt x="1116" y="225"/>
                </a:cubicBezTo>
                <a:lnTo>
                  <a:pt x="1106" y="209"/>
                </a:lnTo>
                <a:cubicBezTo>
                  <a:pt x="1101" y="202"/>
                  <a:pt x="1091" y="187"/>
                  <a:pt x="1087" y="180"/>
                </a:cubicBezTo>
                <a:cubicBezTo>
                  <a:pt x="1072" y="150"/>
                  <a:pt x="1073" y="144"/>
                  <a:pt x="1046" y="119"/>
                </a:cubicBezTo>
                <a:cubicBezTo>
                  <a:pt x="1026" y="100"/>
                  <a:pt x="1036" y="111"/>
                  <a:pt x="1023" y="88"/>
                </a:cubicBezTo>
                <a:cubicBezTo>
                  <a:pt x="949" y="88"/>
                  <a:pt x="947" y="102"/>
                  <a:pt x="907" y="61"/>
                </a:cubicBezTo>
                <a:cubicBezTo>
                  <a:pt x="888" y="42"/>
                  <a:pt x="845" y="6"/>
                  <a:pt x="820" y="0"/>
                </a:cubicBezTo>
                <a:cubicBezTo>
                  <a:pt x="789" y="58"/>
                  <a:pt x="794" y="63"/>
                  <a:pt x="716" y="86"/>
                </a:cubicBezTo>
                <a:cubicBezTo>
                  <a:pt x="686" y="94"/>
                  <a:pt x="686" y="83"/>
                  <a:pt x="678" y="1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Freeform 29"/>
          <p:cNvSpPr>
            <a:spLocks/>
          </p:cNvSpPr>
          <p:nvPr/>
        </p:nvSpPr>
        <p:spPr bwMode="auto">
          <a:xfrm>
            <a:off x="1537217" y="2020848"/>
            <a:ext cx="517837" cy="755810"/>
          </a:xfrm>
          <a:custGeom>
            <a:avLst/>
            <a:gdLst>
              <a:gd name="T0" fmla="*/ 285 w 983"/>
              <a:gd name="T1" fmla="*/ 95 h 1282"/>
              <a:gd name="T2" fmla="*/ 285 w 983"/>
              <a:gd name="T3" fmla="*/ 258 h 1282"/>
              <a:gd name="T4" fmla="*/ 263 w 983"/>
              <a:gd name="T5" fmla="*/ 276 h 1282"/>
              <a:gd name="T6" fmla="*/ 256 w 983"/>
              <a:gd name="T7" fmla="*/ 289 h 1282"/>
              <a:gd name="T8" fmla="*/ 231 w 983"/>
              <a:gd name="T9" fmla="*/ 332 h 1282"/>
              <a:gd name="T10" fmla="*/ 65 w 983"/>
              <a:gd name="T11" fmla="*/ 349 h 1282"/>
              <a:gd name="T12" fmla="*/ 54 w 983"/>
              <a:gd name="T13" fmla="*/ 359 h 1282"/>
              <a:gd name="T14" fmla="*/ 40 w 983"/>
              <a:gd name="T15" fmla="*/ 372 h 1282"/>
              <a:gd name="T16" fmla="*/ 0 w 983"/>
              <a:gd name="T17" fmla="*/ 407 h 1282"/>
              <a:gd name="T18" fmla="*/ 0 w 983"/>
              <a:gd name="T19" fmla="*/ 468 h 1282"/>
              <a:gd name="T20" fmla="*/ 59 w 983"/>
              <a:gd name="T21" fmla="*/ 510 h 1282"/>
              <a:gd name="T22" fmla="*/ 67 w 983"/>
              <a:gd name="T23" fmla="*/ 516 h 1282"/>
              <a:gd name="T24" fmla="*/ 143 w 983"/>
              <a:gd name="T25" fmla="*/ 610 h 1282"/>
              <a:gd name="T26" fmla="*/ 117 w 983"/>
              <a:gd name="T27" fmla="*/ 665 h 1282"/>
              <a:gd name="T28" fmla="*/ 176 w 983"/>
              <a:gd name="T29" fmla="*/ 678 h 1282"/>
              <a:gd name="T30" fmla="*/ 227 w 983"/>
              <a:gd name="T31" fmla="*/ 695 h 1282"/>
              <a:gd name="T32" fmla="*/ 217 w 983"/>
              <a:gd name="T33" fmla="*/ 678 h 1282"/>
              <a:gd name="T34" fmla="*/ 251 w 983"/>
              <a:gd name="T35" fmla="*/ 569 h 1282"/>
              <a:gd name="T36" fmla="*/ 304 w 983"/>
              <a:gd name="T37" fmla="*/ 577 h 1282"/>
              <a:gd name="T38" fmla="*/ 326 w 983"/>
              <a:gd name="T39" fmla="*/ 637 h 1282"/>
              <a:gd name="T40" fmla="*/ 285 w 983"/>
              <a:gd name="T41" fmla="*/ 691 h 1282"/>
              <a:gd name="T42" fmla="*/ 326 w 983"/>
              <a:gd name="T43" fmla="*/ 725 h 1282"/>
              <a:gd name="T44" fmla="*/ 364 w 983"/>
              <a:gd name="T45" fmla="*/ 869 h 1282"/>
              <a:gd name="T46" fmla="*/ 424 w 983"/>
              <a:gd name="T47" fmla="*/ 999 h 1282"/>
              <a:gd name="T48" fmla="*/ 488 w 983"/>
              <a:gd name="T49" fmla="*/ 1125 h 1282"/>
              <a:gd name="T50" fmla="*/ 553 w 983"/>
              <a:gd name="T51" fmla="*/ 1203 h 1282"/>
              <a:gd name="T52" fmla="*/ 593 w 983"/>
              <a:gd name="T53" fmla="*/ 1224 h 1282"/>
              <a:gd name="T54" fmla="*/ 642 w 983"/>
              <a:gd name="T55" fmla="*/ 1249 h 1282"/>
              <a:gd name="T56" fmla="*/ 793 w 983"/>
              <a:gd name="T57" fmla="*/ 1247 h 1282"/>
              <a:gd name="T58" fmla="*/ 870 w 983"/>
              <a:gd name="T59" fmla="*/ 1229 h 1282"/>
              <a:gd name="T60" fmla="*/ 954 w 983"/>
              <a:gd name="T61" fmla="*/ 1123 h 1282"/>
              <a:gd name="T62" fmla="*/ 983 w 983"/>
              <a:gd name="T63" fmla="*/ 949 h 1282"/>
              <a:gd name="T64" fmla="*/ 966 w 983"/>
              <a:gd name="T65" fmla="*/ 918 h 1282"/>
              <a:gd name="T66" fmla="*/ 929 w 983"/>
              <a:gd name="T67" fmla="*/ 813 h 1282"/>
              <a:gd name="T68" fmla="*/ 911 w 983"/>
              <a:gd name="T69" fmla="*/ 741 h 1282"/>
              <a:gd name="T70" fmla="*/ 929 w 983"/>
              <a:gd name="T71" fmla="*/ 603 h 1282"/>
              <a:gd name="T72" fmla="*/ 919 w 983"/>
              <a:gd name="T73" fmla="*/ 579 h 1282"/>
              <a:gd name="T74" fmla="*/ 907 w 983"/>
              <a:gd name="T75" fmla="*/ 530 h 1282"/>
              <a:gd name="T76" fmla="*/ 905 w 983"/>
              <a:gd name="T77" fmla="*/ 526 h 1282"/>
              <a:gd name="T78" fmla="*/ 861 w 983"/>
              <a:gd name="T79" fmla="*/ 413 h 1282"/>
              <a:gd name="T80" fmla="*/ 820 w 983"/>
              <a:gd name="T81" fmla="*/ 393 h 1282"/>
              <a:gd name="T82" fmla="*/ 782 w 983"/>
              <a:gd name="T83" fmla="*/ 296 h 1282"/>
              <a:gd name="T84" fmla="*/ 725 w 983"/>
              <a:gd name="T85" fmla="*/ 264 h 1282"/>
              <a:gd name="T86" fmla="*/ 753 w 983"/>
              <a:gd name="T87" fmla="*/ 108 h 1282"/>
              <a:gd name="T88" fmla="*/ 793 w 983"/>
              <a:gd name="T89" fmla="*/ 122 h 1282"/>
              <a:gd name="T90" fmla="*/ 793 w 983"/>
              <a:gd name="T91" fmla="*/ 88 h 1282"/>
              <a:gd name="T92" fmla="*/ 770 w 983"/>
              <a:gd name="T93" fmla="*/ 90 h 1282"/>
              <a:gd name="T94" fmla="*/ 745 w 983"/>
              <a:gd name="T95" fmla="*/ 90 h 1282"/>
              <a:gd name="T96" fmla="*/ 692 w 983"/>
              <a:gd name="T97" fmla="*/ 95 h 1282"/>
              <a:gd name="T98" fmla="*/ 671 w 983"/>
              <a:gd name="T99" fmla="*/ 68 h 1282"/>
              <a:gd name="T100" fmla="*/ 617 w 983"/>
              <a:gd name="T101" fmla="*/ 27 h 1282"/>
              <a:gd name="T102" fmla="*/ 481 w 983"/>
              <a:gd name="T103" fmla="*/ 0 h 1282"/>
              <a:gd name="T104" fmla="*/ 410 w 983"/>
              <a:gd name="T105" fmla="*/ 31 h 1282"/>
              <a:gd name="T106" fmla="*/ 285 w 983"/>
              <a:gd name="T107" fmla="*/ 95 h 1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3" h="1282">
                <a:moveTo>
                  <a:pt x="285" y="95"/>
                </a:moveTo>
                <a:lnTo>
                  <a:pt x="285" y="258"/>
                </a:lnTo>
                <a:cubicBezTo>
                  <a:pt x="255" y="278"/>
                  <a:pt x="270" y="266"/>
                  <a:pt x="263" y="276"/>
                </a:cubicBezTo>
                <a:cubicBezTo>
                  <a:pt x="256" y="286"/>
                  <a:pt x="261" y="279"/>
                  <a:pt x="256" y="289"/>
                </a:cubicBezTo>
                <a:lnTo>
                  <a:pt x="231" y="332"/>
                </a:lnTo>
                <a:cubicBezTo>
                  <a:pt x="154" y="332"/>
                  <a:pt x="97" y="319"/>
                  <a:pt x="65" y="349"/>
                </a:cubicBezTo>
                <a:cubicBezTo>
                  <a:pt x="59" y="354"/>
                  <a:pt x="60" y="353"/>
                  <a:pt x="54" y="359"/>
                </a:cubicBezTo>
                <a:lnTo>
                  <a:pt x="40" y="372"/>
                </a:lnTo>
                <a:cubicBezTo>
                  <a:pt x="13" y="399"/>
                  <a:pt x="24" y="400"/>
                  <a:pt x="0" y="407"/>
                </a:cubicBezTo>
                <a:lnTo>
                  <a:pt x="0" y="468"/>
                </a:lnTo>
                <a:cubicBezTo>
                  <a:pt x="21" y="473"/>
                  <a:pt x="34" y="490"/>
                  <a:pt x="59" y="510"/>
                </a:cubicBezTo>
                <a:cubicBezTo>
                  <a:pt x="61" y="511"/>
                  <a:pt x="65" y="515"/>
                  <a:pt x="67" y="516"/>
                </a:cubicBezTo>
                <a:cubicBezTo>
                  <a:pt x="118" y="558"/>
                  <a:pt x="143" y="570"/>
                  <a:pt x="143" y="610"/>
                </a:cubicBezTo>
                <a:cubicBezTo>
                  <a:pt x="143" y="659"/>
                  <a:pt x="118" y="637"/>
                  <a:pt x="117" y="665"/>
                </a:cubicBezTo>
                <a:cubicBezTo>
                  <a:pt x="115" y="699"/>
                  <a:pt x="149" y="678"/>
                  <a:pt x="176" y="678"/>
                </a:cubicBezTo>
                <a:cubicBezTo>
                  <a:pt x="187" y="678"/>
                  <a:pt x="215" y="726"/>
                  <a:pt x="227" y="695"/>
                </a:cubicBezTo>
                <a:cubicBezTo>
                  <a:pt x="237" y="671"/>
                  <a:pt x="230" y="683"/>
                  <a:pt x="217" y="678"/>
                </a:cubicBezTo>
                <a:cubicBezTo>
                  <a:pt x="217" y="607"/>
                  <a:pt x="251" y="657"/>
                  <a:pt x="251" y="569"/>
                </a:cubicBezTo>
                <a:cubicBezTo>
                  <a:pt x="285" y="566"/>
                  <a:pt x="278" y="554"/>
                  <a:pt x="304" y="577"/>
                </a:cubicBezTo>
                <a:cubicBezTo>
                  <a:pt x="325" y="595"/>
                  <a:pt x="326" y="599"/>
                  <a:pt x="326" y="637"/>
                </a:cubicBezTo>
                <a:cubicBezTo>
                  <a:pt x="302" y="643"/>
                  <a:pt x="291" y="667"/>
                  <a:pt x="285" y="691"/>
                </a:cubicBezTo>
                <a:cubicBezTo>
                  <a:pt x="296" y="708"/>
                  <a:pt x="309" y="714"/>
                  <a:pt x="326" y="725"/>
                </a:cubicBezTo>
                <a:cubicBezTo>
                  <a:pt x="326" y="753"/>
                  <a:pt x="349" y="848"/>
                  <a:pt x="364" y="869"/>
                </a:cubicBezTo>
                <a:cubicBezTo>
                  <a:pt x="408" y="930"/>
                  <a:pt x="382" y="918"/>
                  <a:pt x="424" y="999"/>
                </a:cubicBezTo>
                <a:cubicBezTo>
                  <a:pt x="458" y="1063"/>
                  <a:pt x="484" y="1018"/>
                  <a:pt x="488" y="1125"/>
                </a:cubicBezTo>
                <a:cubicBezTo>
                  <a:pt x="490" y="1169"/>
                  <a:pt x="521" y="1182"/>
                  <a:pt x="553" y="1203"/>
                </a:cubicBezTo>
                <a:cubicBezTo>
                  <a:pt x="585" y="1224"/>
                  <a:pt x="573" y="1213"/>
                  <a:pt x="593" y="1224"/>
                </a:cubicBezTo>
                <a:cubicBezTo>
                  <a:pt x="628" y="1243"/>
                  <a:pt x="586" y="1235"/>
                  <a:pt x="642" y="1249"/>
                </a:cubicBezTo>
                <a:cubicBezTo>
                  <a:pt x="773" y="1282"/>
                  <a:pt x="676" y="1245"/>
                  <a:pt x="793" y="1247"/>
                </a:cubicBezTo>
                <a:cubicBezTo>
                  <a:pt x="841" y="1247"/>
                  <a:pt x="844" y="1255"/>
                  <a:pt x="870" y="1229"/>
                </a:cubicBezTo>
                <a:cubicBezTo>
                  <a:pt x="914" y="1185"/>
                  <a:pt x="924" y="1169"/>
                  <a:pt x="954" y="1123"/>
                </a:cubicBezTo>
                <a:cubicBezTo>
                  <a:pt x="972" y="1096"/>
                  <a:pt x="983" y="983"/>
                  <a:pt x="983" y="949"/>
                </a:cubicBezTo>
                <a:cubicBezTo>
                  <a:pt x="983" y="935"/>
                  <a:pt x="975" y="930"/>
                  <a:pt x="966" y="918"/>
                </a:cubicBezTo>
                <a:cubicBezTo>
                  <a:pt x="912" y="853"/>
                  <a:pt x="935" y="918"/>
                  <a:pt x="929" y="813"/>
                </a:cubicBezTo>
                <a:cubicBezTo>
                  <a:pt x="927" y="771"/>
                  <a:pt x="907" y="778"/>
                  <a:pt x="911" y="741"/>
                </a:cubicBezTo>
                <a:cubicBezTo>
                  <a:pt x="917" y="685"/>
                  <a:pt x="929" y="737"/>
                  <a:pt x="929" y="603"/>
                </a:cubicBezTo>
                <a:cubicBezTo>
                  <a:pt x="929" y="574"/>
                  <a:pt x="929" y="606"/>
                  <a:pt x="919" y="579"/>
                </a:cubicBezTo>
                <a:cubicBezTo>
                  <a:pt x="908" y="549"/>
                  <a:pt x="917" y="551"/>
                  <a:pt x="907" y="530"/>
                </a:cubicBezTo>
                <a:cubicBezTo>
                  <a:pt x="906" y="529"/>
                  <a:pt x="905" y="527"/>
                  <a:pt x="905" y="526"/>
                </a:cubicBezTo>
                <a:cubicBezTo>
                  <a:pt x="870" y="467"/>
                  <a:pt x="861" y="529"/>
                  <a:pt x="861" y="413"/>
                </a:cubicBezTo>
                <a:cubicBezTo>
                  <a:pt x="841" y="404"/>
                  <a:pt x="839" y="406"/>
                  <a:pt x="820" y="393"/>
                </a:cubicBezTo>
                <a:cubicBezTo>
                  <a:pt x="820" y="343"/>
                  <a:pt x="825" y="325"/>
                  <a:pt x="782" y="296"/>
                </a:cubicBezTo>
                <a:lnTo>
                  <a:pt x="725" y="264"/>
                </a:lnTo>
                <a:cubicBezTo>
                  <a:pt x="725" y="67"/>
                  <a:pt x="710" y="166"/>
                  <a:pt x="753" y="108"/>
                </a:cubicBezTo>
                <a:cubicBezTo>
                  <a:pt x="784" y="117"/>
                  <a:pt x="759" y="119"/>
                  <a:pt x="793" y="122"/>
                </a:cubicBezTo>
                <a:lnTo>
                  <a:pt x="793" y="88"/>
                </a:lnTo>
                <a:cubicBezTo>
                  <a:pt x="786" y="88"/>
                  <a:pt x="775" y="90"/>
                  <a:pt x="770" y="90"/>
                </a:cubicBezTo>
                <a:cubicBezTo>
                  <a:pt x="752" y="91"/>
                  <a:pt x="765" y="89"/>
                  <a:pt x="745" y="90"/>
                </a:cubicBezTo>
                <a:cubicBezTo>
                  <a:pt x="724" y="90"/>
                  <a:pt x="717" y="95"/>
                  <a:pt x="692" y="95"/>
                </a:cubicBezTo>
                <a:cubicBezTo>
                  <a:pt x="676" y="95"/>
                  <a:pt x="684" y="78"/>
                  <a:pt x="671" y="68"/>
                </a:cubicBezTo>
                <a:cubicBezTo>
                  <a:pt x="643" y="46"/>
                  <a:pt x="646" y="82"/>
                  <a:pt x="617" y="27"/>
                </a:cubicBezTo>
                <a:cubicBezTo>
                  <a:pt x="474" y="27"/>
                  <a:pt x="571" y="0"/>
                  <a:pt x="481" y="0"/>
                </a:cubicBezTo>
                <a:cubicBezTo>
                  <a:pt x="450" y="0"/>
                  <a:pt x="462" y="10"/>
                  <a:pt x="410" y="31"/>
                </a:cubicBezTo>
                <a:lnTo>
                  <a:pt x="285" y="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Freeform 30"/>
          <p:cNvSpPr>
            <a:spLocks/>
          </p:cNvSpPr>
          <p:nvPr/>
        </p:nvSpPr>
        <p:spPr bwMode="auto">
          <a:xfrm>
            <a:off x="1013626" y="3148158"/>
            <a:ext cx="753744" cy="678950"/>
          </a:xfrm>
          <a:custGeom>
            <a:avLst/>
            <a:gdLst>
              <a:gd name="T0" fmla="*/ 303 w 1430"/>
              <a:gd name="T1" fmla="*/ 73 h 1155"/>
              <a:gd name="T2" fmla="*/ 187 w 1430"/>
              <a:gd name="T3" fmla="*/ 214 h 1155"/>
              <a:gd name="T4" fmla="*/ 159 w 1430"/>
              <a:gd name="T5" fmla="*/ 247 h 1155"/>
              <a:gd name="T6" fmla="*/ 34 w 1430"/>
              <a:gd name="T7" fmla="*/ 292 h 1155"/>
              <a:gd name="T8" fmla="*/ 29 w 1430"/>
              <a:gd name="T9" fmla="*/ 371 h 1155"/>
              <a:gd name="T10" fmla="*/ 54 w 1430"/>
              <a:gd name="T11" fmla="*/ 488 h 1155"/>
              <a:gd name="T12" fmla="*/ 182 w 1430"/>
              <a:gd name="T13" fmla="*/ 555 h 1155"/>
              <a:gd name="T14" fmla="*/ 339 w 1430"/>
              <a:gd name="T15" fmla="*/ 678 h 1155"/>
              <a:gd name="T16" fmla="*/ 406 w 1430"/>
              <a:gd name="T17" fmla="*/ 678 h 1155"/>
              <a:gd name="T18" fmla="*/ 447 w 1430"/>
              <a:gd name="T19" fmla="*/ 711 h 1155"/>
              <a:gd name="T20" fmla="*/ 556 w 1430"/>
              <a:gd name="T21" fmla="*/ 868 h 1155"/>
              <a:gd name="T22" fmla="*/ 583 w 1430"/>
              <a:gd name="T23" fmla="*/ 861 h 1155"/>
              <a:gd name="T24" fmla="*/ 691 w 1430"/>
              <a:gd name="T25" fmla="*/ 868 h 1155"/>
              <a:gd name="T26" fmla="*/ 782 w 1430"/>
              <a:gd name="T27" fmla="*/ 892 h 1155"/>
              <a:gd name="T28" fmla="*/ 858 w 1430"/>
              <a:gd name="T29" fmla="*/ 938 h 1155"/>
              <a:gd name="T30" fmla="*/ 946 w 1430"/>
              <a:gd name="T31" fmla="*/ 1039 h 1155"/>
              <a:gd name="T32" fmla="*/ 984 w 1430"/>
              <a:gd name="T33" fmla="*/ 1076 h 1155"/>
              <a:gd name="T34" fmla="*/ 1059 w 1430"/>
              <a:gd name="T35" fmla="*/ 1116 h 1155"/>
              <a:gd name="T36" fmla="*/ 1213 w 1430"/>
              <a:gd name="T37" fmla="*/ 1104 h 1155"/>
              <a:gd name="T38" fmla="*/ 1286 w 1430"/>
              <a:gd name="T39" fmla="*/ 1107 h 1155"/>
              <a:gd name="T40" fmla="*/ 1260 w 1430"/>
              <a:gd name="T41" fmla="*/ 1030 h 1155"/>
              <a:gd name="T42" fmla="*/ 1430 w 1430"/>
              <a:gd name="T43" fmla="*/ 888 h 1155"/>
              <a:gd name="T44" fmla="*/ 1374 w 1430"/>
              <a:gd name="T45" fmla="*/ 842 h 1155"/>
              <a:gd name="T46" fmla="*/ 1335 w 1430"/>
              <a:gd name="T47" fmla="*/ 820 h 1155"/>
              <a:gd name="T48" fmla="*/ 1294 w 1430"/>
              <a:gd name="T49" fmla="*/ 799 h 1155"/>
              <a:gd name="T50" fmla="*/ 1215 w 1430"/>
              <a:gd name="T51" fmla="*/ 744 h 1155"/>
              <a:gd name="T52" fmla="*/ 1064 w 1430"/>
              <a:gd name="T53" fmla="*/ 678 h 1155"/>
              <a:gd name="T54" fmla="*/ 1016 w 1430"/>
              <a:gd name="T55" fmla="*/ 617 h 1155"/>
              <a:gd name="T56" fmla="*/ 933 w 1430"/>
              <a:gd name="T57" fmla="*/ 544 h 1155"/>
              <a:gd name="T58" fmla="*/ 827 w 1430"/>
              <a:gd name="T59" fmla="*/ 522 h 1155"/>
              <a:gd name="T60" fmla="*/ 748 w 1430"/>
              <a:gd name="T61" fmla="*/ 451 h 1155"/>
              <a:gd name="T62" fmla="*/ 660 w 1430"/>
              <a:gd name="T63" fmla="*/ 363 h 1155"/>
              <a:gd name="T64" fmla="*/ 625 w 1430"/>
              <a:gd name="T65" fmla="*/ 310 h 1155"/>
              <a:gd name="T66" fmla="*/ 608 w 1430"/>
              <a:gd name="T67" fmla="*/ 223 h 1155"/>
              <a:gd name="T68" fmla="*/ 657 w 1430"/>
              <a:gd name="T69" fmla="*/ 95 h 1155"/>
              <a:gd name="T70" fmla="*/ 427 w 1430"/>
              <a:gd name="T71" fmla="*/ 0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30" h="1155">
                <a:moveTo>
                  <a:pt x="366" y="47"/>
                </a:moveTo>
                <a:cubicBezTo>
                  <a:pt x="318" y="16"/>
                  <a:pt x="343" y="30"/>
                  <a:pt x="303" y="73"/>
                </a:cubicBezTo>
                <a:cubicBezTo>
                  <a:pt x="279" y="100"/>
                  <a:pt x="253" y="102"/>
                  <a:pt x="228" y="133"/>
                </a:cubicBezTo>
                <a:cubicBezTo>
                  <a:pt x="218" y="147"/>
                  <a:pt x="216" y="169"/>
                  <a:pt x="187" y="214"/>
                </a:cubicBezTo>
                <a:lnTo>
                  <a:pt x="166" y="241"/>
                </a:lnTo>
                <a:cubicBezTo>
                  <a:pt x="165" y="242"/>
                  <a:pt x="160" y="246"/>
                  <a:pt x="159" y="247"/>
                </a:cubicBezTo>
                <a:cubicBezTo>
                  <a:pt x="135" y="265"/>
                  <a:pt x="116" y="253"/>
                  <a:pt x="108" y="284"/>
                </a:cubicBezTo>
                <a:cubicBezTo>
                  <a:pt x="80" y="284"/>
                  <a:pt x="52" y="280"/>
                  <a:pt x="34" y="292"/>
                </a:cubicBezTo>
                <a:cubicBezTo>
                  <a:pt x="22" y="299"/>
                  <a:pt x="7" y="325"/>
                  <a:pt x="0" y="339"/>
                </a:cubicBezTo>
                <a:cubicBezTo>
                  <a:pt x="11" y="355"/>
                  <a:pt x="16" y="356"/>
                  <a:pt x="29" y="371"/>
                </a:cubicBezTo>
                <a:cubicBezTo>
                  <a:pt x="44" y="389"/>
                  <a:pt x="40" y="392"/>
                  <a:pt x="52" y="408"/>
                </a:cubicBezTo>
                <a:cubicBezTo>
                  <a:pt x="78" y="444"/>
                  <a:pt x="76" y="446"/>
                  <a:pt x="54" y="488"/>
                </a:cubicBezTo>
                <a:cubicBezTo>
                  <a:pt x="117" y="530"/>
                  <a:pt x="74" y="490"/>
                  <a:pt x="183" y="515"/>
                </a:cubicBezTo>
                <a:cubicBezTo>
                  <a:pt x="183" y="527"/>
                  <a:pt x="184" y="543"/>
                  <a:pt x="182" y="555"/>
                </a:cubicBezTo>
                <a:cubicBezTo>
                  <a:pt x="176" y="588"/>
                  <a:pt x="142" y="610"/>
                  <a:pt x="209" y="610"/>
                </a:cubicBezTo>
                <a:cubicBezTo>
                  <a:pt x="288" y="610"/>
                  <a:pt x="275" y="635"/>
                  <a:pt x="339" y="678"/>
                </a:cubicBezTo>
                <a:cubicBezTo>
                  <a:pt x="359" y="672"/>
                  <a:pt x="353" y="678"/>
                  <a:pt x="359" y="657"/>
                </a:cubicBezTo>
                <a:cubicBezTo>
                  <a:pt x="390" y="658"/>
                  <a:pt x="389" y="662"/>
                  <a:pt x="406" y="678"/>
                </a:cubicBezTo>
                <a:lnTo>
                  <a:pt x="422" y="696"/>
                </a:lnTo>
                <a:cubicBezTo>
                  <a:pt x="440" y="713"/>
                  <a:pt x="425" y="706"/>
                  <a:pt x="447" y="711"/>
                </a:cubicBezTo>
                <a:cubicBezTo>
                  <a:pt x="447" y="769"/>
                  <a:pt x="431" y="822"/>
                  <a:pt x="472" y="863"/>
                </a:cubicBezTo>
                <a:cubicBezTo>
                  <a:pt x="516" y="905"/>
                  <a:pt x="512" y="876"/>
                  <a:pt x="556" y="868"/>
                </a:cubicBezTo>
                <a:cubicBezTo>
                  <a:pt x="589" y="861"/>
                  <a:pt x="537" y="875"/>
                  <a:pt x="573" y="865"/>
                </a:cubicBezTo>
                <a:lnTo>
                  <a:pt x="583" y="861"/>
                </a:lnTo>
                <a:cubicBezTo>
                  <a:pt x="612" y="848"/>
                  <a:pt x="589" y="847"/>
                  <a:pt x="637" y="847"/>
                </a:cubicBezTo>
                <a:cubicBezTo>
                  <a:pt x="674" y="847"/>
                  <a:pt x="630" y="870"/>
                  <a:pt x="691" y="868"/>
                </a:cubicBezTo>
                <a:cubicBezTo>
                  <a:pt x="741" y="867"/>
                  <a:pt x="718" y="847"/>
                  <a:pt x="752" y="847"/>
                </a:cubicBezTo>
                <a:cubicBezTo>
                  <a:pt x="778" y="847"/>
                  <a:pt x="768" y="866"/>
                  <a:pt x="782" y="892"/>
                </a:cubicBezTo>
                <a:cubicBezTo>
                  <a:pt x="794" y="912"/>
                  <a:pt x="793" y="907"/>
                  <a:pt x="799" y="935"/>
                </a:cubicBezTo>
                <a:cubicBezTo>
                  <a:pt x="819" y="935"/>
                  <a:pt x="840" y="933"/>
                  <a:pt x="858" y="938"/>
                </a:cubicBezTo>
                <a:cubicBezTo>
                  <a:pt x="884" y="945"/>
                  <a:pt x="893" y="954"/>
                  <a:pt x="924" y="993"/>
                </a:cubicBezTo>
                <a:cubicBezTo>
                  <a:pt x="943" y="1016"/>
                  <a:pt x="935" y="1020"/>
                  <a:pt x="946" y="1039"/>
                </a:cubicBezTo>
                <a:lnTo>
                  <a:pt x="979" y="1073"/>
                </a:lnTo>
                <a:cubicBezTo>
                  <a:pt x="981" y="1074"/>
                  <a:pt x="982" y="1075"/>
                  <a:pt x="984" y="1076"/>
                </a:cubicBezTo>
                <a:lnTo>
                  <a:pt x="1021" y="1093"/>
                </a:lnTo>
                <a:cubicBezTo>
                  <a:pt x="1039" y="1103"/>
                  <a:pt x="1045" y="1102"/>
                  <a:pt x="1059" y="1116"/>
                </a:cubicBezTo>
                <a:cubicBezTo>
                  <a:pt x="1097" y="1155"/>
                  <a:pt x="1067" y="1152"/>
                  <a:pt x="1152" y="1152"/>
                </a:cubicBezTo>
                <a:cubicBezTo>
                  <a:pt x="1184" y="1152"/>
                  <a:pt x="1186" y="1104"/>
                  <a:pt x="1213" y="1104"/>
                </a:cubicBezTo>
                <a:cubicBezTo>
                  <a:pt x="1236" y="1104"/>
                  <a:pt x="1250" y="1142"/>
                  <a:pt x="1287" y="1145"/>
                </a:cubicBezTo>
                <a:cubicBezTo>
                  <a:pt x="1287" y="1120"/>
                  <a:pt x="1283" y="1123"/>
                  <a:pt x="1286" y="1107"/>
                </a:cubicBezTo>
                <a:cubicBezTo>
                  <a:pt x="1288" y="1093"/>
                  <a:pt x="1296" y="1081"/>
                  <a:pt x="1301" y="1071"/>
                </a:cubicBezTo>
                <a:cubicBezTo>
                  <a:pt x="1286" y="1060"/>
                  <a:pt x="1273" y="1043"/>
                  <a:pt x="1260" y="1030"/>
                </a:cubicBezTo>
                <a:cubicBezTo>
                  <a:pt x="1282" y="936"/>
                  <a:pt x="1332" y="1018"/>
                  <a:pt x="1387" y="966"/>
                </a:cubicBezTo>
                <a:cubicBezTo>
                  <a:pt x="1417" y="938"/>
                  <a:pt x="1430" y="932"/>
                  <a:pt x="1430" y="888"/>
                </a:cubicBezTo>
                <a:cubicBezTo>
                  <a:pt x="1402" y="880"/>
                  <a:pt x="1419" y="883"/>
                  <a:pt x="1408" y="868"/>
                </a:cubicBezTo>
                <a:cubicBezTo>
                  <a:pt x="1397" y="853"/>
                  <a:pt x="1390" y="852"/>
                  <a:pt x="1374" y="842"/>
                </a:cubicBezTo>
                <a:cubicBezTo>
                  <a:pt x="1363" y="835"/>
                  <a:pt x="1375" y="841"/>
                  <a:pt x="1363" y="833"/>
                </a:cubicBezTo>
                <a:cubicBezTo>
                  <a:pt x="1349" y="823"/>
                  <a:pt x="1354" y="824"/>
                  <a:pt x="1335" y="820"/>
                </a:cubicBezTo>
                <a:cubicBezTo>
                  <a:pt x="1337" y="799"/>
                  <a:pt x="1373" y="759"/>
                  <a:pt x="1335" y="759"/>
                </a:cubicBezTo>
                <a:cubicBezTo>
                  <a:pt x="1313" y="759"/>
                  <a:pt x="1299" y="781"/>
                  <a:pt x="1294" y="799"/>
                </a:cubicBezTo>
                <a:lnTo>
                  <a:pt x="1267" y="799"/>
                </a:lnTo>
                <a:cubicBezTo>
                  <a:pt x="1261" y="778"/>
                  <a:pt x="1244" y="775"/>
                  <a:pt x="1215" y="744"/>
                </a:cubicBezTo>
                <a:cubicBezTo>
                  <a:pt x="1190" y="718"/>
                  <a:pt x="1183" y="717"/>
                  <a:pt x="1165" y="684"/>
                </a:cubicBezTo>
                <a:cubicBezTo>
                  <a:pt x="1134" y="684"/>
                  <a:pt x="1093" y="692"/>
                  <a:pt x="1064" y="678"/>
                </a:cubicBezTo>
                <a:cubicBezTo>
                  <a:pt x="1037" y="664"/>
                  <a:pt x="1059" y="659"/>
                  <a:pt x="1019" y="621"/>
                </a:cubicBezTo>
                <a:cubicBezTo>
                  <a:pt x="1018" y="620"/>
                  <a:pt x="1017" y="618"/>
                  <a:pt x="1016" y="617"/>
                </a:cubicBezTo>
                <a:cubicBezTo>
                  <a:pt x="990" y="594"/>
                  <a:pt x="979" y="568"/>
                  <a:pt x="947" y="551"/>
                </a:cubicBezTo>
                <a:cubicBezTo>
                  <a:pt x="935" y="544"/>
                  <a:pt x="946" y="549"/>
                  <a:pt x="933" y="544"/>
                </a:cubicBezTo>
                <a:cubicBezTo>
                  <a:pt x="923" y="540"/>
                  <a:pt x="923" y="542"/>
                  <a:pt x="912" y="538"/>
                </a:cubicBezTo>
                <a:cubicBezTo>
                  <a:pt x="868" y="520"/>
                  <a:pt x="890" y="522"/>
                  <a:pt x="827" y="522"/>
                </a:cubicBezTo>
                <a:cubicBezTo>
                  <a:pt x="806" y="482"/>
                  <a:pt x="827" y="485"/>
                  <a:pt x="787" y="473"/>
                </a:cubicBezTo>
                <a:cubicBezTo>
                  <a:pt x="769" y="468"/>
                  <a:pt x="762" y="465"/>
                  <a:pt x="748" y="451"/>
                </a:cubicBezTo>
                <a:cubicBezTo>
                  <a:pt x="741" y="445"/>
                  <a:pt x="741" y="445"/>
                  <a:pt x="734" y="438"/>
                </a:cubicBezTo>
                <a:cubicBezTo>
                  <a:pt x="717" y="422"/>
                  <a:pt x="666" y="374"/>
                  <a:pt x="660" y="363"/>
                </a:cubicBezTo>
                <a:cubicBezTo>
                  <a:pt x="647" y="339"/>
                  <a:pt x="649" y="339"/>
                  <a:pt x="633" y="322"/>
                </a:cubicBezTo>
                <a:cubicBezTo>
                  <a:pt x="624" y="312"/>
                  <a:pt x="631" y="322"/>
                  <a:pt x="625" y="310"/>
                </a:cubicBezTo>
                <a:cubicBezTo>
                  <a:pt x="625" y="310"/>
                  <a:pt x="618" y="291"/>
                  <a:pt x="618" y="290"/>
                </a:cubicBezTo>
                <a:cubicBezTo>
                  <a:pt x="610" y="266"/>
                  <a:pt x="599" y="246"/>
                  <a:pt x="608" y="223"/>
                </a:cubicBezTo>
                <a:cubicBezTo>
                  <a:pt x="623" y="188"/>
                  <a:pt x="620" y="174"/>
                  <a:pt x="628" y="154"/>
                </a:cubicBezTo>
                <a:cubicBezTo>
                  <a:pt x="638" y="128"/>
                  <a:pt x="657" y="131"/>
                  <a:pt x="657" y="95"/>
                </a:cubicBezTo>
                <a:cubicBezTo>
                  <a:pt x="657" y="61"/>
                  <a:pt x="623" y="86"/>
                  <a:pt x="623" y="27"/>
                </a:cubicBezTo>
                <a:cubicBezTo>
                  <a:pt x="448" y="27"/>
                  <a:pt x="597" y="0"/>
                  <a:pt x="427" y="0"/>
                </a:cubicBezTo>
                <a:cubicBezTo>
                  <a:pt x="413" y="53"/>
                  <a:pt x="396" y="2"/>
                  <a:pt x="366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Freeform 31"/>
          <p:cNvSpPr>
            <a:spLocks/>
          </p:cNvSpPr>
          <p:nvPr/>
        </p:nvSpPr>
        <p:spPr bwMode="auto">
          <a:xfrm>
            <a:off x="1681060" y="4544484"/>
            <a:ext cx="506329" cy="742999"/>
          </a:xfrm>
          <a:custGeom>
            <a:avLst/>
            <a:gdLst>
              <a:gd name="T0" fmla="*/ 286 w 957"/>
              <a:gd name="T1" fmla="*/ 54 h 1261"/>
              <a:gd name="T2" fmla="*/ 313 w 957"/>
              <a:gd name="T3" fmla="*/ 75 h 1261"/>
              <a:gd name="T4" fmla="*/ 313 w 957"/>
              <a:gd name="T5" fmla="*/ 136 h 1261"/>
              <a:gd name="T6" fmla="*/ 204 w 957"/>
              <a:gd name="T7" fmla="*/ 190 h 1261"/>
              <a:gd name="T8" fmla="*/ 164 w 957"/>
              <a:gd name="T9" fmla="*/ 210 h 1261"/>
              <a:gd name="T10" fmla="*/ 143 w 957"/>
              <a:gd name="T11" fmla="*/ 210 h 1261"/>
              <a:gd name="T12" fmla="*/ 134 w 957"/>
              <a:gd name="T13" fmla="*/ 218 h 1261"/>
              <a:gd name="T14" fmla="*/ 93 w 957"/>
              <a:gd name="T15" fmla="*/ 336 h 1261"/>
              <a:gd name="T16" fmla="*/ 59 w 957"/>
              <a:gd name="T17" fmla="*/ 356 h 1261"/>
              <a:gd name="T18" fmla="*/ 8 w 957"/>
              <a:gd name="T19" fmla="*/ 420 h 1261"/>
              <a:gd name="T20" fmla="*/ 28 w 957"/>
              <a:gd name="T21" fmla="*/ 515 h 1261"/>
              <a:gd name="T22" fmla="*/ 15 w 957"/>
              <a:gd name="T23" fmla="*/ 597 h 1261"/>
              <a:gd name="T24" fmla="*/ 76 w 957"/>
              <a:gd name="T25" fmla="*/ 657 h 1261"/>
              <a:gd name="T26" fmla="*/ 78 w 957"/>
              <a:gd name="T27" fmla="*/ 662 h 1261"/>
              <a:gd name="T28" fmla="*/ 104 w 957"/>
              <a:gd name="T29" fmla="*/ 718 h 1261"/>
              <a:gd name="T30" fmla="*/ 113 w 957"/>
              <a:gd name="T31" fmla="*/ 797 h 1261"/>
              <a:gd name="T32" fmla="*/ 123 w 957"/>
              <a:gd name="T33" fmla="*/ 840 h 1261"/>
              <a:gd name="T34" fmla="*/ 110 w 957"/>
              <a:gd name="T35" fmla="*/ 942 h 1261"/>
              <a:gd name="T36" fmla="*/ 220 w 957"/>
              <a:gd name="T37" fmla="*/ 991 h 1261"/>
              <a:gd name="T38" fmla="*/ 177 w 957"/>
              <a:gd name="T39" fmla="*/ 1057 h 1261"/>
              <a:gd name="T40" fmla="*/ 204 w 957"/>
              <a:gd name="T41" fmla="*/ 1065 h 1261"/>
              <a:gd name="T42" fmla="*/ 184 w 957"/>
              <a:gd name="T43" fmla="*/ 1159 h 1261"/>
              <a:gd name="T44" fmla="*/ 215 w 957"/>
              <a:gd name="T45" fmla="*/ 1189 h 1261"/>
              <a:gd name="T46" fmla="*/ 252 w 957"/>
              <a:gd name="T47" fmla="*/ 1220 h 1261"/>
              <a:gd name="T48" fmla="*/ 293 w 957"/>
              <a:gd name="T49" fmla="*/ 1193 h 1261"/>
              <a:gd name="T50" fmla="*/ 369 w 957"/>
              <a:gd name="T51" fmla="*/ 1245 h 1261"/>
              <a:gd name="T52" fmla="*/ 401 w 957"/>
              <a:gd name="T53" fmla="*/ 1261 h 1261"/>
              <a:gd name="T54" fmla="*/ 466 w 957"/>
              <a:gd name="T55" fmla="*/ 1170 h 1261"/>
              <a:gd name="T56" fmla="*/ 518 w 957"/>
              <a:gd name="T57" fmla="*/ 1113 h 1261"/>
              <a:gd name="T58" fmla="*/ 554 w 957"/>
              <a:gd name="T59" fmla="*/ 1041 h 1261"/>
              <a:gd name="T60" fmla="*/ 595 w 957"/>
              <a:gd name="T61" fmla="*/ 974 h 1261"/>
              <a:gd name="T62" fmla="*/ 618 w 957"/>
              <a:gd name="T63" fmla="*/ 943 h 1261"/>
              <a:gd name="T64" fmla="*/ 659 w 957"/>
              <a:gd name="T65" fmla="*/ 861 h 1261"/>
              <a:gd name="T66" fmla="*/ 666 w 957"/>
              <a:gd name="T67" fmla="*/ 855 h 1261"/>
              <a:gd name="T68" fmla="*/ 714 w 957"/>
              <a:gd name="T69" fmla="*/ 822 h 1261"/>
              <a:gd name="T70" fmla="*/ 742 w 957"/>
              <a:gd name="T71" fmla="*/ 795 h 1261"/>
              <a:gd name="T72" fmla="*/ 842 w 957"/>
              <a:gd name="T73" fmla="*/ 793 h 1261"/>
              <a:gd name="T74" fmla="*/ 821 w 957"/>
              <a:gd name="T75" fmla="*/ 712 h 1261"/>
              <a:gd name="T76" fmla="*/ 635 w 957"/>
              <a:gd name="T77" fmla="*/ 688 h 1261"/>
              <a:gd name="T78" fmla="*/ 592 w 957"/>
              <a:gd name="T79" fmla="*/ 562 h 1261"/>
              <a:gd name="T80" fmla="*/ 564 w 957"/>
              <a:gd name="T81" fmla="*/ 468 h 1261"/>
              <a:gd name="T82" fmla="*/ 618 w 957"/>
              <a:gd name="T83" fmla="*/ 420 h 1261"/>
              <a:gd name="T84" fmla="*/ 720 w 957"/>
              <a:gd name="T85" fmla="*/ 447 h 1261"/>
              <a:gd name="T86" fmla="*/ 776 w 957"/>
              <a:gd name="T87" fmla="*/ 500 h 1261"/>
              <a:gd name="T88" fmla="*/ 794 w 957"/>
              <a:gd name="T89" fmla="*/ 542 h 1261"/>
              <a:gd name="T90" fmla="*/ 906 w 957"/>
              <a:gd name="T91" fmla="*/ 485 h 1261"/>
              <a:gd name="T92" fmla="*/ 934 w 957"/>
              <a:gd name="T93" fmla="*/ 424 h 1261"/>
              <a:gd name="T94" fmla="*/ 951 w 957"/>
              <a:gd name="T95" fmla="*/ 381 h 1261"/>
              <a:gd name="T96" fmla="*/ 957 w 957"/>
              <a:gd name="T97" fmla="*/ 359 h 1261"/>
              <a:gd name="T98" fmla="*/ 847 w 957"/>
              <a:gd name="T99" fmla="*/ 320 h 1261"/>
              <a:gd name="T100" fmla="*/ 753 w 957"/>
              <a:gd name="T101" fmla="*/ 237 h 1261"/>
              <a:gd name="T102" fmla="*/ 654 w 957"/>
              <a:gd name="T103" fmla="*/ 194 h 1261"/>
              <a:gd name="T104" fmla="*/ 588 w 957"/>
              <a:gd name="T105" fmla="*/ 119 h 1261"/>
              <a:gd name="T106" fmla="*/ 486 w 957"/>
              <a:gd name="T107" fmla="*/ 58 h 1261"/>
              <a:gd name="T108" fmla="*/ 461 w 957"/>
              <a:gd name="T109" fmla="*/ 42 h 1261"/>
              <a:gd name="T110" fmla="*/ 428 w 957"/>
              <a:gd name="T111" fmla="*/ 0 h 1261"/>
              <a:gd name="T112" fmla="*/ 399 w 957"/>
              <a:gd name="T113" fmla="*/ 19 h 1261"/>
              <a:gd name="T114" fmla="*/ 327 w 957"/>
              <a:gd name="T115" fmla="*/ 42 h 1261"/>
              <a:gd name="T116" fmla="*/ 286 w 957"/>
              <a:gd name="T117" fmla="*/ 54 h 1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57" h="1261">
                <a:moveTo>
                  <a:pt x="286" y="54"/>
                </a:moveTo>
                <a:cubicBezTo>
                  <a:pt x="292" y="79"/>
                  <a:pt x="286" y="73"/>
                  <a:pt x="313" y="75"/>
                </a:cubicBezTo>
                <a:lnTo>
                  <a:pt x="313" y="136"/>
                </a:lnTo>
                <a:cubicBezTo>
                  <a:pt x="242" y="173"/>
                  <a:pt x="278" y="187"/>
                  <a:pt x="204" y="190"/>
                </a:cubicBezTo>
                <a:cubicBezTo>
                  <a:pt x="154" y="192"/>
                  <a:pt x="168" y="200"/>
                  <a:pt x="164" y="210"/>
                </a:cubicBezTo>
                <a:lnTo>
                  <a:pt x="143" y="210"/>
                </a:lnTo>
                <a:cubicBezTo>
                  <a:pt x="134" y="175"/>
                  <a:pt x="117" y="185"/>
                  <a:pt x="134" y="218"/>
                </a:cubicBezTo>
                <a:cubicBezTo>
                  <a:pt x="161" y="272"/>
                  <a:pt x="143" y="300"/>
                  <a:pt x="93" y="336"/>
                </a:cubicBezTo>
                <a:cubicBezTo>
                  <a:pt x="83" y="344"/>
                  <a:pt x="66" y="351"/>
                  <a:pt x="59" y="356"/>
                </a:cubicBezTo>
                <a:cubicBezTo>
                  <a:pt x="56" y="359"/>
                  <a:pt x="8" y="405"/>
                  <a:pt x="8" y="420"/>
                </a:cubicBezTo>
                <a:cubicBezTo>
                  <a:pt x="8" y="511"/>
                  <a:pt x="0" y="508"/>
                  <a:pt x="28" y="515"/>
                </a:cubicBezTo>
                <a:cubicBezTo>
                  <a:pt x="28" y="565"/>
                  <a:pt x="23" y="560"/>
                  <a:pt x="15" y="597"/>
                </a:cubicBezTo>
                <a:cubicBezTo>
                  <a:pt x="38" y="612"/>
                  <a:pt x="64" y="634"/>
                  <a:pt x="76" y="657"/>
                </a:cubicBezTo>
                <a:cubicBezTo>
                  <a:pt x="77" y="659"/>
                  <a:pt x="77" y="661"/>
                  <a:pt x="78" y="662"/>
                </a:cubicBezTo>
                <a:cubicBezTo>
                  <a:pt x="101" y="709"/>
                  <a:pt x="96" y="664"/>
                  <a:pt x="104" y="718"/>
                </a:cubicBezTo>
                <a:lnTo>
                  <a:pt x="113" y="797"/>
                </a:lnTo>
                <a:cubicBezTo>
                  <a:pt x="120" y="826"/>
                  <a:pt x="123" y="799"/>
                  <a:pt x="123" y="840"/>
                </a:cubicBezTo>
                <a:cubicBezTo>
                  <a:pt x="123" y="881"/>
                  <a:pt x="110" y="838"/>
                  <a:pt x="110" y="942"/>
                </a:cubicBezTo>
                <a:cubicBezTo>
                  <a:pt x="152" y="932"/>
                  <a:pt x="240" y="907"/>
                  <a:pt x="220" y="991"/>
                </a:cubicBezTo>
                <a:cubicBezTo>
                  <a:pt x="206" y="1049"/>
                  <a:pt x="187" y="1022"/>
                  <a:pt x="177" y="1057"/>
                </a:cubicBezTo>
                <a:lnTo>
                  <a:pt x="204" y="1065"/>
                </a:lnTo>
                <a:cubicBezTo>
                  <a:pt x="202" y="1098"/>
                  <a:pt x="187" y="1125"/>
                  <a:pt x="184" y="1159"/>
                </a:cubicBezTo>
                <a:cubicBezTo>
                  <a:pt x="188" y="1173"/>
                  <a:pt x="200" y="1163"/>
                  <a:pt x="215" y="1189"/>
                </a:cubicBezTo>
                <a:cubicBezTo>
                  <a:pt x="226" y="1209"/>
                  <a:pt x="218" y="1220"/>
                  <a:pt x="252" y="1220"/>
                </a:cubicBezTo>
                <a:cubicBezTo>
                  <a:pt x="269" y="1220"/>
                  <a:pt x="277" y="1203"/>
                  <a:pt x="293" y="1193"/>
                </a:cubicBezTo>
                <a:cubicBezTo>
                  <a:pt x="375" y="1212"/>
                  <a:pt x="312" y="1207"/>
                  <a:pt x="369" y="1245"/>
                </a:cubicBezTo>
                <a:cubicBezTo>
                  <a:pt x="383" y="1254"/>
                  <a:pt x="387" y="1257"/>
                  <a:pt x="401" y="1261"/>
                </a:cubicBezTo>
                <a:cubicBezTo>
                  <a:pt x="471" y="1214"/>
                  <a:pt x="429" y="1225"/>
                  <a:pt x="466" y="1170"/>
                </a:cubicBezTo>
                <a:cubicBezTo>
                  <a:pt x="497" y="1123"/>
                  <a:pt x="494" y="1174"/>
                  <a:pt x="518" y="1113"/>
                </a:cubicBezTo>
                <a:lnTo>
                  <a:pt x="554" y="1041"/>
                </a:lnTo>
                <a:cubicBezTo>
                  <a:pt x="582" y="998"/>
                  <a:pt x="554" y="1052"/>
                  <a:pt x="595" y="974"/>
                </a:cubicBezTo>
                <a:cubicBezTo>
                  <a:pt x="600" y="966"/>
                  <a:pt x="613" y="950"/>
                  <a:pt x="618" y="943"/>
                </a:cubicBezTo>
                <a:cubicBezTo>
                  <a:pt x="641" y="908"/>
                  <a:pt x="621" y="898"/>
                  <a:pt x="659" y="861"/>
                </a:cubicBezTo>
                <a:cubicBezTo>
                  <a:pt x="661" y="860"/>
                  <a:pt x="665" y="856"/>
                  <a:pt x="666" y="855"/>
                </a:cubicBezTo>
                <a:cubicBezTo>
                  <a:pt x="713" y="811"/>
                  <a:pt x="680" y="842"/>
                  <a:pt x="714" y="822"/>
                </a:cubicBezTo>
                <a:cubicBezTo>
                  <a:pt x="731" y="812"/>
                  <a:pt x="728" y="805"/>
                  <a:pt x="742" y="795"/>
                </a:cubicBezTo>
                <a:cubicBezTo>
                  <a:pt x="785" y="763"/>
                  <a:pt x="796" y="793"/>
                  <a:pt x="842" y="793"/>
                </a:cubicBezTo>
                <a:cubicBezTo>
                  <a:pt x="840" y="737"/>
                  <a:pt x="821" y="797"/>
                  <a:pt x="821" y="712"/>
                </a:cubicBezTo>
                <a:cubicBezTo>
                  <a:pt x="747" y="712"/>
                  <a:pt x="659" y="730"/>
                  <a:pt x="635" y="688"/>
                </a:cubicBezTo>
                <a:cubicBezTo>
                  <a:pt x="583" y="599"/>
                  <a:pt x="636" y="630"/>
                  <a:pt x="592" y="562"/>
                </a:cubicBezTo>
                <a:cubicBezTo>
                  <a:pt x="558" y="512"/>
                  <a:pt x="564" y="527"/>
                  <a:pt x="564" y="468"/>
                </a:cubicBezTo>
                <a:cubicBezTo>
                  <a:pt x="587" y="461"/>
                  <a:pt x="611" y="445"/>
                  <a:pt x="618" y="420"/>
                </a:cubicBezTo>
                <a:cubicBezTo>
                  <a:pt x="683" y="420"/>
                  <a:pt x="654" y="413"/>
                  <a:pt x="720" y="447"/>
                </a:cubicBezTo>
                <a:lnTo>
                  <a:pt x="776" y="500"/>
                </a:lnTo>
                <a:cubicBezTo>
                  <a:pt x="786" y="520"/>
                  <a:pt x="778" y="518"/>
                  <a:pt x="794" y="542"/>
                </a:cubicBezTo>
                <a:cubicBezTo>
                  <a:pt x="813" y="541"/>
                  <a:pt x="890" y="501"/>
                  <a:pt x="906" y="485"/>
                </a:cubicBezTo>
                <a:cubicBezTo>
                  <a:pt x="930" y="460"/>
                  <a:pt x="899" y="488"/>
                  <a:pt x="934" y="424"/>
                </a:cubicBezTo>
                <a:lnTo>
                  <a:pt x="951" y="381"/>
                </a:lnTo>
                <a:cubicBezTo>
                  <a:pt x="953" y="376"/>
                  <a:pt x="955" y="382"/>
                  <a:pt x="957" y="359"/>
                </a:cubicBezTo>
                <a:cubicBezTo>
                  <a:pt x="899" y="390"/>
                  <a:pt x="937" y="348"/>
                  <a:pt x="847" y="320"/>
                </a:cubicBezTo>
                <a:cubicBezTo>
                  <a:pt x="824" y="312"/>
                  <a:pt x="761" y="267"/>
                  <a:pt x="753" y="237"/>
                </a:cubicBezTo>
                <a:cubicBezTo>
                  <a:pt x="708" y="237"/>
                  <a:pt x="670" y="245"/>
                  <a:pt x="654" y="194"/>
                </a:cubicBezTo>
                <a:cubicBezTo>
                  <a:pt x="627" y="107"/>
                  <a:pt x="622" y="173"/>
                  <a:pt x="588" y="119"/>
                </a:cubicBezTo>
                <a:cubicBezTo>
                  <a:pt x="546" y="52"/>
                  <a:pt x="555" y="117"/>
                  <a:pt x="486" y="58"/>
                </a:cubicBezTo>
                <a:lnTo>
                  <a:pt x="461" y="42"/>
                </a:lnTo>
                <a:cubicBezTo>
                  <a:pt x="435" y="18"/>
                  <a:pt x="460" y="0"/>
                  <a:pt x="428" y="0"/>
                </a:cubicBezTo>
                <a:cubicBezTo>
                  <a:pt x="409" y="0"/>
                  <a:pt x="412" y="11"/>
                  <a:pt x="399" y="19"/>
                </a:cubicBezTo>
                <a:cubicBezTo>
                  <a:pt x="365" y="40"/>
                  <a:pt x="396" y="11"/>
                  <a:pt x="327" y="42"/>
                </a:cubicBezTo>
                <a:lnTo>
                  <a:pt x="286" y="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Freeform 33"/>
          <p:cNvSpPr>
            <a:spLocks/>
          </p:cNvSpPr>
          <p:nvPr/>
        </p:nvSpPr>
        <p:spPr bwMode="auto">
          <a:xfrm>
            <a:off x="1370357" y="4730238"/>
            <a:ext cx="724971" cy="800651"/>
          </a:xfrm>
          <a:custGeom>
            <a:avLst/>
            <a:gdLst>
              <a:gd name="T0" fmla="*/ 465 w 1374"/>
              <a:gd name="T1" fmla="*/ 69 h 1363"/>
              <a:gd name="T2" fmla="*/ 409 w 1374"/>
              <a:gd name="T3" fmla="*/ 122 h 1363"/>
              <a:gd name="T4" fmla="*/ 351 w 1374"/>
              <a:gd name="T5" fmla="*/ 166 h 1363"/>
              <a:gd name="T6" fmla="*/ 209 w 1374"/>
              <a:gd name="T7" fmla="*/ 308 h 1363"/>
              <a:gd name="T8" fmla="*/ 1 w 1374"/>
              <a:gd name="T9" fmla="*/ 416 h 1363"/>
              <a:gd name="T10" fmla="*/ 166 w 1374"/>
              <a:gd name="T11" fmla="*/ 561 h 1363"/>
              <a:gd name="T12" fmla="*/ 323 w 1374"/>
              <a:gd name="T13" fmla="*/ 803 h 1363"/>
              <a:gd name="T14" fmla="*/ 331 w 1374"/>
              <a:gd name="T15" fmla="*/ 938 h 1363"/>
              <a:gd name="T16" fmla="*/ 444 w 1374"/>
              <a:gd name="T17" fmla="*/ 947 h 1363"/>
              <a:gd name="T18" fmla="*/ 712 w 1374"/>
              <a:gd name="T19" fmla="*/ 1017 h 1363"/>
              <a:gd name="T20" fmla="*/ 764 w 1374"/>
              <a:gd name="T21" fmla="*/ 1074 h 1363"/>
              <a:gd name="T22" fmla="*/ 934 w 1374"/>
              <a:gd name="T23" fmla="*/ 1161 h 1363"/>
              <a:gd name="T24" fmla="*/ 971 w 1374"/>
              <a:gd name="T25" fmla="*/ 1226 h 1363"/>
              <a:gd name="T26" fmla="*/ 1130 w 1374"/>
              <a:gd name="T27" fmla="*/ 1270 h 1363"/>
              <a:gd name="T28" fmla="*/ 1374 w 1374"/>
              <a:gd name="T29" fmla="*/ 1277 h 1363"/>
              <a:gd name="T30" fmla="*/ 1294 w 1374"/>
              <a:gd name="T31" fmla="*/ 1147 h 1363"/>
              <a:gd name="T32" fmla="*/ 1240 w 1374"/>
              <a:gd name="T33" fmla="*/ 1059 h 1363"/>
              <a:gd name="T34" fmla="*/ 1273 w 1374"/>
              <a:gd name="T35" fmla="*/ 925 h 1363"/>
              <a:gd name="T36" fmla="*/ 1229 w 1374"/>
              <a:gd name="T37" fmla="*/ 907 h 1363"/>
              <a:gd name="T38" fmla="*/ 1054 w 1374"/>
              <a:gd name="T39" fmla="*/ 936 h 1363"/>
              <a:gd name="T40" fmla="*/ 931 w 1374"/>
              <a:gd name="T41" fmla="*/ 962 h 1363"/>
              <a:gd name="T42" fmla="*/ 819 w 1374"/>
              <a:gd name="T43" fmla="*/ 945 h 1363"/>
              <a:gd name="T44" fmla="*/ 764 w 1374"/>
              <a:gd name="T45" fmla="*/ 898 h 1363"/>
              <a:gd name="T46" fmla="*/ 735 w 1374"/>
              <a:gd name="T47" fmla="*/ 758 h 1363"/>
              <a:gd name="T48" fmla="*/ 771 w 1374"/>
              <a:gd name="T49" fmla="*/ 660 h 1363"/>
              <a:gd name="T50" fmla="*/ 666 w 1374"/>
              <a:gd name="T51" fmla="*/ 657 h 1363"/>
              <a:gd name="T52" fmla="*/ 676 w 1374"/>
              <a:gd name="T53" fmla="*/ 518 h 1363"/>
              <a:gd name="T54" fmla="*/ 656 w 1374"/>
              <a:gd name="T55" fmla="*/ 416 h 1363"/>
              <a:gd name="T56" fmla="*/ 638 w 1374"/>
              <a:gd name="T57" fmla="*/ 373 h 1363"/>
              <a:gd name="T58" fmla="*/ 589 w 1374"/>
              <a:gd name="T59" fmla="*/ 321 h 1363"/>
              <a:gd name="T60" fmla="*/ 561 w 1374"/>
              <a:gd name="T61" fmla="*/ 294 h 1363"/>
              <a:gd name="T62" fmla="*/ 561 w 1374"/>
              <a:gd name="T63" fmla="*/ 193 h 1363"/>
              <a:gd name="T64" fmla="*/ 514 w 1374"/>
              <a:gd name="T65" fmla="*/ 57 h 1363"/>
              <a:gd name="T66" fmla="*/ 473 w 1374"/>
              <a:gd name="T67" fmla="*/ 10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74" h="1363">
                <a:moveTo>
                  <a:pt x="473" y="10"/>
                </a:moveTo>
                <a:cubicBezTo>
                  <a:pt x="473" y="41"/>
                  <a:pt x="478" y="48"/>
                  <a:pt x="465" y="69"/>
                </a:cubicBezTo>
                <a:cubicBezTo>
                  <a:pt x="452" y="91"/>
                  <a:pt x="431" y="102"/>
                  <a:pt x="413" y="119"/>
                </a:cubicBezTo>
                <a:cubicBezTo>
                  <a:pt x="412" y="120"/>
                  <a:pt x="410" y="121"/>
                  <a:pt x="409" y="122"/>
                </a:cubicBezTo>
                <a:lnTo>
                  <a:pt x="395" y="135"/>
                </a:lnTo>
                <a:cubicBezTo>
                  <a:pt x="364" y="157"/>
                  <a:pt x="379" y="134"/>
                  <a:pt x="351" y="166"/>
                </a:cubicBezTo>
                <a:cubicBezTo>
                  <a:pt x="320" y="203"/>
                  <a:pt x="340" y="234"/>
                  <a:pt x="298" y="255"/>
                </a:cubicBezTo>
                <a:cubicBezTo>
                  <a:pt x="246" y="280"/>
                  <a:pt x="247" y="235"/>
                  <a:pt x="209" y="308"/>
                </a:cubicBezTo>
                <a:cubicBezTo>
                  <a:pt x="117" y="308"/>
                  <a:pt x="137" y="331"/>
                  <a:pt x="107" y="375"/>
                </a:cubicBezTo>
                <a:cubicBezTo>
                  <a:pt x="64" y="438"/>
                  <a:pt x="8" y="370"/>
                  <a:pt x="1" y="416"/>
                </a:cubicBezTo>
                <a:cubicBezTo>
                  <a:pt x="0" y="422"/>
                  <a:pt x="9" y="463"/>
                  <a:pt x="11" y="478"/>
                </a:cubicBezTo>
                <a:cubicBezTo>
                  <a:pt x="25" y="575"/>
                  <a:pt x="108" y="438"/>
                  <a:pt x="166" y="561"/>
                </a:cubicBezTo>
                <a:cubicBezTo>
                  <a:pt x="187" y="605"/>
                  <a:pt x="196" y="592"/>
                  <a:pt x="236" y="613"/>
                </a:cubicBezTo>
                <a:cubicBezTo>
                  <a:pt x="300" y="647"/>
                  <a:pt x="303" y="752"/>
                  <a:pt x="323" y="803"/>
                </a:cubicBezTo>
                <a:cubicBezTo>
                  <a:pt x="339" y="840"/>
                  <a:pt x="351" y="850"/>
                  <a:pt x="351" y="897"/>
                </a:cubicBezTo>
                <a:cubicBezTo>
                  <a:pt x="323" y="905"/>
                  <a:pt x="318" y="913"/>
                  <a:pt x="331" y="938"/>
                </a:cubicBezTo>
                <a:cubicBezTo>
                  <a:pt x="375" y="926"/>
                  <a:pt x="333" y="896"/>
                  <a:pt x="398" y="891"/>
                </a:cubicBezTo>
                <a:cubicBezTo>
                  <a:pt x="406" y="920"/>
                  <a:pt x="427" y="924"/>
                  <a:pt x="444" y="947"/>
                </a:cubicBezTo>
                <a:cubicBezTo>
                  <a:pt x="494" y="1016"/>
                  <a:pt x="443" y="1006"/>
                  <a:pt x="568" y="1006"/>
                </a:cubicBezTo>
                <a:cubicBezTo>
                  <a:pt x="610" y="1006"/>
                  <a:pt x="608" y="937"/>
                  <a:pt x="712" y="1017"/>
                </a:cubicBezTo>
                <a:cubicBezTo>
                  <a:pt x="726" y="1028"/>
                  <a:pt x="736" y="1030"/>
                  <a:pt x="745" y="1038"/>
                </a:cubicBezTo>
                <a:cubicBezTo>
                  <a:pt x="764" y="1055"/>
                  <a:pt x="754" y="1051"/>
                  <a:pt x="764" y="1074"/>
                </a:cubicBezTo>
                <a:cubicBezTo>
                  <a:pt x="814" y="1074"/>
                  <a:pt x="912" y="1041"/>
                  <a:pt x="932" y="1116"/>
                </a:cubicBezTo>
                <a:cubicBezTo>
                  <a:pt x="936" y="1130"/>
                  <a:pt x="933" y="1146"/>
                  <a:pt x="934" y="1161"/>
                </a:cubicBezTo>
                <a:cubicBezTo>
                  <a:pt x="936" y="1180"/>
                  <a:pt x="941" y="1186"/>
                  <a:pt x="952" y="1198"/>
                </a:cubicBezTo>
                <a:cubicBezTo>
                  <a:pt x="970" y="1219"/>
                  <a:pt x="957" y="1200"/>
                  <a:pt x="971" y="1226"/>
                </a:cubicBezTo>
                <a:cubicBezTo>
                  <a:pt x="978" y="1238"/>
                  <a:pt x="983" y="1250"/>
                  <a:pt x="991" y="1260"/>
                </a:cubicBezTo>
                <a:cubicBezTo>
                  <a:pt x="1057" y="1356"/>
                  <a:pt x="1084" y="1270"/>
                  <a:pt x="1130" y="1270"/>
                </a:cubicBezTo>
                <a:cubicBezTo>
                  <a:pt x="1152" y="1270"/>
                  <a:pt x="1177" y="1336"/>
                  <a:pt x="1206" y="1351"/>
                </a:cubicBezTo>
                <a:cubicBezTo>
                  <a:pt x="1229" y="1363"/>
                  <a:pt x="1374" y="1352"/>
                  <a:pt x="1374" y="1277"/>
                </a:cubicBezTo>
                <a:cubicBezTo>
                  <a:pt x="1374" y="1251"/>
                  <a:pt x="1357" y="1245"/>
                  <a:pt x="1340" y="1236"/>
                </a:cubicBezTo>
                <a:cubicBezTo>
                  <a:pt x="1340" y="1175"/>
                  <a:pt x="1333" y="1183"/>
                  <a:pt x="1294" y="1147"/>
                </a:cubicBezTo>
                <a:lnTo>
                  <a:pt x="1272" y="1122"/>
                </a:lnTo>
                <a:cubicBezTo>
                  <a:pt x="1254" y="1097"/>
                  <a:pt x="1251" y="1084"/>
                  <a:pt x="1240" y="1059"/>
                </a:cubicBezTo>
                <a:cubicBezTo>
                  <a:pt x="1225" y="1026"/>
                  <a:pt x="1198" y="1041"/>
                  <a:pt x="1198" y="1006"/>
                </a:cubicBezTo>
                <a:cubicBezTo>
                  <a:pt x="1198" y="961"/>
                  <a:pt x="1260" y="978"/>
                  <a:pt x="1273" y="925"/>
                </a:cubicBezTo>
                <a:cubicBezTo>
                  <a:pt x="1258" y="918"/>
                  <a:pt x="1254" y="920"/>
                  <a:pt x="1242" y="915"/>
                </a:cubicBezTo>
                <a:lnTo>
                  <a:pt x="1229" y="907"/>
                </a:lnTo>
                <a:cubicBezTo>
                  <a:pt x="1214" y="898"/>
                  <a:pt x="1241" y="897"/>
                  <a:pt x="1212" y="897"/>
                </a:cubicBezTo>
                <a:cubicBezTo>
                  <a:pt x="1038" y="897"/>
                  <a:pt x="1088" y="882"/>
                  <a:pt x="1054" y="936"/>
                </a:cubicBezTo>
                <a:cubicBezTo>
                  <a:pt x="1039" y="959"/>
                  <a:pt x="1008" y="992"/>
                  <a:pt x="981" y="992"/>
                </a:cubicBezTo>
                <a:cubicBezTo>
                  <a:pt x="971" y="992"/>
                  <a:pt x="939" y="968"/>
                  <a:pt x="931" y="962"/>
                </a:cubicBezTo>
                <a:cubicBezTo>
                  <a:pt x="904" y="944"/>
                  <a:pt x="921" y="925"/>
                  <a:pt x="886" y="925"/>
                </a:cubicBezTo>
                <a:cubicBezTo>
                  <a:pt x="865" y="925"/>
                  <a:pt x="875" y="945"/>
                  <a:pt x="819" y="945"/>
                </a:cubicBezTo>
                <a:cubicBezTo>
                  <a:pt x="798" y="945"/>
                  <a:pt x="803" y="936"/>
                  <a:pt x="792" y="924"/>
                </a:cubicBezTo>
                <a:cubicBezTo>
                  <a:pt x="779" y="908"/>
                  <a:pt x="780" y="909"/>
                  <a:pt x="764" y="898"/>
                </a:cubicBezTo>
                <a:cubicBezTo>
                  <a:pt x="740" y="879"/>
                  <a:pt x="730" y="867"/>
                  <a:pt x="730" y="823"/>
                </a:cubicBezTo>
                <a:cubicBezTo>
                  <a:pt x="767" y="813"/>
                  <a:pt x="746" y="777"/>
                  <a:pt x="735" y="758"/>
                </a:cubicBezTo>
                <a:cubicBezTo>
                  <a:pt x="725" y="741"/>
                  <a:pt x="724" y="732"/>
                  <a:pt x="724" y="708"/>
                </a:cubicBezTo>
                <a:cubicBezTo>
                  <a:pt x="763" y="699"/>
                  <a:pt x="771" y="697"/>
                  <a:pt x="771" y="660"/>
                </a:cubicBezTo>
                <a:cubicBezTo>
                  <a:pt x="723" y="660"/>
                  <a:pt x="737" y="661"/>
                  <a:pt x="697" y="687"/>
                </a:cubicBezTo>
                <a:lnTo>
                  <a:pt x="666" y="657"/>
                </a:lnTo>
                <a:cubicBezTo>
                  <a:pt x="654" y="642"/>
                  <a:pt x="656" y="667"/>
                  <a:pt x="656" y="640"/>
                </a:cubicBezTo>
                <a:cubicBezTo>
                  <a:pt x="656" y="491"/>
                  <a:pt x="676" y="573"/>
                  <a:pt x="676" y="518"/>
                </a:cubicBezTo>
                <a:cubicBezTo>
                  <a:pt x="676" y="481"/>
                  <a:pt x="655" y="527"/>
                  <a:pt x="655" y="457"/>
                </a:cubicBezTo>
                <a:cubicBezTo>
                  <a:pt x="655" y="445"/>
                  <a:pt x="657" y="428"/>
                  <a:pt x="656" y="416"/>
                </a:cubicBezTo>
                <a:cubicBezTo>
                  <a:pt x="654" y="373"/>
                  <a:pt x="657" y="401"/>
                  <a:pt x="641" y="377"/>
                </a:cubicBezTo>
                <a:cubicBezTo>
                  <a:pt x="640" y="376"/>
                  <a:pt x="639" y="374"/>
                  <a:pt x="638" y="373"/>
                </a:cubicBezTo>
                <a:lnTo>
                  <a:pt x="628" y="356"/>
                </a:lnTo>
                <a:cubicBezTo>
                  <a:pt x="618" y="341"/>
                  <a:pt x="602" y="333"/>
                  <a:pt x="589" y="321"/>
                </a:cubicBezTo>
                <a:lnTo>
                  <a:pt x="574" y="308"/>
                </a:lnTo>
                <a:cubicBezTo>
                  <a:pt x="571" y="305"/>
                  <a:pt x="561" y="305"/>
                  <a:pt x="561" y="294"/>
                </a:cubicBezTo>
                <a:cubicBezTo>
                  <a:pt x="561" y="254"/>
                  <a:pt x="574" y="254"/>
                  <a:pt x="581" y="227"/>
                </a:cubicBezTo>
                <a:cubicBezTo>
                  <a:pt x="558" y="194"/>
                  <a:pt x="567" y="233"/>
                  <a:pt x="561" y="193"/>
                </a:cubicBezTo>
                <a:cubicBezTo>
                  <a:pt x="555" y="147"/>
                  <a:pt x="570" y="134"/>
                  <a:pt x="538" y="94"/>
                </a:cubicBezTo>
                <a:cubicBezTo>
                  <a:pt x="523" y="76"/>
                  <a:pt x="524" y="77"/>
                  <a:pt x="514" y="57"/>
                </a:cubicBezTo>
                <a:cubicBezTo>
                  <a:pt x="528" y="35"/>
                  <a:pt x="531" y="48"/>
                  <a:pt x="534" y="17"/>
                </a:cubicBezTo>
                <a:cubicBezTo>
                  <a:pt x="513" y="2"/>
                  <a:pt x="498" y="0"/>
                  <a:pt x="473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Freeform 34"/>
          <p:cNvSpPr>
            <a:spLocks/>
          </p:cNvSpPr>
          <p:nvPr/>
        </p:nvSpPr>
        <p:spPr bwMode="auto">
          <a:xfrm>
            <a:off x="1473926" y="3679786"/>
            <a:ext cx="604144" cy="730189"/>
          </a:xfrm>
          <a:custGeom>
            <a:avLst/>
            <a:gdLst>
              <a:gd name="T0" fmla="*/ 481 w 1152"/>
              <a:gd name="T1" fmla="*/ 197 h 1241"/>
              <a:gd name="T2" fmla="*/ 380 w 1152"/>
              <a:gd name="T3" fmla="*/ 455 h 1241"/>
              <a:gd name="T4" fmla="*/ 210 w 1152"/>
              <a:gd name="T5" fmla="*/ 482 h 1241"/>
              <a:gd name="T6" fmla="*/ 226 w 1152"/>
              <a:gd name="T7" fmla="*/ 601 h 1241"/>
              <a:gd name="T8" fmla="*/ 194 w 1152"/>
              <a:gd name="T9" fmla="*/ 716 h 1241"/>
              <a:gd name="T10" fmla="*/ 0 w 1152"/>
              <a:gd name="T11" fmla="*/ 787 h 1241"/>
              <a:gd name="T12" fmla="*/ 183 w 1152"/>
              <a:gd name="T13" fmla="*/ 828 h 1241"/>
              <a:gd name="T14" fmla="*/ 308 w 1152"/>
              <a:gd name="T15" fmla="*/ 920 h 1241"/>
              <a:gd name="T16" fmla="*/ 359 w 1152"/>
              <a:gd name="T17" fmla="*/ 963 h 1241"/>
              <a:gd name="T18" fmla="*/ 400 w 1152"/>
              <a:gd name="T19" fmla="*/ 1228 h 1241"/>
              <a:gd name="T20" fmla="*/ 459 w 1152"/>
              <a:gd name="T21" fmla="*/ 1177 h 1241"/>
              <a:gd name="T22" fmla="*/ 535 w 1152"/>
              <a:gd name="T23" fmla="*/ 1016 h 1241"/>
              <a:gd name="T24" fmla="*/ 584 w 1152"/>
              <a:gd name="T25" fmla="*/ 975 h 1241"/>
              <a:gd name="T26" fmla="*/ 671 w 1152"/>
              <a:gd name="T27" fmla="*/ 984 h 1241"/>
              <a:gd name="T28" fmla="*/ 680 w 1152"/>
              <a:gd name="T29" fmla="*/ 952 h 1241"/>
              <a:gd name="T30" fmla="*/ 706 w 1152"/>
              <a:gd name="T31" fmla="*/ 910 h 1241"/>
              <a:gd name="T32" fmla="*/ 828 w 1152"/>
              <a:gd name="T33" fmla="*/ 847 h 1241"/>
              <a:gd name="T34" fmla="*/ 929 w 1152"/>
              <a:gd name="T35" fmla="*/ 882 h 1241"/>
              <a:gd name="T36" fmla="*/ 992 w 1152"/>
              <a:gd name="T37" fmla="*/ 932 h 1241"/>
              <a:gd name="T38" fmla="*/ 1030 w 1152"/>
              <a:gd name="T39" fmla="*/ 834 h 1241"/>
              <a:gd name="T40" fmla="*/ 1035 w 1152"/>
              <a:gd name="T41" fmla="*/ 717 h 1241"/>
              <a:gd name="T42" fmla="*/ 1152 w 1152"/>
              <a:gd name="T43" fmla="*/ 597 h 1241"/>
              <a:gd name="T44" fmla="*/ 1051 w 1152"/>
              <a:gd name="T45" fmla="*/ 515 h 1241"/>
              <a:gd name="T46" fmla="*/ 915 w 1152"/>
              <a:gd name="T47" fmla="*/ 523 h 1241"/>
              <a:gd name="T48" fmla="*/ 881 w 1152"/>
              <a:gd name="T49" fmla="*/ 482 h 1241"/>
              <a:gd name="T50" fmla="*/ 732 w 1152"/>
              <a:gd name="T51" fmla="*/ 455 h 1241"/>
              <a:gd name="T52" fmla="*/ 610 w 1152"/>
              <a:gd name="T53" fmla="*/ 401 h 1241"/>
              <a:gd name="T54" fmla="*/ 637 w 1152"/>
              <a:gd name="T55" fmla="*/ 224 h 1241"/>
              <a:gd name="T56" fmla="*/ 705 w 1152"/>
              <a:gd name="T57" fmla="*/ 123 h 1241"/>
              <a:gd name="T58" fmla="*/ 673 w 1152"/>
              <a:gd name="T59" fmla="*/ 40 h 1241"/>
              <a:gd name="T60" fmla="*/ 585 w 1152"/>
              <a:gd name="T61" fmla="*/ 36 h 1241"/>
              <a:gd name="T62" fmla="*/ 502 w 1152"/>
              <a:gd name="T63" fmla="*/ 117 h 1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52" h="1241">
                <a:moveTo>
                  <a:pt x="434" y="109"/>
                </a:moveTo>
                <a:cubicBezTo>
                  <a:pt x="446" y="162"/>
                  <a:pt x="476" y="131"/>
                  <a:pt x="481" y="197"/>
                </a:cubicBezTo>
                <a:cubicBezTo>
                  <a:pt x="463" y="199"/>
                  <a:pt x="463" y="201"/>
                  <a:pt x="448" y="204"/>
                </a:cubicBezTo>
                <a:cubicBezTo>
                  <a:pt x="448" y="333"/>
                  <a:pt x="380" y="237"/>
                  <a:pt x="380" y="455"/>
                </a:cubicBezTo>
                <a:cubicBezTo>
                  <a:pt x="346" y="463"/>
                  <a:pt x="327" y="462"/>
                  <a:pt x="285" y="462"/>
                </a:cubicBezTo>
                <a:cubicBezTo>
                  <a:pt x="272" y="512"/>
                  <a:pt x="245" y="482"/>
                  <a:pt x="210" y="482"/>
                </a:cubicBezTo>
                <a:cubicBezTo>
                  <a:pt x="155" y="482"/>
                  <a:pt x="116" y="510"/>
                  <a:pt x="167" y="546"/>
                </a:cubicBezTo>
                <a:lnTo>
                  <a:pt x="226" y="601"/>
                </a:lnTo>
                <a:cubicBezTo>
                  <a:pt x="243" y="619"/>
                  <a:pt x="238" y="618"/>
                  <a:pt x="265" y="624"/>
                </a:cubicBezTo>
                <a:cubicBezTo>
                  <a:pt x="262" y="656"/>
                  <a:pt x="216" y="693"/>
                  <a:pt x="194" y="716"/>
                </a:cubicBezTo>
                <a:cubicBezTo>
                  <a:pt x="145" y="769"/>
                  <a:pt x="124" y="699"/>
                  <a:pt x="95" y="699"/>
                </a:cubicBezTo>
                <a:cubicBezTo>
                  <a:pt x="74" y="699"/>
                  <a:pt x="0" y="765"/>
                  <a:pt x="0" y="787"/>
                </a:cubicBezTo>
                <a:cubicBezTo>
                  <a:pt x="0" y="806"/>
                  <a:pt x="41" y="839"/>
                  <a:pt x="54" y="848"/>
                </a:cubicBezTo>
                <a:cubicBezTo>
                  <a:pt x="110" y="833"/>
                  <a:pt x="38" y="828"/>
                  <a:pt x="183" y="828"/>
                </a:cubicBezTo>
                <a:cubicBezTo>
                  <a:pt x="210" y="828"/>
                  <a:pt x="190" y="855"/>
                  <a:pt x="278" y="855"/>
                </a:cubicBezTo>
                <a:lnTo>
                  <a:pt x="308" y="920"/>
                </a:lnTo>
                <a:cubicBezTo>
                  <a:pt x="320" y="958"/>
                  <a:pt x="301" y="932"/>
                  <a:pt x="328" y="947"/>
                </a:cubicBezTo>
                <a:lnTo>
                  <a:pt x="359" y="963"/>
                </a:lnTo>
                <a:cubicBezTo>
                  <a:pt x="359" y="1120"/>
                  <a:pt x="370" y="1059"/>
                  <a:pt x="379" y="1106"/>
                </a:cubicBezTo>
                <a:cubicBezTo>
                  <a:pt x="389" y="1157"/>
                  <a:pt x="363" y="1186"/>
                  <a:pt x="400" y="1228"/>
                </a:cubicBezTo>
                <a:cubicBezTo>
                  <a:pt x="408" y="1236"/>
                  <a:pt x="403" y="1233"/>
                  <a:pt x="414" y="1241"/>
                </a:cubicBezTo>
                <a:cubicBezTo>
                  <a:pt x="427" y="1215"/>
                  <a:pt x="438" y="1198"/>
                  <a:pt x="459" y="1177"/>
                </a:cubicBezTo>
                <a:lnTo>
                  <a:pt x="479" y="1157"/>
                </a:lnTo>
                <a:cubicBezTo>
                  <a:pt x="555" y="1089"/>
                  <a:pt x="481" y="1071"/>
                  <a:pt x="535" y="1016"/>
                </a:cubicBezTo>
                <a:cubicBezTo>
                  <a:pt x="553" y="998"/>
                  <a:pt x="563" y="998"/>
                  <a:pt x="570" y="970"/>
                </a:cubicBezTo>
                <a:cubicBezTo>
                  <a:pt x="584" y="973"/>
                  <a:pt x="576" y="970"/>
                  <a:pt x="584" y="975"/>
                </a:cubicBezTo>
                <a:lnTo>
                  <a:pt x="596" y="984"/>
                </a:lnTo>
                <a:cubicBezTo>
                  <a:pt x="616" y="999"/>
                  <a:pt x="653" y="1014"/>
                  <a:pt x="671" y="984"/>
                </a:cubicBezTo>
                <a:cubicBezTo>
                  <a:pt x="677" y="974"/>
                  <a:pt x="674" y="976"/>
                  <a:pt x="678" y="963"/>
                </a:cubicBezTo>
                <a:cubicBezTo>
                  <a:pt x="689" y="921"/>
                  <a:pt x="669" y="985"/>
                  <a:pt x="680" y="952"/>
                </a:cubicBezTo>
                <a:cubicBezTo>
                  <a:pt x="681" y="950"/>
                  <a:pt x="681" y="948"/>
                  <a:pt x="682" y="947"/>
                </a:cubicBezTo>
                <a:lnTo>
                  <a:pt x="706" y="910"/>
                </a:lnTo>
                <a:cubicBezTo>
                  <a:pt x="727" y="867"/>
                  <a:pt x="778" y="797"/>
                  <a:pt x="825" y="843"/>
                </a:cubicBezTo>
                <a:cubicBezTo>
                  <a:pt x="826" y="844"/>
                  <a:pt x="827" y="846"/>
                  <a:pt x="828" y="847"/>
                </a:cubicBezTo>
                <a:lnTo>
                  <a:pt x="847" y="868"/>
                </a:lnTo>
                <a:cubicBezTo>
                  <a:pt x="870" y="889"/>
                  <a:pt x="888" y="882"/>
                  <a:pt x="929" y="882"/>
                </a:cubicBezTo>
                <a:cubicBezTo>
                  <a:pt x="942" y="902"/>
                  <a:pt x="949" y="921"/>
                  <a:pt x="949" y="950"/>
                </a:cubicBezTo>
                <a:cubicBezTo>
                  <a:pt x="984" y="949"/>
                  <a:pt x="973" y="946"/>
                  <a:pt x="992" y="932"/>
                </a:cubicBezTo>
                <a:cubicBezTo>
                  <a:pt x="1006" y="923"/>
                  <a:pt x="996" y="935"/>
                  <a:pt x="1008" y="920"/>
                </a:cubicBezTo>
                <a:cubicBezTo>
                  <a:pt x="1018" y="908"/>
                  <a:pt x="1030" y="849"/>
                  <a:pt x="1030" y="834"/>
                </a:cubicBezTo>
                <a:cubicBezTo>
                  <a:pt x="1030" y="810"/>
                  <a:pt x="1010" y="829"/>
                  <a:pt x="1010" y="760"/>
                </a:cubicBezTo>
                <a:cubicBezTo>
                  <a:pt x="1010" y="729"/>
                  <a:pt x="1019" y="732"/>
                  <a:pt x="1035" y="717"/>
                </a:cubicBezTo>
                <a:cubicBezTo>
                  <a:pt x="1042" y="710"/>
                  <a:pt x="1047" y="704"/>
                  <a:pt x="1052" y="700"/>
                </a:cubicBezTo>
                <a:cubicBezTo>
                  <a:pt x="1121" y="639"/>
                  <a:pt x="1152" y="674"/>
                  <a:pt x="1152" y="597"/>
                </a:cubicBezTo>
                <a:cubicBezTo>
                  <a:pt x="1152" y="580"/>
                  <a:pt x="1142" y="579"/>
                  <a:pt x="1111" y="551"/>
                </a:cubicBezTo>
                <a:cubicBezTo>
                  <a:pt x="1092" y="533"/>
                  <a:pt x="1069" y="532"/>
                  <a:pt x="1051" y="515"/>
                </a:cubicBezTo>
                <a:cubicBezTo>
                  <a:pt x="1014" y="480"/>
                  <a:pt x="1016" y="480"/>
                  <a:pt x="973" y="505"/>
                </a:cubicBezTo>
                <a:cubicBezTo>
                  <a:pt x="951" y="518"/>
                  <a:pt x="937" y="523"/>
                  <a:pt x="915" y="523"/>
                </a:cubicBezTo>
                <a:cubicBezTo>
                  <a:pt x="887" y="523"/>
                  <a:pt x="904" y="518"/>
                  <a:pt x="897" y="507"/>
                </a:cubicBezTo>
                <a:cubicBezTo>
                  <a:pt x="885" y="491"/>
                  <a:pt x="906" y="505"/>
                  <a:pt x="881" y="482"/>
                </a:cubicBezTo>
                <a:cubicBezTo>
                  <a:pt x="854" y="484"/>
                  <a:pt x="854" y="485"/>
                  <a:pt x="847" y="509"/>
                </a:cubicBezTo>
                <a:cubicBezTo>
                  <a:pt x="795" y="508"/>
                  <a:pt x="787" y="455"/>
                  <a:pt x="732" y="455"/>
                </a:cubicBezTo>
                <a:cubicBezTo>
                  <a:pt x="696" y="455"/>
                  <a:pt x="686" y="548"/>
                  <a:pt x="643" y="557"/>
                </a:cubicBezTo>
                <a:cubicBezTo>
                  <a:pt x="592" y="567"/>
                  <a:pt x="610" y="479"/>
                  <a:pt x="610" y="401"/>
                </a:cubicBezTo>
                <a:cubicBezTo>
                  <a:pt x="537" y="352"/>
                  <a:pt x="599" y="299"/>
                  <a:pt x="606" y="282"/>
                </a:cubicBezTo>
                <a:cubicBezTo>
                  <a:pt x="619" y="251"/>
                  <a:pt x="606" y="238"/>
                  <a:pt x="637" y="224"/>
                </a:cubicBezTo>
                <a:cubicBezTo>
                  <a:pt x="675" y="205"/>
                  <a:pt x="672" y="239"/>
                  <a:pt x="678" y="184"/>
                </a:cubicBezTo>
                <a:cubicBezTo>
                  <a:pt x="684" y="131"/>
                  <a:pt x="705" y="149"/>
                  <a:pt x="705" y="123"/>
                </a:cubicBezTo>
                <a:cubicBezTo>
                  <a:pt x="705" y="102"/>
                  <a:pt x="693" y="100"/>
                  <a:pt x="678" y="96"/>
                </a:cubicBezTo>
                <a:cubicBezTo>
                  <a:pt x="678" y="71"/>
                  <a:pt x="681" y="58"/>
                  <a:pt x="673" y="40"/>
                </a:cubicBezTo>
                <a:cubicBezTo>
                  <a:pt x="655" y="4"/>
                  <a:pt x="620" y="0"/>
                  <a:pt x="594" y="25"/>
                </a:cubicBezTo>
                <a:cubicBezTo>
                  <a:pt x="588" y="31"/>
                  <a:pt x="592" y="28"/>
                  <a:pt x="585" y="36"/>
                </a:cubicBezTo>
                <a:lnTo>
                  <a:pt x="523" y="97"/>
                </a:lnTo>
                <a:cubicBezTo>
                  <a:pt x="515" y="106"/>
                  <a:pt x="514" y="111"/>
                  <a:pt x="502" y="117"/>
                </a:cubicBezTo>
                <a:cubicBezTo>
                  <a:pt x="478" y="128"/>
                  <a:pt x="479" y="109"/>
                  <a:pt x="434" y="1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" name="Freeform 36"/>
          <p:cNvSpPr>
            <a:spLocks/>
          </p:cNvSpPr>
          <p:nvPr/>
        </p:nvSpPr>
        <p:spPr bwMode="auto">
          <a:xfrm>
            <a:off x="789231" y="4486838"/>
            <a:ext cx="563866" cy="595680"/>
          </a:xfrm>
          <a:custGeom>
            <a:avLst/>
            <a:gdLst>
              <a:gd name="T0" fmla="*/ 0 w 1071"/>
              <a:gd name="T1" fmla="*/ 102 h 1012"/>
              <a:gd name="T2" fmla="*/ 27 w 1071"/>
              <a:gd name="T3" fmla="*/ 136 h 1012"/>
              <a:gd name="T4" fmla="*/ 27 w 1071"/>
              <a:gd name="T5" fmla="*/ 163 h 1012"/>
              <a:gd name="T6" fmla="*/ 0 w 1071"/>
              <a:gd name="T7" fmla="*/ 177 h 1012"/>
              <a:gd name="T8" fmla="*/ 0 w 1071"/>
              <a:gd name="T9" fmla="*/ 271 h 1012"/>
              <a:gd name="T10" fmla="*/ 75 w 1071"/>
              <a:gd name="T11" fmla="*/ 291 h 1012"/>
              <a:gd name="T12" fmla="*/ 116 w 1071"/>
              <a:gd name="T13" fmla="*/ 318 h 1012"/>
              <a:gd name="T14" fmla="*/ 148 w 1071"/>
              <a:gd name="T15" fmla="*/ 340 h 1012"/>
              <a:gd name="T16" fmla="*/ 209 w 1071"/>
              <a:gd name="T17" fmla="*/ 380 h 1012"/>
              <a:gd name="T18" fmla="*/ 245 w 1071"/>
              <a:gd name="T19" fmla="*/ 503 h 1012"/>
              <a:gd name="T20" fmla="*/ 223 w 1071"/>
              <a:gd name="T21" fmla="*/ 559 h 1012"/>
              <a:gd name="T22" fmla="*/ 293 w 1071"/>
              <a:gd name="T23" fmla="*/ 574 h 1012"/>
              <a:gd name="T24" fmla="*/ 306 w 1071"/>
              <a:gd name="T25" fmla="*/ 616 h 1012"/>
              <a:gd name="T26" fmla="*/ 372 w 1071"/>
              <a:gd name="T27" fmla="*/ 658 h 1012"/>
              <a:gd name="T28" fmla="*/ 380 w 1071"/>
              <a:gd name="T29" fmla="*/ 684 h 1012"/>
              <a:gd name="T30" fmla="*/ 394 w 1071"/>
              <a:gd name="T31" fmla="*/ 710 h 1012"/>
              <a:gd name="T32" fmla="*/ 400 w 1071"/>
              <a:gd name="T33" fmla="*/ 718 h 1012"/>
              <a:gd name="T34" fmla="*/ 425 w 1071"/>
              <a:gd name="T35" fmla="*/ 754 h 1012"/>
              <a:gd name="T36" fmla="*/ 463 w 1071"/>
              <a:gd name="T37" fmla="*/ 791 h 1012"/>
              <a:gd name="T38" fmla="*/ 508 w 1071"/>
              <a:gd name="T39" fmla="*/ 963 h 1012"/>
              <a:gd name="T40" fmla="*/ 578 w 1071"/>
              <a:gd name="T41" fmla="*/ 938 h 1012"/>
              <a:gd name="T42" fmla="*/ 590 w 1071"/>
              <a:gd name="T43" fmla="*/ 922 h 1012"/>
              <a:gd name="T44" fmla="*/ 637 w 1071"/>
              <a:gd name="T45" fmla="*/ 861 h 1012"/>
              <a:gd name="T46" fmla="*/ 725 w 1071"/>
              <a:gd name="T47" fmla="*/ 861 h 1012"/>
              <a:gd name="T48" fmla="*/ 779 w 1071"/>
              <a:gd name="T49" fmla="*/ 820 h 1012"/>
              <a:gd name="T50" fmla="*/ 881 w 1071"/>
              <a:gd name="T51" fmla="*/ 820 h 1012"/>
              <a:gd name="T52" fmla="*/ 1016 w 1071"/>
              <a:gd name="T53" fmla="*/ 793 h 1012"/>
              <a:gd name="T54" fmla="*/ 1071 w 1071"/>
              <a:gd name="T55" fmla="*/ 793 h 1012"/>
              <a:gd name="T56" fmla="*/ 1010 w 1071"/>
              <a:gd name="T57" fmla="*/ 719 h 1012"/>
              <a:gd name="T58" fmla="*/ 1006 w 1071"/>
              <a:gd name="T59" fmla="*/ 647 h 1012"/>
              <a:gd name="T60" fmla="*/ 968 w 1071"/>
              <a:gd name="T61" fmla="*/ 605 h 1012"/>
              <a:gd name="T62" fmla="*/ 952 w 1071"/>
              <a:gd name="T63" fmla="*/ 539 h 1012"/>
              <a:gd name="T64" fmla="*/ 941 w 1071"/>
              <a:gd name="T65" fmla="*/ 529 h 1012"/>
              <a:gd name="T66" fmla="*/ 894 w 1071"/>
              <a:gd name="T67" fmla="*/ 515 h 1012"/>
              <a:gd name="T68" fmla="*/ 886 w 1071"/>
              <a:gd name="T69" fmla="*/ 450 h 1012"/>
              <a:gd name="T70" fmla="*/ 859 w 1071"/>
              <a:gd name="T71" fmla="*/ 402 h 1012"/>
              <a:gd name="T72" fmla="*/ 732 w 1071"/>
              <a:gd name="T73" fmla="*/ 380 h 1012"/>
              <a:gd name="T74" fmla="*/ 709 w 1071"/>
              <a:gd name="T75" fmla="*/ 348 h 1012"/>
              <a:gd name="T76" fmla="*/ 630 w 1071"/>
              <a:gd name="T77" fmla="*/ 265 h 1012"/>
              <a:gd name="T78" fmla="*/ 558 w 1071"/>
              <a:gd name="T79" fmla="*/ 263 h 1012"/>
              <a:gd name="T80" fmla="*/ 416 w 1071"/>
              <a:gd name="T81" fmla="*/ 188 h 1012"/>
              <a:gd name="T82" fmla="*/ 396 w 1071"/>
              <a:gd name="T83" fmla="*/ 160 h 1012"/>
              <a:gd name="T84" fmla="*/ 335 w 1071"/>
              <a:gd name="T85" fmla="*/ 132 h 1012"/>
              <a:gd name="T86" fmla="*/ 284 w 1071"/>
              <a:gd name="T87" fmla="*/ 96 h 1012"/>
              <a:gd name="T88" fmla="*/ 259 w 1071"/>
              <a:gd name="T89" fmla="*/ 80 h 1012"/>
              <a:gd name="T90" fmla="*/ 246 w 1071"/>
              <a:gd name="T91" fmla="*/ 73 h 1012"/>
              <a:gd name="T92" fmla="*/ 203 w 1071"/>
              <a:gd name="T93" fmla="*/ 0 h 1012"/>
              <a:gd name="T94" fmla="*/ 153 w 1071"/>
              <a:gd name="T95" fmla="*/ 25 h 1012"/>
              <a:gd name="T96" fmla="*/ 103 w 1071"/>
              <a:gd name="T97" fmla="*/ 50 h 1012"/>
              <a:gd name="T98" fmla="*/ 62 w 1071"/>
              <a:gd name="T99" fmla="*/ 83 h 1012"/>
              <a:gd name="T100" fmla="*/ 0 w 1071"/>
              <a:gd name="T101" fmla="*/ 102 h 10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71" h="1012">
                <a:moveTo>
                  <a:pt x="0" y="102"/>
                </a:moveTo>
                <a:cubicBezTo>
                  <a:pt x="2" y="134"/>
                  <a:pt x="1" y="133"/>
                  <a:pt x="27" y="136"/>
                </a:cubicBezTo>
                <a:lnTo>
                  <a:pt x="27" y="163"/>
                </a:lnTo>
                <a:cubicBezTo>
                  <a:pt x="7" y="168"/>
                  <a:pt x="16" y="166"/>
                  <a:pt x="0" y="177"/>
                </a:cubicBezTo>
                <a:lnTo>
                  <a:pt x="0" y="271"/>
                </a:lnTo>
                <a:cubicBezTo>
                  <a:pt x="51" y="283"/>
                  <a:pt x="41" y="269"/>
                  <a:pt x="75" y="291"/>
                </a:cubicBezTo>
                <a:cubicBezTo>
                  <a:pt x="105" y="312"/>
                  <a:pt x="97" y="300"/>
                  <a:pt x="116" y="318"/>
                </a:cubicBezTo>
                <a:cubicBezTo>
                  <a:pt x="136" y="338"/>
                  <a:pt x="106" y="328"/>
                  <a:pt x="148" y="340"/>
                </a:cubicBezTo>
                <a:cubicBezTo>
                  <a:pt x="178" y="349"/>
                  <a:pt x="178" y="348"/>
                  <a:pt x="209" y="380"/>
                </a:cubicBezTo>
                <a:cubicBezTo>
                  <a:pt x="245" y="416"/>
                  <a:pt x="256" y="477"/>
                  <a:pt x="245" y="503"/>
                </a:cubicBezTo>
                <a:cubicBezTo>
                  <a:pt x="235" y="528"/>
                  <a:pt x="184" y="553"/>
                  <a:pt x="223" y="559"/>
                </a:cubicBezTo>
                <a:cubicBezTo>
                  <a:pt x="226" y="560"/>
                  <a:pt x="265" y="544"/>
                  <a:pt x="293" y="574"/>
                </a:cubicBezTo>
                <a:cubicBezTo>
                  <a:pt x="314" y="596"/>
                  <a:pt x="300" y="588"/>
                  <a:pt x="306" y="616"/>
                </a:cubicBezTo>
                <a:cubicBezTo>
                  <a:pt x="314" y="659"/>
                  <a:pt x="340" y="642"/>
                  <a:pt x="372" y="658"/>
                </a:cubicBezTo>
                <a:cubicBezTo>
                  <a:pt x="381" y="675"/>
                  <a:pt x="375" y="671"/>
                  <a:pt x="380" y="684"/>
                </a:cubicBezTo>
                <a:cubicBezTo>
                  <a:pt x="388" y="708"/>
                  <a:pt x="377" y="687"/>
                  <a:pt x="394" y="710"/>
                </a:cubicBezTo>
                <a:cubicBezTo>
                  <a:pt x="396" y="712"/>
                  <a:pt x="399" y="716"/>
                  <a:pt x="400" y="718"/>
                </a:cubicBezTo>
                <a:cubicBezTo>
                  <a:pt x="432" y="755"/>
                  <a:pt x="417" y="725"/>
                  <a:pt x="425" y="754"/>
                </a:cubicBezTo>
                <a:cubicBezTo>
                  <a:pt x="440" y="806"/>
                  <a:pt x="419" y="773"/>
                  <a:pt x="463" y="791"/>
                </a:cubicBezTo>
                <a:cubicBezTo>
                  <a:pt x="554" y="827"/>
                  <a:pt x="440" y="913"/>
                  <a:pt x="508" y="963"/>
                </a:cubicBezTo>
                <a:cubicBezTo>
                  <a:pt x="576" y="1012"/>
                  <a:pt x="565" y="962"/>
                  <a:pt x="578" y="938"/>
                </a:cubicBezTo>
                <a:cubicBezTo>
                  <a:pt x="589" y="917"/>
                  <a:pt x="584" y="929"/>
                  <a:pt x="590" y="922"/>
                </a:cubicBezTo>
                <a:cubicBezTo>
                  <a:pt x="613" y="895"/>
                  <a:pt x="632" y="880"/>
                  <a:pt x="637" y="861"/>
                </a:cubicBezTo>
                <a:cubicBezTo>
                  <a:pt x="665" y="861"/>
                  <a:pt x="698" y="863"/>
                  <a:pt x="725" y="861"/>
                </a:cubicBezTo>
                <a:cubicBezTo>
                  <a:pt x="770" y="860"/>
                  <a:pt x="764" y="850"/>
                  <a:pt x="779" y="820"/>
                </a:cubicBezTo>
                <a:lnTo>
                  <a:pt x="881" y="820"/>
                </a:lnTo>
                <a:cubicBezTo>
                  <a:pt x="901" y="895"/>
                  <a:pt x="1001" y="793"/>
                  <a:pt x="1016" y="793"/>
                </a:cubicBezTo>
                <a:cubicBezTo>
                  <a:pt x="1052" y="793"/>
                  <a:pt x="1026" y="803"/>
                  <a:pt x="1071" y="793"/>
                </a:cubicBezTo>
                <a:lnTo>
                  <a:pt x="1010" y="719"/>
                </a:lnTo>
                <a:cubicBezTo>
                  <a:pt x="1010" y="696"/>
                  <a:pt x="1014" y="667"/>
                  <a:pt x="1006" y="647"/>
                </a:cubicBezTo>
                <a:cubicBezTo>
                  <a:pt x="1000" y="632"/>
                  <a:pt x="975" y="618"/>
                  <a:pt x="968" y="605"/>
                </a:cubicBezTo>
                <a:cubicBezTo>
                  <a:pt x="953" y="575"/>
                  <a:pt x="974" y="570"/>
                  <a:pt x="952" y="539"/>
                </a:cubicBezTo>
                <a:cubicBezTo>
                  <a:pt x="950" y="537"/>
                  <a:pt x="942" y="530"/>
                  <a:pt x="941" y="529"/>
                </a:cubicBezTo>
                <a:cubicBezTo>
                  <a:pt x="922" y="516"/>
                  <a:pt x="903" y="524"/>
                  <a:pt x="894" y="515"/>
                </a:cubicBezTo>
                <a:cubicBezTo>
                  <a:pt x="881" y="487"/>
                  <a:pt x="893" y="480"/>
                  <a:pt x="886" y="450"/>
                </a:cubicBezTo>
                <a:cubicBezTo>
                  <a:pt x="883" y="438"/>
                  <a:pt x="868" y="413"/>
                  <a:pt x="859" y="402"/>
                </a:cubicBezTo>
                <a:cubicBezTo>
                  <a:pt x="833" y="369"/>
                  <a:pt x="797" y="380"/>
                  <a:pt x="732" y="380"/>
                </a:cubicBezTo>
                <a:cubicBezTo>
                  <a:pt x="725" y="353"/>
                  <a:pt x="727" y="366"/>
                  <a:pt x="709" y="348"/>
                </a:cubicBezTo>
                <a:cubicBezTo>
                  <a:pt x="653" y="295"/>
                  <a:pt x="685" y="265"/>
                  <a:pt x="630" y="265"/>
                </a:cubicBezTo>
                <a:cubicBezTo>
                  <a:pt x="596" y="265"/>
                  <a:pt x="592" y="276"/>
                  <a:pt x="558" y="263"/>
                </a:cubicBezTo>
                <a:cubicBezTo>
                  <a:pt x="537" y="255"/>
                  <a:pt x="431" y="201"/>
                  <a:pt x="416" y="188"/>
                </a:cubicBezTo>
                <a:cubicBezTo>
                  <a:pt x="391" y="166"/>
                  <a:pt x="409" y="182"/>
                  <a:pt x="396" y="160"/>
                </a:cubicBezTo>
                <a:cubicBezTo>
                  <a:pt x="376" y="125"/>
                  <a:pt x="372" y="144"/>
                  <a:pt x="335" y="132"/>
                </a:cubicBezTo>
                <a:cubicBezTo>
                  <a:pt x="319" y="127"/>
                  <a:pt x="298" y="105"/>
                  <a:pt x="284" y="96"/>
                </a:cubicBezTo>
                <a:lnTo>
                  <a:pt x="259" y="80"/>
                </a:lnTo>
                <a:cubicBezTo>
                  <a:pt x="256" y="79"/>
                  <a:pt x="247" y="74"/>
                  <a:pt x="246" y="73"/>
                </a:cubicBezTo>
                <a:cubicBezTo>
                  <a:pt x="223" y="57"/>
                  <a:pt x="209" y="26"/>
                  <a:pt x="203" y="0"/>
                </a:cubicBezTo>
                <a:cubicBezTo>
                  <a:pt x="162" y="1"/>
                  <a:pt x="180" y="6"/>
                  <a:pt x="153" y="25"/>
                </a:cubicBezTo>
                <a:lnTo>
                  <a:pt x="103" y="50"/>
                </a:lnTo>
                <a:cubicBezTo>
                  <a:pt x="77" y="65"/>
                  <a:pt x="81" y="69"/>
                  <a:pt x="62" y="83"/>
                </a:cubicBezTo>
                <a:cubicBezTo>
                  <a:pt x="35" y="103"/>
                  <a:pt x="28" y="89"/>
                  <a:pt x="0" y="1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" name="Freeform 37"/>
          <p:cNvSpPr>
            <a:spLocks/>
          </p:cNvSpPr>
          <p:nvPr/>
        </p:nvSpPr>
        <p:spPr bwMode="auto">
          <a:xfrm>
            <a:off x="490932" y="4526057"/>
            <a:ext cx="582395" cy="576637"/>
          </a:xfrm>
          <a:custGeom>
            <a:avLst/>
            <a:gdLst>
              <a:gd name="T0" fmla="*/ 490 w 892"/>
              <a:gd name="T1" fmla="*/ 115 h 989"/>
              <a:gd name="T2" fmla="*/ 429 w 892"/>
              <a:gd name="T3" fmla="*/ 203 h 989"/>
              <a:gd name="T4" fmla="*/ 320 w 892"/>
              <a:gd name="T5" fmla="*/ 298 h 989"/>
              <a:gd name="T6" fmla="*/ 224 w 892"/>
              <a:gd name="T7" fmla="*/ 211 h 989"/>
              <a:gd name="T8" fmla="*/ 151 w 892"/>
              <a:gd name="T9" fmla="*/ 187 h 989"/>
              <a:gd name="T10" fmla="*/ 42 w 892"/>
              <a:gd name="T11" fmla="*/ 195 h 989"/>
              <a:gd name="T12" fmla="*/ 22 w 892"/>
              <a:gd name="T13" fmla="*/ 223 h 989"/>
              <a:gd name="T14" fmla="*/ 81 w 892"/>
              <a:gd name="T15" fmla="*/ 266 h 989"/>
              <a:gd name="T16" fmla="*/ 119 w 892"/>
              <a:gd name="T17" fmla="*/ 282 h 989"/>
              <a:gd name="T18" fmla="*/ 151 w 892"/>
              <a:gd name="T19" fmla="*/ 305 h 989"/>
              <a:gd name="T20" fmla="*/ 144 w 892"/>
              <a:gd name="T21" fmla="*/ 372 h 989"/>
              <a:gd name="T22" fmla="*/ 42 w 892"/>
              <a:gd name="T23" fmla="*/ 352 h 989"/>
              <a:gd name="T24" fmla="*/ 22 w 892"/>
              <a:gd name="T25" fmla="*/ 413 h 989"/>
              <a:gd name="T26" fmla="*/ 42 w 892"/>
              <a:gd name="T27" fmla="*/ 413 h 989"/>
              <a:gd name="T28" fmla="*/ 56 w 892"/>
              <a:gd name="T29" fmla="*/ 393 h 989"/>
              <a:gd name="T30" fmla="*/ 106 w 892"/>
              <a:gd name="T31" fmla="*/ 438 h 989"/>
              <a:gd name="T32" fmla="*/ 171 w 892"/>
              <a:gd name="T33" fmla="*/ 515 h 989"/>
              <a:gd name="T34" fmla="*/ 152 w 892"/>
              <a:gd name="T35" fmla="*/ 556 h 989"/>
              <a:gd name="T36" fmla="*/ 130 w 892"/>
              <a:gd name="T37" fmla="*/ 603 h 989"/>
              <a:gd name="T38" fmla="*/ 154 w 892"/>
              <a:gd name="T39" fmla="*/ 647 h 989"/>
              <a:gd name="T40" fmla="*/ 218 w 892"/>
              <a:gd name="T41" fmla="*/ 718 h 989"/>
              <a:gd name="T42" fmla="*/ 191 w 892"/>
              <a:gd name="T43" fmla="*/ 772 h 989"/>
              <a:gd name="T44" fmla="*/ 307 w 892"/>
              <a:gd name="T45" fmla="*/ 793 h 989"/>
              <a:gd name="T46" fmla="*/ 381 w 892"/>
              <a:gd name="T47" fmla="*/ 745 h 989"/>
              <a:gd name="T48" fmla="*/ 415 w 892"/>
              <a:gd name="T49" fmla="*/ 752 h 989"/>
              <a:gd name="T50" fmla="*/ 427 w 892"/>
              <a:gd name="T51" fmla="*/ 781 h 989"/>
              <a:gd name="T52" fmla="*/ 442 w 892"/>
              <a:gd name="T53" fmla="*/ 806 h 989"/>
              <a:gd name="T54" fmla="*/ 449 w 892"/>
              <a:gd name="T55" fmla="*/ 839 h 989"/>
              <a:gd name="T56" fmla="*/ 470 w 892"/>
              <a:gd name="T57" fmla="*/ 860 h 989"/>
              <a:gd name="T58" fmla="*/ 494 w 892"/>
              <a:gd name="T59" fmla="*/ 876 h 989"/>
              <a:gd name="T60" fmla="*/ 523 w 892"/>
              <a:gd name="T61" fmla="*/ 975 h 989"/>
              <a:gd name="T62" fmla="*/ 673 w 892"/>
              <a:gd name="T63" fmla="*/ 921 h 989"/>
              <a:gd name="T64" fmla="*/ 756 w 892"/>
              <a:gd name="T65" fmla="*/ 903 h 989"/>
              <a:gd name="T66" fmla="*/ 801 w 892"/>
              <a:gd name="T67" fmla="*/ 826 h 989"/>
              <a:gd name="T68" fmla="*/ 726 w 892"/>
              <a:gd name="T69" fmla="*/ 766 h 989"/>
              <a:gd name="T70" fmla="*/ 659 w 892"/>
              <a:gd name="T71" fmla="*/ 691 h 989"/>
              <a:gd name="T72" fmla="*/ 673 w 892"/>
              <a:gd name="T73" fmla="*/ 542 h 989"/>
              <a:gd name="T74" fmla="*/ 633 w 892"/>
              <a:gd name="T75" fmla="*/ 521 h 989"/>
              <a:gd name="T76" fmla="*/ 612 w 892"/>
              <a:gd name="T77" fmla="*/ 515 h 989"/>
              <a:gd name="T78" fmla="*/ 645 w 892"/>
              <a:gd name="T79" fmla="*/ 433 h 989"/>
              <a:gd name="T80" fmla="*/ 713 w 892"/>
              <a:gd name="T81" fmla="*/ 386 h 989"/>
              <a:gd name="T82" fmla="*/ 720 w 892"/>
              <a:gd name="T83" fmla="*/ 393 h 989"/>
              <a:gd name="T84" fmla="*/ 802 w 892"/>
              <a:gd name="T85" fmla="*/ 400 h 989"/>
              <a:gd name="T86" fmla="*/ 813 w 892"/>
              <a:gd name="T87" fmla="*/ 384 h 989"/>
              <a:gd name="T88" fmla="*/ 822 w 892"/>
              <a:gd name="T89" fmla="*/ 311 h 989"/>
              <a:gd name="T90" fmla="*/ 801 w 892"/>
              <a:gd name="T91" fmla="*/ 244 h 989"/>
              <a:gd name="T92" fmla="*/ 860 w 892"/>
              <a:gd name="T93" fmla="*/ 187 h 989"/>
              <a:gd name="T94" fmla="*/ 889 w 892"/>
              <a:gd name="T95" fmla="*/ 95 h 989"/>
              <a:gd name="T96" fmla="*/ 849 w 892"/>
              <a:gd name="T97" fmla="*/ 47 h 989"/>
              <a:gd name="T98" fmla="*/ 791 w 892"/>
              <a:gd name="T99" fmla="*/ 43 h 989"/>
              <a:gd name="T100" fmla="*/ 767 w 892"/>
              <a:gd name="T101" fmla="*/ 67 h 989"/>
              <a:gd name="T102" fmla="*/ 708 w 892"/>
              <a:gd name="T103" fmla="*/ 46 h 989"/>
              <a:gd name="T104" fmla="*/ 656 w 892"/>
              <a:gd name="T105" fmla="*/ 23 h 989"/>
              <a:gd name="T106" fmla="*/ 618 w 892"/>
              <a:gd name="T107" fmla="*/ 0 h 989"/>
              <a:gd name="T108" fmla="*/ 551 w 892"/>
              <a:gd name="T109" fmla="*/ 54 h 989"/>
              <a:gd name="T110" fmla="*/ 490 w 892"/>
              <a:gd name="T111" fmla="*/ 115 h 989"/>
              <a:gd name="connsiteX0" fmla="*/ 5316 w 9789"/>
              <a:gd name="connsiteY0" fmla="*/ 1163 h 9893"/>
              <a:gd name="connsiteX1" fmla="*/ 4632 w 9789"/>
              <a:gd name="connsiteY1" fmla="*/ 2053 h 9893"/>
              <a:gd name="connsiteX2" fmla="*/ 3410 w 9789"/>
              <a:gd name="connsiteY2" fmla="*/ 3013 h 9893"/>
              <a:gd name="connsiteX3" fmla="*/ 2334 w 9789"/>
              <a:gd name="connsiteY3" fmla="*/ 2133 h 9893"/>
              <a:gd name="connsiteX4" fmla="*/ 1516 w 9789"/>
              <a:gd name="connsiteY4" fmla="*/ 1891 h 9893"/>
              <a:gd name="connsiteX5" fmla="*/ 294 w 9789"/>
              <a:gd name="connsiteY5" fmla="*/ 1972 h 9893"/>
              <a:gd name="connsiteX6" fmla="*/ 70 w 9789"/>
              <a:gd name="connsiteY6" fmla="*/ 2255 h 9893"/>
              <a:gd name="connsiteX7" fmla="*/ 731 w 9789"/>
              <a:gd name="connsiteY7" fmla="*/ 2690 h 9893"/>
              <a:gd name="connsiteX8" fmla="*/ 1157 w 9789"/>
              <a:gd name="connsiteY8" fmla="*/ 2851 h 9893"/>
              <a:gd name="connsiteX9" fmla="*/ 1516 w 9789"/>
              <a:gd name="connsiteY9" fmla="*/ 3084 h 9893"/>
              <a:gd name="connsiteX10" fmla="*/ 1437 w 9789"/>
              <a:gd name="connsiteY10" fmla="*/ 3761 h 9893"/>
              <a:gd name="connsiteX11" fmla="*/ 294 w 9789"/>
              <a:gd name="connsiteY11" fmla="*/ 3559 h 9893"/>
              <a:gd name="connsiteX12" fmla="*/ 70 w 9789"/>
              <a:gd name="connsiteY12" fmla="*/ 4176 h 9893"/>
              <a:gd name="connsiteX13" fmla="*/ 294 w 9789"/>
              <a:gd name="connsiteY13" fmla="*/ 4176 h 9893"/>
              <a:gd name="connsiteX14" fmla="*/ 451 w 9789"/>
              <a:gd name="connsiteY14" fmla="*/ 3974 h 9893"/>
              <a:gd name="connsiteX15" fmla="*/ 1011 w 9789"/>
              <a:gd name="connsiteY15" fmla="*/ 4429 h 9893"/>
              <a:gd name="connsiteX16" fmla="*/ 1740 w 9789"/>
              <a:gd name="connsiteY16" fmla="*/ 5207 h 9893"/>
              <a:gd name="connsiteX17" fmla="*/ 1527 w 9789"/>
              <a:gd name="connsiteY17" fmla="*/ 5622 h 9893"/>
              <a:gd name="connsiteX18" fmla="*/ 1280 w 9789"/>
              <a:gd name="connsiteY18" fmla="*/ 6097 h 9893"/>
              <a:gd name="connsiteX19" fmla="*/ 1549 w 9789"/>
              <a:gd name="connsiteY19" fmla="*/ 6542 h 9893"/>
              <a:gd name="connsiteX20" fmla="*/ 2267 w 9789"/>
              <a:gd name="connsiteY20" fmla="*/ 7260 h 9893"/>
              <a:gd name="connsiteX21" fmla="*/ 1964 w 9789"/>
              <a:gd name="connsiteY21" fmla="*/ 7806 h 9893"/>
              <a:gd name="connsiteX22" fmla="*/ 3265 w 9789"/>
              <a:gd name="connsiteY22" fmla="*/ 8018 h 9893"/>
              <a:gd name="connsiteX23" fmla="*/ 4094 w 9789"/>
              <a:gd name="connsiteY23" fmla="*/ 7533 h 9893"/>
              <a:gd name="connsiteX24" fmla="*/ 4475 w 9789"/>
              <a:gd name="connsiteY24" fmla="*/ 7604 h 9893"/>
              <a:gd name="connsiteX25" fmla="*/ 4610 w 9789"/>
              <a:gd name="connsiteY25" fmla="*/ 7897 h 9893"/>
              <a:gd name="connsiteX26" fmla="*/ 4778 w 9789"/>
              <a:gd name="connsiteY26" fmla="*/ 8150 h 9893"/>
              <a:gd name="connsiteX27" fmla="*/ 4857 w 9789"/>
              <a:gd name="connsiteY27" fmla="*/ 8483 h 9893"/>
              <a:gd name="connsiteX28" fmla="*/ 5092 w 9789"/>
              <a:gd name="connsiteY28" fmla="*/ 8696 h 9893"/>
              <a:gd name="connsiteX29" fmla="*/ 5361 w 9789"/>
              <a:gd name="connsiteY29" fmla="*/ 8857 h 9893"/>
              <a:gd name="connsiteX30" fmla="*/ 5686 w 9789"/>
              <a:gd name="connsiteY30" fmla="*/ 9858 h 9893"/>
              <a:gd name="connsiteX31" fmla="*/ 7368 w 9789"/>
              <a:gd name="connsiteY31" fmla="*/ 9312 h 9893"/>
              <a:gd name="connsiteX32" fmla="*/ 8298 w 9789"/>
              <a:gd name="connsiteY32" fmla="*/ 9130 h 9893"/>
              <a:gd name="connsiteX33" fmla="*/ 8803 w 9789"/>
              <a:gd name="connsiteY33" fmla="*/ 8352 h 9893"/>
              <a:gd name="connsiteX34" fmla="*/ 8214 w 9789"/>
              <a:gd name="connsiteY34" fmla="*/ 7336 h 9893"/>
              <a:gd name="connsiteX35" fmla="*/ 7211 w 9789"/>
              <a:gd name="connsiteY35" fmla="*/ 6987 h 9893"/>
              <a:gd name="connsiteX36" fmla="*/ 7368 w 9789"/>
              <a:gd name="connsiteY36" fmla="*/ 5480 h 9893"/>
              <a:gd name="connsiteX37" fmla="*/ 6919 w 9789"/>
              <a:gd name="connsiteY37" fmla="*/ 5268 h 9893"/>
              <a:gd name="connsiteX38" fmla="*/ 6684 w 9789"/>
              <a:gd name="connsiteY38" fmla="*/ 5207 h 9893"/>
              <a:gd name="connsiteX39" fmla="*/ 7054 w 9789"/>
              <a:gd name="connsiteY39" fmla="*/ 4378 h 9893"/>
              <a:gd name="connsiteX40" fmla="*/ 7816 w 9789"/>
              <a:gd name="connsiteY40" fmla="*/ 3903 h 9893"/>
              <a:gd name="connsiteX41" fmla="*/ 7895 w 9789"/>
              <a:gd name="connsiteY41" fmla="*/ 3974 h 9893"/>
              <a:gd name="connsiteX42" fmla="*/ 8814 w 9789"/>
              <a:gd name="connsiteY42" fmla="*/ 4044 h 9893"/>
              <a:gd name="connsiteX43" fmla="*/ 8937 w 9789"/>
              <a:gd name="connsiteY43" fmla="*/ 3883 h 9893"/>
              <a:gd name="connsiteX44" fmla="*/ 9038 w 9789"/>
              <a:gd name="connsiteY44" fmla="*/ 3145 h 9893"/>
              <a:gd name="connsiteX45" fmla="*/ 8803 w 9789"/>
              <a:gd name="connsiteY45" fmla="*/ 2467 h 9893"/>
              <a:gd name="connsiteX46" fmla="*/ 9464 w 9789"/>
              <a:gd name="connsiteY46" fmla="*/ 1891 h 9893"/>
              <a:gd name="connsiteX47" fmla="*/ 9789 w 9789"/>
              <a:gd name="connsiteY47" fmla="*/ 961 h 9893"/>
              <a:gd name="connsiteX48" fmla="*/ 9341 w 9789"/>
              <a:gd name="connsiteY48" fmla="*/ 475 h 9893"/>
              <a:gd name="connsiteX49" fmla="*/ 8691 w 9789"/>
              <a:gd name="connsiteY49" fmla="*/ 435 h 9893"/>
              <a:gd name="connsiteX50" fmla="*/ 8422 w 9789"/>
              <a:gd name="connsiteY50" fmla="*/ 677 h 9893"/>
              <a:gd name="connsiteX51" fmla="*/ 7760 w 9789"/>
              <a:gd name="connsiteY51" fmla="*/ 465 h 9893"/>
              <a:gd name="connsiteX52" fmla="*/ 7177 w 9789"/>
              <a:gd name="connsiteY52" fmla="*/ 233 h 9893"/>
              <a:gd name="connsiteX53" fmla="*/ 6751 w 9789"/>
              <a:gd name="connsiteY53" fmla="*/ 0 h 9893"/>
              <a:gd name="connsiteX54" fmla="*/ 6000 w 9789"/>
              <a:gd name="connsiteY54" fmla="*/ 546 h 9893"/>
              <a:gd name="connsiteX55" fmla="*/ 5316 w 9789"/>
              <a:gd name="connsiteY55" fmla="*/ 1163 h 9893"/>
              <a:gd name="connsiteX0" fmla="*/ 5431 w 10000"/>
              <a:gd name="connsiteY0" fmla="*/ 1176 h 10000"/>
              <a:gd name="connsiteX1" fmla="*/ 4732 w 10000"/>
              <a:gd name="connsiteY1" fmla="*/ 2075 h 10000"/>
              <a:gd name="connsiteX2" fmla="*/ 3484 w 10000"/>
              <a:gd name="connsiteY2" fmla="*/ 3046 h 10000"/>
              <a:gd name="connsiteX3" fmla="*/ 2384 w 10000"/>
              <a:gd name="connsiteY3" fmla="*/ 2156 h 10000"/>
              <a:gd name="connsiteX4" fmla="*/ 1549 w 10000"/>
              <a:gd name="connsiteY4" fmla="*/ 1911 h 10000"/>
              <a:gd name="connsiteX5" fmla="*/ 300 w 10000"/>
              <a:gd name="connsiteY5" fmla="*/ 1993 h 10000"/>
              <a:gd name="connsiteX6" fmla="*/ 72 w 10000"/>
              <a:gd name="connsiteY6" fmla="*/ 2279 h 10000"/>
              <a:gd name="connsiteX7" fmla="*/ 747 w 10000"/>
              <a:gd name="connsiteY7" fmla="*/ 2719 h 10000"/>
              <a:gd name="connsiteX8" fmla="*/ 1182 w 10000"/>
              <a:gd name="connsiteY8" fmla="*/ 2882 h 10000"/>
              <a:gd name="connsiteX9" fmla="*/ 1549 w 10000"/>
              <a:gd name="connsiteY9" fmla="*/ 3117 h 10000"/>
              <a:gd name="connsiteX10" fmla="*/ 1468 w 10000"/>
              <a:gd name="connsiteY10" fmla="*/ 3802 h 10000"/>
              <a:gd name="connsiteX11" fmla="*/ 300 w 10000"/>
              <a:gd name="connsiteY11" fmla="*/ 3597 h 10000"/>
              <a:gd name="connsiteX12" fmla="*/ 72 w 10000"/>
              <a:gd name="connsiteY12" fmla="*/ 4221 h 10000"/>
              <a:gd name="connsiteX13" fmla="*/ 300 w 10000"/>
              <a:gd name="connsiteY13" fmla="*/ 4221 h 10000"/>
              <a:gd name="connsiteX14" fmla="*/ 461 w 10000"/>
              <a:gd name="connsiteY14" fmla="*/ 4017 h 10000"/>
              <a:gd name="connsiteX15" fmla="*/ 1033 w 10000"/>
              <a:gd name="connsiteY15" fmla="*/ 4477 h 10000"/>
              <a:gd name="connsiteX16" fmla="*/ 1778 w 10000"/>
              <a:gd name="connsiteY16" fmla="*/ 5263 h 10000"/>
              <a:gd name="connsiteX17" fmla="*/ 1560 w 10000"/>
              <a:gd name="connsiteY17" fmla="*/ 5683 h 10000"/>
              <a:gd name="connsiteX18" fmla="*/ 1308 w 10000"/>
              <a:gd name="connsiteY18" fmla="*/ 6163 h 10000"/>
              <a:gd name="connsiteX19" fmla="*/ 1582 w 10000"/>
              <a:gd name="connsiteY19" fmla="*/ 6613 h 10000"/>
              <a:gd name="connsiteX20" fmla="*/ 2316 w 10000"/>
              <a:gd name="connsiteY20" fmla="*/ 7339 h 10000"/>
              <a:gd name="connsiteX21" fmla="*/ 2006 w 10000"/>
              <a:gd name="connsiteY21" fmla="*/ 7890 h 10000"/>
              <a:gd name="connsiteX22" fmla="*/ 3335 w 10000"/>
              <a:gd name="connsiteY22" fmla="*/ 8105 h 10000"/>
              <a:gd name="connsiteX23" fmla="*/ 4182 w 10000"/>
              <a:gd name="connsiteY23" fmla="*/ 7614 h 10000"/>
              <a:gd name="connsiteX24" fmla="*/ 4571 w 10000"/>
              <a:gd name="connsiteY24" fmla="*/ 7686 h 10000"/>
              <a:gd name="connsiteX25" fmla="*/ 4709 w 10000"/>
              <a:gd name="connsiteY25" fmla="*/ 7982 h 10000"/>
              <a:gd name="connsiteX26" fmla="*/ 4881 w 10000"/>
              <a:gd name="connsiteY26" fmla="*/ 8238 h 10000"/>
              <a:gd name="connsiteX27" fmla="*/ 4962 w 10000"/>
              <a:gd name="connsiteY27" fmla="*/ 8575 h 10000"/>
              <a:gd name="connsiteX28" fmla="*/ 5202 w 10000"/>
              <a:gd name="connsiteY28" fmla="*/ 8790 h 10000"/>
              <a:gd name="connsiteX29" fmla="*/ 5477 w 10000"/>
              <a:gd name="connsiteY29" fmla="*/ 8953 h 10000"/>
              <a:gd name="connsiteX30" fmla="*/ 5809 w 10000"/>
              <a:gd name="connsiteY30" fmla="*/ 9965 h 10000"/>
              <a:gd name="connsiteX31" fmla="*/ 7527 w 10000"/>
              <a:gd name="connsiteY31" fmla="*/ 9413 h 10000"/>
              <a:gd name="connsiteX32" fmla="*/ 8477 w 10000"/>
              <a:gd name="connsiteY32" fmla="*/ 9229 h 10000"/>
              <a:gd name="connsiteX33" fmla="*/ 8993 w 10000"/>
              <a:gd name="connsiteY33" fmla="*/ 8442 h 10000"/>
              <a:gd name="connsiteX34" fmla="*/ 8391 w 10000"/>
              <a:gd name="connsiteY34" fmla="*/ 7415 h 10000"/>
              <a:gd name="connsiteX35" fmla="*/ 9274 w 10000"/>
              <a:gd name="connsiteY35" fmla="*/ 7063 h 10000"/>
              <a:gd name="connsiteX36" fmla="*/ 7527 w 10000"/>
              <a:gd name="connsiteY36" fmla="*/ 5539 h 10000"/>
              <a:gd name="connsiteX37" fmla="*/ 7068 w 10000"/>
              <a:gd name="connsiteY37" fmla="*/ 5325 h 10000"/>
              <a:gd name="connsiteX38" fmla="*/ 6828 w 10000"/>
              <a:gd name="connsiteY38" fmla="*/ 5263 h 10000"/>
              <a:gd name="connsiteX39" fmla="*/ 7206 w 10000"/>
              <a:gd name="connsiteY39" fmla="*/ 4425 h 10000"/>
              <a:gd name="connsiteX40" fmla="*/ 7984 w 10000"/>
              <a:gd name="connsiteY40" fmla="*/ 3945 h 10000"/>
              <a:gd name="connsiteX41" fmla="*/ 8065 w 10000"/>
              <a:gd name="connsiteY41" fmla="*/ 4017 h 10000"/>
              <a:gd name="connsiteX42" fmla="*/ 9004 w 10000"/>
              <a:gd name="connsiteY42" fmla="*/ 4088 h 10000"/>
              <a:gd name="connsiteX43" fmla="*/ 9130 w 10000"/>
              <a:gd name="connsiteY43" fmla="*/ 3925 h 10000"/>
              <a:gd name="connsiteX44" fmla="*/ 9233 w 10000"/>
              <a:gd name="connsiteY44" fmla="*/ 3179 h 10000"/>
              <a:gd name="connsiteX45" fmla="*/ 8993 w 10000"/>
              <a:gd name="connsiteY45" fmla="*/ 2494 h 10000"/>
              <a:gd name="connsiteX46" fmla="*/ 9668 w 10000"/>
              <a:gd name="connsiteY46" fmla="*/ 1911 h 10000"/>
              <a:gd name="connsiteX47" fmla="*/ 10000 w 10000"/>
              <a:gd name="connsiteY47" fmla="*/ 971 h 10000"/>
              <a:gd name="connsiteX48" fmla="*/ 9542 w 10000"/>
              <a:gd name="connsiteY48" fmla="*/ 480 h 10000"/>
              <a:gd name="connsiteX49" fmla="*/ 8878 w 10000"/>
              <a:gd name="connsiteY49" fmla="*/ 440 h 10000"/>
              <a:gd name="connsiteX50" fmla="*/ 8604 w 10000"/>
              <a:gd name="connsiteY50" fmla="*/ 684 h 10000"/>
              <a:gd name="connsiteX51" fmla="*/ 7927 w 10000"/>
              <a:gd name="connsiteY51" fmla="*/ 470 h 10000"/>
              <a:gd name="connsiteX52" fmla="*/ 7332 w 10000"/>
              <a:gd name="connsiteY52" fmla="*/ 236 h 10000"/>
              <a:gd name="connsiteX53" fmla="*/ 6897 w 10000"/>
              <a:gd name="connsiteY53" fmla="*/ 0 h 10000"/>
              <a:gd name="connsiteX54" fmla="*/ 6129 w 10000"/>
              <a:gd name="connsiteY54" fmla="*/ 552 h 10000"/>
              <a:gd name="connsiteX55" fmla="*/ 5431 w 10000"/>
              <a:gd name="connsiteY55" fmla="*/ 1176 h 10000"/>
              <a:gd name="connsiteX0" fmla="*/ 5431 w 10000"/>
              <a:gd name="connsiteY0" fmla="*/ 1176 h 10000"/>
              <a:gd name="connsiteX1" fmla="*/ 4732 w 10000"/>
              <a:gd name="connsiteY1" fmla="*/ 2075 h 10000"/>
              <a:gd name="connsiteX2" fmla="*/ 3484 w 10000"/>
              <a:gd name="connsiteY2" fmla="*/ 3046 h 10000"/>
              <a:gd name="connsiteX3" fmla="*/ 2384 w 10000"/>
              <a:gd name="connsiteY3" fmla="*/ 2156 h 10000"/>
              <a:gd name="connsiteX4" fmla="*/ 1549 w 10000"/>
              <a:gd name="connsiteY4" fmla="*/ 1911 h 10000"/>
              <a:gd name="connsiteX5" fmla="*/ 300 w 10000"/>
              <a:gd name="connsiteY5" fmla="*/ 1993 h 10000"/>
              <a:gd name="connsiteX6" fmla="*/ 72 w 10000"/>
              <a:gd name="connsiteY6" fmla="*/ 2279 h 10000"/>
              <a:gd name="connsiteX7" fmla="*/ 747 w 10000"/>
              <a:gd name="connsiteY7" fmla="*/ 2719 h 10000"/>
              <a:gd name="connsiteX8" fmla="*/ 1182 w 10000"/>
              <a:gd name="connsiteY8" fmla="*/ 2882 h 10000"/>
              <a:gd name="connsiteX9" fmla="*/ 1549 w 10000"/>
              <a:gd name="connsiteY9" fmla="*/ 3117 h 10000"/>
              <a:gd name="connsiteX10" fmla="*/ 1468 w 10000"/>
              <a:gd name="connsiteY10" fmla="*/ 3802 h 10000"/>
              <a:gd name="connsiteX11" fmla="*/ 300 w 10000"/>
              <a:gd name="connsiteY11" fmla="*/ 3597 h 10000"/>
              <a:gd name="connsiteX12" fmla="*/ 72 w 10000"/>
              <a:gd name="connsiteY12" fmla="*/ 4221 h 10000"/>
              <a:gd name="connsiteX13" fmla="*/ 300 w 10000"/>
              <a:gd name="connsiteY13" fmla="*/ 4221 h 10000"/>
              <a:gd name="connsiteX14" fmla="*/ 461 w 10000"/>
              <a:gd name="connsiteY14" fmla="*/ 4017 h 10000"/>
              <a:gd name="connsiteX15" fmla="*/ 1033 w 10000"/>
              <a:gd name="connsiteY15" fmla="*/ 4477 h 10000"/>
              <a:gd name="connsiteX16" fmla="*/ 1778 w 10000"/>
              <a:gd name="connsiteY16" fmla="*/ 5263 h 10000"/>
              <a:gd name="connsiteX17" fmla="*/ 1560 w 10000"/>
              <a:gd name="connsiteY17" fmla="*/ 5683 h 10000"/>
              <a:gd name="connsiteX18" fmla="*/ 1308 w 10000"/>
              <a:gd name="connsiteY18" fmla="*/ 6163 h 10000"/>
              <a:gd name="connsiteX19" fmla="*/ 1582 w 10000"/>
              <a:gd name="connsiteY19" fmla="*/ 6613 h 10000"/>
              <a:gd name="connsiteX20" fmla="*/ 2316 w 10000"/>
              <a:gd name="connsiteY20" fmla="*/ 7339 h 10000"/>
              <a:gd name="connsiteX21" fmla="*/ 2006 w 10000"/>
              <a:gd name="connsiteY21" fmla="*/ 7890 h 10000"/>
              <a:gd name="connsiteX22" fmla="*/ 3335 w 10000"/>
              <a:gd name="connsiteY22" fmla="*/ 8105 h 10000"/>
              <a:gd name="connsiteX23" fmla="*/ 4182 w 10000"/>
              <a:gd name="connsiteY23" fmla="*/ 7614 h 10000"/>
              <a:gd name="connsiteX24" fmla="*/ 4571 w 10000"/>
              <a:gd name="connsiteY24" fmla="*/ 7686 h 10000"/>
              <a:gd name="connsiteX25" fmla="*/ 4709 w 10000"/>
              <a:gd name="connsiteY25" fmla="*/ 7982 h 10000"/>
              <a:gd name="connsiteX26" fmla="*/ 4881 w 10000"/>
              <a:gd name="connsiteY26" fmla="*/ 8238 h 10000"/>
              <a:gd name="connsiteX27" fmla="*/ 4962 w 10000"/>
              <a:gd name="connsiteY27" fmla="*/ 8575 h 10000"/>
              <a:gd name="connsiteX28" fmla="*/ 5202 w 10000"/>
              <a:gd name="connsiteY28" fmla="*/ 8790 h 10000"/>
              <a:gd name="connsiteX29" fmla="*/ 5477 w 10000"/>
              <a:gd name="connsiteY29" fmla="*/ 8953 h 10000"/>
              <a:gd name="connsiteX30" fmla="*/ 5809 w 10000"/>
              <a:gd name="connsiteY30" fmla="*/ 9965 h 10000"/>
              <a:gd name="connsiteX31" fmla="*/ 7527 w 10000"/>
              <a:gd name="connsiteY31" fmla="*/ 9413 h 10000"/>
              <a:gd name="connsiteX32" fmla="*/ 8477 w 10000"/>
              <a:gd name="connsiteY32" fmla="*/ 9229 h 10000"/>
              <a:gd name="connsiteX33" fmla="*/ 8993 w 10000"/>
              <a:gd name="connsiteY33" fmla="*/ 8442 h 10000"/>
              <a:gd name="connsiteX34" fmla="*/ 8391 w 10000"/>
              <a:gd name="connsiteY34" fmla="*/ 7415 h 10000"/>
              <a:gd name="connsiteX35" fmla="*/ 9274 w 10000"/>
              <a:gd name="connsiteY35" fmla="*/ 7063 h 10000"/>
              <a:gd name="connsiteX36" fmla="*/ 7939 w 10000"/>
              <a:gd name="connsiteY36" fmla="*/ 5498 h 10000"/>
              <a:gd name="connsiteX37" fmla="*/ 7068 w 10000"/>
              <a:gd name="connsiteY37" fmla="*/ 5325 h 10000"/>
              <a:gd name="connsiteX38" fmla="*/ 6828 w 10000"/>
              <a:gd name="connsiteY38" fmla="*/ 5263 h 10000"/>
              <a:gd name="connsiteX39" fmla="*/ 7206 w 10000"/>
              <a:gd name="connsiteY39" fmla="*/ 4425 h 10000"/>
              <a:gd name="connsiteX40" fmla="*/ 7984 w 10000"/>
              <a:gd name="connsiteY40" fmla="*/ 3945 h 10000"/>
              <a:gd name="connsiteX41" fmla="*/ 8065 w 10000"/>
              <a:gd name="connsiteY41" fmla="*/ 4017 h 10000"/>
              <a:gd name="connsiteX42" fmla="*/ 9004 w 10000"/>
              <a:gd name="connsiteY42" fmla="*/ 4088 h 10000"/>
              <a:gd name="connsiteX43" fmla="*/ 9130 w 10000"/>
              <a:gd name="connsiteY43" fmla="*/ 3925 h 10000"/>
              <a:gd name="connsiteX44" fmla="*/ 9233 w 10000"/>
              <a:gd name="connsiteY44" fmla="*/ 3179 h 10000"/>
              <a:gd name="connsiteX45" fmla="*/ 8993 w 10000"/>
              <a:gd name="connsiteY45" fmla="*/ 2494 h 10000"/>
              <a:gd name="connsiteX46" fmla="*/ 9668 w 10000"/>
              <a:gd name="connsiteY46" fmla="*/ 1911 h 10000"/>
              <a:gd name="connsiteX47" fmla="*/ 10000 w 10000"/>
              <a:gd name="connsiteY47" fmla="*/ 971 h 10000"/>
              <a:gd name="connsiteX48" fmla="*/ 9542 w 10000"/>
              <a:gd name="connsiteY48" fmla="*/ 480 h 10000"/>
              <a:gd name="connsiteX49" fmla="*/ 8878 w 10000"/>
              <a:gd name="connsiteY49" fmla="*/ 440 h 10000"/>
              <a:gd name="connsiteX50" fmla="*/ 8604 w 10000"/>
              <a:gd name="connsiteY50" fmla="*/ 684 h 10000"/>
              <a:gd name="connsiteX51" fmla="*/ 7927 w 10000"/>
              <a:gd name="connsiteY51" fmla="*/ 470 h 10000"/>
              <a:gd name="connsiteX52" fmla="*/ 7332 w 10000"/>
              <a:gd name="connsiteY52" fmla="*/ 236 h 10000"/>
              <a:gd name="connsiteX53" fmla="*/ 6897 w 10000"/>
              <a:gd name="connsiteY53" fmla="*/ 0 h 10000"/>
              <a:gd name="connsiteX54" fmla="*/ 6129 w 10000"/>
              <a:gd name="connsiteY54" fmla="*/ 552 h 10000"/>
              <a:gd name="connsiteX55" fmla="*/ 5431 w 10000"/>
              <a:gd name="connsiteY55" fmla="*/ 1176 h 10000"/>
              <a:gd name="connsiteX0" fmla="*/ 5431 w 10000"/>
              <a:gd name="connsiteY0" fmla="*/ 1176 h 10000"/>
              <a:gd name="connsiteX1" fmla="*/ 4732 w 10000"/>
              <a:gd name="connsiteY1" fmla="*/ 2075 h 10000"/>
              <a:gd name="connsiteX2" fmla="*/ 3484 w 10000"/>
              <a:gd name="connsiteY2" fmla="*/ 3046 h 10000"/>
              <a:gd name="connsiteX3" fmla="*/ 2384 w 10000"/>
              <a:gd name="connsiteY3" fmla="*/ 2156 h 10000"/>
              <a:gd name="connsiteX4" fmla="*/ 1549 w 10000"/>
              <a:gd name="connsiteY4" fmla="*/ 1911 h 10000"/>
              <a:gd name="connsiteX5" fmla="*/ 300 w 10000"/>
              <a:gd name="connsiteY5" fmla="*/ 1993 h 10000"/>
              <a:gd name="connsiteX6" fmla="*/ 72 w 10000"/>
              <a:gd name="connsiteY6" fmla="*/ 2279 h 10000"/>
              <a:gd name="connsiteX7" fmla="*/ 747 w 10000"/>
              <a:gd name="connsiteY7" fmla="*/ 2719 h 10000"/>
              <a:gd name="connsiteX8" fmla="*/ 1182 w 10000"/>
              <a:gd name="connsiteY8" fmla="*/ 2882 h 10000"/>
              <a:gd name="connsiteX9" fmla="*/ 1549 w 10000"/>
              <a:gd name="connsiteY9" fmla="*/ 3117 h 10000"/>
              <a:gd name="connsiteX10" fmla="*/ 1468 w 10000"/>
              <a:gd name="connsiteY10" fmla="*/ 3802 h 10000"/>
              <a:gd name="connsiteX11" fmla="*/ 300 w 10000"/>
              <a:gd name="connsiteY11" fmla="*/ 3597 h 10000"/>
              <a:gd name="connsiteX12" fmla="*/ 72 w 10000"/>
              <a:gd name="connsiteY12" fmla="*/ 4221 h 10000"/>
              <a:gd name="connsiteX13" fmla="*/ 300 w 10000"/>
              <a:gd name="connsiteY13" fmla="*/ 4221 h 10000"/>
              <a:gd name="connsiteX14" fmla="*/ 461 w 10000"/>
              <a:gd name="connsiteY14" fmla="*/ 4017 h 10000"/>
              <a:gd name="connsiteX15" fmla="*/ 1033 w 10000"/>
              <a:gd name="connsiteY15" fmla="*/ 4477 h 10000"/>
              <a:gd name="connsiteX16" fmla="*/ 1778 w 10000"/>
              <a:gd name="connsiteY16" fmla="*/ 5263 h 10000"/>
              <a:gd name="connsiteX17" fmla="*/ 1560 w 10000"/>
              <a:gd name="connsiteY17" fmla="*/ 5683 h 10000"/>
              <a:gd name="connsiteX18" fmla="*/ 1308 w 10000"/>
              <a:gd name="connsiteY18" fmla="*/ 6163 h 10000"/>
              <a:gd name="connsiteX19" fmla="*/ 1582 w 10000"/>
              <a:gd name="connsiteY19" fmla="*/ 6613 h 10000"/>
              <a:gd name="connsiteX20" fmla="*/ 2316 w 10000"/>
              <a:gd name="connsiteY20" fmla="*/ 7339 h 10000"/>
              <a:gd name="connsiteX21" fmla="*/ 2006 w 10000"/>
              <a:gd name="connsiteY21" fmla="*/ 7890 h 10000"/>
              <a:gd name="connsiteX22" fmla="*/ 3335 w 10000"/>
              <a:gd name="connsiteY22" fmla="*/ 8105 h 10000"/>
              <a:gd name="connsiteX23" fmla="*/ 4182 w 10000"/>
              <a:gd name="connsiteY23" fmla="*/ 7614 h 10000"/>
              <a:gd name="connsiteX24" fmla="*/ 4571 w 10000"/>
              <a:gd name="connsiteY24" fmla="*/ 7686 h 10000"/>
              <a:gd name="connsiteX25" fmla="*/ 4709 w 10000"/>
              <a:gd name="connsiteY25" fmla="*/ 7982 h 10000"/>
              <a:gd name="connsiteX26" fmla="*/ 4881 w 10000"/>
              <a:gd name="connsiteY26" fmla="*/ 8238 h 10000"/>
              <a:gd name="connsiteX27" fmla="*/ 4962 w 10000"/>
              <a:gd name="connsiteY27" fmla="*/ 8575 h 10000"/>
              <a:gd name="connsiteX28" fmla="*/ 5202 w 10000"/>
              <a:gd name="connsiteY28" fmla="*/ 8790 h 10000"/>
              <a:gd name="connsiteX29" fmla="*/ 5477 w 10000"/>
              <a:gd name="connsiteY29" fmla="*/ 8953 h 10000"/>
              <a:gd name="connsiteX30" fmla="*/ 5809 w 10000"/>
              <a:gd name="connsiteY30" fmla="*/ 9965 h 10000"/>
              <a:gd name="connsiteX31" fmla="*/ 7527 w 10000"/>
              <a:gd name="connsiteY31" fmla="*/ 9413 h 10000"/>
              <a:gd name="connsiteX32" fmla="*/ 8477 w 10000"/>
              <a:gd name="connsiteY32" fmla="*/ 9229 h 10000"/>
              <a:gd name="connsiteX33" fmla="*/ 8993 w 10000"/>
              <a:gd name="connsiteY33" fmla="*/ 8442 h 10000"/>
              <a:gd name="connsiteX34" fmla="*/ 8391 w 10000"/>
              <a:gd name="connsiteY34" fmla="*/ 7415 h 10000"/>
              <a:gd name="connsiteX35" fmla="*/ 9274 w 10000"/>
              <a:gd name="connsiteY35" fmla="*/ 7063 h 10000"/>
              <a:gd name="connsiteX36" fmla="*/ 7939 w 10000"/>
              <a:gd name="connsiteY36" fmla="*/ 5498 h 10000"/>
              <a:gd name="connsiteX37" fmla="*/ 7068 w 10000"/>
              <a:gd name="connsiteY37" fmla="*/ 5325 h 10000"/>
              <a:gd name="connsiteX38" fmla="*/ 7034 w 10000"/>
              <a:gd name="connsiteY38" fmla="*/ 5263 h 10000"/>
              <a:gd name="connsiteX39" fmla="*/ 7206 w 10000"/>
              <a:gd name="connsiteY39" fmla="*/ 4425 h 10000"/>
              <a:gd name="connsiteX40" fmla="*/ 7984 w 10000"/>
              <a:gd name="connsiteY40" fmla="*/ 3945 h 10000"/>
              <a:gd name="connsiteX41" fmla="*/ 8065 w 10000"/>
              <a:gd name="connsiteY41" fmla="*/ 4017 h 10000"/>
              <a:gd name="connsiteX42" fmla="*/ 9004 w 10000"/>
              <a:gd name="connsiteY42" fmla="*/ 4088 h 10000"/>
              <a:gd name="connsiteX43" fmla="*/ 9130 w 10000"/>
              <a:gd name="connsiteY43" fmla="*/ 3925 h 10000"/>
              <a:gd name="connsiteX44" fmla="*/ 9233 w 10000"/>
              <a:gd name="connsiteY44" fmla="*/ 3179 h 10000"/>
              <a:gd name="connsiteX45" fmla="*/ 8993 w 10000"/>
              <a:gd name="connsiteY45" fmla="*/ 2494 h 10000"/>
              <a:gd name="connsiteX46" fmla="*/ 9668 w 10000"/>
              <a:gd name="connsiteY46" fmla="*/ 1911 h 10000"/>
              <a:gd name="connsiteX47" fmla="*/ 10000 w 10000"/>
              <a:gd name="connsiteY47" fmla="*/ 971 h 10000"/>
              <a:gd name="connsiteX48" fmla="*/ 9542 w 10000"/>
              <a:gd name="connsiteY48" fmla="*/ 480 h 10000"/>
              <a:gd name="connsiteX49" fmla="*/ 8878 w 10000"/>
              <a:gd name="connsiteY49" fmla="*/ 440 h 10000"/>
              <a:gd name="connsiteX50" fmla="*/ 8604 w 10000"/>
              <a:gd name="connsiteY50" fmla="*/ 684 h 10000"/>
              <a:gd name="connsiteX51" fmla="*/ 7927 w 10000"/>
              <a:gd name="connsiteY51" fmla="*/ 470 h 10000"/>
              <a:gd name="connsiteX52" fmla="*/ 7332 w 10000"/>
              <a:gd name="connsiteY52" fmla="*/ 236 h 10000"/>
              <a:gd name="connsiteX53" fmla="*/ 6897 w 10000"/>
              <a:gd name="connsiteY53" fmla="*/ 0 h 10000"/>
              <a:gd name="connsiteX54" fmla="*/ 6129 w 10000"/>
              <a:gd name="connsiteY54" fmla="*/ 552 h 10000"/>
              <a:gd name="connsiteX55" fmla="*/ 5431 w 10000"/>
              <a:gd name="connsiteY55" fmla="*/ 1176 h 10000"/>
              <a:gd name="connsiteX0" fmla="*/ 5431 w 10000"/>
              <a:gd name="connsiteY0" fmla="*/ 1176 h 10000"/>
              <a:gd name="connsiteX1" fmla="*/ 4732 w 10000"/>
              <a:gd name="connsiteY1" fmla="*/ 2075 h 10000"/>
              <a:gd name="connsiteX2" fmla="*/ 3484 w 10000"/>
              <a:gd name="connsiteY2" fmla="*/ 3046 h 10000"/>
              <a:gd name="connsiteX3" fmla="*/ 2384 w 10000"/>
              <a:gd name="connsiteY3" fmla="*/ 2156 h 10000"/>
              <a:gd name="connsiteX4" fmla="*/ 1549 w 10000"/>
              <a:gd name="connsiteY4" fmla="*/ 1911 h 10000"/>
              <a:gd name="connsiteX5" fmla="*/ 300 w 10000"/>
              <a:gd name="connsiteY5" fmla="*/ 1993 h 10000"/>
              <a:gd name="connsiteX6" fmla="*/ 72 w 10000"/>
              <a:gd name="connsiteY6" fmla="*/ 2279 h 10000"/>
              <a:gd name="connsiteX7" fmla="*/ 747 w 10000"/>
              <a:gd name="connsiteY7" fmla="*/ 2719 h 10000"/>
              <a:gd name="connsiteX8" fmla="*/ 1182 w 10000"/>
              <a:gd name="connsiteY8" fmla="*/ 2882 h 10000"/>
              <a:gd name="connsiteX9" fmla="*/ 1549 w 10000"/>
              <a:gd name="connsiteY9" fmla="*/ 3117 h 10000"/>
              <a:gd name="connsiteX10" fmla="*/ 1468 w 10000"/>
              <a:gd name="connsiteY10" fmla="*/ 3802 h 10000"/>
              <a:gd name="connsiteX11" fmla="*/ 300 w 10000"/>
              <a:gd name="connsiteY11" fmla="*/ 3597 h 10000"/>
              <a:gd name="connsiteX12" fmla="*/ 72 w 10000"/>
              <a:gd name="connsiteY12" fmla="*/ 4221 h 10000"/>
              <a:gd name="connsiteX13" fmla="*/ 300 w 10000"/>
              <a:gd name="connsiteY13" fmla="*/ 4221 h 10000"/>
              <a:gd name="connsiteX14" fmla="*/ 461 w 10000"/>
              <a:gd name="connsiteY14" fmla="*/ 4017 h 10000"/>
              <a:gd name="connsiteX15" fmla="*/ 1033 w 10000"/>
              <a:gd name="connsiteY15" fmla="*/ 4477 h 10000"/>
              <a:gd name="connsiteX16" fmla="*/ 1778 w 10000"/>
              <a:gd name="connsiteY16" fmla="*/ 5263 h 10000"/>
              <a:gd name="connsiteX17" fmla="*/ 1560 w 10000"/>
              <a:gd name="connsiteY17" fmla="*/ 5683 h 10000"/>
              <a:gd name="connsiteX18" fmla="*/ 1308 w 10000"/>
              <a:gd name="connsiteY18" fmla="*/ 6163 h 10000"/>
              <a:gd name="connsiteX19" fmla="*/ 1582 w 10000"/>
              <a:gd name="connsiteY19" fmla="*/ 6613 h 10000"/>
              <a:gd name="connsiteX20" fmla="*/ 2316 w 10000"/>
              <a:gd name="connsiteY20" fmla="*/ 7339 h 10000"/>
              <a:gd name="connsiteX21" fmla="*/ 2006 w 10000"/>
              <a:gd name="connsiteY21" fmla="*/ 7890 h 10000"/>
              <a:gd name="connsiteX22" fmla="*/ 3335 w 10000"/>
              <a:gd name="connsiteY22" fmla="*/ 8105 h 10000"/>
              <a:gd name="connsiteX23" fmla="*/ 4182 w 10000"/>
              <a:gd name="connsiteY23" fmla="*/ 7614 h 10000"/>
              <a:gd name="connsiteX24" fmla="*/ 4571 w 10000"/>
              <a:gd name="connsiteY24" fmla="*/ 7686 h 10000"/>
              <a:gd name="connsiteX25" fmla="*/ 4709 w 10000"/>
              <a:gd name="connsiteY25" fmla="*/ 7982 h 10000"/>
              <a:gd name="connsiteX26" fmla="*/ 4881 w 10000"/>
              <a:gd name="connsiteY26" fmla="*/ 8238 h 10000"/>
              <a:gd name="connsiteX27" fmla="*/ 4962 w 10000"/>
              <a:gd name="connsiteY27" fmla="*/ 8575 h 10000"/>
              <a:gd name="connsiteX28" fmla="*/ 5202 w 10000"/>
              <a:gd name="connsiteY28" fmla="*/ 8790 h 10000"/>
              <a:gd name="connsiteX29" fmla="*/ 5477 w 10000"/>
              <a:gd name="connsiteY29" fmla="*/ 8953 h 10000"/>
              <a:gd name="connsiteX30" fmla="*/ 5809 w 10000"/>
              <a:gd name="connsiteY30" fmla="*/ 9965 h 10000"/>
              <a:gd name="connsiteX31" fmla="*/ 7527 w 10000"/>
              <a:gd name="connsiteY31" fmla="*/ 9413 h 10000"/>
              <a:gd name="connsiteX32" fmla="*/ 8477 w 10000"/>
              <a:gd name="connsiteY32" fmla="*/ 9229 h 10000"/>
              <a:gd name="connsiteX33" fmla="*/ 8993 w 10000"/>
              <a:gd name="connsiteY33" fmla="*/ 8442 h 10000"/>
              <a:gd name="connsiteX34" fmla="*/ 8391 w 10000"/>
              <a:gd name="connsiteY34" fmla="*/ 7415 h 10000"/>
              <a:gd name="connsiteX35" fmla="*/ 9274 w 10000"/>
              <a:gd name="connsiteY35" fmla="*/ 7063 h 10000"/>
              <a:gd name="connsiteX36" fmla="*/ 7939 w 10000"/>
              <a:gd name="connsiteY36" fmla="*/ 5498 h 10000"/>
              <a:gd name="connsiteX37" fmla="*/ 7068 w 10000"/>
              <a:gd name="connsiteY37" fmla="*/ 5325 h 10000"/>
              <a:gd name="connsiteX38" fmla="*/ 7034 w 10000"/>
              <a:gd name="connsiteY38" fmla="*/ 5263 h 10000"/>
              <a:gd name="connsiteX39" fmla="*/ 7464 w 10000"/>
              <a:gd name="connsiteY39" fmla="*/ 4508 h 10000"/>
              <a:gd name="connsiteX40" fmla="*/ 7984 w 10000"/>
              <a:gd name="connsiteY40" fmla="*/ 3945 h 10000"/>
              <a:gd name="connsiteX41" fmla="*/ 8065 w 10000"/>
              <a:gd name="connsiteY41" fmla="*/ 4017 h 10000"/>
              <a:gd name="connsiteX42" fmla="*/ 9004 w 10000"/>
              <a:gd name="connsiteY42" fmla="*/ 4088 h 10000"/>
              <a:gd name="connsiteX43" fmla="*/ 9130 w 10000"/>
              <a:gd name="connsiteY43" fmla="*/ 3925 h 10000"/>
              <a:gd name="connsiteX44" fmla="*/ 9233 w 10000"/>
              <a:gd name="connsiteY44" fmla="*/ 3179 h 10000"/>
              <a:gd name="connsiteX45" fmla="*/ 8993 w 10000"/>
              <a:gd name="connsiteY45" fmla="*/ 2494 h 10000"/>
              <a:gd name="connsiteX46" fmla="*/ 9668 w 10000"/>
              <a:gd name="connsiteY46" fmla="*/ 1911 h 10000"/>
              <a:gd name="connsiteX47" fmla="*/ 10000 w 10000"/>
              <a:gd name="connsiteY47" fmla="*/ 971 h 10000"/>
              <a:gd name="connsiteX48" fmla="*/ 9542 w 10000"/>
              <a:gd name="connsiteY48" fmla="*/ 480 h 10000"/>
              <a:gd name="connsiteX49" fmla="*/ 8878 w 10000"/>
              <a:gd name="connsiteY49" fmla="*/ 440 h 10000"/>
              <a:gd name="connsiteX50" fmla="*/ 8604 w 10000"/>
              <a:gd name="connsiteY50" fmla="*/ 684 h 10000"/>
              <a:gd name="connsiteX51" fmla="*/ 7927 w 10000"/>
              <a:gd name="connsiteY51" fmla="*/ 470 h 10000"/>
              <a:gd name="connsiteX52" fmla="*/ 7332 w 10000"/>
              <a:gd name="connsiteY52" fmla="*/ 236 h 10000"/>
              <a:gd name="connsiteX53" fmla="*/ 6897 w 10000"/>
              <a:gd name="connsiteY53" fmla="*/ 0 h 10000"/>
              <a:gd name="connsiteX54" fmla="*/ 6129 w 10000"/>
              <a:gd name="connsiteY54" fmla="*/ 552 h 10000"/>
              <a:gd name="connsiteX55" fmla="*/ 5431 w 10000"/>
              <a:gd name="connsiteY55" fmla="*/ 1176 h 10000"/>
              <a:gd name="connsiteX0" fmla="*/ 5431 w 10000"/>
              <a:gd name="connsiteY0" fmla="*/ 1176 h 10000"/>
              <a:gd name="connsiteX1" fmla="*/ 4732 w 10000"/>
              <a:gd name="connsiteY1" fmla="*/ 2075 h 10000"/>
              <a:gd name="connsiteX2" fmla="*/ 3484 w 10000"/>
              <a:gd name="connsiteY2" fmla="*/ 3046 h 10000"/>
              <a:gd name="connsiteX3" fmla="*/ 2384 w 10000"/>
              <a:gd name="connsiteY3" fmla="*/ 2156 h 10000"/>
              <a:gd name="connsiteX4" fmla="*/ 1549 w 10000"/>
              <a:gd name="connsiteY4" fmla="*/ 1911 h 10000"/>
              <a:gd name="connsiteX5" fmla="*/ 300 w 10000"/>
              <a:gd name="connsiteY5" fmla="*/ 1993 h 10000"/>
              <a:gd name="connsiteX6" fmla="*/ 72 w 10000"/>
              <a:gd name="connsiteY6" fmla="*/ 2279 h 10000"/>
              <a:gd name="connsiteX7" fmla="*/ 747 w 10000"/>
              <a:gd name="connsiteY7" fmla="*/ 2719 h 10000"/>
              <a:gd name="connsiteX8" fmla="*/ 1182 w 10000"/>
              <a:gd name="connsiteY8" fmla="*/ 2882 h 10000"/>
              <a:gd name="connsiteX9" fmla="*/ 1549 w 10000"/>
              <a:gd name="connsiteY9" fmla="*/ 3117 h 10000"/>
              <a:gd name="connsiteX10" fmla="*/ 1468 w 10000"/>
              <a:gd name="connsiteY10" fmla="*/ 3802 h 10000"/>
              <a:gd name="connsiteX11" fmla="*/ 300 w 10000"/>
              <a:gd name="connsiteY11" fmla="*/ 3597 h 10000"/>
              <a:gd name="connsiteX12" fmla="*/ 72 w 10000"/>
              <a:gd name="connsiteY12" fmla="*/ 4221 h 10000"/>
              <a:gd name="connsiteX13" fmla="*/ 300 w 10000"/>
              <a:gd name="connsiteY13" fmla="*/ 4221 h 10000"/>
              <a:gd name="connsiteX14" fmla="*/ 461 w 10000"/>
              <a:gd name="connsiteY14" fmla="*/ 4017 h 10000"/>
              <a:gd name="connsiteX15" fmla="*/ 1033 w 10000"/>
              <a:gd name="connsiteY15" fmla="*/ 4477 h 10000"/>
              <a:gd name="connsiteX16" fmla="*/ 1778 w 10000"/>
              <a:gd name="connsiteY16" fmla="*/ 5263 h 10000"/>
              <a:gd name="connsiteX17" fmla="*/ 1560 w 10000"/>
              <a:gd name="connsiteY17" fmla="*/ 5683 h 10000"/>
              <a:gd name="connsiteX18" fmla="*/ 1308 w 10000"/>
              <a:gd name="connsiteY18" fmla="*/ 6163 h 10000"/>
              <a:gd name="connsiteX19" fmla="*/ 1582 w 10000"/>
              <a:gd name="connsiteY19" fmla="*/ 6613 h 10000"/>
              <a:gd name="connsiteX20" fmla="*/ 2316 w 10000"/>
              <a:gd name="connsiteY20" fmla="*/ 7339 h 10000"/>
              <a:gd name="connsiteX21" fmla="*/ 2006 w 10000"/>
              <a:gd name="connsiteY21" fmla="*/ 7890 h 10000"/>
              <a:gd name="connsiteX22" fmla="*/ 3335 w 10000"/>
              <a:gd name="connsiteY22" fmla="*/ 8105 h 10000"/>
              <a:gd name="connsiteX23" fmla="*/ 4182 w 10000"/>
              <a:gd name="connsiteY23" fmla="*/ 7614 h 10000"/>
              <a:gd name="connsiteX24" fmla="*/ 4571 w 10000"/>
              <a:gd name="connsiteY24" fmla="*/ 7686 h 10000"/>
              <a:gd name="connsiteX25" fmla="*/ 4709 w 10000"/>
              <a:gd name="connsiteY25" fmla="*/ 7982 h 10000"/>
              <a:gd name="connsiteX26" fmla="*/ 4881 w 10000"/>
              <a:gd name="connsiteY26" fmla="*/ 8238 h 10000"/>
              <a:gd name="connsiteX27" fmla="*/ 4962 w 10000"/>
              <a:gd name="connsiteY27" fmla="*/ 8575 h 10000"/>
              <a:gd name="connsiteX28" fmla="*/ 5202 w 10000"/>
              <a:gd name="connsiteY28" fmla="*/ 8790 h 10000"/>
              <a:gd name="connsiteX29" fmla="*/ 5477 w 10000"/>
              <a:gd name="connsiteY29" fmla="*/ 8953 h 10000"/>
              <a:gd name="connsiteX30" fmla="*/ 5809 w 10000"/>
              <a:gd name="connsiteY30" fmla="*/ 9965 h 10000"/>
              <a:gd name="connsiteX31" fmla="*/ 7527 w 10000"/>
              <a:gd name="connsiteY31" fmla="*/ 9413 h 10000"/>
              <a:gd name="connsiteX32" fmla="*/ 8477 w 10000"/>
              <a:gd name="connsiteY32" fmla="*/ 9229 h 10000"/>
              <a:gd name="connsiteX33" fmla="*/ 8993 w 10000"/>
              <a:gd name="connsiteY33" fmla="*/ 8442 h 10000"/>
              <a:gd name="connsiteX34" fmla="*/ 8391 w 10000"/>
              <a:gd name="connsiteY34" fmla="*/ 7415 h 10000"/>
              <a:gd name="connsiteX35" fmla="*/ 9274 w 10000"/>
              <a:gd name="connsiteY35" fmla="*/ 7063 h 10000"/>
              <a:gd name="connsiteX36" fmla="*/ 8094 w 10000"/>
              <a:gd name="connsiteY36" fmla="*/ 5292 h 10000"/>
              <a:gd name="connsiteX37" fmla="*/ 7068 w 10000"/>
              <a:gd name="connsiteY37" fmla="*/ 5325 h 10000"/>
              <a:gd name="connsiteX38" fmla="*/ 7034 w 10000"/>
              <a:gd name="connsiteY38" fmla="*/ 5263 h 10000"/>
              <a:gd name="connsiteX39" fmla="*/ 7464 w 10000"/>
              <a:gd name="connsiteY39" fmla="*/ 4508 h 10000"/>
              <a:gd name="connsiteX40" fmla="*/ 7984 w 10000"/>
              <a:gd name="connsiteY40" fmla="*/ 3945 h 10000"/>
              <a:gd name="connsiteX41" fmla="*/ 8065 w 10000"/>
              <a:gd name="connsiteY41" fmla="*/ 4017 h 10000"/>
              <a:gd name="connsiteX42" fmla="*/ 9004 w 10000"/>
              <a:gd name="connsiteY42" fmla="*/ 4088 h 10000"/>
              <a:gd name="connsiteX43" fmla="*/ 9130 w 10000"/>
              <a:gd name="connsiteY43" fmla="*/ 3925 h 10000"/>
              <a:gd name="connsiteX44" fmla="*/ 9233 w 10000"/>
              <a:gd name="connsiteY44" fmla="*/ 3179 h 10000"/>
              <a:gd name="connsiteX45" fmla="*/ 8993 w 10000"/>
              <a:gd name="connsiteY45" fmla="*/ 2494 h 10000"/>
              <a:gd name="connsiteX46" fmla="*/ 9668 w 10000"/>
              <a:gd name="connsiteY46" fmla="*/ 1911 h 10000"/>
              <a:gd name="connsiteX47" fmla="*/ 10000 w 10000"/>
              <a:gd name="connsiteY47" fmla="*/ 971 h 10000"/>
              <a:gd name="connsiteX48" fmla="*/ 9542 w 10000"/>
              <a:gd name="connsiteY48" fmla="*/ 480 h 10000"/>
              <a:gd name="connsiteX49" fmla="*/ 8878 w 10000"/>
              <a:gd name="connsiteY49" fmla="*/ 440 h 10000"/>
              <a:gd name="connsiteX50" fmla="*/ 8604 w 10000"/>
              <a:gd name="connsiteY50" fmla="*/ 684 h 10000"/>
              <a:gd name="connsiteX51" fmla="*/ 7927 w 10000"/>
              <a:gd name="connsiteY51" fmla="*/ 470 h 10000"/>
              <a:gd name="connsiteX52" fmla="*/ 7332 w 10000"/>
              <a:gd name="connsiteY52" fmla="*/ 236 h 10000"/>
              <a:gd name="connsiteX53" fmla="*/ 6897 w 10000"/>
              <a:gd name="connsiteY53" fmla="*/ 0 h 10000"/>
              <a:gd name="connsiteX54" fmla="*/ 6129 w 10000"/>
              <a:gd name="connsiteY54" fmla="*/ 552 h 10000"/>
              <a:gd name="connsiteX55" fmla="*/ 5431 w 10000"/>
              <a:gd name="connsiteY55" fmla="*/ 1176 h 10000"/>
              <a:gd name="connsiteX0" fmla="*/ 5431 w 10000"/>
              <a:gd name="connsiteY0" fmla="*/ 1176 h 10000"/>
              <a:gd name="connsiteX1" fmla="*/ 4732 w 10000"/>
              <a:gd name="connsiteY1" fmla="*/ 2075 h 10000"/>
              <a:gd name="connsiteX2" fmla="*/ 3484 w 10000"/>
              <a:gd name="connsiteY2" fmla="*/ 3046 h 10000"/>
              <a:gd name="connsiteX3" fmla="*/ 2384 w 10000"/>
              <a:gd name="connsiteY3" fmla="*/ 2156 h 10000"/>
              <a:gd name="connsiteX4" fmla="*/ 1549 w 10000"/>
              <a:gd name="connsiteY4" fmla="*/ 1911 h 10000"/>
              <a:gd name="connsiteX5" fmla="*/ 300 w 10000"/>
              <a:gd name="connsiteY5" fmla="*/ 1993 h 10000"/>
              <a:gd name="connsiteX6" fmla="*/ 72 w 10000"/>
              <a:gd name="connsiteY6" fmla="*/ 2279 h 10000"/>
              <a:gd name="connsiteX7" fmla="*/ 747 w 10000"/>
              <a:gd name="connsiteY7" fmla="*/ 2719 h 10000"/>
              <a:gd name="connsiteX8" fmla="*/ 1182 w 10000"/>
              <a:gd name="connsiteY8" fmla="*/ 2882 h 10000"/>
              <a:gd name="connsiteX9" fmla="*/ 1549 w 10000"/>
              <a:gd name="connsiteY9" fmla="*/ 3117 h 10000"/>
              <a:gd name="connsiteX10" fmla="*/ 1468 w 10000"/>
              <a:gd name="connsiteY10" fmla="*/ 3802 h 10000"/>
              <a:gd name="connsiteX11" fmla="*/ 300 w 10000"/>
              <a:gd name="connsiteY11" fmla="*/ 3597 h 10000"/>
              <a:gd name="connsiteX12" fmla="*/ 72 w 10000"/>
              <a:gd name="connsiteY12" fmla="*/ 4221 h 10000"/>
              <a:gd name="connsiteX13" fmla="*/ 300 w 10000"/>
              <a:gd name="connsiteY13" fmla="*/ 4221 h 10000"/>
              <a:gd name="connsiteX14" fmla="*/ 461 w 10000"/>
              <a:gd name="connsiteY14" fmla="*/ 4017 h 10000"/>
              <a:gd name="connsiteX15" fmla="*/ 1033 w 10000"/>
              <a:gd name="connsiteY15" fmla="*/ 4477 h 10000"/>
              <a:gd name="connsiteX16" fmla="*/ 1778 w 10000"/>
              <a:gd name="connsiteY16" fmla="*/ 5263 h 10000"/>
              <a:gd name="connsiteX17" fmla="*/ 1560 w 10000"/>
              <a:gd name="connsiteY17" fmla="*/ 5683 h 10000"/>
              <a:gd name="connsiteX18" fmla="*/ 1308 w 10000"/>
              <a:gd name="connsiteY18" fmla="*/ 6163 h 10000"/>
              <a:gd name="connsiteX19" fmla="*/ 1582 w 10000"/>
              <a:gd name="connsiteY19" fmla="*/ 6613 h 10000"/>
              <a:gd name="connsiteX20" fmla="*/ 2316 w 10000"/>
              <a:gd name="connsiteY20" fmla="*/ 7339 h 10000"/>
              <a:gd name="connsiteX21" fmla="*/ 2006 w 10000"/>
              <a:gd name="connsiteY21" fmla="*/ 7890 h 10000"/>
              <a:gd name="connsiteX22" fmla="*/ 3335 w 10000"/>
              <a:gd name="connsiteY22" fmla="*/ 8105 h 10000"/>
              <a:gd name="connsiteX23" fmla="*/ 4182 w 10000"/>
              <a:gd name="connsiteY23" fmla="*/ 7614 h 10000"/>
              <a:gd name="connsiteX24" fmla="*/ 4571 w 10000"/>
              <a:gd name="connsiteY24" fmla="*/ 7686 h 10000"/>
              <a:gd name="connsiteX25" fmla="*/ 4709 w 10000"/>
              <a:gd name="connsiteY25" fmla="*/ 7982 h 10000"/>
              <a:gd name="connsiteX26" fmla="*/ 4881 w 10000"/>
              <a:gd name="connsiteY26" fmla="*/ 8238 h 10000"/>
              <a:gd name="connsiteX27" fmla="*/ 4962 w 10000"/>
              <a:gd name="connsiteY27" fmla="*/ 8575 h 10000"/>
              <a:gd name="connsiteX28" fmla="*/ 5202 w 10000"/>
              <a:gd name="connsiteY28" fmla="*/ 8790 h 10000"/>
              <a:gd name="connsiteX29" fmla="*/ 5477 w 10000"/>
              <a:gd name="connsiteY29" fmla="*/ 8953 h 10000"/>
              <a:gd name="connsiteX30" fmla="*/ 5809 w 10000"/>
              <a:gd name="connsiteY30" fmla="*/ 9965 h 10000"/>
              <a:gd name="connsiteX31" fmla="*/ 7527 w 10000"/>
              <a:gd name="connsiteY31" fmla="*/ 9413 h 10000"/>
              <a:gd name="connsiteX32" fmla="*/ 8477 w 10000"/>
              <a:gd name="connsiteY32" fmla="*/ 9229 h 10000"/>
              <a:gd name="connsiteX33" fmla="*/ 8993 w 10000"/>
              <a:gd name="connsiteY33" fmla="*/ 8442 h 10000"/>
              <a:gd name="connsiteX34" fmla="*/ 8391 w 10000"/>
              <a:gd name="connsiteY34" fmla="*/ 7415 h 10000"/>
              <a:gd name="connsiteX35" fmla="*/ 9480 w 10000"/>
              <a:gd name="connsiteY35" fmla="*/ 7352 h 10000"/>
              <a:gd name="connsiteX36" fmla="*/ 8094 w 10000"/>
              <a:gd name="connsiteY36" fmla="*/ 5292 h 10000"/>
              <a:gd name="connsiteX37" fmla="*/ 7068 w 10000"/>
              <a:gd name="connsiteY37" fmla="*/ 5325 h 10000"/>
              <a:gd name="connsiteX38" fmla="*/ 7034 w 10000"/>
              <a:gd name="connsiteY38" fmla="*/ 5263 h 10000"/>
              <a:gd name="connsiteX39" fmla="*/ 7464 w 10000"/>
              <a:gd name="connsiteY39" fmla="*/ 4508 h 10000"/>
              <a:gd name="connsiteX40" fmla="*/ 7984 w 10000"/>
              <a:gd name="connsiteY40" fmla="*/ 3945 h 10000"/>
              <a:gd name="connsiteX41" fmla="*/ 8065 w 10000"/>
              <a:gd name="connsiteY41" fmla="*/ 4017 h 10000"/>
              <a:gd name="connsiteX42" fmla="*/ 9004 w 10000"/>
              <a:gd name="connsiteY42" fmla="*/ 4088 h 10000"/>
              <a:gd name="connsiteX43" fmla="*/ 9130 w 10000"/>
              <a:gd name="connsiteY43" fmla="*/ 3925 h 10000"/>
              <a:gd name="connsiteX44" fmla="*/ 9233 w 10000"/>
              <a:gd name="connsiteY44" fmla="*/ 3179 h 10000"/>
              <a:gd name="connsiteX45" fmla="*/ 8993 w 10000"/>
              <a:gd name="connsiteY45" fmla="*/ 2494 h 10000"/>
              <a:gd name="connsiteX46" fmla="*/ 9668 w 10000"/>
              <a:gd name="connsiteY46" fmla="*/ 1911 h 10000"/>
              <a:gd name="connsiteX47" fmla="*/ 10000 w 10000"/>
              <a:gd name="connsiteY47" fmla="*/ 971 h 10000"/>
              <a:gd name="connsiteX48" fmla="*/ 9542 w 10000"/>
              <a:gd name="connsiteY48" fmla="*/ 480 h 10000"/>
              <a:gd name="connsiteX49" fmla="*/ 8878 w 10000"/>
              <a:gd name="connsiteY49" fmla="*/ 440 h 10000"/>
              <a:gd name="connsiteX50" fmla="*/ 8604 w 10000"/>
              <a:gd name="connsiteY50" fmla="*/ 684 h 10000"/>
              <a:gd name="connsiteX51" fmla="*/ 7927 w 10000"/>
              <a:gd name="connsiteY51" fmla="*/ 470 h 10000"/>
              <a:gd name="connsiteX52" fmla="*/ 7332 w 10000"/>
              <a:gd name="connsiteY52" fmla="*/ 236 h 10000"/>
              <a:gd name="connsiteX53" fmla="*/ 6897 w 10000"/>
              <a:gd name="connsiteY53" fmla="*/ 0 h 10000"/>
              <a:gd name="connsiteX54" fmla="*/ 6129 w 10000"/>
              <a:gd name="connsiteY54" fmla="*/ 552 h 10000"/>
              <a:gd name="connsiteX55" fmla="*/ 5431 w 10000"/>
              <a:gd name="connsiteY55" fmla="*/ 1176 h 10000"/>
              <a:gd name="connsiteX0" fmla="*/ 5431 w 10000"/>
              <a:gd name="connsiteY0" fmla="*/ 1176 h 10000"/>
              <a:gd name="connsiteX1" fmla="*/ 4732 w 10000"/>
              <a:gd name="connsiteY1" fmla="*/ 2075 h 10000"/>
              <a:gd name="connsiteX2" fmla="*/ 3484 w 10000"/>
              <a:gd name="connsiteY2" fmla="*/ 3046 h 10000"/>
              <a:gd name="connsiteX3" fmla="*/ 2384 w 10000"/>
              <a:gd name="connsiteY3" fmla="*/ 2156 h 10000"/>
              <a:gd name="connsiteX4" fmla="*/ 1549 w 10000"/>
              <a:gd name="connsiteY4" fmla="*/ 1911 h 10000"/>
              <a:gd name="connsiteX5" fmla="*/ 300 w 10000"/>
              <a:gd name="connsiteY5" fmla="*/ 1993 h 10000"/>
              <a:gd name="connsiteX6" fmla="*/ 72 w 10000"/>
              <a:gd name="connsiteY6" fmla="*/ 2279 h 10000"/>
              <a:gd name="connsiteX7" fmla="*/ 747 w 10000"/>
              <a:gd name="connsiteY7" fmla="*/ 2719 h 10000"/>
              <a:gd name="connsiteX8" fmla="*/ 1182 w 10000"/>
              <a:gd name="connsiteY8" fmla="*/ 2882 h 10000"/>
              <a:gd name="connsiteX9" fmla="*/ 1549 w 10000"/>
              <a:gd name="connsiteY9" fmla="*/ 3117 h 10000"/>
              <a:gd name="connsiteX10" fmla="*/ 1468 w 10000"/>
              <a:gd name="connsiteY10" fmla="*/ 3802 h 10000"/>
              <a:gd name="connsiteX11" fmla="*/ 300 w 10000"/>
              <a:gd name="connsiteY11" fmla="*/ 3597 h 10000"/>
              <a:gd name="connsiteX12" fmla="*/ 72 w 10000"/>
              <a:gd name="connsiteY12" fmla="*/ 4221 h 10000"/>
              <a:gd name="connsiteX13" fmla="*/ 300 w 10000"/>
              <a:gd name="connsiteY13" fmla="*/ 4221 h 10000"/>
              <a:gd name="connsiteX14" fmla="*/ 461 w 10000"/>
              <a:gd name="connsiteY14" fmla="*/ 4017 h 10000"/>
              <a:gd name="connsiteX15" fmla="*/ 1033 w 10000"/>
              <a:gd name="connsiteY15" fmla="*/ 4477 h 10000"/>
              <a:gd name="connsiteX16" fmla="*/ 1778 w 10000"/>
              <a:gd name="connsiteY16" fmla="*/ 5263 h 10000"/>
              <a:gd name="connsiteX17" fmla="*/ 1560 w 10000"/>
              <a:gd name="connsiteY17" fmla="*/ 5683 h 10000"/>
              <a:gd name="connsiteX18" fmla="*/ 1308 w 10000"/>
              <a:gd name="connsiteY18" fmla="*/ 6163 h 10000"/>
              <a:gd name="connsiteX19" fmla="*/ 1582 w 10000"/>
              <a:gd name="connsiteY19" fmla="*/ 6613 h 10000"/>
              <a:gd name="connsiteX20" fmla="*/ 2316 w 10000"/>
              <a:gd name="connsiteY20" fmla="*/ 7339 h 10000"/>
              <a:gd name="connsiteX21" fmla="*/ 1078 w 10000"/>
              <a:gd name="connsiteY21" fmla="*/ 8138 h 10000"/>
              <a:gd name="connsiteX22" fmla="*/ 3335 w 10000"/>
              <a:gd name="connsiteY22" fmla="*/ 8105 h 10000"/>
              <a:gd name="connsiteX23" fmla="*/ 4182 w 10000"/>
              <a:gd name="connsiteY23" fmla="*/ 7614 h 10000"/>
              <a:gd name="connsiteX24" fmla="*/ 4571 w 10000"/>
              <a:gd name="connsiteY24" fmla="*/ 7686 h 10000"/>
              <a:gd name="connsiteX25" fmla="*/ 4709 w 10000"/>
              <a:gd name="connsiteY25" fmla="*/ 7982 h 10000"/>
              <a:gd name="connsiteX26" fmla="*/ 4881 w 10000"/>
              <a:gd name="connsiteY26" fmla="*/ 8238 h 10000"/>
              <a:gd name="connsiteX27" fmla="*/ 4962 w 10000"/>
              <a:gd name="connsiteY27" fmla="*/ 8575 h 10000"/>
              <a:gd name="connsiteX28" fmla="*/ 5202 w 10000"/>
              <a:gd name="connsiteY28" fmla="*/ 8790 h 10000"/>
              <a:gd name="connsiteX29" fmla="*/ 5477 w 10000"/>
              <a:gd name="connsiteY29" fmla="*/ 8953 h 10000"/>
              <a:gd name="connsiteX30" fmla="*/ 5809 w 10000"/>
              <a:gd name="connsiteY30" fmla="*/ 9965 h 10000"/>
              <a:gd name="connsiteX31" fmla="*/ 7527 w 10000"/>
              <a:gd name="connsiteY31" fmla="*/ 9413 h 10000"/>
              <a:gd name="connsiteX32" fmla="*/ 8477 w 10000"/>
              <a:gd name="connsiteY32" fmla="*/ 9229 h 10000"/>
              <a:gd name="connsiteX33" fmla="*/ 8993 w 10000"/>
              <a:gd name="connsiteY33" fmla="*/ 8442 h 10000"/>
              <a:gd name="connsiteX34" fmla="*/ 8391 w 10000"/>
              <a:gd name="connsiteY34" fmla="*/ 7415 h 10000"/>
              <a:gd name="connsiteX35" fmla="*/ 9480 w 10000"/>
              <a:gd name="connsiteY35" fmla="*/ 7352 h 10000"/>
              <a:gd name="connsiteX36" fmla="*/ 8094 w 10000"/>
              <a:gd name="connsiteY36" fmla="*/ 5292 h 10000"/>
              <a:gd name="connsiteX37" fmla="*/ 7068 w 10000"/>
              <a:gd name="connsiteY37" fmla="*/ 5325 h 10000"/>
              <a:gd name="connsiteX38" fmla="*/ 7034 w 10000"/>
              <a:gd name="connsiteY38" fmla="*/ 5263 h 10000"/>
              <a:gd name="connsiteX39" fmla="*/ 7464 w 10000"/>
              <a:gd name="connsiteY39" fmla="*/ 4508 h 10000"/>
              <a:gd name="connsiteX40" fmla="*/ 7984 w 10000"/>
              <a:gd name="connsiteY40" fmla="*/ 3945 h 10000"/>
              <a:gd name="connsiteX41" fmla="*/ 8065 w 10000"/>
              <a:gd name="connsiteY41" fmla="*/ 4017 h 10000"/>
              <a:gd name="connsiteX42" fmla="*/ 9004 w 10000"/>
              <a:gd name="connsiteY42" fmla="*/ 4088 h 10000"/>
              <a:gd name="connsiteX43" fmla="*/ 9130 w 10000"/>
              <a:gd name="connsiteY43" fmla="*/ 3925 h 10000"/>
              <a:gd name="connsiteX44" fmla="*/ 9233 w 10000"/>
              <a:gd name="connsiteY44" fmla="*/ 3179 h 10000"/>
              <a:gd name="connsiteX45" fmla="*/ 8993 w 10000"/>
              <a:gd name="connsiteY45" fmla="*/ 2494 h 10000"/>
              <a:gd name="connsiteX46" fmla="*/ 9668 w 10000"/>
              <a:gd name="connsiteY46" fmla="*/ 1911 h 10000"/>
              <a:gd name="connsiteX47" fmla="*/ 10000 w 10000"/>
              <a:gd name="connsiteY47" fmla="*/ 971 h 10000"/>
              <a:gd name="connsiteX48" fmla="*/ 9542 w 10000"/>
              <a:gd name="connsiteY48" fmla="*/ 480 h 10000"/>
              <a:gd name="connsiteX49" fmla="*/ 8878 w 10000"/>
              <a:gd name="connsiteY49" fmla="*/ 440 h 10000"/>
              <a:gd name="connsiteX50" fmla="*/ 8604 w 10000"/>
              <a:gd name="connsiteY50" fmla="*/ 684 h 10000"/>
              <a:gd name="connsiteX51" fmla="*/ 7927 w 10000"/>
              <a:gd name="connsiteY51" fmla="*/ 470 h 10000"/>
              <a:gd name="connsiteX52" fmla="*/ 7332 w 10000"/>
              <a:gd name="connsiteY52" fmla="*/ 236 h 10000"/>
              <a:gd name="connsiteX53" fmla="*/ 6897 w 10000"/>
              <a:gd name="connsiteY53" fmla="*/ 0 h 10000"/>
              <a:gd name="connsiteX54" fmla="*/ 6129 w 10000"/>
              <a:gd name="connsiteY54" fmla="*/ 552 h 10000"/>
              <a:gd name="connsiteX55" fmla="*/ 5431 w 10000"/>
              <a:gd name="connsiteY55" fmla="*/ 1176 h 10000"/>
              <a:gd name="connsiteX0" fmla="*/ 5431 w 10000"/>
              <a:gd name="connsiteY0" fmla="*/ 1176 h 10000"/>
              <a:gd name="connsiteX1" fmla="*/ 4732 w 10000"/>
              <a:gd name="connsiteY1" fmla="*/ 2075 h 10000"/>
              <a:gd name="connsiteX2" fmla="*/ 3484 w 10000"/>
              <a:gd name="connsiteY2" fmla="*/ 3046 h 10000"/>
              <a:gd name="connsiteX3" fmla="*/ 2384 w 10000"/>
              <a:gd name="connsiteY3" fmla="*/ 2156 h 10000"/>
              <a:gd name="connsiteX4" fmla="*/ 1549 w 10000"/>
              <a:gd name="connsiteY4" fmla="*/ 1911 h 10000"/>
              <a:gd name="connsiteX5" fmla="*/ 300 w 10000"/>
              <a:gd name="connsiteY5" fmla="*/ 1993 h 10000"/>
              <a:gd name="connsiteX6" fmla="*/ 72 w 10000"/>
              <a:gd name="connsiteY6" fmla="*/ 2279 h 10000"/>
              <a:gd name="connsiteX7" fmla="*/ 747 w 10000"/>
              <a:gd name="connsiteY7" fmla="*/ 2719 h 10000"/>
              <a:gd name="connsiteX8" fmla="*/ 1182 w 10000"/>
              <a:gd name="connsiteY8" fmla="*/ 2882 h 10000"/>
              <a:gd name="connsiteX9" fmla="*/ 1549 w 10000"/>
              <a:gd name="connsiteY9" fmla="*/ 3117 h 10000"/>
              <a:gd name="connsiteX10" fmla="*/ 1468 w 10000"/>
              <a:gd name="connsiteY10" fmla="*/ 3802 h 10000"/>
              <a:gd name="connsiteX11" fmla="*/ 300 w 10000"/>
              <a:gd name="connsiteY11" fmla="*/ 3597 h 10000"/>
              <a:gd name="connsiteX12" fmla="*/ 72 w 10000"/>
              <a:gd name="connsiteY12" fmla="*/ 4221 h 10000"/>
              <a:gd name="connsiteX13" fmla="*/ 300 w 10000"/>
              <a:gd name="connsiteY13" fmla="*/ 4221 h 10000"/>
              <a:gd name="connsiteX14" fmla="*/ 461 w 10000"/>
              <a:gd name="connsiteY14" fmla="*/ 4017 h 10000"/>
              <a:gd name="connsiteX15" fmla="*/ 1033 w 10000"/>
              <a:gd name="connsiteY15" fmla="*/ 4477 h 10000"/>
              <a:gd name="connsiteX16" fmla="*/ 1778 w 10000"/>
              <a:gd name="connsiteY16" fmla="*/ 5263 h 10000"/>
              <a:gd name="connsiteX17" fmla="*/ 1560 w 10000"/>
              <a:gd name="connsiteY17" fmla="*/ 5683 h 10000"/>
              <a:gd name="connsiteX18" fmla="*/ 1308 w 10000"/>
              <a:gd name="connsiteY18" fmla="*/ 6163 h 10000"/>
              <a:gd name="connsiteX19" fmla="*/ 1582 w 10000"/>
              <a:gd name="connsiteY19" fmla="*/ 6613 h 10000"/>
              <a:gd name="connsiteX20" fmla="*/ 99 w 10000"/>
              <a:gd name="connsiteY20" fmla="*/ 7545 h 10000"/>
              <a:gd name="connsiteX21" fmla="*/ 1078 w 10000"/>
              <a:gd name="connsiteY21" fmla="*/ 8138 h 10000"/>
              <a:gd name="connsiteX22" fmla="*/ 3335 w 10000"/>
              <a:gd name="connsiteY22" fmla="*/ 8105 h 10000"/>
              <a:gd name="connsiteX23" fmla="*/ 4182 w 10000"/>
              <a:gd name="connsiteY23" fmla="*/ 7614 h 10000"/>
              <a:gd name="connsiteX24" fmla="*/ 4571 w 10000"/>
              <a:gd name="connsiteY24" fmla="*/ 7686 h 10000"/>
              <a:gd name="connsiteX25" fmla="*/ 4709 w 10000"/>
              <a:gd name="connsiteY25" fmla="*/ 7982 h 10000"/>
              <a:gd name="connsiteX26" fmla="*/ 4881 w 10000"/>
              <a:gd name="connsiteY26" fmla="*/ 8238 h 10000"/>
              <a:gd name="connsiteX27" fmla="*/ 4962 w 10000"/>
              <a:gd name="connsiteY27" fmla="*/ 8575 h 10000"/>
              <a:gd name="connsiteX28" fmla="*/ 5202 w 10000"/>
              <a:gd name="connsiteY28" fmla="*/ 8790 h 10000"/>
              <a:gd name="connsiteX29" fmla="*/ 5477 w 10000"/>
              <a:gd name="connsiteY29" fmla="*/ 8953 h 10000"/>
              <a:gd name="connsiteX30" fmla="*/ 5809 w 10000"/>
              <a:gd name="connsiteY30" fmla="*/ 9965 h 10000"/>
              <a:gd name="connsiteX31" fmla="*/ 7527 w 10000"/>
              <a:gd name="connsiteY31" fmla="*/ 9413 h 10000"/>
              <a:gd name="connsiteX32" fmla="*/ 8477 w 10000"/>
              <a:gd name="connsiteY32" fmla="*/ 9229 h 10000"/>
              <a:gd name="connsiteX33" fmla="*/ 8993 w 10000"/>
              <a:gd name="connsiteY33" fmla="*/ 8442 h 10000"/>
              <a:gd name="connsiteX34" fmla="*/ 8391 w 10000"/>
              <a:gd name="connsiteY34" fmla="*/ 7415 h 10000"/>
              <a:gd name="connsiteX35" fmla="*/ 9480 w 10000"/>
              <a:gd name="connsiteY35" fmla="*/ 7352 h 10000"/>
              <a:gd name="connsiteX36" fmla="*/ 8094 w 10000"/>
              <a:gd name="connsiteY36" fmla="*/ 5292 h 10000"/>
              <a:gd name="connsiteX37" fmla="*/ 7068 w 10000"/>
              <a:gd name="connsiteY37" fmla="*/ 5325 h 10000"/>
              <a:gd name="connsiteX38" fmla="*/ 7034 w 10000"/>
              <a:gd name="connsiteY38" fmla="*/ 5263 h 10000"/>
              <a:gd name="connsiteX39" fmla="*/ 7464 w 10000"/>
              <a:gd name="connsiteY39" fmla="*/ 4508 h 10000"/>
              <a:gd name="connsiteX40" fmla="*/ 7984 w 10000"/>
              <a:gd name="connsiteY40" fmla="*/ 3945 h 10000"/>
              <a:gd name="connsiteX41" fmla="*/ 8065 w 10000"/>
              <a:gd name="connsiteY41" fmla="*/ 4017 h 10000"/>
              <a:gd name="connsiteX42" fmla="*/ 9004 w 10000"/>
              <a:gd name="connsiteY42" fmla="*/ 4088 h 10000"/>
              <a:gd name="connsiteX43" fmla="*/ 9130 w 10000"/>
              <a:gd name="connsiteY43" fmla="*/ 3925 h 10000"/>
              <a:gd name="connsiteX44" fmla="*/ 9233 w 10000"/>
              <a:gd name="connsiteY44" fmla="*/ 3179 h 10000"/>
              <a:gd name="connsiteX45" fmla="*/ 8993 w 10000"/>
              <a:gd name="connsiteY45" fmla="*/ 2494 h 10000"/>
              <a:gd name="connsiteX46" fmla="*/ 9668 w 10000"/>
              <a:gd name="connsiteY46" fmla="*/ 1911 h 10000"/>
              <a:gd name="connsiteX47" fmla="*/ 10000 w 10000"/>
              <a:gd name="connsiteY47" fmla="*/ 971 h 10000"/>
              <a:gd name="connsiteX48" fmla="*/ 9542 w 10000"/>
              <a:gd name="connsiteY48" fmla="*/ 480 h 10000"/>
              <a:gd name="connsiteX49" fmla="*/ 8878 w 10000"/>
              <a:gd name="connsiteY49" fmla="*/ 440 h 10000"/>
              <a:gd name="connsiteX50" fmla="*/ 8604 w 10000"/>
              <a:gd name="connsiteY50" fmla="*/ 684 h 10000"/>
              <a:gd name="connsiteX51" fmla="*/ 7927 w 10000"/>
              <a:gd name="connsiteY51" fmla="*/ 470 h 10000"/>
              <a:gd name="connsiteX52" fmla="*/ 7332 w 10000"/>
              <a:gd name="connsiteY52" fmla="*/ 236 h 10000"/>
              <a:gd name="connsiteX53" fmla="*/ 6897 w 10000"/>
              <a:gd name="connsiteY53" fmla="*/ 0 h 10000"/>
              <a:gd name="connsiteX54" fmla="*/ 6129 w 10000"/>
              <a:gd name="connsiteY54" fmla="*/ 552 h 10000"/>
              <a:gd name="connsiteX55" fmla="*/ 5431 w 10000"/>
              <a:gd name="connsiteY55" fmla="*/ 1176 h 10000"/>
              <a:gd name="connsiteX0" fmla="*/ 7203 w 11772"/>
              <a:gd name="connsiteY0" fmla="*/ 1176 h 10000"/>
              <a:gd name="connsiteX1" fmla="*/ 6504 w 11772"/>
              <a:gd name="connsiteY1" fmla="*/ 2075 h 10000"/>
              <a:gd name="connsiteX2" fmla="*/ 5256 w 11772"/>
              <a:gd name="connsiteY2" fmla="*/ 3046 h 10000"/>
              <a:gd name="connsiteX3" fmla="*/ 4156 w 11772"/>
              <a:gd name="connsiteY3" fmla="*/ 2156 h 10000"/>
              <a:gd name="connsiteX4" fmla="*/ 3321 w 11772"/>
              <a:gd name="connsiteY4" fmla="*/ 1911 h 10000"/>
              <a:gd name="connsiteX5" fmla="*/ 2072 w 11772"/>
              <a:gd name="connsiteY5" fmla="*/ 1993 h 10000"/>
              <a:gd name="connsiteX6" fmla="*/ 1844 w 11772"/>
              <a:gd name="connsiteY6" fmla="*/ 2279 h 10000"/>
              <a:gd name="connsiteX7" fmla="*/ 2519 w 11772"/>
              <a:gd name="connsiteY7" fmla="*/ 2719 h 10000"/>
              <a:gd name="connsiteX8" fmla="*/ 2954 w 11772"/>
              <a:gd name="connsiteY8" fmla="*/ 2882 h 10000"/>
              <a:gd name="connsiteX9" fmla="*/ 3321 w 11772"/>
              <a:gd name="connsiteY9" fmla="*/ 3117 h 10000"/>
              <a:gd name="connsiteX10" fmla="*/ 3240 w 11772"/>
              <a:gd name="connsiteY10" fmla="*/ 3802 h 10000"/>
              <a:gd name="connsiteX11" fmla="*/ 2072 w 11772"/>
              <a:gd name="connsiteY11" fmla="*/ 3597 h 10000"/>
              <a:gd name="connsiteX12" fmla="*/ 1844 w 11772"/>
              <a:gd name="connsiteY12" fmla="*/ 4221 h 10000"/>
              <a:gd name="connsiteX13" fmla="*/ 2072 w 11772"/>
              <a:gd name="connsiteY13" fmla="*/ 4221 h 10000"/>
              <a:gd name="connsiteX14" fmla="*/ 2233 w 11772"/>
              <a:gd name="connsiteY14" fmla="*/ 4017 h 10000"/>
              <a:gd name="connsiteX15" fmla="*/ 2805 w 11772"/>
              <a:gd name="connsiteY15" fmla="*/ 4477 h 10000"/>
              <a:gd name="connsiteX16" fmla="*/ 3550 w 11772"/>
              <a:gd name="connsiteY16" fmla="*/ 5263 h 10000"/>
              <a:gd name="connsiteX17" fmla="*/ 3332 w 11772"/>
              <a:gd name="connsiteY17" fmla="*/ 5683 h 10000"/>
              <a:gd name="connsiteX18" fmla="*/ 3080 w 11772"/>
              <a:gd name="connsiteY18" fmla="*/ 6163 h 10000"/>
              <a:gd name="connsiteX19" fmla="*/ 3 w 11772"/>
              <a:gd name="connsiteY19" fmla="*/ 6737 h 10000"/>
              <a:gd name="connsiteX20" fmla="*/ 1871 w 11772"/>
              <a:gd name="connsiteY20" fmla="*/ 7545 h 10000"/>
              <a:gd name="connsiteX21" fmla="*/ 2850 w 11772"/>
              <a:gd name="connsiteY21" fmla="*/ 8138 h 10000"/>
              <a:gd name="connsiteX22" fmla="*/ 5107 w 11772"/>
              <a:gd name="connsiteY22" fmla="*/ 8105 h 10000"/>
              <a:gd name="connsiteX23" fmla="*/ 5954 w 11772"/>
              <a:gd name="connsiteY23" fmla="*/ 7614 h 10000"/>
              <a:gd name="connsiteX24" fmla="*/ 6343 w 11772"/>
              <a:gd name="connsiteY24" fmla="*/ 7686 h 10000"/>
              <a:gd name="connsiteX25" fmla="*/ 6481 w 11772"/>
              <a:gd name="connsiteY25" fmla="*/ 7982 h 10000"/>
              <a:gd name="connsiteX26" fmla="*/ 6653 w 11772"/>
              <a:gd name="connsiteY26" fmla="*/ 8238 h 10000"/>
              <a:gd name="connsiteX27" fmla="*/ 6734 w 11772"/>
              <a:gd name="connsiteY27" fmla="*/ 8575 h 10000"/>
              <a:gd name="connsiteX28" fmla="*/ 6974 w 11772"/>
              <a:gd name="connsiteY28" fmla="*/ 8790 h 10000"/>
              <a:gd name="connsiteX29" fmla="*/ 7249 w 11772"/>
              <a:gd name="connsiteY29" fmla="*/ 8953 h 10000"/>
              <a:gd name="connsiteX30" fmla="*/ 7581 w 11772"/>
              <a:gd name="connsiteY30" fmla="*/ 9965 h 10000"/>
              <a:gd name="connsiteX31" fmla="*/ 9299 w 11772"/>
              <a:gd name="connsiteY31" fmla="*/ 9413 h 10000"/>
              <a:gd name="connsiteX32" fmla="*/ 10249 w 11772"/>
              <a:gd name="connsiteY32" fmla="*/ 9229 h 10000"/>
              <a:gd name="connsiteX33" fmla="*/ 10765 w 11772"/>
              <a:gd name="connsiteY33" fmla="*/ 8442 h 10000"/>
              <a:gd name="connsiteX34" fmla="*/ 10163 w 11772"/>
              <a:gd name="connsiteY34" fmla="*/ 7415 h 10000"/>
              <a:gd name="connsiteX35" fmla="*/ 11252 w 11772"/>
              <a:gd name="connsiteY35" fmla="*/ 7352 h 10000"/>
              <a:gd name="connsiteX36" fmla="*/ 9866 w 11772"/>
              <a:gd name="connsiteY36" fmla="*/ 5292 h 10000"/>
              <a:gd name="connsiteX37" fmla="*/ 8840 w 11772"/>
              <a:gd name="connsiteY37" fmla="*/ 5325 h 10000"/>
              <a:gd name="connsiteX38" fmla="*/ 8806 w 11772"/>
              <a:gd name="connsiteY38" fmla="*/ 5263 h 10000"/>
              <a:gd name="connsiteX39" fmla="*/ 9236 w 11772"/>
              <a:gd name="connsiteY39" fmla="*/ 4508 h 10000"/>
              <a:gd name="connsiteX40" fmla="*/ 9756 w 11772"/>
              <a:gd name="connsiteY40" fmla="*/ 3945 h 10000"/>
              <a:gd name="connsiteX41" fmla="*/ 9837 w 11772"/>
              <a:gd name="connsiteY41" fmla="*/ 4017 h 10000"/>
              <a:gd name="connsiteX42" fmla="*/ 10776 w 11772"/>
              <a:gd name="connsiteY42" fmla="*/ 4088 h 10000"/>
              <a:gd name="connsiteX43" fmla="*/ 10902 w 11772"/>
              <a:gd name="connsiteY43" fmla="*/ 3925 h 10000"/>
              <a:gd name="connsiteX44" fmla="*/ 11005 w 11772"/>
              <a:gd name="connsiteY44" fmla="*/ 3179 h 10000"/>
              <a:gd name="connsiteX45" fmla="*/ 10765 w 11772"/>
              <a:gd name="connsiteY45" fmla="*/ 2494 h 10000"/>
              <a:gd name="connsiteX46" fmla="*/ 11440 w 11772"/>
              <a:gd name="connsiteY46" fmla="*/ 1911 h 10000"/>
              <a:gd name="connsiteX47" fmla="*/ 11772 w 11772"/>
              <a:gd name="connsiteY47" fmla="*/ 971 h 10000"/>
              <a:gd name="connsiteX48" fmla="*/ 11314 w 11772"/>
              <a:gd name="connsiteY48" fmla="*/ 480 h 10000"/>
              <a:gd name="connsiteX49" fmla="*/ 10650 w 11772"/>
              <a:gd name="connsiteY49" fmla="*/ 440 h 10000"/>
              <a:gd name="connsiteX50" fmla="*/ 10376 w 11772"/>
              <a:gd name="connsiteY50" fmla="*/ 684 h 10000"/>
              <a:gd name="connsiteX51" fmla="*/ 9699 w 11772"/>
              <a:gd name="connsiteY51" fmla="*/ 470 h 10000"/>
              <a:gd name="connsiteX52" fmla="*/ 9104 w 11772"/>
              <a:gd name="connsiteY52" fmla="*/ 236 h 10000"/>
              <a:gd name="connsiteX53" fmla="*/ 8669 w 11772"/>
              <a:gd name="connsiteY53" fmla="*/ 0 h 10000"/>
              <a:gd name="connsiteX54" fmla="*/ 7901 w 11772"/>
              <a:gd name="connsiteY54" fmla="*/ 552 h 10000"/>
              <a:gd name="connsiteX55" fmla="*/ 7203 w 11772"/>
              <a:gd name="connsiteY55" fmla="*/ 1176 h 10000"/>
              <a:gd name="connsiteX0" fmla="*/ 7732 w 12301"/>
              <a:gd name="connsiteY0" fmla="*/ 1176 h 10000"/>
              <a:gd name="connsiteX1" fmla="*/ 7033 w 12301"/>
              <a:gd name="connsiteY1" fmla="*/ 2075 h 10000"/>
              <a:gd name="connsiteX2" fmla="*/ 5785 w 12301"/>
              <a:gd name="connsiteY2" fmla="*/ 3046 h 10000"/>
              <a:gd name="connsiteX3" fmla="*/ 4685 w 12301"/>
              <a:gd name="connsiteY3" fmla="*/ 2156 h 10000"/>
              <a:gd name="connsiteX4" fmla="*/ 3850 w 12301"/>
              <a:gd name="connsiteY4" fmla="*/ 1911 h 10000"/>
              <a:gd name="connsiteX5" fmla="*/ 2601 w 12301"/>
              <a:gd name="connsiteY5" fmla="*/ 1993 h 10000"/>
              <a:gd name="connsiteX6" fmla="*/ 2373 w 12301"/>
              <a:gd name="connsiteY6" fmla="*/ 2279 h 10000"/>
              <a:gd name="connsiteX7" fmla="*/ 3048 w 12301"/>
              <a:gd name="connsiteY7" fmla="*/ 2719 h 10000"/>
              <a:gd name="connsiteX8" fmla="*/ 3483 w 12301"/>
              <a:gd name="connsiteY8" fmla="*/ 2882 h 10000"/>
              <a:gd name="connsiteX9" fmla="*/ 3850 w 12301"/>
              <a:gd name="connsiteY9" fmla="*/ 3117 h 10000"/>
              <a:gd name="connsiteX10" fmla="*/ 3769 w 12301"/>
              <a:gd name="connsiteY10" fmla="*/ 3802 h 10000"/>
              <a:gd name="connsiteX11" fmla="*/ 2601 w 12301"/>
              <a:gd name="connsiteY11" fmla="*/ 3597 h 10000"/>
              <a:gd name="connsiteX12" fmla="*/ 2373 w 12301"/>
              <a:gd name="connsiteY12" fmla="*/ 4221 h 10000"/>
              <a:gd name="connsiteX13" fmla="*/ 2601 w 12301"/>
              <a:gd name="connsiteY13" fmla="*/ 4221 h 10000"/>
              <a:gd name="connsiteX14" fmla="*/ 2762 w 12301"/>
              <a:gd name="connsiteY14" fmla="*/ 4017 h 10000"/>
              <a:gd name="connsiteX15" fmla="*/ 3334 w 12301"/>
              <a:gd name="connsiteY15" fmla="*/ 4477 h 10000"/>
              <a:gd name="connsiteX16" fmla="*/ 4079 w 12301"/>
              <a:gd name="connsiteY16" fmla="*/ 5263 h 10000"/>
              <a:gd name="connsiteX17" fmla="*/ 3861 w 12301"/>
              <a:gd name="connsiteY17" fmla="*/ 5683 h 10000"/>
              <a:gd name="connsiteX18" fmla="*/ 0 w 12301"/>
              <a:gd name="connsiteY18" fmla="*/ 5791 h 10000"/>
              <a:gd name="connsiteX19" fmla="*/ 532 w 12301"/>
              <a:gd name="connsiteY19" fmla="*/ 6737 h 10000"/>
              <a:gd name="connsiteX20" fmla="*/ 2400 w 12301"/>
              <a:gd name="connsiteY20" fmla="*/ 7545 h 10000"/>
              <a:gd name="connsiteX21" fmla="*/ 3379 w 12301"/>
              <a:gd name="connsiteY21" fmla="*/ 8138 h 10000"/>
              <a:gd name="connsiteX22" fmla="*/ 5636 w 12301"/>
              <a:gd name="connsiteY22" fmla="*/ 8105 h 10000"/>
              <a:gd name="connsiteX23" fmla="*/ 6483 w 12301"/>
              <a:gd name="connsiteY23" fmla="*/ 7614 h 10000"/>
              <a:gd name="connsiteX24" fmla="*/ 6872 w 12301"/>
              <a:gd name="connsiteY24" fmla="*/ 7686 h 10000"/>
              <a:gd name="connsiteX25" fmla="*/ 7010 w 12301"/>
              <a:gd name="connsiteY25" fmla="*/ 7982 h 10000"/>
              <a:gd name="connsiteX26" fmla="*/ 7182 w 12301"/>
              <a:gd name="connsiteY26" fmla="*/ 8238 h 10000"/>
              <a:gd name="connsiteX27" fmla="*/ 7263 w 12301"/>
              <a:gd name="connsiteY27" fmla="*/ 8575 h 10000"/>
              <a:gd name="connsiteX28" fmla="*/ 7503 w 12301"/>
              <a:gd name="connsiteY28" fmla="*/ 8790 h 10000"/>
              <a:gd name="connsiteX29" fmla="*/ 7778 w 12301"/>
              <a:gd name="connsiteY29" fmla="*/ 8953 h 10000"/>
              <a:gd name="connsiteX30" fmla="*/ 8110 w 12301"/>
              <a:gd name="connsiteY30" fmla="*/ 9965 h 10000"/>
              <a:gd name="connsiteX31" fmla="*/ 9828 w 12301"/>
              <a:gd name="connsiteY31" fmla="*/ 9413 h 10000"/>
              <a:gd name="connsiteX32" fmla="*/ 10778 w 12301"/>
              <a:gd name="connsiteY32" fmla="*/ 9229 h 10000"/>
              <a:gd name="connsiteX33" fmla="*/ 11294 w 12301"/>
              <a:gd name="connsiteY33" fmla="*/ 8442 h 10000"/>
              <a:gd name="connsiteX34" fmla="*/ 10692 w 12301"/>
              <a:gd name="connsiteY34" fmla="*/ 7415 h 10000"/>
              <a:gd name="connsiteX35" fmla="*/ 11781 w 12301"/>
              <a:gd name="connsiteY35" fmla="*/ 7352 h 10000"/>
              <a:gd name="connsiteX36" fmla="*/ 10395 w 12301"/>
              <a:gd name="connsiteY36" fmla="*/ 5292 h 10000"/>
              <a:gd name="connsiteX37" fmla="*/ 9369 w 12301"/>
              <a:gd name="connsiteY37" fmla="*/ 5325 h 10000"/>
              <a:gd name="connsiteX38" fmla="*/ 9335 w 12301"/>
              <a:gd name="connsiteY38" fmla="*/ 5263 h 10000"/>
              <a:gd name="connsiteX39" fmla="*/ 9765 w 12301"/>
              <a:gd name="connsiteY39" fmla="*/ 4508 h 10000"/>
              <a:gd name="connsiteX40" fmla="*/ 10285 w 12301"/>
              <a:gd name="connsiteY40" fmla="*/ 3945 h 10000"/>
              <a:gd name="connsiteX41" fmla="*/ 10366 w 12301"/>
              <a:gd name="connsiteY41" fmla="*/ 4017 h 10000"/>
              <a:gd name="connsiteX42" fmla="*/ 11305 w 12301"/>
              <a:gd name="connsiteY42" fmla="*/ 4088 h 10000"/>
              <a:gd name="connsiteX43" fmla="*/ 11431 w 12301"/>
              <a:gd name="connsiteY43" fmla="*/ 3925 h 10000"/>
              <a:gd name="connsiteX44" fmla="*/ 11534 w 12301"/>
              <a:gd name="connsiteY44" fmla="*/ 3179 h 10000"/>
              <a:gd name="connsiteX45" fmla="*/ 11294 w 12301"/>
              <a:gd name="connsiteY45" fmla="*/ 2494 h 10000"/>
              <a:gd name="connsiteX46" fmla="*/ 11969 w 12301"/>
              <a:gd name="connsiteY46" fmla="*/ 1911 h 10000"/>
              <a:gd name="connsiteX47" fmla="*/ 12301 w 12301"/>
              <a:gd name="connsiteY47" fmla="*/ 971 h 10000"/>
              <a:gd name="connsiteX48" fmla="*/ 11843 w 12301"/>
              <a:gd name="connsiteY48" fmla="*/ 480 h 10000"/>
              <a:gd name="connsiteX49" fmla="*/ 11179 w 12301"/>
              <a:gd name="connsiteY49" fmla="*/ 440 h 10000"/>
              <a:gd name="connsiteX50" fmla="*/ 10905 w 12301"/>
              <a:gd name="connsiteY50" fmla="*/ 684 h 10000"/>
              <a:gd name="connsiteX51" fmla="*/ 10228 w 12301"/>
              <a:gd name="connsiteY51" fmla="*/ 470 h 10000"/>
              <a:gd name="connsiteX52" fmla="*/ 9633 w 12301"/>
              <a:gd name="connsiteY52" fmla="*/ 236 h 10000"/>
              <a:gd name="connsiteX53" fmla="*/ 9198 w 12301"/>
              <a:gd name="connsiteY53" fmla="*/ 0 h 10000"/>
              <a:gd name="connsiteX54" fmla="*/ 8430 w 12301"/>
              <a:gd name="connsiteY54" fmla="*/ 552 h 10000"/>
              <a:gd name="connsiteX55" fmla="*/ 7732 w 12301"/>
              <a:gd name="connsiteY55" fmla="*/ 1176 h 10000"/>
              <a:gd name="connsiteX0" fmla="*/ 7830 w 12399"/>
              <a:gd name="connsiteY0" fmla="*/ 1176 h 10000"/>
              <a:gd name="connsiteX1" fmla="*/ 7131 w 12399"/>
              <a:gd name="connsiteY1" fmla="*/ 2075 h 10000"/>
              <a:gd name="connsiteX2" fmla="*/ 5883 w 12399"/>
              <a:gd name="connsiteY2" fmla="*/ 3046 h 10000"/>
              <a:gd name="connsiteX3" fmla="*/ 4783 w 12399"/>
              <a:gd name="connsiteY3" fmla="*/ 2156 h 10000"/>
              <a:gd name="connsiteX4" fmla="*/ 3948 w 12399"/>
              <a:gd name="connsiteY4" fmla="*/ 1911 h 10000"/>
              <a:gd name="connsiteX5" fmla="*/ 2699 w 12399"/>
              <a:gd name="connsiteY5" fmla="*/ 1993 h 10000"/>
              <a:gd name="connsiteX6" fmla="*/ 2471 w 12399"/>
              <a:gd name="connsiteY6" fmla="*/ 2279 h 10000"/>
              <a:gd name="connsiteX7" fmla="*/ 3146 w 12399"/>
              <a:gd name="connsiteY7" fmla="*/ 2719 h 10000"/>
              <a:gd name="connsiteX8" fmla="*/ 3581 w 12399"/>
              <a:gd name="connsiteY8" fmla="*/ 2882 h 10000"/>
              <a:gd name="connsiteX9" fmla="*/ 3948 w 12399"/>
              <a:gd name="connsiteY9" fmla="*/ 3117 h 10000"/>
              <a:gd name="connsiteX10" fmla="*/ 3867 w 12399"/>
              <a:gd name="connsiteY10" fmla="*/ 3802 h 10000"/>
              <a:gd name="connsiteX11" fmla="*/ 2699 w 12399"/>
              <a:gd name="connsiteY11" fmla="*/ 3597 h 10000"/>
              <a:gd name="connsiteX12" fmla="*/ 2471 w 12399"/>
              <a:gd name="connsiteY12" fmla="*/ 4221 h 10000"/>
              <a:gd name="connsiteX13" fmla="*/ 2699 w 12399"/>
              <a:gd name="connsiteY13" fmla="*/ 4221 h 10000"/>
              <a:gd name="connsiteX14" fmla="*/ 2860 w 12399"/>
              <a:gd name="connsiteY14" fmla="*/ 4017 h 10000"/>
              <a:gd name="connsiteX15" fmla="*/ 3432 w 12399"/>
              <a:gd name="connsiteY15" fmla="*/ 4477 h 10000"/>
              <a:gd name="connsiteX16" fmla="*/ 4177 w 12399"/>
              <a:gd name="connsiteY16" fmla="*/ 5263 h 10000"/>
              <a:gd name="connsiteX17" fmla="*/ 298 w 12399"/>
              <a:gd name="connsiteY17" fmla="*/ 4527 h 10000"/>
              <a:gd name="connsiteX18" fmla="*/ 98 w 12399"/>
              <a:gd name="connsiteY18" fmla="*/ 5791 h 10000"/>
              <a:gd name="connsiteX19" fmla="*/ 630 w 12399"/>
              <a:gd name="connsiteY19" fmla="*/ 6737 h 10000"/>
              <a:gd name="connsiteX20" fmla="*/ 2498 w 12399"/>
              <a:gd name="connsiteY20" fmla="*/ 7545 h 10000"/>
              <a:gd name="connsiteX21" fmla="*/ 3477 w 12399"/>
              <a:gd name="connsiteY21" fmla="*/ 8138 h 10000"/>
              <a:gd name="connsiteX22" fmla="*/ 5734 w 12399"/>
              <a:gd name="connsiteY22" fmla="*/ 8105 h 10000"/>
              <a:gd name="connsiteX23" fmla="*/ 6581 w 12399"/>
              <a:gd name="connsiteY23" fmla="*/ 7614 h 10000"/>
              <a:gd name="connsiteX24" fmla="*/ 6970 w 12399"/>
              <a:gd name="connsiteY24" fmla="*/ 7686 h 10000"/>
              <a:gd name="connsiteX25" fmla="*/ 7108 w 12399"/>
              <a:gd name="connsiteY25" fmla="*/ 7982 h 10000"/>
              <a:gd name="connsiteX26" fmla="*/ 7280 w 12399"/>
              <a:gd name="connsiteY26" fmla="*/ 8238 h 10000"/>
              <a:gd name="connsiteX27" fmla="*/ 7361 w 12399"/>
              <a:gd name="connsiteY27" fmla="*/ 8575 h 10000"/>
              <a:gd name="connsiteX28" fmla="*/ 7601 w 12399"/>
              <a:gd name="connsiteY28" fmla="*/ 8790 h 10000"/>
              <a:gd name="connsiteX29" fmla="*/ 7876 w 12399"/>
              <a:gd name="connsiteY29" fmla="*/ 8953 h 10000"/>
              <a:gd name="connsiteX30" fmla="*/ 8208 w 12399"/>
              <a:gd name="connsiteY30" fmla="*/ 9965 h 10000"/>
              <a:gd name="connsiteX31" fmla="*/ 9926 w 12399"/>
              <a:gd name="connsiteY31" fmla="*/ 9413 h 10000"/>
              <a:gd name="connsiteX32" fmla="*/ 10876 w 12399"/>
              <a:gd name="connsiteY32" fmla="*/ 9229 h 10000"/>
              <a:gd name="connsiteX33" fmla="*/ 11392 w 12399"/>
              <a:gd name="connsiteY33" fmla="*/ 8442 h 10000"/>
              <a:gd name="connsiteX34" fmla="*/ 10790 w 12399"/>
              <a:gd name="connsiteY34" fmla="*/ 7415 h 10000"/>
              <a:gd name="connsiteX35" fmla="*/ 11879 w 12399"/>
              <a:gd name="connsiteY35" fmla="*/ 7352 h 10000"/>
              <a:gd name="connsiteX36" fmla="*/ 10493 w 12399"/>
              <a:gd name="connsiteY36" fmla="*/ 5292 h 10000"/>
              <a:gd name="connsiteX37" fmla="*/ 9467 w 12399"/>
              <a:gd name="connsiteY37" fmla="*/ 5325 h 10000"/>
              <a:gd name="connsiteX38" fmla="*/ 9433 w 12399"/>
              <a:gd name="connsiteY38" fmla="*/ 5263 h 10000"/>
              <a:gd name="connsiteX39" fmla="*/ 9863 w 12399"/>
              <a:gd name="connsiteY39" fmla="*/ 4508 h 10000"/>
              <a:gd name="connsiteX40" fmla="*/ 10383 w 12399"/>
              <a:gd name="connsiteY40" fmla="*/ 3945 h 10000"/>
              <a:gd name="connsiteX41" fmla="*/ 10464 w 12399"/>
              <a:gd name="connsiteY41" fmla="*/ 4017 h 10000"/>
              <a:gd name="connsiteX42" fmla="*/ 11403 w 12399"/>
              <a:gd name="connsiteY42" fmla="*/ 4088 h 10000"/>
              <a:gd name="connsiteX43" fmla="*/ 11529 w 12399"/>
              <a:gd name="connsiteY43" fmla="*/ 3925 h 10000"/>
              <a:gd name="connsiteX44" fmla="*/ 11632 w 12399"/>
              <a:gd name="connsiteY44" fmla="*/ 3179 h 10000"/>
              <a:gd name="connsiteX45" fmla="*/ 11392 w 12399"/>
              <a:gd name="connsiteY45" fmla="*/ 2494 h 10000"/>
              <a:gd name="connsiteX46" fmla="*/ 12067 w 12399"/>
              <a:gd name="connsiteY46" fmla="*/ 1911 h 10000"/>
              <a:gd name="connsiteX47" fmla="*/ 12399 w 12399"/>
              <a:gd name="connsiteY47" fmla="*/ 971 h 10000"/>
              <a:gd name="connsiteX48" fmla="*/ 11941 w 12399"/>
              <a:gd name="connsiteY48" fmla="*/ 480 h 10000"/>
              <a:gd name="connsiteX49" fmla="*/ 11277 w 12399"/>
              <a:gd name="connsiteY49" fmla="*/ 440 h 10000"/>
              <a:gd name="connsiteX50" fmla="*/ 11003 w 12399"/>
              <a:gd name="connsiteY50" fmla="*/ 684 h 10000"/>
              <a:gd name="connsiteX51" fmla="*/ 10326 w 12399"/>
              <a:gd name="connsiteY51" fmla="*/ 470 h 10000"/>
              <a:gd name="connsiteX52" fmla="*/ 9731 w 12399"/>
              <a:gd name="connsiteY52" fmla="*/ 236 h 10000"/>
              <a:gd name="connsiteX53" fmla="*/ 9296 w 12399"/>
              <a:gd name="connsiteY53" fmla="*/ 0 h 10000"/>
              <a:gd name="connsiteX54" fmla="*/ 8528 w 12399"/>
              <a:gd name="connsiteY54" fmla="*/ 552 h 10000"/>
              <a:gd name="connsiteX55" fmla="*/ 7830 w 12399"/>
              <a:gd name="connsiteY55" fmla="*/ 1176 h 10000"/>
              <a:gd name="connsiteX0" fmla="*/ 7830 w 12399"/>
              <a:gd name="connsiteY0" fmla="*/ 1176 h 10000"/>
              <a:gd name="connsiteX1" fmla="*/ 7131 w 12399"/>
              <a:gd name="connsiteY1" fmla="*/ 2075 h 10000"/>
              <a:gd name="connsiteX2" fmla="*/ 5883 w 12399"/>
              <a:gd name="connsiteY2" fmla="*/ 3046 h 10000"/>
              <a:gd name="connsiteX3" fmla="*/ 4783 w 12399"/>
              <a:gd name="connsiteY3" fmla="*/ 2156 h 10000"/>
              <a:gd name="connsiteX4" fmla="*/ 3948 w 12399"/>
              <a:gd name="connsiteY4" fmla="*/ 1911 h 10000"/>
              <a:gd name="connsiteX5" fmla="*/ 2699 w 12399"/>
              <a:gd name="connsiteY5" fmla="*/ 1993 h 10000"/>
              <a:gd name="connsiteX6" fmla="*/ 2471 w 12399"/>
              <a:gd name="connsiteY6" fmla="*/ 2279 h 10000"/>
              <a:gd name="connsiteX7" fmla="*/ 3146 w 12399"/>
              <a:gd name="connsiteY7" fmla="*/ 2719 h 10000"/>
              <a:gd name="connsiteX8" fmla="*/ 3581 w 12399"/>
              <a:gd name="connsiteY8" fmla="*/ 2882 h 10000"/>
              <a:gd name="connsiteX9" fmla="*/ 3948 w 12399"/>
              <a:gd name="connsiteY9" fmla="*/ 3117 h 10000"/>
              <a:gd name="connsiteX10" fmla="*/ 3867 w 12399"/>
              <a:gd name="connsiteY10" fmla="*/ 3802 h 10000"/>
              <a:gd name="connsiteX11" fmla="*/ 2699 w 12399"/>
              <a:gd name="connsiteY11" fmla="*/ 3597 h 10000"/>
              <a:gd name="connsiteX12" fmla="*/ 2471 w 12399"/>
              <a:gd name="connsiteY12" fmla="*/ 4221 h 10000"/>
              <a:gd name="connsiteX13" fmla="*/ 2699 w 12399"/>
              <a:gd name="connsiteY13" fmla="*/ 4221 h 10000"/>
              <a:gd name="connsiteX14" fmla="*/ 2860 w 12399"/>
              <a:gd name="connsiteY14" fmla="*/ 4017 h 10000"/>
              <a:gd name="connsiteX15" fmla="*/ 287 w 12399"/>
              <a:gd name="connsiteY15" fmla="*/ 4725 h 10000"/>
              <a:gd name="connsiteX16" fmla="*/ 4177 w 12399"/>
              <a:gd name="connsiteY16" fmla="*/ 5263 h 10000"/>
              <a:gd name="connsiteX17" fmla="*/ 298 w 12399"/>
              <a:gd name="connsiteY17" fmla="*/ 4527 h 10000"/>
              <a:gd name="connsiteX18" fmla="*/ 98 w 12399"/>
              <a:gd name="connsiteY18" fmla="*/ 5791 h 10000"/>
              <a:gd name="connsiteX19" fmla="*/ 630 w 12399"/>
              <a:gd name="connsiteY19" fmla="*/ 6737 h 10000"/>
              <a:gd name="connsiteX20" fmla="*/ 2498 w 12399"/>
              <a:gd name="connsiteY20" fmla="*/ 7545 h 10000"/>
              <a:gd name="connsiteX21" fmla="*/ 3477 w 12399"/>
              <a:gd name="connsiteY21" fmla="*/ 8138 h 10000"/>
              <a:gd name="connsiteX22" fmla="*/ 5734 w 12399"/>
              <a:gd name="connsiteY22" fmla="*/ 8105 h 10000"/>
              <a:gd name="connsiteX23" fmla="*/ 6581 w 12399"/>
              <a:gd name="connsiteY23" fmla="*/ 7614 h 10000"/>
              <a:gd name="connsiteX24" fmla="*/ 6970 w 12399"/>
              <a:gd name="connsiteY24" fmla="*/ 7686 h 10000"/>
              <a:gd name="connsiteX25" fmla="*/ 7108 w 12399"/>
              <a:gd name="connsiteY25" fmla="*/ 7982 h 10000"/>
              <a:gd name="connsiteX26" fmla="*/ 7280 w 12399"/>
              <a:gd name="connsiteY26" fmla="*/ 8238 h 10000"/>
              <a:gd name="connsiteX27" fmla="*/ 7361 w 12399"/>
              <a:gd name="connsiteY27" fmla="*/ 8575 h 10000"/>
              <a:gd name="connsiteX28" fmla="*/ 7601 w 12399"/>
              <a:gd name="connsiteY28" fmla="*/ 8790 h 10000"/>
              <a:gd name="connsiteX29" fmla="*/ 7876 w 12399"/>
              <a:gd name="connsiteY29" fmla="*/ 8953 h 10000"/>
              <a:gd name="connsiteX30" fmla="*/ 8208 w 12399"/>
              <a:gd name="connsiteY30" fmla="*/ 9965 h 10000"/>
              <a:gd name="connsiteX31" fmla="*/ 9926 w 12399"/>
              <a:gd name="connsiteY31" fmla="*/ 9413 h 10000"/>
              <a:gd name="connsiteX32" fmla="*/ 10876 w 12399"/>
              <a:gd name="connsiteY32" fmla="*/ 9229 h 10000"/>
              <a:gd name="connsiteX33" fmla="*/ 11392 w 12399"/>
              <a:gd name="connsiteY33" fmla="*/ 8442 h 10000"/>
              <a:gd name="connsiteX34" fmla="*/ 10790 w 12399"/>
              <a:gd name="connsiteY34" fmla="*/ 7415 h 10000"/>
              <a:gd name="connsiteX35" fmla="*/ 11879 w 12399"/>
              <a:gd name="connsiteY35" fmla="*/ 7352 h 10000"/>
              <a:gd name="connsiteX36" fmla="*/ 10493 w 12399"/>
              <a:gd name="connsiteY36" fmla="*/ 5292 h 10000"/>
              <a:gd name="connsiteX37" fmla="*/ 9467 w 12399"/>
              <a:gd name="connsiteY37" fmla="*/ 5325 h 10000"/>
              <a:gd name="connsiteX38" fmla="*/ 9433 w 12399"/>
              <a:gd name="connsiteY38" fmla="*/ 5263 h 10000"/>
              <a:gd name="connsiteX39" fmla="*/ 9863 w 12399"/>
              <a:gd name="connsiteY39" fmla="*/ 4508 h 10000"/>
              <a:gd name="connsiteX40" fmla="*/ 10383 w 12399"/>
              <a:gd name="connsiteY40" fmla="*/ 3945 h 10000"/>
              <a:gd name="connsiteX41" fmla="*/ 10464 w 12399"/>
              <a:gd name="connsiteY41" fmla="*/ 4017 h 10000"/>
              <a:gd name="connsiteX42" fmla="*/ 11403 w 12399"/>
              <a:gd name="connsiteY42" fmla="*/ 4088 h 10000"/>
              <a:gd name="connsiteX43" fmla="*/ 11529 w 12399"/>
              <a:gd name="connsiteY43" fmla="*/ 3925 h 10000"/>
              <a:gd name="connsiteX44" fmla="*/ 11632 w 12399"/>
              <a:gd name="connsiteY44" fmla="*/ 3179 h 10000"/>
              <a:gd name="connsiteX45" fmla="*/ 11392 w 12399"/>
              <a:gd name="connsiteY45" fmla="*/ 2494 h 10000"/>
              <a:gd name="connsiteX46" fmla="*/ 12067 w 12399"/>
              <a:gd name="connsiteY46" fmla="*/ 1911 h 10000"/>
              <a:gd name="connsiteX47" fmla="*/ 12399 w 12399"/>
              <a:gd name="connsiteY47" fmla="*/ 971 h 10000"/>
              <a:gd name="connsiteX48" fmla="*/ 11941 w 12399"/>
              <a:gd name="connsiteY48" fmla="*/ 480 h 10000"/>
              <a:gd name="connsiteX49" fmla="*/ 11277 w 12399"/>
              <a:gd name="connsiteY49" fmla="*/ 440 h 10000"/>
              <a:gd name="connsiteX50" fmla="*/ 11003 w 12399"/>
              <a:gd name="connsiteY50" fmla="*/ 684 h 10000"/>
              <a:gd name="connsiteX51" fmla="*/ 10326 w 12399"/>
              <a:gd name="connsiteY51" fmla="*/ 470 h 10000"/>
              <a:gd name="connsiteX52" fmla="*/ 9731 w 12399"/>
              <a:gd name="connsiteY52" fmla="*/ 236 h 10000"/>
              <a:gd name="connsiteX53" fmla="*/ 9296 w 12399"/>
              <a:gd name="connsiteY53" fmla="*/ 0 h 10000"/>
              <a:gd name="connsiteX54" fmla="*/ 8528 w 12399"/>
              <a:gd name="connsiteY54" fmla="*/ 552 h 10000"/>
              <a:gd name="connsiteX55" fmla="*/ 7830 w 12399"/>
              <a:gd name="connsiteY55" fmla="*/ 1176 h 10000"/>
              <a:gd name="connsiteX0" fmla="*/ 7732 w 12301"/>
              <a:gd name="connsiteY0" fmla="*/ 1176 h 10000"/>
              <a:gd name="connsiteX1" fmla="*/ 7033 w 12301"/>
              <a:gd name="connsiteY1" fmla="*/ 2075 h 10000"/>
              <a:gd name="connsiteX2" fmla="*/ 5785 w 12301"/>
              <a:gd name="connsiteY2" fmla="*/ 3046 h 10000"/>
              <a:gd name="connsiteX3" fmla="*/ 4685 w 12301"/>
              <a:gd name="connsiteY3" fmla="*/ 2156 h 10000"/>
              <a:gd name="connsiteX4" fmla="*/ 3850 w 12301"/>
              <a:gd name="connsiteY4" fmla="*/ 1911 h 10000"/>
              <a:gd name="connsiteX5" fmla="*/ 2601 w 12301"/>
              <a:gd name="connsiteY5" fmla="*/ 1993 h 10000"/>
              <a:gd name="connsiteX6" fmla="*/ 2373 w 12301"/>
              <a:gd name="connsiteY6" fmla="*/ 2279 h 10000"/>
              <a:gd name="connsiteX7" fmla="*/ 3048 w 12301"/>
              <a:gd name="connsiteY7" fmla="*/ 2719 h 10000"/>
              <a:gd name="connsiteX8" fmla="*/ 3483 w 12301"/>
              <a:gd name="connsiteY8" fmla="*/ 2882 h 10000"/>
              <a:gd name="connsiteX9" fmla="*/ 3850 w 12301"/>
              <a:gd name="connsiteY9" fmla="*/ 3117 h 10000"/>
              <a:gd name="connsiteX10" fmla="*/ 3769 w 12301"/>
              <a:gd name="connsiteY10" fmla="*/ 3802 h 10000"/>
              <a:gd name="connsiteX11" fmla="*/ 2601 w 12301"/>
              <a:gd name="connsiteY11" fmla="*/ 3597 h 10000"/>
              <a:gd name="connsiteX12" fmla="*/ 2373 w 12301"/>
              <a:gd name="connsiteY12" fmla="*/ 4221 h 10000"/>
              <a:gd name="connsiteX13" fmla="*/ 2601 w 12301"/>
              <a:gd name="connsiteY13" fmla="*/ 4221 h 10000"/>
              <a:gd name="connsiteX14" fmla="*/ 2762 w 12301"/>
              <a:gd name="connsiteY14" fmla="*/ 4017 h 10000"/>
              <a:gd name="connsiteX15" fmla="*/ 189 w 12301"/>
              <a:gd name="connsiteY15" fmla="*/ 4725 h 10000"/>
              <a:gd name="connsiteX16" fmla="*/ 418 w 12301"/>
              <a:gd name="connsiteY16" fmla="*/ 4602 h 10000"/>
              <a:gd name="connsiteX17" fmla="*/ 200 w 12301"/>
              <a:gd name="connsiteY17" fmla="*/ 4527 h 10000"/>
              <a:gd name="connsiteX18" fmla="*/ 0 w 12301"/>
              <a:gd name="connsiteY18" fmla="*/ 5791 h 10000"/>
              <a:gd name="connsiteX19" fmla="*/ 532 w 12301"/>
              <a:gd name="connsiteY19" fmla="*/ 6737 h 10000"/>
              <a:gd name="connsiteX20" fmla="*/ 2400 w 12301"/>
              <a:gd name="connsiteY20" fmla="*/ 7545 h 10000"/>
              <a:gd name="connsiteX21" fmla="*/ 3379 w 12301"/>
              <a:gd name="connsiteY21" fmla="*/ 8138 h 10000"/>
              <a:gd name="connsiteX22" fmla="*/ 5636 w 12301"/>
              <a:gd name="connsiteY22" fmla="*/ 8105 h 10000"/>
              <a:gd name="connsiteX23" fmla="*/ 6483 w 12301"/>
              <a:gd name="connsiteY23" fmla="*/ 7614 h 10000"/>
              <a:gd name="connsiteX24" fmla="*/ 6872 w 12301"/>
              <a:gd name="connsiteY24" fmla="*/ 7686 h 10000"/>
              <a:gd name="connsiteX25" fmla="*/ 7010 w 12301"/>
              <a:gd name="connsiteY25" fmla="*/ 7982 h 10000"/>
              <a:gd name="connsiteX26" fmla="*/ 7182 w 12301"/>
              <a:gd name="connsiteY26" fmla="*/ 8238 h 10000"/>
              <a:gd name="connsiteX27" fmla="*/ 7263 w 12301"/>
              <a:gd name="connsiteY27" fmla="*/ 8575 h 10000"/>
              <a:gd name="connsiteX28" fmla="*/ 7503 w 12301"/>
              <a:gd name="connsiteY28" fmla="*/ 8790 h 10000"/>
              <a:gd name="connsiteX29" fmla="*/ 7778 w 12301"/>
              <a:gd name="connsiteY29" fmla="*/ 8953 h 10000"/>
              <a:gd name="connsiteX30" fmla="*/ 8110 w 12301"/>
              <a:gd name="connsiteY30" fmla="*/ 9965 h 10000"/>
              <a:gd name="connsiteX31" fmla="*/ 9828 w 12301"/>
              <a:gd name="connsiteY31" fmla="*/ 9413 h 10000"/>
              <a:gd name="connsiteX32" fmla="*/ 10778 w 12301"/>
              <a:gd name="connsiteY32" fmla="*/ 9229 h 10000"/>
              <a:gd name="connsiteX33" fmla="*/ 11294 w 12301"/>
              <a:gd name="connsiteY33" fmla="*/ 8442 h 10000"/>
              <a:gd name="connsiteX34" fmla="*/ 10692 w 12301"/>
              <a:gd name="connsiteY34" fmla="*/ 7415 h 10000"/>
              <a:gd name="connsiteX35" fmla="*/ 11781 w 12301"/>
              <a:gd name="connsiteY35" fmla="*/ 7352 h 10000"/>
              <a:gd name="connsiteX36" fmla="*/ 10395 w 12301"/>
              <a:gd name="connsiteY36" fmla="*/ 5292 h 10000"/>
              <a:gd name="connsiteX37" fmla="*/ 9369 w 12301"/>
              <a:gd name="connsiteY37" fmla="*/ 5325 h 10000"/>
              <a:gd name="connsiteX38" fmla="*/ 9335 w 12301"/>
              <a:gd name="connsiteY38" fmla="*/ 5263 h 10000"/>
              <a:gd name="connsiteX39" fmla="*/ 9765 w 12301"/>
              <a:gd name="connsiteY39" fmla="*/ 4508 h 10000"/>
              <a:gd name="connsiteX40" fmla="*/ 10285 w 12301"/>
              <a:gd name="connsiteY40" fmla="*/ 3945 h 10000"/>
              <a:gd name="connsiteX41" fmla="*/ 10366 w 12301"/>
              <a:gd name="connsiteY41" fmla="*/ 4017 h 10000"/>
              <a:gd name="connsiteX42" fmla="*/ 11305 w 12301"/>
              <a:gd name="connsiteY42" fmla="*/ 4088 h 10000"/>
              <a:gd name="connsiteX43" fmla="*/ 11431 w 12301"/>
              <a:gd name="connsiteY43" fmla="*/ 3925 h 10000"/>
              <a:gd name="connsiteX44" fmla="*/ 11534 w 12301"/>
              <a:gd name="connsiteY44" fmla="*/ 3179 h 10000"/>
              <a:gd name="connsiteX45" fmla="*/ 11294 w 12301"/>
              <a:gd name="connsiteY45" fmla="*/ 2494 h 10000"/>
              <a:gd name="connsiteX46" fmla="*/ 11969 w 12301"/>
              <a:gd name="connsiteY46" fmla="*/ 1911 h 10000"/>
              <a:gd name="connsiteX47" fmla="*/ 12301 w 12301"/>
              <a:gd name="connsiteY47" fmla="*/ 971 h 10000"/>
              <a:gd name="connsiteX48" fmla="*/ 11843 w 12301"/>
              <a:gd name="connsiteY48" fmla="*/ 480 h 10000"/>
              <a:gd name="connsiteX49" fmla="*/ 11179 w 12301"/>
              <a:gd name="connsiteY49" fmla="*/ 440 h 10000"/>
              <a:gd name="connsiteX50" fmla="*/ 10905 w 12301"/>
              <a:gd name="connsiteY50" fmla="*/ 684 h 10000"/>
              <a:gd name="connsiteX51" fmla="*/ 10228 w 12301"/>
              <a:gd name="connsiteY51" fmla="*/ 470 h 10000"/>
              <a:gd name="connsiteX52" fmla="*/ 9633 w 12301"/>
              <a:gd name="connsiteY52" fmla="*/ 236 h 10000"/>
              <a:gd name="connsiteX53" fmla="*/ 9198 w 12301"/>
              <a:gd name="connsiteY53" fmla="*/ 0 h 10000"/>
              <a:gd name="connsiteX54" fmla="*/ 8430 w 12301"/>
              <a:gd name="connsiteY54" fmla="*/ 552 h 10000"/>
              <a:gd name="connsiteX55" fmla="*/ 7732 w 12301"/>
              <a:gd name="connsiteY55" fmla="*/ 1176 h 10000"/>
              <a:gd name="connsiteX0" fmla="*/ 7732 w 12301"/>
              <a:gd name="connsiteY0" fmla="*/ 1176 h 10000"/>
              <a:gd name="connsiteX1" fmla="*/ 7033 w 12301"/>
              <a:gd name="connsiteY1" fmla="*/ 2075 h 10000"/>
              <a:gd name="connsiteX2" fmla="*/ 5785 w 12301"/>
              <a:gd name="connsiteY2" fmla="*/ 3046 h 10000"/>
              <a:gd name="connsiteX3" fmla="*/ 4685 w 12301"/>
              <a:gd name="connsiteY3" fmla="*/ 2156 h 10000"/>
              <a:gd name="connsiteX4" fmla="*/ 3850 w 12301"/>
              <a:gd name="connsiteY4" fmla="*/ 1911 h 10000"/>
              <a:gd name="connsiteX5" fmla="*/ 2601 w 12301"/>
              <a:gd name="connsiteY5" fmla="*/ 1993 h 10000"/>
              <a:gd name="connsiteX6" fmla="*/ 2373 w 12301"/>
              <a:gd name="connsiteY6" fmla="*/ 2279 h 10000"/>
              <a:gd name="connsiteX7" fmla="*/ 3048 w 12301"/>
              <a:gd name="connsiteY7" fmla="*/ 2719 h 10000"/>
              <a:gd name="connsiteX8" fmla="*/ 3483 w 12301"/>
              <a:gd name="connsiteY8" fmla="*/ 2882 h 10000"/>
              <a:gd name="connsiteX9" fmla="*/ 3850 w 12301"/>
              <a:gd name="connsiteY9" fmla="*/ 3117 h 10000"/>
              <a:gd name="connsiteX10" fmla="*/ 3769 w 12301"/>
              <a:gd name="connsiteY10" fmla="*/ 3802 h 10000"/>
              <a:gd name="connsiteX11" fmla="*/ 2601 w 12301"/>
              <a:gd name="connsiteY11" fmla="*/ 3597 h 10000"/>
              <a:gd name="connsiteX12" fmla="*/ 2373 w 12301"/>
              <a:gd name="connsiteY12" fmla="*/ 4221 h 10000"/>
              <a:gd name="connsiteX13" fmla="*/ 590 w 12301"/>
              <a:gd name="connsiteY13" fmla="*/ 3395 h 10000"/>
              <a:gd name="connsiteX14" fmla="*/ 2762 w 12301"/>
              <a:gd name="connsiteY14" fmla="*/ 4017 h 10000"/>
              <a:gd name="connsiteX15" fmla="*/ 189 w 12301"/>
              <a:gd name="connsiteY15" fmla="*/ 4725 h 10000"/>
              <a:gd name="connsiteX16" fmla="*/ 418 w 12301"/>
              <a:gd name="connsiteY16" fmla="*/ 4602 h 10000"/>
              <a:gd name="connsiteX17" fmla="*/ 200 w 12301"/>
              <a:gd name="connsiteY17" fmla="*/ 4527 h 10000"/>
              <a:gd name="connsiteX18" fmla="*/ 0 w 12301"/>
              <a:gd name="connsiteY18" fmla="*/ 5791 h 10000"/>
              <a:gd name="connsiteX19" fmla="*/ 532 w 12301"/>
              <a:gd name="connsiteY19" fmla="*/ 6737 h 10000"/>
              <a:gd name="connsiteX20" fmla="*/ 2400 w 12301"/>
              <a:gd name="connsiteY20" fmla="*/ 7545 h 10000"/>
              <a:gd name="connsiteX21" fmla="*/ 3379 w 12301"/>
              <a:gd name="connsiteY21" fmla="*/ 8138 h 10000"/>
              <a:gd name="connsiteX22" fmla="*/ 5636 w 12301"/>
              <a:gd name="connsiteY22" fmla="*/ 8105 h 10000"/>
              <a:gd name="connsiteX23" fmla="*/ 6483 w 12301"/>
              <a:gd name="connsiteY23" fmla="*/ 7614 h 10000"/>
              <a:gd name="connsiteX24" fmla="*/ 6872 w 12301"/>
              <a:gd name="connsiteY24" fmla="*/ 7686 h 10000"/>
              <a:gd name="connsiteX25" fmla="*/ 7010 w 12301"/>
              <a:gd name="connsiteY25" fmla="*/ 7982 h 10000"/>
              <a:gd name="connsiteX26" fmla="*/ 7182 w 12301"/>
              <a:gd name="connsiteY26" fmla="*/ 8238 h 10000"/>
              <a:gd name="connsiteX27" fmla="*/ 7263 w 12301"/>
              <a:gd name="connsiteY27" fmla="*/ 8575 h 10000"/>
              <a:gd name="connsiteX28" fmla="*/ 7503 w 12301"/>
              <a:gd name="connsiteY28" fmla="*/ 8790 h 10000"/>
              <a:gd name="connsiteX29" fmla="*/ 7778 w 12301"/>
              <a:gd name="connsiteY29" fmla="*/ 8953 h 10000"/>
              <a:gd name="connsiteX30" fmla="*/ 8110 w 12301"/>
              <a:gd name="connsiteY30" fmla="*/ 9965 h 10000"/>
              <a:gd name="connsiteX31" fmla="*/ 9828 w 12301"/>
              <a:gd name="connsiteY31" fmla="*/ 9413 h 10000"/>
              <a:gd name="connsiteX32" fmla="*/ 10778 w 12301"/>
              <a:gd name="connsiteY32" fmla="*/ 9229 h 10000"/>
              <a:gd name="connsiteX33" fmla="*/ 11294 w 12301"/>
              <a:gd name="connsiteY33" fmla="*/ 8442 h 10000"/>
              <a:gd name="connsiteX34" fmla="*/ 10692 w 12301"/>
              <a:gd name="connsiteY34" fmla="*/ 7415 h 10000"/>
              <a:gd name="connsiteX35" fmla="*/ 11781 w 12301"/>
              <a:gd name="connsiteY35" fmla="*/ 7352 h 10000"/>
              <a:gd name="connsiteX36" fmla="*/ 10395 w 12301"/>
              <a:gd name="connsiteY36" fmla="*/ 5292 h 10000"/>
              <a:gd name="connsiteX37" fmla="*/ 9369 w 12301"/>
              <a:gd name="connsiteY37" fmla="*/ 5325 h 10000"/>
              <a:gd name="connsiteX38" fmla="*/ 9335 w 12301"/>
              <a:gd name="connsiteY38" fmla="*/ 5263 h 10000"/>
              <a:gd name="connsiteX39" fmla="*/ 9765 w 12301"/>
              <a:gd name="connsiteY39" fmla="*/ 4508 h 10000"/>
              <a:gd name="connsiteX40" fmla="*/ 10285 w 12301"/>
              <a:gd name="connsiteY40" fmla="*/ 3945 h 10000"/>
              <a:gd name="connsiteX41" fmla="*/ 10366 w 12301"/>
              <a:gd name="connsiteY41" fmla="*/ 4017 h 10000"/>
              <a:gd name="connsiteX42" fmla="*/ 11305 w 12301"/>
              <a:gd name="connsiteY42" fmla="*/ 4088 h 10000"/>
              <a:gd name="connsiteX43" fmla="*/ 11431 w 12301"/>
              <a:gd name="connsiteY43" fmla="*/ 3925 h 10000"/>
              <a:gd name="connsiteX44" fmla="*/ 11534 w 12301"/>
              <a:gd name="connsiteY44" fmla="*/ 3179 h 10000"/>
              <a:gd name="connsiteX45" fmla="*/ 11294 w 12301"/>
              <a:gd name="connsiteY45" fmla="*/ 2494 h 10000"/>
              <a:gd name="connsiteX46" fmla="*/ 11969 w 12301"/>
              <a:gd name="connsiteY46" fmla="*/ 1911 h 10000"/>
              <a:gd name="connsiteX47" fmla="*/ 12301 w 12301"/>
              <a:gd name="connsiteY47" fmla="*/ 971 h 10000"/>
              <a:gd name="connsiteX48" fmla="*/ 11843 w 12301"/>
              <a:gd name="connsiteY48" fmla="*/ 480 h 10000"/>
              <a:gd name="connsiteX49" fmla="*/ 11179 w 12301"/>
              <a:gd name="connsiteY49" fmla="*/ 440 h 10000"/>
              <a:gd name="connsiteX50" fmla="*/ 10905 w 12301"/>
              <a:gd name="connsiteY50" fmla="*/ 684 h 10000"/>
              <a:gd name="connsiteX51" fmla="*/ 10228 w 12301"/>
              <a:gd name="connsiteY51" fmla="*/ 470 h 10000"/>
              <a:gd name="connsiteX52" fmla="*/ 9633 w 12301"/>
              <a:gd name="connsiteY52" fmla="*/ 236 h 10000"/>
              <a:gd name="connsiteX53" fmla="*/ 9198 w 12301"/>
              <a:gd name="connsiteY53" fmla="*/ 0 h 10000"/>
              <a:gd name="connsiteX54" fmla="*/ 8430 w 12301"/>
              <a:gd name="connsiteY54" fmla="*/ 552 h 10000"/>
              <a:gd name="connsiteX55" fmla="*/ 7732 w 12301"/>
              <a:gd name="connsiteY55" fmla="*/ 1176 h 10000"/>
              <a:gd name="connsiteX0" fmla="*/ 7732 w 12301"/>
              <a:gd name="connsiteY0" fmla="*/ 1176 h 10000"/>
              <a:gd name="connsiteX1" fmla="*/ 7033 w 12301"/>
              <a:gd name="connsiteY1" fmla="*/ 2075 h 10000"/>
              <a:gd name="connsiteX2" fmla="*/ 5785 w 12301"/>
              <a:gd name="connsiteY2" fmla="*/ 3046 h 10000"/>
              <a:gd name="connsiteX3" fmla="*/ 4685 w 12301"/>
              <a:gd name="connsiteY3" fmla="*/ 2156 h 10000"/>
              <a:gd name="connsiteX4" fmla="*/ 3850 w 12301"/>
              <a:gd name="connsiteY4" fmla="*/ 1911 h 10000"/>
              <a:gd name="connsiteX5" fmla="*/ 2601 w 12301"/>
              <a:gd name="connsiteY5" fmla="*/ 1993 h 10000"/>
              <a:gd name="connsiteX6" fmla="*/ 2373 w 12301"/>
              <a:gd name="connsiteY6" fmla="*/ 2279 h 10000"/>
              <a:gd name="connsiteX7" fmla="*/ 3048 w 12301"/>
              <a:gd name="connsiteY7" fmla="*/ 2719 h 10000"/>
              <a:gd name="connsiteX8" fmla="*/ 3483 w 12301"/>
              <a:gd name="connsiteY8" fmla="*/ 2882 h 10000"/>
              <a:gd name="connsiteX9" fmla="*/ 3850 w 12301"/>
              <a:gd name="connsiteY9" fmla="*/ 3117 h 10000"/>
              <a:gd name="connsiteX10" fmla="*/ 3769 w 12301"/>
              <a:gd name="connsiteY10" fmla="*/ 3802 h 10000"/>
              <a:gd name="connsiteX11" fmla="*/ 2601 w 12301"/>
              <a:gd name="connsiteY11" fmla="*/ 3597 h 10000"/>
              <a:gd name="connsiteX12" fmla="*/ 2373 w 12301"/>
              <a:gd name="connsiteY12" fmla="*/ 4221 h 10000"/>
              <a:gd name="connsiteX13" fmla="*/ 2762 w 12301"/>
              <a:gd name="connsiteY13" fmla="*/ 4017 h 10000"/>
              <a:gd name="connsiteX14" fmla="*/ 189 w 12301"/>
              <a:gd name="connsiteY14" fmla="*/ 4725 h 10000"/>
              <a:gd name="connsiteX15" fmla="*/ 418 w 12301"/>
              <a:gd name="connsiteY15" fmla="*/ 4602 h 10000"/>
              <a:gd name="connsiteX16" fmla="*/ 200 w 12301"/>
              <a:gd name="connsiteY16" fmla="*/ 4527 h 10000"/>
              <a:gd name="connsiteX17" fmla="*/ 0 w 12301"/>
              <a:gd name="connsiteY17" fmla="*/ 5791 h 10000"/>
              <a:gd name="connsiteX18" fmla="*/ 532 w 12301"/>
              <a:gd name="connsiteY18" fmla="*/ 6737 h 10000"/>
              <a:gd name="connsiteX19" fmla="*/ 2400 w 12301"/>
              <a:gd name="connsiteY19" fmla="*/ 7545 h 10000"/>
              <a:gd name="connsiteX20" fmla="*/ 3379 w 12301"/>
              <a:gd name="connsiteY20" fmla="*/ 8138 h 10000"/>
              <a:gd name="connsiteX21" fmla="*/ 5636 w 12301"/>
              <a:gd name="connsiteY21" fmla="*/ 8105 h 10000"/>
              <a:gd name="connsiteX22" fmla="*/ 6483 w 12301"/>
              <a:gd name="connsiteY22" fmla="*/ 7614 h 10000"/>
              <a:gd name="connsiteX23" fmla="*/ 6872 w 12301"/>
              <a:gd name="connsiteY23" fmla="*/ 7686 h 10000"/>
              <a:gd name="connsiteX24" fmla="*/ 7010 w 12301"/>
              <a:gd name="connsiteY24" fmla="*/ 7982 h 10000"/>
              <a:gd name="connsiteX25" fmla="*/ 7182 w 12301"/>
              <a:gd name="connsiteY25" fmla="*/ 8238 h 10000"/>
              <a:gd name="connsiteX26" fmla="*/ 7263 w 12301"/>
              <a:gd name="connsiteY26" fmla="*/ 8575 h 10000"/>
              <a:gd name="connsiteX27" fmla="*/ 7503 w 12301"/>
              <a:gd name="connsiteY27" fmla="*/ 8790 h 10000"/>
              <a:gd name="connsiteX28" fmla="*/ 7778 w 12301"/>
              <a:gd name="connsiteY28" fmla="*/ 8953 h 10000"/>
              <a:gd name="connsiteX29" fmla="*/ 8110 w 12301"/>
              <a:gd name="connsiteY29" fmla="*/ 9965 h 10000"/>
              <a:gd name="connsiteX30" fmla="*/ 9828 w 12301"/>
              <a:gd name="connsiteY30" fmla="*/ 9413 h 10000"/>
              <a:gd name="connsiteX31" fmla="*/ 10778 w 12301"/>
              <a:gd name="connsiteY31" fmla="*/ 9229 h 10000"/>
              <a:gd name="connsiteX32" fmla="*/ 11294 w 12301"/>
              <a:gd name="connsiteY32" fmla="*/ 8442 h 10000"/>
              <a:gd name="connsiteX33" fmla="*/ 10692 w 12301"/>
              <a:gd name="connsiteY33" fmla="*/ 7415 h 10000"/>
              <a:gd name="connsiteX34" fmla="*/ 11781 w 12301"/>
              <a:gd name="connsiteY34" fmla="*/ 7352 h 10000"/>
              <a:gd name="connsiteX35" fmla="*/ 10395 w 12301"/>
              <a:gd name="connsiteY35" fmla="*/ 5292 h 10000"/>
              <a:gd name="connsiteX36" fmla="*/ 9369 w 12301"/>
              <a:gd name="connsiteY36" fmla="*/ 5325 h 10000"/>
              <a:gd name="connsiteX37" fmla="*/ 9335 w 12301"/>
              <a:gd name="connsiteY37" fmla="*/ 5263 h 10000"/>
              <a:gd name="connsiteX38" fmla="*/ 9765 w 12301"/>
              <a:gd name="connsiteY38" fmla="*/ 4508 h 10000"/>
              <a:gd name="connsiteX39" fmla="*/ 10285 w 12301"/>
              <a:gd name="connsiteY39" fmla="*/ 3945 h 10000"/>
              <a:gd name="connsiteX40" fmla="*/ 10366 w 12301"/>
              <a:gd name="connsiteY40" fmla="*/ 4017 h 10000"/>
              <a:gd name="connsiteX41" fmla="*/ 11305 w 12301"/>
              <a:gd name="connsiteY41" fmla="*/ 4088 h 10000"/>
              <a:gd name="connsiteX42" fmla="*/ 11431 w 12301"/>
              <a:gd name="connsiteY42" fmla="*/ 3925 h 10000"/>
              <a:gd name="connsiteX43" fmla="*/ 11534 w 12301"/>
              <a:gd name="connsiteY43" fmla="*/ 3179 h 10000"/>
              <a:gd name="connsiteX44" fmla="*/ 11294 w 12301"/>
              <a:gd name="connsiteY44" fmla="*/ 2494 h 10000"/>
              <a:gd name="connsiteX45" fmla="*/ 11969 w 12301"/>
              <a:gd name="connsiteY45" fmla="*/ 1911 h 10000"/>
              <a:gd name="connsiteX46" fmla="*/ 12301 w 12301"/>
              <a:gd name="connsiteY46" fmla="*/ 971 h 10000"/>
              <a:gd name="connsiteX47" fmla="*/ 11843 w 12301"/>
              <a:gd name="connsiteY47" fmla="*/ 480 h 10000"/>
              <a:gd name="connsiteX48" fmla="*/ 11179 w 12301"/>
              <a:gd name="connsiteY48" fmla="*/ 440 h 10000"/>
              <a:gd name="connsiteX49" fmla="*/ 10905 w 12301"/>
              <a:gd name="connsiteY49" fmla="*/ 684 h 10000"/>
              <a:gd name="connsiteX50" fmla="*/ 10228 w 12301"/>
              <a:gd name="connsiteY50" fmla="*/ 470 h 10000"/>
              <a:gd name="connsiteX51" fmla="*/ 9633 w 12301"/>
              <a:gd name="connsiteY51" fmla="*/ 236 h 10000"/>
              <a:gd name="connsiteX52" fmla="*/ 9198 w 12301"/>
              <a:gd name="connsiteY52" fmla="*/ 0 h 10000"/>
              <a:gd name="connsiteX53" fmla="*/ 8430 w 12301"/>
              <a:gd name="connsiteY53" fmla="*/ 552 h 10000"/>
              <a:gd name="connsiteX54" fmla="*/ 7732 w 12301"/>
              <a:gd name="connsiteY54" fmla="*/ 1176 h 10000"/>
              <a:gd name="connsiteX0" fmla="*/ 7732 w 12301"/>
              <a:gd name="connsiteY0" fmla="*/ 1176 h 10000"/>
              <a:gd name="connsiteX1" fmla="*/ 7033 w 12301"/>
              <a:gd name="connsiteY1" fmla="*/ 2075 h 10000"/>
              <a:gd name="connsiteX2" fmla="*/ 5785 w 12301"/>
              <a:gd name="connsiteY2" fmla="*/ 3046 h 10000"/>
              <a:gd name="connsiteX3" fmla="*/ 4685 w 12301"/>
              <a:gd name="connsiteY3" fmla="*/ 2156 h 10000"/>
              <a:gd name="connsiteX4" fmla="*/ 3850 w 12301"/>
              <a:gd name="connsiteY4" fmla="*/ 1911 h 10000"/>
              <a:gd name="connsiteX5" fmla="*/ 2601 w 12301"/>
              <a:gd name="connsiteY5" fmla="*/ 1993 h 10000"/>
              <a:gd name="connsiteX6" fmla="*/ 2373 w 12301"/>
              <a:gd name="connsiteY6" fmla="*/ 2279 h 10000"/>
              <a:gd name="connsiteX7" fmla="*/ 3048 w 12301"/>
              <a:gd name="connsiteY7" fmla="*/ 2719 h 10000"/>
              <a:gd name="connsiteX8" fmla="*/ 3483 w 12301"/>
              <a:gd name="connsiteY8" fmla="*/ 2882 h 10000"/>
              <a:gd name="connsiteX9" fmla="*/ 3850 w 12301"/>
              <a:gd name="connsiteY9" fmla="*/ 3117 h 10000"/>
              <a:gd name="connsiteX10" fmla="*/ 3769 w 12301"/>
              <a:gd name="connsiteY10" fmla="*/ 3802 h 10000"/>
              <a:gd name="connsiteX11" fmla="*/ 2601 w 12301"/>
              <a:gd name="connsiteY11" fmla="*/ 3597 h 10000"/>
              <a:gd name="connsiteX12" fmla="*/ 2762 w 12301"/>
              <a:gd name="connsiteY12" fmla="*/ 4017 h 10000"/>
              <a:gd name="connsiteX13" fmla="*/ 189 w 12301"/>
              <a:gd name="connsiteY13" fmla="*/ 4725 h 10000"/>
              <a:gd name="connsiteX14" fmla="*/ 418 w 12301"/>
              <a:gd name="connsiteY14" fmla="*/ 4602 h 10000"/>
              <a:gd name="connsiteX15" fmla="*/ 200 w 12301"/>
              <a:gd name="connsiteY15" fmla="*/ 4527 h 10000"/>
              <a:gd name="connsiteX16" fmla="*/ 0 w 12301"/>
              <a:gd name="connsiteY16" fmla="*/ 5791 h 10000"/>
              <a:gd name="connsiteX17" fmla="*/ 532 w 12301"/>
              <a:gd name="connsiteY17" fmla="*/ 6737 h 10000"/>
              <a:gd name="connsiteX18" fmla="*/ 2400 w 12301"/>
              <a:gd name="connsiteY18" fmla="*/ 7545 h 10000"/>
              <a:gd name="connsiteX19" fmla="*/ 3379 w 12301"/>
              <a:gd name="connsiteY19" fmla="*/ 8138 h 10000"/>
              <a:gd name="connsiteX20" fmla="*/ 5636 w 12301"/>
              <a:gd name="connsiteY20" fmla="*/ 8105 h 10000"/>
              <a:gd name="connsiteX21" fmla="*/ 6483 w 12301"/>
              <a:gd name="connsiteY21" fmla="*/ 7614 h 10000"/>
              <a:gd name="connsiteX22" fmla="*/ 6872 w 12301"/>
              <a:gd name="connsiteY22" fmla="*/ 7686 h 10000"/>
              <a:gd name="connsiteX23" fmla="*/ 7010 w 12301"/>
              <a:gd name="connsiteY23" fmla="*/ 7982 h 10000"/>
              <a:gd name="connsiteX24" fmla="*/ 7182 w 12301"/>
              <a:gd name="connsiteY24" fmla="*/ 8238 h 10000"/>
              <a:gd name="connsiteX25" fmla="*/ 7263 w 12301"/>
              <a:gd name="connsiteY25" fmla="*/ 8575 h 10000"/>
              <a:gd name="connsiteX26" fmla="*/ 7503 w 12301"/>
              <a:gd name="connsiteY26" fmla="*/ 8790 h 10000"/>
              <a:gd name="connsiteX27" fmla="*/ 7778 w 12301"/>
              <a:gd name="connsiteY27" fmla="*/ 8953 h 10000"/>
              <a:gd name="connsiteX28" fmla="*/ 8110 w 12301"/>
              <a:gd name="connsiteY28" fmla="*/ 9965 h 10000"/>
              <a:gd name="connsiteX29" fmla="*/ 9828 w 12301"/>
              <a:gd name="connsiteY29" fmla="*/ 9413 h 10000"/>
              <a:gd name="connsiteX30" fmla="*/ 10778 w 12301"/>
              <a:gd name="connsiteY30" fmla="*/ 9229 h 10000"/>
              <a:gd name="connsiteX31" fmla="*/ 11294 w 12301"/>
              <a:gd name="connsiteY31" fmla="*/ 8442 h 10000"/>
              <a:gd name="connsiteX32" fmla="*/ 10692 w 12301"/>
              <a:gd name="connsiteY32" fmla="*/ 7415 h 10000"/>
              <a:gd name="connsiteX33" fmla="*/ 11781 w 12301"/>
              <a:gd name="connsiteY33" fmla="*/ 7352 h 10000"/>
              <a:gd name="connsiteX34" fmla="*/ 10395 w 12301"/>
              <a:gd name="connsiteY34" fmla="*/ 5292 h 10000"/>
              <a:gd name="connsiteX35" fmla="*/ 9369 w 12301"/>
              <a:gd name="connsiteY35" fmla="*/ 5325 h 10000"/>
              <a:gd name="connsiteX36" fmla="*/ 9335 w 12301"/>
              <a:gd name="connsiteY36" fmla="*/ 5263 h 10000"/>
              <a:gd name="connsiteX37" fmla="*/ 9765 w 12301"/>
              <a:gd name="connsiteY37" fmla="*/ 4508 h 10000"/>
              <a:gd name="connsiteX38" fmla="*/ 10285 w 12301"/>
              <a:gd name="connsiteY38" fmla="*/ 3945 h 10000"/>
              <a:gd name="connsiteX39" fmla="*/ 10366 w 12301"/>
              <a:gd name="connsiteY39" fmla="*/ 4017 h 10000"/>
              <a:gd name="connsiteX40" fmla="*/ 11305 w 12301"/>
              <a:gd name="connsiteY40" fmla="*/ 4088 h 10000"/>
              <a:gd name="connsiteX41" fmla="*/ 11431 w 12301"/>
              <a:gd name="connsiteY41" fmla="*/ 3925 h 10000"/>
              <a:gd name="connsiteX42" fmla="*/ 11534 w 12301"/>
              <a:gd name="connsiteY42" fmla="*/ 3179 h 10000"/>
              <a:gd name="connsiteX43" fmla="*/ 11294 w 12301"/>
              <a:gd name="connsiteY43" fmla="*/ 2494 h 10000"/>
              <a:gd name="connsiteX44" fmla="*/ 11969 w 12301"/>
              <a:gd name="connsiteY44" fmla="*/ 1911 h 10000"/>
              <a:gd name="connsiteX45" fmla="*/ 12301 w 12301"/>
              <a:gd name="connsiteY45" fmla="*/ 971 h 10000"/>
              <a:gd name="connsiteX46" fmla="*/ 11843 w 12301"/>
              <a:gd name="connsiteY46" fmla="*/ 480 h 10000"/>
              <a:gd name="connsiteX47" fmla="*/ 11179 w 12301"/>
              <a:gd name="connsiteY47" fmla="*/ 440 h 10000"/>
              <a:gd name="connsiteX48" fmla="*/ 10905 w 12301"/>
              <a:gd name="connsiteY48" fmla="*/ 684 h 10000"/>
              <a:gd name="connsiteX49" fmla="*/ 10228 w 12301"/>
              <a:gd name="connsiteY49" fmla="*/ 470 h 10000"/>
              <a:gd name="connsiteX50" fmla="*/ 9633 w 12301"/>
              <a:gd name="connsiteY50" fmla="*/ 236 h 10000"/>
              <a:gd name="connsiteX51" fmla="*/ 9198 w 12301"/>
              <a:gd name="connsiteY51" fmla="*/ 0 h 10000"/>
              <a:gd name="connsiteX52" fmla="*/ 8430 w 12301"/>
              <a:gd name="connsiteY52" fmla="*/ 552 h 10000"/>
              <a:gd name="connsiteX53" fmla="*/ 7732 w 12301"/>
              <a:gd name="connsiteY53" fmla="*/ 1176 h 10000"/>
              <a:gd name="connsiteX0" fmla="*/ 7732 w 12301"/>
              <a:gd name="connsiteY0" fmla="*/ 1176 h 10000"/>
              <a:gd name="connsiteX1" fmla="*/ 7033 w 12301"/>
              <a:gd name="connsiteY1" fmla="*/ 2075 h 10000"/>
              <a:gd name="connsiteX2" fmla="*/ 5785 w 12301"/>
              <a:gd name="connsiteY2" fmla="*/ 3046 h 10000"/>
              <a:gd name="connsiteX3" fmla="*/ 4685 w 12301"/>
              <a:gd name="connsiteY3" fmla="*/ 2156 h 10000"/>
              <a:gd name="connsiteX4" fmla="*/ 3850 w 12301"/>
              <a:gd name="connsiteY4" fmla="*/ 1911 h 10000"/>
              <a:gd name="connsiteX5" fmla="*/ 2601 w 12301"/>
              <a:gd name="connsiteY5" fmla="*/ 1993 h 10000"/>
              <a:gd name="connsiteX6" fmla="*/ 2373 w 12301"/>
              <a:gd name="connsiteY6" fmla="*/ 2279 h 10000"/>
              <a:gd name="connsiteX7" fmla="*/ 3048 w 12301"/>
              <a:gd name="connsiteY7" fmla="*/ 2719 h 10000"/>
              <a:gd name="connsiteX8" fmla="*/ 3483 w 12301"/>
              <a:gd name="connsiteY8" fmla="*/ 2882 h 10000"/>
              <a:gd name="connsiteX9" fmla="*/ 3850 w 12301"/>
              <a:gd name="connsiteY9" fmla="*/ 3117 h 10000"/>
              <a:gd name="connsiteX10" fmla="*/ 3769 w 12301"/>
              <a:gd name="connsiteY10" fmla="*/ 3802 h 10000"/>
              <a:gd name="connsiteX11" fmla="*/ 2762 w 12301"/>
              <a:gd name="connsiteY11" fmla="*/ 4017 h 10000"/>
              <a:gd name="connsiteX12" fmla="*/ 189 w 12301"/>
              <a:gd name="connsiteY12" fmla="*/ 4725 h 10000"/>
              <a:gd name="connsiteX13" fmla="*/ 418 w 12301"/>
              <a:gd name="connsiteY13" fmla="*/ 4602 h 10000"/>
              <a:gd name="connsiteX14" fmla="*/ 200 w 12301"/>
              <a:gd name="connsiteY14" fmla="*/ 4527 h 10000"/>
              <a:gd name="connsiteX15" fmla="*/ 0 w 12301"/>
              <a:gd name="connsiteY15" fmla="*/ 5791 h 10000"/>
              <a:gd name="connsiteX16" fmla="*/ 532 w 12301"/>
              <a:gd name="connsiteY16" fmla="*/ 6737 h 10000"/>
              <a:gd name="connsiteX17" fmla="*/ 2400 w 12301"/>
              <a:gd name="connsiteY17" fmla="*/ 7545 h 10000"/>
              <a:gd name="connsiteX18" fmla="*/ 3379 w 12301"/>
              <a:gd name="connsiteY18" fmla="*/ 8138 h 10000"/>
              <a:gd name="connsiteX19" fmla="*/ 5636 w 12301"/>
              <a:gd name="connsiteY19" fmla="*/ 8105 h 10000"/>
              <a:gd name="connsiteX20" fmla="*/ 6483 w 12301"/>
              <a:gd name="connsiteY20" fmla="*/ 7614 h 10000"/>
              <a:gd name="connsiteX21" fmla="*/ 6872 w 12301"/>
              <a:gd name="connsiteY21" fmla="*/ 7686 h 10000"/>
              <a:gd name="connsiteX22" fmla="*/ 7010 w 12301"/>
              <a:gd name="connsiteY22" fmla="*/ 7982 h 10000"/>
              <a:gd name="connsiteX23" fmla="*/ 7182 w 12301"/>
              <a:gd name="connsiteY23" fmla="*/ 8238 h 10000"/>
              <a:gd name="connsiteX24" fmla="*/ 7263 w 12301"/>
              <a:gd name="connsiteY24" fmla="*/ 8575 h 10000"/>
              <a:gd name="connsiteX25" fmla="*/ 7503 w 12301"/>
              <a:gd name="connsiteY25" fmla="*/ 8790 h 10000"/>
              <a:gd name="connsiteX26" fmla="*/ 7778 w 12301"/>
              <a:gd name="connsiteY26" fmla="*/ 8953 h 10000"/>
              <a:gd name="connsiteX27" fmla="*/ 8110 w 12301"/>
              <a:gd name="connsiteY27" fmla="*/ 9965 h 10000"/>
              <a:gd name="connsiteX28" fmla="*/ 9828 w 12301"/>
              <a:gd name="connsiteY28" fmla="*/ 9413 h 10000"/>
              <a:gd name="connsiteX29" fmla="*/ 10778 w 12301"/>
              <a:gd name="connsiteY29" fmla="*/ 9229 h 10000"/>
              <a:gd name="connsiteX30" fmla="*/ 11294 w 12301"/>
              <a:gd name="connsiteY30" fmla="*/ 8442 h 10000"/>
              <a:gd name="connsiteX31" fmla="*/ 10692 w 12301"/>
              <a:gd name="connsiteY31" fmla="*/ 7415 h 10000"/>
              <a:gd name="connsiteX32" fmla="*/ 11781 w 12301"/>
              <a:gd name="connsiteY32" fmla="*/ 7352 h 10000"/>
              <a:gd name="connsiteX33" fmla="*/ 10395 w 12301"/>
              <a:gd name="connsiteY33" fmla="*/ 5292 h 10000"/>
              <a:gd name="connsiteX34" fmla="*/ 9369 w 12301"/>
              <a:gd name="connsiteY34" fmla="*/ 5325 h 10000"/>
              <a:gd name="connsiteX35" fmla="*/ 9335 w 12301"/>
              <a:gd name="connsiteY35" fmla="*/ 5263 h 10000"/>
              <a:gd name="connsiteX36" fmla="*/ 9765 w 12301"/>
              <a:gd name="connsiteY36" fmla="*/ 4508 h 10000"/>
              <a:gd name="connsiteX37" fmla="*/ 10285 w 12301"/>
              <a:gd name="connsiteY37" fmla="*/ 3945 h 10000"/>
              <a:gd name="connsiteX38" fmla="*/ 10366 w 12301"/>
              <a:gd name="connsiteY38" fmla="*/ 4017 h 10000"/>
              <a:gd name="connsiteX39" fmla="*/ 11305 w 12301"/>
              <a:gd name="connsiteY39" fmla="*/ 4088 h 10000"/>
              <a:gd name="connsiteX40" fmla="*/ 11431 w 12301"/>
              <a:gd name="connsiteY40" fmla="*/ 3925 h 10000"/>
              <a:gd name="connsiteX41" fmla="*/ 11534 w 12301"/>
              <a:gd name="connsiteY41" fmla="*/ 3179 h 10000"/>
              <a:gd name="connsiteX42" fmla="*/ 11294 w 12301"/>
              <a:gd name="connsiteY42" fmla="*/ 2494 h 10000"/>
              <a:gd name="connsiteX43" fmla="*/ 11969 w 12301"/>
              <a:gd name="connsiteY43" fmla="*/ 1911 h 10000"/>
              <a:gd name="connsiteX44" fmla="*/ 12301 w 12301"/>
              <a:gd name="connsiteY44" fmla="*/ 971 h 10000"/>
              <a:gd name="connsiteX45" fmla="*/ 11843 w 12301"/>
              <a:gd name="connsiteY45" fmla="*/ 480 h 10000"/>
              <a:gd name="connsiteX46" fmla="*/ 11179 w 12301"/>
              <a:gd name="connsiteY46" fmla="*/ 440 h 10000"/>
              <a:gd name="connsiteX47" fmla="*/ 10905 w 12301"/>
              <a:gd name="connsiteY47" fmla="*/ 684 h 10000"/>
              <a:gd name="connsiteX48" fmla="*/ 10228 w 12301"/>
              <a:gd name="connsiteY48" fmla="*/ 470 h 10000"/>
              <a:gd name="connsiteX49" fmla="*/ 9633 w 12301"/>
              <a:gd name="connsiteY49" fmla="*/ 236 h 10000"/>
              <a:gd name="connsiteX50" fmla="*/ 9198 w 12301"/>
              <a:gd name="connsiteY50" fmla="*/ 0 h 10000"/>
              <a:gd name="connsiteX51" fmla="*/ 8430 w 12301"/>
              <a:gd name="connsiteY51" fmla="*/ 552 h 10000"/>
              <a:gd name="connsiteX52" fmla="*/ 7732 w 12301"/>
              <a:gd name="connsiteY52" fmla="*/ 1176 h 10000"/>
              <a:gd name="connsiteX0" fmla="*/ 7743 w 12312"/>
              <a:gd name="connsiteY0" fmla="*/ 1176 h 10000"/>
              <a:gd name="connsiteX1" fmla="*/ 7044 w 12312"/>
              <a:gd name="connsiteY1" fmla="*/ 2075 h 10000"/>
              <a:gd name="connsiteX2" fmla="*/ 5796 w 12312"/>
              <a:gd name="connsiteY2" fmla="*/ 3046 h 10000"/>
              <a:gd name="connsiteX3" fmla="*/ 4696 w 12312"/>
              <a:gd name="connsiteY3" fmla="*/ 2156 h 10000"/>
              <a:gd name="connsiteX4" fmla="*/ 3861 w 12312"/>
              <a:gd name="connsiteY4" fmla="*/ 1911 h 10000"/>
              <a:gd name="connsiteX5" fmla="*/ 2612 w 12312"/>
              <a:gd name="connsiteY5" fmla="*/ 1993 h 10000"/>
              <a:gd name="connsiteX6" fmla="*/ 2384 w 12312"/>
              <a:gd name="connsiteY6" fmla="*/ 2279 h 10000"/>
              <a:gd name="connsiteX7" fmla="*/ 3059 w 12312"/>
              <a:gd name="connsiteY7" fmla="*/ 2719 h 10000"/>
              <a:gd name="connsiteX8" fmla="*/ 3494 w 12312"/>
              <a:gd name="connsiteY8" fmla="*/ 2882 h 10000"/>
              <a:gd name="connsiteX9" fmla="*/ 3861 w 12312"/>
              <a:gd name="connsiteY9" fmla="*/ 3117 h 10000"/>
              <a:gd name="connsiteX10" fmla="*/ 3780 w 12312"/>
              <a:gd name="connsiteY10" fmla="*/ 3802 h 10000"/>
              <a:gd name="connsiteX11" fmla="*/ 200 w 12312"/>
              <a:gd name="connsiteY11" fmla="*/ 4725 h 10000"/>
              <a:gd name="connsiteX12" fmla="*/ 429 w 12312"/>
              <a:gd name="connsiteY12" fmla="*/ 4602 h 10000"/>
              <a:gd name="connsiteX13" fmla="*/ 211 w 12312"/>
              <a:gd name="connsiteY13" fmla="*/ 4527 h 10000"/>
              <a:gd name="connsiteX14" fmla="*/ 11 w 12312"/>
              <a:gd name="connsiteY14" fmla="*/ 5791 h 10000"/>
              <a:gd name="connsiteX15" fmla="*/ 543 w 12312"/>
              <a:gd name="connsiteY15" fmla="*/ 6737 h 10000"/>
              <a:gd name="connsiteX16" fmla="*/ 2411 w 12312"/>
              <a:gd name="connsiteY16" fmla="*/ 7545 h 10000"/>
              <a:gd name="connsiteX17" fmla="*/ 3390 w 12312"/>
              <a:gd name="connsiteY17" fmla="*/ 8138 h 10000"/>
              <a:gd name="connsiteX18" fmla="*/ 5647 w 12312"/>
              <a:gd name="connsiteY18" fmla="*/ 8105 h 10000"/>
              <a:gd name="connsiteX19" fmla="*/ 6494 w 12312"/>
              <a:gd name="connsiteY19" fmla="*/ 7614 h 10000"/>
              <a:gd name="connsiteX20" fmla="*/ 6883 w 12312"/>
              <a:gd name="connsiteY20" fmla="*/ 7686 h 10000"/>
              <a:gd name="connsiteX21" fmla="*/ 7021 w 12312"/>
              <a:gd name="connsiteY21" fmla="*/ 7982 h 10000"/>
              <a:gd name="connsiteX22" fmla="*/ 7193 w 12312"/>
              <a:gd name="connsiteY22" fmla="*/ 8238 h 10000"/>
              <a:gd name="connsiteX23" fmla="*/ 7274 w 12312"/>
              <a:gd name="connsiteY23" fmla="*/ 8575 h 10000"/>
              <a:gd name="connsiteX24" fmla="*/ 7514 w 12312"/>
              <a:gd name="connsiteY24" fmla="*/ 8790 h 10000"/>
              <a:gd name="connsiteX25" fmla="*/ 7789 w 12312"/>
              <a:gd name="connsiteY25" fmla="*/ 8953 h 10000"/>
              <a:gd name="connsiteX26" fmla="*/ 8121 w 12312"/>
              <a:gd name="connsiteY26" fmla="*/ 9965 h 10000"/>
              <a:gd name="connsiteX27" fmla="*/ 9839 w 12312"/>
              <a:gd name="connsiteY27" fmla="*/ 9413 h 10000"/>
              <a:gd name="connsiteX28" fmla="*/ 10789 w 12312"/>
              <a:gd name="connsiteY28" fmla="*/ 9229 h 10000"/>
              <a:gd name="connsiteX29" fmla="*/ 11305 w 12312"/>
              <a:gd name="connsiteY29" fmla="*/ 8442 h 10000"/>
              <a:gd name="connsiteX30" fmla="*/ 10703 w 12312"/>
              <a:gd name="connsiteY30" fmla="*/ 7415 h 10000"/>
              <a:gd name="connsiteX31" fmla="*/ 11792 w 12312"/>
              <a:gd name="connsiteY31" fmla="*/ 7352 h 10000"/>
              <a:gd name="connsiteX32" fmla="*/ 10406 w 12312"/>
              <a:gd name="connsiteY32" fmla="*/ 5292 h 10000"/>
              <a:gd name="connsiteX33" fmla="*/ 9380 w 12312"/>
              <a:gd name="connsiteY33" fmla="*/ 5325 h 10000"/>
              <a:gd name="connsiteX34" fmla="*/ 9346 w 12312"/>
              <a:gd name="connsiteY34" fmla="*/ 5263 h 10000"/>
              <a:gd name="connsiteX35" fmla="*/ 9776 w 12312"/>
              <a:gd name="connsiteY35" fmla="*/ 4508 h 10000"/>
              <a:gd name="connsiteX36" fmla="*/ 10296 w 12312"/>
              <a:gd name="connsiteY36" fmla="*/ 3945 h 10000"/>
              <a:gd name="connsiteX37" fmla="*/ 10377 w 12312"/>
              <a:gd name="connsiteY37" fmla="*/ 4017 h 10000"/>
              <a:gd name="connsiteX38" fmla="*/ 11316 w 12312"/>
              <a:gd name="connsiteY38" fmla="*/ 4088 h 10000"/>
              <a:gd name="connsiteX39" fmla="*/ 11442 w 12312"/>
              <a:gd name="connsiteY39" fmla="*/ 3925 h 10000"/>
              <a:gd name="connsiteX40" fmla="*/ 11545 w 12312"/>
              <a:gd name="connsiteY40" fmla="*/ 3179 h 10000"/>
              <a:gd name="connsiteX41" fmla="*/ 11305 w 12312"/>
              <a:gd name="connsiteY41" fmla="*/ 2494 h 10000"/>
              <a:gd name="connsiteX42" fmla="*/ 11980 w 12312"/>
              <a:gd name="connsiteY42" fmla="*/ 1911 h 10000"/>
              <a:gd name="connsiteX43" fmla="*/ 12312 w 12312"/>
              <a:gd name="connsiteY43" fmla="*/ 971 h 10000"/>
              <a:gd name="connsiteX44" fmla="*/ 11854 w 12312"/>
              <a:gd name="connsiteY44" fmla="*/ 480 h 10000"/>
              <a:gd name="connsiteX45" fmla="*/ 11190 w 12312"/>
              <a:gd name="connsiteY45" fmla="*/ 440 h 10000"/>
              <a:gd name="connsiteX46" fmla="*/ 10916 w 12312"/>
              <a:gd name="connsiteY46" fmla="*/ 684 h 10000"/>
              <a:gd name="connsiteX47" fmla="*/ 10239 w 12312"/>
              <a:gd name="connsiteY47" fmla="*/ 470 h 10000"/>
              <a:gd name="connsiteX48" fmla="*/ 9644 w 12312"/>
              <a:gd name="connsiteY48" fmla="*/ 236 h 10000"/>
              <a:gd name="connsiteX49" fmla="*/ 9209 w 12312"/>
              <a:gd name="connsiteY49" fmla="*/ 0 h 10000"/>
              <a:gd name="connsiteX50" fmla="*/ 8441 w 12312"/>
              <a:gd name="connsiteY50" fmla="*/ 552 h 10000"/>
              <a:gd name="connsiteX51" fmla="*/ 7743 w 12312"/>
              <a:gd name="connsiteY51" fmla="*/ 1176 h 10000"/>
              <a:gd name="connsiteX0" fmla="*/ 7888 w 12457"/>
              <a:gd name="connsiteY0" fmla="*/ 1176 h 10000"/>
              <a:gd name="connsiteX1" fmla="*/ 7189 w 12457"/>
              <a:gd name="connsiteY1" fmla="*/ 2075 h 10000"/>
              <a:gd name="connsiteX2" fmla="*/ 5941 w 12457"/>
              <a:gd name="connsiteY2" fmla="*/ 3046 h 10000"/>
              <a:gd name="connsiteX3" fmla="*/ 4841 w 12457"/>
              <a:gd name="connsiteY3" fmla="*/ 2156 h 10000"/>
              <a:gd name="connsiteX4" fmla="*/ 4006 w 12457"/>
              <a:gd name="connsiteY4" fmla="*/ 1911 h 10000"/>
              <a:gd name="connsiteX5" fmla="*/ 2757 w 12457"/>
              <a:gd name="connsiteY5" fmla="*/ 1993 h 10000"/>
              <a:gd name="connsiteX6" fmla="*/ 2529 w 12457"/>
              <a:gd name="connsiteY6" fmla="*/ 2279 h 10000"/>
              <a:gd name="connsiteX7" fmla="*/ 3204 w 12457"/>
              <a:gd name="connsiteY7" fmla="*/ 2719 h 10000"/>
              <a:gd name="connsiteX8" fmla="*/ 3639 w 12457"/>
              <a:gd name="connsiteY8" fmla="*/ 2882 h 10000"/>
              <a:gd name="connsiteX9" fmla="*/ 4006 w 12457"/>
              <a:gd name="connsiteY9" fmla="*/ 3117 h 10000"/>
              <a:gd name="connsiteX10" fmla="*/ 161 w 12457"/>
              <a:gd name="connsiteY10" fmla="*/ 3389 h 10000"/>
              <a:gd name="connsiteX11" fmla="*/ 345 w 12457"/>
              <a:gd name="connsiteY11" fmla="*/ 4725 h 10000"/>
              <a:gd name="connsiteX12" fmla="*/ 574 w 12457"/>
              <a:gd name="connsiteY12" fmla="*/ 4602 h 10000"/>
              <a:gd name="connsiteX13" fmla="*/ 356 w 12457"/>
              <a:gd name="connsiteY13" fmla="*/ 4527 h 10000"/>
              <a:gd name="connsiteX14" fmla="*/ 156 w 12457"/>
              <a:gd name="connsiteY14" fmla="*/ 5791 h 10000"/>
              <a:gd name="connsiteX15" fmla="*/ 688 w 12457"/>
              <a:gd name="connsiteY15" fmla="*/ 6737 h 10000"/>
              <a:gd name="connsiteX16" fmla="*/ 2556 w 12457"/>
              <a:gd name="connsiteY16" fmla="*/ 7545 h 10000"/>
              <a:gd name="connsiteX17" fmla="*/ 3535 w 12457"/>
              <a:gd name="connsiteY17" fmla="*/ 8138 h 10000"/>
              <a:gd name="connsiteX18" fmla="*/ 5792 w 12457"/>
              <a:gd name="connsiteY18" fmla="*/ 8105 h 10000"/>
              <a:gd name="connsiteX19" fmla="*/ 6639 w 12457"/>
              <a:gd name="connsiteY19" fmla="*/ 7614 h 10000"/>
              <a:gd name="connsiteX20" fmla="*/ 7028 w 12457"/>
              <a:gd name="connsiteY20" fmla="*/ 7686 h 10000"/>
              <a:gd name="connsiteX21" fmla="*/ 7166 w 12457"/>
              <a:gd name="connsiteY21" fmla="*/ 7982 h 10000"/>
              <a:gd name="connsiteX22" fmla="*/ 7338 w 12457"/>
              <a:gd name="connsiteY22" fmla="*/ 8238 h 10000"/>
              <a:gd name="connsiteX23" fmla="*/ 7419 w 12457"/>
              <a:gd name="connsiteY23" fmla="*/ 8575 h 10000"/>
              <a:gd name="connsiteX24" fmla="*/ 7659 w 12457"/>
              <a:gd name="connsiteY24" fmla="*/ 8790 h 10000"/>
              <a:gd name="connsiteX25" fmla="*/ 7934 w 12457"/>
              <a:gd name="connsiteY25" fmla="*/ 8953 h 10000"/>
              <a:gd name="connsiteX26" fmla="*/ 8266 w 12457"/>
              <a:gd name="connsiteY26" fmla="*/ 9965 h 10000"/>
              <a:gd name="connsiteX27" fmla="*/ 9984 w 12457"/>
              <a:gd name="connsiteY27" fmla="*/ 9413 h 10000"/>
              <a:gd name="connsiteX28" fmla="*/ 10934 w 12457"/>
              <a:gd name="connsiteY28" fmla="*/ 9229 h 10000"/>
              <a:gd name="connsiteX29" fmla="*/ 11450 w 12457"/>
              <a:gd name="connsiteY29" fmla="*/ 8442 h 10000"/>
              <a:gd name="connsiteX30" fmla="*/ 10848 w 12457"/>
              <a:gd name="connsiteY30" fmla="*/ 7415 h 10000"/>
              <a:gd name="connsiteX31" fmla="*/ 11937 w 12457"/>
              <a:gd name="connsiteY31" fmla="*/ 7352 h 10000"/>
              <a:gd name="connsiteX32" fmla="*/ 10551 w 12457"/>
              <a:gd name="connsiteY32" fmla="*/ 5292 h 10000"/>
              <a:gd name="connsiteX33" fmla="*/ 9525 w 12457"/>
              <a:gd name="connsiteY33" fmla="*/ 5325 h 10000"/>
              <a:gd name="connsiteX34" fmla="*/ 9491 w 12457"/>
              <a:gd name="connsiteY34" fmla="*/ 5263 h 10000"/>
              <a:gd name="connsiteX35" fmla="*/ 9921 w 12457"/>
              <a:gd name="connsiteY35" fmla="*/ 4508 h 10000"/>
              <a:gd name="connsiteX36" fmla="*/ 10441 w 12457"/>
              <a:gd name="connsiteY36" fmla="*/ 3945 h 10000"/>
              <a:gd name="connsiteX37" fmla="*/ 10522 w 12457"/>
              <a:gd name="connsiteY37" fmla="*/ 4017 h 10000"/>
              <a:gd name="connsiteX38" fmla="*/ 11461 w 12457"/>
              <a:gd name="connsiteY38" fmla="*/ 4088 h 10000"/>
              <a:gd name="connsiteX39" fmla="*/ 11587 w 12457"/>
              <a:gd name="connsiteY39" fmla="*/ 3925 h 10000"/>
              <a:gd name="connsiteX40" fmla="*/ 11690 w 12457"/>
              <a:gd name="connsiteY40" fmla="*/ 3179 h 10000"/>
              <a:gd name="connsiteX41" fmla="*/ 11450 w 12457"/>
              <a:gd name="connsiteY41" fmla="*/ 2494 h 10000"/>
              <a:gd name="connsiteX42" fmla="*/ 12125 w 12457"/>
              <a:gd name="connsiteY42" fmla="*/ 1911 h 10000"/>
              <a:gd name="connsiteX43" fmla="*/ 12457 w 12457"/>
              <a:gd name="connsiteY43" fmla="*/ 971 h 10000"/>
              <a:gd name="connsiteX44" fmla="*/ 11999 w 12457"/>
              <a:gd name="connsiteY44" fmla="*/ 480 h 10000"/>
              <a:gd name="connsiteX45" fmla="*/ 11335 w 12457"/>
              <a:gd name="connsiteY45" fmla="*/ 440 h 10000"/>
              <a:gd name="connsiteX46" fmla="*/ 11061 w 12457"/>
              <a:gd name="connsiteY46" fmla="*/ 684 h 10000"/>
              <a:gd name="connsiteX47" fmla="*/ 10384 w 12457"/>
              <a:gd name="connsiteY47" fmla="*/ 470 h 10000"/>
              <a:gd name="connsiteX48" fmla="*/ 9789 w 12457"/>
              <a:gd name="connsiteY48" fmla="*/ 236 h 10000"/>
              <a:gd name="connsiteX49" fmla="*/ 9354 w 12457"/>
              <a:gd name="connsiteY49" fmla="*/ 0 h 10000"/>
              <a:gd name="connsiteX50" fmla="*/ 8586 w 12457"/>
              <a:gd name="connsiteY50" fmla="*/ 552 h 10000"/>
              <a:gd name="connsiteX51" fmla="*/ 7888 w 12457"/>
              <a:gd name="connsiteY51" fmla="*/ 1176 h 10000"/>
              <a:gd name="connsiteX0" fmla="*/ 7888 w 12457"/>
              <a:gd name="connsiteY0" fmla="*/ 1176 h 10000"/>
              <a:gd name="connsiteX1" fmla="*/ 7189 w 12457"/>
              <a:gd name="connsiteY1" fmla="*/ 2075 h 10000"/>
              <a:gd name="connsiteX2" fmla="*/ 5941 w 12457"/>
              <a:gd name="connsiteY2" fmla="*/ 3046 h 10000"/>
              <a:gd name="connsiteX3" fmla="*/ 4841 w 12457"/>
              <a:gd name="connsiteY3" fmla="*/ 2156 h 10000"/>
              <a:gd name="connsiteX4" fmla="*/ 4006 w 12457"/>
              <a:gd name="connsiteY4" fmla="*/ 1911 h 10000"/>
              <a:gd name="connsiteX5" fmla="*/ 2757 w 12457"/>
              <a:gd name="connsiteY5" fmla="*/ 1993 h 10000"/>
              <a:gd name="connsiteX6" fmla="*/ 2529 w 12457"/>
              <a:gd name="connsiteY6" fmla="*/ 2279 h 10000"/>
              <a:gd name="connsiteX7" fmla="*/ 3204 w 12457"/>
              <a:gd name="connsiteY7" fmla="*/ 2719 h 10000"/>
              <a:gd name="connsiteX8" fmla="*/ 3639 w 12457"/>
              <a:gd name="connsiteY8" fmla="*/ 2882 h 10000"/>
              <a:gd name="connsiteX9" fmla="*/ 4006 w 12457"/>
              <a:gd name="connsiteY9" fmla="*/ 3117 h 10000"/>
              <a:gd name="connsiteX10" fmla="*/ 161 w 12457"/>
              <a:gd name="connsiteY10" fmla="*/ 3389 h 10000"/>
              <a:gd name="connsiteX11" fmla="*/ 345 w 12457"/>
              <a:gd name="connsiteY11" fmla="*/ 4725 h 10000"/>
              <a:gd name="connsiteX12" fmla="*/ 574 w 12457"/>
              <a:gd name="connsiteY12" fmla="*/ 4602 h 10000"/>
              <a:gd name="connsiteX13" fmla="*/ 156 w 12457"/>
              <a:gd name="connsiteY13" fmla="*/ 5791 h 10000"/>
              <a:gd name="connsiteX14" fmla="*/ 688 w 12457"/>
              <a:gd name="connsiteY14" fmla="*/ 6737 h 10000"/>
              <a:gd name="connsiteX15" fmla="*/ 2556 w 12457"/>
              <a:gd name="connsiteY15" fmla="*/ 7545 h 10000"/>
              <a:gd name="connsiteX16" fmla="*/ 3535 w 12457"/>
              <a:gd name="connsiteY16" fmla="*/ 8138 h 10000"/>
              <a:gd name="connsiteX17" fmla="*/ 5792 w 12457"/>
              <a:gd name="connsiteY17" fmla="*/ 8105 h 10000"/>
              <a:gd name="connsiteX18" fmla="*/ 6639 w 12457"/>
              <a:gd name="connsiteY18" fmla="*/ 7614 h 10000"/>
              <a:gd name="connsiteX19" fmla="*/ 7028 w 12457"/>
              <a:gd name="connsiteY19" fmla="*/ 7686 h 10000"/>
              <a:gd name="connsiteX20" fmla="*/ 7166 w 12457"/>
              <a:gd name="connsiteY20" fmla="*/ 7982 h 10000"/>
              <a:gd name="connsiteX21" fmla="*/ 7338 w 12457"/>
              <a:gd name="connsiteY21" fmla="*/ 8238 h 10000"/>
              <a:gd name="connsiteX22" fmla="*/ 7419 w 12457"/>
              <a:gd name="connsiteY22" fmla="*/ 8575 h 10000"/>
              <a:gd name="connsiteX23" fmla="*/ 7659 w 12457"/>
              <a:gd name="connsiteY23" fmla="*/ 8790 h 10000"/>
              <a:gd name="connsiteX24" fmla="*/ 7934 w 12457"/>
              <a:gd name="connsiteY24" fmla="*/ 8953 h 10000"/>
              <a:gd name="connsiteX25" fmla="*/ 8266 w 12457"/>
              <a:gd name="connsiteY25" fmla="*/ 9965 h 10000"/>
              <a:gd name="connsiteX26" fmla="*/ 9984 w 12457"/>
              <a:gd name="connsiteY26" fmla="*/ 9413 h 10000"/>
              <a:gd name="connsiteX27" fmla="*/ 10934 w 12457"/>
              <a:gd name="connsiteY27" fmla="*/ 9229 h 10000"/>
              <a:gd name="connsiteX28" fmla="*/ 11450 w 12457"/>
              <a:gd name="connsiteY28" fmla="*/ 8442 h 10000"/>
              <a:gd name="connsiteX29" fmla="*/ 10848 w 12457"/>
              <a:gd name="connsiteY29" fmla="*/ 7415 h 10000"/>
              <a:gd name="connsiteX30" fmla="*/ 11937 w 12457"/>
              <a:gd name="connsiteY30" fmla="*/ 7352 h 10000"/>
              <a:gd name="connsiteX31" fmla="*/ 10551 w 12457"/>
              <a:gd name="connsiteY31" fmla="*/ 5292 h 10000"/>
              <a:gd name="connsiteX32" fmla="*/ 9525 w 12457"/>
              <a:gd name="connsiteY32" fmla="*/ 5325 h 10000"/>
              <a:gd name="connsiteX33" fmla="*/ 9491 w 12457"/>
              <a:gd name="connsiteY33" fmla="*/ 5263 h 10000"/>
              <a:gd name="connsiteX34" fmla="*/ 9921 w 12457"/>
              <a:gd name="connsiteY34" fmla="*/ 4508 h 10000"/>
              <a:gd name="connsiteX35" fmla="*/ 10441 w 12457"/>
              <a:gd name="connsiteY35" fmla="*/ 3945 h 10000"/>
              <a:gd name="connsiteX36" fmla="*/ 10522 w 12457"/>
              <a:gd name="connsiteY36" fmla="*/ 4017 h 10000"/>
              <a:gd name="connsiteX37" fmla="*/ 11461 w 12457"/>
              <a:gd name="connsiteY37" fmla="*/ 4088 h 10000"/>
              <a:gd name="connsiteX38" fmla="*/ 11587 w 12457"/>
              <a:gd name="connsiteY38" fmla="*/ 3925 h 10000"/>
              <a:gd name="connsiteX39" fmla="*/ 11690 w 12457"/>
              <a:gd name="connsiteY39" fmla="*/ 3179 h 10000"/>
              <a:gd name="connsiteX40" fmla="*/ 11450 w 12457"/>
              <a:gd name="connsiteY40" fmla="*/ 2494 h 10000"/>
              <a:gd name="connsiteX41" fmla="*/ 12125 w 12457"/>
              <a:gd name="connsiteY41" fmla="*/ 1911 h 10000"/>
              <a:gd name="connsiteX42" fmla="*/ 12457 w 12457"/>
              <a:gd name="connsiteY42" fmla="*/ 971 h 10000"/>
              <a:gd name="connsiteX43" fmla="*/ 11999 w 12457"/>
              <a:gd name="connsiteY43" fmla="*/ 480 h 10000"/>
              <a:gd name="connsiteX44" fmla="*/ 11335 w 12457"/>
              <a:gd name="connsiteY44" fmla="*/ 440 h 10000"/>
              <a:gd name="connsiteX45" fmla="*/ 11061 w 12457"/>
              <a:gd name="connsiteY45" fmla="*/ 684 h 10000"/>
              <a:gd name="connsiteX46" fmla="*/ 10384 w 12457"/>
              <a:gd name="connsiteY46" fmla="*/ 470 h 10000"/>
              <a:gd name="connsiteX47" fmla="*/ 9789 w 12457"/>
              <a:gd name="connsiteY47" fmla="*/ 236 h 10000"/>
              <a:gd name="connsiteX48" fmla="*/ 9354 w 12457"/>
              <a:gd name="connsiteY48" fmla="*/ 0 h 10000"/>
              <a:gd name="connsiteX49" fmla="*/ 8586 w 12457"/>
              <a:gd name="connsiteY49" fmla="*/ 552 h 10000"/>
              <a:gd name="connsiteX50" fmla="*/ 7888 w 12457"/>
              <a:gd name="connsiteY50" fmla="*/ 1176 h 10000"/>
              <a:gd name="connsiteX0" fmla="*/ 7867 w 12436"/>
              <a:gd name="connsiteY0" fmla="*/ 1176 h 10000"/>
              <a:gd name="connsiteX1" fmla="*/ 7168 w 12436"/>
              <a:gd name="connsiteY1" fmla="*/ 2075 h 10000"/>
              <a:gd name="connsiteX2" fmla="*/ 5920 w 12436"/>
              <a:gd name="connsiteY2" fmla="*/ 3046 h 10000"/>
              <a:gd name="connsiteX3" fmla="*/ 4820 w 12436"/>
              <a:gd name="connsiteY3" fmla="*/ 2156 h 10000"/>
              <a:gd name="connsiteX4" fmla="*/ 3985 w 12436"/>
              <a:gd name="connsiteY4" fmla="*/ 1911 h 10000"/>
              <a:gd name="connsiteX5" fmla="*/ 2736 w 12436"/>
              <a:gd name="connsiteY5" fmla="*/ 1993 h 10000"/>
              <a:gd name="connsiteX6" fmla="*/ 2508 w 12436"/>
              <a:gd name="connsiteY6" fmla="*/ 2279 h 10000"/>
              <a:gd name="connsiteX7" fmla="*/ 3183 w 12436"/>
              <a:gd name="connsiteY7" fmla="*/ 2719 h 10000"/>
              <a:gd name="connsiteX8" fmla="*/ 3618 w 12436"/>
              <a:gd name="connsiteY8" fmla="*/ 2882 h 10000"/>
              <a:gd name="connsiteX9" fmla="*/ 140 w 12436"/>
              <a:gd name="connsiteY9" fmla="*/ 3389 h 10000"/>
              <a:gd name="connsiteX10" fmla="*/ 324 w 12436"/>
              <a:gd name="connsiteY10" fmla="*/ 4725 h 10000"/>
              <a:gd name="connsiteX11" fmla="*/ 553 w 12436"/>
              <a:gd name="connsiteY11" fmla="*/ 4602 h 10000"/>
              <a:gd name="connsiteX12" fmla="*/ 135 w 12436"/>
              <a:gd name="connsiteY12" fmla="*/ 5791 h 10000"/>
              <a:gd name="connsiteX13" fmla="*/ 667 w 12436"/>
              <a:gd name="connsiteY13" fmla="*/ 6737 h 10000"/>
              <a:gd name="connsiteX14" fmla="*/ 2535 w 12436"/>
              <a:gd name="connsiteY14" fmla="*/ 7545 h 10000"/>
              <a:gd name="connsiteX15" fmla="*/ 3514 w 12436"/>
              <a:gd name="connsiteY15" fmla="*/ 8138 h 10000"/>
              <a:gd name="connsiteX16" fmla="*/ 5771 w 12436"/>
              <a:gd name="connsiteY16" fmla="*/ 8105 h 10000"/>
              <a:gd name="connsiteX17" fmla="*/ 6618 w 12436"/>
              <a:gd name="connsiteY17" fmla="*/ 7614 h 10000"/>
              <a:gd name="connsiteX18" fmla="*/ 7007 w 12436"/>
              <a:gd name="connsiteY18" fmla="*/ 7686 h 10000"/>
              <a:gd name="connsiteX19" fmla="*/ 7145 w 12436"/>
              <a:gd name="connsiteY19" fmla="*/ 7982 h 10000"/>
              <a:gd name="connsiteX20" fmla="*/ 7317 w 12436"/>
              <a:gd name="connsiteY20" fmla="*/ 8238 h 10000"/>
              <a:gd name="connsiteX21" fmla="*/ 7398 w 12436"/>
              <a:gd name="connsiteY21" fmla="*/ 8575 h 10000"/>
              <a:gd name="connsiteX22" fmla="*/ 7638 w 12436"/>
              <a:gd name="connsiteY22" fmla="*/ 8790 h 10000"/>
              <a:gd name="connsiteX23" fmla="*/ 7913 w 12436"/>
              <a:gd name="connsiteY23" fmla="*/ 8953 h 10000"/>
              <a:gd name="connsiteX24" fmla="*/ 8245 w 12436"/>
              <a:gd name="connsiteY24" fmla="*/ 9965 h 10000"/>
              <a:gd name="connsiteX25" fmla="*/ 9963 w 12436"/>
              <a:gd name="connsiteY25" fmla="*/ 9413 h 10000"/>
              <a:gd name="connsiteX26" fmla="*/ 10913 w 12436"/>
              <a:gd name="connsiteY26" fmla="*/ 9229 h 10000"/>
              <a:gd name="connsiteX27" fmla="*/ 11429 w 12436"/>
              <a:gd name="connsiteY27" fmla="*/ 8442 h 10000"/>
              <a:gd name="connsiteX28" fmla="*/ 10827 w 12436"/>
              <a:gd name="connsiteY28" fmla="*/ 7415 h 10000"/>
              <a:gd name="connsiteX29" fmla="*/ 11916 w 12436"/>
              <a:gd name="connsiteY29" fmla="*/ 7352 h 10000"/>
              <a:gd name="connsiteX30" fmla="*/ 10530 w 12436"/>
              <a:gd name="connsiteY30" fmla="*/ 5292 h 10000"/>
              <a:gd name="connsiteX31" fmla="*/ 9504 w 12436"/>
              <a:gd name="connsiteY31" fmla="*/ 5325 h 10000"/>
              <a:gd name="connsiteX32" fmla="*/ 9470 w 12436"/>
              <a:gd name="connsiteY32" fmla="*/ 5263 h 10000"/>
              <a:gd name="connsiteX33" fmla="*/ 9900 w 12436"/>
              <a:gd name="connsiteY33" fmla="*/ 4508 h 10000"/>
              <a:gd name="connsiteX34" fmla="*/ 10420 w 12436"/>
              <a:gd name="connsiteY34" fmla="*/ 3945 h 10000"/>
              <a:gd name="connsiteX35" fmla="*/ 10501 w 12436"/>
              <a:gd name="connsiteY35" fmla="*/ 4017 h 10000"/>
              <a:gd name="connsiteX36" fmla="*/ 11440 w 12436"/>
              <a:gd name="connsiteY36" fmla="*/ 4088 h 10000"/>
              <a:gd name="connsiteX37" fmla="*/ 11566 w 12436"/>
              <a:gd name="connsiteY37" fmla="*/ 3925 h 10000"/>
              <a:gd name="connsiteX38" fmla="*/ 11669 w 12436"/>
              <a:gd name="connsiteY38" fmla="*/ 3179 h 10000"/>
              <a:gd name="connsiteX39" fmla="*/ 11429 w 12436"/>
              <a:gd name="connsiteY39" fmla="*/ 2494 h 10000"/>
              <a:gd name="connsiteX40" fmla="*/ 12104 w 12436"/>
              <a:gd name="connsiteY40" fmla="*/ 1911 h 10000"/>
              <a:gd name="connsiteX41" fmla="*/ 12436 w 12436"/>
              <a:gd name="connsiteY41" fmla="*/ 971 h 10000"/>
              <a:gd name="connsiteX42" fmla="*/ 11978 w 12436"/>
              <a:gd name="connsiteY42" fmla="*/ 480 h 10000"/>
              <a:gd name="connsiteX43" fmla="*/ 11314 w 12436"/>
              <a:gd name="connsiteY43" fmla="*/ 440 h 10000"/>
              <a:gd name="connsiteX44" fmla="*/ 11040 w 12436"/>
              <a:gd name="connsiteY44" fmla="*/ 684 h 10000"/>
              <a:gd name="connsiteX45" fmla="*/ 10363 w 12436"/>
              <a:gd name="connsiteY45" fmla="*/ 470 h 10000"/>
              <a:gd name="connsiteX46" fmla="*/ 9768 w 12436"/>
              <a:gd name="connsiteY46" fmla="*/ 236 h 10000"/>
              <a:gd name="connsiteX47" fmla="*/ 9333 w 12436"/>
              <a:gd name="connsiteY47" fmla="*/ 0 h 10000"/>
              <a:gd name="connsiteX48" fmla="*/ 8565 w 12436"/>
              <a:gd name="connsiteY48" fmla="*/ 552 h 10000"/>
              <a:gd name="connsiteX49" fmla="*/ 7867 w 12436"/>
              <a:gd name="connsiteY49" fmla="*/ 1176 h 10000"/>
              <a:gd name="connsiteX0" fmla="*/ 8034 w 12603"/>
              <a:gd name="connsiteY0" fmla="*/ 1176 h 10000"/>
              <a:gd name="connsiteX1" fmla="*/ 7335 w 12603"/>
              <a:gd name="connsiteY1" fmla="*/ 2075 h 10000"/>
              <a:gd name="connsiteX2" fmla="*/ 6087 w 12603"/>
              <a:gd name="connsiteY2" fmla="*/ 3046 h 10000"/>
              <a:gd name="connsiteX3" fmla="*/ 4987 w 12603"/>
              <a:gd name="connsiteY3" fmla="*/ 2156 h 10000"/>
              <a:gd name="connsiteX4" fmla="*/ 4152 w 12603"/>
              <a:gd name="connsiteY4" fmla="*/ 1911 h 10000"/>
              <a:gd name="connsiteX5" fmla="*/ 2903 w 12603"/>
              <a:gd name="connsiteY5" fmla="*/ 1993 h 10000"/>
              <a:gd name="connsiteX6" fmla="*/ 2675 w 12603"/>
              <a:gd name="connsiteY6" fmla="*/ 2279 h 10000"/>
              <a:gd name="connsiteX7" fmla="*/ 3350 w 12603"/>
              <a:gd name="connsiteY7" fmla="*/ 2719 h 10000"/>
              <a:gd name="connsiteX8" fmla="*/ 124 w 12603"/>
              <a:gd name="connsiteY8" fmla="*/ 2221 h 10000"/>
              <a:gd name="connsiteX9" fmla="*/ 307 w 12603"/>
              <a:gd name="connsiteY9" fmla="*/ 3389 h 10000"/>
              <a:gd name="connsiteX10" fmla="*/ 491 w 12603"/>
              <a:gd name="connsiteY10" fmla="*/ 4725 h 10000"/>
              <a:gd name="connsiteX11" fmla="*/ 720 w 12603"/>
              <a:gd name="connsiteY11" fmla="*/ 4602 h 10000"/>
              <a:gd name="connsiteX12" fmla="*/ 302 w 12603"/>
              <a:gd name="connsiteY12" fmla="*/ 5791 h 10000"/>
              <a:gd name="connsiteX13" fmla="*/ 834 w 12603"/>
              <a:gd name="connsiteY13" fmla="*/ 6737 h 10000"/>
              <a:gd name="connsiteX14" fmla="*/ 2702 w 12603"/>
              <a:gd name="connsiteY14" fmla="*/ 7545 h 10000"/>
              <a:gd name="connsiteX15" fmla="*/ 3681 w 12603"/>
              <a:gd name="connsiteY15" fmla="*/ 8138 h 10000"/>
              <a:gd name="connsiteX16" fmla="*/ 5938 w 12603"/>
              <a:gd name="connsiteY16" fmla="*/ 8105 h 10000"/>
              <a:gd name="connsiteX17" fmla="*/ 6785 w 12603"/>
              <a:gd name="connsiteY17" fmla="*/ 7614 h 10000"/>
              <a:gd name="connsiteX18" fmla="*/ 7174 w 12603"/>
              <a:gd name="connsiteY18" fmla="*/ 7686 h 10000"/>
              <a:gd name="connsiteX19" fmla="*/ 7312 w 12603"/>
              <a:gd name="connsiteY19" fmla="*/ 7982 h 10000"/>
              <a:gd name="connsiteX20" fmla="*/ 7484 w 12603"/>
              <a:gd name="connsiteY20" fmla="*/ 8238 h 10000"/>
              <a:gd name="connsiteX21" fmla="*/ 7565 w 12603"/>
              <a:gd name="connsiteY21" fmla="*/ 8575 h 10000"/>
              <a:gd name="connsiteX22" fmla="*/ 7805 w 12603"/>
              <a:gd name="connsiteY22" fmla="*/ 8790 h 10000"/>
              <a:gd name="connsiteX23" fmla="*/ 8080 w 12603"/>
              <a:gd name="connsiteY23" fmla="*/ 8953 h 10000"/>
              <a:gd name="connsiteX24" fmla="*/ 8412 w 12603"/>
              <a:gd name="connsiteY24" fmla="*/ 9965 h 10000"/>
              <a:gd name="connsiteX25" fmla="*/ 10130 w 12603"/>
              <a:gd name="connsiteY25" fmla="*/ 9413 h 10000"/>
              <a:gd name="connsiteX26" fmla="*/ 11080 w 12603"/>
              <a:gd name="connsiteY26" fmla="*/ 9229 h 10000"/>
              <a:gd name="connsiteX27" fmla="*/ 11596 w 12603"/>
              <a:gd name="connsiteY27" fmla="*/ 8442 h 10000"/>
              <a:gd name="connsiteX28" fmla="*/ 10994 w 12603"/>
              <a:gd name="connsiteY28" fmla="*/ 7415 h 10000"/>
              <a:gd name="connsiteX29" fmla="*/ 12083 w 12603"/>
              <a:gd name="connsiteY29" fmla="*/ 7352 h 10000"/>
              <a:gd name="connsiteX30" fmla="*/ 10697 w 12603"/>
              <a:gd name="connsiteY30" fmla="*/ 5292 h 10000"/>
              <a:gd name="connsiteX31" fmla="*/ 9671 w 12603"/>
              <a:gd name="connsiteY31" fmla="*/ 5325 h 10000"/>
              <a:gd name="connsiteX32" fmla="*/ 9637 w 12603"/>
              <a:gd name="connsiteY32" fmla="*/ 5263 h 10000"/>
              <a:gd name="connsiteX33" fmla="*/ 10067 w 12603"/>
              <a:gd name="connsiteY33" fmla="*/ 4508 h 10000"/>
              <a:gd name="connsiteX34" fmla="*/ 10587 w 12603"/>
              <a:gd name="connsiteY34" fmla="*/ 3945 h 10000"/>
              <a:gd name="connsiteX35" fmla="*/ 10668 w 12603"/>
              <a:gd name="connsiteY35" fmla="*/ 4017 h 10000"/>
              <a:gd name="connsiteX36" fmla="*/ 11607 w 12603"/>
              <a:gd name="connsiteY36" fmla="*/ 4088 h 10000"/>
              <a:gd name="connsiteX37" fmla="*/ 11733 w 12603"/>
              <a:gd name="connsiteY37" fmla="*/ 3925 h 10000"/>
              <a:gd name="connsiteX38" fmla="*/ 11836 w 12603"/>
              <a:gd name="connsiteY38" fmla="*/ 3179 h 10000"/>
              <a:gd name="connsiteX39" fmla="*/ 11596 w 12603"/>
              <a:gd name="connsiteY39" fmla="*/ 2494 h 10000"/>
              <a:gd name="connsiteX40" fmla="*/ 12271 w 12603"/>
              <a:gd name="connsiteY40" fmla="*/ 1911 h 10000"/>
              <a:gd name="connsiteX41" fmla="*/ 12603 w 12603"/>
              <a:gd name="connsiteY41" fmla="*/ 971 h 10000"/>
              <a:gd name="connsiteX42" fmla="*/ 12145 w 12603"/>
              <a:gd name="connsiteY42" fmla="*/ 480 h 10000"/>
              <a:gd name="connsiteX43" fmla="*/ 11481 w 12603"/>
              <a:gd name="connsiteY43" fmla="*/ 440 h 10000"/>
              <a:gd name="connsiteX44" fmla="*/ 11207 w 12603"/>
              <a:gd name="connsiteY44" fmla="*/ 684 h 10000"/>
              <a:gd name="connsiteX45" fmla="*/ 10530 w 12603"/>
              <a:gd name="connsiteY45" fmla="*/ 470 h 10000"/>
              <a:gd name="connsiteX46" fmla="*/ 9935 w 12603"/>
              <a:gd name="connsiteY46" fmla="*/ 236 h 10000"/>
              <a:gd name="connsiteX47" fmla="*/ 9500 w 12603"/>
              <a:gd name="connsiteY47" fmla="*/ 0 h 10000"/>
              <a:gd name="connsiteX48" fmla="*/ 8732 w 12603"/>
              <a:gd name="connsiteY48" fmla="*/ 552 h 10000"/>
              <a:gd name="connsiteX49" fmla="*/ 8034 w 12603"/>
              <a:gd name="connsiteY49" fmla="*/ 1176 h 10000"/>
              <a:gd name="connsiteX0" fmla="*/ 8034 w 12603"/>
              <a:gd name="connsiteY0" fmla="*/ 1176 h 10000"/>
              <a:gd name="connsiteX1" fmla="*/ 7335 w 12603"/>
              <a:gd name="connsiteY1" fmla="*/ 2075 h 10000"/>
              <a:gd name="connsiteX2" fmla="*/ 6087 w 12603"/>
              <a:gd name="connsiteY2" fmla="*/ 3046 h 10000"/>
              <a:gd name="connsiteX3" fmla="*/ 4987 w 12603"/>
              <a:gd name="connsiteY3" fmla="*/ 2156 h 10000"/>
              <a:gd name="connsiteX4" fmla="*/ 4152 w 12603"/>
              <a:gd name="connsiteY4" fmla="*/ 1911 h 10000"/>
              <a:gd name="connsiteX5" fmla="*/ 2903 w 12603"/>
              <a:gd name="connsiteY5" fmla="*/ 1993 h 10000"/>
              <a:gd name="connsiteX6" fmla="*/ 3350 w 12603"/>
              <a:gd name="connsiteY6" fmla="*/ 2719 h 10000"/>
              <a:gd name="connsiteX7" fmla="*/ 124 w 12603"/>
              <a:gd name="connsiteY7" fmla="*/ 2221 h 10000"/>
              <a:gd name="connsiteX8" fmla="*/ 307 w 12603"/>
              <a:gd name="connsiteY8" fmla="*/ 3389 h 10000"/>
              <a:gd name="connsiteX9" fmla="*/ 491 w 12603"/>
              <a:gd name="connsiteY9" fmla="*/ 4725 h 10000"/>
              <a:gd name="connsiteX10" fmla="*/ 720 w 12603"/>
              <a:gd name="connsiteY10" fmla="*/ 4602 h 10000"/>
              <a:gd name="connsiteX11" fmla="*/ 302 w 12603"/>
              <a:gd name="connsiteY11" fmla="*/ 5791 h 10000"/>
              <a:gd name="connsiteX12" fmla="*/ 834 w 12603"/>
              <a:gd name="connsiteY12" fmla="*/ 6737 h 10000"/>
              <a:gd name="connsiteX13" fmla="*/ 2702 w 12603"/>
              <a:gd name="connsiteY13" fmla="*/ 7545 h 10000"/>
              <a:gd name="connsiteX14" fmla="*/ 3681 w 12603"/>
              <a:gd name="connsiteY14" fmla="*/ 8138 h 10000"/>
              <a:gd name="connsiteX15" fmla="*/ 5938 w 12603"/>
              <a:gd name="connsiteY15" fmla="*/ 8105 h 10000"/>
              <a:gd name="connsiteX16" fmla="*/ 6785 w 12603"/>
              <a:gd name="connsiteY16" fmla="*/ 7614 h 10000"/>
              <a:gd name="connsiteX17" fmla="*/ 7174 w 12603"/>
              <a:gd name="connsiteY17" fmla="*/ 7686 h 10000"/>
              <a:gd name="connsiteX18" fmla="*/ 7312 w 12603"/>
              <a:gd name="connsiteY18" fmla="*/ 7982 h 10000"/>
              <a:gd name="connsiteX19" fmla="*/ 7484 w 12603"/>
              <a:gd name="connsiteY19" fmla="*/ 8238 h 10000"/>
              <a:gd name="connsiteX20" fmla="*/ 7565 w 12603"/>
              <a:gd name="connsiteY20" fmla="*/ 8575 h 10000"/>
              <a:gd name="connsiteX21" fmla="*/ 7805 w 12603"/>
              <a:gd name="connsiteY21" fmla="*/ 8790 h 10000"/>
              <a:gd name="connsiteX22" fmla="*/ 8080 w 12603"/>
              <a:gd name="connsiteY22" fmla="*/ 8953 h 10000"/>
              <a:gd name="connsiteX23" fmla="*/ 8412 w 12603"/>
              <a:gd name="connsiteY23" fmla="*/ 9965 h 10000"/>
              <a:gd name="connsiteX24" fmla="*/ 10130 w 12603"/>
              <a:gd name="connsiteY24" fmla="*/ 9413 h 10000"/>
              <a:gd name="connsiteX25" fmla="*/ 11080 w 12603"/>
              <a:gd name="connsiteY25" fmla="*/ 9229 h 10000"/>
              <a:gd name="connsiteX26" fmla="*/ 11596 w 12603"/>
              <a:gd name="connsiteY26" fmla="*/ 8442 h 10000"/>
              <a:gd name="connsiteX27" fmla="*/ 10994 w 12603"/>
              <a:gd name="connsiteY27" fmla="*/ 7415 h 10000"/>
              <a:gd name="connsiteX28" fmla="*/ 12083 w 12603"/>
              <a:gd name="connsiteY28" fmla="*/ 7352 h 10000"/>
              <a:gd name="connsiteX29" fmla="*/ 10697 w 12603"/>
              <a:gd name="connsiteY29" fmla="*/ 5292 h 10000"/>
              <a:gd name="connsiteX30" fmla="*/ 9671 w 12603"/>
              <a:gd name="connsiteY30" fmla="*/ 5325 h 10000"/>
              <a:gd name="connsiteX31" fmla="*/ 9637 w 12603"/>
              <a:gd name="connsiteY31" fmla="*/ 5263 h 10000"/>
              <a:gd name="connsiteX32" fmla="*/ 10067 w 12603"/>
              <a:gd name="connsiteY32" fmla="*/ 4508 h 10000"/>
              <a:gd name="connsiteX33" fmla="*/ 10587 w 12603"/>
              <a:gd name="connsiteY33" fmla="*/ 3945 h 10000"/>
              <a:gd name="connsiteX34" fmla="*/ 10668 w 12603"/>
              <a:gd name="connsiteY34" fmla="*/ 4017 h 10000"/>
              <a:gd name="connsiteX35" fmla="*/ 11607 w 12603"/>
              <a:gd name="connsiteY35" fmla="*/ 4088 h 10000"/>
              <a:gd name="connsiteX36" fmla="*/ 11733 w 12603"/>
              <a:gd name="connsiteY36" fmla="*/ 3925 h 10000"/>
              <a:gd name="connsiteX37" fmla="*/ 11836 w 12603"/>
              <a:gd name="connsiteY37" fmla="*/ 3179 h 10000"/>
              <a:gd name="connsiteX38" fmla="*/ 11596 w 12603"/>
              <a:gd name="connsiteY38" fmla="*/ 2494 h 10000"/>
              <a:gd name="connsiteX39" fmla="*/ 12271 w 12603"/>
              <a:gd name="connsiteY39" fmla="*/ 1911 h 10000"/>
              <a:gd name="connsiteX40" fmla="*/ 12603 w 12603"/>
              <a:gd name="connsiteY40" fmla="*/ 971 h 10000"/>
              <a:gd name="connsiteX41" fmla="*/ 12145 w 12603"/>
              <a:gd name="connsiteY41" fmla="*/ 480 h 10000"/>
              <a:gd name="connsiteX42" fmla="*/ 11481 w 12603"/>
              <a:gd name="connsiteY42" fmla="*/ 440 h 10000"/>
              <a:gd name="connsiteX43" fmla="*/ 11207 w 12603"/>
              <a:gd name="connsiteY43" fmla="*/ 684 h 10000"/>
              <a:gd name="connsiteX44" fmla="*/ 10530 w 12603"/>
              <a:gd name="connsiteY44" fmla="*/ 470 h 10000"/>
              <a:gd name="connsiteX45" fmla="*/ 9935 w 12603"/>
              <a:gd name="connsiteY45" fmla="*/ 236 h 10000"/>
              <a:gd name="connsiteX46" fmla="*/ 9500 w 12603"/>
              <a:gd name="connsiteY46" fmla="*/ 0 h 10000"/>
              <a:gd name="connsiteX47" fmla="*/ 8732 w 12603"/>
              <a:gd name="connsiteY47" fmla="*/ 552 h 10000"/>
              <a:gd name="connsiteX48" fmla="*/ 8034 w 12603"/>
              <a:gd name="connsiteY48" fmla="*/ 1176 h 10000"/>
              <a:gd name="connsiteX0" fmla="*/ 8034 w 12603"/>
              <a:gd name="connsiteY0" fmla="*/ 1176 h 10000"/>
              <a:gd name="connsiteX1" fmla="*/ 7335 w 12603"/>
              <a:gd name="connsiteY1" fmla="*/ 2075 h 10000"/>
              <a:gd name="connsiteX2" fmla="*/ 6087 w 12603"/>
              <a:gd name="connsiteY2" fmla="*/ 3046 h 10000"/>
              <a:gd name="connsiteX3" fmla="*/ 4987 w 12603"/>
              <a:gd name="connsiteY3" fmla="*/ 2156 h 10000"/>
              <a:gd name="connsiteX4" fmla="*/ 4152 w 12603"/>
              <a:gd name="connsiteY4" fmla="*/ 1911 h 10000"/>
              <a:gd name="connsiteX5" fmla="*/ 2903 w 12603"/>
              <a:gd name="connsiteY5" fmla="*/ 1993 h 10000"/>
              <a:gd name="connsiteX6" fmla="*/ 1288 w 12603"/>
              <a:gd name="connsiteY6" fmla="*/ 1687 h 10000"/>
              <a:gd name="connsiteX7" fmla="*/ 124 w 12603"/>
              <a:gd name="connsiteY7" fmla="*/ 2221 h 10000"/>
              <a:gd name="connsiteX8" fmla="*/ 307 w 12603"/>
              <a:gd name="connsiteY8" fmla="*/ 3389 h 10000"/>
              <a:gd name="connsiteX9" fmla="*/ 491 w 12603"/>
              <a:gd name="connsiteY9" fmla="*/ 4725 h 10000"/>
              <a:gd name="connsiteX10" fmla="*/ 720 w 12603"/>
              <a:gd name="connsiteY10" fmla="*/ 4602 h 10000"/>
              <a:gd name="connsiteX11" fmla="*/ 302 w 12603"/>
              <a:gd name="connsiteY11" fmla="*/ 5791 h 10000"/>
              <a:gd name="connsiteX12" fmla="*/ 834 w 12603"/>
              <a:gd name="connsiteY12" fmla="*/ 6737 h 10000"/>
              <a:gd name="connsiteX13" fmla="*/ 2702 w 12603"/>
              <a:gd name="connsiteY13" fmla="*/ 7545 h 10000"/>
              <a:gd name="connsiteX14" fmla="*/ 3681 w 12603"/>
              <a:gd name="connsiteY14" fmla="*/ 8138 h 10000"/>
              <a:gd name="connsiteX15" fmla="*/ 5938 w 12603"/>
              <a:gd name="connsiteY15" fmla="*/ 8105 h 10000"/>
              <a:gd name="connsiteX16" fmla="*/ 6785 w 12603"/>
              <a:gd name="connsiteY16" fmla="*/ 7614 h 10000"/>
              <a:gd name="connsiteX17" fmla="*/ 7174 w 12603"/>
              <a:gd name="connsiteY17" fmla="*/ 7686 h 10000"/>
              <a:gd name="connsiteX18" fmla="*/ 7312 w 12603"/>
              <a:gd name="connsiteY18" fmla="*/ 7982 h 10000"/>
              <a:gd name="connsiteX19" fmla="*/ 7484 w 12603"/>
              <a:gd name="connsiteY19" fmla="*/ 8238 h 10000"/>
              <a:gd name="connsiteX20" fmla="*/ 7565 w 12603"/>
              <a:gd name="connsiteY20" fmla="*/ 8575 h 10000"/>
              <a:gd name="connsiteX21" fmla="*/ 7805 w 12603"/>
              <a:gd name="connsiteY21" fmla="*/ 8790 h 10000"/>
              <a:gd name="connsiteX22" fmla="*/ 8080 w 12603"/>
              <a:gd name="connsiteY22" fmla="*/ 8953 h 10000"/>
              <a:gd name="connsiteX23" fmla="*/ 8412 w 12603"/>
              <a:gd name="connsiteY23" fmla="*/ 9965 h 10000"/>
              <a:gd name="connsiteX24" fmla="*/ 10130 w 12603"/>
              <a:gd name="connsiteY24" fmla="*/ 9413 h 10000"/>
              <a:gd name="connsiteX25" fmla="*/ 11080 w 12603"/>
              <a:gd name="connsiteY25" fmla="*/ 9229 h 10000"/>
              <a:gd name="connsiteX26" fmla="*/ 11596 w 12603"/>
              <a:gd name="connsiteY26" fmla="*/ 8442 h 10000"/>
              <a:gd name="connsiteX27" fmla="*/ 10994 w 12603"/>
              <a:gd name="connsiteY27" fmla="*/ 7415 h 10000"/>
              <a:gd name="connsiteX28" fmla="*/ 12083 w 12603"/>
              <a:gd name="connsiteY28" fmla="*/ 7352 h 10000"/>
              <a:gd name="connsiteX29" fmla="*/ 10697 w 12603"/>
              <a:gd name="connsiteY29" fmla="*/ 5292 h 10000"/>
              <a:gd name="connsiteX30" fmla="*/ 9671 w 12603"/>
              <a:gd name="connsiteY30" fmla="*/ 5325 h 10000"/>
              <a:gd name="connsiteX31" fmla="*/ 9637 w 12603"/>
              <a:gd name="connsiteY31" fmla="*/ 5263 h 10000"/>
              <a:gd name="connsiteX32" fmla="*/ 10067 w 12603"/>
              <a:gd name="connsiteY32" fmla="*/ 4508 h 10000"/>
              <a:gd name="connsiteX33" fmla="*/ 10587 w 12603"/>
              <a:gd name="connsiteY33" fmla="*/ 3945 h 10000"/>
              <a:gd name="connsiteX34" fmla="*/ 10668 w 12603"/>
              <a:gd name="connsiteY34" fmla="*/ 4017 h 10000"/>
              <a:gd name="connsiteX35" fmla="*/ 11607 w 12603"/>
              <a:gd name="connsiteY35" fmla="*/ 4088 h 10000"/>
              <a:gd name="connsiteX36" fmla="*/ 11733 w 12603"/>
              <a:gd name="connsiteY36" fmla="*/ 3925 h 10000"/>
              <a:gd name="connsiteX37" fmla="*/ 11836 w 12603"/>
              <a:gd name="connsiteY37" fmla="*/ 3179 h 10000"/>
              <a:gd name="connsiteX38" fmla="*/ 11596 w 12603"/>
              <a:gd name="connsiteY38" fmla="*/ 2494 h 10000"/>
              <a:gd name="connsiteX39" fmla="*/ 12271 w 12603"/>
              <a:gd name="connsiteY39" fmla="*/ 1911 h 10000"/>
              <a:gd name="connsiteX40" fmla="*/ 12603 w 12603"/>
              <a:gd name="connsiteY40" fmla="*/ 971 h 10000"/>
              <a:gd name="connsiteX41" fmla="*/ 12145 w 12603"/>
              <a:gd name="connsiteY41" fmla="*/ 480 h 10000"/>
              <a:gd name="connsiteX42" fmla="*/ 11481 w 12603"/>
              <a:gd name="connsiteY42" fmla="*/ 440 h 10000"/>
              <a:gd name="connsiteX43" fmla="*/ 11207 w 12603"/>
              <a:gd name="connsiteY43" fmla="*/ 684 h 10000"/>
              <a:gd name="connsiteX44" fmla="*/ 10530 w 12603"/>
              <a:gd name="connsiteY44" fmla="*/ 470 h 10000"/>
              <a:gd name="connsiteX45" fmla="*/ 9935 w 12603"/>
              <a:gd name="connsiteY45" fmla="*/ 236 h 10000"/>
              <a:gd name="connsiteX46" fmla="*/ 9500 w 12603"/>
              <a:gd name="connsiteY46" fmla="*/ 0 h 10000"/>
              <a:gd name="connsiteX47" fmla="*/ 8732 w 12603"/>
              <a:gd name="connsiteY47" fmla="*/ 552 h 10000"/>
              <a:gd name="connsiteX48" fmla="*/ 8034 w 12603"/>
              <a:gd name="connsiteY48" fmla="*/ 1176 h 10000"/>
              <a:gd name="connsiteX0" fmla="*/ 8034 w 12603"/>
              <a:gd name="connsiteY0" fmla="*/ 1176 h 10000"/>
              <a:gd name="connsiteX1" fmla="*/ 7335 w 12603"/>
              <a:gd name="connsiteY1" fmla="*/ 2075 h 10000"/>
              <a:gd name="connsiteX2" fmla="*/ 6087 w 12603"/>
              <a:gd name="connsiteY2" fmla="*/ 3046 h 10000"/>
              <a:gd name="connsiteX3" fmla="*/ 4987 w 12603"/>
              <a:gd name="connsiteY3" fmla="*/ 2156 h 10000"/>
              <a:gd name="connsiteX4" fmla="*/ 4152 w 12603"/>
              <a:gd name="connsiteY4" fmla="*/ 1911 h 10000"/>
              <a:gd name="connsiteX5" fmla="*/ 2903 w 12603"/>
              <a:gd name="connsiteY5" fmla="*/ 1993 h 10000"/>
              <a:gd name="connsiteX6" fmla="*/ 1288 w 12603"/>
              <a:gd name="connsiteY6" fmla="*/ 1687 h 10000"/>
              <a:gd name="connsiteX7" fmla="*/ 124 w 12603"/>
              <a:gd name="connsiteY7" fmla="*/ 2221 h 10000"/>
              <a:gd name="connsiteX8" fmla="*/ 307 w 12603"/>
              <a:gd name="connsiteY8" fmla="*/ 3389 h 10000"/>
              <a:gd name="connsiteX9" fmla="*/ 491 w 12603"/>
              <a:gd name="connsiteY9" fmla="*/ 4725 h 10000"/>
              <a:gd name="connsiteX10" fmla="*/ 720 w 12603"/>
              <a:gd name="connsiteY10" fmla="*/ 4602 h 10000"/>
              <a:gd name="connsiteX11" fmla="*/ 302 w 12603"/>
              <a:gd name="connsiteY11" fmla="*/ 5791 h 10000"/>
              <a:gd name="connsiteX12" fmla="*/ 834 w 12603"/>
              <a:gd name="connsiteY12" fmla="*/ 6737 h 10000"/>
              <a:gd name="connsiteX13" fmla="*/ 2341 w 12603"/>
              <a:gd name="connsiteY13" fmla="*/ 8288 h 10000"/>
              <a:gd name="connsiteX14" fmla="*/ 3681 w 12603"/>
              <a:gd name="connsiteY14" fmla="*/ 8138 h 10000"/>
              <a:gd name="connsiteX15" fmla="*/ 5938 w 12603"/>
              <a:gd name="connsiteY15" fmla="*/ 8105 h 10000"/>
              <a:gd name="connsiteX16" fmla="*/ 6785 w 12603"/>
              <a:gd name="connsiteY16" fmla="*/ 7614 h 10000"/>
              <a:gd name="connsiteX17" fmla="*/ 7174 w 12603"/>
              <a:gd name="connsiteY17" fmla="*/ 7686 h 10000"/>
              <a:gd name="connsiteX18" fmla="*/ 7312 w 12603"/>
              <a:gd name="connsiteY18" fmla="*/ 7982 h 10000"/>
              <a:gd name="connsiteX19" fmla="*/ 7484 w 12603"/>
              <a:gd name="connsiteY19" fmla="*/ 8238 h 10000"/>
              <a:gd name="connsiteX20" fmla="*/ 7565 w 12603"/>
              <a:gd name="connsiteY20" fmla="*/ 8575 h 10000"/>
              <a:gd name="connsiteX21" fmla="*/ 7805 w 12603"/>
              <a:gd name="connsiteY21" fmla="*/ 8790 h 10000"/>
              <a:gd name="connsiteX22" fmla="*/ 8080 w 12603"/>
              <a:gd name="connsiteY22" fmla="*/ 8953 h 10000"/>
              <a:gd name="connsiteX23" fmla="*/ 8412 w 12603"/>
              <a:gd name="connsiteY23" fmla="*/ 9965 h 10000"/>
              <a:gd name="connsiteX24" fmla="*/ 10130 w 12603"/>
              <a:gd name="connsiteY24" fmla="*/ 9413 h 10000"/>
              <a:gd name="connsiteX25" fmla="*/ 11080 w 12603"/>
              <a:gd name="connsiteY25" fmla="*/ 9229 h 10000"/>
              <a:gd name="connsiteX26" fmla="*/ 11596 w 12603"/>
              <a:gd name="connsiteY26" fmla="*/ 8442 h 10000"/>
              <a:gd name="connsiteX27" fmla="*/ 10994 w 12603"/>
              <a:gd name="connsiteY27" fmla="*/ 7415 h 10000"/>
              <a:gd name="connsiteX28" fmla="*/ 12083 w 12603"/>
              <a:gd name="connsiteY28" fmla="*/ 7352 h 10000"/>
              <a:gd name="connsiteX29" fmla="*/ 10697 w 12603"/>
              <a:gd name="connsiteY29" fmla="*/ 5292 h 10000"/>
              <a:gd name="connsiteX30" fmla="*/ 9671 w 12603"/>
              <a:gd name="connsiteY30" fmla="*/ 5325 h 10000"/>
              <a:gd name="connsiteX31" fmla="*/ 9637 w 12603"/>
              <a:gd name="connsiteY31" fmla="*/ 5263 h 10000"/>
              <a:gd name="connsiteX32" fmla="*/ 10067 w 12603"/>
              <a:gd name="connsiteY32" fmla="*/ 4508 h 10000"/>
              <a:gd name="connsiteX33" fmla="*/ 10587 w 12603"/>
              <a:gd name="connsiteY33" fmla="*/ 3945 h 10000"/>
              <a:gd name="connsiteX34" fmla="*/ 10668 w 12603"/>
              <a:gd name="connsiteY34" fmla="*/ 4017 h 10000"/>
              <a:gd name="connsiteX35" fmla="*/ 11607 w 12603"/>
              <a:gd name="connsiteY35" fmla="*/ 4088 h 10000"/>
              <a:gd name="connsiteX36" fmla="*/ 11733 w 12603"/>
              <a:gd name="connsiteY36" fmla="*/ 3925 h 10000"/>
              <a:gd name="connsiteX37" fmla="*/ 11836 w 12603"/>
              <a:gd name="connsiteY37" fmla="*/ 3179 h 10000"/>
              <a:gd name="connsiteX38" fmla="*/ 11596 w 12603"/>
              <a:gd name="connsiteY38" fmla="*/ 2494 h 10000"/>
              <a:gd name="connsiteX39" fmla="*/ 12271 w 12603"/>
              <a:gd name="connsiteY39" fmla="*/ 1911 h 10000"/>
              <a:gd name="connsiteX40" fmla="*/ 12603 w 12603"/>
              <a:gd name="connsiteY40" fmla="*/ 971 h 10000"/>
              <a:gd name="connsiteX41" fmla="*/ 12145 w 12603"/>
              <a:gd name="connsiteY41" fmla="*/ 480 h 10000"/>
              <a:gd name="connsiteX42" fmla="*/ 11481 w 12603"/>
              <a:gd name="connsiteY42" fmla="*/ 440 h 10000"/>
              <a:gd name="connsiteX43" fmla="*/ 11207 w 12603"/>
              <a:gd name="connsiteY43" fmla="*/ 684 h 10000"/>
              <a:gd name="connsiteX44" fmla="*/ 10530 w 12603"/>
              <a:gd name="connsiteY44" fmla="*/ 470 h 10000"/>
              <a:gd name="connsiteX45" fmla="*/ 9935 w 12603"/>
              <a:gd name="connsiteY45" fmla="*/ 236 h 10000"/>
              <a:gd name="connsiteX46" fmla="*/ 9500 w 12603"/>
              <a:gd name="connsiteY46" fmla="*/ 0 h 10000"/>
              <a:gd name="connsiteX47" fmla="*/ 8732 w 12603"/>
              <a:gd name="connsiteY47" fmla="*/ 552 h 10000"/>
              <a:gd name="connsiteX48" fmla="*/ 8034 w 12603"/>
              <a:gd name="connsiteY48" fmla="*/ 1176 h 10000"/>
              <a:gd name="connsiteX0" fmla="*/ 8034 w 12603"/>
              <a:gd name="connsiteY0" fmla="*/ 1176 h 10000"/>
              <a:gd name="connsiteX1" fmla="*/ 7335 w 12603"/>
              <a:gd name="connsiteY1" fmla="*/ 2075 h 10000"/>
              <a:gd name="connsiteX2" fmla="*/ 6087 w 12603"/>
              <a:gd name="connsiteY2" fmla="*/ 3046 h 10000"/>
              <a:gd name="connsiteX3" fmla="*/ 4987 w 12603"/>
              <a:gd name="connsiteY3" fmla="*/ 2156 h 10000"/>
              <a:gd name="connsiteX4" fmla="*/ 4152 w 12603"/>
              <a:gd name="connsiteY4" fmla="*/ 1911 h 10000"/>
              <a:gd name="connsiteX5" fmla="*/ 2903 w 12603"/>
              <a:gd name="connsiteY5" fmla="*/ 1993 h 10000"/>
              <a:gd name="connsiteX6" fmla="*/ 1288 w 12603"/>
              <a:gd name="connsiteY6" fmla="*/ 1687 h 10000"/>
              <a:gd name="connsiteX7" fmla="*/ 124 w 12603"/>
              <a:gd name="connsiteY7" fmla="*/ 2221 h 10000"/>
              <a:gd name="connsiteX8" fmla="*/ 307 w 12603"/>
              <a:gd name="connsiteY8" fmla="*/ 3389 h 10000"/>
              <a:gd name="connsiteX9" fmla="*/ 491 w 12603"/>
              <a:gd name="connsiteY9" fmla="*/ 4725 h 10000"/>
              <a:gd name="connsiteX10" fmla="*/ 720 w 12603"/>
              <a:gd name="connsiteY10" fmla="*/ 4602 h 10000"/>
              <a:gd name="connsiteX11" fmla="*/ 302 w 12603"/>
              <a:gd name="connsiteY11" fmla="*/ 5791 h 10000"/>
              <a:gd name="connsiteX12" fmla="*/ 1298 w 12603"/>
              <a:gd name="connsiteY12" fmla="*/ 6820 h 10000"/>
              <a:gd name="connsiteX13" fmla="*/ 2341 w 12603"/>
              <a:gd name="connsiteY13" fmla="*/ 8288 h 10000"/>
              <a:gd name="connsiteX14" fmla="*/ 3681 w 12603"/>
              <a:gd name="connsiteY14" fmla="*/ 8138 h 10000"/>
              <a:gd name="connsiteX15" fmla="*/ 5938 w 12603"/>
              <a:gd name="connsiteY15" fmla="*/ 8105 h 10000"/>
              <a:gd name="connsiteX16" fmla="*/ 6785 w 12603"/>
              <a:gd name="connsiteY16" fmla="*/ 7614 h 10000"/>
              <a:gd name="connsiteX17" fmla="*/ 7174 w 12603"/>
              <a:gd name="connsiteY17" fmla="*/ 7686 h 10000"/>
              <a:gd name="connsiteX18" fmla="*/ 7312 w 12603"/>
              <a:gd name="connsiteY18" fmla="*/ 7982 h 10000"/>
              <a:gd name="connsiteX19" fmla="*/ 7484 w 12603"/>
              <a:gd name="connsiteY19" fmla="*/ 8238 h 10000"/>
              <a:gd name="connsiteX20" fmla="*/ 7565 w 12603"/>
              <a:gd name="connsiteY20" fmla="*/ 8575 h 10000"/>
              <a:gd name="connsiteX21" fmla="*/ 7805 w 12603"/>
              <a:gd name="connsiteY21" fmla="*/ 8790 h 10000"/>
              <a:gd name="connsiteX22" fmla="*/ 8080 w 12603"/>
              <a:gd name="connsiteY22" fmla="*/ 8953 h 10000"/>
              <a:gd name="connsiteX23" fmla="*/ 8412 w 12603"/>
              <a:gd name="connsiteY23" fmla="*/ 9965 h 10000"/>
              <a:gd name="connsiteX24" fmla="*/ 10130 w 12603"/>
              <a:gd name="connsiteY24" fmla="*/ 9413 h 10000"/>
              <a:gd name="connsiteX25" fmla="*/ 11080 w 12603"/>
              <a:gd name="connsiteY25" fmla="*/ 9229 h 10000"/>
              <a:gd name="connsiteX26" fmla="*/ 11596 w 12603"/>
              <a:gd name="connsiteY26" fmla="*/ 8442 h 10000"/>
              <a:gd name="connsiteX27" fmla="*/ 10994 w 12603"/>
              <a:gd name="connsiteY27" fmla="*/ 7415 h 10000"/>
              <a:gd name="connsiteX28" fmla="*/ 12083 w 12603"/>
              <a:gd name="connsiteY28" fmla="*/ 7352 h 10000"/>
              <a:gd name="connsiteX29" fmla="*/ 10697 w 12603"/>
              <a:gd name="connsiteY29" fmla="*/ 5292 h 10000"/>
              <a:gd name="connsiteX30" fmla="*/ 9671 w 12603"/>
              <a:gd name="connsiteY30" fmla="*/ 5325 h 10000"/>
              <a:gd name="connsiteX31" fmla="*/ 9637 w 12603"/>
              <a:gd name="connsiteY31" fmla="*/ 5263 h 10000"/>
              <a:gd name="connsiteX32" fmla="*/ 10067 w 12603"/>
              <a:gd name="connsiteY32" fmla="*/ 4508 h 10000"/>
              <a:gd name="connsiteX33" fmla="*/ 10587 w 12603"/>
              <a:gd name="connsiteY33" fmla="*/ 3945 h 10000"/>
              <a:gd name="connsiteX34" fmla="*/ 10668 w 12603"/>
              <a:gd name="connsiteY34" fmla="*/ 4017 h 10000"/>
              <a:gd name="connsiteX35" fmla="*/ 11607 w 12603"/>
              <a:gd name="connsiteY35" fmla="*/ 4088 h 10000"/>
              <a:gd name="connsiteX36" fmla="*/ 11733 w 12603"/>
              <a:gd name="connsiteY36" fmla="*/ 3925 h 10000"/>
              <a:gd name="connsiteX37" fmla="*/ 11836 w 12603"/>
              <a:gd name="connsiteY37" fmla="*/ 3179 h 10000"/>
              <a:gd name="connsiteX38" fmla="*/ 11596 w 12603"/>
              <a:gd name="connsiteY38" fmla="*/ 2494 h 10000"/>
              <a:gd name="connsiteX39" fmla="*/ 12271 w 12603"/>
              <a:gd name="connsiteY39" fmla="*/ 1911 h 10000"/>
              <a:gd name="connsiteX40" fmla="*/ 12603 w 12603"/>
              <a:gd name="connsiteY40" fmla="*/ 971 h 10000"/>
              <a:gd name="connsiteX41" fmla="*/ 12145 w 12603"/>
              <a:gd name="connsiteY41" fmla="*/ 480 h 10000"/>
              <a:gd name="connsiteX42" fmla="*/ 11481 w 12603"/>
              <a:gd name="connsiteY42" fmla="*/ 440 h 10000"/>
              <a:gd name="connsiteX43" fmla="*/ 11207 w 12603"/>
              <a:gd name="connsiteY43" fmla="*/ 684 h 10000"/>
              <a:gd name="connsiteX44" fmla="*/ 10530 w 12603"/>
              <a:gd name="connsiteY44" fmla="*/ 470 h 10000"/>
              <a:gd name="connsiteX45" fmla="*/ 9935 w 12603"/>
              <a:gd name="connsiteY45" fmla="*/ 236 h 10000"/>
              <a:gd name="connsiteX46" fmla="*/ 9500 w 12603"/>
              <a:gd name="connsiteY46" fmla="*/ 0 h 10000"/>
              <a:gd name="connsiteX47" fmla="*/ 8732 w 12603"/>
              <a:gd name="connsiteY47" fmla="*/ 552 h 10000"/>
              <a:gd name="connsiteX48" fmla="*/ 8034 w 12603"/>
              <a:gd name="connsiteY48" fmla="*/ 1176 h 10000"/>
              <a:gd name="connsiteX0" fmla="*/ 8041 w 12610"/>
              <a:gd name="connsiteY0" fmla="*/ 1176 h 10000"/>
              <a:gd name="connsiteX1" fmla="*/ 7342 w 12610"/>
              <a:gd name="connsiteY1" fmla="*/ 2075 h 10000"/>
              <a:gd name="connsiteX2" fmla="*/ 6094 w 12610"/>
              <a:gd name="connsiteY2" fmla="*/ 3046 h 10000"/>
              <a:gd name="connsiteX3" fmla="*/ 4994 w 12610"/>
              <a:gd name="connsiteY3" fmla="*/ 2156 h 10000"/>
              <a:gd name="connsiteX4" fmla="*/ 4159 w 12610"/>
              <a:gd name="connsiteY4" fmla="*/ 1911 h 10000"/>
              <a:gd name="connsiteX5" fmla="*/ 2910 w 12610"/>
              <a:gd name="connsiteY5" fmla="*/ 1993 h 10000"/>
              <a:gd name="connsiteX6" fmla="*/ 1295 w 12610"/>
              <a:gd name="connsiteY6" fmla="*/ 1687 h 10000"/>
              <a:gd name="connsiteX7" fmla="*/ 131 w 12610"/>
              <a:gd name="connsiteY7" fmla="*/ 2221 h 10000"/>
              <a:gd name="connsiteX8" fmla="*/ 314 w 12610"/>
              <a:gd name="connsiteY8" fmla="*/ 3389 h 10000"/>
              <a:gd name="connsiteX9" fmla="*/ 498 w 12610"/>
              <a:gd name="connsiteY9" fmla="*/ 4725 h 10000"/>
              <a:gd name="connsiteX10" fmla="*/ 727 w 12610"/>
              <a:gd name="connsiteY10" fmla="*/ 4602 h 10000"/>
              <a:gd name="connsiteX11" fmla="*/ 0 w 12610"/>
              <a:gd name="connsiteY11" fmla="*/ 5997 h 10000"/>
              <a:gd name="connsiteX12" fmla="*/ 1305 w 12610"/>
              <a:gd name="connsiteY12" fmla="*/ 6820 h 10000"/>
              <a:gd name="connsiteX13" fmla="*/ 2348 w 12610"/>
              <a:gd name="connsiteY13" fmla="*/ 8288 h 10000"/>
              <a:gd name="connsiteX14" fmla="*/ 3688 w 12610"/>
              <a:gd name="connsiteY14" fmla="*/ 8138 h 10000"/>
              <a:gd name="connsiteX15" fmla="*/ 5945 w 12610"/>
              <a:gd name="connsiteY15" fmla="*/ 8105 h 10000"/>
              <a:gd name="connsiteX16" fmla="*/ 6792 w 12610"/>
              <a:gd name="connsiteY16" fmla="*/ 7614 h 10000"/>
              <a:gd name="connsiteX17" fmla="*/ 7181 w 12610"/>
              <a:gd name="connsiteY17" fmla="*/ 7686 h 10000"/>
              <a:gd name="connsiteX18" fmla="*/ 7319 w 12610"/>
              <a:gd name="connsiteY18" fmla="*/ 7982 h 10000"/>
              <a:gd name="connsiteX19" fmla="*/ 7491 w 12610"/>
              <a:gd name="connsiteY19" fmla="*/ 8238 h 10000"/>
              <a:gd name="connsiteX20" fmla="*/ 7572 w 12610"/>
              <a:gd name="connsiteY20" fmla="*/ 8575 h 10000"/>
              <a:gd name="connsiteX21" fmla="*/ 7812 w 12610"/>
              <a:gd name="connsiteY21" fmla="*/ 8790 h 10000"/>
              <a:gd name="connsiteX22" fmla="*/ 8087 w 12610"/>
              <a:gd name="connsiteY22" fmla="*/ 8953 h 10000"/>
              <a:gd name="connsiteX23" fmla="*/ 8419 w 12610"/>
              <a:gd name="connsiteY23" fmla="*/ 9965 h 10000"/>
              <a:gd name="connsiteX24" fmla="*/ 10137 w 12610"/>
              <a:gd name="connsiteY24" fmla="*/ 9413 h 10000"/>
              <a:gd name="connsiteX25" fmla="*/ 11087 w 12610"/>
              <a:gd name="connsiteY25" fmla="*/ 9229 h 10000"/>
              <a:gd name="connsiteX26" fmla="*/ 11603 w 12610"/>
              <a:gd name="connsiteY26" fmla="*/ 8442 h 10000"/>
              <a:gd name="connsiteX27" fmla="*/ 11001 w 12610"/>
              <a:gd name="connsiteY27" fmla="*/ 7415 h 10000"/>
              <a:gd name="connsiteX28" fmla="*/ 12090 w 12610"/>
              <a:gd name="connsiteY28" fmla="*/ 7352 h 10000"/>
              <a:gd name="connsiteX29" fmla="*/ 10704 w 12610"/>
              <a:gd name="connsiteY29" fmla="*/ 5292 h 10000"/>
              <a:gd name="connsiteX30" fmla="*/ 9678 w 12610"/>
              <a:gd name="connsiteY30" fmla="*/ 5325 h 10000"/>
              <a:gd name="connsiteX31" fmla="*/ 9644 w 12610"/>
              <a:gd name="connsiteY31" fmla="*/ 5263 h 10000"/>
              <a:gd name="connsiteX32" fmla="*/ 10074 w 12610"/>
              <a:gd name="connsiteY32" fmla="*/ 4508 h 10000"/>
              <a:gd name="connsiteX33" fmla="*/ 10594 w 12610"/>
              <a:gd name="connsiteY33" fmla="*/ 3945 h 10000"/>
              <a:gd name="connsiteX34" fmla="*/ 10675 w 12610"/>
              <a:gd name="connsiteY34" fmla="*/ 4017 h 10000"/>
              <a:gd name="connsiteX35" fmla="*/ 11614 w 12610"/>
              <a:gd name="connsiteY35" fmla="*/ 4088 h 10000"/>
              <a:gd name="connsiteX36" fmla="*/ 11740 w 12610"/>
              <a:gd name="connsiteY36" fmla="*/ 3925 h 10000"/>
              <a:gd name="connsiteX37" fmla="*/ 11843 w 12610"/>
              <a:gd name="connsiteY37" fmla="*/ 3179 h 10000"/>
              <a:gd name="connsiteX38" fmla="*/ 11603 w 12610"/>
              <a:gd name="connsiteY38" fmla="*/ 2494 h 10000"/>
              <a:gd name="connsiteX39" fmla="*/ 12278 w 12610"/>
              <a:gd name="connsiteY39" fmla="*/ 1911 h 10000"/>
              <a:gd name="connsiteX40" fmla="*/ 12610 w 12610"/>
              <a:gd name="connsiteY40" fmla="*/ 971 h 10000"/>
              <a:gd name="connsiteX41" fmla="*/ 12152 w 12610"/>
              <a:gd name="connsiteY41" fmla="*/ 480 h 10000"/>
              <a:gd name="connsiteX42" fmla="*/ 11488 w 12610"/>
              <a:gd name="connsiteY42" fmla="*/ 440 h 10000"/>
              <a:gd name="connsiteX43" fmla="*/ 11214 w 12610"/>
              <a:gd name="connsiteY43" fmla="*/ 684 h 10000"/>
              <a:gd name="connsiteX44" fmla="*/ 10537 w 12610"/>
              <a:gd name="connsiteY44" fmla="*/ 470 h 10000"/>
              <a:gd name="connsiteX45" fmla="*/ 9942 w 12610"/>
              <a:gd name="connsiteY45" fmla="*/ 236 h 10000"/>
              <a:gd name="connsiteX46" fmla="*/ 9507 w 12610"/>
              <a:gd name="connsiteY46" fmla="*/ 0 h 10000"/>
              <a:gd name="connsiteX47" fmla="*/ 8739 w 12610"/>
              <a:gd name="connsiteY47" fmla="*/ 552 h 10000"/>
              <a:gd name="connsiteX48" fmla="*/ 8041 w 12610"/>
              <a:gd name="connsiteY48" fmla="*/ 1176 h 10000"/>
              <a:gd name="connsiteX0" fmla="*/ 8041 w 12610"/>
              <a:gd name="connsiteY0" fmla="*/ 1176 h 10000"/>
              <a:gd name="connsiteX1" fmla="*/ 7342 w 12610"/>
              <a:gd name="connsiteY1" fmla="*/ 2075 h 10000"/>
              <a:gd name="connsiteX2" fmla="*/ 6094 w 12610"/>
              <a:gd name="connsiteY2" fmla="*/ 3046 h 10000"/>
              <a:gd name="connsiteX3" fmla="*/ 4994 w 12610"/>
              <a:gd name="connsiteY3" fmla="*/ 2156 h 10000"/>
              <a:gd name="connsiteX4" fmla="*/ 4159 w 12610"/>
              <a:gd name="connsiteY4" fmla="*/ 1911 h 10000"/>
              <a:gd name="connsiteX5" fmla="*/ 2910 w 12610"/>
              <a:gd name="connsiteY5" fmla="*/ 1993 h 10000"/>
              <a:gd name="connsiteX6" fmla="*/ 1295 w 12610"/>
              <a:gd name="connsiteY6" fmla="*/ 1687 h 10000"/>
              <a:gd name="connsiteX7" fmla="*/ 131 w 12610"/>
              <a:gd name="connsiteY7" fmla="*/ 2221 h 10000"/>
              <a:gd name="connsiteX8" fmla="*/ 314 w 12610"/>
              <a:gd name="connsiteY8" fmla="*/ 3389 h 10000"/>
              <a:gd name="connsiteX9" fmla="*/ 292 w 12610"/>
              <a:gd name="connsiteY9" fmla="*/ 4725 h 10000"/>
              <a:gd name="connsiteX10" fmla="*/ 727 w 12610"/>
              <a:gd name="connsiteY10" fmla="*/ 4602 h 10000"/>
              <a:gd name="connsiteX11" fmla="*/ 0 w 12610"/>
              <a:gd name="connsiteY11" fmla="*/ 5997 h 10000"/>
              <a:gd name="connsiteX12" fmla="*/ 1305 w 12610"/>
              <a:gd name="connsiteY12" fmla="*/ 6820 h 10000"/>
              <a:gd name="connsiteX13" fmla="*/ 2348 w 12610"/>
              <a:gd name="connsiteY13" fmla="*/ 8288 h 10000"/>
              <a:gd name="connsiteX14" fmla="*/ 3688 w 12610"/>
              <a:gd name="connsiteY14" fmla="*/ 8138 h 10000"/>
              <a:gd name="connsiteX15" fmla="*/ 5945 w 12610"/>
              <a:gd name="connsiteY15" fmla="*/ 8105 h 10000"/>
              <a:gd name="connsiteX16" fmla="*/ 6792 w 12610"/>
              <a:gd name="connsiteY16" fmla="*/ 7614 h 10000"/>
              <a:gd name="connsiteX17" fmla="*/ 7181 w 12610"/>
              <a:gd name="connsiteY17" fmla="*/ 7686 h 10000"/>
              <a:gd name="connsiteX18" fmla="*/ 7319 w 12610"/>
              <a:gd name="connsiteY18" fmla="*/ 7982 h 10000"/>
              <a:gd name="connsiteX19" fmla="*/ 7491 w 12610"/>
              <a:gd name="connsiteY19" fmla="*/ 8238 h 10000"/>
              <a:gd name="connsiteX20" fmla="*/ 7572 w 12610"/>
              <a:gd name="connsiteY20" fmla="*/ 8575 h 10000"/>
              <a:gd name="connsiteX21" fmla="*/ 7812 w 12610"/>
              <a:gd name="connsiteY21" fmla="*/ 8790 h 10000"/>
              <a:gd name="connsiteX22" fmla="*/ 8087 w 12610"/>
              <a:gd name="connsiteY22" fmla="*/ 8953 h 10000"/>
              <a:gd name="connsiteX23" fmla="*/ 8419 w 12610"/>
              <a:gd name="connsiteY23" fmla="*/ 9965 h 10000"/>
              <a:gd name="connsiteX24" fmla="*/ 10137 w 12610"/>
              <a:gd name="connsiteY24" fmla="*/ 9413 h 10000"/>
              <a:gd name="connsiteX25" fmla="*/ 11087 w 12610"/>
              <a:gd name="connsiteY25" fmla="*/ 9229 h 10000"/>
              <a:gd name="connsiteX26" fmla="*/ 11603 w 12610"/>
              <a:gd name="connsiteY26" fmla="*/ 8442 h 10000"/>
              <a:gd name="connsiteX27" fmla="*/ 11001 w 12610"/>
              <a:gd name="connsiteY27" fmla="*/ 7415 h 10000"/>
              <a:gd name="connsiteX28" fmla="*/ 12090 w 12610"/>
              <a:gd name="connsiteY28" fmla="*/ 7352 h 10000"/>
              <a:gd name="connsiteX29" fmla="*/ 10704 w 12610"/>
              <a:gd name="connsiteY29" fmla="*/ 5292 h 10000"/>
              <a:gd name="connsiteX30" fmla="*/ 9678 w 12610"/>
              <a:gd name="connsiteY30" fmla="*/ 5325 h 10000"/>
              <a:gd name="connsiteX31" fmla="*/ 9644 w 12610"/>
              <a:gd name="connsiteY31" fmla="*/ 5263 h 10000"/>
              <a:gd name="connsiteX32" fmla="*/ 10074 w 12610"/>
              <a:gd name="connsiteY32" fmla="*/ 4508 h 10000"/>
              <a:gd name="connsiteX33" fmla="*/ 10594 w 12610"/>
              <a:gd name="connsiteY33" fmla="*/ 3945 h 10000"/>
              <a:gd name="connsiteX34" fmla="*/ 10675 w 12610"/>
              <a:gd name="connsiteY34" fmla="*/ 4017 h 10000"/>
              <a:gd name="connsiteX35" fmla="*/ 11614 w 12610"/>
              <a:gd name="connsiteY35" fmla="*/ 4088 h 10000"/>
              <a:gd name="connsiteX36" fmla="*/ 11740 w 12610"/>
              <a:gd name="connsiteY36" fmla="*/ 3925 h 10000"/>
              <a:gd name="connsiteX37" fmla="*/ 11843 w 12610"/>
              <a:gd name="connsiteY37" fmla="*/ 3179 h 10000"/>
              <a:gd name="connsiteX38" fmla="*/ 11603 w 12610"/>
              <a:gd name="connsiteY38" fmla="*/ 2494 h 10000"/>
              <a:gd name="connsiteX39" fmla="*/ 12278 w 12610"/>
              <a:gd name="connsiteY39" fmla="*/ 1911 h 10000"/>
              <a:gd name="connsiteX40" fmla="*/ 12610 w 12610"/>
              <a:gd name="connsiteY40" fmla="*/ 971 h 10000"/>
              <a:gd name="connsiteX41" fmla="*/ 12152 w 12610"/>
              <a:gd name="connsiteY41" fmla="*/ 480 h 10000"/>
              <a:gd name="connsiteX42" fmla="*/ 11488 w 12610"/>
              <a:gd name="connsiteY42" fmla="*/ 440 h 10000"/>
              <a:gd name="connsiteX43" fmla="*/ 11214 w 12610"/>
              <a:gd name="connsiteY43" fmla="*/ 684 h 10000"/>
              <a:gd name="connsiteX44" fmla="*/ 10537 w 12610"/>
              <a:gd name="connsiteY44" fmla="*/ 470 h 10000"/>
              <a:gd name="connsiteX45" fmla="*/ 9942 w 12610"/>
              <a:gd name="connsiteY45" fmla="*/ 236 h 10000"/>
              <a:gd name="connsiteX46" fmla="*/ 9507 w 12610"/>
              <a:gd name="connsiteY46" fmla="*/ 0 h 10000"/>
              <a:gd name="connsiteX47" fmla="*/ 8739 w 12610"/>
              <a:gd name="connsiteY47" fmla="*/ 552 h 10000"/>
              <a:gd name="connsiteX48" fmla="*/ 8041 w 12610"/>
              <a:gd name="connsiteY48" fmla="*/ 117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610" h="10000">
                <a:moveTo>
                  <a:pt x="8041" y="1176"/>
                </a:moveTo>
                <a:cubicBezTo>
                  <a:pt x="6941" y="1176"/>
                  <a:pt x="7342" y="1339"/>
                  <a:pt x="7342" y="2075"/>
                </a:cubicBezTo>
                <a:cubicBezTo>
                  <a:pt x="6506" y="2576"/>
                  <a:pt x="6392" y="2852"/>
                  <a:pt x="6094" y="3046"/>
                </a:cubicBezTo>
                <a:cubicBezTo>
                  <a:pt x="5647" y="2831"/>
                  <a:pt x="5350" y="2473"/>
                  <a:pt x="4994" y="2156"/>
                </a:cubicBezTo>
                <a:cubicBezTo>
                  <a:pt x="4445" y="1656"/>
                  <a:pt x="4743" y="1922"/>
                  <a:pt x="4159" y="1911"/>
                </a:cubicBezTo>
                <a:cubicBezTo>
                  <a:pt x="3746" y="1911"/>
                  <a:pt x="3387" y="2030"/>
                  <a:pt x="2910" y="1993"/>
                </a:cubicBezTo>
                <a:cubicBezTo>
                  <a:pt x="2433" y="1956"/>
                  <a:pt x="1758" y="1649"/>
                  <a:pt x="1295" y="1687"/>
                </a:cubicBezTo>
                <a:cubicBezTo>
                  <a:pt x="1466" y="1758"/>
                  <a:pt x="-41" y="2150"/>
                  <a:pt x="131" y="2221"/>
                </a:cubicBezTo>
                <a:cubicBezTo>
                  <a:pt x="-376" y="2333"/>
                  <a:pt x="863" y="3082"/>
                  <a:pt x="314" y="3389"/>
                </a:cubicBezTo>
                <a:cubicBezTo>
                  <a:pt x="-235" y="3696"/>
                  <a:pt x="851" y="4592"/>
                  <a:pt x="292" y="4725"/>
                </a:cubicBezTo>
                <a:cubicBezTo>
                  <a:pt x="-267" y="4858"/>
                  <a:pt x="776" y="4390"/>
                  <a:pt x="727" y="4602"/>
                </a:cubicBezTo>
                <a:cubicBezTo>
                  <a:pt x="678" y="4814"/>
                  <a:pt x="-19" y="5641"/>
                  <a:pt x="0" y="5997"/>
                </a:cubicBezTo>
                <a:cubicBezTo>
                  <a:pt x="57" y="6171"/>
                  <a:pt x="1180" y="6656"/>
                  <a:pt x="1305" y="6820"/>
                </a:cubicBezTo>
                <a:cubicBezTo>
                  <a:pt x="1707" y="7290"/>
                  <a:pt x="1951" y="8068"/>
                  <a:pt x="2348" y="8288"/>
                </a:cubicBezTo>
                <a:cubicBezTo>
                  <a:pt x="2745" y="8508"/>
                  <a:pt x="3089" y="8168"/>
                  <a:pt x="3688" y="8138"/>
                </a:cubicBezTo>
                <a:cubicBezTo>
                  <a:pt x="4287" y="8108"/>
                  <a:pt x="5428" y="8192"/>
                  <a:pt x="5945" y="8105"/>
                </a:cubicBezTo>
                <a:cubicBezTo>
                  <a:pt x="6462" y="8018"/>
                  <a:pt x="6438" y="8085"/>
                  <a:pt x="6792" y="7614"/>
                </a:cubicBezTo>
                <a:cubicBezTo>
                  <a:pt x="6976" y="7655"/>
                  <a:pt x="6976" y="7665"/>
                  <a:pt x="7181" y="7686"/>
                </a:cubicBezTo>
                <a:cubicBezTo>
                  <a:pt x="7240" y="7788"/>
                  <a:pt x="7251" y="7860"/>
                  <a:pt x="7319" y="7982"/>
                </a:cubicBezTo>
                <a:cubicBezTo>
                  <a:pt x="7411" y="8146"/>
                  <a:pt x="7434" y="8115"/>
                  <a:pt x="7491" y="8238"/>
                </a:cubicBezTo>
                <a:cubicBezTo>
                  <a:pt x="7605" y="8473"/>
                  <a:pt x="7514" y="8401"/>
                  <a:pt x="7572" y="8575"/>
                </a:cubicBezTo>
                <a:cubicBezTo>
                  <a:pt x="7675" y="8892"/>
                  <a:pt x="7514" y="8677"/>
                  <a:pt x="7812" y="8790"/>
                </a:cubicBezTo>
                <a:cubicBezTo>
                  <a:pt x="8098" y="8902"/>
                  <a:pt x="7858" y="8667"/>
                  <a:pt x="8087" y="8953"/>
                </a:cubicBezTo>
                <a:cubicBezTo>
                  <a:pt x="8361" y="9270"/>
                  <a:pt x="8419" y="9546"/>
                  <a:pt x="8419" y="9965"/>
                </a:cubicBezTo>
                <a:cubicBezTo>
                  <a:pt x="10240" y="10108"/>
                  <a:pt x="9095" y="9802"/>
                  <a:pt x="10137" y="9413"/>
                </a:cubicBezTo>
                <a:cubicBezTo>
                  <a:pt x="10491" y="9280"/>
                  <a:pt x="10537" y="9526"/>
                  <a:pt x="11087" y="9229"/>
                </a:cubicBezTo>
                <a:cubicBezTo>
                  <a:pt x="11477" y="9014"/>
                  <a:pt x="11568" y="8902"/>
                  <a:pt x="11603" y="8442"/>
                </a:cubicBezTo>
                <a:cubicBezTo>
                  <a:pt x="10561" y="8442"/>
                  <a:pt x="11104" y="8183"/>
                  <a:pt x="11001" y="7415"/>
                </a:cubicBezTo>
                <a:cubicBezTo>
                  <a:pt x="10966" y="7109"/>
                  <a:pt x="12216" y="7382"/>
                  <a:pt x="12090" y="7352"/>
                </a:cubicBezTo>
                <a:cubicBezTo>
                  <a:pt x="12090" y="5890"/>
                  <a:pt x="10704" y="6284"/>
                  <a:pt x="10704" y="5292"/>
                </a:cubicBezTo>
                <a:cubicBezTo>
                  <a:pt x="10211" y="5242"/>
                  <a:pt x="10159" y="5509"/>
                  <a:pt x="9678" y="5325"/>
                </a:cubicBezTo>
                <a:cubicBezTo>
                  <a:pt x="9564" y="5285"/>
                  <a:pt x="9793" y="5295"/>
                  <a:pt x="9644" y="5263"/>
                </a:cubicBezTo>
                <a:cubicBezTo>
                  <a:pt x="9644" y="4793"/>
                  <a:pt x="9891" y="4846"/>
                  <a:pt x="10074" y="4508"/>
                </a:cubicBezTo>
                <a:cubicBezTo>
                  <a:pt x="10269" y="4161"/>
                  <a:pt x="10034" y="3986"/>
                  <a:pt x="10594" y="3945"/>
                </a:cubicBezTo>
                <a:cubicBezTo>
                  <a:pt x="10618" y="3955"/>
                  <a:pt x="10664" y="4007"/>
                  <a:pt x="10675" y="4017"/>
                </a:cubicBezTo>
                <a:cubicBezTo>
                  <a:pt x="10939" y="4293"/>
                  <a:pt x="11258" y="4487"/>
                  <a:pt x="11614" y="4088"/>
                </a:cubicBezTo>
                <a:cubicBezTo>
                  <a:pt x="11625" y="4078"/>
                  <a:pt x="11728" y="3945"/>
                  <a:pt x="11740" y="3925"/>
                </a:cubicBezTo>
                <a:cubicBezTo>
                  <a:pt x="11866" y="3731"/>
                  <a:pt x="11843" y="4170"/>
                  <a:pt x="11843" y="3179"/>
                </a:cubicBezTo>
                <a:cubicBezTo>
                  <a:pt x="11843" y="2974"/>
                  <a:pt x="11671" y="2739"/>
                  <a:pt x="11603" y="2494"/>
                </a:cubicBezTo>
                <a:cubicBezTo>
                  <a:pt x="11786" y="2432"/>
                  <a:pt x="12141" y="2054"/>
                  <a:pt x="12278" y="1911"/>
                </a:cubicBezTo>
                <a:cubicBezTo>
                  <a:pt x="12645" y="1492"/>
                  <a:pt x="12610" y="1666"/>
                  <a:pt x="12610" y="971"/>
                </a:cubicBezTo>
                <a:cubicBezTo>
                  <a:pt x="12152" y="858"/>
                  <a:pt x="12530" y="776"/>
                  <a:pt x="12152" y="480"/>
                </a:cubicBezTo>
                <a:cubicBezTo>
                  <a:pt x="11912" y="286"/>
                  <a:pt x="11786" y="316"/>
                  <a:pt x="11488" y="440"/>
                </a:cubicBezTo>
                <a:cubicBezTo>
                  <a:pt x="11236" y="542"/>
                  <a:pt x="11304" y="408"/>
                  <a:pt x="11214" y="684"/>
                </a:cubicBezTo>
                <a:cubicBezTo>
                  <a:pt x="10904" y="684"/>
                  <a:pt x="10836" y="644"/>
                  <a:pt x="10537" y="470"/>
                </a:cubicBezTo>
                <a:cubicBezTo>
                  <a:pt x="9965" y="144"/>
                  <a:pt x="10320" y="430"/>
                  <a:pt x="9942" y="236"/>
                </a:cubicBezTo>
                <a:cubicBezTo>
                  <a:pt x="9678" y="92"/>
                  <a:pt x="9976" y="92"/>
                  <a:pt x="9507" y="0"/>
                </a:cubicBezTo>
                <a:cubicBezTo>
                  <a:pt x="9346" y="634"/>
                  <a:pt x="9461" y="408"/>
                  <a:pt x="8739" y="552"/>
                </a:cubicBezTo>
                <a:cubicBezTo>
                  <a:pt x="7926" y="716"/>
                  <a:pt x="8178" y="900"/>
                  <a:pt x="8041" y="11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Freeform 40"/>
          <p:cNvSpPr>
            <a:spLocks/>
          </p:cNvSpPr>
          <p:nvPr/>
        </p:nvSpPr>
        <p:spPr bwMode="auto">
          <a:xfrm>
            <a:off x="536067" y="3314693"/>
            <a:ext cx="552360" cy="397124"/>
          </a:xfrm>
          <a:custGeom>
            <a:avLst/>
            <a:gdLst>
              <a:gd name="T0" fmla="*/ 95 w 1045"/>
              <a:gd name="T1" fmla="*/ 102 h 678"/>
              <a:gd name="T2" fmla="*/ 78 w 1045"/>
              <a:gd name="T3" fmla="*/ 173 h 678"/>
              <a:gd name="T4" fmla="*/ 7 w 1045"/>
              <a:gd name="T5" fmla="*/ 224 h 678"/>
              <a:gd name="T6" fmla="*/ 27 w 1045"/>
              <a:gd name="T7" fmla="*/ 265 h 678"/>
              <a:gd name="T8" fmla="*/ 117 w 1045"/>
              <a:gd name="T9" fmla="*/ 379 h 678"/>
              <a:gd name="T10" fmla="*/ 258 w 1045"/>
              <a:gd name="T11" fmla="*/ 420 h 678"/>
              <a:gd name="T12" fmla="*/ 373 w 1045"/>
              <a:gd name="T13" fmla="*/ 543 h 678"/>
              <a:gd name="T14" fmla="*/ 414 w 1045"/>
              <a:gd name="T15" fmla="*/ 563 h 678"/>
              <a:gd name="T16" fmla="*/ 464 w 1045"/>
              <a:gd name="T17" fmla="*/ 525 h 678"/>
              <a:gd name="T18" fmla="*/ 476 w 1045"/>
              <a:gd name="T19" fmla="*/ 517 h 678"/>
              <a:gd name="T20" fmla="*/ 549 w 1045"/>
              <a:gd name="T21" fmla="*/ 583 h 678"/>
              <a:gd name="T22" fmla="*/ 621 w 1045"/>
              <a:gd name="T23" fmla="*/ 600 h 678"/>
              <a:gd name="T24" fmla="*/ 694 w 1045"/>
              <a:gd name="T25" fmla="*/ 622 h 678"/>
              <a:gd name="T26" fmla="*/ 827 w 1045"/>
              <a:gd name="T27" fmla="*/ 678 h 678"/>
              <a:gd name="T28" fmla="*/ 839 w 1045"/>
              <a:gd name="T29" fmla="*/ 669 h 678"/>
              <a:gd name="T30" fmla="*/ 875 w 1045"/>
              <a:gd name="T31" fmla="*/ 631 h 678"/>
              <a:gd name="T32" fmla="*/ 895 w 1045"/>
              <a:gd name="T33" fmla="*/ 631 h 678"/>
              <a:gd name="T34" fmla="*/ 895 w 1045"/>
              <a:gd name="T35" fmla="*/ 536 h 678"/>
              <a:gd name="T36" fmla="*/ 922 w 1045"/>
              <a:gd name="T37" fmla="*/ 421 h 678"/>
              <a:gd name="T38" fmla="*/ 982 w 1045"/>
              <a:gd name="T39" fmla="*/ 386 h 678"/>
              <a:gd name="T40" fmla="*/ 1037 w 1045"/>
              <a:gd name="T41" fmla="*/ 346 h 678"/>
              <a:gd name="T42" fmla="*/ 1039 w 1045"/>
              <a:gd name="T43" fmla="*/ 292 h 678"/>
              <a:gd name="T44" fmla="*/ 977 w 1045"/>
              <a:gd name="T45" fmla="*/ 257 h 678"/>
              <a:gd name="T46" fmla="*/ 867 w 1045"/>
              <a:gd name="T47" fmla="*/ 204 h 678"/>
              <a:gd name="T48" fmla="*/ 828 w 1045"/>
              <a:gd name="T49" fmla="*/ 190 h 678"/>
              <a:gd name="T50" fmla="*/ 766 w 1045"/>
              <a:gd name="T51" fmla="*/ 190 h 678"/>
              <a:gd name="T52" fmla="*/ 732 w 1045"/>
              <a:gd name="T53" fmla="*/ 163 h 678"/>
              <a:gd name="T54" fmla="*/ 686 w 1045"/>
              <a:gd name="T55" fmla="*/ 141 h 678"/>
              <a:gd name="T56" fmla="*/ 617 w 1045"/>
              <a:gd name="T57" fmla="*/ 75 h 678"/>
              <a:gd name="T58" fmla="*/ 552 w 1045"/>
              <a:gd name="T59" fmla="*/ 110 h 678"/>
              <a:gd name="T60" fmla="*/ 427 w 1045"/>
              <a:gd name="T61" fmla="*/ 95 h 678"/>
              <a:gd name="T62" fmla="*/ 325 w 1045"/>
              <a:gd name="T63" fmla="*/ 75 h 678"/>
              <a:gd name="T64" fmla="*/ 292 w 1045"/>
              <a:gd name="T65" fmla="*/ 75 h 678"/>
              <a:gd name="T66" fmla="*/ 242 w 1045"/>
              <a:gd name="T67" fmla="*/ 50 h 678"/>
              <a:gd name="T68" fmla="*/ 190 w 1045"/>
              <a:gd name="T69" fmla="*/ 48 h 678"/>
              <a:gd name="T70" fmla="*/ 149 w 1045"/>
              <a:gd name="T71" fmla="*/ 0 h 678"/>
              <a:gd name="T72" fmla="*/ 126 w 1045"/>
              <a:gd name="T73" fmla="*/ 52 h 678"/>
              <a:gd name="T74" fmla="*/ 95 w 1045"/>
              <a:gd name="T75" fmla="*/ 102 h 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45" h="678">
                <a:moveTo>
                  <a:pt x="95" y="102"/>
                </a:moveTo>
                <a:cubicBezTo>
                  <a:pt x="95" y="154"/>
                  <a:pt x="113" y="95"/>
                  <a:pt x="78" y="173"/>
                </a:cubicBezTo>
                <a:cubicBezTo>
                  <a:pt x="66" y="201"/>
                  <a:pt x="86" y="206"/>
                  <a:pt x="7" y="224"/>
                </a:cubicBezTo>
                <a:cubicBezTo>
                  <a:pt x="8" y="247"/>
                  <a:pt x="2" y="245"/>
                  <a:pt x="27" y="265"/>
                </a:cubicBezTo>
                <a:cubicBezTo>
                  <a:pt x="98" y="322"/>
                  <a:pt x="0" y="300"/>
                  <a:pt x="117" y="379"/>
                </a:cubicBezTo>
                <a:cubicBezTo>
                  <a:pt x="192" y="429"/>
                  <a:pt x="107" y="421"/>
                  <a:pt x="258" y="420"/>
                </a:cubicBezTo>
                <a:cubicBezTo>
                  <a:pt x="336" y="420"/>
                  <a:pt x="288" y="446"/>
                  <a:pt x="373" y="543"/>
                </a:cubicBezTo>
                <a:cubicBezTo>
                  <a:pt x="397" y="572"/>
                  <a:pt x="381" y="563"/>
                  <a:pt x="414" y="563"/>
                </a:cubicBezTo>
                <a:cubicBezTo>
                  <a:pt x="451" y="563"/>
                  <a:pt x="441" y="545"/>
                  <a:pt x="464" y="525"/>
                </a:cubicBezTo>
                <a:cubicBezTo>
                  <a:pt x="473" y="517"/>
                  <a:pt x="465" y="522"/>
                  <a:pt x="476" y="517"/>
                </a:cubicBezTo>
                <a:cubicBezTo>
                  <a:pt x="538" y="486"/>
                  <a:pt x="533" y="549"/>
                  <a:pt x="549" y="583"/>
                </a:cubicBezTo>
                <a:cubicBezTo>
                  <a:pt x="628" y="583"/>
                  <a:pt x="595" y="590"/>
                  <a:pt x="621" y="600"/>
                </a:cubicBezTo>
                <a:cubicBezTo>
                  <a:pt x="661" y="615"/>
                  <a:pt x="648" y="590"/>
                  <a:pt x="694" y="622"/>
                </a:cubicBezTo>
                <a:cubicBezTo>
                  <a:pt x="743" y="656"/>
                  <a:pt x="739" y="631"/>
                  <a:pt x="827" y="678"/>
                </a:cubicBezTo>
                <a:cubicBezTo>
                  <a:pt x="839" y="670"/>
                  <a:pt x="828" y="677"/>
                  <a:pt x="839" y="669"/>
                </a:cubicBezTo>
                <a:cubicBezTo>
                  <a:pt x="888" y="635"/>
                  <a:pt x="871" y="665"/>
                  <a:pt x="875" y="631"/>
                </a:cubicBezTo>
                <a:lnTo>
                  <a:pt x="895" y="631"/>
                </a:lnTo>
                <a:lnTo>
                  <a:pt x="895" y="536"/>
                </a:lnTo>
                <a:cubicBezTo>
                  <a:pt x="938" y="524"/>
                  <a:pt x="899" y="521"/>
                  <a:pt x="922" y="421"/>
                </a:cubicBezTo>
                <a:cubicBezTo>
                  <a:pt x="970" y="421"/>
                  <a:pt x="969" y="421"/>
                  <a:pt x="982" y="386"/>
                </a:cubicBezTo>
                <a:cubicBezTo>
                  <a:pt x="997" y="347"/>
                  <a:pt x="997" y="356"/>
                  <a:pt x="1037" y="346"/>
                </a:cubicBezTo>
                <a:cubicBezTo>
                  <a:pt x="1037" y="327"/>
                  <a:pt x="1037" y="311"/>
                  <a:pt x="1039" y="292"/>
                </a:cubicBezTo>
                <a:cubicBezTo>
                  <a:pt x="1045" y="239"/>
                  <a:pt x="1032" y="266"/>
                  <a:pt x="977" y="257"/>
                </a:cubicBezTo>
                <a:lnTo>
                  <a:pt x="867" y="204"/>
                </a:lnTo>
                <a:cubicBezTo>
                  <a:pt x="841" y="189"/>
                  <a:pt x="870" y="192"/>
                  <a:pt x="828" y="190"/>
                </a:cubicBezTo>
                <a:cubicBezTo>
                  <a:pt x="810" y="189"/>
                  <a:pt x="785" y="190"/>
                  <a:pt x="766" y="190"/>
                </a:cubicBezTo>
                <a:cubicBezTo>
                  <a:pt x="737" y="169"/>
                  <a:pt x="769" y="176"/>
                  <a:pt x="732" y="163"/>
                </a:cubicBezTo>
                <a:cubicBezTo>
                  <a:pt x="698" y="151"/>
                  <a:pt x="699" y="166"/>
                  <a:pt x="686" y="141"/>
                </a:cubicBezTo>
                <a:cubicBezTo>
                  <a:pt x="686" y="141"/>
                  <a:pt x="669" y="75"/>
                  <a:pt x="617" y="75"/>
                </a:cubicBezTo>
                <a:cubicBezTo>
                  <a:pt x="600" y="75"/>
                  <a:pt x="581" y="100"/>
                  <a:pt x="552" y="110"/>
                </a:cubicBezTo>
                <a:cubicBezTo>
                  <a:pt x="517" y="122"/>
                  <a:pt x="432" y="151"/>
                  <a:pt x="427" y="95"/>
                </a:cubicBezTo>
                <a:cubicBezTo>
                  <a:pt x="333" y="95"/>
                  <a:pt x="359" y="89"/>
                  <a:pt x="325" y="75"/>
                </a:cubicBezTo>
                <a:cubicBezTo>
                  <a:pt x="287" y="59"/>
                  <a:pt x="325" y="75"/>
                  <a:pt x="292" y="75"/>
                </a:cubicBezTo>
                <a:cubicBezTo>
                  <a:pt x="251" y="75"/>
                  <a:pt x="267" y="58"/>
                  <a:pt x="242" y="50"/>
                </a:cubicBezTo>
                <a:cubicBezTo>
                  <a:pt x="228" y="45"/>
                  <a:pt x="206" y="48"/>
                  <a:pt x="190" y="48"/>
                </a:cubicBezTo>
                <a:cubicBezTo>
                  <a:pt x="185" y="30"/>
                  <a:pt x="169" y="7"/>
                  <a:pt x="149" y="0"/>
                </a:cubicBezTo>
                <a:cubicBezTo>
                  <a:pt x="123" y="40"/>
                  <a:pt x="137" y="26"/>
                  <a:pt x="126" y="52"/>
                </a:cubicBezTo>
                <a:cubicBezTo>
                  <a:pt x="112" y="82"/>
                  <a:pt x="95" y="76"/>
                  <a:pt x="95" y="1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Freeform 41"/>
          <p:cNvSpPr>
            <a:spLocks/>
          </p:cNvSpPr>
          <p:nvPr/>
        </p:nvSpPr>
        <p:spPr bwMode="auto">
          <a:xfrm>
            <a:off x="1957239" y="4743047"/>
            <a:ext cx="431531" cy="589280"/>
          </a:xfrm>
          <a:custGeom>
            <a:avLst/>
            <a:gdLst>
              <a:gd name="T0" fmla="*/ 427 w 813"/>
              <a:gd name="T1" fmla="*/ 156 h 1004"/>
              <a:gd name="T2" fmla="*/ 364 w 813"/>
              <a:gd name="T3" fmla="*/ 208 h 1004"/>
              <a:gd name="T4" fmla="*/ 270 w 813"/>
              <a:gd name="T5" fmla="*/ 239 h 1004"/>
              <a:gd name="T6" fmla="*/ 166 w 813"/>
              <a:gd name="T7" fmla="*/ 139 h 1004"/>
              <a:gd name="T8" fmla="*/ 93 w 813"/>
              <a:gd name="T9" fmla="*/ 140 h 1004"/>
              <a:gd name="T10" fmla="*/ 118 w 813"/>
              <a:gd name="T11" fmla="*/ 263 h 1004"/>
              <a:gd name="T12" fmla="*/ 284 w 813"/>
              <a:gd name="T13" fmla="*/ 346 h 1004"/>
              <a:gd name="T14" fmla="*/ 336 w 813"/>
              <a:gd name="T15" fmla="*/ 403 h 1004"/>
              <a:gd name="T16" fmla="*/ 296 w 813"/>
              <a:gd name="T17" fmla="*/ 511 h 1004"/>
              <a:gd name="T18" fmla="*/ 158 w 813"/>
              <a:gd name="T19" fmla="*/ 558 h 1004"/>
              <a:gd name="T20" fmla="*/ 147 w 813"/>
              <a:gd name="T21" fmla="*/ 574 h 1004"/>
              <a:gd name="T22" fmla="*/ 111 w 813"/>
              <a:gd name="T23" fmla="*/ 653 h 1004"/>
              <a:gd name="T24" fmla="*/ 72 w 813"/>
              <a:gd name="T25" fmla="*/ 716 h 1004"/>
              <a:gd name="T26" fmla="*/ 32 w 813"/>
              <a:gd name="T27" fmla="*/ 785 h 1004"/>
              <a:gd name="T28" fmla="*/ 0 w 813"/>
              <a:gd name="T29" fmla="*/ 841 h 1004"/>
              <a:gd name="T30" fmla="*/ 129 w 813"/>
              <a:gd name="T31" fmla="*/ 976 h 1004"/>
              <a:gd name="T32" fmla="*/ 173 w 813"/>
              <a:gd name="T33" fmla="*/ 980 h 1004"/>
              <a:gd name="T34" fmla="*/ 278 w 813"/>
              <a:gd name="T35" fmla="*/ 847 h 1004"/>
              <a:gd name="T36" fmla="*/ 488 w 813"/>
              <a:gd name="T37" fmla="*/ 874 h 1004"/>
              <a:gd name="T38" fmla="*/ 413 w 813"/>
              <a:gd name="T39" fmla="*/ 766 h 1004"/>
              <a:gd name="T40" fmla="*/ 522 w 813"/>
              <a:gd name="T41" fmla="*/ 603 h 1004"/>
              <a:gd name="T42" fmla="*/ 691 w 813"/>
              <a:gd name="T43" fmla="*/ 664 h 1004"/>
              <a:gd name="T44" fmla="*/ 776 w 813"/>
              <a:gd name="T45" fmla="*/ 641 h 1004"/>
              <a:gd name="T46" fmla="*/ 732 w 813"/>
              <a:gd name="T47" fmla="*/ 569 h 1004"/>
              <a:gd name="T48" fmla="*/ 651 w 813"/>
              <a:gd name="T49" fmla="*/ 468 h 1004"/>
              <a:gd name="T50" fmla="*/ 705 w 813"/>
              <a:gd name="T51" fmla="*/ 393 h 1004"/>
              <a:gd name="T52" fmla="*/ 799 w 813"/>
              <a:gd name="T53" fmla="*/ 224 h 1004"/>
              <a:gd name="T54" fmla="*/ 772 w 813"/>
              <a:gd name="T55" fmla="*/ 136 h 1004"/>
              <a:gd name="T56" fmla="*/ 712 w 813"/>
              <a:gd name="T57" fmla="*/ 102 h 1004"/>
              <a:gd name="T58" fmla="*/ 621 w 813"/>
              <a:gd name="T59" fmla="*/ 91 h 1004"/>
              <a:gd name="T60" fmla="*/ 527 w 813"/>
              <a:gd name="T61" fmla="*/ 36 h 1004"/>
              <a:gd name="T62" fmla="*/ 474 w 813"/>
              <a:gd name="T63" fmla="*/ 34 h 1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13" h="1004">
                <a:moveTo>
                  <a:pt x="474" y="34"/>
                </a:moveTo>
                <a:cubicBezTo>
                  <a:pt x="474" y="45"/>
                  <a:pt x="434" y="101"/>
                  <a:pt x="427" y="156"/>
                </a:cubicBezTo>
                <a:cubicBezTo>
                  <a:pt x="423" y="189"/>
                  <a:pt x="409" y="185"/>
                  <a:pt x="386" y="197"/>
                </a:cubicBezTo>
                <a:lnTo>
                  <a:pt x="364" y="208"/>
                </a:lnTo>
                <a:cubicBezTo>
                  <a:pt x="333" y="219"/>
                  <a:pt x="352" y="205"/>
                  <a:pt x="327" y="226"/>
                </a:cubicBezTo>
                <a:cubicBezTo>
                  <a:pt x="303" y="245"/>
                  <a:pt x="303" y="246"/>
                  <a:pt x="270" y="239"/>
                </a:cubicBezTo>
                <a:cubicBezTo>
                  <a:pt x="199" y="225"/>
                  <a:pt x="255" y="175"/>
                  <a:pt x="171" y="141"/>
                </a:cubicBezTo>
                <a:cubicBezTo>
                  <a:pt x="169" y="141"/>
                  <a:pt x="167" y="140"/>
                  <a:pt x="166" y="139"/>
                </a:cubicBezTo>
                <a:cubicBezTo>
                  <a:pt x="148" y="132"/>
                  <a:pt x="146" y="122"/>
                  <a:pt x="122" y="122"/>
                </a:cubicBezTo>
                <a:cubicBezTo>
                  <a:pt x="104" y="122"/>
                  <a:pt x="110" y="128"/>
                  <a:pt x="93" y="140"/>
                </a:cubicBezTo>
                <a:cubicBezTo>
                  <a:pt x="73" y="154"/>
                  <a:pt x="81" y="142"/>
                  <a:pt x="68" y="163"/>
                </a:cubicBezTo>
                <a:cubicBezTo>
                  <a:pt x="77" y="199"/>
                  <a:pt x="119" y="210"/>
                  <a:pt x="118" y="263"/>
                </a:cubicBezTo>
                <a:cubicBezTo>
                  <a:pt x="117" y="406"/>
                  <a:pt x="205" y="328"/>
                  <a:pt x="252" y="338"/>
                </a:cubicBezTo>
                <a:lnTo>
                  <a:pt x="284" y="346"/>
                </a:lnTo>
                <a:cubicBezTo>
                  <a:pt x="306" y="351"/>
                  <a:pt x="319" y="355"/>
                  <a:pt x="328" y="377"/>
                </a:cubicBezTo>
                <a:lnTo>
                  <a:pt x="336" y="403"/>
                </a:lnTo>
                <a:cubicBezTo>
                  <a:pt x="347" y="428"/>
                  <a:pt x="365" y="425"/>
                  <a:pt x="346" y="508"/>
                </a:cubicBezTo>
                <a:cubicBezTo>
                  <a:pt x="329" y="512"/>
                  <a:pt x="316" y="519"/>
                  <a:pt x="296" y="511"/>
                </a:cubicBezTo>
                <a:cubicBezTo>
                  <a:pt x="278" y="504"/>
                  <a:pt x="274" y="495"/>
                  <a:pt x="251" y="495"/>
                </a:cubicBezTo>
                <a:cubicBezTo>
                  <a:pt x="228" y="495"/>
                  <a:pt x="172" y="543"/>
                  <a:pt x="158" y="558"/>
                </a:cubicBezTo>
                <a:cubicBezTo>
                  <a:pt x="157" y="559"/>
                  <a:pt x="156" y="561"/>
                  <a:pt x="155" y="562"/>
                </a:cubicBezTo>
                <a:cubicBezTo>
                  <a:pt x="148" y="570"/>
                  <a:pt x="155" y="557"/>
                  <a:pt x="147" y="574"/>
                </a:cubicBezTo>
                <a:cubicBezTo>
                  <a:pt x="140" y="586"/>
                  <a:pt x="143" y="590"/>
                  <a:pt x="137" y="605"/>
                </a:cubicBezTo>
                <a:cubicBezTo>
                  <a:pt x="130" y="624"/>
                  <a:pt x="120" y="630"/>
                  <a:pt x="111" y="653"/>
                </a:cubicBezTo>
                <a:cubicBezTo>
                  <a:pt x="98" y="689"/>
                  <a:pt x="103" y="693"/>
                  <a:pt x="76" y="713"/>
                </a:cubicBezTo>
                <a:cubicBezTo>
                  <a:pt x="75" y="714"/>
                  <a:pt x="73" y="715"/>
                  <a:pt x="72" y="716"/>
                </a:cubicBezTo>
                <a:cubicBezTo>
                  <a:pt x="71" y="717"/>
                  <a:pt x="69" y="718"/>
                  <a:pt x="68" y="719"/>
                </a:cubicBezTo>
                <a:cubicBezTo>
                  <a:pt x="52" y="734"/>
                  <a:pt x="41" y="766"/>
                  <a:pt x="32" y="785"/>
                </a:cubicBezTo>
                <a:lnTo>
                  <a:pt x="28" y="794"/>
                </a:lnTo>
                <a:cubicBezTo>
                  <a:pt x="22" y="809"/>
                  <a:pt x="5" y="821"/>
                  <a:pt x="0" y="841"/>
                </a:cubicBezTo>
                <a:cubicBezTo>
                  <a:pt x="70" y="841"/>
                  <a:pt x="190" y="824"/>
                  <a:pt x="190" y="922"/>
                </a:cubicBezTo>
                <a:cubicBezTo>
                  <a:pt x="190" y="949"/>
                  <a:pt x="148" y="966"/>
                  <a:pt x="129" y="976"/>
                </a:cubicBezTo>
                <a:lnTo>
                  <a:pt x="143" y="996"/>
                </a:lnTo>
                <a:cubicBezTo>
                  <a:pt x="173" y="988"/>
                  <a:pt x="153" y="986"/>
                  <a:pt x="173" y="980"/>
                </a:cubicBezTo>
                <a:cubicBezTo>
                  <a:pt x="194" y="974"/>
                  <a:pt x="278" y="1004"/>
                  <a:pt x="278" y="956"/>
                </a:cubicBezTo>
                <a:cubicBezTo>
                  <a:pt x="278" y="913"/>
                  <a:pt x="264" y="876"/>
                  <a:pt x="278" y="847"/>
                </a:cubicBezTo>
                <a:cubicBezTo>
                  <a:pt x="290" y="841"/>
                  <a:pt x="372" y="827"/>
                  <a:pt x="393" y="827"/>
                </a:cubicBezTo>
                <a:cubicBezTo>
                  <a:pt x="432" y="827"/>
                  <a:pt x="438" y="874"/>
                  <a:pt x="488" y="874"/>
                </a:cubicBezTo>
                <a:cubicBezTo>
                  <a:pt x="542" y="874"/>
                  <a:pt x="480" y="824"/>
                  <a:pt x="471" y="816"/>
                </a:cubicBezTo>
                <a:cubicBezTo>
                  <a:pt x="453" y="801"/>
                  <a:pt x="427" y="785"/>
                  <a:pt x="413" y="766"/>
                </a:cubicBezTo>
                <a:cubicBezTo>
                  <a:pt x="452" y="709"/>
                  <a:pt x="441" y="754"/>
                  <a:pt x="441" y="630"/>
                </a:cubicBezTo>
                <a:cubicBezTo>
                  <a:pt x="485" y="619"/>
                  <a:pt x="432" y="603"/>
                  <a:pt x="522" y="603"/>
                </a:cubicBezTo>
                <a:cubicBezTo>
                  <a:pt x="559" y="603"/>
                  <a:pt x="620" y="657"/>
                  <a:pt x="651" y="678"/>
                </a:cubicBezTo>
                <a:cubicBezTo>
                  <a:pt x="669" y="674"/>
                  <a:pt x="678" y="664"/>
                  <a:pt x="691" y="664"/>
                </a:cubicBezTo>
                <a:cubicBezTo>
                  <a:pt x="724" y="664"/>
                  <a:pt x="707" y="679"/>
                  <a:pt x="736" y="674"/>
                </a:cubicBezTo>
                <a:cubicBezTo>
                  <a:pt x="756" y="671"/>
                  <a:pt x="767" y="655"/>
                  <a:pt x="776" y="641"/>
                </a:cubicBezTo>
                <a:cubicBezTo>
                  <a:pt x="796" y="611"/>
                  <a:pt x="793" y="605"/>
                  <a:pt x="793" y="569"/>
                </a:cubicBezTo>
                <a:lnTo>
                  <a:pt x="732" y="569"/>
                </a:lnTo>
                <a:cubicBezTo>
                  <a:pt x="722" y="532"/>
                  <a:pt x="690" y="545"/>
                  <a:pt x="666" y="520"/>
                </a:cubicBezTo>
                <a:cubicBezTo>
                  <a:pt x="649" y="501"/>
                  <a:pt x="651" y="495"/>
                  <a:pt x="651" y="468"/>
                </a:cubicBezTo>
                <a:cubicBezTo>
                  <a:pt x="651" y="439"/>
                  <a:pt x="705" y="435"/>
                  <a:pt x="725" y="414"/>
                </a:cubicBezTo>
                <a:cubicBezTo>
                  <a:pt x="720" y="393"/>
                  <a:pt x="725" y="399"/>
                  <a:pt x="705" y="393"/>
                </a:cubicBezTo>
                <a:cubicBezTo>
                  <a:pt x="707" y="291"/>
                  <a:pt x="813" y="357"/>
                  <a:pt x="813" y="285"/>
                </a:cubicBezTo>
                <a:cubicBezTo>
                  <a:pt x="813" y="263"/>
                  <a:pt x="803" y="250"/>
                  <a:pt x="799" y="224"/>
                </a:cubicBezTo>
                <a:cubicBezTo>
                  <a:pt x="795" y="197"/>
                  <a:pt x="801" y="183"/>
                  <a:pt x="795" y="168"/>
                </a:cubicBezTo>
                <a:cubicBezTo>
                  <a:pt x="791" y="155"/>
                  <a:pt x="782" y="145"/>
                  <a:pt x="772" y="136"/>
                </a:cubicBezTo>
                <a:lnTo>
                  <a:pt x="741" y="113"/>
                </a:lnTo>
                <a:cubicBezTo>
                  <a:pt x="721" y="100"/>
                  <a:pt x="744" y="105"/>
                  <a:pt x="712" y="102"/>
                </a:cubicBezTo>
                <a:cubicBezTo>
                  <a:pt x="704" y="132"/>
                  <a:pt x="697" y="122"/>
                  <a:pt x="657" y="122"/>
                </a:cubicBezTo>
                <a:cubicBezTo>
                  <a:pt x="650" y="95"/>
                  <a:pt x="648" y="100"/>
                  <a:pt x="621" y="91"/>
                </a:cubicBezTo>
                <a:cubicBezTo>
                  <a:pt x="584" y="78"/>
                  <a:pt x="599" y="83"/>
                  <a:pt x="574" y="63"/>
                </a:cubicBezTo>
                <a:cubicBezTo>
                  <a:pt x="552" y="46"/>
                  <a:pt x="546" y="53"/>
                  <a:pt x="527" y="36"/>
                </a:cubicBezTo>
                <a:cubicBezTo>
                  <a:pt x="508" y="20"/>
                  <a:pt x="510" y="0"/>
                  <a:pt x="488" y="0"/>
                </a:cubicBezTo>
                <a:cubicBezTo>
                  <a:pt x="458" y="0"/>
                  <a:pt x="474" y="17"/>
                  <a:pt x="474" y="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" name="Freeform 42"/>
          <p:cNvSpPr>
            <a:spLocks/>
          </p:cNvSpPr>
          <p:nvPr/>
        </p:nvSpPr>
        <p:spPr bwMode="auto">
          <a:xfrm>
            <a:off x="1036642" y="3935991"/>
            <a:ext cx="546607" cy="397124"/>
          </a:xfrm>
          <a:custGeom>
            <a:avLst/>
            <a:gdLst>
              <a:gd name="T0" fmla="*/ 664 w 1030"/>
              <a:gd name="T1" fmla="*/ 54 h 677"/>
              <a:gd name="T2" fmla="*/ 522 w 1030"/>
              <a:gd name="T3" fmla="*/ 47 h 677"/>
              <a:gd name="T4" fmla="*/ 495 w 1030"/>
              <a:gd name="T5" fmla="*/ 94 h 677"/>
              <a:gd name="T6" fmla="*/ 400 w 1030"/>
              <a:gd name="T7" fmla="*/ 74 h 677"/>
              <a:gd name="T8" fmla="*/ 373 w 1030"/>
              <a:gd name="T9" fmla="*/ 74 h 677"/>
              <a:gd name="T10" fmla="*/ 364 w 1030"/>
              <a:gd name="T11" fmla="*/ 99 h 677"/>
              <a:gd name="T12" fmla="*/ 325 w 1030"/>
              <a:gd name="T13" fmla="*/ 175 h 677"/>
              <a:gd name="T14" fmla="*/ 265 w 1030"/>
              <a:gd name="T15" fmla="*/ 190 h 677"/>
              <a:gd name="T16" fmla="*/ 210 w 1030"/>
              <a:gd name="T17" fmla="*/ 210 h 677"/>
              <a:gd name="T18" fmla="*/ 97 w 1030"/>
              <a:gd name="T19" fmla="*/ 245 h 677"/>
              <a:gd name="T20" fmla="*/ 46 w 1030"/>
              <a:gd name="T21" fmla="*/ 269 h 677"/>
              <a:gd name="T22" fmla="*/ 30 w 1030"/>
              <a:gd name="T23" fmla="*/ 280 h 677"/>
              <a:gd name="T24" fmla="*/ 0 w 1030"/>
              <a:gd name="T25" fmla="*/ 298 h 677"/>
              <a:gd name="T26" fmla="*/ 0 w 1030"/>
              <a:gd name="T27" fmla="*/ 345 h 677"/>
              <a:gd name="T28" fmla="*/ 26 w 1030"/>
              <a:gd name="T29" fmla="*/ 360 h 677"/>
              <a:gd name="T30" fmla="*/ 82 w 1030"/>
              <a:gd name="T31" fmla="*/ 446 h 677"/>
              <a:gd name="T32" fmla="*/ 164 w 1030"/>
              <a:gd name="T33" fmla="*/ 506 h 677"/>
              <a:gd name="T34" fmla="*/ 190 w 1030"/>
              <a:gd name="T35" fmla="*/ 528 h 677"/>
              <a:gd name="T36" fmla="*/ 217 w 1030"/>
              <a:gd name="T37" fmla="*/ 623 h 677"/>
              <a:gd name="T38" fmla="*/ 223 w 1030"/>
              <a:gd name="T39" fmla="*/ 630 h 677"/>
              <a:gd name="T40" fmla="*/ 229 w 1030"/>
              <a:gd name="T41" fmla="*/ 638 h 677"/>
              <a:gd name="T42" fmla="*/ 251 w 1030"/>
              <a:gd name="T43" fmla="*/ 670 h 677"/>
              <a:gd name="T44" fmla="*/ 285 w 1030"/>
              <a:gd name="T45" fmla="*/ 636 h 677"/>
              <a:gd name="T46" fmla="*/ 441 w 1030"/>
              <a:gd name="T47" fmla="*/ 677 h 677"/>
              <a:gd name="T48" fmla="*/ 472 w 1030"/>
              <a:gd name="T49" fmla="*/ 647 h 677"/>
              <a:gd name="T50" fmla="*/ 529 w 1030"/>
              <a:gd name="T51" fmla="*/ 555 h 677"/>
              <a:gd name="T52" fmla="*/ 552 w 1030"/>
              <a:gd name="T53" fmla="*/ 511 h 677"/>
              <a:gd name="T54" fmla="*/ 603 w 1030"/>
              <a:gd name="T55" fmla="*/ 487 h 677"/>
              <a:gd name="T56" fmla="*/ 576 w 1030"/>
              <a:gd name="T57" fmla="*/ 426 h 677"/>
              <a:gd name="T58" fmla="*/ 610 w 1030"/>
              <a:gd name="T59" fmla="*/ 325 h 677"/>
              <a:gd name="T60" fmla="*/ 685 w 1030"/>
              <a:gd name="T61" fmla="*/ 325 h 677"/>
              <a:gd name="T62" fmla="*/ 712 w 1030"/>
              <a:gd name="T63" fmla="*/ 291 h 677"/>
              <a:gd name="T64" fmla="*/ 812 w 1030"/>
              <a:gd name="T65" fmla="*/ 303 h 677"/>
              <a:gd name="T66" fmla="*/ 849 w 1030"/>
              <a:gd name="T67" fmla="*/ 265 h 677"/>
              <a:gd name="T68" fmla="*/ 852 w 1030"/>
              <a:gd name="T69" fmla="*/ 262 h 677"/>
              <a:gd name="T70" fmla="*/ 860 w 1030"/>
              <a:gd name="T71" fmla="*/ 257 h 677"/>
              <a:gd name="T72" fmla="*/ 881 w 1030"/>
              <a:gd name="T73" fmla="*/ 230 h 677"/>
              <a:gd name="T74" fmla="*/ 944 w 1030"/>
              <a:gd name="T75" fmla="*/ 242 h 677"/>
              <a:gd name="T76" fmla="*/ 1003 w 1030"/>
              <a:gd name="T77" fmla="*/ 257 h 677"/>
              <a:gd name="T78" fmla="*/ 1030 w 1030"/>
              <a:gd name="T79" fmla="*/ 223 h 677"/>
              <a:gd name="T80" fmla="*/ 979 w 1030"/>
              <a:gd name="T81" fmla="*/ 146 h 677"/>
              <a:gd name="T82" fmla="*/ 975 w 1030"/>
              <a:gd name="T83" fmla="*/ 143 h 677"/>
              <a:gd name="T84" fmla="*/ 972 w 1030"/>
              <a:gd name="T85" fmla="*/ 139 h 677"/>
              <a:gd name="T86" fmla="*/ 831 w 1030"/>
              <a:gd name="T87" fmla="*/ 63 h 677"/>
              <a:gd name="T88" fmla="*/ 818 w 1030"/>
              <a:gd name="T89" fmla="*/ 49 h 677"/>
              <a:gd name="T90" fmla="*/ 773 w 1030"/>
              <a:gd name="T91" fmla="*/ 0 h 677"/>
              <a:gd name="T92" fmla="*/ 664 w 1030"/>
              <a:gd name="T93" fmla="*/ 54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30" h="677">
                <a:moveTo>
                  <a:pt x="664" y="54"/>
                </a:moveTo>
                <a:lnTo>
                  <a:pt x="522" y="47"/>
                </a:lnTo>
                <a:cubicBezTo>
                  <a:pt x="511" y="63"/>
                  <a:pt x="500" y="74"/>
                  <a:pt x="495" y="94"/>
                </a:cubicBezTo>
                <a:cubicBezTo>
                  <a:pt x="461" y="94"/>
                  <a:pt x="413" y="109"/>
                  <a:pt x="400" y="74"/>
                </a:cubicBezTo>
                <a:lnTo>
                  <a:pt x="373" y="74"/>
                </a:lnTo>
                <a:cubicBezTo>
                  <a:pt x="370" y="115"/>
                  <a:pt x="375" y="77"/>
                  <a:pt x="364" y="99"/>
                </a:cubicBezTo>
                <a:cubicBezTo>
                  <a:pt x="340" y="146"/>
                  <a:pt x="356" y="146"/>
                  <a:pt x="325" y="175"/>
                </a:cubicBezTo>
                <a:cubicBezTo>
                  <a:pt x="298" y="199"/>
                  <a:pt x="307" y="186"/>
                  <a:pt x="265" y="190"/>
                </a:cubicBezTo>
                <a:cubicBezTo>
                  <a:pt x="238" y="193"/>
                  <a:pt x="231" y="202"/>
                  <a:pt x="210" y="210"/>
                </a:cubicBezTo>
                <a:cubicBezTo>
                  <a:pt x="162" y="229"/>
                  <a:pt x="150" y="209"/>
                  <a:pt x="97" y="245"/>
                </a:cubicBezTo>
                <a:cubicBezTo>
                  <a:pt x="65" y="268"/>
                  <a:pt x="70" y="256"/>
                  <a:pt x="46" y="269"/>
                </a:cubicBezTo>
                <a:cubicBezTo>
                  <a:pt x="17" y="285"/>
                  <a:pt x="69" y="253"/>
                  <a:pt x="30" y="280"/>
                </a:cubicBezTo>
                <a:lnTo>
                  <a:pt x="0" y="298"/>
                </a:lnTo>
                <a:lnTo>
                  <a:pt x="0" y="345"/>
                </a:lnTo>
                <a:cubicBezTo>
                  <a:pt x="20" y="350"/>
                  <a:pt x="11" y="346"/>
                  <a:pt x="26" y="360"/>
                </a:cubicBezTo>
                <a:cubicBezTo>
                  <a:pt x="61" y="389"/>
                  <a:pt x="35" y="430"/>
                  <a:pt x="82" y="446"/>
                </a:cubicBezTo>
                <a:cubicBezTo>
                  <a:pt x="149" y="469"/>
                  <a:pt x="100" y="424"/>
                  <a:pt x="164" y="506"/>
                </a:cubicBezTo>
                <a:cubicBezTo>
                  <a:pt x="178" y="524"/>
                  <a:pt x="163" y="521"/>
                  <a:pt x="190" y="528"/>
                </a:cubicBezTo>
                <a:cubicBezTo>
                  <a:pt x="190" y="589"/>
                  <a:pt x="181" y="584"/>
                  <a:pt x="217" y="623"/>
                </a:cubicBezTo>
                <a:cubicBezTo>
                  <a:pt x="218" y="625"/>
                  <a:pt x="222" y="629"/>
                  <a:pt x="223" y="630"/>
                </a:cubicBezTo>
                <a:lnTo>
                  <a:pt x="229" y="638"/>
                </a:lnTo>
                <a:cubicBezTo>
                  <a:pt x="247" y="664"/>
                  <a:pt x="226" y="652"/>
                  <a:pt x="251" y="670"/>
                </a:cubicBezTo>
                <a:cubicBezTo>
                  <a:pt x="278" y="663"/>
                  <a:pt x="273" y="659"/>
                  <a:pt x="285" y="636"/>
                </a:cubicBezTo>
                <a:cubicBezTo>
                  <a:pt x="423" y="636"/>
                  <a:pt x="441" y="588"/>
                  <a:pt x="441" y="677"/>
                </a:cubicBezTo>
                <a:cubicBezTo>
                  <a:pt x="477" y="674"/>
                  <a:pt x="459" y="672"/>
                  <a:pt x="472" y="647"/>
                </a:cubicBezTo>
                <a:cubicBezTo>
                  <a:pt x="492" y="610"/>
                  <a:pt x="519" y="625"/>
                  <a:pt x="529" y="555"/>
                </a:cubicBezTo>
                <a:cubicBezTo>
                  <a:pt x="530" y="551"/>
                  <a:pt x="520" y="535"/>
                  <a:pt x="552" y="511"/>
                </a:cubicBezTo>
                <a:cubicBezTo>
                  <a:pt x="574" y="494"/>
                  <a:pt x="586" y="496"/>
                  <a:pt x="603" y="487"/>
                </a:cubicBezTo>
                <a:cubicBezTo>
                  <a:pt x="593" y="443"/>
                  <a:pt x="580" y="475"/>
                  <a:pt x="576" y="426"/>
                </a:cubicBezTo>
                <a:cubicBezTo>
                  <a:pt x="630" y="414"/>
                  <a:pt x="597" y="382"/>
                  <a:pt x="610" y="325"/>
                </a:cubicBezTo>
                <a:lnTo>
                  <a:pt x="685" y="325"/>
                </a:lnTo>
                <a:cubicBezTo>
                  <a:pt x="695" y="310"/>
                  <a:pt x="698" y="301"/>
                  <a:pt x="712" y="291"/>
                </a:cubicBezTo>
                <a:cubicBezTo>
                  <a:pt x="791" y="309"/>
                  <a:pt x="775" y="355"/>
                  <a:pt x="812" y="303"/>
                </a:cubicBezTo>
                <a:cubicBezTo>
                  <a:pt x="824" y="285"/>
                  <a:pt x="829" y="281"/>
                  <a:pt x="849" y="265"/>
                </a:cubicBezTo>
                <a:cubicBezTo>
                  <a:pt x="850" y="264"/>
                  <a:pt x="851" y="263"/>
                  <a:pt x="852" y="262"/>
                </a:cubicBezTo>
                <a:lnTo>
                  <a:pt x="860" y="257"/>
                </a:lnTo>
                <a:cubicBezTo>
                  <a:pt x="878" y="244"/>
                  <a:pt x="874" y="258"/>
                  <a:pt x="881" y="230"/>
                </a:cubicBezTo>
                <a:cubicBezTo>
                  <a:pt x="921" y="230"/>
                  <a:pt x="919" y="223"/>
                  <a:pt x="944" y="242"/>
                </a:cubicBezTo>
                <a:cubicBezTo>
                  <a:pt x="972" y="263"/>
                  <a:pt x="954" y="257"/>
                  <a:pt x="1003" y="257"/>
                </a:cubicBezTo>
                <a:cubicBezTo>
                  <a:pt x="1009" y="230"/>
                  <a:pt x="1006" y="230"/>
                  <a:pt x="1030" y="223"/>
                </a:cubicBezTo>
                <a:cubicBezTo>
                  <a:pt x="1030" y="186"/>
                  <a:pt x="1012" y="176"/>
                  <a:pt x="979" y="146"/>
                </a:cubicBezTo>
                <a:cubicBezTo>
                  <a:pt x="978" y="145"/>
                  <a:pt x="977" y="143"/>
                  <a:pt x="975" y="143"/>
                </a:cubicBezTo>
                <a:cubicBezTo>
                  <a:pt x="974" y="142"/>
                  <a:pt x="973" y="140"/>
                  <a:pt x="972" y="139"/>
                </a:cubicBezTo>
                <a:cubicBezTo>
                  <a:pt x="851" y="33"/>
                  <a:pt x="882" y="111"/>
                  <a:pt x="831" y="63"/>
                </a:cubicBezTo>
                <a:cubicBezTo>
                  <a:pt x="831" y="63"/>
                  <a:pt x="818" y="49"/>
                  <a:pt x="818" y="49"/>
                </a:cubicBezTo>
                <a:cubicBezTo>
                  <a:pt x="796" y="21"/>
                  <a:pt x="795" y="0"/>
                  <a:pt x="773" y="0"/>
                </a:cubicBezTo>
                <a:cubicBezTo>
                  <a:pt x="747" y="0"/>
                  <a:pt x="728" y="54"/>
                  <a:pt x="664" y="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Freeform 43"/>
          <p:cNvSpPr>
            <a:spLocks/>
          </p:cNvSpPr>
          <p:nvPr/>
        </p:nvSpPr>
        <p:spPr bwMode="auto">
          <a:xfrm>
            <a:off x="1335833" y="4313900"/>
            <a:ext cx="506329" cy="454771"/>
          </a:xfrm>
          <a:custGeom>
            <a:avLst/>
            <a:gdLst>
              <a:gd name="T0" fmla="*/ 156 w 956"/>
              <a:gd name="T1" fmla="*/ 122 h 777"/>
              <a:gd name="T2" fmla="*/ 68 w 956"/>
              <a:gd name="T3" fmla="*/ 224 h 777"/>
              <a:gd name="T4" fmla="*/ 56 w 956"/>
              <a:gd name="T5" fmla="*/ 209 h 777"/>
              <a:gd name="T6" fmla="*/ 21 w 956"/>
              <a:gd name="T7" fmla="*/ 204 h 777"/>
              <a:gd name="T8" fmla="*/ 0 w 956"/>
              <a:gd name="T9" fmla="*/ 231 h 777"/>
              <a:gd name="T10" fmla="*/ 138 w 956"/>
              <a:gd name="T11" fmla="*/ 303 h 777"/>
              <a:gd name="T12" fmla="*/ 183 w 956"/>
              <a:gd name="T13" fmla="*/ 319 h 777"/>
              <a:gd name="T14" fmla="*/ 224 w 956"/>
              <a:gd name="T15" fmla="*/ 319 h 777"/>
              <a:gd name="T16" fmla="*/ 251 w 956"/>
              <a:gd name="T17" fmla="*/ 407 h 777"/>
              <a:gd name="T18" fmla="*/ 328 w 956"/>
              <a:gd name="T19" fmla="*/ 499 h 777"/>
              <a:gd name="T20" fmla="*/ 348 w 956"/>
              <a:gd name="T21" fmla="*/ 520 h 777"/>
              <a:gd name="T22" fmla="*/ 505 w 956"/>
              <a:gd name="T23" fmla="*/ 560 h 777"/>
              <a:gd name="T24" fmla="*/ 533 w 956"/>
              <a:gd name="T25" fmla="*/ 586 h 777"/>
              <a:gd name="T26" fmla="*/ 536 w 956"/>
              <a:gd name="T27" fmla="*/ 651 h 777"/>
              <a:gd name="T28" fmla="*/ 597 w 956"/>
              <a:gd name="T29" fmla="*/ 671 h 777"/>
              <a:gd name="T30" fmla="*/ 635 w 956"/>
              <a:gd name="T31" fmla="*/ 733 h 777"/>
              <a:gd name="T32" fmla="*/ 630 w 956"/>
              <a:gd name="T33" fmla="*/ 767 h 777"/>
              <a:gd name="T34" fmla="*/ 661 w 956"/>
              <a:gd name="T35" fmla="*/ 756 h 777"/>
              <a:gd name="T36" fmla="*/ 711 w 956"/>
              <a:gd name="T37" fmla="*/ 704 h 777"/>
              <a:gd name="T38" fmla="*/ 760 w 956"/>
              <a:gd name="T39" fmla="*/ 644 h 777"/>
              <a:gd name="T40" fmla="*/ 745 w 956"/>
              <a:gd name="T41" fmla="*/ 618 h 777"/>
              <a:gd name="T42" fmla="*/ 801 w 956"/>
              <a:gd name="T43" fmla="*/ 555 h 777"/>
              <a:gd name="T44" fmla="*/ 889 w 956"/>
              <a:gd name="T45" fmla="*/ 543 h 777"/>
              <a:gd name="T46" fmla="*/ 896 w 956"/>
              <a:gd name="T47" fmla="*/ 537 h 777"/>
              <a:gd name="T48" fmla="*/ 900 w 956"/>
              <a:gd name="T49" fmla="*/ 463 h 777"/>
              <a:gd name="T50" fmla="*/ 861 w 956"/>
              <a:gd name="T51" fmla="*/ 441 h 777"/>
              <a:gd name="T52" fmla="*/ 858 w 956"/>
              <a:gd name="T53" fmla="*/ 407 h 777"/>
              <a:gd name="T54" fmla="*/ 815 w 956"/>
              <a:gd name="T55" fmla="*/ 304 h 777"/>
              <a:gd name="T56" fmla="*/ 811 w 956"/>
              <a:gd name="T57" fmla="*/ 301 h 777"/>
              <a:gd name="T58" fmla="*/ 808 w 956"/>
              <a:gd name="T59" fmla="*/ 298 h 777"/>
              <a:gd name="T60" fmla="*/ 732 w 956"/>
              <a:gd name="T61" fmla="*/ 231 h 777"/>
              <a:gd name="T62" fmla="*/ 647 w 956"/>
              <a:gd name="T63" fmla="*/ 194 h 777"/>
              <a:gd name="T64" fmla="*/ 644 w 956"/>
              <a:gd name="T65" fmla="*/ 190 h 777"/>
              <a:gd name="T66" fmla="*/ 612 w 956"/>
              <a:gd name="T67" fmla="*/ 154 h 777"/>
              <a:gd name="T68" fmla="*/ 601 w 956"/>
              <a:gd name="T69" fmla="*/ 107 h 777"/>
              <a:gd name="T70" fmla="*/ 535 w 956"/>
              <a:gd name="T71" fmla="*/ 56 h 777"/>
              <a:gd name="T72" fmla="*/ 482 w 956"/>
              <a:gd name="T73" fmla="*/ 41 h 777"/>
              <a:gd name="T74" fmla="*/ 399 w 956"/>
              <a:gd name="T75" fmla="*/ 33 h 777"/>
              <a:gd name="T76" fmla="*/ 367 w 956"/>
              <a:gd name="T77" fmla="*/ 48 h 777"/>
              <a:gd name="T78" fmla="*/ 352 w 956"/>
              <a:gd name="T79" fmla="*/ 54 h 777"/>
              <a:gd name="T80" fmla="*/ 256 w 956"/>
              <a:gd name="T81" fmla="*/ 80 h 777"/>
              <a:gd name="T82" fmla="*/ 156 w 956"/>
              <a:gd name="T83" fmla="*/ 122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56" h="777">
                <a:moveTo>
                  <a:pt x="156" y="122"/>
                </a:moveTo>
                <a:cubicBezTo>
                  <a:pt x="156" y="180"/>
                  <a:pt x="162" y="202"/>
                  <a:pt x="68" y="224"/>
                </a:cubicBezTo>
                <a:cubicBezTo>
                  <a:pt x="63" y="208"/>
                  <a:pt x="71" y="217"/>
                  <a:pt x="56" y="209"/>
                </a:cubicBezTo>
                <a:cubicBezTo>
                  <a:pt x="43" y="201"/>
                  <a:pt x="51" y="204"/>
                  <a:pt x="21" y="204"/>
                </a:cubicBezTo>
                <a:cubicBezTo>
                  <a:pt x="0" y="204"/>
                  <a:pt x="2" y="212"/>
                  <a:pt x="0" y="231"/>
                </a:cubicBezTo>
                <a:cubicBezTo>
                  <a:pt x="80" y="231"/>
                  <a:pt x="88" y="257"/>
                  <a:pt x="138" y="303"/>
                </a:cubicBezTo>
                <a:cubicBezTo>
                  <a:pt x="157" y="320"/>
                  <a:pt x="154" y="319"/>
                  <a:pt x="183" y="319"/>
                </a:cubicBezTo>
                <a:cubicBezTo>
                  <a:pt x="196" y="320"/>
                  <a:pt x="211" y="319"/>
                  <a:pt x="224" y="319"/>
                </a:cubicBezTo>
                <a:cubicBezTo>
                  <a:pt x="249" y="356"/>
                  <a:pt x="251" y="346"/>
                  <a:pt x="251" y="407"/>
                </a:cubicBezTo>
                <a:cubicBezTo>
                  <a:pt x="305" y="435"/>
                  <a:pt x="299" y="468"/>
                  <a:pt x="328" y="499"/>
                </a:cubicBezTo>
                <a:lnTo>
                  <a:pt x="348" y="520"/>
                </a:lnTo>
                <a:cubicBezTo>
                  <a:pt x="409" y="583"/>
                  <a:pt x="403" y="466"/>
                  <a:pt x="505" y="560"/>
                </a:cubicBezTo>
                <a:lnTo>
                  <a:pt x="533" y="586"/>
                </a:lnTo>
                <a:cubicBezTo>
                  <a:pt x="548" y="606"/>
                  <a:pt x="529" y="617"/>
                  <a:pt x="536" y="651"/>
                </a:cubicBezTo>
                <a:cubicBezTo>
                  <a:pt x="542" y="681"/>
                  <a:pt x="560" y="671"/>
                  <a:pt x="597" y="671"/>
                </a:cubicBezTo>
                <a:cubicBezTo>
                  <a:pt x="615" y="706"/>
                  <a:pt x="635" y="706"/>
                  <a:pt x="635" y="733"/>
                </a:cubicBezTo>
                <a:cubicBezTo>
                  <a:pt x="635" y="765"/>
                  <a:pt x="610" y="745"/>
                  <a:pt x="630" y="767"/>
                </a:cubicBezTo>
                <a:cubicBezTo>
                  <a:pt x="640" y="777"/>
                  <a:pt x="652" y="766"/>
                  <a:pt x="661" y="756"/>
                </a:cubicBezTo>
                <a:cubicBezTo>
                  <a:pt x="687" y="726"/>
                  <a:pt x="666" y="722"/>
                  <a:pt x="711" y="704"/>
                </a:cubicBezTo>
                <a:cubicBezTo>
                  <a:pt x="724" y="699"/>
                  <a:pt x="758" y="700"/>
                  <a:pt x="760" y="644"/>
                </a:cubicBezTo>
                <a:cubicBezTo>
                  <a:pt x="737" y="635"/>
                  <a:pt x="752" y="659"/>
                  <a:pt x="745" y="618"/>
                </a:cubicBezTo>
                <a:cubicBezTo>
                  <a:pt x="734" y="561"/>
                  <a:pt x="760" y="551"/>
                  <a:pt x="801" y="555"/>
                </a:cubicBezTo>
                <a:cubicBezTo>
                  <a:pt x="838" y="558"/>
                  <a:pt x="865" y="561"/>
                  <a:pt x="889" y="543"/>
                </a:cubicBezTo>
                <a:lnTo>
                  <a:pt x="896" y="537"/>
                </a:lnTo>
                <a:cubicBezTo>
                  <a:pt x="956" y="486"/>
                  <a:pt x="925" y="483"/>
                  <a:pt x="900" y="463"/>
                </a:cubicBezTo>
                <a:cubicBezTo>
                  <a:pt x="880" y="446"/>
                  <a:pt x="894" y="443"/>
                  <a:pt x="861" y="441"/>
                </a:cubicBezTo>
                <a:cubicBezTo>
                  <a:pt x="861" y="422"/>
                  <a:pt x="858" y="414"/>
                  <a:pt x="858" y="407"/>
                </a:cubicBezTo>
                <a:cubicBezTo>
                  <a:pt x="861" y="381"/>
                  <a:pt x="887" y="380"/>
                  <a:pt x="815" y="304"/>
                </a:cubicBezTo>
                <a:cubicBezTo>
                  <a:pt x="814" y="303"/>
                  <a:pt x="812" y="302"/>
                  <a:pt x="811" y="301"/>
                </a:cubicBezTo>
                <a:cubicBezTo>
                  <a:pt x="810" y="300"/>
                  <a:pt x="809" y="299"/>
                  <a:pt x="808" y="298"/>
                </a:cubicBezTo>
                <a:cubicBezTo>
                  <a:pt x="760" y="251"/>
                  <a:pt x="761" y="285"/>
                  <a:pt x="732" y="231"/>
                </a:cubicBezTo>
                <a:cubicBezTo>
                  <a:pt x="688" y="231"/>
                  <a:pt x="679" y="232"/>
                  <a:pt x="647" y="194"/>
                </a:cubicBezTo>
                <a:cubicBezTo>
                  <a:pt x="646" y="193"/>
                  <a:pt x="645" y="191"/>
                  <a:pt x="644" y="190"/>
                </a:cubicBezTo>
                <a:cubicBezTo>
                  <a:pt x="634" y="178"/>
                  <a:pt x="622" y="170"/>
                  <a:pt x="612" y="154"/>
                </a:cubicBezTo>
                <a:cubicBezTo>
                  <a:pt x="598" y="131"/>
                  <a:pt x="602" y="124"/>
                  <a:pt x="601" y="107"/>
                </a:cubicBezTo>
                <a:cubicBezTo>
                  <a:pt x="598" y="30"/>
                  <a:pt x="586" y="89"/>
                  <a:pt x="535" y="56"/>
                </a:cubicBezTo>
                <a:cubicBezTo>
                  <a:pt x="503" y="34"/>
                  <a:pt x="531" y="44"/>
                  <a:pt x="482" y="41"/>
                </a:cubicBezTo>
                <a:cubicBezTo>
                  <a:pt x="422" y="37"/>
                  <a:pt x="456" y="0"/>
                  <a:pt x="399" y="33"/>
                </a:cubicBezTo>
                <a:cubicBezTo>
                  <a:pt x="382" y="42"/>
                  <a:pt x="387" y="40"/>
                  <a:pt x="367" y="48"/>
                </a:cubicBezTo>
                <a:lnTo>
                  <a:pt x="352" y="54"/>
                </a:lnTo>
                <a:cubicBezTo>
                  <a:pt x="298" y="74"/>
                  <a:pt x="304" y="57"/>
                  <a:pt x="256" y="80"/>
                </a:cubicBezTo>
                <a:cubicBezTo>
                  <a:pt x="215" y="99"/>
                  <a:pt x="246" y="75"/>
                  <a:pt x="156" y="1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" name="Freeform 44"/>
          <p:cNvSpPr>
            <a:spLocks/>
          </p:cNvSpPr>
          <p:nvPr/>
        </p:nvSpPr>
        <p:spPr bwMode="auto">
          <a:xfrm>
            <a:off x="2319728" y="4800698"/>
            <a:ext cx="471807" cy="377904"/>
          </a:xfrm>
          <a:custGeom>
            <a:avLst/>
            <a:gdLst>
              <a:gd name="T0" fmla="*/ 162 w 887"/>
              <a:gd name="T1" fmla="*/ 160 h 636"/>
              <a:gd name="T2" fmla="*/ 128 w 887"/>
              <a:gd name="T3" fmla="*/ 254 h 636"/>
              <a:gd name="T4" fmla="*/ 67 w 887"/>
              <a:gd name="T5" fmla="*/ 254 h 636"/>
              <a:gd name="T6" fmla="*/ 0 w 887"/>
              <a:gd name="T7" fmla="*/ 363 h 636"/>
              <a:gd name="T8" fmla="*/ 65 w 887"/>
              <a:gd name="T9" fmla="*/ 419 h 636"/>
              <a:gd name="T10" fmla="*/ 78 w 887"/>
              <a:gd name="T11" fmla="*/ 426 h 636"/>
              <a:gd name="T12" fmla="*/ 142 w 887"/>
              <a:gd name="T13" fmla="*/ 479 h 636"/>
              <a:gd name="T14" fmla="*/ 125 w 887"/>
              <a:gd name="T15" fmla="*/ 537 h 636"/>
              <a:gd name="T16" fmla="*/ 217 w 887"/>
              <a:gd name="T17" fmla="*/ 580 h 636"/>
              <a:gd name="T18" fmla="*/ 291 w 887"/>
              <a:gd name="T19" fmla="*/ 593 h 636"/>
              <a:gd name="T20" fmla="*/ 372 w 887"/>
              <a:gd name="T21" fmla="*/ 620 h 636"/>
              <a:gd name="T22" fmla="*/ 467 w 887"/>
              <a:gd name="T23" fmla="*/ 573 h 636"/>
              <a:gd name="T24" fmla="*/ 518 w 887"/>
              <a:gd name="T25" fmla="*/ 597 h 636"/>
              <a:gd name="T26" fmla="*/ 541 w 887"/>
              <a:gd name="T27" fmla="*/ 608 h 636"/>
              <a:gd name="T28" fmla="*/ 684 w 887"/>
              <a:gd name="T29" fmla="*/ 600 h 636"/>
              <a:gd name="T30" fmla="*/ 792 w 887"/>
              <a:gd name="T31" fmla="*/ 620 h 636"/>
              <a:gd name="T32" fmla="*/ 887 w 887"/>
              <a:gd name="T33" fmla="*/ 525 h 636"/>
              <a:gd name="T34" fmla="*/ 857 w 887"/>
              <a:gd name="T35" fmla="*/ 488 h 636"/>
              <a:gd name="T36" fmla="*/ 853 w 887"/>
              <a:gd name="T37" fmla="*/ 485 h 636"/>
              <a:gd name="T38" fmla="*/ 849 w 887"/>
              <a:gd name="T39" fmla="*/ 483 h 636"/>
              <a:gd name="T40" fmla="*/ 845 w 887"/>
              <a:gd name="T41" fmla="*/ 480 h 636"/>
              <a:gd name="T42" fmla="*/ 770 w 887"/>
              <a:gd name="T43" fmla="*/ 406 h 636"/>
              <a:gd name="T44" fmla="*/ 751 w 887"/>
              <a:gd name="T45" fmla="*/ 378 h 636"/>
              <a:gd name="T46" fmla="*/ 686 w 887"/>
              <a:gd name="T47" fmla="*/ 340 h 636"/>
              <a:gd name="T48" fmla="*/ 656 w 887"/>
              <a:gd name="T49" fmla="*/ 324 h 636"/>
              <a:gd name="T50" fmla="*/ 587 w 887"/>
              <a:gd name="T51" fmla="*/ 251 h 636"/>
              <a:gd name="T52" fmla="*/ 540 w 887"/>
              <a:gd name="T53" fmla="*/ 189 h 636"/>
              <a:gd name="T54" fmla="*/ 529 w 887"/>
              <a:gd name="T55" fmla="*/ 172 h 636"/>
              <a:gd name="T56" fmla="*/ 527 w 887"/>
              <a:gd name="T57" fmla="*/ 168 h 636"/>
              <a:gd name="T58" fmla="*/ 508 w 887"/>
              <a:gd name="T59" fmla="*/ 132 h 636"/>
              <a:gd name="T60" fmla="*/ 535 w 887"/>
              <a:gd name="T61" fmla="*/ 78 h 636"/>
              <a:gd name="T62" fmla="*/ 474 w 887"/>
              <a:gd name="T63" fmla="*/ 58 h 636"/>
              <a:gd name="T64" fmla="*/ 463 w 887"/>
              <a:gd name="T65" fmla="*/ 81 h 636"/>
              <a:gd name="T66" fmla="*/ 455 w 887"/>
              <a:gd name="T67" fmla="*/ 86 h 636"/>
              <a:gd name="T68" fmla="*/ 443 w 887"/>
              <a:gd name="T69" fmla="*/ 94 h 636"/>
              <a:gd name="T70" fmla="*/ 399 w 887"/>
              <a:gd name="T71" fmla="*/ 119 h 636"/>
              <a:gd name="T72" fmla="*/ 359 w 887"/>
              <a:gd name="T73" fmla="*/ 58 h 636"/>
              <a:gd name="T74" fmla="*/ 325 w 887"/>
              <a:gd name="T75" fmla="*/ 58 h 636"/>
              <a:gd name="T76" fmla="*/ 157 w 887"/>
              <a:gd name="T77" fmla="*/ 80 h 636"/>
              <a:gd name="T78" fmla="*/ 162 w 887"/>
              <a:gd name="T79" fmla="*/ 160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87" h="636">
                <a:moveTo>
                  <a:pt x="162" y="160"/>
                </a:moveTo>
                <a:cubicBezTo>
                  <a:pt x="162" y="248"/>
                  <a:pt x="143" y="193"/>
                  <a:pt x="128" y="254"/>
                </a:cubicBezTo>
                <a:cubicBezTo>
                  <a:pt x="87" y="254"/>
                  <a:pt x="102" y="246"/>
                  <a:pt x="67" y="254"/>
                </a:cubicBezTo>
                <a:cubicBezTo>
                  <a:pt x="67" y="331"/>
                  <a:pt x="77" y="363"/>
                  <a:pt x="0" y="363"/>
                </a:cubicBezTo>
                <a:cubicBezTo>
                  <a:pt x="1" y="412"/>
                  <a:pt x="17" y="395"/>
                  <a:pt x="65" y="419"/>
                </a:cubicBezTo>
                <a:cubicBezTo>
                  <a:pt x="66" y="420"/>
                  <a:pt x="71" y="424"/>
                  <a:pt x="78" y="426"/>
                </a:cubicBezTo>
                <a:cubicBezTo>
                  <a:pt x="130" y="445"/>
                  <a:pt x="123" y="412"/>
                  <a:pt x="142" y="479"/>
                </a:cubicBezTo>
                <a:cubicBezTo>
                  <a:pt x="153" y="517"/>
                  <a:pt x="149" y="510"/>
                  <a:pt x="125" y="537"/>
                </a:cubicBezTo>
                <a:cubicBezTo>
                  <a:pt x="73" y="595"/>
                  <a:pt x="173" y="562"/>
                  <a:pt x="217" y="580"/>
                </a:cubicBezTo>
                <a:cubicBezTo>
                  <a:pt x="259" y="597"/>
                  <a:pt x="235" y="590"/>
                  <a:pt x="291" y="593"/>
                </a:cubicBezTo>
                <a:cubicBezTo>
                  <a:pt x="355" y="596"/>
                  <a:pt x="301" y="620"/>
                  <a:pt x="372" y="620"/>
                </a:cubicBezTo>
                <a:cubicBezTo>
                  <a:pt x="403" y="620"/>
                  <a:pt x="403" y="573"/>
                  <a:pt x="467" y="573"/>
                </a:cubicBezTo>
                <a:cubicBezTo>
                  <a:pt x="479" y="573"/>
                  <a:pt x="483" y="582"/>
                  <a:pt x="518" y="597"/>
                </a:cubicBezTo>
                <a:cubicBezTo>
                  <a:pt x="538" y="605"/>
                  <a:pt x="529" y="602"/>
                  <a:pt x="541" y="608"/>
                </a:cubicBezTo>
                <a:cubicBezTo>
                  <a:pt x="590" y="636"/>
                  <a:pt x="654" y="600"/>
                  <a:pt x="684" y="600"/>
                </a:cubicBezTo>
                <a:cubicBezTo>
                  <a:pt x="729" y="600"/>
                  <a:pt x="666" y="634"/>
                  <a:pt x="792" y="620"/>
                </a:cubicBezTo>
                <a:cubicBezTo>
                  <a:pt x="877" y="610"/>
                  <a:pt x="887" y="634"/>
                  <a:pt x="887" y="525"/>
                </a:cubicBezTo>
                <a:cubicBezTo>
                  <a:pt x="887" y="507"/>
                  <a:pt x="871" y="497"/>
                  <a:pt x="857" y="488"/>
                </a:cubicBezTo>
                <a:cubicBezTo>
                  <a:pt x="856" y="487"/>
                  <a:pt x="854" y="486"/>
                  <a:pt x="853" y="485"/>
                </a:cubicBezTo>
                <a:cubicBezTo>
                  <a:pt x="852" y="485"/>
                  <a:pt x="850" y="483"/>
                  <a:pt x="849" y="483"/>
                </a:cubicBezTo>
                <a:cubicBezTo>
                  <a:pt x="848" y="482"/>
                  <a:pt x="846" y="481"/>
                  <a:pt x="845" y="480"/>
                </a:cubicBezTo>
                <a:cubicBezTo>
                  <a:pt x="781" y="435"/>
                  <a:pt x="791" y="469"/>
                  <a:pt x="770" y="406"/>
                </a:cubicBezTo>
                <a:cubicBezTo>
                  <a:pt x="763" y="385"/>
                  <a:pt x="767" y="396"/>
                  <a:pt x="751" y="378"/>
                </a:cubicBezTo>
                <a:cubicBezTo>
                  <a:pt x="713" y="334"/>
                  <a:pt x="745" y="358"/>
                  <a:pt x="686" y="340"/>
                </a:cubicBezTo>
                <a:lnTo>
                  <a:pt x="656" y="324"/>
                </a:lnTo>
                <a:cubicBezTo>
                  <a:pt x="588" y="282"/>
                  <a:pt x="591" y="304"/>
                  <a:pt x="587" y="251"/>
                </a:cubicBezTo>
                <a:cubicBezTo>
                  <a:pt x="584" y="214"/>
                  <a:pt x="572" y="232"/>
                  <a:pt x="540" y="189"/>
                </a:cubicBezTo>
                <a:cubicBezTo>
                  <a:pt x="534" y="180"/>
                  <a:pt x="536" y="181"/>
                  <a:pt x="529" y="172"/>
                </a:cubicBezTo>
                <a:cubicBezTo>
                  <a:pt x="529" y="171"/>
                  <a:pt x="528" y="169"/>
                  <a:pt x="527" y="168"/>
                </a:cubicBezTo>
                <a:cubicBezTo>
                  <a:pt x="503" y="134"/>
                  <a:pt x="508" y="172"/>
                  <a:pt x="508" y="132"/>
                </a:cubicBezTo>
                <a:cubicBezTo>
                  <a:pt x="508" y="102"/>
                  <a:pt x="535" y="118"/>
                  <a:pt x="535" y="78"/>
                </a:cubicBezTo>
                <a:cubicBezTo>
                  <a:pt x="535" y="49"/>
                  <a:pt x="504" y="58"/>
                  <a:pt x="474" y="58"/>
                </a:cubicBezTo>
                <a:cubicBezTo>
                  <a:pt x="470" y="73"/>
                  <a:pt x="474" y="69"/>
                  <a:pt x="463" y="81"/>
                </a:cubicBezTo>
                <a:cubicBezTo>
                  <a:pt x="437" y="107"/>
                  <a:pt x="488" y="62"/>
                  <a:pt x="455" y="86"/>
                </a:cubicBezTo>
                <a:lnTo>
                  <a:pt x="443" y="94"/>
                </a:lnTo>
                <a:cubicBezTo>
                  <a:pt x="408" y="119"/>
                  <a:pt x="434" y="102"/>
                  <a:pt x="399" y="119"/>
                </a:cubicBezTo>
                <a:cubicBezTo>
                  <a:pt x="384" y="90"/>
                  <a:pt x="374" y="87"/>
                  <a:pt x="359" y="58"/>
                </a:cubicBezTo>
                <a:cubicBezTo>
                  <a:pt x="349" y="58"/>
                  <a:pt x="334" y="59"/>
                  <a:pt x="325" y="58"/>
                </a:cubicBezTo>
                <a:cubicBezTo>
                  <a:pt x="302" y="55"/>
                  <a:pt x="176" y="0"/>
                  <a:pt x="157" y="80"/>
                </a:cubicBezTo>
                <a:cubicBezTo>
                  <a:pt x="154" y="94"/>
                  <a:pt x="162" y="133"/>
                  <a:pt x="162" y="1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Freeform 45"/>
          <p:cNvSpPr>
            <a:spLocks/>
          </p:cNvSpPr>
          <p:nvPr/>
        </p:nvSpPr>
        <p:spPr bwMode="auto">
          <a:xfrm>
            <a:off x="821170" y="4948800"/>
            <a:ext cx="339473" cy="525222"/>
          </a:xfrm>
          <a:custGeom>
            <a:avLst/>
            <a:gdLst>
              <a:gd name="T0" fmla="*/ 0 w 637"/>
              <a:gd name="T1" fmla="*/ 291 h 900"/>
              <a:gd name="T2" fmla="*/ 27 w 637"/>
              <a:gd name="T3" fmla="*/ 366 h 900"/>
              <a:gd name="T4" fmla="*/ 47 w 637"/>
              <a:gd name="T5" fmla="*/ 386 h 900"/>
              <a:gd name="T6" fmla="*/ 47 w 637"/>
              <a:gd name="T7" fmla="*/ 427 h 900"/>
              <a:gd name="T8" fmla="*/ 33 w 637"/>
              <a:gd name="T9" fmla="*/ 459 h 900"/>
              <a:gd name="T10" fmla="*/ 54 w 637"/>
              <a:gd name="T11" fmla="*/ 488 h 900"/>
              <a:gd name="T12" fmla="*/ 64 w 637"/>
              <a:gd name="T13" fmla="*/ 498 h 900"/>
              <a:gd name="T14" fmla="*/ 107 w 637"/>
              <a:gd name="T15" fmla="*/ 584 h 900"/>
              <a:gd name="T16" fmla="*/ 137 w 637"/>
              <a:gd name="T17" fmla="*/ 628 h 900"/>
              <a:gd name="T18" fmla="*/ 149 w 637"/>
              <a:gd name="T19" fmla="*/ 670 h 900"/>
              <a:gd name="T20" fmla="*/ 169 w 637"/>
              <a:gd name="T21" fmla="*/ 718 h 900"/>
              <a:gd name="T22" fmla="*/ 216 w 637"/>
              <a:gd name="T23" fmla="*/ 800 h 900"/>
              <a:gd name="T24" fmla="*/ 291 w 637"/>
              <a:gd name="T25" fmla="*/ 900 h 900"/>
              <a:gd name="T26" fmla="*/ 359 w 637"/>
              <a:gd name="T27" fmla="*/ 895 h 900"/>
              <a:gd name="T28" fmla="*/ 451 w 637"/>
              <a:gd name="T29" fmla="*/ 831 h 900"/>
              <a:gd name="T30" fmla="*/ 467 w 637"/>
              <a:gd name="T31" fmla="*/ 799 h 900"/>
              <a:gd name="T32" fmla="*/ 393 w 637"/>
              <a:gd name="T33" fmla="*/ 732 h 900"/>
              <a:gd name="T34" fmla="*/ 474 w 637"/>
              <a:gd name="T35" fmla="*/ 678 h 900"/>
              <a:gd name="T36" fmla="*/ 447 w 637"/>
              <a:gd name="T37" fmla="*/ 596 h 900"/>
              <a:gd name="T38" fmla="*/ 481 w 637"/>
              <a:gd name="T39" fmla="*/ 528 h 900"/>
              <a:gd name="T40" fmla="*/ 522 w 637"/>
              <a:gd name="T41" fmla="*/ 549 h 900"/>
              <a:gd name="T42" fmla="*/ 557 w 637"/>
              <a:gd name="T43" fmla="*/ 524 h 900"/>
              <a:gd name="T44" fmla="*/ 610 w 637"/>
              <a:gd name="T45" fmla="*/ 515 h 900"/>
              <a:gd name="T46" fmla="*/ 583 w 637"/>
              <a:gd name="T47" fmla="*/ 480 h 900"/>
              <a:gd name="T48" fmla="*/ 637 w 637"/>
              <a:gd name="T49" fmla="*/ 346 h 900"/>
              <a:gd name="T50" fmla="*/ 610 w 637"/>
              <a:gd name="T51" fmla="*/ 338 h 900"/>
              <a:gd name="T52" fmla="*/ 582 w 637"/>
              <a:gd name="T53" fmla="*/ 319 h 900"/>
              <a:gd name="T54" fmla="*/ 563 w 637"/>
              <a:gd name="T55" fmla="*/ 162 h 900"/>
              <a:gd name="T56" fmla="*/ 542 w 637"/>
              <a:gd name="T57" fmla="*/ 116 h 900"/>
              <a:gd name="T58" fmla="*/ 498 w 637"/>
              <a:gd name="T59" fmla="*/ 57 h 900"/>
              <a:gd name="T60" fmla="*/ 447 w 637"/>
              <a:gd name="T61" fmla="*/ 0 h 900"/>
              <a:gd name="T62" fmla="*/ 427 w 637"/>
              <a:gd name="T63" fmla="*/ 0 h 900"/>
              <a:gd name="T64" fmla="*/ 336 w 637"/>
              <a:gd name="T65" fmla="*/ 36 h 900"/>
              <a:gd name="T66" fmla="*/ 264 w 637"/>
              <a:gd name="T67" fmla="*/ 13 h 900"/>
              <a:gd name="T68" fmla="*/ 244 w 637"/>
              <a:gd name="T69" fmla="*/ 74 h 900"/>
              <a:gd name="T70" fmla="*/ 311 w 637"/>
              <a:gd name="T71" fmla="*/ 61 h 900"/>
              <a:gd name="T72" fmla="*/ 332 w 637"/>
              <a:gd name="T73" fmla="*/ 88 h 900"/>
              <a:gd name="T74" fmla="*/ 321 w 637"/>
              <a:gd name="T75" fmla="*/ 125 h 900"/>
              <a:gd name="T76" fmla="*/ 289 w 637"/>
              <a:gd name="T77" fmla="*/ 188 h 900"/>
              <a:gd name="T78" fmla="*/ 145 w 637"/>
              <a:gd name="T79" fmla="*/ 253 h 900"/>
              <a:gd name="T80" fmla="*/ 138 w 637"/>
              <a:gd name="T81" fmla="*/ 260 h 900"/>
              <a:gd name="T82" fmla="*/ 134 w 637"/>
              <a:gd name="T83" fmla="*/ 263 h 900"/>
              <a:gd name="T84" fmla="*/ 115 w 637"/>
              <a:gd name="T85" fmla="*/ 291 h 900"/>
              <a:gd name="T86" fmla="*/ 58 w 637"/>
              <a:gd name="T87" fmla="*/ 295 h 900"/>
              <a:gd name="T88" fmla="*/ 0 w 637"/>
              <a:gd name="T89" fmla="*/ 291 h 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37" h="900">
                <a:moveTo>
                  <a:pt x="0" y="291"/>
                </a:moveTo>
                <a:cubicBezTo>
                  <a:pt x="1" y="331"/>
                  <a:pt x="4" y="309"/>
                  <a:pt x="27" y="366"/>
                </a:cubicBezTo>
                <a:cubicBezTo>
                  <a:pt x="37" y="390"/>
                  <a:pt x="18" y="379"/>
                  <a:pt x="47" y="386"/>
                </a:cubicBezTo>
                <a:lnTo>
                  <a:pt x="47" y="427"/>
                </a:lnTo>
                <a:cubicBezTo>
                  <a:pt x="21" y="434"/>
                  <a:pt x="21" y="435"/>
                  <a:pt x="33" y="459"/>
                </a:cubicBezTo>
                <a:lnTo>
                  <a:pt x="54" y="488"/>
                </a:lnTo>
                <a:cubicBezTo>
                  <a:pt x="62" y="497"/>
                  <a:pt x="56" y="489"/>
                  <a:pt x="64" y="498"/>
                </a:cubicBezTo>
                <a:cubicBezTo>
                  <a:pt x="123" y="558"/>
                  <a:pt x="90" y="545"/>
                  <a:pt x="107" y="584"/>
                </a:cubicBezTo>
                <a:lnTo>
                  <a:pt x="137" y="628"/>
                </a:lnTo>
                <a:cubicBezTo>
                  <a:pt x="147" y="652"/>
                  <a:pt x="138" y="648"/>
                  <a:pt x="149" y="670"/>
                </a:cubicBezTo>
                <a:cubicBezTo>
                  <a:pt x="164" y="699"/>
                  <a:pt x="166" y="673"/>
                  <a:pt x="169" y="718"/>
                </a:cubicBezTo>
                <a:cubicBezTo>
                  <a:pt x="171" y="751"/>
                  <a:pt x="156" y="753"/>
                  <a:pt x="216" y="800"/>
                </a:cubicBezTo>
                <a:cubicBezTo>
                  <a:pt x="309" y="874"/>
                  <a:pt x="231" y="900"/>
                  <a:pt x="291" y="900"/>
                </a:cubicBezTo>
                <a:lnTo>
                  <a:pt x="359" y="895"/>
                </a:lnTo>
                <a:cubicBezTo>
                  <a:pt x="407" y="891"/>
                  <a:pt x="384" y="883"/>
                  <a:pt x="451" y="831"/>
                </a:cubicBezTo>
                <a:cubicBezTo>
                  <a:pt x="473" y="813"/>
                  <a:pt x="466" y="841"/>
                  <a:pt x="467" y="799"/>
                </a:cubicBezTo>
                <a:cubicBezTo>
                  <a:pt x="426" y="780"/>
                  <a:pt x="393" y="815"/>
                  <a:pt x="393" y="732"/>
                </a:cubicBezTo>
                <a:lnTo>
                  <a:pt x="474" y="678"/>
                </a:lnTo>
                <a:cubicBezTo>
                  <a:pt x="467" y="589"/>
                  <a:pt x="470" y="602"/>
                  <a:pt x="447" y="596"/>
                </a:cubicBezTo>
                <a:cubicBezTo>
                  <a:pt x="447" y="526"/>
                  <a:pt x="453" y="570"/>
                  <a:pt x="481" y="528"/>
                </a:cubicBezTo>
                <a:cubicBezTo>
                  <a:pt x="496" y="538"/>
                  <a:pt x="501" y="544"/>
                  <a:pt x="522" y="549"/>
                </a:cubicBezTo>
                <a:cubicBezTo>
                  <a:pt x="540" y="537"/>
                  <a:pt x="539" y="529"/>
                  <a:pt x="557" y="524"/>
                </a:cubicBezTo>
                <a:cubicBezTo>
                  <a:pt x="583" y="517"/>
                  <a:pt x="584" y="527"/>
                  <a:pt x="610" y="515"/>
                </a:cubicBezTo>
                <a:cubicBezTo>
                  <a:pt x="589" y="487"/>
                  <a:pt x="591" y="516"/>
                  <a:pt x="583" y="480"/>
                </a:cubicBezTo>
                <a:cubicBezTo>
                  <a:pt x="564" y="396"/>
                  <a:pt x="635" y="408"/>
                  <a:pt x="637" y="346"/>
                </a:cubicBezTo>
                <a:cubicBezTo>
                  <a:pt x="619" y="337"/>
                  <a:pt x="623" y="343"/>
                  <a:pt x="610" y="338"/>
                </a:cubicBezTo>
                <a:cubicBezTo>
                  <a:pt x="593" y="332"/>
                  <a:pt x="602" y="341"/>
                  <a:pt x="582" y="319"/>
                </a:cubicBezTo>
                <a:cubicBezTo>
                  <a:pt x="527" y="258"/>
                  <a:pt x="564" y="201"/>
                  <a:pt x="563" y="162"/>
                </a:cubicBezTo>
                <a:cubicBezTo>
                  <a:pt x="562" y="125"/>
                  <a:pt x="558" y="139"/>
                  <a:pt x="542" y="116"/>
                </a:cubicBezTo>
                <a:cubicBezTo>
                  <a:pt x="521" y="87"/>
                  <a:pt x="519" y="63"/>
                  <a:pt x="498" y="57"/>
                </a:cubicBezTo>
                <a:cubicBezTo>
                  <a:pt x="467" y="48"/>
                  <a:pt x="447" y="57"/>
                  <a:pt x="447" y="0"/>
                </a:cubicBezTo>
                <a:lnTo>
                  <a:pt x="427" y="0"/>
                </a:lnTo>
                <a:cubicBezTo>
                  <a:pt x="421" y="64"/>
                  <a:pt x="366" y="44"/>
                  <a:pt x="336" y="36"/>
                </a:cubicBezTo>
                <a:cubicBezTo>
                  <a:pt x="267" y="16"/>
                  <a:pt x="311" y="15"/>
                  <a:pt x="264" y="13"/>
                </a:cubicBezTo>
                <a:cubicBezTo>
                  <a:pt x="254" y="52"/>
                  <a:pt x="244" y="17"/>
                  <a:pt x="244" y="74"/>
                </a:cubicBezTo>
                <a:cubicBezTo>
                  <a:pt x="300" y="74"/>
                  <a:pt x="282" y="47"/>
                  <a:pt x="311" y="61"/>
                </a:cubicBezTo>
                <a:cubicBezTo>
                  <a:pt x="325" y="66"/>
                  <a:pt x="330" y="64"/>
                  <a:pt x="332" y="88"/>
                </a:cubicBezTo>
                <a:cubicBezTo>
                  <a:pt x="335" y="120"/>
                  <a:pt x="329" y="108"/>
                  <a:pt x="321" y="125"/>
                </a:cubicBezTo>
                <a:cubicBezTo>
                  <a:pt x="303" y="163"/>
                  <a:pt x="322" y="161"/>
                  <a:pt x="289" y="188"/>
                </a:cubicBezTo>
                <a:cubicBezTo>
                  <a:pt x="174" y="284"/>
                  <a:pt x="180" y="222"/>
                  <a:pt x="145" y="253"/>
                </a:cubicBezTo>
                <a:lnTo>
                  <a:pt x="138" y="260"/>
                </a:lnTo>
                <a:cubicBezTo>
                  <a:pt x="137" y="261"/>
                  <a:pt x="135" y="262"/>
                  <a:pt x="134" y="263"/>
                </a:cubicBezTo>
                <a:cubicBezTo>
                  <a:pt x="118" y="278"/>
                  <a:pt x="121" y="267"/>
                  <a:pt x="115" y="291"/>
                </a:cubicBezTo>
                <a:cubicBezTo>
                  <a:pt x="90" y="291"/>
                  <a:pt x="78" y="293"/>
                  <a:pt x="58" y="295"/>
                </a:cubicBezTo>
                <a:cubicBezTo>
                  <a:pt x="34" y="298"/>
                  <a:pt x="27" y="291"/>
                  <a:pt x="0" y="2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" name="Freeform 48"/>
          <p:cNvSpPr>
            <a:spLocks/>
          </p:cNvSpPr>
          <p:nvPr/>
        </p:nvSpPr>
        <p:spPr bwMode="auto">
          <a:xfrm>
            <a:off x="691416" y="2776660"/>
            <a:ext cx="437284" cy="518820"/>
          </a:xfrm>
          <a:custGeom>
            <a:avLst/>
            <a:gdLst>
              <a:gd name="T0" fmla="*/ 333 w 834"/>
              <a:gd name="T1" fmla="*/ 24 h 884"/>
              <a:gd name="T2" fmla="*/ 383 w 834"/>
              <a:gd name="T3" fmla="*/ 48 h 884"/>
              <a:gd name="T4" fmla="*/ 401 w 834"/>
              <a:gd name="T5" fmla="*/ 58 h 884"/>
              <a:gd name="T6" fmla="*/ 346 w 834"/>
              <a:gd name="T7" fmla="*/ 166 h 884"/>
              <a:gd name="T8" fmla="*/ 375 w 834"/>
              <a:gd name="T9" fmla="*/ 212 h 884"/>
              <a:gd name="T10" fmla="*/ 400 w 834"/>
              <a:gd name="T11" fmla="*/ 269 h 884"/>
              <a:gd name="T12" fmla="*/ 427 w 834"/>
              <a:gd name="T13" fmla="*/ 315 h 884"/>
              <a:gd name="T14" fmla="*/ 414 w 834"/>
              <a:gd name="T15" fmla="*/ 383 h 884"/>
              <a:gd name="T16" fmla="*/ 299 w 834"/>
              <a:gd name="T17" fmla="*/ 390 h 884"/>
              <a:gd name="T18" fmla="*/ 288 w 834"/>
              <a:gd name="T19" fmla="*/ 251 h 884"/>
              <a:gd name="T20" fmla="*/ 238 w 834"/>
              <a:gd name="T21" fmla="*/ 234 h 884"/>
              <a:gd name="T22" fmla="*/ 200 w 834"/>
              <a:gd name="T23" fmla="*/ 197 h 884"/>
              <a:gd name="T24" fmla="*/ 123 w 834"/>
              <a:gd name="T25" fmla="*/ 241 h 884"/>
              <a:gd name="T26" fmla="*/ 21 w 834"/>
              <a:gd name="T27" fmla="*/ 267 h 884"/>
              <a:gd name="T28" fmla="*/ 21 w 834"/>
              <a:gd name="T29" fmla="*/ 336 h 884"/>
              <a:gd name="T30" fmla="*/ 56 w 834"/>
              <a:gd name="T31" fmla="*/ 403 h 884"/>
              <a:gd name="T32" fmla="*/ 68 w 834"/>
              <a:gd name="T33" fmla="*/ 492 h 884"/>
              <a:gd name="T34" fmla="*/ 163 w 834"/>
              <a:gd name="T35" fmla="*/ 552 h 884"/>
              <a:gd name="T36" fmla="*/ 252 w 834"/>
              <a:gd name="T37" fmla="*/ 552 h 884"/>
              <a:gd name="T38" fmla="*/ 319 w 834"/>
              <a:gd name="T39" fmla="*/ 573 h 884"/>
              <a:gd name="T40" fmla="*/ 394 w 834"/>
              <a:gd name="T41" fmla="*/ 552 h 884"/>
              <a:gd name="T42" fmla="*/ 436 w 834"/>
              <a:gd name="T43" fmla="*/ 584 h 884"/>
              <a:gd name="T44" fmla="*/ 438 w 834"/>
              <a:gd name="T45" fmla="*/ 658 h 884"/>
              <a:gd name="T46" fmla="*/ 502 w 834"/>
              <a:gd name="T47" fmla="*/ 668 h 884"/>
              <a:gd name="T48" fmla="*/ 563 w 834"/>
              <a:gd name="T49" fmla="*/ 722 h 884"/>
              <a:gd name="T50" fmla="*/ 563 w 834"/>
              <a:gd name="T51" fmla="*/ 796 h 884"/>
              <a:gd name="T52" fmla="*/ 665 w 834"/>
              <a:gd name="T53" fmla="*/ 884 h 884"/>
              <a:gd name="T54" fmla="*/ 702 w 834"/>
              <a:gd name="T55" fmla="*/ 867 h 884"/>
              <a:gd name="T56" fmla="*/ 744 w 834"/>
              <a:gd name="T57" fmla="*/ 849 h 884"/>
              <a:gd name="T58" fmla="*/ 771 w 834"/>
              <a:gd name="T59" fmla="*/ 821 h 884"/>
              <a:gd name="T60" fmla="*/ 774 w 834"/>
              <a:gd name="T61" fmla="*/ 818 h 884"/>
              <a:gd name="T62" fmla="*/ 777 w 834"/>
              <a:gd name="T63" fmla="*/ 814 h 884"/>
              <a:gd name="T64" fmla="*/ 780 w 834"/>
              <a:gd name="T65" fmla="*/ 810 h 884"/>
              <a:gd name="T66" fmla="*/ 807 w 834"/>
              <a:gd name="T67" fmla="*/ 755 h 884"/>
              <a:gd name="T68" fmla="*/ 792 w 834"/>
              <a:gd name="T69" fmla="*/ 670 h 884"/>
              <a:gd name="T70" fmla="*/ 787 w 834"/>
              <a:gd name="T71" fmla="*/ 634 h 884"/>
              <a:gd name="T72" fmla="*/ 773 w 834"/>
              <a:gd name="T73" fmla="*/ 593 h 884"/>
              <a:gd name="T74" fmla="*/ 769 w 834"/>
              <a:gd name="T75" fmla="*/ 584 h 884"/>
              <a:gd name="T76" fmla="*/ 698 w 834"/>
              <a:gd name="T77" fmla="*/ 526 h 884"/>
              <a:gd name="T78" fmla="*/ 670 w 834"/>
              <a:gd name="T79" fmla="*/ 480 h 884"/>
              <a:gd name="T80" fmla="*/ 663 w 834"/>
              <a:gd name="T81" fmla="*/ 467 h 884"/>
              <a:gd name="T82" fmla="*/ 655 w 834"/>
              <a:gd name="T83" fmla="*/ 454 h 884"/>
              <a:gd name="T84" fmla="*/ 639 w 834"/>
              <a:gd name="T85" fmla="*/ 395 h 884"/>
              <a:gd name="T86" fmla="*/ 617 w 834"/>
              <a:gd name="T87" fmla="*/ 336 h 884"/>
              <a:gd name="T88" fmla="*/ 605 w 834"/>
              <a:gd name="T89" fmla="*/ 307 h 884"/>
              <a:gd name="T90" fmla="*/ 586 w 834"/>
              <a:gd name="T91" fmla="*/ 252 h 884"/>
              <a:gd name="T92" fmla="*/ 565 w 834"/>
              <a:gd name="T93" fmla="*/ 191 h 884"/>
              <a:gd name="T94" fmla="*/ 555 w 834"/>
              <a:gd name="T95" fmla="*/ 161 h 884"/>
              <a:gd name="T96" fmla="*/ 548 w 834"/>
              <a:gd name="T97" fmla="*/ 127 h 884"/>
              <a:gd name="T98" fmla="*/ 529 w 834"/>
              <a:gd name="T99" fmla="*/ 65 h 884"/>
              <a:gd name="T100" fmla="*/ 353 w 834"/>
              <a:gd name="T101" fmla="*/ 10 h 884"/>
              <a:gd name="T102" fmla="*/ 333 w 834"/>
              <a:gd name="T103" fmla="*/ 24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34" h="884">
                <a:moveTo>
                  <a:pt x="333" y="24"/>
                </a:moveTo>
                <a:cubicBezTo>
                  <a:pt x="357" y="57"/>
                  <a:pt x="331" y="18"/>
                  <a:pt x="383" y="48"/>
                </a:cubicBezTo>
                <a:cubicBezTo>
                  <a:pt x="405" y="60"/>
                  <a:pt x="371" y="50"/>
                  <a:pt x="401" y="58"/>
                </a:cubicBezTo>
                <a:cubicBezTo>
                  <a:pt x="394" y="135"/>
                  <a:pt x="346" y="36"/>
                  <a:pt x="346" y="166"/>
                </a:cubicBezTo>
                <a:cubicBezTo>
                  <a:pt x="346" y="199"/>
                  <a:pt x="357" y="196"/>
                  <a:pt x="375" y="212"/>
                </a:cubicBezTo>
                <a:cubicBezTo>
                  <a:pt x="405" y="238"/>
                  <a:pt x="387" y="235"/>
                  <a:pt x="400" y="269"/>
                </a:cubicBezTo>
                <a:cubicBezTo>
                  <a:pt x="412" y="301"/>
                  <a:pt x="424" y="286"/>
                  <a:pt x="427" y="315"/>
                </a:cubicBezTo>
                <a:cubicBezTo>
                  <a:pt x="428" y="327"/>
                  <a:pt x="417" y="370"/>
                  <a:pt x="414" y="383"/>
                </a:cubicBezTo>
                <a:cubicBezTo>
                  <a:pt x="308" y="408"/>
                  <a:pt x="383" y="390"/>
                  <a:pt x="299" y="390"/>
                </a:cubicBezTo>
                <a:cubicBezTo>
                  <a:pt x="286" y="330"/>
                  <a:pt x="334" y="274"/>
                  <a:pt x="288" y="251"/>
                </a:cubicBezTo>
                <a:cubicBezTo>
                  <a:pt x="269" y="242"/>
                  <a:pt x="262" y="254"/>
                  <a:pt x="238" y="234"/>
                </a:cubicBezTo>
                <a:lnTo>
                  <a:pt x="200" y="197"/>
                </a:lnTo>
                <a:cubicBezTo>
                  <a:pt x="137" y="134"/>
                  <a:pt x="144" y="241"/>
                  <a:pt x="123" y="241"/>
                </a:cubicBezTo>
                <a:cubicBezTo>
                  <a:pt x="92" y="241"/>
                  <a:pt x="0" y="194"/>
                  <a:pt x="21" y="267"/>
                </a:cubicBezTo>
                <a:cubicBezTo>
                  <a:pt x="32" y="307"/>
                  <a:pt x="21" y="284"/>
                  <a:pt x="21" y="336"/>
                </a:cubicBezTo>
                <a:cubicBezTo>
                  <a:pt x="55" y="344"/>
                  <a:pt x="41" y="370"/>
                  <a:pt x="56" y="403"/>
                </a:cubicBezTo>
                <a:cubicBezTo>
                  <a:pt x="77" y="449"/>
                  <a:pt x="67" y="414"/>
                  <a:pt x="68" y="492"/>
                </a:cubicBezTo>
                <a:cubicBezTo>
                  <a:pt x="69" y="609"/>
                  <a:pt x="135" y="432"/>
                  <a:pt x="163" y="552"/>
                </a:cubicBezTo>
                <a:cubicBezTo>
                  <a:pt x="193" y="552"/>
                  <a:pt x="223" y="552"/>
                  <a:pt x="252" y="552"/>
                </a:cubicBezTo>
                <a:cubicBezTo>
                  <a:pt x="316" y="552"/>
                  <a:pt x="291" y="573"/>
                  <a:pt x="319" y="573"/>
                </a:cubicBezTo>
                <a:cubicBezTo>
                  <a:pt x="352" y="573"/>
                  <a:pt x="314" y="552"/>
                  <a:pt x="394" y="552"/>
                </a:cubicBezTo>
                <a:cubicBezTo>
                  <a:pt x="404" y="591"/>
                  <a:pt x="405" y="557"/>
                  <a:pt x="436" y="584"/>
                </a:cubicBezTo>
                <a:cubicBezTo>
                  <a:pt x="467" y="612"/>
                  <a:pt x="427" y="630"/>
                  <a:pt x="438" y="658"/>
                </a:cubicBezTo>
                <a:cubicBezTo>
                  <a:pt x="447" y="686"/>
                  <a:pt x="463" y="668"/>
                  <a:pt x="502" y="668"/>
                </a:cubicBezTo>
                <a:cubicBezTo>
                  <a:pt x="541" y="668"/>
                  <a:pt x="521" y="711"/>
                  <a:pt x="563" y="722"/>
                </a:cubicBezTo>
                <a:lnTo>
                  <a:pt x="563" y="796"/>
                </a:lnTo>
                <a:cubicBezTo>
                  <a:pt x="661" y="862"/>
                  <a:pt x="569" y="884"/>
                  <a:pt x="665" y="884"/>
                </a:cubicBezTo>
                <a:cubicBezTo>
                  <a:pt x="693" y="884"/>
                  <a:pt x="691" y="875"/>
                  <a:pt x="702" y="867"/>
                </a:cubicBezTo>
                <a:cubicBezTo>
                  <a:pt x="731" y="847"/>
                  <a:pt x="718" y="865"/>
                  <a:pt x="744" y="849"/>
                </a:cubicBezTo>
                <a:lnTo>
                  <a:pt x="771" y="821"/>
                </a:lnTo>
                <a:cubicBezTo>
                  <a:pt x="772" y="820"/>
                  <a:pt x="773" y="819"/>
                  <a:pt x="774" y="818"/>
                </a:cubicBezTo>
                <a:cubicBezTo>
                  <a:pt x="775" y="816"/>
                  <a:pt x="776" y="815"/>
                  <a:pt x="777" y="814"/>
                </a:cubicBezTo>
                <a:cubicBezTo>
                  <a:pt x="778" y="813"/>
                  <a:pt x="779" y="811"/>
                  <a:pt x="780" y="810"/>
                </a:cubicBezTo>
                <a:cubicBezTo>
                  <a:pt x="791" y="792"/>
                  <a:pt x="781" y="797"/>
                  <a:pt x="807" y="755"/>
                </a:cubicBezTo>
                <a:cubicBezTo>
                  <a:pt x="834" y="709"/>
                  <a:pt x="795" y="679"/>
                  <a:pt x="792" y="670"/>
                </a:cubicBezTo>
                <a:cubicBezTo>
                  <a:pt x="783" y="650"/>
                  <a:pt x="789" y="655"/>
                  <a:pt x="787" y="634"/>
                </a:cubicBezTo>
                <a:cubicBezTo>
                  <a:pt x="784" y="600"/>
                  <a:pt x="789" y="623"/>
                  <a:pt x="773" y="593"/>
                </a:cubicBezTo>
                <a:lnTo>
                  <a:pt x="769" y="584"/>
                </a:lnTo>
                <a:cubicBezTo>
                  <a:pt x="732" y="511"/>
                  <a:pt x="738" y="547"/>
                  <a:pt x="698" y="526"/>
                </a:cubicBezTo>
                <a:cubicBezTo>
                  <a:pt x="676" y="515"/>
                  <a:pt x="679" y="501"/>
                  <a:pt x="670" y="480"/>
                </a:cubicBezTo>
                <a:lnTo>
                  <a:pt x="663" y="467"/>
                </a:lnTo>
                <a:cubicBezTo>
                  <a:pt x="662" y="465"/>
                  <a:pt x="658" y="460"/>
                  <a:pt x="655" y="454"/>
                </a:cubicBezTo>
                <a:cubicBezTo>
                  <a:pt x="643" y="420"/>
                  <a:pt x="664" y="428"/>
                  <a:pt x="639" y="395"/>
                </a:cubicBezTo>
                <a:cubicBezTo>
                  <a:pt x="610" y="354"/>
                  <a:pt x="633" y="373"/>
                  <a:pt x="617" y="336"/>
                </a:cubicBezTo>
                <a:cubicBezTo>
                  <a:pt x="608" y="316"/>
                  <a:pt x="611" y="334"/>
                  <a:pt x="605" y="307"/>
                </a:cubicBezTo>
                <a:cubicBezTo>
                  <a:pt x="590" y="239"/>
                  <a:pt x="596" y="288"/>
                  <a:pt x="586" y="252"/>
                </a:cubicBezTo>
                <a:cubicBezTo>
                  <a:pt x="575" y="214"/>
                  <a:pt x="598" y="245"/>
                  <a:pt x="565" y="191"/>
                </a:cubicBezTo>
                <a:cubicBezTo>
                  <a:pt x="552" y="169"/>
                  <a:pt x="561" y="192"/>
                  <a:pt x="555" y="161"/>
                </a:cubicBezTo>
                <a:cubicBezTo>
                  <a:pt x="553" y="145"/>
                  <a:pt x="554" y="143"/>
                  <a:pt x="548" y="127"/>
                </a:cubicBezTo>
                <a:cubicBezTo>
                  <a:pt x="542" y="111"/>
                  <a:pt x="529" y="91"/>
                  <a:pt x="529" y="65"/>
                </a:cubicBezTo>
                <a:cubicBezTo>
                  <a:pt x="529" y="0"/>
                  <a:pt x="574" y="10"/>
                  <a:pt x="353" y="10"/>
                </a:cubicBezTo>
                <a:cubicBezTo>
                  <a:pt x="341" y="10"/>
                  <a:pt x="335" y="14"/>
                  <a:pt x="333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" name="Freeform 49"/>
          <p:cNvSpPr>
            <a:spLocks/>
          </p:cNvSpPr>
          <p:nvPr/>
        </p:nvSpPr>
        <p:spPr bwMode="auto">
          <a:xfrm>
            <a:off x="550743" y="5012852"/>
            <a:ext cx="345224" cy="493200"/>
          </a:xfrm>
          <a:custGeom>
            <a:avLst/>
            <a:gdLst>
              <a:gd name="T0" fmla="*/ 92 w 648"/>
              <a:gd name="T1" fmla="*/ 122 h 839"/>
              <a:gd name="T2" fmla="*/ 72 w 648"/>
              <a:gd name="T3" fmla="*/ 177 h 839"/>
              <a:gd name="T4" fmla="*/ 92 w 648"/>
              <a:gd name="T5" fmla="*/ 197 h 839"/>
              <a:gd name="T6" fmla="*/ 51 w 648"/>
              <a:gd name="T7" fmla="*/ 230 h 839"/>
              <a:gd name="T8" fmla="*/ 28 w 648"/>
              <a:gd name="T9" fmla="*/ 248 h 839"/>
              <a:gd name="T10" fmla="*/ 39 w 648"/>
              <a:gd name="T11" fmla="*/ 312 h 839"/>
              <a:gd name="T12" fmla="*/ 45 w 648"/>
              <a:gd name="T13" fmla="*/ 366 h 839"/>
              <a:gd name="T14" fmla="*/ 81 w 648"/>
              <a:gd name="T15" fmla="*/ 398 h 839"/>
              <a:gd name="T16" fmla="*/ 85 w 648"/>
              <a:gd name="T17" fmla="*/ 408 h 839"/>
              <a:gd name="T18" fmla="*/ 45 w 648"/>
              <a:gd name="T19" fmla="*/ 468 h 839"/>
              <a:gd name="T20" fmla="*/ 58 w 648"/>
              <a:gd name="T21" fmla="*/ 496 h 839"/>
              <a:gd name="T22" fmla="*/ 133 w 648"/>
              <a:gd name="T23" fmla="*/ 556 h 839"/>
              <a:gd name="T24" fmla="*/ 147 w 648"/>
              <a:gd name="T25" fmla="*/ 576 h 839"/>
              <a:gd name="T26" fmla="*/ 194 w 648"/>
              <a:gd name="T27" fmla="*/ 651 h 839"/>
              <a:gd name="T28" fmla="*/ 273 w 648"/>
              <a:gd name="T29" fmla="*/ 667 h 839"/>
              <a:gd name="T30" fmla="*/ 297 w 648"/>
              <a:gd name="T31" fmla="*/ 684 h 839"/>
              <a:gd name="T32" fmla="*/ 336 w 648"/>
              <a:gd name="T33" fmla="*/ 760 h 839"/>
              <a:gd name="T34" fmla="*/ 350 w 648"/>
              <a:gd name="T35" fmla="*/ 786 h 839"/>
              <a:gd name="T36" fmla="*/ 377 w 648"/>
              <a:gd name="T37" fmla="*/ 786 h 839"/>
              <a:gd name="T38" fmla="*/ 397 w 648"/>
              <a:gd name="T39" fmla="*/ 766 h 839"/>
              <a:gd name="T40" fmla="*/ 472 w 648"/>
              <a:gd name="T41" fmla="*/ 807 h 839"/>
              <a:gd name="T42" fmla="*/ 452 w 648"/>
              <a:gd name="T43" fmla="*/ 752 h 839"/>
              <a:gd name="T44" fmla="*/ 487 w 648"/>
              <a:gd name="T45" fmla="*/ 720 h 839"/>
              <a:gd name="T46" fmla="*/ 513 w 648"/>
              <a:gd name="T47" fmla="*/ 671 h 839"/>
              <a:gd name="T48" fmla="*/ 628 w 648"/>
              <a:gd name="T49" fmla="*/ 651 h 839"/>
              <a:gd name="T50" fmla="*/ 640 w 648"/>
              <a:gd name="T51" fmla="*/ 636 h 839"/>
              <a:gd name="T52" fmla="*/ 648 w 648"/>
              <a:gd name="T53" fmla="*/ 590 h 839"/>
              <a:gd name="T54" fmla="*/ 600 w 648"/>
              <a:gd name="T55" fmla="*/ 502 h 839"/>
              <a:gd name="T56" fmla="*/ 583 w 648"/>
              <a:gd name="T57" fmla="*/ 472 h 839"/>
              <a:gd name="T58" fmla="*/ 543 w 648"/>
              <a:gd name="T59" fmla="*/ 397 h 839"/>
              <a:gd name="T60" fmla="*/ 500 w 648"/>
              <a:gd name="T61" fmla="*/ 250 h 839"/>
              <a:gd name="T62" fmla="*/ 484 w 648"/>
              <a:gd name="T63" fmla="*/ 226 h 839"/>
              <a:gd name="T64" fmla="*/ 438 w 648"/>
              <a:gd name="T65" fmla="*/ 116 h 839"/>
              <a:gd name="T66" fmla="*/ 350 w 648"/>
              <a:gd name="T67" fmla="*/ 116 h 839"/>
              <a:gd name="T68" fmla="*/ 276 w 648"/>
              <a:gd name="T69" fmla="*/ 61 h 839"/>
              <a:gd name="T70" fmla="*/ 187 w 648"/>
              <a:gd name="T71" fmla="*/ 0 h 839"/>
              <a:gd name="T72" fmla="*/ 120 w 648"/>
              <a:gd name="T73" fmla="*/ 21 h 839"/>
              <a:gd name="T74" fmla="*/ 79 w 648"/>
              <a:gd name="T75" fmla="*/ 0 h 839"/>
              <a:gd name="T76" fmla="*/ 92 w 648"/>
              <a:gd name="T77" fmla="*/ 122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48" h="839">
                <a:moveTo>
                  <a:pt x="92" y="122"/>
                </a:moveTo>
                <a:cubicBezTo>
                  <a:pt x="73" y="151"/>
                  <a:pt x="72" y="130"/>
                  <a:pt x="72" y="177"/>
                </a:cubicBezTo>
                <a:cubicBezTo>
                  <a:pt x="93" y="182"/>
                  <a:pt x="87" y="176"/>
                  <a:pt x="92" y="197"/>
                </a:cubicBezTo>
                <a:cubicBezTo>
                  <a:pt x="83" y="210"/>
                  <a:pt x="66" y="220"/>
                  <a:pt x="51" y="230"/>
                </a:cubicBezTo>
                <a:cubicBezTo>
                  <a:pt x="34" y="241"/>
                  <a:pt x="39" y="232"/>
                  <a:pt x="28" y="248"/>
                </a:cubicBezTo>
                <a:cubicBezTo>
                  <a:pt x="0" y="288"/>
                  <a:pt x="38" y="310"/>
                  <a:pt x="39" y="312"/>
                </a:cubicBezTo>
                <a:cubicBezTo>
                  <a:pt x="49" y="330"/>
                  <a:pt x="45" y="337"/>
                  <a:pt x="45" y="366"/>
                </a:cubicBezTo>
                <a:cubicBezTo>
                  <a:pt x="75" y="374"/>
                  <a:pt x="77" y="391"/>
                  <a:pt x="81" y="398"/>
                </a:cubicBezTo>
                <a:lnTo>
                  <a:pt x="85" y="408"/>
                </a:lnTo>
                <a:cubicBezTo>
                  <a:pt x="122" y="488"/>
                  <a:pt x="75" y="453"/>
                  <a:pt x="45" y="468"/>
                </a:cubicBezTo>
                <a:cubicBezTo>
                  <a:pt x="47" y="494"/>
                  <a:pt x="48" y="481"/>
                  <a:pt x="58" y="496"/>
                </a:cubicBezTo>
                <a:cubicBezTo>
                  <a:pt x="101" y="555"/>
                  <a:pt x="35" y="556"/>
                  <a:pt x="133" y="556"/>
                </a:cubicBezTo>
                <a:cubicBezTo>
                  <a:pt x="139" y="565"/>
                  <a:pt x="141" y="567"/>
                  <a:pt x="147" y="576"/>
                </a:cubicBezTo>
                <a:lnTo>
                  <a:pt x="194" y="651"/>
                </a:lnTo>
                <a:cubicBezTo>
                  <a:pt x="253" y="651"/>
                  <a:pt x="222" y="637"/>
                  <a:pt x="273" y="667"/>
                </a:cubicBezTo>
                <a:cubicBezTo>
                  <a:pt x="289" y="677"/>
                  <a:pt x="285" y="667"/>
                  <a:pt x="297" y="684"/>
                </a:cubicBezTo>
                <a:cubicBezTo>
                  <a:pt x="321" y="717"/>
                  <a:pt x="281" y="694"/>
                  <a:pt x="336" y="760"/>
                </a:cubicBezTo>
                <a:cubicBezTo>
                  <a:pt x="349" y="776"/>
                  <a:pt x="345" y="767"/>
                  <a:pt x="350" y="786"/>
                </a:cubicBezTo>
                <a:lnTo>
                  <a:pt x="377" y="786"/>
                </a:lnTo>
                <a:cubicBezTo>
                  <a:pt x="381" y="771"/>
                  <a:pt x="379" y="766"/>
                  <a:pt x="397" y="766"/>
                </a:cubicBezTo>
                <a:cubicBezTo>
                  <a:pt x="435" y="766"/>
                  <a:pt x="406" y="839"/>
                  <a:pt x="472" y="807"/>
                </a:cubicBezTo>
                <a:cubicBezTo>
                  <a:pt x="465" y="780"/>
                  <a:pt x="452" y="784"/>
                  <a:pt x="452" y="752"/>
                </a:cubicBezTo>
                <a:cubicBezTo>
                  <a:pt x="452" y="728"/>
                  <a:pt x="470" y="734"/>
                  <a:pt x="487" y="720"/>
                </a:cubicBezTo>
                <a:cubicBezTo>
                  <a:pt x="504" y="706"/>
                  <a:pt x="503" y="690"/>
                  <a:pt x="513" y="671"/>
                </a:cubicBezTo>
                <a:cubicBezTo>
                  <a:pt x="580" y="671"/>
                  <a:pt x="593" y="682"/>
                  <a:pt x="628" y="651"/>
                </a:cubicBezTo>
                <a:cubicBezTo>
                  <a:pt x="641" y="639"/>
                  <a:pt x="633" y="650"/>
                  <a:pt x="640" y="636"/>
                </a:cubicBezTo>
                <a:cubicBezTo>
                  <a:pt x="644" y="628"/>
                  <a:pt x="648" y="602"/>
                  <a:pt x="648" y="590"/>
                </a:cubicBezTo>
                <a:cubicBezTo>
                  <a:pt x="610" y="580"/>
                  <a:pt x="636" y="556"/>
                  <a:pt x="600" y="502"/>
                </a:cubicBezTo>
                <a:cubicBezTo>
                  <a:pt x="589" y="485"/>
                  <a:pt x="588" y="491"/>
                  <a:pt x="583" y="472"/>
                </a:cubicBezTo>
                <a:cubicBezTo>
                  <a:pt x="567" y="415"/>
                  <a:pt x="596" y="454"/>
                  <a:pt x="543" y="397"/>
                </a:cubicBezTo>
                <a:cubicBezTo>
                  <a:pt x="472" y="323"/>
                  <a:pt x="549" y="310"/>
                  <a:pt x="500" y="250"/>
                </a:cubicBezTo>
                <a:cubicBezTo>
                  <a:pt x="483" y="230"/>
                  <a:pt x="497" y="257"/>
                  <a:pt x="484" y="226"/>
                </a:cubicBezTo>
                <a:cubicBezTo>
                  <a:pt x="455" y="157"/>
                  <a:pt x="438" y="168"/>
                  <a:pt x="438" y="116"/>
                </a:cubicBezTo>
                <a:lnTo>
                  <a:pt x="350" y="116"/>
                </a:lnTo>
                <a:cubicBezTo>
                  <a:pt x="336" y="55"/>
                  <a:pt x="304" y="80"/>
                  <a:pt x="276" y="61"/>
                </a:cubicBezTo>
                <a:cubicBezTo>
                  <a:pt x="255" y="46"/>
                  <a:pt x="241" y="0"/>
                  <a:pt x="187" y="0"/>
                </a:cubicBezTo>
                <a:cubicBezTo>
                  <a:pt x="152" y="0"/>
                  <a:pt x="195" y="21"/>
                  <a:pt x="120" y="21"/>
                </a:cubicBezTo>
                <a:cubicBezTo>
                  <a:pt x="96" y="21"/>
                  <a:pt x="110" y="9"/>
                  <a:pt x="79" y="0"/>
                </a:cubicBezTo>
                <a:cubicBezTo>
                  <a:pt x="49" y="62"/>
                  <a:pt x="75" y="97"/>
                  <a:pt x="92" y="1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" name="Freeform 51"/>
          <p:cNvSpPr>
            <a:spLocks/>
          </p:cNvSpPr>
          <p:nvPr/>
        </p:nvSpPr>
        <p:spPr bwMode="auto">
          <a:xfrm>
            <a:off x="1163225" y="3654167"/>
            <a:ext cx="506329" cy="320257"/>
          </a:xfrm>
          <a:custGeom>
            <a:avLst/>
            <a:gdLst>
              <a:gd name="T0" fmla="*/ 136 w 957"/>
              <a:gd name="T1" fmla="*/ 151 h 538"/>
              <a:gd name="T2" fmla="*/ 65 w 957"/>
              <a:gd name="T3" fmla="*/ 182 h 538"/>
              <a:gd name="T4" fmla="*/ 0 w 957"/>
              <a:gd name="T5" fmla="*/ 219 h 538"/>
              <a:gd name="T6" fmla="*/ 95 w 957"/>
              <a:gd name="T7" fmla="*/ 260 h 538"/>
              <a:gd name="T8" fmla="*/ 136 w 957"/>
              <a:gd name="T9" fmla="*/ 239 h 538"/>
              <a:gd name="T10" fmla="*/ 189 w 957"/>
              <a:gd name="T11" fmla="*/ 301 h 538"/>
              <a:gd name="T12" fmla="*/ 268 w 957"/>
              <a:gd name="T13" fmla="*/ 338 h 538"/>
              <a:gd name="T14" fmla="*/ 301 w 957"/>
              <a:gd name="T15" fmla="*/ 419 h 538"/>
              <a:gd name="T16" fmla="*/ 346 w 957"/>
              <a:gd name="T17" fmla="*/ 490 h 538"/>
              <a:gd name="T18" fmla="*/ 515 w 957"/>
              <a:gd name="T19" fmla="*/ 449 h 538"/>
              <a:gd name="T20" fmla="*/ 606 w 957"/>
              <a:gd name="T21" fmla="*/ 502 h 538"/>
              <a:gd name="T22" fmla="*/ 617 w 957"/>
              <a:gd name="T23" fmla="*/ 524 h 538"/>
              <a:gd name="T24" fmla="*/ 662 w 957"/>
              <a:gd name="T25" fmla="*/ 526 h 538"/>
              <a:gd name="T26" fmla="*/ 698 w 957"/>
              <a:gd name="T27" fmla="*/ 538 h 538"/>
              <a:gd name="T28" fmla="*/ 716 w 957"/>
              <a:gd name="T29" fmla="*/ 514 h 538"/>
              <a:gd name="T30" fmla="*/ 741 w 957"/>
              <a:gd name="T31" fmla="*/ 498 h 538"/>
              <a:gd name="T32" fmla="*/ 800 w 957"/>
              <a:gd name="T33" fmla="*/ 470 h 538"/>
              <a:gd name="T34" fmla="*/ 833 w 957"/>
              <a:gd name="T35" fmla="*/ 498 h 538"/>
              <a:gd name="T36" fmla="*/ 888 w 957"/>
              <a:gd name="T37" fmla="*/ 470 h 538"/>
              <a:gd name="T38" fmla="*/ 937 w 957"/>
              <a:gd name="T39" fmla="*/ 437 h 538"/>
              <a:gd name="T40" fmla="*/ 952 w 957"/>
              <a:gd name="T41" fmla="*/ 330 h 538"/>
              <a:gd name="T42" fmla="*/ 956 w 957"/>
              <a:gd name="T43" fmla="*/ 294 h 538"/>
              <a:gd name="T44" fmla="*/ 916 w 957"/>
              <a:gd name="T45" fmla="*/ 301 h 538"/>
              <a:gd name="T46" fmla="*/ 914 w 957"/>
              <a:gd name="T47" fmla="*/ 305 h 538"/>
              <a:gd name="T48" fmla="*/ 911 w 957"/>
              <a:gd name="T49" fmla="*/ 309 h 538"/>
              <a:gd name="T50" fmla="*/ 841 w 957"/>
              <a:gd name="T51" fmla="*/ 314 h 538"/>
              <a:gd name="T52" fmla="*/ 800 w 957"/>
              <a:gd name="T53" fmla="*/ 334 h 538"/>
              <a:gd name="T54" fmla="*/ 750 w 957"/>
              <a:gd name="T55" fmla="*/ 276 h 538"/>
              <a:gd name="T56" fmla="*/ 716 w 957"/>
              <a:gd name="T57" fmla="*/ 255 h 538"/>
              <a:gd name="T58" fmla="*/ 680 w 957"/>
              <a:gd name="T59" fmla="*/ 237 h 538"/>
              <a:gd name="T60" fmla="*/ 648 w 957"/>
              <a:gd name="T61" fmla="*/ 215 h 538"/>
              <a:gd name="T62" fmla="*/ 576 w 957"/>
              <a:gd name="T63" fmla="*/ 124 h 538"/>
              <a:gd name="T64" fmla="*/ 576 w 957"/>
              <a:gd name="T65" fmla="*/ 104 h 538"/>
              <a:gd name="T66" fmla="*/ 479 w 957"/>
              <a:gd name="T67" fmla="*/ 59 h 538"/>
              <a:gd name="T68" fmla="*/ 406 w 957"/>
              <a:gd name="T69" fmla="*/ 38 h 538"/>
              <a:gd name="T70" fmla="*/ 246 w 957"/>
              <a:gd name="T71" fmla="*/ 52 h 538"/>
              <a:gd name="T72" fmla="*/ 234 w 957"/>
              <a:gd name="T73" fmla="*/ 70 h 538"/>
              <a:gd name="T74" fmla="*/ 219 w 957"/>
              <a:gd name="T75" fmla="*/ 105 h 538"/>
              <a:gd name="T76" fmla="*/ 136 w 957"/>
              <a:gd name="T77" fmla="*/ 151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57" h="538">
                <a:moveTo>
                  <a:pt x="136" y="151"/>
                </a:moveTo>
                <a:cubicBezTo>
                  <a:pt x="83" y="151"/>
                  <a:pt x="91" y="153"/>
                  <a:pt x="65" y="182"/>
                </a:cubicBezTo>
                <a:cubicBezTo>
                  <a:pt x="35" y="215"/>
                  <a:pt x="26" y="218"/>
                  <a:pt x="0" y="219"/>
                </a:cubicBezTo>
                <a:cubicBezTo>
                  <a:pt x="1" y="269"/>
                  <a:pt x="27" y="260"/>
                  <a:pt x="95" y="260"/>
                </a:cubicBezTo>
                <a:cubicBezTo>
                  <a:pt x="120" y="260"/>
                  <a:pt x="111" y="239"/>
                  <a:pt x="136" y="239"/>
                </a:cubicBezTo>
                <a:cubicBezTo>
                  <a:pt x="167" y="239"/>
                  <a:pt x="176" y="281"/>
                  <a:pt x="189" y="301"/>
                </a:cubicBezTo>
                <a:cubicBezTo>
                  <a:pt x="220" y="349"/>
                  <a:pt x="236" y="322"/>
                  <a:pt x="268" y="338"/>
                </a:cubicBezTo>
                <a:cubicBezTo>
                  <a:pt x="298" y="352"/>
                  <a:pt x="274" y="397"/>
                  <a:pt x="301" y="419"/>
                </a:cubicBezTo>
                <a:cubicBezTo>
                  <a:pt x="337" y="449"/>
                  <a:pt x="346" y="407"/>
                  <a:pt x="346" y="490"/>
                </a:cubicBezTo>
                <a:cubicBezTo>
                  <a:pt x="488" y="523"/>
                  <a:pt x="474" y="449"/>
                  <a:pt x="515" y="449"/>
                </a:cubicBezTo>
                <a:cubicBezTo>
                  <a:pt x="601" y="449"/>
                  <a:pt x="553" y="431"/>
                  <a:pt x="606" y="502"/>
                </a:cubicBezTo>
                <a:cubicBezTo>
                  <a:pt x="610" y="508"/>
                  <a:pt x="614" y="517"/>
                  <a:pt x="617" y="524"/>
                </a:cubicBezTo>
                <a:cubicBezTo>
                  <a:pt x="633" y="524"/>
                  <a:pt x="648" y="523"/>
                  <a:pt x="662" y="526"/>
                </a:cubicBezTo>
                <a:cubicBezTo>
                  <a:pt x="691" y="533"/>
                  <a:pt x="663" y="535"/>
                  <a:pt x="698" y="538"/>
                </a:cubicBezTo>
                <a:cubicBezTo>
                  <a:pt x="706" y="516"/>
                  <a:pt x="698" y="532"/>
                  <a:pt x="716" y="514"/>
                </a:cubicBezTo>
                <a:cubicBezTo>
                  <a:pt x="741" y="488"/>
                  <a:pt x="719" y="504"/>
                  <a:pt x="741" y="498"/>
                </a:cubicBezTo>
                <a:cubicBezTo>
                  <a:pt x="772" y="489"/>
                  <a:pt x="755" y="509"/>
                  <a:pt x="800" y="470"/>
                </a:cubicBezTo>
                <a:lnTo>
                  <a:pt x="833" y="498"/>
                </a:lnTo>
                <a:cubicBezTo>
                  <a:pt x="860" y="478"/>
                  <a:pt x="840" y="471"/>
                  <a:pt x="888" y="470"/>
                </a:cubicBezTo>
                <a:cubicBezTo>
                  <a:pt x="927" y="469"/>
                  <a:pt x="935" y="479"/>
                  <a:pt x="937" y="437"/>
                </a:cubicBezTo>
                <a:cubicBezTo>
                  <a:pt x="941" y="322"/>
                  <a:pt x="926" y="415"/>
                  <a:pt x="952" y="330"/>
                </a:cubicBezTo>
                <a:cubicBezTo>
                  <a:pt x="957" y="313"/>
                  <a:pt x="956" y="314"/>
                  <a:pt x="956" y="294"/>
                </a:cubicBezTo>
                <a:cubicBezTo>
                  <a:pt x="930" y="287"/>
                  <a:pt x="933" y="282"/>
                  <a:pt x="916" y="301"/>
                </a:cubicBezTo>
                <a:cubicBezTo>
                  <a:pt x="915" y="302"/>
                  <a:pt x="915" y="304"/>
                  <a:pt x="914" y="305"/>
                </a:cubicBezTo>
                <a:cubicBezTo>
                  <a:pt x="913" y="306"/>
                  <a:pt x="912" y="308"/>
                  <a:pt x="911" y="309"/>
                </a:cubicBezTo>
                <a:cubicBezTo>
                  <a:pt x="889" y="331"/>
                  <a:pt x="878" y="314"/>
                  <a:pt x="841" y="314"/>
                </a:cubicBezTo>
                <a:cubicBezTo>
                  <a:pt x="817" y="314"/>
                  <a:pt x="831" y="326"/>
                  <a:pt x="800" y="334"/>
                </a:cubicBezTo>
                <a:cubicBezTo>
                  <a:pt x="768" y="306"/>
                  <a:pt x="772" y="293"/>
                  <a:pt x="750" y="276"/>
                </a:cubicBezTo>
                <a:cubicBezTo>
                  <a:pt x="739" y="267"/>
                  <a:pt x="729" y="262"/>
                  <a:pt x="716" y="255"/>
                </a:cubicBezTo>
                <a:lnTo>
                  <a:pt x="680" y="237"/>
                </a:lnTo>
                <a:cubicBezTo>
                  <a:pt x="678" y="236"/>
                  <a:pt x="649" y="216"/>
                  <a:pt x="648" y="215"/>
                </a:cubicBezTo>
                <a:cubicBezTo>
                  <a:pt x="618" y="185"/>
                  <a:pt x="629" y="129"/>
                  <a:pt x="576" y="124"/>
                </a:cubicBezTo>
                <a:lnTo>
                  <a:pt x="576" y="104"/>
                </a:lnTo>
                <a:cubicBezTo>
                  <a:pt x="489" y="104"/>
                  <a:pt x="498" y="97"/>
                  <a:pt x="479" y="59"/>
                </a:cubicBezTo>
                <a:cubicBezTo>
                  <a:pt x="454" y="7"/>
                  <a:pt x="440" y="38"/>
                  <a:pt x="406" y="38"/>
                </a:cubicBezTo>
                <a:cubicBezTo>
                  <a:pt x="404" y="38"/>
                  <a:pt x="300" y="0"/>
                  <a:pt x="246" y="52"/>
                </a:cubicBezTo>
                <a:cubicBezTo>
                  <a:pt x="231" y="67"/>
                  <a:pt x="238" y="57"/>
                  <a:pt x="234" y="70"/>
                </a:cubicBezTo>
                <a:cubicBezTo>
                  <a:pt x="231" y="80"/>
                  <a:pt x="241" y="90"/>
                  <a:pt x="219" y="105"/>
                </a:cubicBezTo>
                <a:cubicBezTo>
                  <a:pt x="181" y="130"/>
                  <a:pt x="141" y="95"/>
                  <a:pt x="136" y="1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" name="Freeform 52"/>
          <p:cNvSpPr>
            <a:spLocks/>
          </p:cNvSpPr>
          <p:nvPr/>
        </p:nvSpPr>
        <p:spPr bwMode="auto">
          <a:xfrm>
            <a:off x="420991" y="2923976"/>
            <a:ext cx="287689" cy="512415"/>
          </a:xfrm>
          <a:custGeom>
            <a:avLst/>
            <a:gdLst>
              <a:gd name="T0" fmla="*/ 199 w 545"/>
              <a:gd name="T1" fmla="*/ 265 h 868"/>
              <a:gd name="T2" fmla="*/ 97 w 545"/>
              <a:gd name="T3" fmla="*/ 326 h 868"/>
              <a:gd name="T4" fmla="*/ 58 w 545"/>
              <a:gd name="T5" fmla="*/ 435 h 868"/>
              <a:gd name="T6" fmla="*/ 6 w 545"/>
              <a:gd name="T7" fmla="*/ 524 h 868"/>
              <a:gd name="T8" fmla="*/ 40 w 545"/>
              <a:gd name="T9" fmla="*/ 586 h 868"/>
              <a:gd name="T10" fmla="*/ 55 w 545"/>
              <a:gd name="T11" fmla="*/ 664 h 868"/>
              <a:gd name="T12" fmla="*/ 46 w 545"/>
              <a:gd name="T13" fmla="*/ 680 h 868"/>
              <a:gd name="T14" fmla="*/ 95 w 545"/>
              <a:gd name="T15" fmla="*/ 721 h 868"/>
              <a:gd name="T16" fmla="*/ 144 w 545"/>
              <a:gd name="T17" fmla="*/ 841 h 868"/>
              <a:gd name="T18" fmla="*/ 206 w 545"/>
              <a:gd name="T19" fmla="*/ 868 h 868"/>
              <a:gd name="T20" fmla="*/ 235 w 545"/>
              <a:gd name="T21" fmla="*/ 849 h 868"/>
              <a:gd name="T22" fmla="*/ 271 w 545"/>
              <a:gd name="T23" fmla="*/ 818 h 868"/>
              <a:gd name="T24" fmla="*/ 276 w 545"/>
              <a:gd name="T25" fmla="*/ 809 h 868"/>
              <a:gd name="T26" fmla="*/ 285 w 545"/>
              <a:gd name="T27" fmla="*/ 791 h 868"/>
              <a:gd name="T28" fmla="*/ 305 w 545"/>
              <a:gd name="T29" fmla="*/ 709 h 868"/>
              <a:gd name="T30" fmla="*/ 307 w 545"/>
              <a:gd name="T31" fmla="*/ 705 h 868"/>
              <a:gd name="T32" fmla="*/ 323 w 545"/>
              <a:gd name="T33" fmla="*/ 667 h 868"/>
              <a:gd name="T34" fmla="*/ 341 w 545"/>
              <a:gd name="T35" fmla="*/ 590 h 868"/>
              <a:gd name="T36" fmla="*/ 426 w 545"/>
              <a:gd name="T37" fmla="*/ 505 h 868"/>
              <a:gd name="T38" fmla="*/ 484 w 545"/>
              <a:gd name="T39" fmla="*/ 454 h 868"/>
              <a:gd name="T40" fmla="*/ 477 w 545"/>
              <a:gd name="T41" fmla="*/ 366 h 868"/>
              <a:gd name="T42" fmla="*/ 477 w 545"/>
              <a:gd name="T43" fmla="*/ 312 h 868"/>
              <a:gd name="T44" fmla="*/ 508 w 545"/>
              <a:gd name="T45" fmla="*/ 295 h 868"/>
              <a:gd name="T46" fmla="*/ 538 w 545"/>
              <a:gd name="T47" fmla="*/ 278 h 868"/>
              <a:gd name="T48" fmla="*/ 530 w 545"/>
              <a:gd name="T49" fmla="*/ 246 h 868"/>
              <a:gd name="T50" fmla="*/ 545 w 545"/>
              <a:gd name="T51" fmla="*/ 190 h 868"/>
              <a:gd name="T52" fmla="*/ 533 w 545"/>
              <a:gd name="T53" fmla="*/ 168 h 868"/>
              <a:gd name="T54" fmla="*/ 517 w 545"/>
              <a:gd name="T55" fmla="*/ 110 h 868"/>
              <a:gd name="T56" fmla="*/ 505 w 545"/>
              <a:gd name="T57" fmla="*/ 35 h 868"/>
              <a:gd name="T58" fmla="*/ 456 w 545"/>
              <a:gd name="T59" fmla="*/ 0 h 868"/>
              <a:gd name="T60" fmla="*/ 421 w 545"/>
              <a:gd name="T61" fmla="*/ 26 h 868"/>
              <a:gd name="T62" fmla="*/ 390 w 545"/>
              <a:gd name="T63" fmla="*/ 63 h 868"/>
              <a:gd name="T64" fmla="*/ 344 w 545"/>
              <a:gd name="T65" fmla="*/ 92 h 868"/>
              <a:gd name="T66" fmla="*/ 324 w 545"/>
              <a:gd name="T67" fmla="*/ 125 h 868"/>
              <a:gd name="T68" fmla="*/ 303 w 545"/>
              <a:gd name="T69" fmla="*/ 165 h 868"/>
              <a:gd name="T70" fmla="*/ 247 w 545"/>
              <a:gd name="T71" fmla="*/ 177 h 868"/>
              <a:gd name="T72" fmla="*/ 199 w 545"/>
              <a:gd name="T73" fmla="*/ 265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45" h="868">
                <a:moveTo>
                  <a:pt x="199" y="265"/>
                </a:moveTo>
                <a:lnTo>
                  <a:pt x="97" y="326"/>
                </a:lnTo>
                <a:cubicBezTo>
                  <a:pt x="64" y="354"/>
                  <a:pt x="119" y="359"/>
                  <a:pt x="58" y="435"/>
                </a:cubicBezTo>
                <a:cubicBezTo>
                  <a:pt x="28" y="472"/>
                  <a:pt x="0" y="472"/>
                  <a:pt x="6" y="524"/>
                </a:cubicBezTo>
                <a:cubicBezTo>
                  <a:pt x="11" y="564"/>
                  <a:pt x="9" y="551"/>
                  <a:pt x="40" y="586"/>
                </a:cubicBezTo>
                <a:cubicBezTo>
                  <a:pt x="59" y="607"/>
                  <a:pt x="75" y="621"/>
                  <a:pt x="55" y="664"/>
                </a:cubicBezTo>
                <a:cubicBezTo>
                  <a:pt x="49" y="676"/>
                  <a:pt x="51" y="668"/>
                  <a:pt x="46" y="680"/>
                </a:cubicBezTo>
                <a:cubicBezTo>
                  <a:pt x="25" y="722"/>
                  <a:pt x="52" y="687"/>
                  <a:pt x="95" y="721"/>
                </a:cubicBezTo>
                <a:cubicBezTo>
                  <a:pt x="178" y="787"/>
                  <a:pt x="115" y="813"/>
                  <a:pt x="144" y="841"/>
                </a:cubicBezTo>
                <a:cubicBezTo>
                  <a:pt x="163" y="859"/>
                  <a:pt x="165" y="832"/>
                  <a:pt x="206" y="868"/>
                </a:cubicBezTo>
                <a:cubicBezTo>
                  <a:pt x="219" y="858"/>
                  <a:pt x="209" y="857"/>
                  <a:pt x="235" y="849"/>
                </a:cubicBezTo>
                <a:cubicBezTo>
                  <a:pt x="272" y="837"/>
                  <a:pt x="248" y="866"/>
                  <a:pt x="271" y="818"/>
                </a:cubicBezTo>
                <a:cubicBezTo>
                  <a:pt x="288" y="784"/>
                  <a:pt x="259" y="842"/>
                  <a:pt x="276" y="809"/>
                </a:cubicBezTo>
                <a:cubicBezTo>
                  <a:pt x="288" y="787"/>
                  <a:pt x="280" y="810"/>
                  <a:pt x="285" y="791"/>
                </a:cubicBezTo>
                <a:cubicBezTo>
                  <a:pt x="298" y="742"/>
                  <a:pt x="267" y="790"/>
                  <a:pt x="305" y="709"/>
                </a:cubicBezTo>
                <a:cubicBezTo>
                  <a:pt x="305" y="708"/>
                  <a:pt x="306" y="706"/>
                  <a:pt x="307" y="705"/>
                </a:cubicBezTo>
                <a:cubicBezTo>
                  <a:pt x="315" y="685"/>
                  <a:pt x="310" y="685"/>
                  <a:pt x="323" y="667"/>
                </a:cubicBezTo>
                <a:cubicBezTo>
                  <a:pt x="357" y="620"/>
                  <a:pt x="343" y="651"/>
                  <a:pt x="341" y="590"/>
                </a:cubicBezTo>
                <a:cubicBezTo>
                  <a:pt x="406" y="573"/>
                  <a:pt x="341" y="568"/>
                  <a:pt x="426" y="505"/>
                </a:cubicBezTo>
                <a:lnTo>
                  <a:pt x="484" y="454"/>
                </a:lnTo>
                <a:cubicBezTo>
                  <a:pt x="470" y="396"/>
                  <a:pt x="413" y="400"/>
                  <a:pt x="477" y="366"/>
                </a:cubicBezTo>
                <a:lnTo>
                  <a:pt x="477" y="312"/>
                </a:lnTo>
                <a:cubicBezTo>
                  <a:pt x="488" y="306"/>
                  <a:pt x="495" y="304"/>
                  <a:pt x="508" y="295"/>
                </a:cubicBezTo>
                <a:cubicBezTo>
                  <a:pt x="527" y="283"/>
                  <a:pt x="513" y="285"/>
                  <a:pt x="538" y="278"/>
                </a:cubicBezTo>
                <a:cubicBezTo>
                  <a:pt x="533" y="257"/>
                  <a:pt x="527" y="259"/>
                  <a:pt x="530" y="246"/>
                </a:cubicBezTo>
                <a:cubicBezTo>
                  <a:pt x="535" y="220"/>
                  <a:pt x="545" y="259"/>
                  <a:pt x="545" y="190"/>
                </a:cubicBezTo>
                <a:cubicBezTo>
                  <a:pt x="545" y="173"/>
                  <a:pt x="538" y="179"/>
                  <a:pt x="533" y="168"/>
                </a:cubicBezTo>
                <a:cubicBezTo>
                  <a:pt x="515" y="133"/>
                  <a:pt x="533" y="137"/>
                  <a:pt x="517" y="110"/>
                </a:cubicBezTo>
                <a:cubicBezTo>
                  <a:pt x="499" y="80"/>
                  <a:pt x="491" y="130"/>
                  <a:pt x="505" y="35"/>
                </a:cubicBezTo>
                <a:cubicBezTo>
                  <a:pt x="487" y="23"/>
                  <a:pt x="472" y="11"/>
                  <a:pt x="456" y="0"/>
                </a:cubicBezTo>
                <a:cubicBezTo>
                  <a:pt x="438" y="10"/>
                  <a:pt x="436" y="8"/>
                  <a:pt x="421" y="26"/>
                </a:cubicBezTo>
                <a:cubicBezTo>
                  <a:pt x="406" y="42"/>
                  <a:pt x="408" y="50"/>
                  <a:pt x="390" y="63"/>
                </a:cubicBezTo>
                <a:cubicBezTo>
                  <a:pt x="368" y="79"/>
                  <a:pt x="369" y="65"/>
                  <a:pt x="344" y="92"/>
                </a:cubicBezTo>
                <a:cubicBezTo>
                  <a:pt x="333" y="104"/>
                  <a:pt x="329" y="110"/>
                  <a:pt x="324" y="125"/>
                </a:cubicBezTo>
                <a:cubicBezTo>
                  <a:pt x="316" y="149"/>
                  <a:pt x="322" y="151"/>
                  <a:pt x="303" y="165"/>
                </a:cubicBezTo>
                <a:cubicBezTo>
                  <a:pt x="284" y="179"/>
                  <a:pt x="274" y="174"/>
                  <a:pt x="247" y="177"/>
                </a:cubicBezTo>
                <a:cubicBezTo>
                  <a:pt x="197" y="184"/>
                  <a:pt x="199" y="209"/>
                  <a:pt x="199" y="2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" name="Freeform 53"/>
          <p:cNvSpPr>
            <a:spLocks/>
          </p:cNvSpPr>
          <p:nvPr/>
        </p:nvSpPr>
        <p:spPr bwMode="auto">
          <a:xfrm>
            <a:off x="616620" y="3103323"/>
            <a:ext cx="420025" cy="326665"/>
          </a:xfrm>
          <a:custGeom>
            <a:avLst/>
            <a:gdLst>
              <a:gd name="T0" fmla="*/ 148 w 792"/>
              <a:gd name="T1" fmla="*/ 27 h 556"/>
              <a:gd name="T2" fmla="*/ 128 w 792"/>
              <a:gd name="T3" fmla="*/ 88 h 556"/>
              <a:gd name="T4" fmla="*/ 162 w 792"/>
              <a:gd name="T5" fmla="*/ 136 h 556"/>
              <a:gd name="T6" fmla="*/ 100 w 792"/>
              <a:gd name="T7" fmla="*/ 203 h 556"/>
              <a:gd name="T8" fmla="*/ 78 w 792"/>
              <a:gd name="T9" fmla="*/ 221 h 556"/>
              <a:gd name="T10" fmla="*/ 75 w 792"/>
              <a:gd name="T11" fmla="*/ 225 h 556"/>
              <a:gd name="T12" fmla="*/ 66 w 792"/>
              <a:gd name="T13" fmla="*/ 236 h 556"/>
              <a:gd name="T14" fmla="*/ 47 w 792"/>
              <a:gd name="T15" fmla="*/ 285 h 556"/>
              <a:gd name="T16" fmla="*/ 36 w 792"/>
              <a:gd name="T17" fmla="*/ 337 h 556"/>
              <a:gd name="T18" fmla="*/ 57 w 792"/>
              <a:gd name="T19" fmla="*/ 370 h 556"/>
              <a:gd name="T20" fmla="*/ 101 w 792"/>
              <a:gd name="T21" fmla="*/ 380 h 556"/>
              <a:gd name="T22" fmla="*/ 144 w 792"/>
              <a:gd name="T23" fmla="*/ 398 h 556"/>
              <a:gd name="T24" fmla="*/ 191 w 792"/>
              <a:gd name="T25" fmla="*/ 405 h 556"/>
              <a:gd name="T26" fmla="*/ 237 w 792"/>
              <a:gd name="T27" fmla="*/ 421 h 556"/>
              <a:gd name="T28" fmla="*/ 264 w 792"/>
              <a:gd name="T29" fmla="*/ 420 h 556"/>
              <a:gd name="T30" fmla="*/ 363 w 792"/>
              <a:gd name="T31" fmla="*/ 438 h 556"/>
              <a:gd name="T32" fmla="*/ 423 w 792"/>
              <a:gd name="T33" fmla="*/ 417 h 556"/>
              <a:gd name="T34" fmla="*/ 511 w 792"/>
              <a:gd name="T35" fmla="*/ 410 h 556"/>
              <a:gd name="T36" fmla="*/ 561 w 792"/>
              <a:gd name="T37" fmla="*/ 463 h 556"/>
              <a:gd name="T38" fmla="*/ 566 w 792"/>
              <a:gd name="T39" fmla="*/ 471 h 556"/>
              <a:gd name="T40" fmla="*/ 577 w 792"/>
              <a:gd name="T41" fmla="*/ 480 h 556"/>
              <a:gd name="T42" fmla="*/ 650 w 792"/>
              <a:gd name="T43" fmla="*/ 515 h 556"/>
              <a:gd name="T44" fmla="*/ 670 w 792"/>
              <a:gd name="T45" fmla="*/ 495 h 556"/>
              <a:gd name="T46" fmla="*/ 685 w 792"/>
              <a:gd name="T47" fmla="*/ 508 h 556"/>
              <a:gd name="T48" fmla="*/ 792 w 792"/>
              <a:gd name="T49" fmla="*/ 529 h 556"/>
              <a:gd name="T50" fmla="*/ 711 w 792"/>
              <a:gd name="T51" fmla="*/ 448 h 556"/>
              <a:gd name="T52" fmla="*/ 726 w 792"/>
              <a:gd name="T53" fmla="*/ 394 h 556"/>
              <a:gd name="T54" fmla="*/ 733 w 792"/>
              <a:gd name="T55" fmla="*/ 362 h 556"/>
              <a:gd name="T56" fmla="*/ 725 w 792"/>
              <a:gd name="T57" fmla="*/ 292 h 556"/>
              <a:gd name="T58" fmla="*/ 692 w 792"/>
              <a:gd name="T59" fmla="*/ 277 h 556"/>
              <a:gd name="T60" fmla="*/ 657 w 792"/>
              <a:gd name="T61" fmla="*/ 258 h 556"/>
              <a:gd name="T62" fmla="*/ 657 w 792"/>
              <a:gd name="T63" fmla="*/ 183 h 556"/>
              <a:gd name="T64" fmla="*/ 654 w 792"/>
              <a:gd name="T65" fmla="*/ 179 h 556"/>
              <a:gd name="T66" fmla="*/ 652 w 792"/>
              <a:gd name="T67" fmla="*/ 175 h 556"/>
              <a:gd name="T68" fmla="*/ 647 w 792"/>
              <a:gd name="T69" fmla="*/ 166 h 556"/>
              <a:gd name="T70" fmla="*/ 609 w 792"/>
              <a:gd name="T71" fmla="*/ 149 h 556"/>
              <a:gd name="T72" fmla="*/ 596 w 792"/>
              <a:gd name="T73" fmla="*/ 177 h 556"/>
              <a:gd name="T74" fmla="*/ 560 w 792"/>
              <a:gd name="T75" fmla="*/ 145 h 556"/>
              <a:gd name="T76" fmla="*/ 548 w 792"/>
              <a:gd name="T77" fmla="*/ 61 h 556"/>
              <a:gd name="T78" fmla="*/ 508 w 792"/>
              <a:gd name="T79" fmla="*/ 34 h 556"/>
              <a:gd name="T80" fmla="*/ 460 w 792"/>
              <a:gd name="T81" fmla="*/ 55 h 556"/>
              <a:gd name="T82" fmla="*/ 416 w 792"/>
              <a:gd name="T83" fmla="*/ 38 h 556"/>
              <a:gd name="T84" fmla="*/ 352 w 792"/>
              <a:gd name="T85" fmla="*/ 34 h 556"/>
              <a:gd name="T86" fmla="*/ 257 w 792"/>
              <a:gd name="T87" fmla="*/ 0 h 556"/>
              <a:gd name="T88" fmla="*/ 211 w 792"/>
              <a:gd name="T89" fmla="*/ 27 h 556"/>
              <a:gd name="T90" fmla="*/ 148 w 792"/>
              <a:gd name="T91" fmla="*/ 27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92" h="556">
                <a:moveTo>
                  <a:pt x="148" y="27"/>
                </a:moveTo>
                <a:lnTo>
                  <a:pt x="128" y="88"/>
                </a:lnTo>
                <a:cubicBezTo>
                  <a:pt x="139" y="105"/>
                  <a:pt x="151" y="120"/>
                  <a:pt x="162" y="136"/>
                </a:cubicBezTo>
                <a:cubicBezTo>
                  <a:pt x="124" y="208"/>
                  <a:pt x="140" y="180"/>
                  <a:pt x="100" y="203"/>
                </a:cubicBezTo>
                <a:lnTo>
                  <a:pt x="78" y="221"/>
                </a:lnTo>
                <a:cubicBezTo>
                  <a:pt x="77" y="222"/>
                  <a:pt x="76" y="224"/>
                  <a:pt x="75" y="225"/>
                </a:cubicBezTo>
                <a:cubicBezTo>
                  <a:pt x="74" y="226"/>
                  <a:pt x="68" y="234"/>
                  <a:pt x="66" y="236"/>
                </a:cubicBezTo>
                <a:cubicBezTo>
                  <a:pt x="48" y="256"/>
                  <a:pt x="47" y="251"/>
                  <a:pt x="47" y="285"/>
                </a:cubicBezTo>
                <a:cubicBezTo>
                  <a:pt x="0" y="289"/>
                  <a:pt x="22" y="315"/>
                  <a:pt x="36" y="337"/>
                </a:cubicBezTo>
                <a:cubicBezTo>
                  <a:pt x="47" y="355"/>
                  <a:pt x="44" y="360"/>
                  <a:pt x="57" y="370"/>
                </a:cubicBezTo>
                <a:cubicBezTo>
                  <a:pt x="69" y="379"/>
                  <a:pt x="86" y="377"/>
                  <a:pt x="101" y="380"/>
                </a:cubicBezTo>
                <a:cubicBezTo>
                  <a:pt x="143" y="387"/>
                  <a:pt x="114" y="389"/>
                  <a:pt x="144" y="398"/>
                </a:cubicBezTo>
                <a:cubicBezTo>
                  <a:pt x="165" y="404"/>
                  <a:pt x="168" y="397"/>
                  <a:pt x="191" y="405"/>
                </a:cubicBezTo>
                <a:cubicBezTo>
                  <a:pt x="224" y="417"/>
                  <a:pt x="191" y="418"/>
                  <a:pt x="237" y="421"/>
                </a:cubicBezTo>
                <a:cubicBezTo>
                  <a:pt x="245" y="421"/>
                  <a:pt x="256" y="420"/>
                  <a:pt x="264" y="420"/>
                </a:cubicBezTo>
                <a:cubicBezTo>
                  <a:pt x="302" y="425"/>
                  <a:pt x="294" y="470"/>
                  <a:pt x="363" y="438"/>
                </a:cubicBezTo>
                <a:cubicBezTo>
                  <a:pt x="402" y="420"/>
                  <a:pt x="400" y="429"/>
                  <a:pt x="423" y="417"/>
                </a:cubicBezTo>
                <a:cubicBezTo>
                  <a:pt x="428" y="415"/>
                  <a:pt x="466" y="380"/>
                  <a:pt x="511" y="410"/>
                </a:cubicBezTo>
                <a:lnTo>
                  <a:pt x="561" y="463"/>
                </a:lnTo>
                <a:cubicBezTo>
                  <a:pt x="585" y="499"/>
                  <a:pt x="541" y="442"/>
                  <a:pt x="566" y="471"/>
                </a:cubicBezTo>
                <a:cubicBezTo>
                  <a:pt x="574" y="481"/>
                  <a:pt x="567" y="474"/>
                  <a:pt x="577" y="480"/>
                </a:cubicBezTo>
                <a:cubicBezTo>
                  <a:pt x="623" y="510"/>
                  <a:pt x="622" y="515"/>
                  <a:pt x="650" y="515"/>
                </a:cubicBezTo>
                <a:cubicBezTo>
                  <a:pt x="655" y="495"/>
                  <a:pt x="650" y="500"/>
                  <a:pt x="670" y="495"/>
                </a:cubicBezTo>
                <a:cubicBezTo>
                  <a:pt x="675" y="499"/>
                  <a:pt x="684" y="507"/>
                  <a:pt x="685" y="508"/>
                </a:cubicBezTo>
                <a:cubicBezTo>
                  <a:pt x="738" y="544"/>
                  <a:pt x="752" y="556"/>
                  <a:pt x="792" y="529"/>
                </a:cubicBezTo>
                <a:cubicBezTo>
                  <a:pt x="791" y="508"/>
                  <a:pt x="756" y="451"/>
                  <a:pt x="711" y="448"/>
                </a:cubicBezTo>
                <a:cubicBezTo>
                  <a:pt x="713" y="428"/>
                  <a:pt x="718" y="417"/>
                  <a:pt x="726" y="394"/>
                </a:cubicBezTo>
                <a:cubicBezTo>
                  <a:pt x="731" y="378"/>
                  <a:pt x="735" y="376"/>
                  <a:pt x="733" y="362"/>
                </a:cubicBezTo>
                <a:cubicBezTo>
                  <a:pt x="730" y="341"/>
                  <a:pt x="725" y="364"/>
                  <a:pt x="725" y="292"/>
                </a:cubicBezTo>
                <a:cubicBezTo>
                  <a:pt x="712" y="286"/>
                  <a:pt x="706" y="284"/>
                  <a:pt x="692" y="277"/>
                </a:cubicBezTo>
                <a:cubicBezTo>
                  <a:pt x="679" y="270"/>
                  <a:pt x="669" y="264"/>
                  <a:pt x="657" y="258"/>
                </a:cubicBezTo>
                <a:cubicBezTo>
                  <a:pt x="669" y="211"/>
                  <a:pt x="695" y="235"/>
                  <a:pt x="657" y="183"/>
                </a:cubicBezTo>
                <a:cubicBezTo>
                  <a:pt x="656" y="182"/>
                  <a:pt x="655" y="180"/>
                  <a:pt x="654" y="179"/>
                </a:cubicBezTo>
                <a:cubicBezTo>
                  <a:pt x="654" y="178"/>
                  <a:pt x="653" y="176"/>
                  <a:pt x="652" y="175"/>
                </a:cubicBezTo>
                <a:cubicBezTo>
                  <a:pt x="626" y="136"/>
                  <a:pt x="672" y="201"/>
                  <a:pt x="647" y="166"/>
                </a:cubicBezTo>
                <a:cubicBezTo>
                  <a:pt x="633" y="147"/>
                  <a:pt x="637" y="150"/>
                  <a:pt x="609" y="149"/>
                </a:cubicBezTo>
                <a:cubicBezTo>
                  <a:pt x="604" y="169"/>
                  <a:pt x="607" y="160"/>
                  <a:pt x="596" y="177"/>
                </a:cubicBezTo>
                <a:cubicBezTo>
                  <a:pt x="583" y="168"/>
                  <a:pt x="571" y="159"/>
                  <a:pt x="560" y="145"/>
                </a:cubicBezTo>
                <a:cubicBezTo>
                  <a:pt x="529" y="107"/>
                  <a:pt x="526" y="103"/>
                  <a:pt x="548" y="61"/>
                </a:cubicBezTo>
                <a:cubicBezTo>
                  <a:pt x="533" y="51"/>
                  <a:pt x="525" y="34"/>
                  <a:pt x="508" y="34"/>
                </a:cubicBezTo>
                <a:cubicBezTo>
                  <a:pt x="487" y="34"/>
                  <a:pt x="485" y="55"/>
                  <a:pt x="460" y="55"/>
                </a:cubicBezTo>
                <a:cubicBezTo>
                  <a:pt x="432" y="55"/>
                  <a:pt x="434" y="44"/>
                  <a:pt x="416" y="38"/>
                </a:cubicBezTo>
                <a:cubicBezTo>
                  <a:pt x="398" y="31"/>
                  <a:pt x="373" y="34"/>
                  <a:pt x="352" y="34"/>
                </a:cubicBezTo>
                <a:cubicBezTo>
                  <a:pt x="281" y="35"/>
                  <a:pt x="295" y="26"/>
                  <a:pt x="257" y="0"/>
                </a:cubicBezTo>
                <a:cubicBezTo>
                  <a:pt x="238" y="18"/>
                  <a:pt x="237" y="27"/>
                  <a:pt x="211" y="27"/>
                </a:cubicBezTo>
                <a:cubicBezTo>
                  <a:pt x="176" y="25"/>
                  <a:pt x="192" y="17"/>
                  <a:pt x="148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" name="Freeform 54"/>
          <p:cNvSpPr>
            <a:spLocks/>
          </p:cNvSpPr>
          <p:nvPr/>
        </p:nvSpPr>
        <p:spPr bwMode="auto">
          <a:xfrm>
            <a:off x="1272546" y="4608539"/>
            <a:ext cx="333718" cy="339476"/>
          </a:xfrm>
          <a:custGeom>
            <a:avLst/>
            <a:gdLst>
              <a:gd name="T0" fmla="*/ 34 w 637"/>
              <a:gd name="T1" fmla="*/ 41 h 572"/>
              <a:gd name="T2" fmla="*/ 34 w 637"/>
              <a:gd name="T3" fmla="*/ 129 h 572"/>
              <a:gd name="T4" fmla="*/ 35 w 637"/>
              <a:gd name="T5" fmla="*/ 177 h 572"/>
              <a:gd name="T6" fmla="*/ 0 w 637"/>
              <a:gd name="T7" fmla="*/ 204 h 572"/>
              <a:gd name="T8" fmla="*/ 5 w 637"/>
              <a:gd name="T9" fmla="*/ 280 h 572"/>
              <a:gd name="T10" fmla="*/ 68 w 637"/>
              <a:gd name="T11" fmla="*/ 319 h 572"/>
              <a:gd name="T12" fmla="*/ 93 w 637"/>
              <a:gd name="T13" fmla="*/ 396 h 572"/>
              <a:gd name="T14" fmla="*/ 135 w 637"/>
              <a:gd name="T15" fmla="*/ 455 h 572"/>
              <a:gd name="T16" fmla="*/ 164 w 637"/>
              <a:gd name="T17" fmla="*/ 548 h 572"/>
              <a:gd name="T18" fmla="*/ 237 w 637"/>
              <a:gd name="T19" fmla="*/ 570 h 572"/>
              <a:gd name="T20" fmla="*/ 281 w 637"/>
              <a:gd name="T21" fmla="*/ 533 h 572"/>
              <a:gd name="T22" fmla="*/ 323 w 637"/>
              <a:gd name="T23" fmla="*/ 493 h 572"/>
              <a:gd name="T24" fmla="*/ 348 w 637"/>
              <a:gd name="T25" fmla="*/ 478 h 572"/>
              <a:gd name="T26" fmla="*/ 401 w 637"/>
              <a:gd name="T27" fmla="*/ 449 h 572"/>
              <a:gd name="T28" fmla="*/ 430 w 637"/>
              <a:gd name="T29" fmla="*/ 432 h 572"/>
              <a:gd name="T30" fmla="*/ 471 w 637"/>
              <a:gd name="T31" fmla="*/ 425 h 572"/>
              <a:gd name="T32" fmla="*/ 475 w 637"/>
              <a:gd name="T33" fmla="*/ 422 h 572"/>
              <a:gd name="T34" fmla="*/ 479 w 637"/>
              <a:gd name="T35" fmla="*/ 419 h 572"/>
              <a:gd name="T36" fmla="*/ 566 w 637"/>
              <a:gd name="T37" fmla="*/ 309 h 572"/>
              <a:gd name="T38" fmla="*/ 610 w 637"/>
              <a:gd name="T39" fmla="*/ 285 h 572"/>
              <a:gd name="T40" fmla="*/ 637 w 637"/>
              <a:gd name="T41" fmla="*/ 163 h 572"/>
              <a:gd name="T42" fmla="*/ 630 w 637"/>
              <a:gd name="T43" fmla="*/ 89 h 572"/>
              <a:gd name="T44" fmla="*/ 522 w 637"/>
              <a:gd name="T45" fmla="*/ 82 h 572"/>
              <a:gd name="T46" fmla="*/ 473 w 637"/>
              <a:gd name="T47" fmla="*/ 63 h 572"/>
              <a:gd name="T48" fmla="*/ 458 w 637"/>
              <a:gd name="T49" fmla="*/ 44 h 572"/>
              <a:gd name="T50" fmla="*/ 433 w 637"/>
              <a:gd name="T51" fmla="*/ 28 h 572"/>
              <a:gd name="T52" fmla="*/ 422 w 637"/>
              <a:gd name="T53" fmla="*/ 37 h 572"/>
              <a:gd name="T54" fmla="*/ 389 w 637"/>
              <a:gd name="T55" fmla="*/ 72 h 572"/>
              <a:gd name="T56" fmla="*/ 339 w 637"/>
              <a:gd name="T57" fmla="*/ 109 h 572"/>
              <a:gd name="T58" fmla="*/ 291 w 637"/>
              <a:gd name="T59" fmla="*/ 109 h 572"/>
              <a:gd name="T60" fmla="*/ 176 w 637"/>
              <a:gd name="T61" fmla="*/ 62 h 572"/>
              <a:gd name="T62" fmla="*/ 135 w 637"/>
              <a:gd name="T63" fmla="*/ 14 h 572"/>
              <a:gd name="T64" fmla="*/ 34 w 637"/>
              <a:gd name="T65" fmla="*/ 4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37" h="572">
                <a:moveTo>
                  <a:pt x="34" y="41"/>
                </a:moveTo>
                <a:cubicBezTo>
                  <a:pt x="15" y="79"/>
                  <a:pt x="21" y="88"/>
                  <a:pt x="34" y="129"/>
                </a:cubicBezTo>
                <a:cubicBezTo>
                  <a:pt x="39" y="146"/>
                  <a:pt x="41" y="159"/>
                  <a:pt x="35" y="177"/>
                </a:cubicBezTo>
                <a:cubicBezTo>
                  <a:pt x="27" y="200"/>
                  <a:pt x="26" y="202"/>
                  <a:pt x="0" y="204"/>
                </a:cubicBezTo>
                <a:cubicBezTo>
                  <a:pt x="0" y="223"/>
                  <a:pt x="1" y="273"/>
                  <a:pt x="5" y="280"/>
                </a:cubicBezTo>
                <a:cubicBezTo>
                  <a:pt x="17" y="299"/>
                  <a:pt x="52" y="290"/>
                  <a:pt x="68" y="319"/>
                </a:cubicBezTo>
                <a:cubicBezTo>
                  <a:pt x="85" y="351"/>
                  <a:pt x="60" y="360"/>
                  <a:pt x="93" y="396"/>
                </a:cubicBezTo>
                <a:cubicBezTo>
                  <a:pt x="107" y="411"/>
                  <a:pt x="135" y="429"/>
                  <a:pt x="135" y="455"/>
                </a:cubicBezTo>
                <a:cubicBezTo>
                  <a:pt x="135" y="517"/>
                  <a:pt x="104" y="472"/>
                  <a:pt x="164" y="548"/>
                </a:cubicBezTo>
                <a:cubicBezTo>
                  <a:pt x="183" y="572"/>
                  <a:pt x="157" y="570"/>
                  <a:pt x="237" y="570"/>
                </a:cubicBezTo>
                <a:cubicBezTo>
                  <a:pt x="270" y="570"/>
                  <a:pt x="271" y="558"/>
                  <a:pt x="281" y="533"/>
                </a:cubicBezTo>
                <a:cubicBezTo>
                  <a:pt x="296" y="497"/>
                  <a:pt x="275" y="524"/>
                  <a:pt x="323" y="493"/>
                </a:cubicBezTo>
                <a:cubicBezTo>
                  <a:pt x="340" y="482"/>
                  <a:pt x="324" y="487"/>
                  <a:pt x="348" y="478"/>
                </a:cubicBezTo>
                <a:cubicBezTo>
                  <a:pt x="412" y="455"/>
                  <a:pt x="370" y="484"/>
                  <a:pt x="401" y="449"/>
                </a:cubicBezTo>
                <a:cubicBezTo>
                  <a:pt x="417" y="432"/>
                  <a:pt x="396" y="437"/>
                  <a:pt x="430" y="432"/>
                </a:cubicBezTo>
                <a:cubicBezTo>
                  <a:pt x="448" y="428"/>
                  <a:pt x="452" y="436"/>
                  <a:pt x="471" y="425"/>
                </a:cubicBezTo>
                <a:cubicBezTo>
                  <a:pt x="472" y="424"/>
                  <a:pt x="474" y="423"/>
                  <a:pt x="475" y="422"/>
                </a:cubicBezTo>
                <a:cubicBezTo>
                  <a:pt x="476" y="421"/>
                  <a:pt x="477" y="420"/>
                  <a:pt x="479" y="419"/>
                </a:cubicBezTo>
                <a:cubicBezTo>
                  <a:pt x="519" y="382"/>
                  <a:pt x="462" y="366"/>
                  <a:pt x="566" y="309"/>
                </a:cubicBezTo>
                <a:cubicBezTo>
                  <a:pt x="599" y="291"/>
                  <a:pt x="574" y="288"/>
                  <a:pt x="610" y="285"/>
                </a:cubicBezTo>
                <a:cubicBezTo>
                  <a:pt x="616" y="227"/>
                  <a:pt x="637" y="308"/>
                  <a:pt x="637" y="163"/>
                </a:cubicBezTo>
                <a:cubicBezTo>
                  <a:pt x="637" y="123"/>
                  <a:pt x="630" y="204"/>
                  <a:pt x="630" y="89"/>
                </a:cubicBezTo>
                <a:cubicBezTo>
                  <a:pt x="621" y="87"/>
                  <a:pt x="536" y="28"/>
                  <a:pt x="522" y="82"/>
                </a:cubicBezTo>
                <a:cubicBezTo>
                  <a:pt x="494" y="81"/>
                  <a:pt x="487" y="78"/>
                  <a:pt x="473" y="63"/>
                </a:cubicBezTo>
                <a:cubicBezTo>
                  <a:pt x="461" y="50"/>
                  <a:pt x="473" y="59"/>
                  <a:pt x="458" y="44"/>
                </a:cubicBezTo>
                <a:cubicBezTo>
                  <a:pt x="453" y="41"/>
                  <a:pt x="437" y="30"/>
                  <a:pt x="433" y="28"/>
                </a:cubicBezTo>
                <a:lnTo>
                  <a:pt x="422" y="37"/>
                </a:lnTo>
                <a:cubicBezTo>
                  <a:pt x="404" y="55"/>
                  <a:pt x="406" y="61"/>
                  <a:pt x="389" y="72"/>
                </a:cubicBezTo>
                <a:cubicBezTo>
                  <a:pt x="357" y="92"/>
                  <a:pt x="349" y="70"/>
                  <a:pt x="339" y="109"/>
                </a:cubicBezTo>
                <a:lnTo>
                  <a:pt x="291" y="109"/>
                </a:lnTo>
                <a:cubicBezTo>
                  <a:pt x="233" y="0"/>
                  <a:pt x="190" y="58"/>
                  <a:pt x="176" y="62"/>
                </a:cubicBezTo>
                <a:cubicBezTo>
                  <a:pt x="158" y="50"/>
                  <a:pt x="141" y="38"/>
                  <a:pt x="135" y="14"/>
                </a:cubicBezTo>
                <a:cubicBezTo>
                  <a:pt x="89" y="27"/>
                  <a:pt x="141" y="41"/>
                  <a:pt x="34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Freeform 56"/>
          <p:cNvSpPr>
            <a:spLocks/>
          </p:cNvSpPr>
          <p:nvPr/>
        </p:nvSpPr>
        <p:spPr bwMode="auto">
          <a:xfrm>
            <a:off x="380716" y="3437747"/>
            <a:ext cx="350982" cy="313050"/>
          </a:xfrm>
          <a:custGeom>
            <a:avLst/>
            <a:gdLst>
              <a:gd name="T0" fmla="*/ 0 w 671"/>
              <a:gd name="T1" fmla="*/ 393 h 570"/>
              <a:gd name="T2" fmla="*/ 13 w 671"/>
              <a:gd name="T3" fmla="*/ 501 h 570"/>
              <a:gd name="T4" fmla="*/ 0 w 671"/>
              <a:gd name="T5" fmla="*/ 542 h 570"/>
              <a:gd name="T6" fmla="*/ 28 w 671"/>
              <a:gd name="T7" fmla="*/ 555 h 570"/>
              <a:gd name="T8" fmla="*/ 61 w 671"/>
              <a:gd name="T9" fmla="*/ 569 h 570"/>
              <a:gd name="T10" fmla="*/ 171 w 671"/>
              <a:gd name="T11" fmla="*/ 510 h 570"/>
              <a:gd name="T12" fmla="*/ 212 w 671"/>
              <a:gd name="T13" fmla="*/ 490 h 570"/>
              <a:gd name="T14" fmla="*/ 271 w 671"/>
              <a:gd name="T15" fmla="*/ 461 h 570"/>
              <a:gd name="T16" fmla="*/ 325 w 671"/>
              <a:gd name="T17" fmla="*/ 529 h 570"/>
              <a:gd name="T18" fmla="*/ 441 w 671"/>
              <a:gd name="T19" fmla="*/ 549 h 570"/>
              <a:gd name="T20" fmla="*/ 556 w 671"/>
              <a:gd name="T21" fmla="*/ 529 h 570"/>
              <a:gd name="T22" fmla="*/ 573 w 671"/>
              <a:gd name="T23" fmla="*/ 498 h 570"/>
              <a:gd name="T24" fmla="*/ 590 w 671"/>
              <a:gd name="T25" fmla="*/ 482 h 570"/>
              <a:gd name="T26" fmla="*/ 594 w 671"/>
              <a:gd name="T27" fmla="*/ 478 h 570"/>
              <a:gd name="T28" fmla="*/ 631 w 671"/>
              <a:gd name="T29" fmla="*/ 448 h 570"/>
              <a:gd name="T30" fmla="*/ 671 w 671"/>
              <a:gd name="T31" fmla="*/ 434 h 570"/>
              <a:gd name="T32" fmla="*/ 621 w 671"/>
              <a:gd name="T33" fmla="*/ 335 h 570"/>
              <a:gd name="T34" fmla="*/ 576 w 671"/>
              <a:gd name="T35" fmla="*/ 251 h 570"/>
              <a:gd name="T36" fmla="*/ 502 w 671"/>
              <a:gd name="T37" fmla="*/ 264 h 570"/>
              <a:gd name="T38" fmla="*/ 444 w 671"/>
              <a:gd name="T39" fmla="*/ 247 h 570"/>
              <a:gd name="T40" fmla="*/ 357 w 671"/>
              <a:gd name="T41" fmla="*/ 185 h 570"/>
              <a:gd name="T42" fmla="*/ 319 w 671"/>
              <a:gd name="T43" fmla="*/ 149 h 570"/>
              <a:gd name="T44" fmla="*/ 319 w 671"/>
              <a:gd name="T45" fmla="*/ 95 h 570"/>
              <a:gd name="T46" fmla="*/ 274 w 671"/>
              <a:gd name="T47" fmla="*/ 58 h 570"/>
              <a:gd name="T48" fmla="*/ 184 w 671"/>
              <a:gd name="T49" fmla="*/ 42 h 570"/>
              <a:gd name="T50" fmla="*/ 164 w 671"/>
              <a:gd name="T51" fmla="*/ 62 h 570"/>
              <a:gd name="T52" fmla="*/ 79 w 671"/>
              <a:gd name="T53" fmla="*/ 133 h 570"/>
              <a:gd name="T54" fmla="*/ 67 w 671"/>
              <a:gd name="T55" fmla="*/ 162 h 570"/>
              <a:gd name="T56" fmla="*/ 17 w 671"/>
              <a:gd name="T57" fmla="*/ 338 h 570"/>
              <a:gd name="T58" fmla="*/ 0 w 671"/>
              <a:gd name="T59" fmla="*/ 393 h 570"/>
              <a:gd name="connsiteX0" fmla="*/ 0 w 10000"/>
              <a:gd name="connsiteY0" fmla="*/ 6662 h 9749"/>
              <a:gd name="connsiteX1" fmla="*/ 194 w 10000"/>
              <a:gd name="connsiteY1" fmla="*/ 8556 h 9749"/>
              <a:gd name="connsiteX2" fmla="*/ 0 w 10000"/>
              <a:gd name="connsiteY2" fmla="*/ 9276 h 9749"/>
              <a:gd name="connsiteX3" fmla="*/ 824 w 10000"/>
              <a:gd name="connsiteY3" fmla="*/ 9289 h 9749"/>
              <a:gd name="connsiteX4" fmla="*/ 909 w 10000"/>
              <a:gd name="connsiteY4" fmla="*/ 9749 h 9749"/>
              <a:gd name="connsiteX5" fmla="*/ 2548 w 10000"/>
              <a:gd name="connsiteY5" fmla="*/ 8714 h 9749"/>
              <a:gd name="connsiteX6" fmla="*/ 3159 w 10000"/>
              <a:gd name="connsiteY6" fmla="*/ 8363 h 9749"/>
              <a:gd name="connsiteX7" fmla="*/ 4039 w 10000"/>
              <a:gd name="connsiteY7" fmla="*/ 7855 h 9749"/>
              <a:gd name="connsiteX8" fmla="*/ 4844 w 10000"/>
              <a:gd name="connsiteY8" fmla="*/ 9048 h 9749"/>
              <a:gd name="connsiteX9" fmla="*/ 6572 w 10000"/>
              <a:gd name="connsiteY9" fmla="*/ 9399 h 9749"/>
              <a:gd name="connsiteX10" fmla="*/ 8286 w 10000"/>
              <a:gd name="connsiteY10" fmla="*/ 9048 h 9749"/>
              <a:gd name="connsiteX11" fmla="*/ 8539 w 10000"/>
              <a:gd name="connsiteY11" fmla="*/ 8504 h 9749"/>
              <a:gd name="connsiteX12" fmla="*/ 8793 w 10000"/>
              <a:gd name="connsiteY12" fmla="*/ 8223 h 9749"/>
              <a:gd name="connsiteX13" fmla="*/ 8852 w 10000"/>
              <a:gd name="connsiteY13" fmla="*/ 8153 h 9749"/>
              <a:gd name="connsiteX14" fmla="*/ 9404 w 10000"/>
              <a:gd name="connsiteY14" fmla="*/ 7627 h 9749"/>
              <a:gd name="connsiteX15" fmla="*/ 10000 w 10000"/>
              <a:gd name="connsiteY15" fmla="*/ 7381 h 9749"/>
              <a:gd name="connsiteX16" fmla="*/ 9255 w 10000"/>
              <a:gd name="connsiteY16" fmla="*/ 5644 h 9749"/>
              <a:gd name="connsiteX17" fmla="*/ 8584 w 10000"/>
              <a:gd name="connsiteY17" fmla="*/ 4171 h 9749"/>
              <a:gd name="connsiteX18" fmla="*/ 7481 w 10000"/>
              <a:gd name="connsiteY18" fmla="*/ 4399 h 9749"/>
              <a:gd name="connsiteX19" fmla="*/ 6617 w 10000"/>
              <a:gd name="connsiteY19" fmla="*/ 4100 h 9749"/>
              <a:gd name="connsiteX20" fmla="*/ 5320 w 10000"/>
              <a:gd name="connsiteY20" fmla="*/ 3013 h 9749"/>
              <a:gd name="connsiteX21" fmla="*/ 4754 w 10000"/>
              <a:gd name="connsiteY21" fmla="*/ 2381 h 9749"/>
              <a:gd name="connsiteX22" fmla="*/ 4754 w 10000"/>
              <a:gd name="connsiteY22" fmla="*/ 1434 h 9749"/>
              <a:gd name="connsiteX23" fmla="*/ 4083 w 10000"/>
              <a:gd name="connsiteY23" fmla="*/ 785 h 9749"/>
              <a:gd name="connsiteX24" fmla="*/ 2742 w 10000"/>
              <a:gd name="connsiteY24" fmla="*/ 504 h 9749"/>
              <a:gd name="connsiteX25" fmla="*/ 2444 w 10000"/>
              <a:gd name="connsiteY25" fmla="*/ 855 h 9749"/>
              <a:gd name="connsiteX26" fmla="*/ 1177 w 10000"/>
              <a:gd name="connsiteY26" fmla="*/ 2100 h 9749"/>
              <a:gd name="connsiteX27" fmla="*/ 999 w 10000"/>
              <a:gd name="connsiteY27" fmla="*/ 2609 h 9749"/>
              <a:gd name="connsiteX28" fmla="*/ 253 w 10000"/>
              <a:gd name="connsiteY28" fmla="*/ 5697 h 9749"/>
              <a:gd name="connsiteX29" fmla="*/ 0 w 10000"/>
              <a:gd name="connsiteY29" fmla="*/ 6662 h 9749"/>
              <a:gd name="connsiteX0" fmla="*/ 0 w 10000"/>
              <a:gd name="connsiteY0" fmla="*/ 6834 h 10000"/>
              <a:gd name="connsiteX1" fmla="*/ 194 w 10000"/>
              <a:gd name="connsiteY1" fmla="*/ 8776 h 10000"/>
              <a:gd name="connsiteX2" fmla="*/ 543 w 10000"/>
              <a:gd name="connsiteY2" fmla="*/ 9222 h 10000"/>
              <a:gd name="connsiteX3" fmla="*/ 824 w 10000"/>
              <a:gd name="connsiteY3" fmla="*/ 9528 h 10000"/>
              <a:gd name="connsiteX4" fmla="*/ 909 w 10000"/>
              <a:gd name="connsiteY4" fmla="*/ 10000 h 10000"/>
              <a:gd name="connsiteX5" fmla="*/ 2548 w 10000"/>
              <a:gd name="connsiteY5" fmla="*/ 8938 h 10000"/>
              <a:gd name="connsiteX6" fmla="*/ 3159 w 10000"/>
              <a:gd name="connsiteY6" fmla="*/ 8578 h 10000"/>
              <a:gd name="connsiteX7" fmla="*/ 4039 w 10000"/>
              <a:gd name="connsiteY7" fmla="*/ 8057 h 10000"/>
              <a:gd name="connsiteX8" fmla="*/ 4844 w 10000"/>
              <a:gd name="connsiteY8" fmla="*/ 9281 h 10000"/>
              <a:gd name="connsiteX9" fmla="*/ 6572 w 10000"/>
              <a:gd name="connsiteY9" fmla="*/ 9641 h 10000"/>
              <a:gd name="connsiteX10" fmla="*/ 8286 w 10000"/>
              <a:gd name="connsiteY10" fmla="*/ 9281 h 10000"/>
              <a:gd name="connsiteX11" fmla="*/ 8539 w 10000"/>
              <a:gd name="connsiteY11" fmla="*/ 8723 h 10000"/>
              <a:gd name="connsiteX12" fmla="*/ 8793 w 10000"/>
              <a:gd name="connsiteY12" fmla="*/ 8435 h 10000"/>
              <a:gd name="connsiteX13" fmla="*/ 8852 w 10000"/>
              <a:gd name="connsiteY13" fmla="*/ 8363 h 10000"/>
              <a:gd name="connsiteX14" fmla="*/ 9404 w 10000"/>
              <a:gd name="connsiteY14" fmla="*/ 7823 h 10000"/>
              <a:gd name="connsiteX15" fmla="*/ 10000 w 10000"/>
              <a:gd name="connsiteY15" fmla="*/ 7571 h 10000"/>
              <a:gd name="connsiteX16" fmla="*/ 9255 w 10000"/>
              <a:gd name="connsiteY16" fmla="*/ 5789 h 10000"/>
              <a:gd name="connsiteX17" fmla="*/ 8584 w 10000"/>
              <a:gd name="connsiteY17" fmla="*/ 4278 h 10000"/>
              <a:gd name="connsiteX18" fmla="*/ 7481 w 10000"/>
              <a:gd name="connsiteY18" fmla="*/ 4512 h 10000"/>
              <a:gd name="connsiteX19" fmla="*/ 6617 w 10000"/>
              <a:gd name="connsiteY19" fmla="*/ 4206 h 10000"/>
              <a:gd name="connsiteX20" fmla="*/ 5320 w 10000"/>
              <a:gd name="connsiteY20" fmla="*/ 3091 h 10000"/>
              <a:gd name="connsiteX21" fmla="*/ 4754 w 10000"/>
              <a:gd name="connsiteY21" fmla="*/ 2442 h 10000"/>
              <a:gd name="connsiteX22" fmla="*/ 4754 w 10000"/>
              <a:gd name="connsiteY22" fmla="*/ 1471 h 10000"/>
              <a:gd name="connsiteX23" fmla="*/ 4083 w 10000"/>
              <a:gd name="connsiteY23" fmla="*/ 805 h 10000"/>
              <a:gd name="connsiteX24" fmla="*/ 2742 w 10000"/>
              <a:gd name="connsiteY24" fmla="*/ 517 h 10000"/>
              <a:gd name="connsiteX25" fmla="*/ 2444 w 10000"/>
              <a:gd name="connsiteY25" fmla="*/ 877 h 10000"/>
              <a:gd name="connsiteX26" fmla="*/ 1177 w 10000"/>
              <a:gd name="connsiteY26" fmla="*/ 2154 h 10000"/>
              <a:gd name="connsiteX27" fmla="*/ 999 w 10000"/>
              <a:gd name="connsiteY27" fmla="*/ 2676 h 10000"/>
              <a:gd name="connsiteX28" fmla="*/ 253 w 10000"/>
              <a:gd name="connsiteY28" fmla="*/ 5844 h 10000"/>
              <a:gd name="connsiteX29" fmla="*/ 0 w 10000"/>
              <a:gd name="connsiteY29" fmla="*/ 6834 h 10000"/>
              <a:gd name="connsiteX0" fmla="*/ 0 w 10000"/>
              <a:gd name="connsiteY0" fmla="*/ 6834 h 10000"/>
              <a:gd name="connsiteX1" fmla="*/ 872 w 10000"/>
              <a:gd name="connsiteY1" fmla="*/ 8703 h 10000"/>
              <a:gd name="connsiteX2" fmla="*/ 543 w 10000"/>
              <a:gd name="connsiteY2" fmla="*/ 9222 h 10000"/>
              <a:gd name="connsiteX3" fmla="*/ 824 w 10000"/>
              <a:gd name="connsiteY3" fmla="*/ 9528 h 10000"/>
              <a:gd name="connsiteX4" fmla="*/ 909 w 10000"/>
              <a:gd name="connsiteY4" fmla="*/ 10000 h 10000"/>
              <a:gd name="connsiteX5" fmla="*/ 2548 w 10000"/>
              <a:gd name="connsiteY5" fmla="*/ 8938 h 10000"/>
              <a:gd name="connsiteX6" fmla="*/ 3159 w 10000"/>
              <a:gd name="connsiteY6" fmla="*/ 8578 h 10000"/>
              <a:gd name="connsiteX7" fmla="*/ 4039 w 10000"/>
              <a:gd name="connsiteY7" fmla="*/ 8057 h 10000"/>
              <a:gd name="connsiteX8" fmla="*/ 4844 w 10000"/>
              <a:gd name="connsiteY8" fmla="*/ 9281 h 10000"/>
              <a:gd name="connsiteX9" fmla="*/ 6572 w 10000"/>
              <a:gd name="connsiteY9" fmla="*/ 9641 h 10000"/>
              <a:gd name="connsiteX10" fmla="*/ 8286 w 10000"/>
              <a:gd name="connsiteY10" fmla="*/ 9281 h 10000"/>
              <a:gd name="connsiteX11" fmla="*/ 8539 w 10000"/>
              <a:gd name="connsiteY11" fmla="*/ 8723 h 10000"/>
              <a:gd name="connsiteX12" fmla="*/ 8793 w 10000"/>
              <a:gd name="connsiteY12" fmla="*/ 8435 h 10000"/>
              <a:gd name="connsiteX13" fmla="*/ 8852 w 10000"/>
              <a:gd name="connsiteY13" fmla="*/ 8363 h 10000"/>
              <a:gd name="connsiteX14" fmla="*/ 9404 w 10000"/>
              <a:gd name="connsiteY14" fmla="*/ 7823 h 10000"/>
              <a:gd name="connsiteX15" fmla="*/ 10000 w 10000"/>
              <a:gd name="connsiteY15" fmla="*/ 7571 h 10000"/>
              <a:gd name="connsiteX16" fmla="*/ 9255 w 10000"/>
              <a:gd name="connsiteY16" fmla="*/ 5789 h 10000"/>
              <a:gd name="connsiteX17" fmla="*/ 8584 w 10000"/>
              <a:gd name="connsiteY17" fmla="*/ 4278 h 10000"/>
              <a:gd name="connsiteX18" fmla="*/ 7481 w 10000"/>
              <a:gd name="connsiteY18" fmla="*/ 4512 h 10000"/>
              <a:gd name="connsiteX19" fmla="*/ 6617 w 10000"/>
              <a:gd name="connsiteY19" fmla="*/ 4206 h 10000"/>
              <a:gd name="connsiteX20" fmla="*/ 5320 w 10000"/>
              <a:gd name="connsiteY20" fmla="*/ 3091 h 10000"/>
              <a:gd name="connsiteX21" fmla="*/ 4754 w 10000"/>
              <a:gd name="connsiteY21" fmla="*/ 2442 h 10000"/>
              <a:gd name="connsiteX22" fmla="*/ 4754 w 10000"/>
              <a:gd name="connsiteY22" fmla="*/ 1471 h 10000"/>
              <a:gd name="connsiteX23" fmla="*/ 4083 w 10000"/>
              <a:gd name="connsiteY23" fmla="*/ 805 h 10000"/>
              <a:gd name="connsiteX24" fmla="*/ 2742 w 10000"/>
              <a:gd name="connsiteY24" fmla="*/ 517 h 10000"/>
              <a:gd name="connsiteX25" fmla="*/ 2444 w 10000"/>
              <a:gd name="connsiteY25" fmla="*/ 877 h 10000"/>
              <a:gd name="connsiteX26" fmla="*/ 1177 w 10000"/>
              <a:gd name="connsiteY26" fmla="*/ 2154 h 10000"/>
              <a:gd name="connsiteX27" fmla="*/ 999 w 10000"/>
              <a:gd name="connsiteY27" fmla="*/ 2676 h 10000"/>
              <a:gd name="connsiteX28" fmla="*/ 253 w 10000"/>
              <a:gd name="connsiteY28" fmla="*/ 5844 h 10000"/>
              <a:gd name="connsiteX29" fmla="*/ 0 w 10000"/>
              <a:gd name="connsiteY29" fmla="*/ 6834 h 10000"/>
              <a:gd name="connsiteX0" fmla="*/ 0 w 10000"/>
              <a:gd name="connsiteY0" fmla="*/ 6834 h 10000"/>
              <a:gd name="connsiteX1" fmla="*/ 872 w 10000"/>
              <a:gd name="connsiteY1" fmla="*/ 8703 h 10000"/>
              <a:gd name="connsiteX2" fmla="*/ 543 w 10000"/>
              <a:gd name="connsiteY2" fmla="*/ 9222 h 10000"/>
              <a:gd name="connsiteX3" fmla="*/ 1570 w 10000"/>
              <a:gd name="connsiteY3" fmla="*/ 9015 h 10000"/>
              <a:gd name="connsiteX4" fmla="*/ 909 w 10000"/>
              <a:gd name="connsiteY4" fmla="*/ 10000 h 10000"/>
              <a:gd name="connsiteX5" fmla="*/ 2548 w 10000"/>
              <a:gd name="connsiteY5" fmla="*/ 8938 h 10000"/>
              <a:gd name="connsiteX6" fmla="*/ 3159 w 10000"/>
              <a:gd name="connsiteY6" fmla="*/ 8578 h 10000"/>
              <a:gd name="connsiteX7" fmla="*/ 4039 w 10000"/>
              <a:gd name="connsiteY7" fmla="*/ 8057 h 10000"/>
              <a:gd name="connsiteX8" fmla="*/ 4844 w 10000"/>
              <a:gd name="connsiteY8" fmla="*/ 9281 h 10000"/>
              <a:gd name="connsiteX9" fmla="*/ 6572 w 10000"/>
              <a:gd name="connsiteY9" fmla="*/ 9641 h 10000"/>
              <a:gd name="connsiteX10" fmla="*/ 8286 w 10000"/>
              <a:gd name="connsiteY10" fmla="*/ 9281 h 10000"/>
              <a:gd name="connsiteX11" fmla="*/ 8539 w 10000"/>
              <a:gd name="connsiteY11" fmla="*/ 8723 h 10000"/>
              <a:gd name="connsiteX12" fmla="*/ 8793 w 10000"/>
              <a:gd name="connsiteY12" fmla="*/ 8435 h 10000"/>
              <a:gd name="connsiteX13" fmla="*/ 8852 w 10000"/>
              <a:gd name="connsiteY13" fmla="*/ 8363 h 10000"/>
              <a:gd name="connsiteX14" fmla="*/ 9404 w 10000"/>
              <a:gd name="connsiteY14" fmla="*/ 7823 h 10000"/>
              <a:gd name="connsiteX15" fmla="*/ 10000 w 10000"/>
              <a:gd name="connsiteY15" fmla="*/ 7571 h 10000"/>
              <a:gd name="connsiteX16" fmla="*/ 9255 w 10000"/>
              <a:gd name="connsiteY16" fmla="*/ 5789 h 10000"/>
              <a:gd name="connsiteX17" fmla="*/ 8584 w 10000"/>
              <a:gd name="connsiteY17" fmla="*/ 4278 h 10000"/>
              <a:gd name="connsiteX18" fmla="*/ 7481 w 10000"/>
              <a:gd name="connsiteY18" fmla="*/ 4512 h 10000"/>
              <a:gd name="connsiteX19" fmla="*/ 6617 w 10000"/>
              <a:gd name="connsiteY19" fmla="*/ 4206 h 10000"/>
              <a:gd name="connsiteX20" fmla="*/ 5320 w 10000"/>
              <a:gd name="connsiteY20" fmla="*/ 3091 h 10000"/>
              <a:gd name="connsiteX21" fmla="*/ 4754 w 10000"/>
              <a:gd name="connsiteY21" fmla="*/ 2442 h 10000"/>
              <a:gd name="connsiteX22" fmla="*/ 4754 w 10000"/>
              <a:gd name="connsiteY22" fmla="*/ 1471 h 10000"/>
              <a:gd name="connsiteX23" fmla="*/ 4083 w 10000"/>
              <a:gd name="connsiteY23" fmla="*/ 805 h 10000"/>
              <a:gd name="connsiteX24" fmla="*/ 2742 w 10000"/>
              <a:gd name="connsiteY24" fmla="*/ 517 h 10000"/>
              <a:gd name="connsiteX25" fmla="*/ 2444 w 10000"/>
              <a:gd name="connsiteY25" fmla="*/ 877 h 10000"/>
              <a:gd name="connsiteX26" fmla="*/ 1177 w 10000"/>
              <a:gd name="connsiteY26" fmla="*/ 2154 h 10000"/>
              <a:gd name="connsiteX27" fmla="*/ 999 w 10000"/>
              <a:gd name="connsiteY27" fmla="*/ 2676 h 10000"/>
              <a:gd name="connsiteX28" fmla="*/ 253 w 10000"/>
              <a:gd name="connsiteY28" fmla="*/ 5844 h 10000"/>
              <a:gd name="connsiteX29" fmla="*/ 0 w 10000"/>
              <a:gd name="connsiteY29" fmla="*/ 6834 h 10000"/>
              <a:gd name="connsiteX0" fmla="*/ 0 w 10000"/>
              <a:gd name="connsiteY0" fmla="*/ 6834 h 9641"/>
              <a:gd name="connsiteX1" fmla="*/ 872 w 10000"/>
              <a:gd name="connsiteY1" fmla="*/ 8703 h 9641"/>
              <a:gd name="connsiteX2" fmla="*/ 543 w 10000"/>
              <a:gd name="connsiteY2" fmla="*/ 9222 h 9641"/>
              <a:gd name="connsiteX3" fmla="*/ 1570 w 10000"/>
              <a:gd name="connsiteY3" fmla="*/ 9015 h 9641"/>
              <a:gd name="connsiteX4" fmla="*/ 1384 w 10000"/>
              <a:gd name="connsiteY4" fmla="*/ 9120 h 9641"/>
              <a:gd name="connsiteX5" fmla="*/ 2548 w 10000"/>
              <a:gd name="connsiteY5" fmla="*/ 8938 h 9641"/>
              <a:gd name="connsiteX6" fmla="*/ 3159 w 10000"/>
              <a:gd name="connsiteY6" fmla="*/ 8578 h 9641"/>
              <a:gd name="connsiteX7" fmla="*/ 4039 w 10000"/>
              <a:gd name="connsiteY7" fmla="*/ 8057 h 9641"/>
              <a:gd name="connsiteX8" fmla="*/ 4844 w 10000"/>
              <a:gd name="connsiteY8" fmla="*/ 9281 h 9641"/>
              <a:gd name="connsiteX9" fmla="*/ 6572 w 10000"/>
              <a:gd name="connsiteY9" fmla="*/ 9641 h 9641"/>
              <a:gd name="connsiteX10" fmla="*/ 8286 w 10000"/>
              <a:gd name="connsiteY10" fmla="*/ 9281 h 9641"/>
              <a:gd name="connsiteX11" fmla="*/ 8539 w 10000"/>
              <a:gd name="connsiteY11" fmla="*/ 8723 h 9641"/>
              <a:gd name="connsiteX12" fmla="*/ 8793 w 10000"/>
              <a:gd name="connsiteY12" fmla="*/ 8435 h 9641"/>
              <a:gd name="connsiteX13" fmla="*/ 8852 w 10000"/>
              <a:gd name="connsiteY13" fmla="*/ 8363 h 9641"/>
              <a:gd name="connsiteX14" fmla="*/ 9404 w 10000"/>
              <a:gd name="connsiteY14" fmla="*/ 7823 h 9641"/>
              <a:gd name="connsiteX15" fmla="*/ 10000 w 10000"/>
              <a:gd name="connsiteY15" fmla="*/ 7571 h 9641"/>
              <a:gd name="connsiteX16" fmla="*/ 9255 w 10000"/>
              <a:gd name="connsiteY16" fmla="*/ 5789 h 9641"/>
              <a:gd name="connsiteX17" fmla="*/ 8584 w 10000"/>
              <a:gd name="connsiteY17" fmla="*/ 4278 h 9641"/>
              <a:gd name="connsiteX18" fmla="*/ 7481 w 10000"/>
              <a:gd name="connsiteY18" fmla="*/ 4512 h 9641"/>
              <a:gd name="connsiteX19" fmla="*/ 6617 w 10000"/>
              <a:gd name="connsiteY19" fmla="*/ 4206 h 9641"/>
              <a:gd name="connsiteX20" fmla="*/ 5320 w 10000"/>
              <a:gd name="connsiteY20" fmla="*/ 3091 h 9641"/>
              <a:gd name="connsiteX21" fmla="*/ 4754 w 10000"/>
              <a:gd name="connsiteY21" fmla="*/ 2442 h 9641"/>
              <a:gd name="connsiteX22" fmla="*/ 4754 w 10000"/>
              <a:gd name="connsiteY22" fmla="*/ 1471 h 9641"/>
              <a:gd name="connsiteX23" fmla="*/ 4083 w 10000"/>
              <a:gd name="connsiteY23" fmla="*/ 805 h 9641"/>
              <a:gd name="connsiteX24" fmla="*/ 2742 w 10000"/>
              <a:gd name="connsiteY24" fmla="*/ 517 h 9641"/>
              <a:gd name="connsiteX25" fmla="*/ 2444 w 10000"/>
              <a:gd name="connsiteY25" fmla="*/ 877 h 9641"/>
              <a:gd name="connsiteX26" fmla="*/ 1177 w 10000"/>
              <a:gd name="connsiteY26" fmla="*/ 2154 h 9641"/>
              <a:gd name="connsiteX27" fmla="*/ 999 w 10000"/>
              <a:gd name="connsiteY27" fmla="*/ 2676 h 9641"/>
              <a:gd name="connsiteX28" fmla="*/ 253 w 10000"/>
              <a:gd name="connsiteY28" fmla="*/ 5844 h 9641"/>
              <a:gd name="connsiteX29" fmla="*/ 0 w 10000"/>
              <a:gd name="connsiteY29" fmla="*/ 6834 h 9641"/>
              <a:gd name="connsiteX0" fmla="*/ 0 w 10000"/>
              <a:gd name="connsiteY0" fmla="*/ 7088 h 10000"/>
              <a:gd name="connsiteX1" fmla="*/ 872 w 10000"/>
              <a:gd name="connsiteY1" fmla="*/ 9027 h 10000"/>
              <a:gd name="connsiteX2" fmla="*/ 950 w 10000"/>
              <a:gd name="connsiteY2" fmla="*/ 9261 h 10000"/>
              <a:gd name="connsiteX3" fmla="*/ 1570 w 10000"/>
              <a:gd name="connsiteY3" fmla="*/ 9351 h 10000"/>
              <a:gd name="connsiteX4" fmla="*/ 1384 w 10000"/>
              <a:gd name="connsiteY4" fmla="*/ 9460 h 10000"/>
              <a:gd name="connsiteX5" fmla="*/ 2548 w 10000"/>
              <a:gd name="connsiteY5" fmla="*/ 9271 h 10000"/>
              <a:gd name="connsiteX6" fmla="*/ 3159 w 10000"/>
              <a:gd name="connsiteY6" fmla="*/ 8897 h 10000"/>
              <a:gd name="connsiteX7" fmla="*/ 4039 w 10000"/>
              <a:gd name="connsiteY7" fmla="*/ 8357 h 10000"/>
              <a:gd name="connsiteX8" fmla="*/ 4844 w 10000"/>
              <a:gd name="connsiteY8" fmla="*/ 9627 h 10000"/>
              <a:gd name="connsiteX9" fmla="*/ 6572 w 10000"/>
              <a:gd name="connsiteY9" fmla="*/ 10000 h 10000"/>
              <a:gd name="connsiteX10" fmla="*/ 8286 w 10000"/>
              <a:gd name="connsiteY10" fmla="*/ 9627 h 10000"/>
              <a:gd name="connsiteX11" fmla="*/ 8539 w 10000"/>
              <a:gd name="connsiteY11" fmla="*/ 9048 h 10000"/>
              <a:gd name="connsiteX12" fmla="*/ 8793 w 10000"/>
              <a:gd name="connsiteY12" fmla="*/ 8749 h 10000"/>
              <a:gd name="connsiteX13" fmla="*/ 8852 w 10000"/>
              <a:gd name="connsiteY13" fmla="*/ 8674 h 10000"/>
              <a:gd name="connsiteX14" fmla="*/ 9404 w 10000"/>
              <a:gd name="connsiteY14" fmla="*/ 8114 h 10000"/>
              <a:gd name="connsiteX15" fmla="*/ 10000 w 10000"/>
              <a:gd name="connsiteY15" fmla="*/ 7853 h 10000"/>
              <a:gd name="connsiteX16" fmla="*/ 9255 w 10000"/>
              <a:gd name="connsiteY16" fmla="*/ 6005 h 10000"/>
              <a:gd name="connsiteX17" fmla="*/ 8584 w 10000"/>
              <a:gd name="connsiteY17" fmla="*/ 4437 h 10000"/>
              <a:gd name="connsiteX18" fmla="*/ 7481 w 10000"/>
              <a:gd name="connsiteY18" fmla="*/ 4680 h 10000"/>
              <a:gd name="connsiteX19" fmla="*/ 6617 w 10000"/>
              <a:gd name="connsiteY19" fmla="*/ 4363 h 10000"/>
              <a:gd name="connsiteX20" fmla="*/ 5320 w 10000"/>
              <a:gd name="connsiteY20" fmla="*/ 3206 h 10000"/>
              <a:gd name="connsiteX21" fmla="*/ 4754 w 10000"/>
              <a:gd name="connsiteY21" fmla="*/ 2533 h 10000"/>
              <a:gd name="connsiteX22" fmla="*/ 4754 w 10000"/>
              <a:gd name="connsiteY22" fmla="*/ 1526 h 10000"/>
              <a:gd name="connsiteX23" fmla="*/ 4083 w 10000"/>
              <a:gd name="connsiteY23" fmla="*/ 835 h 10000"/>
              <a:gd name="connsiteX24" fmla="*/ 2742 w 10000"/>
              <a:gd name="connsiteY24" fmla="*/ 536 h 10000"/>
              <a:gd name="connsiteX25" fmla="*/ 2444 w 10000"/>
              <a:gd name="connsiteY25" fmla="*/ 910 h 10000"/>
              <a:gd name="connsiteX26" fmla="*/ 1177 w 10000"/>
              <a:gd name="connsiteY26" fmla="*/ 2234 h 10000"/>
              <a:gd name="connsiteX27" fmla="*/ 999 w 10000"/>
              <a:gd name="connsiteY27" fmla="*/ 2776 h 10000"/>
              <a:gd name="connsiteX28" fmla="*/ 253 w 10000"/>
              <a:gd name="connsiteY28" fmla="*/ 6062 h 10000"/>
              <a:gd name="connsiteX29" fmla="*/ 0 w 10000"/>
              <a:gd name="connsiteY29" fmla="*/ 7088 h 10000"/>
              <a:gd name="connsiteX0" fmla="*/ 0 w 10000"/>
              <a:gd name="connsiteY0" fmla="*/ 7088 h 10000"/>
              <a:gd name="connsiteX1" fmla="*/ 872 w 10000"/>
              <a:gd name="connsiteY1" fmla="*/ 9027 h 10000"/>
              <a:gd name="connsiteX2" fmla="*/ 1221 w 10000"/>
              <a:gd name="connsiteY2" fmla="*/ 8957 h 10000"/>
              <a:gd name="connsiteX3" fmla="*/ 1570 w 10000"/>
              <a:gd name="connsiteY3" fmla="*/ 9351 h 10000"/>
              <a:gd name="connsiteX4" fmla="*/ 1384 w 10000"/>
              <a:gd name="connsiteY4" fmla="*/ 9460 h 10000"/>
              <a:gd name="connsiteX5" fmla="*/ 2548 w 10000"/>
              <a:gd name="connsiteY5" fmla="*/ 9271 h 10000"/>
              <a:gd name="connsiteX6" fmla="*/ 3159 w 10000"/>
              <a:gd name="connsiteY6" fmla="*/ 8897 h 10000"/>
              <a:gd name="connsiteX7" fmla="*/ 4039 w 10000"/>
              <a:gd name="connsiteY7" fmla="*/ 8357 h 10000"/>
              <a:gd name="connsiteX8" fmla="*/ 4844 w 10000"/>
              <a:gd name="connsiteY8" fmla="*/ 9627 h 10000"/>
              <a:gd name="connsiteX9" fmla="*/ 6572 w 10000"/>
              <a:gd name="connsiteY9" fmla="*/ 10000 h 10000"/>
              <a:gd name="connsiteX10" fmla="*/ 8286 w 10000"/>
              <a:gd name="connsiteY10" fmla="*/ 9627 h 10000"/>
              <a:gd name="connsiteX11" fmla="*/ 8539 w 10000"/>
              <a:gd name="connsiteY11" fmla="*/ 9048 h 10000"/>
              <a:gd name="connsiteX12" fmla="*/ 8793 w 10000"/>
              <a:gd name="connsiteY12" fmla="*/ 8749 h 10000"/>
              <a:gd name="connsiteX13" fmla="*/ 8852 w 10000"/>
              <a:gd name="connsiteY13" fmla="*/ 8674 h 10000"/>
              <a:gd name="connsiteX14" fmla="*/ 9404 w 10000"/>
              <a:gd name="connsiteY14" fmla="*/ 8114 h 10000"/>
              <a:gd name="connsiteX15" fmla="*/ 10000 w 10000"/>
              <a:gd name="connsiteY15" fmla="*/ 7853 h 10000"/>
              <a:gd name="connsiteX16" fmla="*/ 9255 w 10000"/>
              <a:gd name="connsiteY16" fmla="*/ 6005 h 10000"/>
              <a:gd name="connsiteX17" fmla="*/ 8584 w 10000"/>
              <a:gd name="connsiteY17" fmla="*/ 4437 h 10000"/>
              <a:gd name="connsiteX18" fmla="*/ 7481 w 10000"/>
              <a:gd name="connsiteY18" fmla="*/ 4680 h 10000"/>
              <a:gd name="connsiteX19" fmla="*/ 6617 w 10000"/>
              <a:gd name="connsiteY19" fmla="*/ 4363 h 10000"/>
              <a:gd name="connsiteX20" fmla="*/ 5320 w 10000"/>
              <a:gd name="connsiteY20" fmla="*/ 3206 h 10000"/>
              <a:gd name="connsiteX21" fmla="*/ 4754 w 10000"/>
              <a:gd name="connsiteY21" fmla="*/ 2533 h 10000"/>
              <a:gd name="connsiteX22" fmla="*/ 4754 w 10000"/>
              <a:gd name="connsiteY22" fmla="*/ 1526 h 10000"/>
              <a:gd name="connsiteX23" fmla="*/ 4083 w 10000"/>
              <a:gd name="connsiteY23" fmla="*/ 835 h 10000"/>
              <a:gd name="connsiteX24" fmla="*/ 2742 w 10000"/>
              <a:gd name="connsiteY24" fmla="*/ 536 h 10000"/>
              <a:gd name="connsiteX25" fmla="*/ 2444 w 10000"/>
              <a:gd name="connsiteY25" fmla="*/ 910 h 10000"/>
              <a:gd name="connsiteX26" fmla="*/ 1177 w 10000"/>
              <a:gd name="connsiteY26" fmla="*/ 2234 h 10000"/>
              <a:gd name="connsiteX27" fmla="*/ 999 w 10000"/>
              <a:gd name="connsiteY27" fmla="*/ 2776 h 10000"/>
              <a:gd name="connsiteX28" fmla="*/ 253 w 10000"/>
              <a:gd name="connsiteY28" fmla="*/ 6062 h 10000"/>
              <a:gd name="connsiteX29" fmla="*/ 0 w 10000"/>
              <a:gd name="connsiteY29" fmla="*/ 7088 h 10000"/>
              <a:gd name="connsiteX0" fmla="*/ 0 w 10000"/>
              <a:gd name="connsiteY0" fmla="*/ 7088 h 10000"/>
              <a:gd name="connsiteX1" fmla="*/ 872 w 10000"/>
              <a:gd name="connsiteY1" fmla="*/ 9027 h 10000"/>
              <a:gd name="connsiteX2" fmla="*/ 1221 w 10000"/>
              <a:gd name="connsiteY2" fmla="*/ 8957 h 10000"/>
              <a:gd name="connsiteX3" fmla="*/ 1570 w 10000"/>
              <a:gd name="connsiteY3" fmla="*/ 9351 h 10000"/>
              <a:gd name="connsiteX4" fmla="*/ 1520 w 10000"/>
              <a:gd name="connsiteY4" fmla="*/ 9004 h 10000"/>
              <a:gd name="connsiteX5" fmla="*/ 2548 w 10000"/>
              <a:gd name="connsiteY5" fmla="*/ 9271 h 10000"/>
              <a:gd name="connsiteX6" fmla="*/ 3159 w 10000"/>
              <a:gd name="connsiteY6" fmla="*/ 8897 h 10000"/>
              <a:gd name="connsiteX7" fmla="*/ 4039 w 10000"/>
              <a:gd name="connsiteY7" fmla="*/ 8357 h 10000"/>
              <a:gd name="connsiteX8" fmla="*/ 4844 w 10000"/>
              <a:gd name="connsiteY8" fmla="*/ 9627 h 10000"/>
              <a:gd name="connsiteX9" fmla="*/ 6572 w 10000"/>
              <a:gd name="connsiteY9" fmla="*/ 10000 h 10000"/>
              <a:gd name="connsiteX10" fmla="*/ 8286 w 10000"/>
              <a:gd name="connsiteY10" fmla="*/ 9627 h 10000"/>
              <a:gd name="connsiteX11" fmla="*/ 8539 w 10000"/>
              <a:gd name="connsiteY11" fmla="*/ 9048 h 10000"/>
              <a:gd name="connsiteX12" fmla="*/ 8793 w 10000"/>
              <a:gd name="connsiteY12" fmla="*/ 8749 h 10000"/>
              <a:gd name="connsiteX13" fmla="*/ 8852 w 10000"/>
              <a:gd name="connsiteY13" fmla="*/ 8674 h 10000"/>
              <a:gd name="connsiteX14" fmla="*/ 9404 w 10000"/>
              <a:gd name="connsiteY14" fmla="*/ 8114 h 10000"/>
              <a:gd name="connsiteX15" fmla="*/ 10000 w 10000"/>
              <a:gd name="connsiteY15" fmla="*/ 7853 h 10000"/>
              <a:gd name="connsiteX16" fmla="*/ 9255 w 10000"/>
              <a:gd name="connsiteY16" fmla="*/ 6005 h 10000"/>
              <a:gd name="connsiteX17" fmla="*/ 8584 w 10000"/>
              <a:gd name="connsiteY17" fmla="*/ 4437 h 10000"/>
              <a:gd name="connsiteX18" fmla="*/ 7481 w 10000"/>
              <a:gd name="connsiteY18" fmla="*/ 4680 h 10000"/>
              <a:gd name="connsiteX19" fmla="*/ 6617 w 10000"/>
              <a:gd name="connsiteY19" fmla="*/ 4363 h 10000"/>
              <a:gd name="connsiteX20" fmla="*/ 5320 w 10000"/>
              <a:gd name="connsiteY20" fmla="*/ 3206 h 10000"/>
              <a:gd name="connsiteX21" fmla="*/ 4754 w 10000"/>
              <a:gd name="connsiteY21" fmla="*/ 2533 h 10000"/>
              <a:gd name="connsiteX22" fmla="*/ 4754 w 10000"/>
              <a:gd name="connsiteY22" fmla="*/ 1526 h 10000"/>
              <a:gd name="connsiteX23" fmla="*/ 4083 w 10000"/>
              <a:gd name="connsiteY23" fmla="*/ 835 h 10000"/>
              <a:gd name="connsiteX24" fmla="*/ 2742 w 10000"/>
              <a:gd name="connsiteY24" fmla="*/ 536 h 10000"/>
              <a:gd name="connsiteX25" fmla="*/ 2444 w 10000"/>
              <a:gd name="connsiteY25" fmla="*/ 910 h 10000"/>
              <a:gd name="connsiteX26" fmla="*/ 1177 w 10000"/>
              <a:gd name="connsiteY26" fmla="*/ 2234 h 10000"/>
              <a:gd name="connsiteX27" fmla="*/ 999 w 10000"/>
              <a:gd name="connsiteY27" fmla="*/ 2776 h 10000"/>
              <a:gd name="connsiteX28" fmla="*/ 253 w 10000"/>
              <a:gd name="connsiteY28" fmla="*/ 6062 h 10000"/>
              <a:gd name="connsiteX29" fmla="*/ 0 w 10000"/>
              <a:gd name="connsiteY29" fmla="*/ 708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000" h="10000">
                <a:moveTo>
                  <a:pt x="0" y="7088"/>
                </a:moveTo>
                <a:cubicBezTo>
                  <a:pt x="373" y="7797"/>
                  <a:pt x="1140" y="7386"/>
                  <a:pt x="872" y="9027"/>
                </a:cubicBezTo>
                <a:cubicBezTo>
                  <a:pt x="797" y="9438"/>
                  <a:pt x="1296" y="8564"/>
                  <a:pt x="1221" y="8957"/>
                </a:cubicBezTo>
                <a:cubicBezTo>
                  <a:pt x="1360" y="9038"/>
                  <a:pt x="1431" y="9270"/>
                  <a:pt x="1570" y="9351"/>
                </a:cubicBezTo>
                <a:cubicBezTo>
                  <a:pt x="1958" y="9631"/>
                  <a:pt x="984" y="8949"/>
                  <a:pt x="1520" y="9004"/>
                </a:cubicBezTo>
                <a:cubicBezTo>
                  <a:pt x="1595" y="7959"/>
                  <a:pt x="2275" y="9289"/>
                  <a:pt x="2548" y="9271"/>
                </a:cubicBezTo>
                <a:cubicBezTo>
                  <a:pt x="2821" y="9253"/>
                  <a:pt x="2802" y="9253"/>
                  <a:pt x="3159" y="8897"/>
                </a:cubicBezTo>
                <a:cubicBezTo>
                  <a:pt x="3502" y="8544"/>
                  <a:pt x="3458" y="8357"/>
                  <a:pt x="4039" y="8357"/>
                </a:cubicBezTo>
                <a:cubicBezTo>
                  <a:pt x="4247" y="8357"/>
                  <a:pt x="4844" y="8655"/>
                  <a:pt x="4844" y="9627"/>
                </a:cubicBezTo>
                <a:cubicBezTo>
                  <a:pt x="7183" y="9627"/>
                  <a:pt x="5842" y="10000"/>
                  <a:pt x="6572" y="10000"/>
                </a:cubicBezTo>
                <a:cubicBezTo>
                  <a:pt x="7124" y="10000"/>
                  <a:pt x="6230" y="9627"/>
                  <a:pt x="8286" y="9627"/>
                </a:cubicBezTo>
                <a:cubicBezTo>
                  <a:pt x="8316" y="9048"/>
                  <a:pt x="8271" y="9365"/>
                  <a:pt x="8539" y="9048"/>
                </a:cubicBezTo>
                <a:lnTo>
                  <a:pt x="8793" y="8749"/>
                </a:lnTo>
                <a:cubicBezTo>
                  <a:pt x="8808" y="8730"/>
                  <a:pt x="8838" y="8693"/>
                  <a:pt x="8852" y="8674"/>
                </a:cubicBezTo>
                <a:lnTo>
                  <a:pt x="9404" y="8114"/>
                </a:lnTo>
                <a:cubicBezTo>
                  <a:pt x="9702" y="7834"/>
                  <a:pt x="9508" y="7853"/>
                  <a:pt x="10000" y="7853"/>
                </a:cubicBezTo>
                <a:cubicBezTo>
                  <a:pt x="10000" y="6435"/>
                  <a:pt x="9851" y="7442"/>
                  <a:pt x="9255" y="6005"/>
                </a:cubicBezTo>
                <a:cubicBezTo>
                  <a:pt x="8957" y="5258"/>
                  <a:pt x="8659" y="5426"/>
                  <a:pt x="8584" y="4437"/>
                </a:cubicBezTo>
                <a:cubicBezTo>
                  <a:pt x="7541" y="4437"/>
                  <a:pt x="7854" y="4680"/>
                  <a:pt x="7481" y="4680"/>
                </a:cubicBezTo>
                <a:lnTo>
                  <a:pt x="6617" y="4363"/>
                </a:lnTo>
                <a:lnTo>
                  <a:pt x="5320" y="3206"/>
                </a:lnTo>
                <a:cubicBezTo>
                  <a:pt x="4963" y="2701"/>
                  <a:pt x="5291" y="2888"/>
                  <a:pt x="4754" y="2533"/>
                </a:cubicBezTo>
                <a:lnTo>
                  <a:pt x="4754" y="1526"/>
                </a:lnTo>
                <a:cubicBezTo>
                  <a:pt x="4292" y="1246"/>
                  <a:pt x="4322" y="1526"/>
                  <a:pt x="4083" y="835"/>
                </a:cubicBezTo>
                <a:cubicBezTo>
                  <a:pt x="3711" y="-192"/>
                  <a:pt x="3472" y="-248"/>
                  <a:pt x="2742" y="536"/>
                </a:cubicBezTo>
                <a:cubicBezTo>
                  <a:pt x="2444" y="835"/>
                  <a:pt x="2683" y="518"/>
                  <a:pt x="2444" y="910"/>
                </a:cubicBezTo>
                <a:cubicBezTo>
                  <a:pt x="1550" y="2402"/>
                  <a:pt x="1595" y="1600"/>
                  <a:pt x="1177" y="2234"/>
                </a:cubicBezTo>
                <a:cubicBezTo>
                  <a:pt x="909" y="2664"/>
                  <a:pt x="1103" y="2310"/>
                  <a:pt x="999" y="2776"/>
                </a:cubicBezTo>
                <a:cubicBezTo>
                  <a:pt x="671" y="4213"/>
                  <a:pt x="283" y="4232"/>
                  <a:pt x="253" y="6062"/>
                </a:cubicBezTo>
                <a:cubicBezTo>
                  <a:pt x="238" y="6322"/>
                  <a:pt x="358" y="6566"/>
                  <a:pt x="0" y="70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" name="Freeform 57"/>
          <p:cNvSpPr>
            <a:spLocks/>
          </p:cNvSpPr>
          <p:nvPr/>
        </p:nvSpPr>
        <p:spPr bwMode="auto">
          <a:xfrm>
            <a:off x="677326" y="5409977"/>
            <a:ext cx="276178" cy="563654"/>
          </a:xfrm>
          <a:custGeom>
            <a:avLst/>
            <a:gdLst>
              <a:gd name="T0" fmla="*/ 353 w 523"/>
              <a:gd name="T1" fmla="*/ 27 h 962"/>
              <a:gd name="T2" fmla="*/ 306 w 523"/>
              <a:gd name="T3" fmla="*/ 27 h 962"/>
              <a:gd name="T4" fmla="*/ 272 w 523"/>
              <a:gd name="T5" fmla="*/ 81 h 962"/>
              <a:gd name="T6" fmla="*/ 265 w 523"/>
              <a:gd name="T7" fmla="*/ 149 h 962"/>
              <a:gd name="T8" fmla="*/ 321 w 523"/>
              <a:gd name="T9" fmla="*/ 215 h 962"/>
              <a:gd name="T10" fmla="*/ 367 w 523"/>
              <a:gd name="T11" fmla="*/ 231 h 962"/>
              <a:gd name="T12" fmla="*/ 394 w 523"/>
              <a:gd name="T13" fmla="*/ 332 h 962"/>
              <a:gd name="T14" fmla="*/ 342 w 523"/>
              <a:gd name="T15" fmla="*/ 348 h 962"/>
              <a:gd name="T16" fmla="*/ 313 w 523"/>
              <a:gd name="T17" fmla="*/ 366 h 962"/>
              <a:gd name="T18" fmla="*/ 279 w 523"/>
              <a:gd name="T19" fmla="*/ 407 h 962"/>
              <a:gd name="T20" fmla="*/ 262 w 523"/>
              <a:gd name="T21" fmla="*/ 431 h 962"/>
              <a:gd name="T22" fmla="*/ 245 w 523"/>
              <a:gd name="T23" fmla="*/ 495 h 962"/>
              <a:gd name="T24" fmla="*/ 191 w 523"/>
              <a:gd name="T25" fmla="*/ 474 h 962"/>
              <a:gd name="T26" fmla="*/ 96 w 523"/>
              <a:gd name="T27" fmla="*/ 495 h 962"/>
              <a:gd name="T28" fmla="*/ 82 w 523"/>
              <a:gd name="T29" fmla="*/ 522 h 962"/>
              <a:gd name="T30" fmla="*/ 33 w 523"/>
              <a:gd name="T31" fmla="*/ 564 h 962"/>
              <a:gd name="T32" fmla="*/ 39 w 523"/>
              <a:gd name="T33" fmla="*/ 572 h 962"/>
              <a:gd name="T34" fmla="*/ 69 w 523"/>
              <a:gd name="T35" fmla="*/ 629 h 962"/>
              <a:gd name="T36" fmla="*/ 117 w 523"/>
              <a:gd name="T37" fmla="*/ 724 h 962"/>
              <a:gd name="T38" fmla="*/ 130 w 523"/>
              <a:gd name="T39" fmla="*/ 779 h 962"/>
              <a:gd name="T40" fmla="*/ 161 w 523"/>
              <a:gd name="T41" fmla="*/ 883 h 962"/>
              <a:gd name="T42" fmla="*/ 224 w 523"/>
              <a:gd name="T43" fmla="*/ 935 h 962"/>
              <a:gd name="T44" fmla="*/ 285 w 523"/>
              <a:gd name="T45" fmla="*/ 921 h 962"/>
              <a:gd name="T46" fmla="*/ 387 w 523"/>
              <a:gd name="T47" fmla="*/ 908 h 962"/>
              <a:gd name="T48" fmla="*/ 381 w 523"/>
              <a:gd name="T49" fmla="*/ 828 h 962"/>
              <a:gd name="T50" fmla="*/ 372 w 523"/>
              <a:gd name="T51" fmla="*/ 608 h 962"/>
              <a:gd name="T52" fmla="*/ 403 w 523"/>
              <a:gd name="T53" fmla="*/ 524 h 962"/>
              <a:gd name="T54" fmla="*/ 523 w 523"/>
              <a:gd name="T55" fmla="*/ 291 h 962"/>
              <a:gd name="T56" fmla="*/ 482 w 523"/>
              <a:gd name="T57" fmla="*/ 176 h 962"/>
              <a:gd name="T58" fmla="*/ 506 w 523"/>
              <a:gd name="T59" fmla="*/ 125 h 962"/>
              <a:gd name="T60" fmla="*/ 507 w 523"/>
              <a:gd name="T61" fmla="*/ 71 h 962"/>
              <a:gd name="T62" fmla="*/ 490 w 523"/>
              <a:gd name="T63" fmla="*/ 53 h 962"/>
              <a:gd name="T64" fmla="*/ 465 w 523"/>
              <a:gd name="T65" fmla="*/ 37 h 962"/>
              <a:gd name="T66" fmla="*/ 428 w 523"/>
              <a:gd name="T67" fmla="*/ 0 h 962"/>
              <a:gd name="T68" fmla="*/ 353 w 523"/>
              <a:gd name="T69" fmla="*/ 27 h 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23" h="962">
                <a:moveTo>
                  <a:pt x="353" y="27"/>
                </a:moveTo>
                <a:lnTo>
                  <a:pt x="306" y="27"/>
                </a:lnTo>
                <a:cubicBezTo>
                  <a:pt x="306" y="69"/>
                  <a:pt x="306" y="63"/>
                  <a:pt x="272" y="81"/>
                </a:cubicBezTo>
                <a:cubicBezTo>
                  <a:pt x="291" y="117"/>
                  <a:pt x="286" y="118"/>
                  <a:pt x="265" y="149"/>
                </a:cubicBezTo>
                <a:lnTo>
                  <a:pt x="321" y="215"/>
                </a:lnTo>
                <a:cubicBezTo>
                  <a:pt x="348" y="241"/>
                  <a:pt x="326" y="226"/>
                  <a:pt x="367" y="231"/>
                </a:cubicBezTo>
                <a:cubicBezTo>
                  <a:pt x="413" y="236"/>
                  <a:pt x="406" y="278"/>
                  <a:pt x="394" y="332"/>
                </a:cubicBezTo>
                <a:cubicBezTo>
                  <a:pt x="361" y="332"/>
                  <a:pt x="368" y="333"/>
                  <a:pt x="342" y="348"/>
                </a:cubicBezTo>
                <a:lnTo>
                  <a:pt x="313" y="366"/>
                </a:lnTo>
                <a:lnTo>
                  <a:pt x="279" y="407"/>
                </a:lnTo>
                <a:cubicBezTo>
                  <a:pt x="273" y="415"/>
                  <a:pt x="266" y="422"/>
                  <a:pt x="262" y="431"/>
                </a:cubicBezTo>
                <a:cubicBezTo>
                  <a:pt x="251" y="459"/>
                  <a:pt x="263" y="460"/>
                  <a:pt x="245" y="495"/>
                </a:cubicBezTo>
                <a:cubicBezTo>
                  <a:pt x="180" y="495"/>
                  <a:pt x="229" y="474"/>
                  <a:pt x="191" y="474"/>
                </a:cubicBezTo>
                <a:cubicBezTo>
                  <a:pt x="151" y="474"/>
                  <a:pt x="212" y="495"/>
                  <a:pt x="96" y="495"/>
                </a:cubicBezTo>
                <a:cubicBezTo>
                  <a:pt x="85" y="511"/>
                  <a:pt x="87" y="502"/>
                  <a:pt x="82" y="522"/>
                </a:cubicBezTo>
                <a:cubicBezTo>
                  <a:pt x="35" y="522"/>
                  <a:pt x="0" y="517"/>
                  <a:pt x="33" y="564"/>
                </a:cubicBezTo>
                <a:lnTo>
                  <a:pt x="39" y="572"/>
                </a:lnTo>
                <a:cubicBezTo>
                  <a:pt x="54" y="593"/>
                  <a:pt x="63" y="603"/>
                  <a:pt x="69" y="629"/>
                </a:cubicBezTo>
                <a:cubicBezTo>
                  <a:pt x="96" y="739"/>
                  <a:pt x="97" y="672"/>
                  <a:pt x="117" y="724"/>
                </a:cubicBezTo>
                <a:cubicBezTo>
                  <a:pt x="123" y="738"/>
                  <a:pt x="125" y="762"/>
                  <a:pt x="130" y="779"/>
                </a:cubicBezTo>
                <a:lnTo>
                  <a:pt x="161" y="883"/>
                </a:lnTo>
                <a:cubicBezTo>
                  <a:pt x="171" y="934"/>
                  <a:pt x="142" y="935"/>
                  <a:pt x="224" y="935"/>
                </a:cubicBezTo>
                <a:cubicBezTo>
                  <a:pt x="257" y="935"/>
                  <a:pt x="268" y="921"/>
                  <a:pt x="285" y="921"/>
                </a:cubicBezTo>
                <a:cubicBezTo>
                  <a:pt x="327" y="921"/>
                  <a:pt x="306" y="962"/>
                  <a:pt x="387" y="908"/>
                </a:cubicBezTo>
                <a:cubicBezTo>
                  <a:pt x="387" y="876"/>
                  <a:pt x="377" y="862"/>
                  <a:pt x="381" y="828"/>
                </a:cubicBezTo>
                <a:cubicBezTo>
                  <a:pt x="400" y="659"/>
                  <a:pt x="364" y="728"/>
                  <a:pt x="372" y="608"/>
                </a:cubicBezTo>
                <a:cubicBezTo>
                  <a:pt x="374" y="572"/>
                  <a:pt x="384" y="550"/>
                  <a:pt x="403" y="524"/>
                </a:cubicBezTo>
                <a:cubicBezTo>
                  <a:pt x="451" y="454"/>
                  <a:pt x="523" y="380"/>
                  <a:pt x="523" y="291"/>
                </a:cubicBezTo>
                <a:cubicBezTo>
                  <a:pt x="523" y="226"/>
                  <a:pt x="482" y="242"/>
                  <a:pt x="482" y="176"/>
                </a:cubicBezTo>
                <a:cubicBezTo>
                  <a:pt x="482" y="145"/>
                  <a:pt x="495" y="146"/>
                  <a:pt x="506" y="125"/>
                </a:cubicBezTo>
                <a:cubicBezTo>
                  <a:pt x="515" y="107"/>
                  <a:pt x="516" y="87"/>
                  <a:pt x="507" y="71"/>
                </a:cubicBezTo>
                <a:cubicBezTo>
                  <a:pt x="502" y="62"/>
                  <a:pt x="497" y="58"/>
                  <a:pt x="490" y="53"/>
                </a:cubicBezTo>
                <a:cubicBezTo>
                  <a:pt x="470" y="40"/>
                  <a:pt x="484" y="55"/>
                  <a:pt x="465" y="37"/>
                </a:cubicBezTo>
                <a:cubicBezTo>
                  <a:pt x="457" y="30"/>
                  <a:pt x="438" y="0"/>
                  <a:pt x="428" y="0"/>
                </a:cubicBezTo>
                <a:cubicBezTo>
                  <a:pt x="388" y="0"/>
                  <a:pt x="393" y="27"/>
                  <a:pt x="353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" name="Freeform 58"/>
          <p:cNvSpPr>
            <a:spLocks/>
          </p:cNvSpPr>
          <p:nvPr/>
        </p:nvSpPr>
        <p:spPr bwMode="auto">
          <a:xfrm>
            <a:off x="1051319" y="4948800"/>
            <a:ext cx="241655" cy="493200"/>
          </a:xfrm>
          <a:custGeom>
            <a:avLst/>
            <a:gdLst>
              <a:gd name="T0" fmla="*/ 128 w 466"/>
              <a:gd name="T1" fmla="*/ 56 h 842"/>
              <a:gd name="T2" fmla="*/ 157 w 466"/>
              <a:gd name="T3" fmla="*/ 116 h 842"/>
              <a:gd name="T4" fmla="*/ 195 w 466"/>
              <a:gd name="T5" fmla="*/ 302 h 842"/>
              <a:gd name="T6" fmla="*/ 257 w 466"/>
              <a:gd name="T7" fmla="*/ 314 h 842"/>
              <a:gd name="T8" fmla="*/ 232 w 466"/>
              <a:gd name="T9" fmla="*/ 397 h 842"/>
              <a:gd name="T10" fmla="*/ 206 w 466"/>
              <a:gd name="T11" fmla="*/ 425 h 842"/>
              <a:gd name="T12" fmla="*/ 194 w 466"/>
              <a:gd name="T13" fmla="*/ 555 h 842"/>
              <a:gd name="T14" fmla="*/ 134 w 466"/>
              <a:gd name="T15" fmla="*/ 583 h 842"/>
              <a:gd name="T16" fmla="*/ 101 w 466"/>
              <a:gd name="T17" fmla="*/ 598 h 842"/>
              <a:gd name="T18" fmla="*/ 61 w 466"/>
              <a:gd name="T19" fmla="*/ 585 h 842"/>
              <a:gd name="T20" fmla="*/ 71 w 466"/>
              <a:gd name="T21" fmla="*/ 629 h 842"/>
              <a:gd name="T22" fmla="*/ 50 w 466"/>
              <a:gd name="T23" fmla="*/ 717 h 842"/>
              <a:gd name="T24" fmla="*/ 0 w 466"/>
              <a:gd name="T25" fmla="*/ 754 h 842"/>
              <a:gd name="T26" fmla="*/ 60 w 466"/>
              <a:gd name="T27" fmla="*/ 775 h 842"/>
              <a:gd name="T28" fmla="*/ 125 w 466"/>
              <a:gd name="T29" fmla="*/ 799 h 842"/>
              <a:gd name="T30" fmla="*/ 179 w 466"/>
              <a:gd name="T31" fmla="*/ 826 h 842"/>
              <a:gd name="T32" fmla="*/ 250 w 466"/>
              <a:gd name="T33" fmla="*/ 829 h 842"/>
              <a:gd name="T34" fmla="*/ 400 w 466"/>
              <a:gd name="T35" fmla="*/ 829 h 842"/>
              <a:gd name="T36" fmla="*/ 351 w 466"/>
              <a:gd name="T37" fmla="*/ 714 h 842"/>
              <a:gd name="T38" fmla="*/ 352 w 466"/>
              <a:gd name="T39" fmla="*/ 666 h 842"/>
              <a:gd name="T40" fmla="*/ 440 w 466"/>
              <a:gd name="T41" fmla="*/ 693 h 842"/>
              <a:gd name="T42" fmla="*/ 440 w 466"/>
              <a:gd name="T43" fmla="*/ 497 h 842"/>
              <a:gd name="T44" fmla="*/ 408 w 466"/>
              <a:gd name="T45" fmla="*/ 393 h 842"/>
              <a:gd name="T46" fmla="*/ 325 w 466"/>
              <a:gd name="T47" fmla="*/ 341 h 842"/>
              <a:gd name="T48" fmla="*/ 325 w 466"/>
              <a:gd name="T49" fmla="*/ 314 h 842"/>
              <a:gd name="T50" fmla="*/ 346 w 466"/>
              <a:gd name="T51" fmla="*/ 301 h 842"/>
              <a:gd name="T52" fmla="*/ 360 w 466"/>
              <a:gd name="T53" fmla="*/ 281 h 842"/>
              <a:gd name="T54" fmla="*/ 325 w 466"/>
              <a:gd name="T55" fmla="*/ 117 h 842"/>
              <a:gd name="T56" fmla="*/ 359 w 466"/>
              <a:gd name="T57" fmla="*/ 70 h 842"/>
              <a:gd name="T58" fmla="*/ 318 w 466"/>
              <a:gd name="T59" fmla="*/ 15 h 842"/>
              <a:gd name="T60" fmla="*/ 271 w 466"/>
              <a:gd name="T61" fmla="*/ 37 h 842"/>
              <a:gd name="T62" fmla="*/ 162 w 466"/>
              <a:gd name="T63" fmla="*/ 14 h 842"/>
              <a:gd name="T64" fmla="*/ 128 w 466"/>
              <a:gd name="T65" fmla="*/ 56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66" h="842">
                <a:moveTo>
                  <a:pt x="128" y="56"/>
                </a:moveTo>
                <a:cubicBezTo>
                  <a:pt x="128" y="86"/>
                  <a:pt x="145" y="98"/>
                  <a:pt x="157" y="116"/>
                </a:cubicBezTo>
                <a:cubicBezTo>
                  <a:pt x="189" y="162"/>
                  <a:pt x="124" y="273"/>
                  <a:pt x="195" y="302"/>
                </a:cubicBezTo>
                <a:cubicBezTo>
                  <a:pt x="212" y="308"/>
                  <a:pt x="241" y="310"/>
                  <a:pt x="257" y="314"/>
                </a:cubicBezTo>
                <a:cubicBezTo>
                  <a:pt x="257" y="339"/>
                  <a:pt x="243" y="376"/>
                  <a:pt x="232" y="397"/>
                </a:cubicBezTo>
                <a:cubicBezTo>
                  <a:pt x="220" y="418"/>
                  <a:pt x="223" y="402"/>
                  <a:pt x="206" y="425"/>
                </a:cubicBezTo>
                <a:cubicBezTo>
                  <a:pt x="151" y="497"/>
                  <a:pt x="251" y="481"/>
                  <a:pt x="194" y="555"/>
                </a:cubicBezTo>
                <a:cubicBezTo>
                  <a:pt x="160" y="600"/>
                  <a:pt x="174" y="555"/>
                  <a:pt x="134" y="583"/>
                </a:cubicBezTo>
                <a:cubicBezTo>
                  <a:pt x="118" y="593"/>
                  <a:pt x="130" y="598"/>
                  <a:pt x="101" y="598"/>
                </a:cubicBezTo>
                <a:cubicBezTo>
                  <a:pt x="75" y="598"/>
                  <a:pt x="101" y="588"/>
                  <a:pt x="61" y="585"/>
                </a:cubicBezTo>
                <a:cubicBezTo>
                  <a:pt x="71" y="607"/>
                  <a:pt x="63" y="608"/>
                  <a:pt x="71" y="629"/>
                </a:cubicBezTo>
                <a:cubicBezTo>
                  <a:pt x="79" y="651"/>
                  <a:pt x="134" y="667"/>
                  <a:pt x="50" y="717"/>
                </a:cubicBezTo>
                <a:cubicBezTo>
                  <a:pt x="12" y="740"/>
                  <a:pt x="9" y="728"/>
                  <a:pt x="0" y="754"/>
                </a:cubicBezTo>
                <a:cubicBezTo>
                  <a:pt x="28" y="768"/>
                  <a:pt x="3" y="748"/>
                  <a:pt x="60" y="775"/>
                </a:cubicBezTo>
                <a:cubicBezTo>
                  <a:pt x="93" y="790"/>
                  <a:pt x="70" y="769"/>
                  <a:pt x="125" y="799"/>
                </a:cubicBezTo>
                <a:cubicBezTo>
                  <a:pt x="154" y="814"/>
                  <a:pt x="129" y="796"/>
                  <a:pt x="179" y="826"/>
                </a:cubicBezTo>
                <a:cubicBezTo>
                  <a:pt x="206" y="842"/>
                  <a:pt x="216" y="829"/>
                  <a:pt x="250" y="829"/>
                </a:cubicBezTo>
                <a:lnTo>
                  <a:pt x="400" y="829"/>
                </a:lnTo>
                <a:cubicBezTo>
                  <a:pt x="398" y="769"/>
                  <a:pt x="371" y="797"/>
                  <a:pt x="351" y="714"/>
                </a:cubicBezTo>
                <a:cubicBezTo>
                  <a:pt x="346" y="693"/>
                  <a:pt x="347" y="687"/>
                  <a:pt x="352" y="666"/>
                </a:cubicBezTo>
                <a:cubicBezTo>
                  <a:pt x="437" y="666"/>
                  <a:pt x="392" y="668"/>
                  <a:pt x="440" y="693"/>
                </a:cubicBezTo>
                <a:cubicBezTo>
                  <a:pt x="466" y="644"/>
                  <a:pt x="440" y="603"/>
                  <a:pt x="440" y="497"/>
                </a:cubicBezTo>
                <a:cubicBezTo>
                  <a:pt x="441" y="421"/>
                  <a:pt x="449" y="433"/>
                  <a:pt x="408" y="393"/>
                </a:cubicBezTo>
                <a:cubicBezTo>
                  <a:pt x="383" y="368"/>
                  <a:pt x="364" y="350"/>
                  <a:pt x="325" y="341"/>
                </a:cubicBezTo>
                <a:lnTo>
                  <a:pt x="325" y="314"/>
                </a:lnTo>
                <a:cubicBezTo>
                  <a:pt x="344" y="309"/>
                  <a:pt x="334" y="312"/>
                  <a:pt x="346" y="301"/>
                </a:cubicBezTo>
                <a:cubicBezTo>
                  <a:pt x="346" y="300"/>
                  <a:pt x="359" y="283"/>
                  <a:pt x="360" y="281"/>
                </a:cubicBezTo>
                <a:cubicBezTo>
                  <a:pt x="406" y="195"/>
                  <a:pt x="325" y="201"/>
                  <a:pt x="325" y="117"/>
                </a:cubicBezTo>
                <a:cubicBezTo>
                  <a:pt x="325" y="96"/>
                  <a:pt x="334" y="107"/>
                  <a:pt x="359" y="70"/>
                </a:cubicBezTo>
                <a:cubicBezTo>
                  <a:pt x="346" y="19"/>
                  <a:pt x="340" y="15"/>
                  <a:pt x="318" y="15"/>
                </a:cubicBezTo>
                <a:cubicBezTo>
                  <a:pt x="281" y="15"/>
                  <a:pt x="326" y="32"/>
                  <a:pt x="271" y="37"/>
                </a:cubicBezTo>
                <a:cubicBezTo>
                  <a:pt x="197" y="44"/>
                  <a:pt x="234" y="0"/>
                  <a:pt x="162" y="14"/>
                </a:cubicBezTo>
                <a:cubicBezTo>
                  <a:pt x="135" y="20"/>
                  <a:pt x="128" y="27"/>
                  <a:pt x="128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" name="Freeform 59"/>
          <p:cNvSpPr>
            <a:spLocks/>
          </p:cNvSpPr>
          <p:nvPr/>
        </p:nvSpPr>
        <p:spPr bwMode="auto">
          <a:xfrm>
            <a:off x="910058" y="4288280"/>
            <a:ext cx="287689" cy="345878"/>
          </a:xfrm>
          <a:custGeom>
            <a:avLst/>
            <a:gdLst>
              <a:gd name="T0" fmla="*/ 34 w 542"/>
              <a:gd name="T1" fmla="*/ 81 h 582"/>
              <a:gd name="T2" fmla="*/ 35 w 542"/>
              <a:gd name="T3" fmla="*/ 189 h 582"/>
              <a:gd name="T4" fmla="*/ 34 w 542"/>
              <a:gd name="T5" fmla="*/ 298 h 582"/>
              <a:gd name="T6" fmla="*/ 0 w 542"/>
              <a:gd name="T7" fmla="*/ 311 h 582"/>
              <a:gd name="T8" fmla="*/ 24 w 542"/>
              <a:gd name="T9" fmla="*/ 362 h 582"/>
              <a:gd name="T10" fmla="*/ 41 w 542"/>
              <a:gd name="T11" fmla="*/ 385 h 582"/>
              <a:gd name="T12" fmla="*/ 65 w 542"/>
              <a:gd name="T13" fmla="*/ 403 h 582"/>
              <a:gd name="T14" fmla="*/ 111 w 542"/>
              <a:gd name="T15" fmla="*/ 430 h 582"/>
              <a:gd name="T16" fmla="*/ 179 w 542"/>
              <a:gd name="T17" fmla="*/ 444 h 582"/>
              <a:gd name="T18" fmla="*/ 202 w 542"/>
              <a:gd name="T19" fmla="*/ 496 h 582"/>
              <a:gd name="T20" fmla="*/ 359 w 542"/>
              <a:gd name="T21" fmla="*/ 576 h 582"/>
              <a:gd name="T22" fmla="*/ 420 w 542"/>
              <a:gd name="T23" fmla="*/ 570 h 582"/>
              <a:gd name="T24" fmla="*/ 475 w 542"/>
              <a:gd name="T25" fmla="*/ 582 h 582"/>
              <a:gd name="T26" fmla="*/ 486 w 542"/>
              <a:gd name="T27" fmla="*/ 546 h 582"/>
              <a:gd name="T28" fmla="*/ 503 w 542"/>
              <a:gd name="T29" fmla="*/ 516 h 582"/>
              <a:gd name="T30" fmla="*/ 515 w 542"/>
              <a:gd name="T31" fmla="*/ 420 h 582"/>
              <a:gd name="T32" fmla="*/ 542 w 542"/>
              <a:gd name="T33" fmla="*/ 332 h 582"/>
              <a:gd name="T34" fmla="*/ 515 w 542"/>
              <a:gd name="T35" fmla="*/ 298 h 582"/>
              <a:gd name="T36" fmla="*/ 473 w 542"/>
              <a:gd name="T37" fmla="*/ 273 h 582"/>
              <a:gd name="T38" fmla="*/ 339 w 542"/>
              <a:gd name="T39" fmla="*/ 230 h 582"/>
              <a:gd name="T40" fmla="*/ 289 w 542"/>
              <a:gd name="T41" fmla="*/ 185 h 582"/>
              <a:gd name="T42" fmla="*/ 262 w 542"/>
              <a:gd name="T43" fmla="*/ 111 h 582"/>
              <a:gd name="T44" fmla="*/ 197 w 542"/>
              <a:gd name="T45" fmla="*/ 74 h 582"/>
              <a:gd name="T46" fmla="*/ 162 w 542"/>
              <a:gd name="T47" fmla="*/ 61 h 582"/>
              <a:gd name="T48" fmla="*/ 136 w 542"/>
              <a:gd name="T49" fmla="*/ 33 h 582"/>
              <a:gd name="T50" fmla="*/ 81 w 542"/>
              <a:gd name="T51" fmla="*/ 33 h 582"/>
              <a:gd name="T52" fmla="*/ 68 w 542"/>
              <a:gd name="T53" fmla="*/ 0 h 582"/>
              <a:gd name="T54" fmla="*/ 48 w 542"/>
              <a:gd name="T55" fmla="*/ 0 h 582"/>
              <a:gd name="T56" fmla="*/ 31 w 542"/>
              <a:gd name="T57" fmla="*/ 38 h 582"/>
              <a:gd name="T58" fmla="*/ 34 w 542"/>
              <a:gd name="T59" fmla="*/ 81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42" h="582">
                <a:moveTo>
                  <a:pt x="34" y="81"/>
                </a:moveTo>
                <a:cubicBezTo>
                  <a:pt x="34" y="137"/>
                  <a:pt x="23" y="130"/>
                  <a:pt x="35" y="189"/>
                </a:cubicBezTo>
                <a:cubicBezTo>
                  <a:pt x="41" y="218"/>
                  <a:pt x="34" y="254"/>
                  <a:pt x="34" y="298"/>
                </a:cubicBezTo>
                <a:cubicBezTo>
                  <a:pt x="20" y="305"/>
                  <a:pt x="18" y="307"/>
                  <a:pt x="0" y="311"/>
                </a:cubicBezTo>
                <a:cubicBezTo>
                  <a:pt x="3" y="342"/>
                  <a:pt x="9" y="341"/>
                  <a:pt x="24" y="362"/>
                </a:cubicBezTo>
                <a:lnTo>
                  <a:pt x="41" y="385"/>
                </a:lnTo>
                <a:cubicBezTo>
                  <a:pt x="43" y="388"/>
                  <a:pt x="59" y="400"/>
                  <a:pt x="65" y="403"/>
                </a:cubicBezTo>
                <a:lnTo>
                  <a:pt x="111" y="430"/>
                </a:lnTo>
                <a:cubicBezTo>
                  <a:pt x="145" y="440"/>
                  <a:pt x="154" y="422"/>
                  <a:pt x="179" y="444"/>
                </a:cubicBezTo>
                <a:cubicBezTo>
                  <a:pt x="201" y="464"/>
                  <a:pt x="190" y="479"/>
                  <a:pt x="202" y="496"/>
                </a:cubicBezTo>
                <a:cubicBezTo>
                  <a:pt x="207" y="504"/>
                  <a:pt x="355" y="576"/>
                  <a:pt x="359" y="576"/>
                </a:cubicBezTo>
                <a:cubicBezTo>
                  <a:pt x="392" y="576"/>
                  <a:pt x="394" y="567"/>
                  <a:pt x="420" y="570"/>
                </a:cubicBezTo>
                <a:cubicBezTo>
                  <a:pt x="448" y="572"/>
                  <a:pt x="436" y="581"/>
                  <a:pt x="475" y="582"/>
                </a:cubicBezTo>
                <a:cubicBezTo>
                  <a:pt x="475" y="542"/>
                  <a:pt x="473" y="568"/>
                  <a:pt x="486" y="546"/>
                </a:cubicBezTo>
                <a:lnTo>
                  <a:pt x="503" y="516"/>
                </a:lnTo>
                <a:cubicBezTo>
                  <a:pt x="536" y="471"/>
                  <a:pt x="515" y="520"/>
                  <a:pt x="515" y="420"/>
                </a:cubicBezTo>
                <a:cubicBezTo>
                  <a:pt x="515" y="376"/>
                  <a:pt x="542" y="435"/>
                  <a:pt x="542" y="332"/>
                </a:cubicBezTo>
                <a:cubicBezTo>
                  <a:pt x="542" y="314"/>
                  <a:pt x="526" y="304"/>
                  <a:pt x="515" y="298"/>
                </a:cubicBezTo>
                <a:cubicBezTo>
                  <a:pt x="488" y="284"/>
                  <a:pt x="498" y="297"/>
                  <a:pt x="473" y="273"/>
                </a:cubicBezTo>
                <a:cubicBezTo>
                  <a:pt x="427" y="229"/>
                  <a:pt x="411" y="196"/>
                  <a:pt x="339" y="230"/>
                </a:cubicBezTo>
                <a:cubicBezTo>
                  <a:pt x="322" y="205"/>
                  <a:pt x="311" y="206"/>
                  <a:pt x="289" y="185"/>
                </a:cubicBezTo>
                <a:cubicBezTo>
                  <a:pt x="257" y="153"/>
                  <a:pt x="274" y="152"/>
                  <a:pt x="262" y="111"/>
                </a:cubicBezTo>
                <a:cubicBezTo>
                  <a:pt x="251" y="76"/>
                  <a:pt x="228" y="86"/>
                  <a:pt x="197" y="74"/>
                </a:cubicBezTo>
                <a:lnTo>
                  <a:pt x="162" y="61"/>
                </a:lnTo>
                <a:cubicBezTo>
                  <a:pt x="132" y="48"/>
                  <a:pt x="151" y="62"/>
                  <a:pt x="136" y="33"/>
                </a:cubicBezTo>
                <a:lnTo>
                  <a:pt x="81" y="33"/>
                </a:lnTo>
                <a:cubicBezTo>
                  <a:pt x="74" y="20"/>
                  <a:pt x="72" y="17"/>
                  <a:pt x="68" y="0"/>
                </a:cubicBezTo>
                <a:lnTo>
                  <a:pt x="48" y="0"/>
                </a:lnTo>
                <a:cubicBezTo>
                  <a:pt x="40" y="27"/>
                  <a:pt x="39" y="9"/>
                  <a:pt x="31" y="38"/>
                </a:cubicBezTo>
                <a:cubicBezTo>
                  <a:pt x="20" y="76"/>
                  <a:pt x="34" y="57"/>
                  <a:pt x="34" y="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4" name="Freeform 60"/>
          <p:cNvSpPr>
            <a:spLocks/>
          </p:cNvSpPr>
          <p:nvPr/>
        </p:nvSpPr>
        <p:spPr bwMode="auto">
          <a:xfrm>
            <a:off x="1692566" y="4192201"/>
            <a:ext cx="281936" cy="371504"/>
          </a:xfrm>
          <a:custGeom>
            <a:avLst/>
            <a:gdLst>
              <a:gd name="T0" fmla="*/ 208 w 526"/>
              <a:gd name="T1" fmla="*/ 170 h 630"/>
              <a:gd name="T2" fmla="*/ 121 w 526"/>
              <a:gd name="T3" fmla="*/ 192 h 630"/>
              <a:gd name="T4" fmla="*/ 106 w 526"/>
              <a:gd name="T5" fmla="*/ 279 h 630"/>
              <a:gd name="T6" fmla="*/ 56 w 526"/>
              <a:gd name="T7" fmla="*/ 330 h 630"/>
              <a:gd name="T8" fmla="*/ 53 w 526"/>
              <a:gd name="T9" fmla="*/ 334 h 630"/>
              <a:gd name="T10" fmla="*/ 50 w 526"/>
              <a:gd name="T11" fmla="*/ 337 h 630"/>
              <a:gd name="T12" fmla="*/ 37 w 526"/>
              <a:gd name="T13" fmla="*/ 352 h 630"/>
              <a:gd name="T14" fmla="*/ 61 w 526"/>
              <a:gd name="T15" fmla="*/ 411 h 630"/>
              <a:gd name="T16" fmla="*/ 118 w 526"/>
              <a:gd name="T17" fmla="*/ 456 h 630"/>
              <a:gd name="T18" fmla="*/ 181 w 526"/>
              <a:gd name="T19" fmla="*/ 494 h 630"/>
              <a:gd name="T20" fmla="*/ 222 w 526"/>
              <a:gd name="T21" fmla="*/ 561 h 630"/>
              <a:gd name="T22" fmla="*/ 248 w 526"/>
              <a:gd name="T23" fmla="*/ 590 h 630"/>
              <a:gd name="T24" fmla="*/ 221 w 526"/>
              <a:gd name="T25" fmla="*/ 630 h 630"/>
              <a:gd name="T26" fmla="*/ 306 w 526"/>
              <a:gd name="T27" fmla="*/ 607 h 630"/>
              <a:gd name="T28" fmla="*/ 377 w 526"/>
              <a:gd name="T29" fmla="*/ 569 h 630"/>
              <a:gd name="T30" fmla="*/ 357 w 526"/>
              <a:gd name="T31" fmla="*/ 468 h 630"/>
              <a:gd name="T32" fmla="*/ 377 w 526"/>
              <a:gd name="T33" fmla="*/ 461 h 630"/>
              <a:gd name="T34" fmla="*/ 445 w 526"/>
              <a:gd name="T35" fmla="*/ 434 h 630"/>
              <a:gd name="T36" fmla="*/ 468 w 526"/>
              <a:gd name="T37" fmla="*/ 362 h 630"/>
              <a:gd name="T38" fmla="*/ 476 w 526"/>
              <a:gd name="T39" fmla="*/ 323 h 630"/>
              <a:gd name="T40" fmla="*/ 516 w 526"/>
              <a:gd name="T41" fmla="*/ 234 h 630"/>
              <a:gd name="T42" fmla="*/ 526 w 526"/>
              <a:gd name="T43" fmla="*/ 115 h 630"/>
              <a:gd name="T44" fmla="*/ 496 w 526"/>
              <a:gd name="T45" fmla="*/ 98 h 630"/>
              <a:gd name="T46" fmla="*/ 485 w 526"/>
              <a:gd name="T47" fmla="*/ 61 h 630"/>
              <a:gd name="T48" fmla="*/ 417 w 526"/>
              <a:gd name="T49" fmla="*/ 35 h 630"/>
              <a:gd name="T50" fmla="*/ 413 w 526"/>
              <a:gd name="T51" fmla="*/ 32 h 630"/>
              <a:gd name="T52" fmla="*/ 391 w 526"/>
              <a:gd name="T53" fmla="*/ 0 h 630"/>
              <a:gd name="T54" fmla="*/ 350 w 526"/>
              <a:gd name="T55" fmla="*/ 0 h 630"/>
              <a:gd name="T56" fmla="*/ 293 w 526"/>
              <a:gd name="T57" fmla="*/ 99 h 630"/>
              <a:gd name="T58" fmla="*/ 242 w 526"/>
              <a:gd name="T59" fmla="*/ 164 h 630"/>
              <a:gd name="T60" fmla="*/ 208 w 526"/>
              <a:gd name="T61" fmla="*/ 170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26" h="630">
                <a:moveTo>
                  <a:pt x="208" y="170"/>
                </a:moveTo>
                <a:cubicBezTo>
                  <a:pt x="188" y="170"/>
                  <a:pt x="137" y="131"/>
                  <a:pt x="121" y="192"/>
                </a:cubicBezTo>
                <a:cubicBezTo>
                  <a:pt x="109" y="238"/>
                  <a:pt x="136" y="247"/>
                  <a:pt x="106" y="279"/>
                </a:cubicBezTo>
                <a:lnTo>
                  <a:pt x="56" y="330"/>
                </a:lnTo>
                <a:cubicBezTo>
                  <a:pt x="55" y="331"/>
                  <a:pt x="54" y="333"/>
                  <a:pt x="53" y="334"/>
                </a:cubicBezTo>
                <a:cubicBezTo>
                  <a:pt x="52" y="335"/>
                  <a:pt x="51" y="336"/>
                  <a:pt x="50" y="337"/>
                </a:cubicBezTo>
                <a:lnTo>
                  <a:pt x="37" y="352"/>
                </a:lnTo>
                <a:cubicBezTo>
                  <a:pt x="0" y="401"/>
                  <a:pt x="61" y="411"/>
                  <a:pt x="61" y="411"/>
                </a:cubicBezTo>
                <a:cubicBezTo>
                  <a:pt x="90" y="426"/>
                  <a:pt x="83" y="438"/>
                  <a:pt x="118" y="456"/>
                </a:cubicBezTo>
                <a:lnTo>
                  <a:pt x="181" y="494"/>
                </a:lnTo>
                <a:cubicBezTo>
                  <a:pt x="227" y="523"/>
                  <a:pt x="194" y="512"/>
                  <a:pt x="222" y="561"/>
                </a:cubicBezTo>
                <a:cubicBezTo>
                  <a:pt x="237" y="587"/>
                  <a:pt x="231" y="566"/>
                  <a:pt x="248" y="590"/>
                </a:cubicBezTo>
                <a:cubicBezTo>
                  <a:pt x="224" y="615"/>
                  <a:pt x="224" y="596"/>
                  <a:pt x="221" y="630"/>
                </a:cubicBezTo>
                <a:cubicBezTo>
                  <a:pt x="261" y="629"/>
                  <a:pt x="274" y="614"/>
                  <a:pt x="306" y="607"/>
                </a:cubicBezTo>
                <a:cubicBezTo>
                  <a:pt x="358" y="594"/>
                  <a:pt x="353" y="615"/>
                  <a:pt x="377" y="569"/>
                </a:cubicBezTo>
                <a:cubicBezTo>
                  <a:pt x="380" y="544"/>
                  <a:pt x="337" y="553"/>
                  <a:pt x="357" y="468"/>
                </a:cubicBezTo>
                <a:cubicBezTo>
                  <a:pt x="368" y="462"/>
                  <a:pt x="370" y="464"/>
                  <a:pt x="377" y="461"/>
                </a:cubicBezTo>
                <a:cubicBezTo>
                  <a:pt x="421" y="444"/>
                  <a:pt x="397" y="435"/>
                  <a:pt x="445" y="434"/>
                </a:cubicBezTo>
                <a:cubicBezTo>
                  <a:pt x="446" y="380"/>
                  <a:pt x="456" y="429"/>
                  <a:pt x="468" y="362"/>
                </a:cubicBezTo>
                <a:cubicBezTo>
                  <a:pt x="471" y="348"/>
                  <a:pt x="472" y="336"/>
                  <a:pt x="476" y="323"/>
                </a:cubicBezTo>
                <a:cubicBezTo>
                  <a:pt x="507" y="229"/>
                  <a:pt x="506" y="263"/>
                  <a:pt x="516" y="234"/>
                </a:cubicBezTo>
                <a:cubicBezTo>
                  <a:pt x="521" y="223"/>
                  <a:pt x="525" y="129"/>
                  <a:pt x="526" y="115"/>
                </a:cubicBezTo>
                <a:cubicBezTo>
                  <a:pt x="505" y="105"/>
                  <a:pt x="507" y="115"/>
                  <a:pt x="496" y="98"/>
                </a:cubicBezTo>
                <a:cubicBezTo>
                  <a:pt x="490" y="88"/>
                  <a:pt x="493" y="76"/>
                  <a:pt x="485" y="61"/>
                </a:cubicBezTo>
                <a:cubicBezTo>
                  <a:pt x="478" y="54"/>
                  <a:pt x="446" y="56"/>
                  <a:pt x="417" y="35"/>
                </a:cubicBezTo>
                <a:cubicBezTo>
                  <a:pt x="416" y="34"/>
                  <a:pt x="414" y="33"/>
                  <a:pt x="413" y="32"/>
                </a:cubicBezTo>
                <a:cubicBezTo>
                  <a:pt x="390" y="13"/>
                  <a:pt x="395" y="15"/>
                  <a:pt x="391" y="0"/>
                </a:cubicBezTo>
                <a:lnTo>
                  <a:pt x="350" y="0"/>
                </a:lnTo>
                <a:cubicBezTo>
                  <a:pt x="340" y="26"/>
                  <a:pt x="317" y="25"/>
                  <a:pt x="293" y="99"/>
                </a:cubicBezTo>
                <a:cubicBezTo>
                  <a:pt x="281" y="133"/>
                  <a:pt x="272" y="150"/>
                  <a:pt x="242" y="164"/>
                </a:cubicBezTo>
                <a:cubicBezTo>
                  <a:pt x="233" y="168"/>
                  <a:pt x="225" y="170"/>
                  <a:pt x="208" y="1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5" name="Freeform 61"/>
          <p:cNvSpPr>
            <a:spLocks noEditPoints="1"/>
          </p:cNvSpPr>
          <p:nvPr/>
        </p:nvSpPr>
        <p:spPr bwMode="auto">
          <a:xfrm>
            <a:off x="691416" y="3634952"/>
            <a:ext cx="276178" cy="390717"/>
          </a:xfrm>
          <a:custGeom>
            <a:avLst/>
            <a:gdLst>
              <a:gd name="T0" fmla="*/ 339 w 516"/>
              <a:gd name="T1" fmla="*/ 353 h 661"/>
              <a:gd name="T2" fmla="*/ 339 w 516"/>
              <a:gd name="T3" fmla="*/ 393 h 661"/>
              <a:gd name="T4" fmla="*/ 272 w 516"/>
              <a:gd name="T5" fmla="*/ 373 h 661"/>
              <a:gd name="T6" fmla="*/ 202 w 516"/>
              <a:gd name="T7" fmla="*/ 375 h 661"/>
              <a:gd name="T8" fmla="*/ 217 w 516"/>
              <a:gd name="T9" fmla="*/ 318 h 661"/>
              <a:gd name="T10" fmla="*/ 221 w 516"/>
              <a:gd name="T11" fmla="*/ 282 h 661"/>
              <a:gd name="T12" fmla="*/ 238 w 516"/>
              <a:gd name="T13" fmla="*/ 258 h 661"/>
              <a:gd name="T14" fmla="*/ 244 w 516"/>
              <a:gd name="T15" fmla="*/ 244 h 661"/>
              <a:gd name="T16" fmla="*/ 246 w 516"/>
              <a:gd name="T17" fmla="*/ 239 h 661"/>
              <a:gd name="T18" fmla="*/ 305 w 516"/>
              <a:gd name="T19" fmla="*/ 197 h 661"/>
              <a:gd name="T20" fmla="*/ 340 w 516"/>
              <a:gd name="T21" fmla="*/ 250 h 661"/>
              <a:gd name="T22" fmla="*/ 353 w 516"/>
              <a:gd name="T23" fmla="*/ 258 h 661"/>
              <a:gd name="T24" fmla="*/ 380 w 516"/>
              <a:gd name="T25" fmla="*/ 271 h 661"/>
              <a:gd name="T26" fmla="*/ 339 w 516"/>
              <a:gd name="T27" fmla="*/ 353 h 661"/>
              <a:gd name="T28" fmla="*/ 0 w 516"/>
              <a:gd name="T29" fmla="*/ 170 h 661"/>
              <a:gd name="T30" fmla="*/ 26 w 516"/>
              <a:gd name="T31" fmla="*/ 198 h 661"/>
              <a:gd name="T32" fmla="*/ 77 w 516"/>
              <a:gd name="T33" fmla="*/ 249 h 661"/>
              <a:gd name="T34" fmla="*/ 127 w 516"/>
              <a:gd name="T35" fmla="*/ 274 h 661"/>
              <a:gd name="T36" fmla="*/ 140 w 516"/>
              <a:gd name="T37" fmla="*/ 302 h 661"/>
              <a:gd name="T38" fmla="*/ 156 w 516"/>
              <a:gd name="T39" fmla="*/ 326 h 661"/>
              <a:gd name="T40" fmla="*/ 129 w 516"/>
              <a:gd name="T41" fmla="*/ 427 h 661"/>
              <a:gd name="T42" fmla="*/ 170 w 516"/>
              <a:gd name="T43" fmla="*/ 461 h 661"/>
              <a:gd name="T44" fmla="*/ 177 w 516"/>
              <a:gd name="T45" fmla="*/ 522 h 661"/>
              <a:gd name="T46" fmla="*/ 175 w 516"/>
              <a:gd name="T47" fmla="*/ 610 h 661"/>
              <a:gd name="T48" fmla="*/ 177 w 516"/>
              <a:gd name="T49" fmla="*/ 639 h 661"/>
              <a:gd name="T50" fmla="*/ 231 w 516"/>
              <a:gd name="T51" fmla="*/ 619 h 661"/>
              <a:gd name="T52" fmla="*/ 292 w 516"/>
              <a:gd name="T53" fmla="*/ 624 h 661"/>
              <a:gd name="T54" fmla="*/ 333 w 516"/>
              <a:gd name="T55" fmla="*/ 597 h 661"/>
              <a:gd name="T56" fmla="*/ 415 w 516"/>
              <a:gd name="T57" fmla="*/ 618 h 661"/>
              <a:gd name="T58" fmla="*/ 431 w 516"/>
              <a:gd name="T59" fmla="*/ 607 h 661"/>
              <a:gd name="T60" fmla="*/ 516 w 516"/>
              <a:gd name="T61" fmla="*/ 509 h 661"/>
              <a:gd name="T62" fmla="*/ 490 w 516"/>
              <a:gd name="T63" fmla="*/ 480 h 661"/>
              <a:gd name="T64" fmla="*/ 486 w 516"/>
              <a:gd name="T65" fmla="*/ 477 h 661"/>
              <a:gd name="T66" fmla="*/ 483 w 516"/>
              <a:gd name="T67" fmla="*/ 474 h 661"/>
              <a:gd name="T68" fmla="*/ 479 w 516"/>
              <a:gd name="T69" fmla="*/ 471 h 661"/>
              <a:gd name="T70" fmla="*/ 455 w 516"/>
              <a:gd name="T71" fmla="*/ 454 h 661"/>
              <a:gd name="T72" fmla="*/ 436 w 516"/>
              <a:gd name="T73" fmla="*/ 385 h 661"/>
              <a:gd name="T74" fmla="*/ 407 w 516"/>
              <a:gd name="T75" fmla="*/ 353 h 661"/>
              <a:gd name="T76" fmla="*/ 422 w 516"/>
              <a:gd name="T77" fmla="*/ 327 h 661"/>
              <a:gd name="T78" fmla="*/ 479 w 516"/>
              <a:gd name="T79" fmla="*/ 221 h 661"/>
              <a:gd name="T80" fmla="*/ 502 w 516"/>
              <a:gd name="T81" fmla="*/ 190 h 661"/>
              <a:gd name="T82" fmla="*/ 479 w 516"/>
              <a:gd name="T83" fmla="*/ 138 h 661"/>
              <a:gd name="T84" fmla="*/ 447 w 516"/>
              <a:gd name="T85" fmla="*/ 132 h 661"/>
              <a:gd name="T86" fmla="*/ 421 w 516"/>
              <a:gd name="T87" fmla="*/ 128 h 661"/>
              <a:gd name="T88" fmla="*/ 395 w 516"/>
              <a:gd name="T89" fmla="*/ 115 h 661"/>
              <a:gd name="T90" fmla="*/ 330 w 516"/>
              <a:gd name="T91" fmla="*/ 91 h 661"/>
              <a:gd name="T92" fmla="*/ 271 w 516"/>
              <a:gd name="T93" fmla="*/ 62 h 661"/>
              <a:gd name="T94" fmla="*/ 224 w 516"/>
              <a:gd name="T95" fmla="*/ 61 h 661"/>
              <a:gd name="T96" fmla="*/ 197 w 516"/>
              <a:gd name="T97" fmla="*/ 0 h 661"/>
              <a:gd name="T98" fmla="*/ 145 w 516"/>
              <a:gd name="T99" fmla="*/ 37 h 661"/>
              <a:gd name="T100" fmla="*/ 101 w 516"/>
              <a:gd name="T101" fmla="*/ 87 h 661"/>
              <a:gd name="T102" fmla="*/ 0 w 516"/>
              <a:gd name="T103" fmla="*/ 170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16" h="661">
                <a:moveTo>
                  <a:pt x="339" y="353"/>
                </a:moveTo>
                <a:lnTo>
                  <a:pt x="339" y="393"/>
                </a:lnTo>
                <a:cubicBezTo>
                  <a:pt x="295" y="393"/>
                  <a:pt x="303" y="394"/>
                  <a:pt x="272" y="373"/>
                </a:cubicBezTo>
                <a:cubicBezTo>
                  <a:pt x="243" y="381"/>
                  <a:pt x="217" y="416"/>
                  <a:pt x="202" y="375"/>
                </a:cubicBezTo>
                <a:cubicBezTo>
                  <a:pt x="192" y="349"/>
                  <a:pt x="211" y="366"/>
                  <a:pt x="217" y="318"/>
                </a:cubicBezTo>
                <a:cubicBezTo>
                  <a:pt x="219" y="301"/>
                  <a:pt x="214" y="299"/>
                  <a:pt x="221" y="282"/>
                </a:cubicBezTo>
                <a:cubicBezTo>
                  <a:pt x="226" y="269"/>
                  <a:pt x="231" y="270"/>
                  <a:pt x="238" y="258"/>
                </a:cubicBezTo>
                <a:lnTo>
                  <a:pt x="244" y="244"/>
                </a:lnTo>
                <a:cubicBezTo>
                  <a:pt x="245" y="243"/>
                  <a:pt x="246" y="241"/>
                  <a:pt x="246" y="239"/>
                </a:cubicBezTo>
                <a:cubicBezTo>
                  <a:pt x="256" y="220"/>
                  <a:pt x="280" y="203"/>
                  <a:pt x="305" y="197"/>
                </a:cubicBezTo>
                <a:cubicBezTo>
                  <a:pt x="334" y="239"/>
                  <a:pt x="303" y="227"/>
                  <a:pt x="340" y="250"/>
                </a:cubicBezTo>
                <a:lnTo>
                  <a:pt x="353" y="258"/>
                </a:lnTo>
                <a:cubicBezTo>
                  <a:pt x="370" y="267"/>
                  <a:pt x="357" y="265"/>
                  <a:pt x="380" y="271"/>
                </a:cubicBezTo>
                <a:cubicBezTo>
                  <a:pt x="379" y="333"/>
                  <a:pt x="339" y="321"/>
                  <a:pt x="339" y="353"/>
                </a:cubicBezTo>
                <a:close/>
                <a:moveTo>
                  <a:pt x="0" y="170"/>
                </a:moveTo>
                <a:lnTo>
                  <a:pt x="26" y="198"/>
                </a:lnTo>
                <a:cubicBezTo>
                  <a:pt x="42" y="219"/>
                  <a:pt x="33" y="239"/>
                  <a:pt x="77" y="249"/>
                </a:cubicBezTo>
                <a:cubicBezTo>
                  <a:pt x="108" y="256"/>
                  <a:pt x="111" y="249"/>
                  <a:pt x="127" y="274"/>
                </a:cubicBezTo>
                <a:cubicBezTo>
                  <a:pt x="134" y="285"/>
                  <a:pt x="134" y="291"/>
                  <a:pt x="140" y="302"/>
                </a:cubicBezTo>
                <a:cubicBezTo>
                  <a:pt x="146" y="314"/>
                  <a:pt x="156" y="319"/>
                  <a:pt x="156" y="326"/>
                </a:cubicBezTo>
                <a:cubicBezTo>
                  <a:pt x="156" y="369"/>
                  <a:pt x="129" y="348"/>
                  <a:pt x="129" y="427"/>
                </a:cubicBezTo>
                <a:cubicBezTo>
                  <a:pt x="129" y="461"/>
                  <a:pt x="137" y="461"/>
                  <a:pt x="170" y="461"/>
                </a:cubicBezTo>
                <a:cubicBezTo>
                  <a:pt x="180" y="506"/>
                  <a:pt x="181" y="471"/>
                  <a:pt x="177" y="522"/>
                </a:cubicBezTo>
                <a:cubicBezTo>
                  <a:pt x="175" y="552"/>
                  <a:pt x="178" y="580"/>
                  <a:pt x="175" y="610"/>
                </a:cubicBezTo>
                <a:cubicBezTo>
                  <a:pt x="173" y="635"/>
                  <a:pt x="164" y="626"/>
                  <a:pt x="177" y="639"/>
                </a:cubicBezTo>
                <a:cubicBezTo>
                  <a:pt x="199" y="661"/>
                  <a:pt x="194" y="622"/>
                  <a:pt x="231" y="619"/>
                </a:cubicBezTo>
                <a:lnTo>
                  <a:pt x="292" y="624"/>
                </a:lnTo>
                <a:cubicBezTo>
                  <a:pt x="309" y="624"/>
                  <a:pt x="317" y="607"/>
                  <a:pt x="333" y="597"/>
                </a:cubicBezTo>
                <a:cubicBezTo>
                  <a:pt x="362" y="612"/>
                  <a:pt x="380" y="635"/>
                  <a:pt x="415" y="618"/>
                </a:cubicBezTo>
                <a:cubicBezTo>
                  <a:pt x="440" y="607"/>
                  <a:pt x="417" y="616"/>
                  <a:pt x="431" y="607"/>
                </a:cubicBezTo>
                <a:cubicBezTo>
                  <a:pt x="448" y="597"/>
                  <a:pt x="516" y="598"/>
                  <a:pt x="516" y="509"/>
                </a:cubicBezTo>
                <a:cubicBezTo>
                  <a:pt x="516" y="487"/>
                  <a:pt x="505" y="492"/>
                  <a:pt x="490" y="480"/>
                </a:cubicBezTo>
                <a:cubicBezTo>
                  <a:pt x="489" y="479"/>
                  <a:pt x="487" y="478"/>
                  <a:pt x="486" y="477"/>
                </a:cubicBezTo>
                <a:cubicBezTo>
                  <a:pt x="485" y="476"/>
                  <a:pt x="484" y="475"/>
                  <a:pt x="483" y="474"/>
                </a:cubicBezTo>
                <a:cubicBezTo>
                  <a:pt x="481" y="473"/>
                  <a:pt x="480" y="472"/>
                  <a:pt x="479" y="471"/>
                </a:cubicBezTo>
                <a:lnTo>
                  <a:pt x="455" y="454"/>
                </a:lnTo>
                <a:cubicBezTo>
                  <a:pt x="455" y="412"/>
                  <a:pt x="460" y="416"/>
                  <a:pt x="436" y="385"/>
                </a:cubicBezTo>
                <a:lnTo>
                  <a:pt x="407" y="353"/>
                </a:lnTo>
                <a:cubicBezTo>
                  <a:pt x="413" y="341"/>
                  <a:pt x="414" y="339"/>
                  <a:pt x="422" y="327"/>
                </a:cubicBezTo>
                <a:lnTo>
                  <a:pt x="479" y="221"/>
                </a:lnTo>
                <a:cubicBezTo>
                  <a:pt x="489" y="202"/>
                  <a:pt x="495" y="205"/>
                  <a:pt x="502" y="190"/>
                </a:cubicBezTo>
                <a:cubicBezTo>
                  <a:pt x="511" y="171"/>
                  <a:pt x="501" y="148"/>
                  <a:pt x="479" y="138"/>
                </a:cubicBezTo>
                <a:cubicBezTo>
                  <a:pt x="467" y="133"/>
                  <a:pt x="453" y="132"/>
                  <a:pt x="447" y="132"/>
                </a:cubicBezTo>
                <a:cubicBezTo>
                  <a:pt x="416" y="129"/>
                  <a:pt x="451" y="140"/>
                  <a:pt x="421" y="128"/>
                </a:cubicBezTo>
                <a:cubicBezTo>
                  <a:pt x="411" y="125"/>
                  <a:pt x="410" y="122"/>
                  <a:pt x="395" y="115"/>
                </a:cubicBezTo>
                <a:lnTo>
                  <a:pt x="330" y="91"/>
                </a:lnTo>
                <a:cubicBezTo>
                  <a:pt x="274" y="75"/>
                  <a:pt x="311" y="68"/>
                  <a:pt x="271" y="62"/>
                </a:cubicBezTo>
                <a:cubicBezTo>
                  <a:pt x="261" y="60"/>
                  <a:pt x="236" y="61"/>
                  <a:pt x="224" y="61"/>
                </a:cubicBezTo>
                <a:cubicBezTo>
                  <a:pt x="210" y="1"/>
                  <a:pt x="205" y="31"/>
                  <a:pt x="197" y="0"/>
                </a:cubicBezTo>
                <a:cubicBezTo>
                  <a:pt x="164" y="9"/>
                  <a:pt x="173" y="25"/>
                  <a:pt x="145" y="37"/>
                </a:cubicBezTo>
                <a:cubicBezTo>
                  <a:pt x="96" y="58"/>
                  <a:pt x="132" y="8"/>
                  <a:pt x="101" y="87"/>
                </a:cubicBezTo>
                <a:cubicBezTo>
                  <a:pt x="89" y="116"/>
                  <a:pt x="31" y="125"/>
                  <a:pt x="0" y="1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6" name="Freeform 62"/>
          <p:cNvSpPr>
            <a:spLocks/>
          </p:cNvSpPr>
          <p:nvPr/>
        </p:nvSpPr>
        <p:spPr bwMode="auto">
          <a:xfrm>
            <a:off x="748955" y="4006451"/>
            <a:ext cx="299195" cy="262615"/>
          </a:xfrm>
          <a:custGeom>
            <a:avLst/>
            <a:gdLst>
              <a:gd name="T0" fmla="*/ 264 w 569"/>
              <a:gd name="T1" fmla="*/ 26 h 446"/>
              <a:gd name="T2" fmla="*/ 194 w 569"/>
              <a:gd name="T3" fmla="*/ 29 h 446"/>
              <a:gd name="T4" fmla="*/ 87 w 569"/>
              <a:gd name="T5" fmla="*/ 59 h 446"/>
              <a:gd name="T6" fmla="*/ 60 w 569"/>
              <a:gd name="T7" fmla="*/ 79 h 446"/>
              <a:gd name="T8" fmla="*/ 35 w 569"/>
              <a:gd name="T9" fmla="*/ 142 h 446"/>
              <a:gd name="T10" fmla="*/ 0 w 569"/>
              <a:gd name="T11" fmla="*/ 216 h 446"/>
              <a:gd name="T12" fmla="*/ 75 w 569"/>
              <a:gd name="T13" fmla="*/ 290 h 446"/>
              <a:gd name="T14" fmla="*/ 170 w 569"/>
              <a:gd name="T15" fmla="*/ 351 h 446"/>
              <a:gd name="T16" fmla="*/ 191 w 569"/>
              <a:gd name="T17" fmla="*/ 384 h 446"/>
              <a:gd name="T18" fmla="*/ 217 w 569"/>
              <a:gd name="T19" fmla="*/ 412 h 446"/>
              <a:gd name="T20" fmla="*/ 246 w 569"/>
              <a:gd name="T21" fmla="*/ 401 h 446"/>
              <a:gd name="T22" fmla="*/ 271 w 569"/>
              <a:gd name="T23" fmla="*/ 378 h 446"/>
              <a:gd name="T24" fmla="*/ 326 w 569"/>
              <a:gd name="T25" fmla="*/ 405 h 446"/>
              <a:gd name="T26" fmla="*/ 373 w 569"/>
              <a:gd name="T27" fmla="*/ 446 h 446"/>
              <a:gd name="T28" fmla="*/ 420 w 569"/>
              <a:gd name="T29" fmla="*/ 446 h 446"/>
              <a:gd name="T30" fmla="*/ 441 w 569"/>
              <a:gd name="T31" fmla="*/ 399 h 446"/>
              <a:gd name="T32" fmla="*/ 505 w 569"/>
              <a:gd name="T33" fmla="*/ 361 h 446"/>
              <a:gd name="T34" fmla="*/ 569 w 569"/>
              <a:gd name="T35" fmla="*/ 317 h 446"/>
              <a:gd name="T36" fmla="*/ 563 w 569"/>
              <a:gd name="T37" fmla="*/ 263 h 446"/>
              <a:gd name="T38" fmla="*/ 515 w 569"/>
              <a:gd name="T39" fmla="*/ 236 h 446"/>
              <a:gd name="T40" fmla="*/ 492 w 569"/>
              <a:gd name="T41" fmla="*/ 144 h 446"/>
              <a:gd name="T42" fmla="*/ 441 w 569"/>
              <a:gd name="T43" fmla="*/ 73 h 446"/>
              <a:gd name="T44" fmla="*/ 400 w 569"/>
              <a:gd name="T45" fmla="*/ 26 h 446"/>
              <a:gd name="T46" fmla="*/ 335 w 569"/>
              <a:gd name="T47" fmla="*/ 22 h 446"/>
              <a:gd name="T48" fmla="*/ 264 w 569"/>
              <a:gd name="T49" fmla="*/ 26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69" h="446">
                <a:moveTo>
                  <a:pt x="264" y="26"/>
                </a:moveTo>
                <a:lnTo>
                  <a:pt x="194" y="29"/>
                </a:lnTo>
                <a:cubicBezTo>
                  <a:pt x="79" y="42"/>
                  <a:pt x="198" y="0"/>
                  <a:pt x="87" y="59"/>
                </a:cubicBezTo>
                <a:cubicBezTo>
                  <a:pt x="77" y="64"/>
                  <a:pt x="66" y="70"/>
                  <a:pt x="60" y="79"/>
                </a:cubicBezTo>
                <a:cubicBezTo>
                  <a:pt x="45" y="105"/>
                  <a:pt x="61" y="120"/>
                  <a:pt x="35" y="142"/>
                </a:cubicBezTo>
                <a:cubicBezTo>
                  <a:pt x="6" y="168"/>
                  <a:pt x="0" y="154"/>
                  <a:pt x="0" y="216"/>
                </a:cubicBezTo>
                <a:cubicBezTo>
                  <a:pt x="0" y="257"/>
                  <a:pt x="51" y="209"/>
                  <a:pt x="75" y="290"/>
                </a:cubicBezTo>
                <a:cubicBezTo>
                  <a:pt x="89" y="339"/>
                  <a:pt x="62" y="351"/>
                  <a:pt x="170" y="351"/>
                </a:cubicBezTo>
                <a:cubicBezTo>
                  <a:pt x="176" y="374"/>
                  <a:pt x="176" y="367"/>
                  <a:pt x="191" y="384"/>
                </a:cubicBezTo>
                <a:cubicBezTo>
                  <a:pt x="200" y="395"/>
                  <a:pt x="207" y="403"/>
                  <a:pt x="217" y="412"/>
                </a:cubicBezTo>
                <a:cubicBezTo>
                  <a:pt x="231" y="409"/>
                  <a:pt x="234" y="408"/>
                  <a:pt x="246" y="401"/>
                </a:cubicBezTo>
                <a:cubicBezTo>
                  <a:pt x="267" y="387"/>
                  <a:pt x="250" y="394"/>
                  <a:pt x="271" y="378"/>
                </a:cubicBezTo>
                <a:cubicBezTo>
                  <a:pt x="298" y="385"/>
                  <a:pt x="280" y="387"/>
                  <a:pt x="326" y="405"/>
                </a:cubicBezTo>
                <a:cubicBezTo>
                  <a:pt x="363" y="420"/>
                  <a:pt x="352" y="415"/>
                  <a:pt x="373" y="446"/>
                </a:cubicBezTo>
                <a:lnTo>
                  <a:pt x="420" y="446"/>
                </a:lnTo>
                <a:cubicBezTo>
                  <a:pt x="422" y="426"/>
                  <a:pt x="419" y="432"/>
                  <a:pt x="441" y="399"/>
                </a:cubicBezTo>
                <a:cubicBezTo>
                  <a:pt x="468" y="361"/>
                  <a:pt x="470" y="400"/>
                  <a:pt x="505" y="361"/>
                </a:cubicBezTo>
                <a:cubicBezTo>
                  <a:pt x="537" y="326"/>
                  <a:pt x="534" y="341"/>
                  <a:pt x="569" y="317"/>
                </a:cubicBezTo>
                <a:cubicBezTo>
                  <a:pt x="567" y="291"/>
                  <a:pt x="563" y="295"/>
                  <a:pt x="563" y="263"/>
                </a:cubicBezTo>
                <a:cubicBezTo>
                  <a:pt x="524" y="259"/>
                  <a:pt x="567" y="263"/>
                  <a:pt x="515" y="236"/>
                </a:cubicBezTo>
                <a:cubicBezTo>
                  <a:pt x="515" y="180"/>
                  <a:pt x="522" y="176"/>
                  <a:pt x="492" y="144"/>
                </a:cubicBezTo>
                <a:cubicBezTo>
                  <a:pt x="462" y="112"/>
                  <a:pt x="442" y="125"/>
                  <a:pt x="441" y="73"/>
                </a:cubicBezTo>
                <a:cubicBezTo>
                  <a:pt x="384" y="73"/>
                  <a:pt x="410" y="72"/>
                  <a:pt x="400" y="26"/>
                </a:cubicBezTo>
                <a:cubicBezTo>
                  <a:pt x="347" y="0"/>
                  <a:pt x="345" y="19"/>
                  <a:pt x="335" y="22"/>
                </a:cubicBezTo>
                <a:cubicBezTo>
                  <a:pt x="298" y="32"/>
                  <a:pt x="284" y="26"/>
                  <a:pt x="264" y="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7" name="Freeform 63"/>
          <p:cNvSpPr>
            <a:spLocks/>
          </p:cNvSpPr>
          <p:nvPr/>
        </p:nvSpPr>
        <p:spPr bwMode="auto">
          <a:xfrm>
            <a:off x="979105" y="3513251"/>
            <a:ext cx="316460" cy="281825"/>
          </a:xfrm>
          <a:custGeom>
            <a:avLst/>
            <a:gdLst>
              <a:gd name="T0" fmla="*/ 115 w 607"/>
              <a:gd name="T1" fmla="*/ 110 h 485"/>
              <a:gd name="T2" fmla="*/ 113 w 607"/>
              <a:gd name="T3" fmla="*/ 189 h 485"/>
              <a:gd name="T4" fmla="*/ 108 w 607"/>
              <a:gd name="T5" fmla="*/ 266 h 485"/>
              <a:gd name="T6" fmla="*/ 108 w 607"/>
              <a:gd name="T7" fmla="*/ 299 h 485"/>
              <a:gd name="T8" fmla="*/ 23 w 607"/>
              <a:gd name="T9" fmla="*/ 357 h 485"/>
              <a:gd name="T10" fmla="*/ 0 w 607"/>
              <a:gd name="T11" fmla="*/ 388 h 485"/>
              <a:gd name="T12" fmla="*/ 24 w 607"/>
              <a:gd name="T13" fmla="*/ 445 h 485"/>
              <a:gd name="T14" fmla="*/ 139 w 607"/>
              <a:gd name="T15" fmla="*/ 452 h 485"/>
              <a:gd name="T16" fmla="*/ 219 w 607"/>
              <a:gd name="T17" fmla="*/ 420 h 485"/>
              <a:gd name="T18" fmla="*/ 298 w 607"/>
              <a:gd name="T19" fmla="*/ 462 h 485"/>
              <a:gd name="T20" fmla="*/ 343 w 607"/>
              <a:gd name="T21" fmla="*/ 426 h 485"/>
              <a:gd name="T22" fmla="*/ 348 w 607"/>
              <a:gd name="T23" fmla="*/ 424 h 485"/>
              <a:gd name="T24" fmla="*/ 420 w 607"/>
              <a:gd name="T25" fmla="*/ 360 h 485"/>
              <a:gd name="T26" fmla="*/ 479 w 607"/>
              <a:gd name="T27" fmla="*/ 331 h 485"/>
              <a:gd name="T28" fmla="*/ 510 w 607"/>
              <a:gd name="T29" fmla="*/ 258 h 485"/>
              <a:gd name="T30" fmla="*/ 462 w 607"/>
              <a:gd name="T31" fmla="*/ 95 h 485"/>
              <a:gd name="T32" fmla="*/ 413 w 607"/>
              <a:gd name="T33" fmla="*/ 90 h 485"/>
              <a:gd name="T34" fmla="*/ 376 w 607"/>
              <a:gd name="T35" fmla="*/ 73 h 485"/>
              <a:gd name="T36" fmla="*/ 350 w 607"/>
              <a:gd name="T37" fmla="*/ 52 h 485"/>
              <a:gd name="T38" fmla="*/ 204 w 607"/>
              <a:gd name="T39" fmla="*/ 36 h 485"/>
              <a:gd name="T40" fmla="*/ 177 w 607"/>
              <a:gd name="T41" fmla="*/ 63 h 485"/>
              <a:gd name="T42" fmla="*/ 115 w 607"/>
              <a:gd name="T43" fmla="*/ 110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07" h="485">
                <a:moveTo>
                  <a:pt x="115" y="110"/>
                </a:moveTo>
                <a:cubicBezTo>
                  <a:pt x="99" y="170"/>
                  <a:pt x="121" y="161"/>
                  <a:pt x="113" y="189"/>
                </a:cubicBezTo>
                <a:cubicBezTo>
                  <a:pt x="113" y="189"/>
                  <a:pt x="56" y="252"/>
                  <a:pt x="108" y="266"/>
                </a:cubicBezTo>
                <a:lnTo>
                  <a:pt x="108" y="299"/>
                </a:lnTo>
                <a:cubicBezTo>
                  <a:pt x="95" y="303"/>
                  <a:pt x="37" y="344"/>
                  <a:pt x="23" y="357"/>
                </a:cubicBezTo>
                <a:cubicBezTo>
                  <a:pt x="19" y="361"/>
                  <a:pt x="3" y="383"/>
                  <a:pt x="0" y="388"/>
                </a:cubicBezTo>
                <a:lnTo>
                  <a:pt x="24" y="445"/>
                </a:lnTo>
                <a:cubicBezTo>
                  <a:pt x="50" y="485"/>
                  <a:pt x="125" y="461"/>
                  <a:pt x="139" y="452"/>
                </a:cubicBezTo>
                <a:cubicBezTo>
                  <a:pt x="139" y="452"/>
                  <a:pt x="168" y="412"/>
                  <a:pt x="219" y="420"/>
                </a:cubicBezTo>
                <a:cubicBezTo>
                  <a:pt x="271" y="428"/>
                  <a:pt x="272" y="448"/>
                  <a:pt x="298" y="462"/>
                </a:cubicBezTo>
                <a:cubicBezTo>
                  <a:pt x="336" y="442"/>
                  <a:pt x="304" y="445"/>
                  <a:pt x="343" y="426"/>
                </a:cubicBezTo>
                <a:cubicBezTo>
                  <a:pt x="345" y="425"/>
                  <a:pt x="347" y="425"/>
                  <a:pt x="348" y="424"/>
                </a:cubicBezTo>
                <a:cubicBezTo>
                  <a:pt x="414" y="395"/>
                  <a:pt x="403" y="395"/>
                  <a:pt x="420" y="360"/>
                </a:cubicBezTo>
                <a:cubicBezTo>
                  <a:pt x="485" y="360"/>
                  <a:pt x="448" y="361"/>
                  <a:pt x="479" y="331"/>
                </a:cubicBezTo>
                <a:cubicBezTo>
                  <a:pt x="513" y="299"/>
                  <a:pt x="607" y="349"/>
                  <a:pt x="510" y="258"/>
                </a:cubicBezTo>
                <a:cubicBezTo>
                  <a:pt x="455" y="207"/>
                  <a:pt x="519" y="124"/>
                  <a:pt x="462" y="95"/>
                </a:cubicBezTo>
                <a:cubicBezTo>
                  <a:pt x="443" y="85"/>
                  <a:pt x="437" y="91"/>
                  <a:pt x="413" y="90"/>
                </a:cubicBezTo>
                <a:cubicBezTo>
                  <a:pt x="370" y="88"/>
                  <a:pt x="398" y="94"/>
                  <a:pt x="376" y="73"/>
                </a:cubicBezTo>
                <a:lnTo>
                  <a:pt x="350" y="52"/>
                </a:lnTo>
                <a:cubicBezTo>
                  <a:pt x="305" y="20"/>
                  <a:pt x="302" y="0"/>
                  <a:pt x="204" y="36"/>
                </a:cubicBezTo>
                <a:cubicBezTo>
                  <a:pt x="176" y="47"/>
                  <a:pt x="188" y="35"/>
                  <a:pt x="177" y="63"/>
                </a:cubicBezTo>
                <a:cubicBezTo>
                  <a:pt x="161" y="101"/>
                  <a:pt x="169" y="110"/>
                  <a:pt x="115" y="1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8" name="Freeform 64"/>
          <p:cNvSpPr>
            <a:spLocks/>
          </p:cNvSpPr>
          <p:nvPr/>
        </p:nvSpPr>
        <p:spPr bwMode="auto">
          <a:xfrm>
            <a:off x="1163225" y="4422785"/>
            <a:ext cx="339473" cy="288236"/>
          </a:xfrm>
          <a:custGeom>
            <a:avLst/>
            <a:gdLst>
              <a:gd name="T0" fmla="*/ 97 w 646"/>
              <a:gd name="T1" fmla="*/ 49 h 489"/>
              <a:gd name="T2" fmla="*/ 70 w 646"/>
              <a:gd name="T3" fmla="*/ 55 h 489"/>
              <a:gd name="T4" fmla="*/ 97 w 646"/>
              <a:gd name="T5" fmla="*/ 164 h 489"/>
              <a:gd name="T6" fmla="*/ 70 w 646"/>
              <a:gd name="T7" fmla="*/ 225 h 489"/>
              <a:gd name="T8" fmla="*/ 61 w 646"/>
              <a:gd name="T9" fmla="*/ 304 h 489"/>
              <a:gd name="T10" fmla="*/ 42 w 646"/>
              <a:gd name="T11" fmla="*/ 325 h 489"/>
              <a:gd name="T12" fmla="*/ 12 w 646"/>
              <a:gd name="T13" fmla="*/ 377 h 489"/>
              <a:gd name="T14" fmla="*/ 2 w 646"/>
              <a:gd name="T15" fmla="*/ 408 h 489"/>
              <a:gd name="T16" fmla="*/ 36 w 646"/>
              <a:gd name="T17" fmla="*/ 462 h 489"/>
              <a:gd name="T18" fmla="*/ 206 w 646"/>
              <a:gd name="T19" fmla="*/ 489 h 489"/>
              <a:gd name="T20" fmla="*/ 185 w 646"/>
              <a:gd name="T21" fmla="*/ 408 h 489"/>
              <a:gd name="T22" fmla="*/ 221 w 646"/>
              <a:gd name="T23" fmla="*/ 335 h 489"/>
              <a:gd name="T24" fmla="*/ 298 w 646"/>
              <a:gd name="T25" fmla="*/ 317 h 489"/>
              <a:gd name="T26" fmla="*/ 318 w 646"/>
              <a:gd name="T27" fmla="*/ 303 h 489"/>
              <a:gd name="T28" fmla="*/ 341 w 646"/>
              <a:gd name="T29" fmla="*/ 293 h 489"/>
              <a:gd name="T30" fmla="*/ 375 w 646"/>
              <a:gd name="T31" fmla="*/ 320 h 489"/>
              <a:gd name="T32" fmla="*/ 375 w 646"/>
              <a:gd name="T33" fmla="*/ 340 h 489"/>
              <a:gd name="T34" fmla="*/ 395 w 646"/>
              <a:gd name="T35" fmla="*/ 340 h 489"/>
              <a:gd name="T36" fmla="*/ 407 w 646"/>
              <a:gd name="T37" fmla="*/ 324 h 489"/>
              <a:gd name="T38" fmla="*/ 427 w 646"/>
              <a:gd name="T39" fmla="*/ 322 h 489"/>
              <a:gd name="T40" fmla="*/ 467 w 646"/>
              <a:gd name="T41" fmla="*/ 343 h 489"/>
              <a:gd name="T42" fmla="*/ 483 w 646"/>
              <a:gd name="T43" fmla="*/ 355 h 489"/>
              <a:gd name="T44" fmla="*/ 486 w 646"/>
              <a:gd name="T45" fmla="*/ 358 h 489"/>
              <a:gd name="T46" fmla="*/ 538 w 646"/>
              <a:gd name="T47" fmla="*/ 387 h 489"/>
              <a:gd name="T48" fmla="*/ 589 w 646"/>
              <a:gd name="T49" fmla="*/ 351 h 489"/>
              <a:gd name="T50" fmla="*/ 562 w 646"/>
              <a:gd name="T51" fmla="*/ 235 h 489"/>
              <a:gd name="T52" fmla="*/ 547 w 646"/>
              <a:gd name="T53" fmla="*/ 181 h 489"/>
              <a:gd name="T54" fmla="*/ 511 w 646"/>
              <a:gd name="T55" fmla="*/ 171 h 489"/>
              <a:gd name="T56" fmla="*/ 489 w 646"/>
              <a:gd name="T57" fmla="*/ 172 h 489"/>
              <a:gd name="T58" fmla="*/ 405 w 646"/>
              <a:gd name="T59" fmla="*/ 100 h 489"/>
              <a:gd name="T60" fmla="*/ 387 w 646"/>
              <a:gd name="T61" fmla="*/ 91 h 489"/>
              <a:gd name="T62" fmla="*/ 362 w 646"/>
              <a:gd name="T63" fmla="*/ 76 h 489"/>
              <a:gd name="T64" fmla="*/ 272 w 646"/>
              <a:gd name="T65" fmla="*/ 23 h 489"/>
              <a:gd name="T66" fmla="*/ 256 w 646"/>
              <a:gd name="T67" fmla="*/ 11 h 489"/>
              <a:gd name="T68" fmla="*/ 233 w 646"/>
              <a:gd name="T69" fmla="*/ 1 h 489"/>
              <a:gd name="T70" fmla="*/ 180 w 646"/>
              <a:gd name="T71" fmla="*/ 57 h 489"/>
              <a:gd name="T72" fmla="*/ 97 w 646"/>
              <a:gd name="T73" fmla="*/ 49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46" h="489">
                <a:moveTo>
                  <a:pt x="97" y="49"/>
                </a:moveTo>
                <a:cubicBezTo>
                  <a:pt x="62" y="49"/>
                  <a:pt x="89" y="46"/>
                  <a:pt x="70" y="55"/>
                </a:cubicBezTo>
                <a:cubicBezTo>
                  <a:pt x="87" y="118"/>
                  <a:pt x="97" y="13"/>
                  <a:pt x="97" y="164"/>
                </a:cubicBezTo>
                <a:cubicBezTo>
                  <a:pt x="97" y="203"/>
                  <a:pt x="70" y="156"/>
                  <a:pt x="70" y="225"/>
                </a:cubicBezTo>
                <a:cubicBezTo>
                  <a:pt x="70" y="252"/>
                  <a:pt x="123" y="255"/>
                  <a:pt x="61" y="304"/>
                </a:cubicBezTo>
                <a:lnTo>
                  <a:pt x="42" y="325"/>
                </a:lnTo>
                <a:cubicBezTo>
                  <a:pt x="22" y="363"/>
                  <a:pt x="45" y="332"/>
                  <a:pt x="12" y="377"/>
                </a:cubicBezTo>
                <a:cubicBezTo>
                  <a:pt x="0" y="394"/>
                  <a:pt x="2" y="360"/>
                  <a:pt x="2" y="408"/>
                </a:cubicBezTo>
                <a:cubicBezTo>
                  <a:pt x="2" y="418"/>
                  <a:pt x="29" y="451"/>
                  <a:pt x="36" y="462"/>
                </a:cubicBezTo>
                <a:cubicBezTo>
                  <a:pt x="237" y="462"/>
                  <a:pt x="99" y="489"/>
                  <a:pt x="206" y="489"/>
                </a:cubicBezTo>
                <a:cubicBezTo>
                  <a:pt x="206" y="408"/>
                  <a:pt x="185" y="479"/>
                  <a:pt x="185" y="408"/>
                </a:cubicBezTo>
                <a:cubicBezTo>
                  <a:pt x="185" y="397"/>
                  <a:pt x="165" y="393"/>
                  <a:pt x="221" y="335"/>
                </a:cubicBezTo>
                <a:cubicBezTo>
                  <a:pt x="258" y="298"/>
                  <a:pt x="261" y="339"/>
                  <a:pt x="298" y="317"/>
                </a:cubicBezTo>
                <a:cubicBezTo>
                  <a:pt x="311" y="309"/>
                  <a:pt x="303" y="312"/>
                  <a:pt x="318" y="303"/>
                </a:cubicBezTo>
                <a:cubicBezTo>
                  <a:pt x="325" y="299"/>
                  <a:pt x="335" y="296"/>
                  <a:pt x="341" y="293"/>
                </a:cubicBezTo>
                <a:cubicBezTo>
                  <a:pt x="357" y="316"/>
                  <a:pt x="348" y="317"/>
                  <a:pt x="375" y="320"/>
                </a:cubicBezTo>
                <a:lnTo>
                  <a:pt x="375" y="340"/>
                </a:lnTo>
                <a:lnTo>
                  <a:pt x="395" y="340"/>
                </a:lnTo>
                <a:cubicBezTo>
                  <a:pt x="401" y="325"/>
                  <a:pt x="393" y="332"/>
                  <a:pt x="407" y="324"/>
                </a:cubicBezTo>
                <a:cubicBezTo>
                  <a:pt x="419" y="318"/>
                  <a:pt x="410" y="319"/>
                  <a:pt x="427" y="322"/>
                </a:cubicBezTo>
                <a:cubicBezTo>
                  <a:pt x="446" y="325"/>
                  <a:pt x="453" y="334"/>
                  <a:pt x="467" y="343"/>
                </a:cubicBezTo>
                <a:cubicBezTo>
                  <a:pt x="475" y="349"/>
                  <a:pt x="476" y="349"/>
                  <a:pt x="483" y="355"/>
                </a:cubicBezTo>
                <a:cubicBezTo>
                  <a:pt x="484" y="355"/>
                  <a:pt x="485" y="357"/>
                  <a:pt x="486" y="358"/>
                </a:cubicBezTo>
                <a:cubicBezTo>
                  <a:pt x="511" y="381"/>
                  <a:pt x="497" y="387"/>
                  <a:pt x="538" y="387"/>
                </a:cubicBezTo>
                <a:cubicBezTo>
                  <a:pt x="553" y="351"/>
                  <a:pt x="539" y="402"/>
                  <a:pt x="589" y="351"/>
                </a:cubicBezTo>
                <a:cubicBezTo>
                  <a:pt x="646" y="293"/>
                  <a:pt x="577" y="276"/>
                  <a:pt x="562" y="235"/>
                </a:cubicBezTo>
                <a:cubicBezTo>
                  <a:pt x="556" y="217"/>
                  <a:pt x="561" y="197"/>
                  <a:pt x="547" y="181"/>
                </a:cubicBezTo>
                <a:cubicBezTo>
                  <a:pt x="536" y="168"/>
                  <a:pt x="527" y="168"/>
                  <a:pt x="511" y="171"/>
                </a:cubicBezTo>
                <a:cubicBezTo>
                  <a:pt x="488" y="174"/>
                  <a:pt x="520" y="180"/>
                  <a:pt x="489" y="172"/>
                </a:cubicBezTo>
                <a:cubicBezTo>
                  <a:pt x="461" y="164"/>
                  <a:pt x="433" y="117"/>
                  <a:pt x="405" y="100"/>
                </a:cubicBezTo>
                <a:lnTo>
                  <a:pt x="387" y="91"/>
                </a:lnTo>
                <a:cubicBezTo>
                  <a:pt x="372" y="83"/>
                  <a:pt x="374" y="84"/>
                  <a:pt x="362" y="76"/>
                </a:cubicBezTo>
                <a:cubicBezTo>
                  <a:pt x="265" y="127"/>
                  <a:pt x="321" y="66"/>
                  <a:pt x="272" y="23"/>
                </a:cubicBezTo>
                <a:lnTo>
                  <a:pt x="256" y="11"/>
                </a:lnTo>
                <a:cubicBezTo>
                  <a:pt x="239" y="0"/>
                  <a:pt x="252" y="6"/>
                  <a:pt x="233" y="1"/>
                </a:cubicBezTo>
                <a:cubicBezTo>
                  <a:pt x="199" y="33"/>
                  <a:pt x="228" y="41"/>
                  <a:pt x="180" y="57"/>
                </a:cubicBezTo>
                <a:cubicBezTo>
                  <a:pt x="100" y="84"/>
                  <a:pt x="131" y="49"/>
                  <a:pt x="97" y="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" name="Freeform 66"/>
          <p:cNvSpPr>
            <a:spLocks/>
          </p:cNvSpPr>
          <p:nvPr/>
        </p:nvSpPr>
        <p:spPr bwMode="auto">
          <a:xfrm>
            <a:off x="697169" y="4224227"/>
            <a:ext cx="230152" cy="320257"/>
          </a:xfrm>
          <a:custGeom>
            <a:avLst/>
            <a:gdLst>
              <a:gd name="T0" fmla="*/ 31 w 431"/>
              <a:gd name="T1" fmla="*/ 101 h 536"/>
              <a:gd name="T2" fmla="*/ 40 w 431"/>
              <a:gd name="T3" fmla="*/ 133 h 536"/>
              <a:gd name="T4" fmla="*/ 50 w 431"/>
              <a:gd name="T5" fmla="*/ 165 h 536"/>
              <a:gd name="T6" fmla="*/ 72 w 431"/>
              <a:gd name="T7" fmla="*/ 230 h 536"/>
              <a:gd name="T8" fmla="*/ 52 w 431"/>
              <a:gd name="T9" fmla="*/ 270 h 536"/>
              <a:gd name="T10" fmla="*/ 4 w 431"/>
              <a:gd name="T11" fmla="*/ 284 h 536"/>
              <a:gd name="T12" fmla="*/ 24 w 431"/>
              <a:gd name="T13" fmla="*/ 311 h 536"/>
              <a:gd name="T14" fmla="*/ 24 w 431"/>
              <a:gd name="T15" fmla="*/ 331 h 536"/>
              <a:gd name="T16" fmla="*/ 11 w 431"/>
              <a:gd name="T17" fmla="*/ 331 h 536"/>
              <a:gd name="T18" fmla="*/ 70 w 431"/>
              <a:gd name="T19" fmla="*/ 394 h 536"/>
              <a:gd name="T20" fmla="*/ 102 w 431"/>
              <a:gd name="T21" fmla="*/ 430 h 536"/>
              <a:gd name="T22" fmla="*/ 121 w 431"/>
              <a:gd name="T23" fmla="*/ 451 h 536"/>
              <a:gd name="T24" fmla="*/ 138 w 431"/>
              <a:gd name="T25" fmla="*/ 475 h 536"/>
              <a:gd name="T26" fmla="*/ 140 w 431"/>
              <a:gd name="T27" fmla="*/ 480 h 536"/>
              <a:gd name="T28" fmla="*/ 213 w 431"/>
              <a:gd name="T29" fmla="*/ 493 h 536"/>
              <a:gd name="T30" fmla="*/ 347 w 431"/>
              <a:gd name="T31" fmla="*/ 409 h 536"/>
              <a:gd name="T32" fmla="*/ 397 w 431"/>
              <a:gd name="T33" fmla="*/ 297 h 536"/>
              <a:gd name="T34" fmla="*/ 377 w 431"/>
              <a:gd name="T35" fmla="*/ 277 h 536"/>
              <a:gd name="T36" fmla="*/ 377 w 431"/>
              <a:gd name="T37" fmla="*/ 155 h 536"/>
              <a:gd name="T38" fmla="*/ 405 w 431"/>
              <a:gd name="T39" fmla="*/ 116 h 536"/>
              <a:gd name="T40" fmla="*/ 431 w 431"/>
              <a:gd name="T41" fmla="*/ 74 h 536"/>
              <a:gd name="T42" fmla="*/ 370 w 431"/>
              <a:gd name="T43" fmla="*/ 47 h 536"/>
              <a:gd name="T44" fmla="*/ 295 w 431"/>
              <a:gd name="T45" fmla="*/ 74 h 536"/>
              <a:gd name="T46" fmla="*/ 266 w 431"/>
              <a:gd name="T47" fmla="*/ 42 h 536"/>
              <a:gd name="T48" fmla="*/ 248 w 431"/>
              <a:gd name="T49" fmla="*/ 6 h 536"/>
              <a:gd name="T50" fmla="*/ 173 w 431"/>
              <a:gd name="T51" fmla="*/ 6 h 536"/>
              <a:gd name="T52" fmla="*/ 134 w 431"/>
              <a:gd name="T53" fmla="*/ 28 h 536"/>
              <a:gd name="T54" fmla="*/ 104 w 431"/>
              <a:gd name="T55" fmla="*/ 52 h 536"/>
              <a:gd name="T56" fmla="*/ 94 w 431"/>
              <a:gd name="T57" fmla="*/ 62 h 536"/>
              <a:gd name="T58" fmla="*/ 84 w 431"/>
              <a:gd name="T59" fmla="*/ 72 h 536"/>
              <a:gd name="T60" fmla="*/ 31 w 431"/>
              <a:gd name="T61" fmla="*/ 101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31" h="536">
                <a:moveTo>
                  <a:pt x="31" y="101"/>
                </a:moveTo>
                <a:cubicBezTo>
                  <a:pt x="32" y="138"/>
                  <a:pt x="32" y="118"/>
                  <a:pt x="40" y="133"/>
                </a:cubicBezTo>
                <a:cubicBezTo>
                  <a:pt x="53" y="159"/>
                  <a:pt x="47" y="123"/>
                  <a:pt x="50" y="165"/>
                </a:cubicBezTo>
                <a:cubicBezTo>
                  <a:pt x="53" y="215"/>
                  <a:pt x="72" y="190"/>
                  <a:pt x="72" y="230"/>
                </a:cubicBezTo>
                <a:cubicBezTo>
                  <a:pt x="72" y="237"/>
                  <a:pt x="55" y="267"/>
                  <a:pt x="52" y="270"/>
                </a:cubicBezTo>
                <a:cubicBezTo>
                  <a:pt x="32" y="285"/>
                  <a:pt x="30" y="272"/>
                  <a:pt x="4" y="284"/>
                </a:cubicBezTo>
                <a:cubicBezTo>
                  <a:pt x="6" y="310"/>
                  <a:pt x="0" y="304"/>
                  <a:pt x="24" y="311"/>
                </a:cubicBezTo>
                <a:lnTo>
                  <a:pt x="24" y="331"/>
                </a:lnTo>
                <a:lnTo>
                  <a:pt x="11" y="331"/>
                </a:lnTo>
                <a:cubicBezTo>
                  <a:pt x="12" y="369"/>
                  <a:pt x="34" y="378"/>
                  <a:pt x="70" y="394"/>
                </a:cubicBezTo>
                <a:cubicBezTo>
                  <a:pt x="108" y="412"/>
                  <a:pt x="76" y="385"/>
                  <a:pt x="102" y="430"/>
                </a:cubicBezTo>
                <a:cubicBezTo>
                  <a:pt x="111" y="445"/>
                  <a:pt x="111" y="441"/>
                  <a:pt x="121" y="451"/>
                </a:cubicBezTo>
                <a:lnTo>
                  <a:pt x="138" y="475"/>
                </a:lnTo>
                <a:cubicBezTo>
                  <a:pt x="138" y="477"/>
                  <a:pt x="139" y="479"/>
                  <a:pt x="140" y="480"/>
                </a:cubicBezTo>
                <a:cubicBezTo>
                  <a:pt x="156" y="513"/>
                  <a:pt x="147" y="536"/>
                  <a:pt x="213" y="493"/>
                </a:cubicBezTo>
                <a:cubicBezTo>
                  <a:pt x="246" y="472"/>
                  <a:pt x="328" y="431"/>
                  <a:pt x="347" y="409"/>
                </a:cubicBezTo>
                <a:cubicBezTo>
                  <a:pt x="401" y="345"/>
                  <a:pt x="397" y="407"/>
                  <a:pt x="397" y="297"/>
                </a:cubicBezTo>
                <a:cubicBezTo>
                  <a:pt x="397" y="279"/>
                  <a:pt x="392" y="281"/>
                  <a:pt x="377" y="277"/>
                </a:cubicBezTo>
                <a:cubicBezTo>
                  <a:pt x="377" y="207"/>
                  <a:pt x="425" y="227"/>
                  <a:pt x="377" y="155"/>
                </a:cubicBezTo>
                <a:lnTo>
                  <a:pt x="405" y="116"/>
                </a:lnTo>
                <a:cubicBezTo>
                  <a:pt x="423" y="95"/>
                  <a:pt x="423" y="107"/>
                  <a:pt x="431" y="74"/>
                </a:cubicBezTo>
                <a:cubicBezTo>
                  <a:pt x="395" y="71"/>
                  <a:pt x="392" y="47"/>
                  <a:pt x="370" y="47"/>
                </a:cubicBezTo>
                <a:cubicBezTo>
                  <a:pt x="337" y="47"/>
                  <a:pt x="367" y="74"/>
                  <a:pt x="295" y="74"/>
                </a:cubicBezTo>
                <a:cubicBezTo>
                  <a:pt x="288" y="54"/>
                  <a:pt x="279" y="58"/>
                  <a:pt x="266" y="42"/>
                </a:cubicBezTo>
                <a:lnTo>
                  <a:pt x="248" y="6"/>
                </a:lnTo>
                <a:cubicBezTo>
                  <a:pt x="230" y="6"/>
                  <a:pt x="189" y="4"/>
                  <a:pt x="173" y="6"/>
                </a:cubicBezTo>
                <a:cubicBezTo>
                  <a:pt x="139" y="11"/>
                  <a:pt x="172" y="0"/>
                  <a:pt x="134" y="28"/>
                </a:cubicBezTo>
                <a:lnTo>
                  <a:pt x="104" y="52"/>
                </a:lnTo>
                <a:cubicBezTo>
                  <a:pt x="97" y="59"/>
                  <a:pt x="101" y="56"/>
                  <a:pt x="94" y="62"/>
                </a:cubicBezTo>
                <a:lnTo>
                  <a:pt x="84" y="72"/>
                </a:lnTo>
                <a:cubicBezTo>
                  <a:pt x="49" y="104"/>
                  <a:pt x="62" y="100"/>
                  <a:pt x="31" y="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" name="Freeform 69"/>
          <p:cNvSpPr>
            <a:spLocks/>
          </p:cNvSpPr>
          <p:nvPr/>
        </p:nvSpPr>
        <p:spPr bwMode="auto">
          <a:xfrm>
            <a:off x="478527" y="3731026"/>
            <a:ext cx="281936" cy="198561"/>
          </a:xfrm>
          <a:custGeom>
            <a:avLst/>
            <a:gdLst>
              <a:gd name="T0" fmla="*/ 0 w 528"/>
              <a:gd name="T1" fmla="*/ 34 h 346"/>
              <a:gd name="T2" fmla="*/ 22 w 528"/>
              <a:gd name="T3" fmla="*/ 86 h 346"/>
              <a:gd name="T4" fmla="*/ 36 w 528"/>
              <a:gd name="T5" fmla="*/ 138 h 346"/>
              <a:gd name="T6" fmla="*/ 24 w 528"/>
              <a:gd name="T7" fmla="*/ 201 h 346"/>
              <a:gd name="T8" fmla="*/ 0 w 528"/>
              <a:gd name="T9" fmla="*/ 251 h 346"/>
              <a:gd name="T10" fmla="*/ 25 w 528"/>
              <a:gd name="T11" fmla="*/ 280 h 346"/>
              <a:gd name="T12" fmla="*/ 40 w 528"/>
              <a:gd name="T13" fmla="*/ 325 h 346"/>
              <a:gd name="T14" fmla="*/ 156 w 528"/>
              <a:gd name="T15" fmla="*/ 346 h 346"/>
              <a:gd name="T16" fmla="*/ 201 w 528"/>
              <a:gd name="T17" fmla="*/ 310 h 346"/>
              <a:gd name="T18" fmla="*/ 248 w 528"/>
              <a:gd name="T19" fmla="*/ 296 h 346"/>
              <a:gd name="T20" fmla="*/ 262 w 528"/>
              <a:gd name="T21" fmla="*/ 283 h 346"/>
              <a:gd name="T22" fmla="*/ 373 w 528"/>
              <a:gd name="T23" fmla="*/ 319 h 346"/>
              <a:gd name="T24" fmla="*/ 386 w 528"/>
              <a:gd name="T25" fmla="*/ 319 h 346"/>
              <a:gd name="T26" fmla="*/ 420 w 528"/>
              <a:gd name="T27" fmla="*/ 264 h 346"/>
              <a:gd name="T28" fmla="*/ 467 w 528"/>
              <a:gd name="T29" fmla="*/ 278 h 346"/>
              <a:gd name="T30" fmla="*/ 502 w 528"/>
              <a:gd name="T31" fmla="*/ 225 h 346"/>
              <a:gd name="T32" fmla="*/ 528 w 528"/>
              <a:gd name="T33" fmla="*/ 190 h 346"/>
              <a:gd name="T34" fmla="*/ 528 w 528"/>
              <a:gd name="T35" fmla="*/ 163 h 346"/>
              <a:gd name="T36" fmla="*/ 501 w 528"/>
              <a:gd name="T37" fmla="*/ 129 h 346"/>
              <a:gd name="T38" fmla="*/ 429 w 528"/>
              <a:gd name="T39" fmla="*/ 100 h 346"/>
              <a:gd name="T40" fmla="*/ 393 w 528"/>
              <a:gd name="T41" fmla="*/ 54 h 346"/>
              <a:gd name="T42" fmla="*/ 244 w 528"/>
              <a:gd name="T43" fmla="*/ 75 h 346"/>
              <a:gd name="T44" fmla="*/ 205 w 528"/>
              <a:gd name="T45" fmla="*/ 52 h 346"/>
              <a:gd name="T46" fmla="*/ 142 w 528"/>
              <a:gd name="T47" fmla="*/ 54 h 346"/>
              <a:gd name="T48" fmla="*/ 101 w 528"/>
              <a:gd name="T49" fmla="*/ 0 h 346"/>
              <a:gd name="T50" fmla="*/ 40 w 528"/>
              <a:gd name="T51" fmla="*/ 0 h 346"/>
              <a:gd name="T52" fmla="*/ 0 w 528"/>
              <a:gd name="T53" fmla="*/ 3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28" h="346">
                <a:moveTo>
                  <a:pt x="0" y="34"/>
                </a:moveTo>
                <a:cubicBezTo>
                  <a:pt x="8" y="64"/>
                  <a:pt x="5" y="29"/>
                  <a:pt x="22" y="86"/>
                </a:cubicBezTo>
                <a:cubicBezTo>
                  <a:pt x="30" y="110"/>
                  <a:pt x="40" y="115"/>
                  <a:pt x="36" y="138"/>
                </a:cubicBezTo>
                <a:lnTo>
                  <a:pt x="24" y="201"/>
                </a:lnTo>
                <a:cubicBezTo>
                  <a:pt x="16" y="239"/>
                  <a:pt x="8" y="219"/>
                  <a:pt x="0" y="251"/>
                </a:cubicBezTo>
                <a:cubicBezTo>
                  <a:pt x="15" y="272"/>
                  <a:pt x="9" y="256"/>
                  <a:pt x="25" y="280"/>
                </a:cubicBezTo>
                <a:cubicBezTo>
                  <a:pt x="34" y="295"/>
                  <a:pt x="39" y="306"/>
                  <a:pt x="40" y="325"/>
                </a:cubicBezTo>
                <a:cubicBezTo>
                  <a:pt x="192" y="325"/>
                  <a:pt x="111" y="346"/>
                  <a:pt x="156" y="346"/>
                </a:cubicBezTo>
                <a:cubicBezTo>
                  <a:pt x="179" y="346"/>
                  <a:pt x="187" y="317"/>
                  <a:pt x="201" y="310"/>
                </a:cubicBezTo>
                <a:cubicBezTo>
                  <a:pt x="223" y="298"/>
                  <a:pt x="224" y="313"/>
                  <a:pt x="248" y="296"/>
                </a:cubicBezTo>
                <a:cubicBezTo>
                  <a:pt x="261" y="287"/>
                  <a:pt x="254" y="288"/>
                  <a:pt x="262" y="283"/>
                </a:cubicBezTo>
                <a:cubicBezTo>
                  <a:pt x="303" y="261"/>
                  <a:pt x="358" y="279"/>
                  <a:pt x="373" y="319"/>
                </a:cubicBezTo>
                <a:lnTo>
                  <a:pt x="386" y="319"/>
                </a:lnTo>
                <a:cubicBezTo>
                  <a:pt x="392" y="292"/>
                  <a:pt x="403" y="280"/>
                  <a:pt x="420" y="264"/>
                </a:cubicBezTo>
                <a:cubicBezTo>
                  <a:pt x="444" y="270"/>
                  <a:pt x="443" y="278"/>
                  <a:pt x="467" y="278"/>
                </a:cubicBezTo>
                <a:cubicBezTo>
                  <a:pt x="490" y="278"/>
                  <a:pt x="475" y="285"/>
                  <a:pt x="502" y="225"/>
                </a:cubicBezTo>
                <a:cubicBezTo>
                  <a:pt x="520" y="184"/>
                  <a:pt x="502" y="197"/>
                  <a:pt x="528" y="190"/>
                </a:cubicBezTo>
                <a:lnTo>
                  <a:pt x="528" y="163"/>
                </a:lnTo>
                <a:cubicBezTo>
                  <a:pt x="497" y="154"/>
                  <a:pt x="515" y="158"/>
                  <a:pt x="501" y="129"/>
                </a:cubicBezTo>
                <a:cubicBezTo>
                  <a:pt x="460" y="129"/>
                  <a:pt x="452" y="124"/>
                  <a:pt x="429" y="100"/>
                </a:cubicBezTo>
                <a:cubicBezTo>
                  <a:pt x="397" y="64"/>
                  <a:pt x="416" y="68"/>
                  <a:pt x="393" y="54"/>
                </a:cubicBezTo>
                <a:cubicBezTo>
                  <a:pt x="356" y="32"/>
                  <a:pt x="277" y="75"/>
                  <a:pt x="244" y="75"/>
                </a:cubicBezTo>
                <a:cubicBezTo>
                  <a:pt x="221" y="75"/>
                  <a:pt x="229" y="61"/>
                  <a:pt x="205" y="52"/>
                </a:cubicBezTo>
                <a:cubicBezTo>
                  <a:pt x="188" y="46"/>
                  <a:pt x="178" y="54"/>
                  <a:pt x="142" y="54"/>
                </a:cubicBezTo>
                <a:cubicBezTo>
                  <a:pt x="110" y="54"/>
                  <a:pt x="111" y="20"/>
                  <a:pt x="101" y="0"/>
                </a:cubicBezTo>
                <a:lnTo>
                  <a:pt x="40" y="0"/>
                </a:lnTo>
                <a:cubicBezTo>
                  <a:pt x="30" y="44"/>
                  <a:pt x="35" y="17"/>
                  <a:pt x="0" y="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3" name="Freeform 70"/>
          <p:cNvSpPr>
            <a:spLocks/>
          </p:cNvSpPr>
          <p:nvPr/>
        </p:nvSpPr>
        <p:spPr bwMode="auto">
          <a:xfrm>
            <a:off x="927322" y="3769456"/>
            <a:ext cx="218640" cy="326665"/>
          </a:xfrm>
          <a:custGeom>
            <a:avLst/>
            <a:gdLst>
              <a:gd name="T0" fmla="*/ 109 w 411"/>
              <a:gd name="T1" fmla="*/ 264 h 553"/>
              <a:gd name="T2" fmla="*/ 75 w 411"/>
              <a:gd name="T3" fmla="*/ 379 h 553"/>
              <a:gd name="T4" fmla="*/ 88 w 411"/>
              <a:gd name="T5" fmla="*/ 401 h 553"/>
              <a:gd name="T6" fmla="*/ 112 w 411"/>
              <a:gd name="T7" fmla="*/ 445 h 553"/>
              <a:gd name="T8" fmla="*/ 158 w 411"/>
              <a:gd name="T9" fmla="*/ 500 h 553"/>
              <a:gd name="T10" fmla="*/ 232 w 411"/>
              <a:gd name="T11" fmla="*/ 516 h 553"/>
              <a:gd name="T12" fmla="*/ 276 w 411"/>
              <a:gd name="T13" fmla="*/ 499 h 553"/>
              <a:gd name="T14" fmla="*/ 312 w 411"/>
              <a:gd name="T15" fmla="*/ 473 h 553"/>
              <a:gd name="T16" fmla="*/ 360 w 411"/>
              <a:gd name="T17" fmla="*/ 461 h 553"/>
              <a:gd name="T18" fmla="*/ 364 w 411"/>
              <a:gd name="T19" fmla="*/ 429 h 553"/>
              <a:gd name="T20" fmla="*/ 386 w 411"/>
              <a:gd name="T21" fmla="*/ 358 h 553"/>
              <a:gd name="T22" fmla="*/ 319 w 411"/>
              <a:gd name="T23" fmla="*/ 237 h 553"/>
              <a:gd name="T24" fmla="*/ 274 w 411"/>
              <a:gd name="T25" fmla="*/ 207 h 553"/>
              <a:gd name="T26" fmla="*/ 231 w 411"/>
              <a:gd name="T27" fmla="*/ 81 h 553"/>
              <a:gd name="T28" fmla="*/ 204 w 411"/>
              <a:gd name="T29" fmla="*/ 54 h 553"/>
              <a:gd name="T30" fmla="*/ 148 w 411"/>
              <a:gd name="T31" fmla="*/ 69 h 553"/>
              <a:gd name="T32" fmla="*/ 62 w 411"/>
              <a:gd name="T33" fmla="*/ 0 h 553"/>
              <a:gd name="T34" fmla="*/ 48 w 411"/>
              <a:gd name="T35" fmla="*/ 33 h 553"/>
              <a:gd name="T36" fmla="*/ 33 w 411"/>
              <a:gd name="T37" fmla="*/ 72 h 553"/>
              <a:gd name="T38" fmla="*/ 20 w 411"/>
              <a:gd name="T39" fmla="*/ 143 h 553"/>
              <a:gd name="T40" fmla="*/ 35 w 411"/>
              <a:gd name="T41" fmla="*/ 176 h 553"/>
              <a:gd name="T42" fmla="*/ 90 w 411"/>
              <a:gd name="T43" fmla="*/ 243 h 553"/>
              <a:gd name="T44" fmla="*/ 96 w 411"/>
              <a:gd name="T45" fmla="*/ 250 h 553"/>
              <a:gd name="T46" fmla="*/ 109 w 411"/>
              <a:gd name="T47" fmla="*/ 264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11" h="553">
                <a:moveTo>
                  <a:pt x="109" y="264"/>
                </a:moveTo>
                <a:cubicBezTo>
                  <a:pt x="109" y="332"/>
                  <a:pt x="75" y="349"/>
                  <a:pt x="75" y="379"/>
                </a:cubicBezTo>
                <a:cubicBezTo>
                  <a:pt x="75" y="399"/>
                  <a:pt x="81" y="389"/>
                  <a:pt x="88" y="401"/>
                </a:cubicBezTo>
                <a:cubicBezTo>
                  <a:pt x="101" y="425"/>
                  <a:pt x="93" y="421"/>
                  <a:pt x="112" y="445"/>
                </a:cubicBezTo>
                <a:cubicBezTo>
                  <a:pt x="153" y="498"/>
                  <a:pt x="114" y="465"/>
                  <a:pt x="158" y="500"/>
                </a:cubicBezTo>
                <a:cubicBezTo>
                  <a:pt x="204" y="538"/>
                  <a:pt x="175" y="553"/>
                  <a:pt x="232" y="516"/>
                </a:cubicBezTo>
                <a:cubicBezTo>
                  <a:pt x="253" y="503"/>
                  <a:pt x="254" y="510"/>
                  <a:pt x="276" y="499"/>
                </a:cubicBezTo>
                <a:cubicBezTo>
                  <a:pt x="286" y="493"/>
                  <a:pt x="305" y="476"/>
                  <a:pt x="312" y="473"/>
                </a:cubicBezTo>
                <a:cubicBezTo>
                  <a:pt x="333" y="463"/>
                  <a:pt x="338" y="471"/>
                  <a:pt x="360" y="461"/>
                </a:cubicBezTo>
                <a:cubicBezTo>
                  <a:pt x="372" y="434"/>
                  <a:pt x="360" y="451"/>
                  <a:pt x="364" y="429"/>
                </a:cubicBezTo>
                <a:lnTo>
                  <a:pt x="386" y="358"/>
                </a:lnTo>
                <a:cubicBezTo>
                  <a:pt x="411" y="298"/>
                  <a:pt x="409" y="329"/>
                  <a:pt x="319" y="237"/>
                </a:cubicBezTo>
                <a:cubicBezTo>
                  <a:pt x="292" y="209"/>
                  <a:pt x="300" y="216"/>
                  <a:pt x="274" y="207"/>
                </a:cubicBezTo>
                <a:cubicBezTo>
                  <a:pt x="178" y="175"/>
                  <a:pt x="231" y="127"/>
                  <a:pt x="231" y="81"/>
                </a:cubicBezTo>
                <a:cubicBezTo>
                  <a:pt x="231" y="70"/>
                  <a:pt x="212" y="59"/>
                  <a:pt x="204" y="54"/>
                </a:cubicBezTo>
                <a:cubicBezTo>
                  <a:pt x="181" y="60"/>
                  <a:pt x="175" y="77"/>
                  <a:pt x="148" y="69"/>
                </a:cubicBezTo>
                <a:cubicBezTo>
                  <a:pt x="110" y="59"/>
                  <a:pt x="92" y="8"/>
                  <a:pt x="62" y="0"/>
                </a:cubicBezTo>
                <a:cubicBezTo>
                  <a:pt x="61" y="38"/>
                  <a:pt x="61" y="15"/>
                  <a:pt x="48" y="33"/>
                </a:cubicBezTo>
                <a:cubicBezTo>
                  <a:pt x="30" y="59"/>
                  <a:pt x="41" y="41"/>
                  <a:pt x="33" y="72"/>
                </a:cubicBezTo>
                <a:cubicBezTo>
                  <a:pt x="23" y="110"/>
                  <a:pt x="0" y="112"/>
                  <a:pt x="20" y="143"/>
                </a:cubicBezTo>
                <a:cubicBezTo>
                  <a:pt x="35" y="166"/>
                  <a:pt x="27" y="145"/>
                  <a:pt x="35" y="176"/>
                </a:cubicBezTo>
                <a:cubicBezTo>
                  <a:pt x="46" y="224"/>
                  <a:pt x="43" y="199"/>
                  <a:pt x="90" y="243"/>
                </a:cubicBezTo>
                <a:lnTo>
                  <a:pt x="96" y="250"/>
                </a:lnTo>
                <a:cubicBezTo>
                  <a:pt x="101" y="255"/>
                  <a:pt x="109" y="254"/>
                  <a:pt x="109" y="2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5" name="Freeform 72"/>
          <p:cNvSpPr>
            <a:spLocks/>
          </p:cNvSpPr>
          <p:nvPr/>
        </p:nvSpPr>
        <p:spPr bwMode="auto">
          <a:xfrm>
            <a:off x="582096" y="3891160"/>
            <a:ext cx="189876" cy="256205"/>
          </a:xfrm>
          <a:custGeom>
            <a:avLst/>
            <a:gdLst>
              <a:gd name="T0" fmla="*/ 0 w 366"/>
              <a:gd name="T1" fmla="*/ 105 h 435"/>
              <a:gd name="T2" fmla="*/ 6 w 366"/>
              <a:gd name="T3" fmla="*/ 132 h 435"/>
              <a:gd name="T4" fmla="*/ 18 w 366"/>
              <a:gd name="T5" fmla="*/ 195 h 435"/>
              <a:gd name="T6" fmla="*/ 34 w 366"/>
              <a:gd name="T7" fmla="*/ 220 h 435"/>
              <a:gd name="T8" fmla="*/ 39 w 366"/>
              <a:gd name="T9" fmla="*/ 228 h 435"/>
              <a:gd name="T10" fmla="*/ 108 w 366"/>
              <a:gd name="T11" fmla="*/ 294 h 435"/>
              <a:gd name="T12" fmla="*/ 97 w 366"/>
              <a:gd name="T13" fmla="*/ 359 h 435"/>
              <a:gd name="T14" fmla="*/ 106 w 366"/>
              <a:gd name="T15" fmla="*/ 371 h 435"/>
              <a:gd name="T16" fmla="*/ 108 w 366"/>
              <a:gd name="T17" fmla="*/ 375 h 435"/>
              <a:gd name="T18" fmla="*/ 119 w 366"/>
              <a:gd name="T19" fmla="*/ 392 h 435"/>
              <a:gd name="T20" fmla="*/ 121 w 366"/>
              <a:gd name="T21" fmla="*/ 396 h 435"/>
              <a:gd name="T22" fmla="*/ 155 w 366"/>
              <a:gd name="T23" fmla="*/ 430 h 435"/>
              <a:gd name="T24" fmla="*/ 212 w 366"/>
              <a:gd name="T25" fmla="*/ 399 h 435"/>
              <a:gd name="T26" fmla="*/ 333 w 366"/>
              <a:gd name="T27" fmla="*/ 302 h 435"/>
              <a:gd name="T28" fmla="*/ 356 w 366"/>
              <a:gd name="T29" fmla="*/ 211 h 435"/>
              <a:gd name="T30" fmla="*/ 366 w 366"/>
              <a:gd name="T31" fmla="*/ 145 h 435"/>
              <a:gd name="T32" fmla="*/ 366 w 366"/>
              <a:gd name="T33" fmla="*/ 84 h 435"/>
              <a:gd name="T34" fmla="*/ 311 w 366"/>
              <a:gd name="T35" fmla="*/ 30 h 435"/>
              <a:gd name="T36" fmla="*/ 284 w 366"/>
              <a:gd name="T37" fmla="*/ 50 h 435"/>
              <a:gd name="T38" fmla="*/ 230 w 366"/>
              <a:gd name="T39" fmla="*/ 37 h 435"/>
              <a:gd name="T40" fmla="*/ 153 w 366"/>
              <a:gd name="T41" fmla="*/ 53 h 435"/>
              <a:gd name="T42" fmla="*/ 50 w 366"/>
              <a:gd name="T43" fmla="*/ 61 h 435"/>
              <a:gd name="T44" fmla="*/ 0 w 366"/>
              <a:gd name="T45" fmla="*/ 105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66" h="435">
                <a:moveTo>
                  <a:pt x="0" y="105"/>
                </a:moveTo>
                <a:cubicBezTo>
                  <a:pt x="0" y="138"/>
                  <a:pt x="1" y="114"/>
                  <a:pt x="6" y="132"/>
                </a:cubicBezTo>
                <a:lnTo>
                  <a:pt x="18" y="195"/>
                </a:lnTo>
                <a:cubicBezTo>
                  <a:pt x="30" y="232"/>
                  <a:pt x="16" y="195"/>
                  <a:pt x="34" y="220"/>
                </a:cubicBezTo>
                <a:lnTo>
                  <a:pt x="39" y="228"/>
                </a:lnTo>
                <a:cubicBezTo>
                  <a:pt x="57" y="257"/>
                  <a:pt x="39" y="248"/>
                  <a:pt x="108" y="294"/>
                </a:cubicBezTo>
                <a:cubicBezTo>
                  <a:pt x="98" y="323"/>
                  <a:pt x="68" y="309"/>
                  <a:pt x="97" y="359"/>
                </a:cubicBezTo>
                <a:cubicBezTo>
                  <a:pt x="99" y="363"/>
                  <a:pt x="103" y="368"/>
                  <a:pt x="106" y="371"/>
                </a:cubicBezTo>
                <a:cubicBezTo>
                  <a:pt x="106" y="373"/>
                  <a:pt x="108" y="374"/>
                  <a:pt x="108" y="375"/>
                </a:cubicBezTo>
                <a:lnTo>
                  <a:pt x="119" y="392"/>
                </a:lnTo>
                <a:cubicBezTo>
                  <a:pt x="120" y="393"/>
                  <a:pt x="121" y="395"/>
                  <a:pt x="121" y="396"/>
                </a:cubicBezTo>
                <a:cubicBezTo>
                  <a:pt x="141" y="425"/>
                  <a:pt x="137" y="430"/>
                  <a:pt x="155" y="430"/>
                </a:cubicBezTo>
                <a:cubicBezTo>
                  <a:pt x="195" y="430"/>
                  <a:pt x="129" y="435"/>
                  <a:pt x="212" y="399"/>
                </a:cubicBezTo>
                <a:cubicBezTo>
                  <a:pt x="253" y="381"/>
                  <a:pt x="311" y="345"/>
                  <a:pt x="333" y="302"/>
                </a:cubicBezTo>
                <a:lnTo>
                  <a:pt x="356" y="211"/>
                </a:lnTo>
                <a:cubicBezTo>
                  <a:pt x="360" y="157"/>
                  <a:pt x="366" y="220"/>
                  <a:pt x="366" y="145"/>
                </a:cubicBezTo>
                <a:lnTo>
                  <a:pt x="366" y="84"/>
                </a:lnTo>
                <a:cubicBezTo>
                  <a:pt x="366" y="64"/>
                  <a:pt x="326" y="40"/>
                  <a:pt x="311" y="30"/>
                </a:cubicBezTo>
                <a:cubicBezTo>
                  <a:pt x="289" y="42"/>
                  <a:pt x="299" y="31"/>
                  <a:pt x="284" y="50"/>
                </a:cubicBezTo>
                <a:cubicBezTo>
                  <a:pt x="251" y="28"/>
                  <a:pt x="271" y="33"/>
                  <a:pt x="230" y="37"/>
                </a:cubicBezTo>
                <a:cubicBezTo>
                  <a:pt x="229" y="96"/>
                  <a:pt x="186" y="85"/>
                  <a:pt x="153" y="53"/>
                </a:cubicBezTo>
                <a:cubicBezTo>
                  <a:pt x="98" y="0"/>
                  <a:pt x="90" y="47"/>
                  <a:pt x="50" y="61"/>
                </a:cubicBezTo>
                <a:cubicBezTo>
                  <a:pt x="50" y="61"/>
                  <a:pt x="0" y="65"/>
                  <a:pt x="0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" name="Freeform 73"/>
          <p:cNvSpPr>
            <a:spLocks/>
          </p:cNvSpPr>
          <p:nvPr/>
        </p:nvSpPr>
        <p:spPr bwMode="auto">
          <a:xfrm>
            <a:off x="1059655" y="3775867"/>
            <a:ext cx="264674" cy="269018"/>
          </a:xfrm>
          <a:custGeom>
            <a:avLst/>
            <a:gdLst>
              <a:gd name="T0" fmla="*/ 7 w 501"/>
              <a:gd name="T1" fmla="*/ 26 h 460"/>
              <a:gd name="T2" fmla="*/ 27 w 501"/>
              <a:gd name="T3" fmla="*/ 94 h 460"/>
              <a:gd name="T4" fmla="*/ 0 w 501"/>
              <a:gd name="T5" fmla="*/ 141 h 460"/>
              <a:gd name="T6" fmla="*/ 23 w 501"/>
              <a:gd name="T7" fmla="*/ 165 h 460"/>
              <a:gd name="T8" fmla="*/ 52 w 501"/>
              <a:gd name="T9" fmla="*/ 177 h 460"/>
              <a:gd name="T10" fmla="*/ 175 w 501"/>
              <a:gd name="T11" fmla="*/ 291 h 460"/>
              <a:gd name="T12" fmla="*/ 196 w 501"/>
              <a:gd name="T13" fmla="*/ 331 h 460"/>
              <a:gd name="T14" fmla="*/ 168 w 501"/>
              <a:gd name="T15" fmla="*/ 391 h 460"/>
              <a:gd name="T16" fmla="*/ 149 w 501"/>
              <a:gd name="T17" fmla="*/ 460 h 460"/>
              <a:gd name="T18" fmla="*/ 204 w 501"/>
              <a:gd name="T19" fmla="*/ 433 h 460"/>
              <a:gd name="T20" fmla="*/ 274 w 501"/>
              <a:gd name="T21" fmla="*/ 415 h 460"/>
              <a:gd name="T22" fmla="*/ 293 w 501"/>
              <a:gd name="T23" fmla="*/ 353 h 460"/>
              <a:gd name="T24" fmla="*/ 332 w 501"/>
              <a:gd name="T25" fmla="*/ 304 h 460"/>
              <a:gd name="T26" fmla="*/ 352 w 501"/>
              <a:gd name="T27" fmla="*/ 304 h 460"/>
              <a:gd name="T28" fmla="*/ 370 w 501"/>
              <a:gd name="T29" fmla="*/ 327 h 460"/>
              <a:gd name="T30" fmla="*/ 446 w 501"/>
              <a:gd name="T31" fmla="*/ 310 h 460"/>
              <a:gd name="T32" fmla="*/ 501 w 501"/>
              <a:gd name="T33" fmla="*/ 283 h 460"/>
              <a:gd name="T34" fmla="*/ 501 w 501"/>
              <a:gd name="T35" fmla="*/ 256 h 460"/>
              <a:gd name="T36" fmla="*/ 427 w 501"/>
              <a:gd name="T37" fmla="*/ 168 h 460"/>
              <a:gd name="T38" fmla="*/ 354 w 501"/>
              <a:gd name="T39" fmla="*/ 119 h 460"/>
              <a:gd name="T40" fmla="*/ 325 w 501"/>
              <a:gd name="T41" fmla="*/ 94 h 460"/>
              <a:gd name="T42" fmla="*/ 284 w 501"/>
              <a:gd name="T43" fmla="*/ 114 h 460"/>
              <a:gd name="T44" fmla="*/ 249 w 501"/>
              <a:gd name="T45" fmla="*/ 96 h 460"/>
              <a:gd name="T46" fmla="*/ 196 w 501"/>
              <a:gd name="T47" fmla="*/ 94 h 460"/>
              <a:gd name="T48" fmla="*/ 147 w 501"/>
              <a:gd name="T49" fmla="*/ 48 h 460"/>
              <a:gd name="T50" fmla="*/ 109 w 501"/>
              <a:gd name="T51" fmla="*/ 39 h 460"/>
              <a:gd name="T52" fmla="*/ 7 w 501"/>
              <a:gd name="T53" fmla="*/ 26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01" h="460">
                <a:moveTo>
                  <a:pt x="7" y="26"/>
                </a:moveTo>
                <a:cubicBezTo>
                  <a:pt x="8" y="84"/>
                  <a:pt x="27" y="37"/>
                  <a:pt x="27" y="94"/>
                </a:cubicBezTo>
                <a:cubicBezTo>
                  <a:pt x="27" y="115"/>
                  <a:pt x="22" y="95"/>
                  <a:pt x="0" y="141"/>
                </a:cubicBezTo>
                <a:lnTo>
                  <a:pt x="23" y="165"/>
                </a:lnTo>
                <a:cubicBezTo>
                  <a:pt x="37" y="175"/>
                  <a:pt x="40" y="172"/>
                  <a:pt x="52" y="177"/>
                </a:cubicBezTo>
                <a:cubicBezTo>
                  <a:pt x="82" y="189"/>
                  <a:pt x="146" y="264"/>
                  <a:pt x="175" y="291"/>
                </a:cubicBezTo>
                <a:cubicBezTo>
                  <a:pt x="193" y="307"/>
                  <a:pt x="196" y="291"/>
                  <a:pt x="196" y="331"/>
                </a:cubicBezTo>
                <a:cubicBezTo>
                  <a:pt x="196" y="361"/>
                  <a:pt x="182" y="328"/>
                  <a:pt x="168" y="391"/>
                </a:cubicBezTo>
                <a:cubicBezTo>
                  <a:pt x="161" y="425"/>
                  <a:pt x="150" y="422"/>
                  <a:pt x="149" y="460"/>
                </a:cubicBezTo>
                <a:cubicBezTo>
                  <a:pt x="185" y="450"/>
                  <a:pt x="153" y="438"/>
                  <a:pt x="204" y="433"/>
                </a:cubicBezTo>
                <a:cubicBezTo>
                  <a:pt x="240" y="429"/>
                  <a:pt x="255" y="439"/>
                  <a:pt x="274" y="415"/>
                </a:cubicBezTo>
                <a:cubicBezTo>
                  <a:pt x="296" y="386"/>
                  <a:pt x="274" y="385"/>
                  <a:pt x="293" y="353"/>
                </a:cubicBezTo>
                <a:cubicBezTo>
                  <a:pt x="308" y="326"/>
                  <a:pt x="323" y="328"/>
                  <a:pt x="332" y="304"/>
                </a:cubicBezTo>
                <a:lnTo>
                  <a:pt x="352" y="304"/>
                </a:lnTo>
                <a:cubicBezTo>
                  <a:pt x="360" y="325"/>
                  <a:pt x="352" y="310"/>
                  <a:pt x="370" y="327"/>
                </a:cubicBezTo>
                <a:cubicBezTo>
                  <a:pt x="417" y="370"/>
                  <a:pt x="433" y="332"/>
                  <a:pt x="446" y="310"/>
                </a:cubicBezTo>
                <a:cubicBezTo>
                  <a:pt x="456" y="293"/>
                  <a:pt x="437" y="298"/>
                  <a:pt x="501" y="283"/>
                </a:cubicBezTo>
                <a:lnTo>
                  <a:pt x="501" y="256"/>
                </a:lnTo>
                <a:cubicBezTo>
                  <a:pt x="435" y="251"/>
                  <a:pt x="460" y="188"/>
                  <a:pt x="427" y="168"/>
                </a:cubicBezTo>
                <a:cubicBezTo>
                  <a:pt x="416" y="162"/>
                  <a:pt x="371" y="148"/>
                  <a:pt x="354" y="119"/>
                </a:cubicBezTo>
                <a:cubicBezTo>
                  <a:pt x="343" y="99"/>
                  <a:pt x="360" y="94"/>
                  <a:pt x="325" y="94"/>
                </a:cubicBezTo>
                <a:cubicBezTo>
                  <a:pt x="300" y="94"/>
                  <a:pt x="309" y="114"/>
                  <a:pt x="284" y="114"/>
                </a:cubicBezTo>
                <a:cubicBezTo>
                  <a:pt x="261" y="114"/>
                  <a:pt x="274" y="103"/>
                  <a:pt x="249" y="96"/>
                </a:cubicBezTo>
                <a:cubicBezTo>
                  <a:pt x="233" y="91"/>
                  <a:pt x="213" y="94"/>
                  <a:pt x="196" y="94"/>
                </a:cubicBezTo>
                <a:cubicBezTo>
                  <a:pt x="184" y="70"/>
                  <a:pt x="173" y="55"/>
                  <a:pt x="147" y="48"/>
                </a:cubicBezTo>
                <a:cubicBezTo>
                  <a:pt x="123" y="42"/>
                  <a:pt x="131" y="50"/>
                  <a:pt x="109" y="39"/>
                </a:cubicBezTo>
                <a:cubicBezTo>
                  <a:pt x="107" y="38"/>
                  <a:pt x="72" y="0"/>
                  <a:pt x="7" y="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8" name="Freeform 75"/>
          <p:cNvSpPr>
            <a:spLocks/>
          </p:cNvSpPr>
          <p:nvPr/>
        </p:nvSpPr>
        <p:spPr bwMode="auto">
          <a:xfrm>
            <a:off x="553640" y="4129814"/>
            <a:ext cx="218892" cy="248709"/>
          </a:xfrm>
          <a:custGeom>
            <a:avLst/>
            <a:gdLst>
              <a:gd name="T0" fmla="*/ 0 w 472"/>
              <a:gd name="T1" fmla="*/ 207 h 465"/>
              <a:gd name="T2" fmla="*/ 14 w 472"/>
              <a:gd name="T3" fmla="*/ 219 h 465"/>
              <a:gd name="T4" fmla="*/ 23 w 472"/>
              <a:gd name="T5" fmla="*/ 224 h 465"/>
              <a:gd name="T6" fmla="*/ 78 w 472"/>
              <a:gd name="T7" fmla="*/ 251 h 465"/>
              <a:gd name="T8" fmla="*/ 142 w 472"/>
              <a:gd name="T9" fmla="*/ 309 h 465"/>
              <a:gd name="T10" fmla="*/ 203 w 472"/>
              <a:gd name="T11" fmla="*/ 370 h 465"/>
              <a:gd name="T12" fmla="*/ 210 w 472"/>
              <a:gd name="T13" fmla="*/ 410 h 465"/>
              <a:gd name="T14" fmla="*/ 298 w 472"/>
              <a:gd name="T15" fmla="*/ 451 h 465"/>
              <a:gd name="T16" fmla="*/ 352 w 472"/>
              <a:gd name="T17" fmla="*/ 431 h 465"/>
              <a:gd name="T18" fmla="*/ 331 w 472"/>
              <a:gd name="T19" fmla="*/ 390 h 465"/>
              <a:gd name="T20" fmla="*/ 318 w 472"/>
              <a:gd name="T21" fmla="*/ 302 h 465"/>
              <a:gd name="T22" fmla="*/ 388 w 472"/>
              <a:gd name="T23" fmla="*/ 243 h 465"/>
              <a:gd name="T24" fmla="*/ 424 w 472"/>
              <a:gd name="T25" fmla="*/ 211 h 465"/>
              <a:gd name="T26" fmla="*/ 461 w 472"/>
              <a:gd name="T27" fmla="*/ 126 h 465"/>
              <a:gd name="T28" fmla="*/ 383 w 472"/>
              <a:gd name="T29" fmla="*/ 95 h 465"/>
              <a:gd name="T30" fmla="*/ 371 w 472"/>
              <a:gd name="T31" fmla="*/ 79 h 465"/>
              <a:gd name="T32" fmla="*/ 366 w 472"/>
              <a:gd name="T33" fmla="*/ 38 h 465"/>
              <a:gd name="T34" fmla="*/ 318 w 472"/>
              <a:gd name="T35" fmla="*/ 65 h 465"/>
              <a:gd name="T36" fmla="*/ 289 w 472"/>
              <a:gd name="T37" fmla="*/ 76 h 465"/>
              <a:gd name="T38" fmla="*/ 281 w 472"/>
              <a:gd name="T39" fmla="*/ 82 h 465"/>
              <a:gd name="T40" fmla="*/ 221 w 472"/>
              <a:gd name="T41" fmla="*/ 81 h 465"/>
              <a:gd name="T42" fmla="*/ 145 w 472"/>
              <a:gd name="T43" fmla="*/ 54 h 465"/>
              <a:gd name="T44" fmla="*/ 126 w 472"/>
              <a:gd name="T45" fmla="*/ 82 h 465"/>
              <a:gd name="T46" fmla="*/ 84 w 472"/>
              <a:gd name="T47" fmla="*/ 155 h 465"/>
              <a:gd name="T48" fmla="*/ 0 w 472"/>
              <a:gd name="T49" fmla="*/ 207 h 465"/>
              <a:gd name="connsiteX0" fmla="*/ 969 w 9508"/>
              <a:gd name="connsiteY0" fmla="*/ 3694 h 9030"/>
              <a:gd name="connsiteX1" fmla="*/ 15 w 9508"/>
              <a:gd name="connsiteY1" fmla="*/ 3952 h 9030"/>
              <a:gd name="connsiteX2" fmla="*/ 205 w 9508"/>
              <a:gd name="connsiteY2" fmla="*/ 4059 h 9030"/>
              <a:gd name="connsiteX3" fmla="*/ 1371 w 9508"/>
              <a:gd name="connsiteY3" fmla="*/ 4640 h 9030"/>
              <a:gd name="connsiteX4" fmla="*/ 2726 w 9508"/>
              <a:gd name="connsiteY4" fmla="*/ 5887 h 9030"/>
              <a:gd name="connsiteX5" fmla="*/ 4019 w 9508"/>
              <a:gd name="connsiteY5" fmla="*/ 7199 h 9030"/>
              <a:gd name="connsiteX6" fmla="*/ 4167 w 9508"/>
              <a:gd name="connsiteY6" fmla="*/ 8059 h 9030"/>
              <a:gd name="connsiteX7" fmla="*/ 6032 w 9508"/>
              <a:gd name="connsiteY7" fmla="*/ 8941 h 9030"/>
              <a:gd name="connsiteX8" fmla="*/ 7176 w 9508"/>
              <a:gd name="connsiteY8" fmla="*/ 8511 h 9030"/>
              <a:gd name="connsiteX9" fmla="*/ 6731 w 9508"/>
              <a:gd name="connsiteY9" fmla="*/ 7629 h 9030"/>
              <a:gd name="connsiteX10" fmla="*/ 6455 w 9508"/>
              <a:gd name="connsiteY10" fmla="*/ 5737 h 9030"/>
              <a:gd name="connsiteX11" fmla="*/ 7938 w 9508"/>
              <a:gd name="connsiteY11" fmla="*/ 4468 h 9030"/>
              <a:gd name="connsiteX12" fmla="*/ 8701 w 9508"/>
              <a:gd name="connsiteY12" fmla="*/ 3780 h 9030"/>
              <a:gd name="connsiteX13" fmla="*/ 9485 w 9508"/>
              <a:gd name="connsiteY13" fmla="*/ 1952 h 9030"/>
              <a:gd name="connsiteX14" fmla="*/ 7832 w 9508"/>
              <a:gd name="connsiteY14" fmla="*/ 1285 h 9030"/>
              <a:gd name="connsiteX15" fmla="*/ 7578 w 9508"/>
              <a:gd name="connsiteY15" fmla="*/ 941 h 9030"/>
              <a:gd name="connsiteX16" fmla="*/ 7472 w 9508"/>
              <a:gd name="connsiteY16" fmla="*/ 59 h 9030"/>
              <a:gd name="connsiteX17" fmla="*/ 6455 w 9508"/>
              <a:gd name="connsiteY17" fmla="*/ 640 h 9030"/>
              <a:gd name="connsiteX18" fmla="*/ 5841 w 9508"/>
              <a:gd name="connsiteY18" fmla="*/ 876 h 9030"/>
              <a:gd name="connsiteX19" fmla="*/ 5671 w 9508"/>
              <a:gd name="connsiteY19" fmla="*/ 1005 h 9030"/>
              <a:gd name="connsiteX20" fmla="*/ 4400 w 9508"/>
              <a:gd name="connsiteY20" fmla="*/ 984 h 9030"/>
              <a:gd name="connsiteX21" fmla="*/ 2790 w 9508"/>
              <a:gd name="connsiteY21" fmla="*/ 403 h 9030"/>
              <a:gd name="connsiteX22" fmla="*/ 2387 w 9508"/>
              <a:gd name="connsiteY22" fmla="*/ 1005 h 9030"/>
              <a:gd name="connsiteX23" fmla="*/ 1498 w 9508"/>
              <a:gd name="connsiteY23" fmla="*/ 2575 h 9030"/>
              <a:gd name="connsiteX24" fmla="*/ 969 w 9508"/>
              <a:gd name="connsiteY24" fmla="*/ 3694 h 9030"/>
              <a:gd name="connsiteX0" fmla="*/ 1019 w 10000"/>
              <a:gd name="connsiteY0" fmla="*/ 4091 h 10000"/>
              <a:gd name="connsiteX1" fmla="*/ 16 w 10000"/>
              <a:gd name="connsiteY1" fmla="*/ 4377 h 10000"/>
              <a:gd name="connsiteX2" fmla="*/ 1026 w 10000"/>
              <a:gd name="connsiteY2" fmla="*/ 4495 h 10000"/>
              <a:gd name="connsiteX3" fmla="*/ 1442 w 10000"/>
              <a:gd name="connsiteY3" fmla="*/ 5138 h 10000"/>
              <a:gd name="connsiteX4" fmla="*/ 2867 w 10000"/>
              <a:gd name="connsiteY4" fmla="*/ 6519 h 10000"/>
              <a:gd name="connsiteX5" fmla="*/ 4227 w 10000"/>
              <a:gd name="connsiteY5" fmla="*/ 7972 h 10000"/>
              <a:gd name="connsiteX6" fmla="*/ 4383 w 10000"/>
              <a:gd name="connsiteY6" fmla="*/ 8925 h 10000"/>
              <a:gd name="connsiteX7" fmla="*/ 6344 w 10000"/>
              <a:gd name="connsiteY7" fmla="*/ 9901 h 10000"/>
              <a:gd name="connsiteX8" fmla="*/ 7547 w 10000"/>
              <a:gd name="connsiteY8" fmla="*/ 9425 h 10000"/>
              <a:gd name="connsiteX9" fmla="*/ 7079 w 10000"/>
              <a:gd name="connsiteY9" fmla="*/ 8449 h 10000"/>
              <a:gd name="connsiteX10" fmla="*/ 6789 w 10000"/>
              <a:gd name="connsiteY10" fmla="*/ 6353 h 10000"/>
              <a:gd name="connsiteX11" fmla="*/ 8349 w 10000"/>
              <a:gd name="connsiteY11" fmla="*/ 4948 h 10000"/>
              <a:gd name="connsiteX12" fmla="*/ 9151 w 10000"/>
              <a:gd name="connsiteY12" fmla="*/ 4186 h 10000"/>
              <a:gd name="connsiteX13" fmla="*/ 9976 w 10000"/>
              <a:gd name="connsiteY13" fmla="*/ 2162 h 10000"/>
              <a:gd name="connsiteX14" fmla="*/ 8237 w 10000"/>
              <a:gd name="connsiteY14" fmla="*/ 1423 h 10000"/>
              <a:gd name="connsiteX15" fmla="*/ 7970 w 10000"/>
              <a:gd name="connsiteY15" fmla="*/ 1042 h 10000"/>
              <a:gd name="connsiteX16" fmla="*/ 7859 w 10000"/>
              <a:gd name="connsiteY16" fmla="*/ 65 h 10000"/>
              <a:gd name="connsiteX17" fmla="*/ 6789 w 10000"/>
              <a:gd name="connsiteY17" fmla="*/ 709 h 10000"/>
              <a:gd name="connsiteX18" fmla="*/ 6143 w 10000"/>
              <a:gd name="connsiteY18" fmla="*/ 970 h 10000"/>
              <a:gd name="connsiteX19" fmla="*/ 5964 w 10000"/>
              <a:gd name="connsiteY19" fmla="*/ 1113 h 10000"/>
              <a:gd name="connsiteX20" fmla="*/ 4628 w 10000"/>
              <a:gd name="connsiteY20" fmla="*/ 1090 h 10000"/>
              <a:gd name="connsiteX21" fmla="*/ 2934 w 10000"/>
              <a:gd name="connsiteY21" fmla="*/ 446 h 10000"/>
              <a:gd name="connsiteX22" fmla="*/ 2511 w 10000"/>
              <a:gd name="connsiteY22" fmla="*/ 1113 h 10000"/>
              <a:gd name="connsiteX23" fmla="*/ 1576 w 10000"/>
              <a:gd name="connsiteY23" fmla="*/ 2852 h 10000"/>
              <a:gd name="connsiteX24" fmla="*/ 1019 w 10000"/>
              <a:gd name="connsiteY24" fmla="*/ 4091 h 10000"/>
              <a:gd name="connsiteX0" fmla="*/ 324 w 9305"/>
              <a:gd name="connsiteY0" fmla="*/ 4091 h 10000"/>
              <a:gd name="connsiteX1" fmla="*/ 30 w 9305"/>
              <a:gd name="connsiteY1" fmla="*/ 4377 h 10000"/>
              <a:gd name="connsiteX2" fmla="*/ 331 w 9305"/>
              <a:gd name="connsiteY2" fmla="*/ 4495 h 10000"/>
              <a:gd name="connsiteX3" fmla="*/ 747 w 9305"/>
              <a:gd name="connsiteY3" fmla="*/ 5138 h 10000"/>
              <a:gd name="connsiteX4" fmla="*/ 2172 w 9305"/>
              <a:gd name="connsiteY4" fmla="*/ 6519 h 10000"/>
              <a:gd name="connsiteX5" fmla="*/ 3532 w 9305"/>
              <a:gd name="connsiteY5" fmla="*/ 7972 h 10000"/>
              <a:gd name="connsiteX6" fmla="*/ 3688 w 9305"/>
              <a:gd name="connsiteY6" fmla="*/ 8925 h 10000"/>
              <a:gd name="connsiteX7" fmla="*/ 5649 w 9305"/>
              <a:gd name="connsiteY7" fmla="*/ 9901 h 10000"/>
              <a:gd name="connsiteX8" fmla="*/ 6852 w 9305"/>
              <a:gd name="connsiteY8" fmla="*/ 9425 h 10000"/>
              <a:gd name="connsiteX9" fmla="*/ 6384 w 9305"/>
              <a:gd name="connsiteY9" fmla="*/ 8449 h 10000"/>
              <a:gd name="connsiteX10" fmla="*/ 6094 w 9305"/>
              <a:gd name="connsiteY10" fmla="*/ 6353 h 10000"/>
              <a:gd name="connsiteX11" fmla="*/ 7654 w 9305"/>
              <a:gd name="connsiteY11" fmla="*/ 4948 h 10000"/>
              <a:gd name="connsiteX12" fmla="*/ 8456 w 9305"/>
              <a:gd name="connsiteY12" fmla="*/ 4186 h 10000"/>
              <a:gd name="connsiteX13" fmla="*/ 9281 w 9305"/>
              <a:gd name="connsiteY13" fmla="*/ 2162 h 10000"/>
              <a:gd name="connsiteX14" fmla="*/ 7542 w 9305"/>
              <a:gd name="connsiteY14" fmla="*/ 1423 h 10000"/>
              <a:gd name="connsiteX15" fmla="*/ 7275 w 9305"/>
              <a:gd name="connsiteY15" fmla="*/ 1042 h 10000"/>
              <a:gd name="connsiteX16" fmla="*/ 7164 w 9305"/>
              <a:gd name="connsiteY16" fmla="*/ 65 h 10000"/>
              <a:gd name="connsiteX17" fmla="*/ 6094 w 9305"/>
              <a:gd name="connsiteY17" fmla="*/ 709 h 10000"/>
              <a:gd name="connsiteX18" fmla="*/ 5448 w 9305"/>
              <a:gd name="connsiteY18" fmla="*/ 970 h 10000"/>
              <a:gd name="connsiteX19" fmla="*/ 5269 w 9305"/>
              <a:gd name="connsiteY19" fmla="*/ 1113 h 10000"/>
              <a:gd name="connsiteX20" fmla="*/ 3933 w 9305"/>
              <a:gd name="connsiteY20" fmla="*/ 1090 h 10000"/>
              <a:gd name="connsiteX21" fmla="*/ 2239 w 9305"/>
              <a:gd name="connsiteY21" fmla="*/ 446 h 10000"/>
              <a:gd name="connsiteX22" fmla="*/ 1816 w 9305"/>
              <a:gd name="connsiteY22" fmla="*/ 1113 h 10000"/>
              <a:gd name="connsiteX23" fmla="*/ 881 w 9305"/>
              <a:gd name="connsiteY23" fmla="*/ 2852 h 10000"/>
              <a:gd name="connsiteX24" fmla="*/ 324 w 9305"/>
              <a:gd name="connsiteY24" fmla="*/ 409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05" h="10000">
                <a:moveTo>
                  <a:pt x="324" y="4091"/>
                </a:moveTo>
                <a:cubicBezTo>
                  <a:pt x="547" y="4424"/>
                  <a:pt x="-149" y="4234"/>
                  <a:pt x="30" y="4377"/>
                </a:cubicBezTo>
                <a:cubicBezTo>
                  <a:pt x="74" y="4400"/>
                  <a:pt x="212" y="4368"/>
                  <a:pt x="331" y="4495"/>
                </a:cubicBezTo>
                <a:cubicBezTo>
                  <a:pt x="450" y="4622"/>
                  <a:pt x="56" y="4828"/>
                  <a:pt x="747" y="5138"/>
                </a:cubicBezTo>
                <a:cubicBezTo>
                  <a:pt x="1950" y="5615"/>
                  <a:pt x="2106" y="5638"/>
                  <a:pt x="2172" y="6519"/>
                </a:cubicBezTo>
                <a:cubicBezTo>
                  <a:pt x="4134" y="6687"/>
                  <a:pt x="3532" y="7662"/>
                  <a:pt x="3532" y="7972"/>
                </a:cubicBezTo>
                <a:cubicBezTo>
                  <a:pt x="3532" y="8568"/>
                  <a:pt x="3621" y="8258"/>
                  <a:pt x="3688" y="8925"/>
                </a:cubicBezTo>
                <a:cubicBezTo>
                  <a:pt x="6116" y="8925"/>
                  <a:pt x="4490" y="9568"/>
                  <a:pt x="5649" y="9901"/>
                </a:cubicBezTo>
                <a:cubicBezTo>
                  <a:pt x="6362" y="10235"/>
                  <a:pt x="6295" y="9639"/>
                  <a:pt x="6852" y="9425"/>
                </a:cubicBezTo>
                <a:cubicBezTo>
                  <a:pt x="6719" y="8877"/>
                  <a:pt x="6584" y="8806"/>
                  <a:pt x="6384" y="8449"/>
                </a:cubicBezTo>
                <a:cubicBezTo>
                  <a:pt x="6139" y="8044"/>
                  <a:pt x="6094" y="7068"/>
                  <a:pt x="6094" y="6353"/>
                </a:cubicBezTo>
                <a:cubicBezTo>
                  <a:pt x="6094" y="5543"/>
                  <a:pt x="6719" y="5972"/>
                  <a:pt x="7654" y="4948"/>
                </a:cubicBezTo>
                <a:cubicBezTo>
                  <a:pt x="7966" y="4590"/>
                  <a:pt x="8056" y="4447"/>
                  <a:pt x="8456" y="4186"/>
                </a:cubicBezTo>
                <a:cubicBezTo>
                  <a:pt x="9526" y="3495"/>
                  <a:pt x="9281" y="4377"/>
                  <a:pt x="9281" y="2162"/>
                </a:cubicBezTo>
                <a:cubicBezTo>
                  <a:pt x="9281" y="1161"/>
                  <a:pt x="8255" y="2114"/>
                  <a:pt x="7542" y="1423"/>
                </a:cubicBezTo>
                <a:cubicBezTo>
                  <a:pt x="7520" y="1375"/>
                  <a:pt x="7297" y="1065"/>
                  <a:pt x="7275" y="1042"/>
                </a:cubicBezTo>
                <a:cubicBezTo>
                  <a:pt x="6897" y="90"/>
                  <a:pt x="7565" y="994"/>
                  <a:pt x="7164" y="65"/>
                </a:cubicBezTo>
                <a:cubicBezTo>
                  <a:pt x="6451" y="256"/>
                  <a:pt x="6941" y="375"/>
                  <a:pt x="6094" y="709"/>
                </a:cubicBezTo>
                <a:cubicBezTo>
                  <a:pt x="5827" y="804"/>
                  <a:pt x="5783" y="732"/>
                  <a:pt x="5448" y="970"/>
                </a:cubicBezTo>
                <a:lnTo>
                  <a:pt x="5269" y="1113"/>
                </a:lnTo>
                <a:cubicBezTo>
                  <a:pt x="4980" y="1351"/>
                  <a:pt x="4602" y="1709"/>
                  <a:pt x="3933" y="1090"/>
                </a:cubicBezTo>
                <a:cubicBezTo>
                  <a:pt x="3933" y="1065"/>
                  <a:pt x="3086" y="-839"/>
                  <a:pt x="2239" y="446"/>
                </a:cubicBezTo>
                <a:cubicBezTo>
                  <a:pt x="1972" y="852"/>
                  <a:pt x="2373" y="614"/>
                  <a:pt x="1816" y="1113"/>
                </a:cubicBezTo>
                <a:cubicBezTo>
                  <a:pt x="78" y="2709"/>
                  <a:pt x="1616" y="1804"/>
                  <a:pt x="881" y="2852"/>
                </a:cubicBezTo>
                <a:cubicBezTo>
                  <a:pt x="78" y="3948"/>
                  <a:pt x="637" y="2852"/>
                  <a:pt x="324" y="40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9" name="Freeform 76"/>
          <p:cNvSpPr>
            <a:spLocks/>
          </p:cNvSpPr>
          <p:nvPr/>
        </p:nvSpPr>
        <p:spPr bwMode="auto">
          <a:xfrm>
            <a:off x="973351" y="4211419"/>
            <a:ext cx="310700" cy="230589"/>
          </a:xfrm>
          <a:custGeom>
            <a:avLst/>
            <a:gdLst>
              <a:gd name="T0" fmla="*/ 5 w 581"/>
              <a:gd name="T1" fmla="*/ 136 h 393"/>
              <a:gd name="T2" fmla="*/ 73 w 581"/>
              <a:gd name="T3" fmla="*/ 169 h 393"/>
              <a:gd name="T4" fmla="*/ 124 w 581"/>
              <a:gd name="T5" fmla="*/ 186 h 393"/>
              <a:gd name="T6" fmla="*/ 144 w 581"/>
              <a:gd name="T7" fmla="*/ 200 h 393"/>
              <a:gd name="T8" fmla="*/ 222 w 581"/>
              <a:gd name="T9" fmla="*/ 325 h 393"/>
              <a:gd name="T10" fmla="*/ 333 w 581"/>
              <a:gd name="T11" fmla="*/ 349 h 393"/>
              <a:gd name="T12" fmla="*/ 362 w 581"/>
              <a:gd name="T13" fmla="*/ 375 h 393"/>
              <a:gd name="T14" fmla="*/ 398 w 581"/>
              <a:gd name="T15" fmla="*/ 393 h 393"/>
              <a:gd name="T16" fmla="*/ 459 w 581"/>
              <a:gd name="T17" fmla="*/ 359 h 393"/>
              <a:gd name="T18" fmla="*/ 513 w 581"/>
              <a:gd name="T19" fmla="*/ 380 h 393"/>
              <a:gd name="T20" fmla="*/ 565 w 581"/>
              <a:gd name="T21" fmla="*/ 282 h 393"/>
              <a:gd name="T22" fmla="*/ 581 w 581"/>
              <a:gd name="T23" fmla="*/ 244 h 393"/>
              <a:gd name="T24" fmla="*/ 529 w 581"/>
              <a:gd name="T25" fmla="*/ 222 h 393"/>
              <a:gd name="T26" fmla="*/ 526 w 581"/>
              <a:gd name="T27" fmla="*/ 218 h 393"/>
              <a:gd name="T28" fmla="*/ 513 w 581"/>
              <a:gd name="T29" fmla="*/ 197 h 393"/>
              <a:gd name="T30" fmla="*/ 465 w 581"/>
              <a:gd name="T31" fmla="*/ 203 h 393"/>
              <a:gd name="T32" fmla="*/ 389 w 581"/>
              <a:gd name="T33" fmla="*/ 236 h 393"/>
              <a:gd name="T34" fmla="*/ 346 w 581"/>
              <a:gd name="T35" fmla="*/ 228 h 393"/>
              <a:gd name="T36" fmla="*/ 312 w 581"/>
              <a:gd name="T37" fmla="*/ 181 h 393"/>
              <a:gd name="T38" fmla="*/ 276 w 581"/>
              <a:gd name="T39" fmla="*/ 75 h 393"/>
              <a:gd name="T40" fmla="*/ 230 w 581"/>
              <a:gd name="T41" fmla="*/ 33 h 393"/>
              <a:gd name="T42" fmla="*/ 168 w 581"/>
              <a:gd name="T43" fmla="*/ 0 h 393"/>
              <a:gd name="T44" fmla="*/ 86 w 581"/>
              <a:gd name="T45" fmla="*/ 47 h 393"/>
              <a:gd name="T46" fmla="*/ 28 w 581"/>
              <a:gd name="T47" fmla="*/ 91 h 393"/>
              <a:gd name="T48" fmla="*/ 24 w 581"/>
              <a:gd name="T49" fmla="*/ 94 h 393"/>
              <a:gd name="T50" fmla="*/ 21 w 581"/>
              <a:gd name="T51" fmla="*/ 97 h 393"/>
              <a:gd name="T52" fmla="*/ 5 w 581"/>
              <a:gd name="T53" fmla="*/ 136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81" h="393">
                <a:moveTo>
                  <a:pt x="5" y="136"/>
                </a:moveTo>
                <a:cubicBezTo>
                  <a:pt x="43" y="146"/>
                  <a:pt x="19" y="162"/>
                  <a:pt x="73" y="169"/>
                </a:cubicBezTo>
                <a:cubicBezTo>
                  <a:pt x="101" y="173"/>
                  <a:pt x="90" y="166"/>
                  <a:pt x="124" y="186"/>
                </a:cubicBezTo>
                <a:lnTo>
                  <a:pt x="144" y="200"/>
                </a:lnTo>
                <a:cubicBezTo>
                  <a:pt x="226" y="279"/>
                  <a:pt x="139" y="270"/>
                  <a:pt x="222" y="325"/>
                </a:cubicBezTo>
                <a:cubicBezTo>
                  <a:pt x="268" y="313"/>
                  <a:pt x="250" y="272"/>
                  <a:pt x="333" y="349"/>
                </a:cubicBezTo>
                <a:lnTo>
                  <a:pt x="362" y="375"/>
                </a:lnTo>
                <a:cubicBezTo>
                  <a:pt x="373" y="383"/>
                  <a:pt x="385" y="390"/>
                  <a:pt x="398" y="393"/>
                </a:cubicBezTo>
                <a:cubicBezTo>
                  <a:pt x="417" y="380"/>
                  <a:pt x="433" y="366"/>
                  <a:pt x="459" y="359"/>
                </a:cubicBezTo>
                <a:cubicBezTo>
                  <a:pt x="486" y="377"/>
                  <a:pt x="467" y="380"/>
                  <a:pt x="513" y="380"/>
                </a:cubicBezTo>
                <a:cubicBezTo>
                  <a:pt x="563" y="380"/>
                  <a:pt x="560" y="293"/>
                  <a:pt x="565" y="282"/>
                </a:cubicBezTo>
                <a:cubicBezTo>
                  <a:pt x="573" y="259"/>
                  <a:pt x="578" y="280"/>
                  <a:pt x="581" y="244"/>
                </a:cubicBezTo>
                <a:cubicBezTo>
                  <a:pt x="562" y="235"/>
                  <a:pt x="549" y="242"/>
                  <a:pt x="529" y="222"/>
                </a:cubicBezTo>
                <a:cubicBezTo>
                  <a:pt x="528" y="221"/>
                  <a:pt x="526" y="219"/>
                  <a:pt x="526" y="218"/>
                </a:cubicBezTo>
                <a:cubicBezTo>
                  <a:pt x="512" y="202"/>
                  <a:pt x="519" y="218"/>
                  <a:pt x="513" y="197"/>
                </a:cubicBezTo>
                <a:cubicBezTo>
                  <a:pt x="490" y="197"/>
                  <a:pt x="486" y="200"/>
                  <a:pt x="465" y="203"/>
                </a:cubicBezTo>
                <a:cubicBezTo>
                  <a:pt x="394" y="210"/>
                  <a:pt x="425" y="226"/>
                  <a:pt x="389" y="236"/>
                </a:cubicBezTo>
                <a:cubicBezTo>
                  <a:pt x="363" y="243"/>
                  <a:pt x="358" y="236"/>
                  <a:pt x="346" y="228"/>
                </a:cubicBezTo>
                <a:cubicBezTo>
                  <a:pt x="317" y="210"/>
                  <a:pt x="330" y="212"/>
                  <a:pt x="312" y="181"/>
                </a:cubicBezTo>
                <a:cubicBezTo>
                  <a:pt x="281" y="125"/>
                  <a:pt x="276" y="160"/>
                  <a:pt x="276" y="75"/>
                </a:cubicBezTo>
                <a:cubicBezTo>
                  <a:pt x="226" y="48"/>
                  <a:pt x="270" y="51"/>
                  <a:pt x="230" y="33"/>
                </a:cubicBezTo>
                <a:cubicBezTo>
                  <a:pt x="174" y="8"/>
                  <a:pt x="235" y="45"/>
                  <a:pt x="168" y="0"/>
                </a:cubicBezTo>
                <a:cubicBezTo>
                  <a:pt x="138" y="14"/>
                  <a:pt x="136" y="4"/>
                  <a:pt x="86" y="47"/>
                </a:cubicBezTo>
                <a:lnTo>
                  <a:pt x="28" y="91"/>
                </a:lnTo>
                <a:cubicBezTo>
                  <a:pt x="27" y="92"/>
                  <a:pt x="25" y="93"/>
                  <a:pt x="24" y="94"/>
                </a:cubicBezTo>
                <a:cubicBezTo>
                  <a:pt x="23" y="95"/>
                  <a:pt x="22" y="96"/>
                  <a:pt x="21" y="97"/>
                </a:cubicBezTo>
                <a:cubicBezTo>
                  <a:pt x="0" y="118"/>
                  <a:pt x="5" y="111"/>
                  <a:pt x="5" y="1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0" name="Freeform 77"/>
          <p:cNvSpPr>
            <a:spLocks/>
          </p:cNvSpPr>
          <p:nvPr/>
        </p:nvSpPr>
        <p:spPr bwMode="auto">
          <a:xfrm>
            <a:off x="1335833" y="4115337"/>
            <a:ext cx="316460" cy="243397"/>
          </a:xfrm>
          <a:custGeom>
            <a:avLst/>
            <a:gdLst>
              <a:gd name="T0" fmla="*/ 131 w 594"/>
              <a:gd name="T1" fmla="*/ 53 h 409"/>
              <a:gd name="T2" fmla="*/ 50 w 594"/>
              <a:gd name="T3" fmla="*/ 127 h 409"/>
              <a:gd name="T4" fmla="*/ 90 w 594"/>
              <a:gd name="T5" fmla="*/ 182 h 409"/>
              <a:gd name="T6" fmla="*/ 186 w 594"/>
              <a:gd name="T7" fmla="*/ 188 h 409"/>
              <a:gd name="T8" fmla="*/ 250 w 594"/>
              <a:gd name="T9" fmla="*/ 266 h 409"/>
              <a:gd name="T10" fmla="*/ 280 w 594"/>
              <a:gd name="T11" fmla="*/ 290 h 409"/>
              <a:gd name="T12" fmla="*/ 253 w 594"/>
              <a:gd name="T13" fmla="*/ 337 h 409"/>
              <a:gd name="T14" fmla="*/ 367 w 594"/>
              <a:gd name="T15" fmla="*/ 350 h 409"/>
              <a:gd name="T16" fmla="*/ 462 w 594"/>
              <a:gd name="T17" fmla="*/ 332 h 409"/>
              <a:gd name="T18" fmla="*/ 527 w 594"/>
              <a:gd name="T19" fmla="*/ 348 h 409"/>
              <a:gd name="T20" fmla="*/ 581 w 594"/>
              <a:gd name="T21" fmla="*/ 322 h 409"/>
              <a:gd name="T22" fmla="*/ 579 w 594"/>
              <a:gd name="T23" fmla="*/ 236 h 409"/>
              <a:gd name="T24" fmla="*/ 491 w 594"/>
              <a:gd name="T25" fmla="*/ 144 h 409"/>
              <a:gd name="T26" fmla="*/ 468 w 594"/>
              <a:gd name="T27" fmla="*/ 142 h 409"/>
              <a:gd name="T28" fmla="*/ 450 w 594"/>
              <a:gd name="T29" fmla="*/ 127 h 409"/>
              <a:gd name="T30" fmla="*/ 416 w 594"/>
              <a:gd name="T31" fmla="*/ 127 h 409"/>
              <a:gd name="T32" fmla="*/ 396 w 594"/>
              <a:gd name="T33" fmla="*/ 141 h 409"/>
              <a:gd name="T34" fmla="*/ 381 w 594"/>
              <a:gd name="T35" fmla="*/ 137 h 409"/>
              <a:gd name="T36" fmla="*/ 365 w 594"/>
              <a:gd name="T37" fmla="*/ 130 h 409"/>
              <a:gd name="T38" fmla="*/ 314 w 594"/>
              <a:gd name="T39" fmla="*/ 148 h 409"/>
              <a:gd name="T40" fmla="*/ 245 w 594"/>
              <a:gd name="T41" fmla="*/ 95 h 409"/>
              <a:gd name="T42" fmla="*/ 240 w 594"/>
              <a:gd name="T43" fmla="*/ 86 h 409"/>
              <a:gd name="T44" fmla="*/ 206 w 594"/>
              <a:gd name="T45" fmla="*/ 53 h 409"/>
              <a:gd name="T46" fmla="*/ 131 w 594"/>
              <a:gd name="T47" fmla="*/ 5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94" h="409">
                <a:moveTo>
                  <a:pt x="131" y="53"/>
                </a:moveTo>
                <a:cubicBezTo>
                  <a:pt x="0" y="53"/>
                  <a:pt x="131" y="106"/>
                  <a:pt x="50" y="127"/>
                </a:cubicBezTo>
                <a:cubicBezTo>
                  <a:pt x="54" y="144"/>
                  <a:pt x="75" y="173"/>
                  <a:pt x="90" y="182"/>
                </a:cubicBezTo>
                <a:cubicBezTo>
                  <a:pt x="111" y="193"/>
                  <a:pt x="155" y="188"/>
                  <a:pt x="186" y="188"/>
                </a:cubicBezTo>
                <a:cubicBezTo>
                  <a:pt x="270" y="187"/>
                  <a:pt x="202" y="204"/>
                  <a:pt x="250" y="266"/>
                </a:cubicBezTo>
                <a:cubicBezTo>
                  <a:pt x="264" y="286"/>
                  <a:pt x="257" y="283"/>
                  <a:pt x="280" y="290"/>
                </a:cubicBezTo>
                <a:cubicBezTo>
                  <a:pt x="266" y="312"/>
                  <a:pt x="261" y="305"/>
                  <a:pt x="253" y="337"/>
                </a:cubicBezTo>
                <a:cubicBezTo>
                  <a:pt x="291" y="394"/>
                  <a:pt x="307" y="368"/>
                  <a:pt x="367" y="350"/>
                </a:cubicBezTo>
                <a:cubicBezTo>
                  <a:pt x="404" y="339"/>
                  <a:pt x="404" y="308"/>
                  <a:pt x="462" y="332"/>
                </a:cubicBezTo>
                <a:cubicBezTo>
                  <a:pt x="519" y="355"/>
                  <a:pt x="494" y="338"/>
                  <a:pt x="527" y="348"/>
                </a:cubicBezTo>
                <a:cubicBezTo>
                  <a:pt x="561" y="358"/>
                  <a:pt x="594" y="409"/>
                  <a:pt x="581" y="322"/>
                </a:cubicBezTo>
                <a:cubicBezTo>
                  <a:pt x="577" y="294"/>
                  <a:pt x="579" y="264"/>
                  <a:pt x="579" y="236"/>
                </a:cubicBezTo>
                <a:cubicBezTo>
                  <a:pt x="505" y="216"/>
                  <a:pt x="542" y="152"/>
                  <a:pt x="491" y="144"/>
                </a:cubicBezTo>
                <a:cubicBezTo>
                  <a:pt x="479" y="142"/>
                  <a:pt x="486" y="148"/>
                  <a:pt x="468" y="142"/>
                </a:cubicBezTo>
                <a:cubicBezTo>
                  <a:pt x="445" y="134"/>
                  <a:pt x="458" y="148"/>
                  <a:pt x="450" y="127"/>
                </a:cubicBezTo>
                <a:lnTo>
                  <a:pt x="416" y="127"/>
                </a:lnTo>
                <a:cubicBezTo>
                  <a:pt x="409" y="145"/>
                  <a:pt x="431" y="139"/>
                  <a:pt x="396" y="141"/>
                </a:cubicBezTo>
                <a:cubicBezTo>
                  <a:pt x="373" y="142"/>
                  <a:pt x="387" y="139"/>
                  <a:pt x="381" y="137"/>
                </a:cubicBezTo>
                <a:lnTo>
                  <a:pt x="365" y="130"/>
                </a:lnTo>
                <a:cubicBezTo>
                  <a:pt x="332" y="120"/>
                  <a:pt x="334" y="134"/>
                  <a:pt x="314" y="148"/>
                </a:cubicBezTo>
                <a:cubicBezTo>
                  <a:pt x="269" y="124"/>
                  <a:pt x="264" y="125"/>
                  <a:pt x="245" y="95"/>
                </a:cubicBezTo>
                <a:lnTo>
                  <a:pt x="240" y="86"/>
                </a:lnTo>
                <a:cubicBezTo>
                  <a:pt x="228" y="68"/>
                  <a:pt x="222" y="63"/>
                  <a:pt x="206" y="53"/>
                </a:cubicBezTo>
                <a:cubicBezTo>
                  <a:pt x="176" y="33"/>
                  <a:pt x="158" y="0"/>
                  <a:pt x="131" y="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1" name="Freeform 78"/>
          <p:cNvSpPr>
            <a:spLocks/>
          </p:cNvSpPr>
          <p:nvPr/>
        </p:nvSpPr>
        <p:spPr bwMode="auto">
          <a:xfrm>
            <a:off x="1289806" y="4211419"/>
            <a:ext cx="184120" cy="217776"/>
          </a:xfrm>
          <a:custGeom>
            <a:avLst/>
            <a:gdLst>
              <a:gd name="T0" fmla="*/ 67 w 348"/>
              <a:gd name="T1" fmla="*/ 165 h 367"/>
              <a:gd name="T2" fmla="*/ 19 w 348"/>
              <a:gd name="T3" fmla="*/ 259 h 367"/>
              <a:gd name="T4" fmla="*/ 0 w 348"/>
              <a:gd name="T5" fmla="*/ 301 h 367"/>
              <a:gd name="T6" fmla="*/ 27 w 348"/>
              <a:gd name="T7" fmla="*/ 334 h 367"/>
              <a:gd name="T8" fmla="*/ 203 w 348"/>
              <a:gd name="T9" fmla="*/ 348 h 367"/>
              <a:gd name="T10" fmla="*/ 227 w 348"/>
              <a:gd name="T11" fmla="*/ 271 h 367"/>
              <a:gd name="T12" fmla="*/ 330 w 348"/>
              <a:gd name="T13" fmla="*/ 208 h 367"/>
              <a:gd name="T14" fmla="*/ 314 w 348"/>
              <a:gd name="T15" fmla="*/ 122 h 367"/>
              <a:gd name="T16" fmla="*/ 302 w 348"/>
              <a:gd name="T17" fmla="*/ 100 h 367"/>
              <a:gd name="T18" fmla="*/ 183 w 348"/>
              <a:gd name="T19" fmla="*/ 50 h 367"/>
              <a:gd name="T20" fmla="*/ 167 w 348"/>
              <a:gd name="T21" fmla="*/ 45 h 367"/>
              <a:gd name="T22" fmla="*/ 121 w 348"/>
              <a:gd name="T23" fmla="*/ 49 h 367"/>
              <a:gd name="T24" fmla="*/ 82 w 348"/>
              <a:gd name="T25" fmla="*/ 132 h 367"/>
              <a:gd name="T26" fmla="*/ 67 w 348"/>
              <a:gd name="T27" fmla="*/ 165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8" h="367">
                <a:moveTo>
                  <a:pt x="67" y="165"/>
                </a:moveTo>
                <a:cubicBezTo>
                  <a:pt x="2" y="171"/>
                  <a:pt x="20" y="256"/>
                  <a:pt x="19" y="259"/>
                </a:cubicBezTo>
                <a:cubicBezTo>
                  <a:pt x="11" y="300"/>
                  <a:pt x="0" y="257"/>
                  <a:pt x="0" y="301"/>
                </a:cubicBezTo>
                <a:cubicBezTo>
                  <a:pt x="0" y="320"/>
                  <a:pt x="15" y="326"/>
                  <a:pt x="27" y="334"/>
                </a:cubicBezTo>
                <a:cubicBezTo>
                  <a:pt x="73" y="367"/>
                  <a:pt x="99" y="348"/>
                  <a:pt x="203" y="348"/>
                </a:cubicBezTo>
                <a:cubicBezTo>
                  <a:pt x="211" y="314"/>
                  <a:pt x="193" y="303"/>
                  <a:pt x="227" y="271"/>
                </a:cubicBezTo>
                <a:cubicBezTo>
                  <a:pt x="298" y="205"/>
                  <a:pt x="348" y="255"/>
                  <a:pt x="330" y="208"/>
                </a:cubicBezTo>
                <a:cubicBezTo>
                  <a:pt x="305" y="146"/>
                  <a:pt x="327" y="157"/>
                  <a:pt x="314" y="122"/>
                </a:cubicBezTo>
                <a:cubicBezTo>
                  <a:pt x="306" y="101"/>
                  <a:pt x="311" y="122"/>
                  <a:pt x="302" y="100"/>
                </a:cubicBezTo>
                <a:cubicBezTo>
                  <a:pt x="260" y="0"/>
                  <a:pt x="327" y="82"/>
                  <a:pt x="183" y="50"/>
                </a:cubicBezTo>
                <a:cubicBezTo>
                  <a:pt x="168" y="46"/>
                  <a:pt x="172" y="47"/>
                  <a:pt x="167" y="45"/>
                </a:cubicBezTo>
                <a:cubicBezTo>
                  <a:pt x="160" y="43"/>
                  <a:pt x="155" y="32"/>
                  <a:pt x="121" y="49"/>
                </a:cubicBezTo>
                <a:cubicBezTo>
                  <a:pt x="71" y="75"/>
                  <a:pt x="99" y="94"/>
                  <a:pt x="82" y="132"/>
                </a:cubicBezTo>
                <a:cubicBezTo>
                  <a:pt x="72" y="153"/>
                  <a:pt x="70" y="132"/>
                  <a:pt x="67" y="1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" name="Freeform 79"/>
          <p:cNvSpPr>
            <a:spLocks/>
          </p:cNvSpPr>
          <p:nvPr/>
        </p:nvSpPr>
        <p:spPr bwMode="auto">
          <a:xfrm>
            <a:off x="688829" y="5480428"/>
            <a:ext cx="184120" cy="211376"/>
          </a:xfrm>
          <a:custGeom>
            <a:avLst/>
            <a:gdLst>
              <a:gd name="T0" fmla="*/ 68 w 353"/>
              <a:gd name="T1" fmla="*/ 54 h 366"/>
              <a:gd name="T2" fmla="*/ 106 w 353"/>
              <a:gd name="T3" fmla="*/ 97 h 366"/>
              <a:gd name="T4" fmla="*/ 109 w 353"/>
              <a:gd name="T5" fmla="*/ 101 h 366"/>
              <a:gd name="T6" fmla="*/ 112 w 353"/>
              <a:gd name="T7" fmla="*/ 105 h 366"/>
              <a:gd name="T8" fmla="*/ 115 w 353"/>
              <a:gd name="T9" fmla="*/ 109 h 366"/>
              <a:gd name="T10" fmla="*/ 84 w 353"/>
              <a:gd name="T11" fmla="*/ 185 h 366"/>
              <a:gd name="T12" fmla="*/ 0 w 353"/>
              <a:gd name="T13" fmla="*/ 292 h 366"/>
              <a:gd name="T14" fmla="*/ 20 w 353"/>
              <a:gd name="T15" fmla="*/ 312 h 366"/>
              <a:gd name="T16" fmla="*/ 34 w 353"/>
              <a:gd name="T17" fmla="*/ 366 h 366"/>
              <a:gd name="T18" fmla="*/ 91 w 353"/>
              <a:gd name="T19" fmla="*/ 342 h 366"/>
              <a:gd name="T20" fmla="*/ 203 w 353"/>
              <a:gd name="T21" fmla="*/ 339 h 366"/>
              <a:gd name="T22" fmla="*/ 208 w 353"/>
              <a:gd name="T23" fmla="*/ 310 h 366"/>
              <a:gd name="T24" fmla="*/ 241 w 353"/>
              <a:gd name="T25" fmla="*/ 261 h 366"/>
              <a:gd name="T26" fmla="*/ 260 w 353"/>
              <a:gd name="T27" fmla="*/ 240 h 366"/>
              <a:gd name="T28" fmla="*/ 353 w 353"/>
              <a:gd name="T29" fmla="*/ 176 h 366"/>
              <a:gd name="T30" fmla="*/ 280 w 353"/>
              <a:gd name="T31" fmla="*/ 127 h 366"/>
              <a:gd name="T32" fmla="*/ 231 w 353"/>
              <a:gd name="T33" fmla="*/ 54 h 366"/>
              <a:gd name="T34" fmla="*/ 88 w 353"/>
              <a:gd name="T35" fmla="*/ 47 h 366"/>
              <a:gd name="T36" fmla="*/ 68 w 353"/>
              <a:gd name="T37" fmla="*/ 54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53" h="366">
                <a:moveTo>
                  <a:pt x="68" y="54"/>
                </a:moveTo>
                <a:lnTo>
                  <a:pt x="106" y="97"/>
                </a:lnTo>
                <a:cubicBezTo>
                  <a:pt x="107" y="98"/>
                  <a:pt x="109" y="100"/>
                  <a:pt x="109" y="101"/>
                </a:cubicBezTo>
                <a:cubicBezTo>
                  <a:pt x="110" y="102"/>
                  <a:pt x="112" y="104"/>
                  <a:pt x="112" y="105"/>
                </a:cubicBezTo>
                <a:cubicBezTo>
                  <a:pt x="113" y="106"/>
                  <a:pt x="114" y="107"/>
                  <a:pt x="115" y="109"/>
                </a:cubicBezTo>
                <a:cubicBezTo>
                  <a:pt x="74" y="170"/>
                  <a:pt x="112" y="136"/>
                  <a:pt x="84" y="185"/>
                </a:cubicBezTo>
                <a:cubicBezTo>
                  <a:pt x="56" y="235"/>
                  <a:pt x="52" y="257"/>
                  <a:pt x="0" y="292"/>
                </a:cubicBezTo>
                <a:lnTo>
                  <a:pt x="20" y="312"/>
                </a:lnTo>
                <a:cubicBezTo>
                  <a:pt x="34" y="329"/>
                  <a:pt x="34" y="339"/>
                  <a:pt x="34" y="366"/>
                </a:cubicBezTo>
                <a:cubicBezTo>
                  <a:pt x="59" y="359"/>
                  <a:pt x="59" y="349"/>
                  <a:pt x="91" y="342"/>
                </a:cubicBezTo>
                <a:cubicBezTo>
                  <a:pt x="207" y="317"/>
                  <a:pt x="145" y="325"/>
                  <a:pt x="203" y="339"/>
                </a:cubicBezTo>
                <a:cubicBezTo>
                  <a:pt x="205" y="323"/>
                  <a:pt x="205" y="320"/>
                  <a:pt x="208" y="310"/>
                </a:cubicBezTo>
                <a:cubicBezTo>
                  <a:pt x="215" y="286"/>
                  <a:pt x="224" y="278"/>
                  <a:pt x="241" y="261"/>
                </a:cubicBezTo>
                <a:cubicBezTo>
                  <a:pt x="251" y="250"/>
                  <a:pt x="248" y="255"/>
                  <a:pt x="260" y="240"/>
                </a:cubicBezTo>
                <a:cubicBezTo>
                  <a:pt x="298" y="196"/>
                  <a:pt x="308" y="206"/>
                  <a:pt x="353" y="176"/>
                </a:cubicBezTo>
                <a:cubicBezTo>
                  <a:pt x="339" y="116"/>
                  <a:pt x="314" y="165"/>
                  <a:pt x="280" y="127"/>
                </a:cubicBezTo>
                <a:cubicBezTo>
                  <a:pt x="268" y="113"/>
                  <a:pt x="235" y="69"/>
                  <a:pt x="231" y="54"/>
                </a:cubicBezTo>
                <a:cubicBezTo>
                  <a:pt x="96" y="54"/>
                  <a:pt x="215" y="0"/>
                  <a:pt x="88" y="47"/>
                </a:cubicBezTo>
                <a:cubicBezTo>
                  <a:pt x="78" y="51"/>
                  <a:pt x="80" y="48"/>
                  <a:pt x="68" y="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6" name="Freeform 83"/>
          <p:cNvSpPr>
            <a:spLocks/>
          </p:cNvSpPr>
          <p:nvPr/>
        </p:nvSpPr>
        <p:spPr bwMode="auto">
          <a:xfrm>
            <a:off x="366623" y="5006445"/>
            <a:ext cx="132336" cy="153727"/>
          </a:xfrm>
          <a:custGeom>
            <a:avLst/>
            <a:gdLst>
              <a:gd name="T0" fmla="*/ 205 w 246"/>
              <a:gd name="T1" fmla="*/ 40 h 257"/>
              <a:gd name="T2" fmla="*/ 117 w 246"/>
              <a:gd name="T3" fmla="*/ 135 h 257"/>
              <a:gd name="T4" fmla="*/ 55 w 246"/>
              <a:gd name="T5" fmla="*/ 199 h 257"/>
              <a:gd name="T6" fmla="*/ 22 w 246"/>
              <a:gd name="T7" fmla="*/ 189 h 257"/>
              <a:gd name="T8" fmla="*/ 56 w 246"/>
              <a:gd name="T9" fmla="*/ 257 h 257"/>
              <a:gd name="T10" fmla="*/ 104 w 246"/>
              <a:gd name="T11" fmla="*/ 217 h 257"/>
              <a:gd name="T12" fmla="*/ 198 w 246"/>
              <a:gd name="T13" fmla="*/ 114 h 257"/>
              <a:gd name="T14" fmla="*/ 246 w 246"/>
              <a:gd name="T15" fmla="*/ 47 h 257"/>
              <a:gd name="T16" fmla="*/ 192 w 246"/>
              <a:gd name="T17" fmla="*/ 0 h 257"/>
              <a:gd name="T18" fmla="*/ 205 w 246"/>
              <a:gd name="T19" fmla="*/ 4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6" h="257">
                <a:moveTo>
                  <a:pt x="205" y="40"/>
                </a:moveTo>
                <a:cubicBezTo>
                  <a:pt x="160" y="107"/>
                  <a:pt x="117" y="53"/>
                  <a:pt x="117" y="135"/>
                </a:cubicBezTo>
                <a:cubicBezTo>
                  <a:pt x="117" y="158"/>
                  <a:pt x="131" y="210"/>
                  <a:pt x="55" y="199"/>
                </a:cubicBezTo>
                <a:cubicBezTo>
                  <a:pt x="42" y="197"/>
                  <a:pt x="40" y="194"/>
                  <a:pt x="22" y="189"/>
                </a:cubicBezTo>
                <a:cubicBezTo>
                  <a:pt x="20" y="201"/>
                  <a:pt x="0" y="219"/>
                  <a:pt x="56" y="257"/>
                </a:cubicBezTo>
                <a:cubicBezTo>
                  <a:pt x="87" y="250"/>
                  <a:pt x="86" y="238"/>
                  <a:pt x="104" y="217"/>
                </a:cubicBezTo>
                <a:cubicBezTo>
                  <a:pt x="156" y="159"/>
                  <a:pt x="167" y="127"/>
                  <a:pt x="198" y="114"/>
                </a:cubicBezTo>
                <a:cubicBezTo>
                  <a:pt x="246" y="93"/>
                  <a:pt x="246" y="133"/>
                  <a:pt x="246" y="47"/>
                </a:cubicBezTo>
                <a:cubicBezTo>
                  <a:pt x="246" y="17"/>
                  <a:pt x="214" y="5"/>
                  <a:pt x="192" y="0"/>
                </a:cubicBezTo>
                <a:cubicBezTo>
                  <a:pt x="197" y="21"/>
                  <a:pt x="200" y="19"/>
                  <a:pt x="205" y="40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7" name="Freeform 84"/>
          <p:cNvSpPr>
            <a:spLocks/>
          </p:cNvSpPr>
          <p:nvPr/>
        </p:nvSpPr>
        <p:spPr bwMode="auto">
          <a:xfrm>
            <a:off x="665817" y="5506049"/>
            <a:ext cx="57535" cy="121701"/>
          </a:xfrm>
          <a:custGeom>
            <a:avLst/>
            <a:gdLst>
              <a:gd name="T0" fmla="*/ 0 w 109"/>
              <a:gd name="T1" fmla="*/ 149 h 204"/>
              <a:gd name="T2" fmla="*/ 21 w 109"/>
              <a:gd name="T3" fmla="*/ 204 h 204"/>
              <a:gd name="T4" fmla="*/ 56 w 109"/>
              <a:gd name="T5" fmla="*/ 184 h 204"/>
              <a:gd name="T6" fmla="*/ 66 w 109"/>
              <a:gd name="T7" fmla="*/ 167 h 204"/>
              <a:gd name="T8" fmla="*/ 74 w 109"/>
              <a:gd name="T9" fmla="*/ 155 h 204"/>
              <a:gd name="T10" fmla="*/ 77 w 109"/>
              <a:gd name="T11" fmla="*/ 151 h 204"/>
              <a:gd name="T12" fmla="*/ 87 w 109"/>
              <a:gd name="T13" fmla="*/ 128 h 204"/>
              <a:gd name="T14" fmla="*/ 98 w 109"/>
              <a:gd name="T15" fmla="*/ 105 h 204"/>
              <a:gd name="T16" fmla="*/ 109 w 109"/>
              <a:gd name="T17" fmla="*/ 55 h 204"/>
              <a:gd name="T18" fmla="*/ 41 w 109"/>
              <a:gd name="T19" fmla="*/ 0 h 204"/>
              <a:gd name="T20" fmla="*/ 0 w 109"/>
              <a:gd name="T21" fmla="*/ 149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9" h="204">
                <a:moveTo>
                  <a:pt x="0" y="149"/>
                </a:moveTo>
                <a:cubicBezTo>
                  <a:pt x="3" y="183"/>
                  <a:pt x="13" y="169"/>
                  <a:pt x="21" y="204"/>
                </a:cubicBezTo>
                <a:cubicBezTo>
                  <a:pt x="45" y="202"/>
                  <a:pt x="44" y="201"/>
                  <a:pt x="56" y="184"/>
                </a:cubicBezTo>
                <a:cubicBezTo>
                  <a:pt x="64" y="174"/>
                  <a:pt x="59" y="178"/>
                  <a:pt x="66" y="167"/>
                </a:cubicBezTo>
                <a:lnTo>
                  <a:pt x="74" y="155"/>
                </a:lnTo>
                <a:cubicBezTo>
                  <a:pt x="75" y="154"/>
                  <a:pt x="76" y="152"/>
                  <a:pt x="77" y="151"/>
                </a:cubicBezTo>
                <a:lnTo>
                  <a:pt x="87" y="128"/>
                </a:lnTo>
                <a:cubicBezTo>
                  <a:pt x="93" y="115"/>
                  <a:pt x="94" y="115"/>
                  <a:pt x="98" y="105"/>
                </a:cubicBezTo>
                <a:cubicBezTo>
                  <a:pt x="102" y="94"/>
                  <a:pt x="108" y="66"/>
                  <a:pt x="109" y="55"/>
                </a:cubicBezTo>
                <a:cubicBezTo>
                  <a:pt x="95" y="33"/>
                  <a:pt x="74" y="3"/>
                  <a:pt x="41" y="0"/>
                </a:cubicBezTo>
                <a:cubicBezTo>
                  <a:pt x="41" y="131"/>
                  <a:pt x="57" y="149"/>
                  <a:pt x="0" y="1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8" name="Freeform 85"/>
          <p:cNvSpPr>
            <a:spLocks/>
          </p:cNvSpPr>
          <p:nvPr/>
        </p:nvSpPr>
        <p:spPr bwMode="auto">
          <a:xfrm>
            <a:off x="700339" y="5000040"/>
            <a:ext cx="97818" cy="64049"/>
          </a:xfrm>
          <a:custGeom>
            <a:avLst/>
            <a:gdLst>
              <a:gd name="T0" fmla="*/ 0 w 183"/>
              <a:gd name="T1" fmla="*/ 27 h 108"/>
              <a:gd name="T2" fmla="*/ 61 w 183"/>
              <a:gd name="T3" fmla="*/ 54 h 108"/>
              <a:gd name="T4" fmla="*/ 88 w 183"/>
              <a:gd name="T5" fmla="*/ 102 h 108"/>
              <a:gd name="T6" fmla="*/ 183 w 183"/>
              <a:gd name="T7" fmla="*/ 108 h 108"/>
              <a:gd name="T8" fmla="*/ 132 w 183"/>
              <a:gd name="T9" fmla="*/ 52 h 108"/>
              <a:gd name="T10" fmla="*/ 109 w 183"/>
              <a:gd name="T11" fmla="*/ 0 h 108"/>
              <a:gd name="T12" fmla="*/ 0 w 183"/>
              <a:gd name="T13" fmla="*/ 27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3" h="108">
                <a:moveTo>
                  <a:pt x="0" y="27"/>
                </a:moveTo>
                <a:cubicBezTo>
                  <a:pt x="3" y="66"/>
                  <a:pt x="17" y="54"/>
                  <a:pt x="61" y="54"/>
                </a:cubicBezTo>
                <a:cubicBezTo>
                  <a:pt x="82" y="97"/>
                  <a:pt x="64" y="65"/>
                  <a:pt x="88" y="102"/>
                </a:cubicBezTo>
                <a:cubicBezTo>
                  <a:pt x="131" y="102"/>
                  <a:pt x="149" y="108"/>
                  <a:pt x="183" y="108"/>
                </a:cubicBezTo>
                <a:cubicBezTo>
                  <a:pt x="172" y="67"/>
                  <a:pt x="155" y="93"/>
                  <a:pt x="132" y="52"/>
                </a:cubicBezTo>
                <a:cubicBezTo>
                  <a:pt x="131" y="50"/>
                  <a:pt x="118" y="41"/>
                  <a:pt x="109" y="0"/>
                </a:cubicBezTo>
                <a:cubicBezTo>
                  <a:pt x="17" y="61"/>
                  <a:pt x="103" y="27"/>
                  <a:pt x="0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9" name="Freeform 89"/>
          <p:cNvSpPr>
            <a:spLocks/>
          </p:cNvSpPr>
          <p:nvPr/>
        </p:nvSpPr>
        <p:spPr bwMode="auto">
          <a:xfrm>
            <a:off x="683077" y="5454807"/>
            <a:ext cx="34524" cy="32026"/>
          </a:xfrm>
          <a:custGeom>
            <a:avLst/>
            <a:gdLst>
              <a:gd name="T0" fmla="*/ 3 w 64"/>
              <a:gd name="T1" fmla="*/ 54 h 54"/>
              <a:gd name="T2" fmla="*/ 64 w 64"/>
              <a:gd name="T3" fmla="*/ 41 h 54"/>
              <a:gd name="T4" fmla="*/ 23 w 64"/>
              <a:gd name="T5" fmla="*/ 0 h 54"/>
              <a:gd name="T6" fmla="*/ 3 w 64"/>
              <a:gd name="T7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54">
                <a:moveTo>
                  <a:pt x="3" y="54"/>
                </a:moveTo>
                <a:cubicBezTo>
                  <a:pt x="53" y="50"/>
                  <a:pt x="0" y="41"/>
                  <a:pt x="64" y="41"/>
                </a:cubicBezTo>
                <a:cubicBezTo>
                  <a:pt x="61" y="9"/>
                  <a:pt x="59" y="1"/>
                  <a:pt x="23" y="0"/>
                </a:cubicBezTo>
                <a:cubicBezTo>
                  <a:pt x="22" y="49"/>
                  <a:pt x="13" y="17"/>
                  <a:pt x="3" y="54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0" name="Freeform 90"/>
          <p:cNvSpPr>
            <a:spLocks/>
          </p:cNvSpPr>
          <p:nvPr/>
        </p:nvSpPr>
        <p:spPr bwMode="auto">
          <a:xfrm>
            <a:off x="412652" y="4974419"/>
            <a:ext cx="46029" cy="25621"/>
          </a:xfrm>
          <a:custGeom>
            <a:avLst/>
            <a:gdLst>
              <a:gd name="T0" fmla="*/ 88 w 88"/>
              <a:gd name="T1" fmla="*/ 27 h 38"/>
              <a:gd name="T2" fmla="*/ 55 w 88"/>
              <a:gd name="T3" fmla="*/ 7 h 38"/>
              <a:gd name="T4" fmla="*/ 0 w 88"/>
              <a:gd name="T5" fmla="*/ 0 h 38"/>
              <a:gd name="T6" fmla="*/ 88 w 88"/>
              <a:gd name="T7" fmla="*/ 27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8" h="38">
                <a:moveTo>
                  <a:pt x="88" y="27"/>
                </a:moveTo>
                <a:cubicBezTo>
                  <a:pt x="81" y="0"/>
                  <a:pt x="86" y="8"/>
                  <a:pt x="55" y="7"/>
                </a:cubicBezTo>
                <a:cubicBezTo>
                  <a:pt x="24" y="5"/>
                  <a:pt x="24" y="2"/>
                  <a:pt x="0" y="0"/>
                </a:cubicBezTo>
                <a:cubicBezTo>
                  <a:pt x="3" y="38"/>
                  <a:pt x="13" y="27"/>
                  <a:pt x="88" y="27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1" name="Freeform 93"/>
          <p:cNvSpPr>
            <a:spLocks/>
          </p:cNvSpPr>
          <p:nvPr/>
        </p:nvSpPr>
        <p:spPr bwMode="auto">
          <a:xfrm>
            <a:off x="798154" y="5076901"/>
            <a:ext cx="11511" cy="19218"/>
          </a:xfrm>
          <a:custGeom>
            <a:avLst/>
            <a:gdLst>
              <a:gd name="T0" fmla="*/ 7 w 21"/>
              <a:gd name="T1" fmla="*/ 40 h 40"/>
              <a:gd name="T2" fmla="*/ 21 w 21"/>
              <a:gd name="T3" fmla="*/ 40 h 40"/>
              <a:gd name="T4" fmla="*/ 21 w 21"/>
              <a:gd name="T5" fmla="*/ 0 h 40"/>
              <a:gd name="T6" fmla="*/ 0 w 21"/>
              <a:gd name="T7" fmla="*/ 0 h 40"/>
              <a:gd name="T8" fmla="*/ 7 w 21"/>
              <a:gd name="T9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40">
                <a:moveTo>
                  <a:pt x="7" y="40"/>
                </a:moveTo>
                <a:lnTo>
                  <a:pt x="21" y="40"/>
                </a:lnTo>
                <a:lnTo>
                  <a:pt x="21" y="0"/>
                </a:lnTo>
                <a:lnTo>
                  <a:pt x="0" y="0"/>
                </a:lnTo>
                <a:cubicBezTo>
                  <a:pt x="1" y="20"/>
                  <a:pt x="3" y="24"/>
                  <a:pt x="7" y="40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" name="Rectangle 95"/>
          <p:cNvSpPr>
            <a:spLocks noChangeArrowheads="1"/>
          </p:cNvSpPr>
          <p:nvPr/>
        </p:nvSpPr>
        <p:spPr bwMode="auto">
          <a:xfrm>
            <a:off x="809661" y="5108929"/>
            <a:ext cx="11511" cy="6406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" name="Freeform 96"/>
          <p:cNvSpPr>
            <a:spLocks/>
          </p:cNvSpPr>
          <p:nvPr/>
        </p:nvSpPr>
        <p:spPr bwMode="auto">
          <a:xfrm>
            <a:off x="395390" y="4955206"/>
            <a:ext cx="23013" cy="19218"/>
          </a:xfrm>
          <a:custGeom>
            <a:avLst/>
            <a:gdLst>
              <a:gd name="T0" fmla="*/ 21 w 36"/>
              <a:gd name="T1" fmla="*/ 28 h 31"/>
              <a:gd name="T2" fmla="*/ 8 w 36"/>
              <a:gd name="T3" fmla="*/ 0 h 31"/>
              <a:gd name="T4" fmla="*/ 21 w 36"/>
              <a:gd name="T5" fmla="*/ 28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31">
                <a:moveTo>
                  <a:pt x="21" y="28"/>
                </a:moveTo>
                <a:cubicBezTo>
                  <a:pt x="32" y="5"/>
                  <a:pt x="36" y="8"/>
                  <a:pt x="8" y="0"/>
                </a:cubicBezTo>
                <a:cubicBezTo>
                  <a:pt x="10" y="31"/>
                  <a:pt x="0" y="13"/>
                  <a:pt x="21" y="28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" name="Freeform 100"/>
          <p:cNvSpPr>
            <a:spLocks/>
          </p:cNvSpPr>
          <p:nvPr/>
        </p:nvSpPr>
        <p:spPr bwMode="auto">
          <a:xfrm>
            <a:off x="389637" y="4935990"/>
            <a:ext cx="17260" cy="19218"/>
          </a:xfrm>
          <a:custGeom>
            <a:avLst/>
            <a:gdLst>
              <a:gd name="T0" fmla="*/ 2 w 29"/>
              <a:gd name="T1" fmla="*/ 15 h 30"/>
              <a:gd name="T2" fmla="*/ 12 w 29"/>
              <a:gd name="T3" fmla="*/ 15 h 30"/>
              <a:gd name="T4" fmla="*/ 9 w 29"/>
              <a:gd name="T5" fmla="*/ 13 h 30"/>
              <a:gd name="T6" fmla="*/ 2 w 29"/>
              <a:gd name="T7" fmla="*/ 1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" h="30">
                <a:moveTo>
                  <a:pt x="2" y="15"/>
                </a:moveTo>
                <a:cubicBezTo>
                  <a:pt x="2" y="23"/>
                  <a:pt x="16" y="30"/>
                  <a:pt x="12" y="15"/>
                </a:cubicBezTo>
                <a:cubicBezTo>
                  <a:pt x="8" y="0"/>
                  <a:pt x="29" y="15"/>
                  <a:pt x="9" y="13"/>
                </a:cubicBezTo>
                <a:cubicBezTo>
                  <a:pt x="0" y="12"/>
                  <a:pt x="2" y="1"/>
                  <a:pt x="2" y="15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" name="Freeform 101"/>
          <p:cNvSpPr>
            <a:spLocks/>
          </p:cNvSpPr>
          <p:nvPr/>
        </p:nvSpPr>
        <p:spPr bwMode="auto">
          <a:xfrm>
            <a:off x="887042" y="2981623"/>
            <a:ext cx="11511" cy="12808"/>
          </a:xfrm>
          <a:custGeom>
            <a:avLst/>
            <a:gdLst>
              <a:gd name="T0" fmla="*/ 1 w 21"/>
              <a:gd name="T1" fmla="*/ 13 h 30"/>
              <a:gd name="T2" fmla="*/ 10 w 21"/>
              <a:gd name="T3" fmla="*/ 14 h 30"/>
              <a:gd name="T4" fmla="*/ 12 w 21"/>
              <a:gd name="T5" fmla="*/ 12 h 30"/>
              <a:gd name="T6" fmla="*/ 1 w 21"/>
              <a:gd name="T7" fmla="*/ 1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30">
                <a:moveTo>
                  <a:pt x="1" y="13"/>
                </a:moveTo>
                <a:cubicBezTo>
                  <a:pt x="2" y="15"/>
                  <a:pt x="9" y="14"/>
                  <a:pt x="10" y="14"/>
                </a:cubicBezTo>
                <a:cubicBezTo>
                  <a:pt x="11" y="14"/>
                  <a:pt x="21" y="30"/>
                  <a:pt x="12" y="12"/>
                </a:cubicBezTo>
                <a:cubicBezTo>
                  <a:pt x="12" y="12"/>
                  <a:pt x="0" y="0"/>
                  <a:pt x="1" y="13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" name="Freeform 6"/>
          <p:cNvSpPr>
            <a:spLocks/>
          </p:cNvSpPr>
          <p:nvPr/>
        </p:nvSpPr>
        <p:spPr bwMode="auto">
          <a:xfrm>
            <a:off x="3873236" y="1988817"/>
            <a:ext cx="1565019" cy="3926376"/>
          </a:xfrm>
          <a:custGeom>
            <a:avLst/>
            <a:gdLst>
              <a:gd name="T0" fmla="*/ 1640 w 2964"/>
              <a:gd name="T1" fmla="*/ 370 h 6681"/>
              <a:gd name="T2" fmla="*/ 1351 w 2964"/>
              <a:gd name="T3" fmla="*/ 563 h 6681"/>
              <a:gd name="T4" fmla="*/ 1114 w 2964"/>
              <a:gd name="T5" fmla="*/ 623 h 6681"/>
              <a:gd name="T6" fmla="*/ 755 w 2964"/>
              <a:gd name="T7" fmla="*/ 881 h 6681"/>
              <a:gd name="T8" fmla="*/ 728 w 2964"/>
              <a:gd name="T9" fmla="*/ 1125 h 6681"/>
              <a:gd name="T10" fmla="*/ 255 w 2964"/>
              <a:gd name="T11" fmla="*/ 1194 h 6681"/>
              <a:gd name="T12" fmla="*/ 365 w 2964"/>
              <a:gd name="T13" fmla="*/ 1562 h 6681"/>
              <a:gd name="T14" fmla="*/ 56 w 2964"/>
              <a:gd name="T15" fmla="*/ 1457 h 6681"/>
              <a:gd name="T16" fmla="*/ 165 w 2964"/>
              <a:gd name="T17" fmla="*/ 1972 h 6681"/>
              <a:gd name="T18" fmla="*/ 124 w 2964"/>
              <a:gd name="T19" fmla="*/ 2250 h 6681"/>
              <a:gd name="T20" fmla="*/ 307 w 2964"/>
              <a:gd name="T21" fmla="*/ 2412 h 6681"/>
              <a:gd name="T22" fmla="*/ 244 w 2964"/>
              <a:gd name="T23" fmla="*/ 2593 h 6681"/>
              <a:gd name="T24" fmla="*/ 314 w 2964"/>
              <a:gd name="T25" fmla="*/ 2927 h 6681"/>
              <a:gd name="T26" fmla="*/ 382 w 2964"/>
              <a:gd name="T27" fmla="*/ 3368 h 6681"/>
              <a:gd name="T28" fmla="*/ 451 w 2964"/>
              <a:gd name="T29" fmla="*/ 3715 h 6681"/>
              <a:gd name="T30" fmla="*/ 351 w 2964"/>
              <a:gd name="T31" fmla="*/ 4158 h 6681"/>
              <a:gd name="T32" fmla="*/ 330 w 2964"/>
              <a:gd name="T33" fmla="*/ 4387 h 6681"/>
              <a:gd name="T34" fmla="*/ 294 w 2964"/>
              <a:gd name="T35" fmla="*/ 4601 h 6681"/>
              <a:gd name="T36" fmla="*/ 618 w 2964"/>
              <a:gd name="T37" fmla="*/ 4676 h 6681"/>
              <a:gd name="T38" fmla="*/ 817 w 2964"/>
              <a:gd name="T39" fmla="*/ 4887 h 6681"/>
              <a:gd name="T40" fmla="*/ 713 w 2964"/>
              <a:gd name="T41" fmla="*/ 5020 h 6681"/>
              <a:gd name="T42" fmla="*/ 809 w 2964"/>
              <a:gd name="T43" fmla="*/ 5340 h 6681"/>
              <a:gd name="T44" fmla="*/ 897 w 2964"/>
              <a:gd name="T45" fmla="*/ 5699 h 6681"/>
              <a:gd name="T46" fmla="*/ 1158 w 2964"/>
              <a:gd name="T47" fmla="*/ 6021 h 6681"/>
              <a:gd name="T48" fmla="*/ 1245 w 2964"/>
              <a:gd name="T49" fmla="*/ 6338 h 6681"/>
              <a:gd name="T50" fmla="*/ 1066 w 2964"/>
              <a:gd name="T51" fmla="*/ 6600 h 6681"/>
              <a:gd name="T52" fmla="*/ 1543 w 2964"/>
              <a:gd name="T53" fmla="*/ 6487 h 6681"/>
              <a:gd name="T54" fmla="*/ 1855 w 2964"/>
              <a:gd name="T55" fmla="*/ 6211 h 6681"/>
              <a:gd name="T56" fmla="*/ 1807 w 2964"/>
              <a:gd name="T57" fmla="*/ 5992 h 6681"/>
              <a:gd name="T58" fmla="*/ 1967 w 2964"/>
              <a:gd name="T59" fmla="*/ 5555 h 6681"/>
              <a:gd name="T60" fmla="*/ 1954 w 2964"/>
              <a:gd name="T61" fmla="*/ 5292 h 6681"/>
              <a:gd name="T62" fmla="*/ 2259 w 2964"/>
              <a:gd name="T63" fmla="*/ 5028 h 6681"/>
              <a:gd name="T64" fmla="*/ 2374 w 2964"/>
              <a:gd name="T65" fmla="*/ 5116 h 6681"/>
              <a:gd name="T66" fmla="*/ 2553 w 2964"/>
              <a:gd name="T67" fmla="*/ 4829 h 6681"/>
              <a:gd name="T68" fmla="*/ 2791 w 2964"/>
              <a:gd name="T69" fmla="*/ 4773 h 6681"/>
              <a:gd name="T70" fmla="*/ 2854 w 2964"/>
              <a:gd name="T71" fmla="*/ 4477 h 6681"/>
              <a:gd name="T72" fmla="*/ 2822 w 2964"/>
              <a:gd name="T73" fmla="*/ 3991 h 6681"/>
              <a:gd name="T74" fmla="*/ 2801 w 2964"/>
              <a:gd name="T75" fmla="*/ 3673 h 6681"/>
              <a:gd name="T76" fmla="*/ 2939 w 2964"/>
              <a:gd name="T77" fmla="*/ 3341 h 6681"/>
              <a:gd name="T78" fmla="*/ 2658 w 2964"/>
              <a:gd name="T79" fmla="*/ 3150 h 6681"/>
              <a:gd name="T80" fmla="*/ 2569 w 2964"/>
              <a:gd name="T81" fmla="*/ 2787 h 6681"/>
              <a:gd name="T82" fmla="*/ 2512 w 2964"/>
              <a:gd name="T83" fmla="*/ 2322 h 6681"/>
              <a:gd name="T84" fmla="*/ 2492 w 2964"/>
              <a:gd name="T85" fmla="*/ 2022 h 6681"/>
              <a:gd name="T86" fmla="*/ 2679 w 2964"/>
              <a:gd name="T87" fmla="*/ 1755 h 6681"/>
              <a:gd name="T88" fmla="*/ 2711 w 2964"/>
              <a:gd name="T89" fmla="*/ 1324 h 6681"/>
              <a:gd name="T90" fmla="*/ 2505 w 2964"/>
              <a:gd name="T91" fmla="*/ 1049 h 6681"/>
              <a:gd name="T92" fmla="*/ 2219 w 2964"/>
              <a:gd name="T93" fmla="*/ 1240 h 6681"/>
              <a:gd name="T94" fmla="*/ 2300 w 2964"/>
              <a:gd name="T95" fmla="*/ 1003 h 6681"/>
              <a:gd name="T96" fmla="*/ 2520 w 2964"/>
              <a:gd name="T97" fmla="*/ 559 h 6681"/>
              <a:gd name="T98" fmla="*/ 2469 w 2964"/>
              <a:gd name="T99" fmla="*/ 271 h 6681"/>
              <a:gd name="T100" fmla="*/ 2309 w 2964"/>
              <a:gd name="T101" fmla="*/ 172 h 6681"/>
              <a:gd name="T102" fmla="*/ 2107 w 2964"/>
              <a:gd name="T103" fmla="*/ 268 h 6681"/>
              <a:gd name="T104" fmla="*/ 1825 w 2964"/>
              <a:gd name="T105" fmla="*/ 169 h 6681"/>
              <a:gd name="T106" fmla="*/ 1798 w 2964"/>
              <a:gd name="T107" fmla="*/ 20 h 6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964" h="6681">
                <a:moveTo>
                  <a:pt x="1798" y="20"/>
                </a:moveTo>
                <a:cubicBezTo>
                  <a:pt x="1771" y="23"/>
                  <a:pt x="1751" y="46"/>
                  <a:pt x="1734" y="64"/>
                </a:cubicBezTo>
                <a:cubicBezTo>
                  <a:pt x="1715" y="84"/>
                  <a:pt x="1704" y="115"/>
                  <a:pt x="1696" y="142"/>
                </a:cubicBezTo>
                <a:lnTo>
                  <a:pt x="1678" y="178"/>
                </a:lnTo>
                <a:cubicBezTo>
                  <a:pt x="1652" y="273"/>
                  <a:pt x="1697" y="295"/>
                  <a:pt x="1697" y="312"/>
                </a:cubicBezTo>
                <a:cubicBezTo>
                  <a:pt x="1697" y="377"/>
                  <a:pt x="1702" y="355"/>
                  <a:pt x="1640" y="370"/>
                </a:cubicBezTo>
                <a:cubicBezTo>
                  <a:pt x="1614" y="376"/>
                  <a:pt x="1603" y="386"/>
                  <a:pt x="1575" y="393"/>
                </a:cubicBezTo>
                <a:cubicBezTo>
                  <a:pt x="1586" y="437"/>
                  <a:pt x="1622" y="400"/>
                  <a:pt x="1622" y="481"/>
                </a:cubicBezTo>
                <a:cubicBezTo>
                  <a:pt x="1587" y="478"/>
                  <a:pt x="1588" y="468"/>
                  <a:pt x="1534" y="468"/>
                </a:cubicBezTo>
                <a:cubicBezTo>
                  <a:pt x="1500" y="468"/>
                  <a:pt x="1527" y="490"/>
                  <a:pt x="1499" y="514"/>
                </a:cubicBezTo>
                <a:cubicBezTo>
                  <a:pt x="1473" y="535"/>
                  <a:pt x="1446" y="522"/>
                  <a:pt x="1419" y="522"/>
                </a:cubicBezTo>
                <a:cubicBezTo>
                  <a:pt x="1400" y="522"/>
                  <a:pt x="1378" y="555"/>
                  <a:pt x="1351" y="563"/>
                </a:cubicBezTo>
                <a:cubicBezTo>
                  <a:pt x="1328" y="515"/>
                  <a:pt x="1372" y="496"/>
                  <a:pt x="1296" y="507"/>
                </a:cubicBezTo>
                <a:cubicBezTo>
                  <a:pt x="1273" y="510"/>
                  <a:pt x="1258" y="510"/>
                  <a:pt x="1241" y="514"/>
                </a:cubicBezTo>
                <a:cubicBezTo>
                  <a:pt x="1208" y="522"/>
                  <a:pt x="1226" y="520"/>
                  <a:pt x="1202" y="535"/>
                </a:cubicBezTo>
                <a:cubicBezTo>
                  <a:pt x="1212" y="564"/>
                  <a:pt x="1214" y="540"/>
                  <a:pt x="1222" y="569"/>
                </a:cubicBezTo>
                <a:cubicBezTo>
                  <a:pt x="1216" y="578"/>
                  <a:pt x="1210" y="583"/>
                  <a:pt x="1201" y="589"/>
                </a:cubicBezTo>
                <a:cubicBezTo>
                  <a:pt x="1172" y="612"/>
                  <a:pt x="1139" y="598"/>
                  <a:pt x="1114" y="623"/>
                </a:cubicBezTo>
                <a:cubicBezTo>
                  <a:pt x="1076" y="661"/>
                  <a:pt x="1043" y="644"/>
                  <a:pt x="999" y="658"/>
                </a:cubicBezTo>
                <a:cubicBezTo>
                  <a:pt x="970" y="667"/>
                  <a:pt x="950" y="696"/>
                  <a:pt x="923" y="704"/>
                </a:cubicBezTo>
                <a:cubicBezTo>
                  <a:pt x="891" y="714"/>
                  <a:pt x="875" y="726"/>
                  <a:pt x="857" y="760"/>
                </a:cubicBezTo>
                <a:cubicBezTo>
                  <a:pt x="842" y="788"/>
                  <a:pt x="851" y="796"/>
                  <a:pt x="809" y="800"/>
                </a:cubicBezTo>
                <a:lnTo>
                  <a:pt x="809" y="840"/>
                </a:lnTo>
                <a:cubicBezTo>
                  <a:pt x="779" y="843"/>
                  <a:pt x="767" y="862"/>
                  <a:pt x="755" y="881"/>
                </a:cubicBezTo>
                <a:lnTo>
                  <a:pt x="763" y="931"/>
                </a:lnTo>
                <a:cubicBezTo>
                  <a:pt x="764" y="977"/>
                  <a:pt x="772" y="943"/>
                  <a:pt x="775" y="983"/>
                </a:cubicBezTo>
                <a:cubicBezTo>
                  <a:pt x="744" y="990"/>
                  <a:pt x="756" y="996"/>
                  <a:pt x="714" y="996"/>
                </a:cubicBezTo>
                <a:cubicBezTo>
                  <a:pt x="716" y="1026"/>
                  <a:pt x="718" y="1015"/>
                  <a:pt x="737" y="1027"/>
                </a:cubicBezTo>
                <a:cubicBezTo>
                  <a:pt x="771" y="1048"/>
                  <a:pt x="767" y="1061"/>
                  <a:pt x="782" y="1091"/>
                </a:cubicBezTo>
                <a:cubicBezTo>
                  <a:pt x="756" y="1108"/>
                  <a:pt x="761" y="1122"/>
                  <a:pt x="728" y="1125"/>
                </a:cubicBezTo>
                <a:cubicBezTo>
                  <a:pt x="678" y="1130"/>
                  <a:pt x="694" y="1116"/>
                  <a:pt x="651" y="1137"/>
                </a:cubicBezTo>
                <a:cubicBezTo>
                  <a:pt x="631" y="1147"/>
                  <a:pt x="650" y="1141"/>
                  <a:pt x="620" y="1147"/>
                </a:cubicBezTo>
                <a:cubicBezTo>
                  <a:pt x="566" y="1157"/>
                  <a:pt x="516" y="1138"/>
                  <a:pt x="504" y="1172"/>
                </a:cubicBezTo>
                <a:lnTo>
                  <a:pt x="463" y="1172"/>
                </a:lnTo>
                <a:cubicBezTo>
                  <a:pt x="451" y="1129"/>
                  <a:pt x="358" y="1145"/>
                  <a:pt x="314" y="1145"/>
                </a:cubicBezTo>
                <a:cubicBezTo>
                  <a:pt x="283" y="1145"/>
                  <a:pt x="258" y="1170"/>
                  <a:pt x="255" y="1194"/>
                </a:cubicBezTo>
                <a:cubicBezTo>
                  <a:pt x="254" y="1197"/>
                  <a:pt x="259" y="1235"/>
                  <a:pt x="260" y="1240"/>
                </a:cubicBezTo>
                <a:cubicBezTo>
                  <a:pt x="272" y="1278"/>
                  <a:pt x="265" y="1244"/>
                  <a:pt x="287" y="1274"/>
                </a:cubicBezTo>
                <a:cubicBezTo>
                  <a:pt x="279" y="1307"/>
                  <a:pt x="269" y="1301"/>
                  <a:pt x="262" y="1330"/>
                </a:cubicBezTo>
                <a:lnTo>
                  <a:pt x="239" y="1389"/>
                </a:lnTo>
                <a:cubicBezTo>
                  <a:pt x="315" y="1531"/>
                  <a:pt x="355" y="1467"/>
                  <a:pt x="361" y="1525"/>
                </a:cubicBezTo>
                <a:cubicBezTo>
                  <a:pt x="363" y="1543"/>
                  <a:pt x="358" y="1542"/>
                  <a:pt x="365" y="1562"/>
                </a:cubicBezTo>
                <a:cubicBezTo>
                  <a:pt x="376" y="1591"/>
                  <a:pt x="382" y="1569"/>
                  <a:pt x="382" y="1620"/>
                </a:cubicBezTo>
                <a:cubicBezTo>
                  <a:pt x="382" y="1669"/>
                  <a:pt x="343" y="1660"/>
                  <a:pt x="307" y="1660"/>
                </a:cubicBezTo>
                <a:cubicBezTo>
                  <a:pt x="274" y="1660"/>
                  <a:pt x="225" y="1616"/>
                  <a:pt x="211" y="1587"/>
                </a:cubicBezTo>
                <a:cubicBezTo>
                  <a:pt x="192" y="1547"/>
                  <a:pt x="238" y="1535"/>
                  <a:pt x="173" y="1497"/>
                </a:cubicBezTo>
                <a:cubicBezTo>
                  <a:pt x="166" y="1493"/>
                  <a:pt x="159" y="1489"/>
                  <a:pt x="151" y="1484"/>
                </a:cubicBezTo>
                <a:cubicBezTo>
                  <a:pt x="104" y="1451"/>
                  <a:pt x="138" y="1457"/>
                  <a:pt x="56" y="1457"/>
                </a:cubicBezTo>
                <a:cubicBezTo>
                  <a:pt x="78" y="1537"/>
                  <a:pt x="178" y="1506"/>
                  <a:pt x="185" y="1592"/>
                </a:cubicBezTo>
                <a:cubicBezTo>
                  <a:pt x="156" y="1604"/>
                  <a:pt x="177" y="1650"/>
                  <a:pt x="147" y="1663"/>
                </a:cubicBezTo>
                <a:cubicBezTo>
                  <a:pt x="114" y="1677"/>
                  <a:pt x="90" y="1660"/>
                  <a:pt x="77" y="1708"/>
                </a:cubicBezTo>
                <a:cubicBezTo>
                  <a:pt x="111" y="1717"/>
                  <a:pt x="95" y="1728"/>
                  <a:pt x="123" y="1750"/>
                </a:cubicBezTo>
                <a:cubicBezTo>
                  <a:pt x="190" y="1801"/>
                  <a:pt x="172" y="1764"/>
                  <a:pt x="167" y="1879"/>
                </a:cubicBezTo>
                <a:lnTo>
                  <a:pt x="165" y="1972"/>
                </a:lnTo>
                <a:lnTo>
                  <a:pt x="104" y="1972"/>
                </a:lnTo>
                <a:cubicBezTo>
                  <a:pt x="86" y="2005"/>
                  <a:pt x="60" y="2027"/>
                  <a:pt x="34" y="2051"/>
                </a:cubicBezTo>
                <a:cubicBezTo>
                  <a:pt x="15" y="2068"/>
                  <a:pt x="31" y="2066"/>
                  <a:pt x="2" y="2074"/>
                </a:cubicBezTo>
                <a:cubicBezTo>
                  <a:pt x="2" y="2108"/>
                  <a:pt x="0" y="2113"/>
                  <a:pt x="13" y="2137"/>
                </a:cubicBezTo>
                <a:cubicBezTo>
                  <a:pt x="24" y="2156"/>
                  <a:pt x="24" y="2167"/>
                  <a:pt x="40" y="2184"/>
                </a:cubicBezTo>
                <a:cubicBezTo>
                  <a:pt x="70" y="2215"/>
                  <a:pt x="123" y="2190"/>
                  <a:pt x="124" y="2250"/>
                </a:cubicBezTo>
                <a:cubicBezTo>
                  <a:pt x="143" y="2250"/>
                  <a:pt x="156" y="2247"/>
                  <a:pt x="167" y="2245"/>
                </a:cubicBezTo>
                <a:cubicBezTo>
                  <a:pt x="169" y="2245"/>
                  <a:pt x="184" y="2242"/>
                  <a:pt x="184" y="2242"/>
                </a:cubicBezTo>
                <a:cubicBezTo>
                  <a:pt x="210" y="2235"/>
                  <a:pt x="186" y="2243"/>
                  <a:pt x="205" y="2234"/>
                </a:cubicBezTo>
                <a:cubicBezTo>
                  <a:pt x="246" y="2214"/>
                  <a:pt x="239" y="2226"/>
                  <a:pt x="239" y="2277"/>
                </a:cubicBezTo>
                <a:cubicBezTo>
                  <a:pt x="255" y="2287"/>
                  <a:pt x="266" y="2298"/>
                  <a:pt x="287" y="2304"/>
                </a:cubicBezTo>
                <a:cubicBezTo>
                  <a:pt x="287" y="2404"/>
                  <a:pt x="306" y="2376"/>
                  <a:pt x="307" y="2412"/>
                </a:cubicBezTo>
                <a:cubicBezTo>
                  <a:pt x="308" y="2445"/>
                  <a:pt x="287" y="2441"/>
                  <a:pt x="287" y="2473"/>
                </a:cubicBezTo>
                <a:cubicBezTo>
                  <a:pt x="287" y="2502"/>
                  <a:pt x="296" y="2526"/>
                  <a:pt x="277" y="2552"/>
                </a:cubicBezTo>
                <a:cubicBezTo>
                  <a:pt x="277" y="2553"/>
                  <a:pt x="275" y="2555"/>
                  <a:pt x="274" y="2556"/>
                </a:cubicBezTo>
                <a:lnTo>
                  <a:pt x="258" y="2574"/>
                </a:lnTo>
                <a:cubicBezTo>
                  <a:pt x="257" y="2575"/>
                  <a:pt x="256" y="2576"/>
                  <a:pt x="255" y="2577"/>
                </a:cubicBezTo>
                <a:lnTo>
                  <a:pt x="244" y="2593"/>
                </a:lnTo>
                <a:cubicBezTo>
                  <a:pt x="237" y="2608"/>
                  <a:pt x="243" y="2608"/>
                  <a:pt x="235" y="2618"/>
                </a:cubicBezTo>
                <a:cubicBezTo>
                  <a:pt x="218" y="2642"/>
                  <a:pt x="192" y="2617"/>
                  <a:pt x="192" y="2650"/>
                </a:cubicBezTo>
                <a:cubicBezTo>
                  <a:pt x="192" y="2671"/>
                  <a:pt x="213" y="2672"/>
                  <a:pt x="220" y="2703"/>
                </a:cubicBezTo>
                <a:cubicBezTo>
                  <a:pt x="233" y="2759"/>
                  <a:pt x="208" y="2751"/>
                  <a:pt x="234" y="2825"/>
                </a:cubicBezTo>
                <a:cubicBezTo>
                  <a:pt x="244" y="2854"/>
                  <a:pt x="236" y="2842"/>
                  <a:pt x="262" y="2858"/>
                </a:cubicBezTo>
                <a:cubicBezTo>
                  <a:pt x="281" y="2869"/>
                  <a:pt x="314" y="2902"/>
                  <a:pt x="314" y="2927"/>
                </a:cubicBezTo>
                <a:cubicBezTo>
                  <a:pt x="314" y="2976"/>
                  <a:pt x="287" y="2952"/>
                  <a:pt x="287" y="2988"/>
                </a:cubicBezTo>
                <a:cubicBezTo>
                  <a:pt x="287" y="3019"/>
                  <a:pt x="303" y="3037"/>
                  <a:pt x="303" y="3055"/>
                </a:cubicBezTo>
                <a:cubicBezTo>
                  <a:pt x="303" y="3081"/>
                  <a:pt x="287" y="3097"/>
                  <a:pt x="287" y="3124"/>
                </a:cubicBezTo>
                <a:cubicBezTo>
                  <a:pt x="287" y="3146"/>
                  <a:pt x="335" y="3149"/>
                  <a:pt x="358" y="3174"/>
                </a:cubicBezTo>
                <a:cubicBezTo>
                  <a:pt x="369" y="3185"/>
                  <a:pt x="402" y="3239"/>
                  <a:pt x="402" y="3253"/>
                </a:cubicBezTo>
                <a:cubicBezTo>
                  <a:pt x="402" y="3377"/>
                  <a:pt x="382" y="3308"/>
                  <a:pt x="382" y="3368"/>
                </a:cubicBezTo>
                <a:cubicBezTo>
                  <a:pt x="382" y="3401"/>
                  <a:pt x="415" y="3402"/>
                  <a:pt x="450" y="3402"/>
                </a:cubicBezTo>
                <a:cubicBezTo>
                  <a:pt x="462" y="3425"/>
                  <a:pt x="454" y="3428"/>
                  <a:pt x="490" y="3429"/>
                </a:cubicBezTo>
                <a:cubicBezTo>
                  <a:pt x="497" y="3398"/>
                  <a:pt x="492" y="3404"/>
                  <a:pt x="517" y="3402"/>
                </a:cubicBezTo>
                <a:cubicBezTo>
                  <a:pt x="537" y="3443"/>
                  <a:pt x="525" y="3501"/>
                  <a:pt x="524" y="3538"/>
                </a:cubicBezTo>
                <a:cubicBezTo>
                  <a:pt x="523" y="3586"/>
                  <a:pt x="544" y="3561"/>
                  <a:pt x="544" y="3591"/>
                </a:cubicBezTo>
                <a:cubicBezTo>
                  <a:pt x="544" y="3614"/>
                  <a:pt x="464" y="3680"/>
                  <a:pt x="451" y="3715"/>
                </a:cubicBezTo>
                <a:cubicBezTo>
                  <a:pt x="431" y="3770"/>
                  <a:pt x="477" y="3765"/>
                  <a:pt x="477" y="3815"/>
                </a:cubicBezTo>
                <a:cubicBezTo>
                  <a:pt x="477" y="3860"/>
                  <a:pt x="477" y="3884"/>
                  <a:pt x="448" y="3915"/>
                </a:cubicBezTo>
                <a:cubicBezTo>
                  <a:pt x="400" y="3966"/>
                  <a:pt x="473" y="3943"/>
                  <a:pt x="380" y="4037"/>
                </a:cubicBezTo>
                <a:cubicBezTo>
                  <a:pt x="370" y="4047"/>
                  <a:pt x="367" y="4051"/>
                  <a:pt x="357" y="4061"/>
                </a:cubicBezTo>
                <a:cubicBezTo>
                  <a:pt x="325" y="4096"/>
                  <a:pt x="334" y="4072"/>
                  <a:pt x="334" y="4133"/>
                </a:cubicBezTo>
                <a:cubicBezTo>
                  <a:pt x="334" y="4156"/>
                  <a:pt x="337" y="4143"/>
                  <a:pt x="351" y="4158"/>
                </a:cubicBezTo>
                <a:cubicBezTo>
                  <a:pt x="367" y="4175"/>
                  <a:pt x="382" y="4184"/>
                  <a:pt x="401" y="4196"/>
                </a:cubicBezTo>
                <a:lnTo>
                  <a:pt x="497" y="4235"/>
                </a:lnTo>
                <a:cubicBezTo>
                  <a:pt x="495" y="4263"/>
                  <a:pt x="485" y="4263"/>
                  <a:pt x="473" y="4285"/>
                </a:cubicBezTo>
                <a:lnTo>
                  <a:pt x="465" y="4298"/>
                </a:lnTo>
                <a:cubicBezTo>
                  <a:pt x="445" y="4330"/>
                  <a:pt x="410" y="4347"/>
                  <a:pt x="377" y="4359"/>
                </a:cubicBezTo>
                <a:lnTo>
                  <a:pt x="330" y="4387"/>
                </a:lnTo>
                <a:cubicBezTo>
                  <a:pt x="274" y="4435"/>
                  <a:pt x="293" y="4430"/>
                  <a:pt x="303" y="4456"/>
                </a:cubicBezTo>
                <a:cubicBezTo>
                  <a:pt x="310" y="4475"/>
                  <a:pt x="306" y="4469"/>
                  <a:pt x="315" y="4485"/>
                </a:cubicBezTo>
                <a:cubicBezTo>
                  <a:pt x="327" y="4505"/>
                  <a:pt x="317" y="4478"/>
                  <a:pt x="328" y="4505"/>
                </a:cubicBezTo>
                <a:lnTo>
                  <a:pt x="334" y="4547"/>
                </a:lnTo>
                <a:cubicBezTo>
                  <a:pt x="334" y="4567"/>
                  <a:pt x="331" y="4557"/>
                  <a:pt x="318" y="4571"/>
                </a:cubicBezTo>
                <a:lnTo>
                  <a:pt x="294" y="4601"/>
                </a:lnTo>
                <a:cubicBezTo>
                  <a:pt x="303" y="4637"/>
                  <a:pt x="311" y="4608"/>
                  <a:pt x="314" y="4648"/>
                </a:cubicBezTo>
                <a:lnTo>
                  <a:pt x="375" y="4655"/>
                </a:lnTo>
                <a:cubicBezTo>
                  <a:pt x="402" y="4655"/>
                  <a:pt x="395" y="4628"/>
                  <a:pt x="422" y="4628"/>
                </a:cubicBezTo>
                <a:lnTo>
                  <a:pt x="531" y="4628"/>
                </a:lnTo>
                <a:lnTo>
                  <a:pt x="591" y="4656"/>
                </a:lnTo>
                <a:cubicBezTo>
                  <a:pt x="618" y="4664"/>
                  <a:pt x="605" y="4655"/>
                  <a:pt x="618" y="4676"/>
                </a:cubicBezTo>
                <a:cubicBezTo>
                  <a:pt x="634" y="4702"/>
                  <a:pt x="648" y="4720"/>
                  <a:pt x="669" y="4741"/>
                </a:cubicBezTo>
                <a:cubicBezTo>
                  <a:pt x="712" y="4785"/>
                  <a:pt x="695" y="4778"/>
                  <a:pt x="714" y="4818"/>
                </a:cubicBezTo>
                <a:cubicBezTo>
                  <a:pt x="738" y="4818"/>
                  <a:pt x="771" y="4813"/>
                  <a:pt x="791" y="4822"/>
                </a:cubicBezTo>
                <a:cubicBezTo>
                  <a:pt x="802" y="4826"/>
                  <a:pt x="799" y="4826"/>
                  <a:pt x="803" y="4830"/>
                </a:cubicBezTo>
                <a:cubicBezTo>
                  <a:pt x="804" y="4831"/>
                  <a:pt x="806" y="4832"/>
                  <a:pt x="807" y="4833"/>
                </a:cubicBezTo>
                <a:cubicBezTo>
                  <a:pt x="832" y="4856"/>
                  <a:pt x="838" y="4859"/>
                  <a:pt x="817" y="4887"/>
                </a:cubicBezTo>
                <a:cubicBezTo>
                  <a:pt x="816" y="4888"/>
                  <a:pt x="815" y="4889"/>
                  <a:pt x="814" y="4891"/>
                </a:cubicBezTo>
                <a:lnTo>
                  <a:pt x="807" y="4898"/>
                </a:lnTo>
                <a:cubicBezTo>
                  <a:pt x="807" y="4899"/>
                  <a:pt x="805" y="4900"/>
                  <a:pt x="804" y="4901"/>
                </a:cubicBezTo>
                <a:lnTo>
                  <a:pt x="764" y="4942"/>
                </a:lnTo>
                <a:cubicBezTo>
                  <a:pt x="739" y="4964"/>
                  <a:pt x="739" y="4984"/>
                  <a:pt x="721" y="5008"/>
                </a:cubicBezTo>
                <a:cubicBezTo>
                  <a:pt x="715" y="5017"/>
                  <a:pt x="722" y="5003"/>
                  <a:pt x="713" y="5020"/>
                </a:cubicBezTo>
                <a:cubicBezTo>
                  <a:pt x="706" y="5032"/>
                  <a:pt x="707" y="5007"/>
                  <a:pt x="707" y="5035"/>
                </a:cubicBezTo>
                <a:cubicBezTo>
                  <a:pt x="707" y="5056"/>
                  <a:pt x="724" y="5058"/>
                  <a:pt x="735" y="5075"/>
                </a:cubicBezTo>
                <a:cubicBezTo>
                  <a:pt x="786" y="5159"/>
                  <a:pt x="754" y="5125"/>
                  <a:pt x="791" y="5134"/>
                </a:cubicBezTo>
                <a:lnTo>
                  <a:pt x="817" y="5142"/>
                </a:lnTo>
                <a:cubicBezTo>
                  <a:pt x="878" y="5154"/>
                  <a:pt x="904" y="5167"/>
                  <a:pt x="904" y="5238"/>
                </a:cubicBezTo>
                <a:cubicBezTo>
                  <a:pt x="904" y="5270"/>
                  <a:pt x="816" y="5283"/>
                  <a:pt x="809" y="5340"/>
                </a:cubicBezTo>
                <a:cubicBezTo>
                  <a:pt x="805" y="5367"/>
                  <a:pt x="813" y="5413"/>
                  <a:pt x="807" y="5440"/>
                </a:cubicBezTo>
                <a:cubicBezTo>
                  <a:pt x="798" y="5484"/>
                  <a:pt x="782" y="5446"/>
                  <a:pt x="782" y="5516"/>
                </a:cubicBezTo>
                <a:cubicBezTo>
                  <a:pt x="821" y="5526"/>
                  <a:pt x="786" y="5525"/>
                  <a:pt x="814" y="5544"/>
                </a:cubicBezTo>
                <a:cubicBezTo>
                  <a:pt x="840" y="5562"/>
                  <a:pt x="823" y="5534"/>
                  <a:pt x="853" y="5566"/>
                </a:cubicBezTo>
                <a:cubicBezTo>
                  <a:pt x="868" y="5583"/>
                  <a:pt x="871" y="5591"/>
                  <a:pt x="879" y="5608"/>
                </a:cubicBezTo>
                <a:cubicBezTo>
                  <a:pt x="903" y="5660"/>
                  <a:pt x="897" y="5620"/>
                  <a:pt x="897" y="5699"/>
                </a:cubicBezTo>
                <a:cubicBezTo>
                  <a:pt x="897" y="5735"/>
                  <a:pt x="827" y="5755"/>
                  <a:pt x="809" y="5780"/>
                </a:cubicBezTo>
                <a:lnTo>
                  <a:pt x="861" y="5857"/>
                </a:lnTo>
                <a:cubicBezTo>
                  <a:pt x="914" y="5908"/>
                  <a:pt x="930" y="5856"/>
                  <a:pt x="986" y="5860"/>
                </a:cubicBezTo>
                <a:cubicBezTo>
                  <a:pt x="1015" y="5862"/>
                  <a:pt x="1085" y="5848"/>
                  <a:pt x="1106" y="5862"/>
                </a:cubicBezTo>
                <a:cubicBezTo>
                  <a:pt x="1166" y="5899"/>
                  <a:pt x="1114" y="5953"/>
                  <a:pt x="1114" y="5963"/>
                </a:cubicBezTo>
                <a:cubicBezTo>
                  <a:pt x="1114" y="5994"/>
                  <a:pt x="1140" y="5999"/>
                  <a:pt x="1158" y="6021"/>
                </a:cubicBezTo>
                <a:cubicBezTo>
                  <a:pt x="1187" y="6056"/>
                  <a:pt x="1182" y="6040"/>
                  <a:pt x="1182" y="6098"/>
                </a:cubicBezTo>
                <a:cubicBezTo>
                  <a:pt x="1202" y="6109"/>
                  <a:pt x="1201" y="6110"/>
                  <a:pt x="1215" y="6126"/>
                </a:cubicBezTo>
                <a:cubicBezTo>
                  <a:pt x="1277" y="6193"/>
                  <a:pt x="1230" y="6192"/>
                  <a:pt x="1252" y="6245"/>
                </a:cubicBezTo>
                <a:cubicBezTo>
                  <a:pt x="1263" y="6272"/>
                  <a:pt x="1249" y="6253"/>
                  <a:pt x="1270" y="6261"/>
                </a:cubicBezTo>
                <a:cubicBezTo>
                  <a:pt x="1266" y="6302"/>
                  <a:pt x="1272" y="6263"/>
                  <a:pt x="1261" y="6286"/>
                </a:cubicBezTo>
                <a:lnTo>
                  <a:pt x="1245" y="6338"/>
                </a:lnTo>
                <a:cubicBezTo>
                  <a:pt x="1241" y="6345"/>
                  <a:pt x="1233" y="6351"/>
                  <a:pt x="1229" y="6356"/>
                </a:cubicBezTo>
                <a:cubicBezTo>
                  <a:pt x="1187" y="6394"/>
                  <a:pt x="1235" y="6439"/>
                  <a:pt x="1159" y="6490"/>
                </a:cubicBezTo>
                <a:cubicBezTo>
                  <a:pt x="1135" y="6506"/>
                  <a:pt x="1101" y="6525"/>
                  <a:pt x="1089" y="6555"/>
                </a:cubicBezTo>
                <a:cubicBezTo>
                  <a:pt x="1088" y="6556"/>
                  <a:pt x="1088" y="6558"/>
                  <a:pt x="1087" y="6560"/>
                </a:cubicBezTo>
                <a:cubicBezTo>
                  <a:pt x="1086" y="6561"/>
                  <a:pt x="1086" y="6563"/>
                  <a:pt x="1085" y="6565"/>
                </a:cubicBezTo>
                <a:cubicBezTo>
                  <a:pt x="1078" y="6582"/>
                  <a:pt x="1072" y="6580"/>
                  <a:pt x="1066" y="6600"/>
                </a:cubicBezTo>
                <a:cubicBezTo>
                  <a:pt x="1084" y="6627"/>
                  <a:pt x="1123" y="6649"/>
                  <a:pt x="1155" y="6654"/>
                </a:cubicBezTo>
                <a:cubicBezTo>
                  <a:pt x="1176" y="6657"/>
                  <a:pt x="1209" y="6651"/>
                  <a:pt x="1228" y="6655"/>
                </a:cubicBezTo>
                <a:cubicBezTo>
                  <a:pt x="1282" y="6665"/>
                  <a:pt x="1207" y="6681"/>
                  <a:pt x="1351" y="6681"/>
                </a:cubicBezTo>
                <a:cubicBezTo>
                  <a:pt x="1373" y="6681"/>
                  <a:pt x="1440" y="6613"/>
                  <a:pt x="1457" y="6598"/>
                </a:cubicBezTo>
                <a:cubicBezTo>
                  <a:pt x="1485" y="6573"/>
                  <a:pt x="1507" y="6587"/>
                  <a:pt x="1517" y="6563"/>
                </a:cubicBezTo>
                <a:cubicBezTo>
                  <a:pt x="1532" y="6529"/>
                  <a:pt x="1505" y="6536"/>
                  <a:pt x="1543" y="6487"/>
                </a:cubicBezTo>
                <a:cubicBezTo>
                  <a:pt x="1559" y="6465"/>
                  <a:pt x="1551" y="6440"/>
                  <a:pt x="1568" y="6417"/>
                </a:cubicBezTo>
                <a:cubicBezTo>
                  <a:pt x="1596" y="6381"/>
                  <a:pt x="1626" y="6416"/>
                  <a:pt x="1644" y="6344"/>
                </a:cubicBezTo>
                <a:cubicBezTo>
                  <a:pt x="1653" y="6310"/>
                  <a:pt x="1650" y="6254"/>
                  <a:pt x="1703" y="6254"/>
                </a:cubicBezTo>
                <a:cubicBezTo>
                  <a:pt x="1735" y="6254"/>
                  <a:pt x="1730" y="6273"/>
                  <a:pt x="1760" y="6264"/>
                </a:cubicBezTo>
                <a:cubicBezTo>
                  <a:pt x="1781" y="6258"/>
                  <a:pt x="1792" y="6242"/>
                  <a:pt x="1806" y="6228"/>
                </a:cubicBezTo>
                <a:cubicBezTo>
                  <a:pt x="1832" y="6203"/>
                  <a:pt x="1819" y="6208"/>
                  <a:pt x="1855" y="6211"/>
                </a:cubicBezTo>
                <a:cubicBezTo>
                  <a:pt x="1897" y="6214"/>
                  <a:pt x="1877" y="6201"/>
                  <a:pt x="1920" y="6200"/>
                </a:cubicBezTo>
                <a:lnTo>
                  <a:pt x="1920" y="6173"/>
                </a:lnTo>
                <a:cubicBezTo>
                  <a:pt x="1886" y="6170"/>
                  <a:pt x="1903" y="6168"/>
                  <a:pt x="1880" y="6145"/>
                </a:cubicBezTo>
                <a:cubicBezTo>
                  <a:pt x="1870" y="6135"/>
                  <a:pt x="1875" y="6142"/>
                  <a:pt x="1863" y="6129"/>
                </a:cubicBezTo>
                <a:cubicBezTo>
                  <a:pt x="1824" y="6087"/>
                  <a:pt x="1764" y="6059"/>
                  <a:pt x="1764" y="6037"/>
                </a:cubicBezTo>
                <a:cubicBezTo>
                  <a:pt x="1764" y="6011"/>
                  <a:pt x="1791" y="6006"/>
                  <a:pt x="1807" y="5992"/>
                </a:cubicBezTo>
                <a:cubicBezTo>
                  <a:pt x="1848" y="5955"/>
                  <a:pt x="1815" y="5973"/>
                  <a:pt x="1865" y="5962"/>
                </a:cubicBezTo>
                <a:cubicBezTo>
                  <a:pt x="1891" y="5957"/>
                  <a:pt x="1894" y="5935"/>
                  <a:pt x="1901" y="5909"/>
                </a:cubicBezTo>
                <a:cubicBezTo>
                  <a:pt x="1910" y="5871"/>
                  <a:pt x="1892" y="5824"/>
                  <a:pt x="1905" y="5785"/>
                </a:cubicBezTo>
                <a:cubicBezTo>
                  <a:pt x="1914" y="5759"/>
                  <a:pt x="1911" y="5766"/>
                  <a:pt x="1927" y="5760"/>
                </a:cubicBezTo>
                <a:cubicBezTo>
                  <a:pt x="1926" y="5699"/>
                  <a:pt x="1880" y="5719"/>
                  <a:pt x="1900" y="5651"/>
                </a:cubicBezTo>
                <a:cubicBezTo>
                  <a:pt x="1933" y="5539"/>
                  <a:pt x="1926" y="5597"/>
                  <a:pt x="1967" y="5555"/>
                </a:cubicBezTo>
                <a:cubicBezTo>
                  <a:pt x="1976" y="5546"/>
                  <a:pt x="1974" y="5542"/>
                  <a:pt x="1982" y="5530"/>
                </a:cubicBezTo>
                <a:lnTo>
                  <a:pt x="2003" y="5511"/>
                </a:lnTo>
                <a:cubicBezTo>
                  <a:pt x="2015" y="5502"/>
                  <a:pt x="2017" y="5502"/>
                  <a:pt x="2029" y="5495"/>
                </a:cubicBezTo>
                <a:cubicBezTo>
                  <a:pt x="2028" y="5481"/>
                  <a:pt x="2025" y="5461"/>
                  <a:pt x="2022" y="5448"/>
                </a:cubicBezTo>
                <a:lnTo>
                  <a:pt x="2008" y="5421"/>
                </a:lnTo>
                <a:cubicBezTo>
                  <a:pt x="1971" y="5358"/>
                  <a:pt x="1954" y="5385"/>
                  <a:pt x="1954" y="5292"/>
                </a:cubicBezTo>
                <a:cubicBezTo>
                  <a:pt x="1954" y="5275"/>
                  <a:pt x="1985" y="5249"/>
                  <a:pt x="1993" y="5236"/>
                </a:cubicBezTo>
                <a:cubicBezTo>
                  <a:pt x="2007" y="5215"/>
                  <a:pt x="2002" y="5182"/>
                  <a:pt x="2002" y="5150"/>
                </a:cubicBezTo>
                <a:cubicBezTo>
                  <a:pt x="2015" y="5143"/>
                  <a:pt x="2060" y="5126"/>
                  <a:pt x="2073" y="5127"/>
                </a:cubicBezTo>
                <a:cubicBezTo>
                  <a:pt x="2126" y="5129"/>
                  <a:pt x="2094" y="5147"/>
                  <a:pt x="2149" y="5128"/>
                </a:cubicBezTo>
                <a:cubicBezTo>
                  <a:pt x="2244" y="5096"/>
                  <a:pt x="2144" y="5106"/>
                  <a:pt x="2243" y="5038"/>
                </a:cubicBezTo>
                <a:cubicBezTo>
                  <a:pt x="2251" y="5032"/>
                  <a:pt x="2252" y="5032"/>
                  <a:pt x="2259" y="5028"/>
                </a:cubicBezTo>
                <a:cubicBezTo>
                  <a:pt x="2275" y="5035"/>
                  <a:pt x="2290" y="5045"/>
                  <a:pt x="2303" y="5059"/>
                </a:cubicBezTo>
                <a:cubicBezTo>
                  <a:pt x="2320" y="5077"/>
                  <a:pt x="2328" y="5082"/>
                  <a:pt x="2336" y="5107"/>
                </a:cubicBezTo>
                <a:cubicBezTo>
                  <a:pt x="2339" y="5116"/>
                  <a:pt x="2340" y="5124"/>
                  <a:pt x="2345" y="5132"/>
                </a:cubicBezTo>
                <a:cubicBezTo>
                  <a:pt x="2355" y="5150"/>
                  <a:pt x="2344" y="5133"/>
                  <a:pt x="2354" y="5144"/>
                </a:cubicBezTo>
                <a:cubicBezTo>
                  <a:pt x="2375" y="5167"/>
                  <a:pt x="2380" y="5182"/>
                  <a:pt x="2408" y="5163"/>
                </a:cubicBezTo>
                <a:cubicBezTo>
                  <a:pt x="2394" y="5142"/>
                  <a:pt x="2389" y="5143"/>
                  <a:pt x="2374" y="5116"/>
                </a:cubicBezTo>
                <a:cubicBezTo>
                  <a:pt x="2389" y="5096"/>
                  <a:pt x="2379" y="5108"/>
                  <a:pt x="2402" y="5096"/>
                </a:cubicBezTo>
                <a:cubicBezTo>
                  <a:pt x="2402" y="5051"/>
                  <a:pt x="2407" y="5025"/>
                  <a:pt x="2430" y="4988"/>
                </a:cubicBezTo>
                <a:lnTo>
                  <a:pt x="2438" y="4976"/>
                </a:lnTo>
                <a:cubicBezTo>
                  <a:pt x="2439" y="4975"/>
                  <a:pt x="2440" y="4974"/>
                  <a:pt x="2441" y="4973"/>
                </a:cubicBezTo>
                <a:cubicBezTo>
                  <a:pt x="2457" y="4950"/>
                  <a:pt x="2472" y="4927"/>
                  <a:pt x="2491" y="4907"/>
                </a:cubicBezTo>
                <a:cubicBezTo>
                  <a:pt x="2511" y="4887"/>
                  <a:pt x="2549" y="4861"/>
                  <a:pt x="2553" y="4829"/>
                </a:cubicBezTo>
                <a:cubicBezTo>
                  <a:pt x="2555" y="4811"/>
                  <a:pt x="2545" y="4819"/>
                  <a:pt x="2543" y="4778"/>
                </a:cubicBezTo>
                <a:cubicBezTo>
                  <a:pt x="2543" y="4754"/>
                  <a:pt x="2544" y="4727"/>
                  <a:pt x="2544" y="4703"/>
                </a:cubicBezTo>
                <a:cubicBezTo>
                  <a:pt x="2589" y="4699"/>
                  <a:pt x="2569" y="4667"/>
                  <a:pt x="2622" y="4672"/>
                </a:cubicBezTo>
                <a:cubicBezTo>
                  <a:pt x="2676" y="4678"/>
                  <a:pt x="2658" y="4697"/>
                  <a:pt x="2689" y="4720"/>
                </a:cubicBezTo>
                <a:cubicBezTo>
                  <a:pt x="2702" y="4730"/>
                  <a:pt x="2707" y="4730"/>
                  <a:pt x="2722" y="4741"/>
                </a:cubicBezTo>
                <a:cubicBezTo>
                  <a:pt x="2759" y="4769"/>
                  <a:pt x="2764" y="4752"/>
                  <a:pt x="2791" y="4773"/>
                </a:cubicBezTo>
                <a:cubicBezTo>
                  <a:pt x="2813" y="4790"/>
                  <a:pt x="2842" y="4822"/>
                  <a:pt x="2849" y="4770"/>
                </a:cubicBezTo>
                <a:cubicBezTo>
                  <a:pt x="2853" y="4738"/>
                  <a:pt x="2842" y="4754"/>
                  <a:pt x="2857" y="4724"/>
                </a:cubicBezTo>
                <a:lnTo>
                  <a:pt x="2878" y="4691"/>
                </a:lnTo>
                <a:cubicBezTo>
                  <a:pt x="2897" y="4663"/>
                  <a:pt x="2905" y="4638"/>
                  <a:pt x="2873" y="4610"/>
                </a:cubicBezTo>
                <a:cubicBezTo>
                  <a:pt x="2862" y="4601"/>
                  <a:pt x="2841" y="4599"/>
                  <a:pt x="2822" y="4594"/>
                </a:cubicBezTo>
                <a:cubicBezTo>
                  <a:pt x="2806" y="4526"/>
                  <a:pt x="2818" y="4531"/>
                  <a:pt x="2854" y="4477"/>
                </a:cubicBezTo>
                <a:cubicBezTo>
                  <a:pt x="2864" y="4462"/>
                  <a:pt x="2883" y="4419"/>
                  <a:pt x="2857" y="4403"/>
                </a:cubicBezTo>
                <a:cubicBezTo>
                  <a:pt x="2832" y="4388"/>
                  <a:pt x="2812" y="4416"/>
                  <a:pt x="2784" y="4388"/>
                </a:cubicBezTo>
                <a:cubicBezTo>
                  <a:pt x="2728" y="4332"/>
                  <a:pt x="2674" y="4311"/>
                  <a:pt x="2721" y="4209"/>
                </a:cubicBezTo>
                <a:cubicBezTo>
                  <a:pt x="2742" y="4165"/>
                  <a:pt x="2727" y="4178"/>
                  <a:pt x="2727" y="4133"/>
                </a:cubicBezTo>
                <a:cubicBezTo>
                  <a:pt x="2727" y="4102"/>
                  <a:pt x="2757" y="4124"/>
                  <a:pt x="2780" y="4071"/>
                </a:cubicBezTo>
                <a:cubicBezTo>
                  <a:pt x="2792" y="4041"/>
                  <a:pt x="2822" y="4031"/>
                  <a:pt x="2822" y="3991"/>
                </a:cubicBezTo>
                <a:lnTo>
                  <a:pt x="2822" y="3944"/>
                </a:lnTo>
                <a:cubicBezTo>
                  <a:pt x="2852" y="3941"/>
                  <a:pt x="2852" y="3928"/>
                  <a:pt x="2869" y="3903"/>
                </a:cubicBezTo>
                <a:cubicBezTo>
                  <a:pt x="2864" y="3883"/>
                  <a:pt x="2869" y="3888"/>
                  <a:pt x="2849" y="3883"/>
                </a:cubicBezTo>
                <a:cubicBezTo>
                  <a:pt x="2849" y="3832"/>
                  <a:pt x="2869" y="3836"/>
                  <a:pt x="2869" y="3781"/>
                </a:cubicBezTo>
                <a:cubicBezTo>
                  <a:pt x="2848" y="3775"/>
                  <a:pt x="2849" y="3768"/>
                  <a:pt x="2835" y="3754"/>
                </a:cubicBezTo>
                <a:cubicBezTo>
                  <a:pt x="2809" y="3731"/>
                  <a:pt x="2801" y="3718"/>
                  <a:pt x="2801" y="3673"/>
                </a:cubicBezTo>
                <a:cubicBezTo>
                  <a:pt x="2801" y="3644"/>
                  <a:pt x="2804" y="3614"/>
                  <a:pt x="2800" y="3586"/>
                </a:cubicBezTo>
                <a:cubicBezTo>
                  <a:pt x="2793" y="3543"/>
                  <a:pt x="2785" y="3493"/>
                  <a:pt x="2813" y="3461"/>
                </a:cubicBezTo>
                <a:cubicBezTo>
                  <a:pt x="2825" y="3447"/>
                  <a:pt x="2851" y="3438"/>
                  <a:pt x="2866" y="3426"/>
                </a:cubicBezTo>
                <a:cubicBezTo>
                  <a:pt x="2900" y="3400"/>
                  <a:pt x="2865" y="3401"/>
                  <a:pt x="2920" y="3399"/>
                </a:cubicBezTo>
                <a:cubicBezTo>
                  <a:pt x="2945" y="3398"/>
                  <a:pt x="2964" y="3376"/>
                  <a:pt x="2964" y="3354"/>
                </a:cubicBezTo>
                <a:cubicBezTo>
                  <a:pt x="2964" y="3333"/>
                  <a:pt x="2954" y="3333"/>
                  <a:pt x="2939" y="3341"/>
                </a:cubicBezTo>
                <a:cubicBezTo>
                  <a:pt x="2889" y="3366"/>
                  <a:pt x="2963" y="3368"/>
                  <a:pt x="2815" y="3368"/>
                </a:cubicBezTo>
                <a:cubicBezTo>
                  <a:pt x="2790" y="3368"/>
                  <a:pt x="2800" y="3349"/>
                  <a:pt x="2768" y="3341"/>
                </a:cubicBezTo>
                <a:cubicBezTo>
                  <a:pt x="2747" y="3356"/>
                  <a:pt x="2757" y="3336"/>
                  <a:pt x="2754" y="3368"/>
                </a:cubicBezTo>
                <a:cubicBezTo>
                  <a:pt x="2678" y="3368"/>
                  <a:pt x="2639" y="3371"/>
                  <a:pt x="2639" y="3286"/>
                </a:cubicBezTo>
                <a:cubicBezTo>
                  <a:pt x="2639" y="3262"/>
                  <a:pt x="2659" y="3281"/>
                  <a:pt x="2659" y="3212"/>
                </a:cubicBezTo>
                <a:cubicBezTo>
                  <a:pt x="2659" y="3183"/>
                  <a:pt x="2631" y="3199"/>
                  <a:pt x="2658" y="3150"/>
                </a:cubicBezTo>
                <a:lnTo>
                  <a:pt x="2672" y="3130"/>
                </a:lnTo>
                <a:cubicBezTo>
                  <a:pt x="2673" y="3128"/>
                  <a:pt x="2674" y="3127"/>
                  <a:pt x="2674" y="3126"/>
                </a:cubicBezTo>
                <a:cubicBezTo>
                  <a:pt x="2703" y="3070"/>
                  <a:pt x="2677" y="3054"/>
                  <a:pt x="2654" y="3027"/>
                </a:cubicBezTo>
                <a:cubicBezTo>
                  <a:pt x="2633" y="3003"/>
                  <a:pt x="2639" y="2988"/>
                  <a:pt x="2639" y="2948"/>
                </a:cubicBezTo>
                <a:cubicBezTo>
                  <a:pt x="2583" y="2918"/>
                  <a:pt x="2544" y="2893"/>
                  <a:pt x="2585" y="2832"/>
                </a:cubicBezTo>
                <a:lnTo>
                  <a:pt x="2569" y="2787"/>
                </a:lnTo>
                <a:cubicBezTo>
                  <a:pt x="2566" y="2782"/>
                  <a:pt x="2578" y="2777"/>
                  <a:pt x="2551" y="2774"/>
                </a:cubicBezTo>
                <a:cubicBezTo>
                  <a:pt x="2521" y="2771"/>
                  <a:pt x="2499" y="2797"/>
                  <a:pt x="2494" y="2733"/>
                </a:cubicBezTo>
                <a:cubicBezTo>
                  <a:pt x="2488" y="2661"/>
                  <a:pt x="2585" y="2622"/>
                  <a:pt x="2585" y="2595"/>
                </a:cubicBezTo>
                <a:cubicBezTo>
                  <a:pt x="2585" y="2585"/>
                  <a:pt x="2567" y="2541"/>
                  <a:pt x="2565" y="2446"/>
                </a:cubicBezTo>
                <a:cubicBezTo>
                  <a:pt x="2564" y="2398"/>
                  <a:pt x="2558" y="2420"/>
                  <a:pt x="2546" y="2390"/>
                </a:cubicBezTo>
                <a:cubicBezTo>
                  <a:pt x="2533" y="2355"/>
                  <a:pt x="2524" y="2357"/>
                  <a:pt x="2512" y="2322"/>
                </a:cubicBezTo>
                <a:cubicBezTo>
                  <a:pt x="2500" y="2288"/>
                  <a:pt x="2496" y="2259"/>
                  <a:pt x="2496" y="2216"/>
                </a:cubicBezTo>
                <a:cubicBezTo>
                  <a:pt x="2449" y="2193"/>
                  <a:pt x="2463" y="2208"/>
                  <a:pt x="2438" y="2159"/>
                </a:cubicBezTo>
                <a:cubicBezTo>
                  <a:pt x="2428" y="2139"/>
                  <a:pt x="2427" y="2145"/>
                  <a:pt x="2423" y="2120"/>
                </a:cubicBezTo>
                <a:cubicBezTo>
                  <a:pt x="2420" y="2103"/>
                  <a:pt x="2416" y="2081"/>
                  <a:pt x="2415" y="2067"/>
                </a:cubicBezTo>
                <a:cubicBezTo>
                  <a:pt x="2435" y="2056"/>
                  <a:pt x="2444" y="2044"/>
                  <a:pt x="2466" y="2036"/>
                </a:cubicBezTo>
                <a:cubicBezTo>
                  <a:pt x="2480" y="2030"/>
                  <a:pt x="2484" y="2030"/>
                  <a:pt x="2492" y="2022"/>
                </a:cubicBezTo>
                <a:cubicBezTo>
                  <a:pt x="2531" y="1978"/>
                  <a:pt x="2511" y="1960"/>
                  <a:pt x="2584" y="1930"/>
                </a:cubicBezTo>
                <a:cubicBezTo>
                  <a:pt x="2599" y="1924"/>
                  <a:pt x="2568" y="1924"/>
                  <a:pt x="2598" y="1924"/>
                </a:cubicBezTo>
                <a:cubicBezTo>
                  <a:pt x="2624" y="1924"/>
                  <a:pt x="2659" y="1974"/>
                  <a:pt x="2659" y="1897"/>
                </a:cubicBezTo>
                <a:cubicBezTo>
                  <a:pt x="2659" y="1881"/>
                  <a:pt x="2648" y="1878"/>
                  <a:pt x="2639" y="1863"/>
                </a:cubicBezTo>
                <a:cubicBezTo>
                  <a:pt x="2623" y="1839"/>
                  <a:pt x="2628" y="1847"/>
                  <a:pt x="2633" y="1825"/>
                </a:cubicBezTo>
                <a:cubicBezTo>
                  <a:pt x="2647" y="1768"/>
                  <a:pt x="2638" y="1783"/>
                  <a:pt x="2679" y="1755"/>
                </a:cubicBezTo>
                <a:lnTo>
                  <a:pt x="2679" y="1660"/>
                </a:lnTo>
                <a:cubicBezTo>
                  <a:pt x="2701" y="1655"/>
                  <a:pt x="2703" y="1646"/>
                  <a:pt x="2720" y="1633"/>
                </a:cubicBezTo>
                <a:cubicBezTo>
                  <a:pt x="2752" y="1608"/>
                  <a:pt x="2812" y="1545"/>
                  <a:pt x="2815" y="1504"/>
                </a:cubicBezTo>
                <a:cubicBezTo>
                  <a:pt x="2764" y="1503"/>
                  <a:pt x="2727" y="1418"/>
                  <a:pt x="2727" y="1410"/>
                </a:cubicBezTo>
                <a:cubicBezTo>
                  <a:pt x="2727" y="1376"/>
                  <a:pt x="2740" y="1358"/>
                  <a:pt x="2721" y="1335"/>
                </a:cubicBezTo>
                <a:lnTo>
                  <a:pt x="2711" y="1324"/>
                </a:lnTo>
                <a:cubicBezTo>
                  <a:pt x="2710" y="1323"/>
                  <a:pt x="2708" y="1322"/>
                  <a:pt x="2707" y="1321"/>
                </a:cubicBezTo>
                <a:cubicBezTo>
                  <a:pt x="2701" y="1315"/>
                  <a:pt x="2688" y="1305"/>
                  <a:pt x="2681" y="1300"/>
                </a:cubicBezTo>
                <a:cubicBezTo>
                  <a:pt x="2672" y="1293"/>
                  <a:pt x="2672" y="1293"/>
                  <a:pt x="2665" y="1288"/>
                </a:cubicBezTo>
                <a:cubicBezTo>
                  <a:pt x="2606" y="1247"/>
                  <a:pt x="2632" y="1260"/>
                  <a:pt x="2605" y="1226"/>
                </a:cubicBezTo>
                <a:cubicBezTo>
                  <a:pt x="2596" y="1214"/>
                  <a:pt x="2562" y="1195"/>
                  <a:pt x="2544" y="1186"/>
                </a:cubicBezTo>
                <a:cubicBezTo>
                  <a:pt x="2544" y="1048"/>
                  <a:pt x="2553" y="1131"/>
                  <a:pt x="2505" y="1049"/>
                </a:cubicBezTo>
                <a:cubicBezTo>
                  <a:pt x="2491" y="1025"/>
                  <a:pt x="2500" y="1025"/>
                  <a:pt x="2490" y="1003"/>
                </a:cubicBezTo>
                <a:cubicBezTo>
                  <a:pt x="2458" y="1011"/>
                  <a:pt x="2457" y="1035"/>
                  <a:pt x="2428" y="1049"/>
                </a:cubicBezTo>
                <a:cubicBezTo>
                  <a:pt x="2327" y="1096"/>
                  <a:pt x="2387" y="1098"/>
                  <a:pt x="2343" y="1134"/>
                </a:cubicBezTo>
                <a:cubicBezTo>
                  <a:pt x="2324" y="1150"/>
                  <a:pt x="2291" y="1144"/>
                  <a:pt x="2242" y="1169"/>
                </a:cubicBezTo>
                <a:cubicBezTo>
                  <a:pt x="2233" y="1173"/>
                  <a:pt x="2226" y="1175"/>
                  <a:pt x="2219" y="1179"/>
                </a:cubicBezTo>
                <a:lnTo>
                  <a:pt x="2219" y="1240"/>
                </a:lnTo>
                <a:cubicBezTo>
                  <a:pt x="2197" y="1255"/>
                  <a:pt x="2174" y="1273"/>
                  <a:pt x="2144" y="1274"/>
                </a:cubicBezTo>
                <a:cubicBezTo>
                  <a:pt x="2133" y="1228"/>
                  <a:pt x="2148" y="1228"/>
                  <a:pt x="2159" y="1181"/>
                </a:cubicBezTo>
                <a:cubicBezTo>
                  <a:pt x="2183" y="1080"/>
                  <a:pt x="2155" y="1155"/>
                  <a:pt x="2201" y="1094"/>
                </a:cubicBezTo>
                <a:cubicBezTo>
                  <a:pt x="2218" y="1071"/>
                  <a:pt x="2206" y="1085"/>
                  <a:pt x="2215" y="1060"/>
                </a:cubicBezTo>
                <a:cubicBezTo>
                  <a:pt x="2222" y="1042"/>
                  <a:pt x="2236" y="1020"/>
                  <a:pt x="2246" y="1003"/>
                </a:cubicBezTo>
                <a:lnTo>
                  <a:pt x="2300" y="1003"/>
                </a:lnTo>
                <a:cubicBezTo>
                  <a:pt x="2308" y="966"/>
                  <a:pt x="2303" y="941"/>
                  <a:pt x="2324" y="911"/>
                </a:cubicBezTo>
                <a:cubicBezTo>
                  <a:pt x="2331" y="901"/>
                  <a:pt x="2333" y="896"/>
                  <a:pt x="2340" y="887"/>
                </a:cubicBezTo>
                <a:cubicBezTo>
                  <a:pt x="2383" y="829"/>
                  <a:pt x="2374" y="857"/>
                  <a:pt x="2374" y="759"/>
                </a:cubicBezTo>
                <a:cubicBezTo>
                  <a:pt x="2387" y="742"/>
                  <a:pt x="2386" y="749"/>
                  <a:pt x="2401" y="732"/>
                </a:cubicBezTo>
                <a:lnTo>
                  <a:pt x="2462" y="664"/>
                </a:lnTo>
                <a:cubicBezTo>
                  <a:pt x="2482" y="643"/>
                  <a:pt x="2512" y="585"/>
                  <a:pt x="2520" y="559"/>
                </a:cubicBezTo>
                <a:cubicBezTo>
                  <a:pt x="2526" y="537"/>
                  <a:pt x="2521" y="525"/>
                  <a:pt x="2527" y="505"/>
                </a:cubicBezTo>
                <a:cubicBezTo>
                  <a:pt x="2544" y="456"/>
                  <a:pt x="2568" y="456"/>
                  <a:pt x="2498" y="405"/>
                </a:cubicBezTo>
                <a:cubicBezTo>
                  <a:pt x="2475" y="387"/>
                  <a:pt x="2445" y="379"/>
                  <a:pt x="2442" y="346"/>
                </a:cubicBezTo>
                <a:cubicBezTo>
                  <a:pt x="2463" y="329"/>
                  <a:pt x="2505" y="363"/>
                  <a:pt x="2502" y="320"/>
                </a:cubicBezTo>
                <a:cubicBezTo>
                  <a:pt x="2500" y="300"/>
                  <a:pt x="2493" y="302"/>
                  <a:pt x="2486" y="295"/>
                </a:cubicBezTo>
                <a:cubicBezTo>
                  <a:pt x="2474" y="282"/>
                  <a:pt x="2478" y="288"/>
                  <a:pt x="2469" y="271"/>
                </a:cubicBezTo>
                <a:cubicBezTo>
                  <a:pt x="2443" y="273"/>
                  <a:pt x="2440" y="282"/>
                  <a:pt x="2419" y="268"/>
                </a:cubicBezTo>
                <a:lnTo>
                  <a:pt x="2385" y="240"/>
                </a:lnTo>
                <a:cubicBezTo>
                  <a:pt x="2374" y="227"/>
                  <a:pt x="2379" y="230"/>
                  <a:pt x="2373" y="218"/>
                </a:cubicBezTo>
                <a:lnTo>
                  <a:pt x="2358" y="192"/>
                </a:lnTo>
                <a:cubicBezTo>
                  <a:pt x="2348" y="177"/>
                  <a:pt x="2348" y="163"/>
                  <a:pt x="2327" y="163"/>
                </a:cubicBezTo>
                <a:cubicBezTo>
                  <a:pt x="2298" y="163"/>
                  <a:pt x="2326" y="162"/>
                  <a:pt x="2309" y="172"/>
                </a:cubicBezTo>
                <a:cubicBezTo>
                  <a:pt x="2287" y="186"/>
                  <a:pt x="2324" y="172"/>
                  <a:pt x="2293" y="183"/>
                </a:cubicBezTo>
                <a:cubicBezTo>
                  <a:pt x="2292" y="182"/>
                  <a:pt x="2278" y="167"/>
                  <a:pt x="2276" y="166"/>
                </a:cubicBezTo>
                <a:cubicBezTo>
                  <a:pt x="2245" y="144"/>
                  <a:pt x="2241" y="159"/>
                  <a:pt x="2217" y="174"/>
                </a:cubicBezTo>
                <a:cubicBezTo>
                  <a:pt x="2187" y="193"/>
                  <a:pt x="2174" y="173"/>
                  <a:pt x="2103" y="210"/>
                </a:cubicBezTo>
                <a:cubicBezTo>
                  <a:pt x="2110" y="235"/>
                  <a:pt x="2110" y="224"/>
                  <a:pt x="2124" y="244"/>
                </a:cubicBezTo>
                <a:cubicBezTo>
                  <a:pt x="2118" y="251"/>
                  <a:pt x="2112" y="257"/>
                  <a:pt x="2107" y="268"/>
                </a:cubicBezTo>
                <a:cubicBezTo>
                  <a:pt x="2101" y="281"/>
                  <a:pt x="2103" y="285"/>
                  <a:pt x="2097" y="298"/>
                </a:cubicBezTo>
                <a:cubicBezTo>
                  <a:pt x="2049" y="297"/>
                  <a:pt x="2090" y="293"/>
                  <a:pt x="2047" y="280"/>
                </a:cubicBezTo>
                <a:cubicBezTo>
                  <a:pt x="2001" y="266"/>
                  <a:pt x="2002" y="269"/>
                  <a:pt x="2002" y="224"/>
                </a:cubicBezTo>
                <a:cubicBezTo>
                  <a:pt x="2002" y="200"/>
                  <a:pt x="2014" y="214"/>
                  <a:pt x="2022" y="183"/>
                </a:cubicBezTo>
                <a:cubicBezTo>
                  <a:pt x="1996" y="145"/>
                  <a:pt x="1944" y="144"/>
                  <a:pt x="1934" y="183"/>
                </a:cubicBezTo>
                <a:cubicBezTo>
                  <a:pt x="1887" y="183"/>
                  <a:pt x="1864" y="188"/>
                  <a:pt x="1825" y="169"/>
                </a:cubicBezTo>
                <a:cubicBezTo>
                  <a:pt x="1831" y="145"/>
                  <a:pt x="1840" y="134"/>
                  <a:pt x="1855" y="118"/>
                </a:cubicBezTo>
                <a:cubicBezTo>
                  <a:pt x="1859" y="114"/>
                  <a:pt x="1864" y="107"/>
                  <a:pt x="1867" y="103"/>
                </a:cubicBezTo>
                <a:cubicBezTo>
                  <a:pt x="1880" y="86"/>
                  <a:pt x="1882" y="86"/>
                  <a:pt x="1893" y="74"/>
                </a:cubicBezTo>
                <a:cubicBezTo>
                  <a:pt x="1939" y="18"/>
                  <a:pt x="1881" y="24"/>
                  <a:pt x="1854" y="18"/>
                </a:cubicBezTo>
                <a:cubicBezTo>
                  <a:pt x="1819" y="11"/>
                  <a:pt x="1842" y="1"/>
                  <a:pt x="1798" y="0"/>
                </a:cubicBezTo>
                <a:lnTo>
                  <a:pt x="1798" y="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" name="Freeform 18"/>
          <p:cNvSpPr>
            <a:spLocks/>
          </p:cNvSpPr>
          <p:nvPr/>
        </p:nvSpPr>
        <p:spPr bwMode="auto">
          <a:xfrm>
            <a:off x="3366908" y="4544490"/>
            <a:ext cx="972385" cy="768623"/>
          </a:xfrm>
          <a:custGeom>
            <a:avLst/>
            <a:gdLst>
              <a:gd name="T0" fmla="*/ 97 w 1836"/>
              <a:gd name="T1" fmla="*/ 396 h 1315"/>
              <a:gd name="T2" fmla="*/ 37 w 1836"/>
              <a:gd name="T3" fmla="*/ 443 h 1315"/>
              <a:gd name="T4" fmla="*/ 33 w 1836"/>
              <a:gd name="T5" fmla="*/ 470 h 1315"/>
              <a:gd name="T6" fmla="*/ 0 w 1836"/>
              <a:gd name="T7" fmla="*/ 570 h 1315"/>
              <a:gd name="T8" fmla="*/ 52 w 1836"/>
              <a:gd name="T9" fmla="*/ 741 h 1315"/>
              <a:gd name="T10" fmla="*/ 83 w 1836"/>
              <a:gd name="T11" fmla="*/ 798 h 1315"/>
              <a:gd name="T12" fmla="*/ 143 w 1836"/>
              <a:gd name="T13" fmla="*/ 826 h 1315"/>
              <a:gd name="T14" fmla="*/ 266 w 1836"/>
              <a:gd name="T15" fmla="*/ 852 h 1315"/>
              <a:gd name="T16" fmla="*/ 416 w 1836"/>
              <a:gd name="T17" fmla="*/ 906 h 1315"/>
              <a:gd name="T18" fmla="*/ 499 w 1836"/>
              <a:gd name="T19" fmla="*/ 965 h 1315"/>
              <a:gd name="T20" fmla="*/ 525 w 1836"/>
              <a:gd name="T21" fmla="*/ 994 h 1315"/>
              <a:gd name="T22" fmla="*/ 596 w 1836"/>
              <a:gd name="T23" fmla="*/ 1085 h 1315"/>
              <a:gd name="T24" fmla="*/ 827 w 1836"/>
              <a:gd name="T25" fmla="*/ 1159 h 1315"/>
              <a:gd name="T26" fmla="*/ 885 w 1836"/>
              <a:gd name="T27" fmla="*/ 1143 h 1315"/>
              <a:gd name="T28" fmla="*/ 915 w 1836"/>
              <a:gd name="T29" fmla="*/ 1112 h 1315"/>
              <a:gd name="T30" fmla="*/ 994 w 1836"/>
              <a:gd name="T31" fmla="*/ 1161 h 1315"/>
              <a:gd name="T32" fmla="*/ 1016 w 1836"/>
              <a:gd name="T33" fmla="*/ 1315 h 1315"/>
              <a:gd name="T34" fmla="*/ 1200 w 1836"/>
              <a:gd name="T35" fmla="*/ 1227 h 1315"/>
              <a:gd name="T36" fmla="*/ 1402 w 1836"/>
              <a:gd name="T37" fmla="*/ 1144 h 1315"/>
              <a:gd name="T38" fmla="*/ 1578 w 1836"/>
              <a:gd name="T39" fmla="*/ 1130 h 1315"/>
              <a:gd name="T40" fmla="*/ 1725 w 1836"/>
              <a:gd name="T41" fmla="*/ 1061 h 1315"/>
              <a:gd name="T42" fmla="*/ 1758 w 1836"/>
              <a:gd name="T43" fmla="*/ 945 h 1315"/>
              <a:gd name="T44" fmla="*/ 1830 w 1836"/>
              <a:gd name="T45" fmla="*/ 861 h 1315"/>
              <a:gd name="T46" fmla="*/ 1690 w 1836"/>
              <a:gd name="T47" fmla="*/ 804 h 1315"/>
              <a:gd name="T48" fmla="*/ 1656 w 1836"/>
              <a:gd name="T49" fmla="*/ 640 h 1315"/>
              <a:gd name="T50" fmla="*/ 1679 w 1836"/>
              <a:gd name="T51" fmla="*/ 595 h 1315"/>
              <a:gd name="T52" fmla="*/ 1647 w 1836"/>
              <a:gd name="T53" fmla="*/ 509 h 1315"/>
              <a:gd name="T54" fmla="*/ 1570 w 1836"/>
              <a:gd name="T55" fmla="*/ 382 h 1315"/>
              <a:gd name="T56" fmla="*/ 1396 w 1836"/>
              <a:gd name="T57" fmla="*/ 326 h 1315"/>
              <a:gd name="T58" fmla="*/ 1220 w 1836"/>
              <a:gd name="T59" fmla="*/ 292 h 1315"/>
              <a:gd name="T60" fmla="*/ 1260 w 1836"/>
              <a:gd name="T61" fmla="*/ 190 h 1315"/>
              <a:gd name="T62" fmla="*/ 1226 w 1836"/>
              <a:gd name="T63" fmla="*/ 116 h 1315"/>
              <a:gd name="T64" fmla="*/ 1091 w 1836"/>
              <a:gd name="T65" fmla="*/ 34 h 1315"/>
              <a:gd name="T66" fmla="*/ 1014 w 1836"/>
              <a:gd name="T67" fmla="*/ 100 h 1315"/>
              <a:gd name="T68" fmla="*/ 932 w 1836"/>
              <a:gd name="T69" fmla="*/ 112 h 1315"/>
              <a:gd name="T70" fmla="*/ 829 w 1836"/>
              <a:gd name="T71" fmla="*/ 93 h 1315"/>
              <a:gd name="T72" fmla="*/ 805 w 1836"/>
              <a:gd name="T73" fmla="*/ 69 h 1315"/>
              <a:gd name="T74" fmla="*/ 718 w 1836"/>
              <a:gd name="T75" fmla="*/ 82 h 1315"/>
              <a:gd name="T76" fmla="*/ 385 w 1836"/>
              <a:gd name="T77" fmla="*/ 11 h 1315"/>
              <a:gd name="T78" fmla="*/ 311 w 1836"/>
              <a:gd name="T79" fmla="*/ 95 h 1315"/>
              <a:gd name="T80" fmla="*/ 280 w 1836"/>
              <a:gd name="T81" fmla="*/ 246 h 1315"/>
              <a:gd name="T82" fmla="*/ 196 w 1836"/>
              <a:gd name="T83" fmla="*/ 277 h 1315"/>
              <a:gd name="T84" fmla="*/ 170 w 1836"/>
              <a:gd name="T85" fmla="*/ 293 h 1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836" h="1315">
                <a:moveTo>
                  <a:pt x="115" y="333"/>
                </a:moveTo>
                <a:cubicBezTo>
                  <a:pt x="115" y="370"/>
                  <a:pt x="120" y="376"/>
                  <a:pt x="97" y="396"/>
                </a:cubicBezTo>
                <a:cubicBezTo>
                  <a:pt x="79" y="411"/>
                  <a:pt x="59" y="414"/>
                  <a:pt x="44" y="431"/>
                </a:cubicBezTo>
                <a:cubicBezTo>
                  <a:pt x="33" y="444"/>
                  <a:pt x="43" y="426"/>
                  <a:pt x="37" y="443"/>
                </a:cubicBezTo>
                <a:cubicBezTo>
                  <a:pt x="32" y="456"/>
                  <a:pt x="36" y="453"/>
                  <a:pt x="35" y="457"/>
                </a:cubicBezTo>
                <a:cubicBezTo>
                  <a:pt x="34" y="466"/>
                  <a:pt x="38" y="453"/>
                  <a:pt x="33" y="470"/>
                </a:cubicBezTo>
                <a:cubicBezTo>
                  <a:pt x="33" y="470"/>
                  <a:pt x="29" y="481"/>
                  <a:pt x="27" y="488"/>
                </a:cubicBezTo>
                <a:cubicBezTo>
                  <a:pt x="14" y="522"/>
                  <a:pt x="0" y="534"/>
                  <a:pt x="0" y="570"/>
                </a:cubicBezTo>
                <a:cubicBezTo>
                  <a:pt x="0" y="591"/>
                  <a:pt x="40" y="612"/>
                  <a:pt x="40" y="637"/>
                </a:cubicBezTo>
                <a:cubicBezTo>
                  <a:pt x="40" y="696"/>
                  <a:pt x="6" y="655"/>
                  <a:pt x="52" y="741"/>
                </a:cubicBezTo>
                <a:cubicBezTo>
                  <a:pt x="54" y="745"/>
                  <a:pt x="59" y="753"/>
                  <a:pt x="59" y="754"/>
                </a:cubicBezTo>
                <a:cubicBezTo>
                  <a:pt x="71" y="779"/>
                  <a:pt x="58" y="789"/>
                  <a:pt x="83" y="798"/>
                </a:cubicBezTo>
                <a:cubicBezTo>
                  <a:pt x="102" y="806"/>
                  <a:pt x="117" y="800"/>
                  <a:pt x="133" y="816"/>
                </a:cubicBezTo>
                <a:lnTo>
                  <a:pt x="143" y="826"/>
                </a:lnTo>
                <a:cubicBezTo>
                  <a:pt x="145" y="828"/>
                  <a:pt x="152" y="834"/>
                  <a:pt x="154" y="835"/>
                </a:cubicBezTo>
                <a:cubicBezTo>
                  <a:pt x="196" y="869"/>
                  <a:pt x="170" y="840"/>
                  <a:pt x="266" y="852"/>
                </a:cubicBezTo>
                <a:cubicBezTo>
                  <a:pt x="303" y="857"/>
                  <a:pt x="330" y="860"/>
                  <a:pt x="361" y="879"/>
                </a:cubicBezTo>
                <a:cubicBezTo>
                  <a:pt x="394" y="899"/>
                  <a:pt x="353" y="883"/>
                  <a:pt x="416" y="906"/>
                </a:cubicBezTo>
                <a:lnTo>
                  <a:pt x="433" y="915"/>
                </a:lnTo>
                <a:cubicBezTo>
                  <a:pt x="459" y="928"/>
                  <a:pt x="476" y="943"/>
                  <a:pt x="499" y="965"/>
                </a:cubicBezTo>
                <a:cubicBezTo>
                  <a:pt x="500" y="967"/>
                  <a:pt x="504" y="971"/>
                  <a:pt x="505" y="972"/>
                </a:cubicBezTo>
                <a:cubicBezTo>
                  <a:pt x="515" y="982"/>
                  <a:pt x="515" y="983"/>
                  <a:pt x="525" y="994"/>
                </a:cubicBezTo>
                <a:lnTo>
                  <a:pt x="555" y="1024"/>
                </a:lnTo>
                <a:cubicBezTo>
                  <a:pt x="570" y="1039"/>
                  <a:pt x="586" y="1066"/>
                  <a:pt x="596" y="1085"/>
                </a:cubicBezTo>
                <a:cubicBezTo>
                  <a:pt x="786" y="1085"/>
                  <a:pt x="697" y="1084"/>
                  <a:pt x="771" y="1147"/>
                </a:cubicBezTo>
                <a:cubicBezTo>
                  <a:pt x="792" y="1164"/>
                  <a:pt x="798" y="1159"/>
                  <a:pt x="827" y="1159"/>
                </a:cubicBezTo>
                <a:cubicBezTo>
                  <a:pt x="854" y="1159"/>
                  <a:pt x="862" y="1154"/>
                  <a:pt x="880" y="1145"/>
                </a:cubicBezTo>
                <a:cubicBezTo>
                  <a:pt x="882" y="1144"/>
                  <a:pt x="883" y="1144"/>
                  <a:pt x="885" y="1143"/>
                </a:cubicBezTo>
                <a:cubicBezTo>
                  <a:pt x="886" y="1142"/>
                  <a:pt x="888" y="1141"/>
                  <a:pt x="889" y="1141"/>
                </a:cubicBezTo>
                <a:cubicBezTo>
                  <a:pt x="906" y="1132"/>
                  <a:pt x="910" y="1130"/>
                  <a:pt x="915" y="1112"/>
                </a:cubicBezTo>
                <a:lnTo>
                  <a:pt x="983" y="1112"/>
                </a:lnTo>
                <a:cubicBezTo>
                  <a:pt x="986" y="1126"/>
                  <a:pt x="989" y="1145"/>
                  <a:pt x="994" y="1161"/>
                </a:cubicBezTo>
                <a:cubicBezTo>
                  <a:pt x="1001" y="1180"/>
                  <a:pt x="1006" y="1186"/>
                  <a:pt x="1009" y="1207"/>
                </a:cubicBezTo>
                <a:cubicBezTo>
                  <a:pt x="1014" y="1249"/>
                  <a:pt x="1019" y="1279"/>
                  <a:pt x="1016" y="1315"/>
                </a:cubicBezTo>
                <a:cubicBezTo>
                  <a:pt x="1071" y="1278"/>
                  <a:pt x="1057" y="1242"/>
                  <a:pt x="1138" y="1248"/>
                </a:cubicBezTo>
                <a:cubicBezTo>
                  <a:pt x="1189" y="1253"/>
                  <a:pt x="1158" y="1240"/>
                  <a:pt x="1200" y="1227"/>
                </a:cubicBezTo>
                <a:cubicBezTo>
                  <a:pt x="1226" y="1219"/>
                  <a:pt x="1254" y="1223"/>
                  <a:pt x="1287" y="1220"/>
                </a:cubicBezTo>
                <a:cubicBezTo>
                  <a:pt x="1341" y="1216"/>
                  <a:pt x="1365" y="1169"/>
                  <a:pt x="1402" y="1144"/>
                </a:cubicBezTo>
                <a:cubicBezTo>
                  <a:pt x="1449" y="1114"/>
                  <a:pt x="1515" y="1152"/>
                  <a:pt x="1532" y="1152"/>
                </a:cubicBezTo>
                <a:cubicBezTo>
                  <a:pt x="1547" y="1152"/>
                  <a:pt x="1555" y="1137"/>
                  <a:pt x="1578" y="1130"/>
                </a:cubicBezTo>
                <a:cubicBezTo>
                  <a:pt x="1624" y="1117"/>
                  <a:pt x="1612" y="1163"/>
                  <a:pt x="1658" y="1116"/>
                </a:cubicBezTo>
                <a:cubicBezTo>
                  <a:pt x="1676" y="1097"/>
                  <a:pt x="1716" y="1088"/>
                  <a:pt x="1725" y="1061"/>
                </a:cubicBezTo>
                <a:cubicBezTo>
                  <a:pt x="1731" y="1043"/>
                  <a:pt x="1726" y="1023"/>
                  <a:pt x="1728" y="1003"/>
                </a:cubicBezTo>
                <a:cubicBezTo>
                  <a:pt x="1731" y="966"/>
                  <a:pt x="1745" y="969"/>
                  <a:pt x="1758" y="945"/>
                </a:cubicBezTo>
                <a:cubicBezTo>
                  <a:pt x="1776" y="910"/>
                  <a:pt x="1773" y="928"/>
                  <a:pt x="1811" y="904"/>
                </a:cubicBezTo>
                <a:cubicBezTo>
                  <a:pt x="1836" y="888"/>
                  <a:pt x="1830" y="902"/>
                  <a:pt x="1830" y="861"/>
                </a:cubicBezTo>
                <a:cubicBezTo>
                  <a:pt x="1801" y="853"/>
                  <a:pt x="1815" y="858"/>
                  <a:pt x="1803" y="834"/>
                </a:cubicBezTo>
                <a:cubicBezTo>
                  <a:pt x="1749" y="834"/>
                  <a:pt x="1705" y="846"/>
                  <a:pt x="1690" y="804"/>
                </a:cubicBezTo>
                <a:cubicBezTo>
                  <a:pt x="1663" y="724"/>
                  <a:pt x="1640" y="749"/>
                  <a:pt x="1640" y="671"/>
                </a:cubicBezTo>
                <a:cubicBezTo>
                  <a:pt x="1640" y="649"/>
                  <a:pt x="1647" y="661"/>
                  <a:pt x="1656" y="640"/>
                </a:cubicBezTo>
                <a:cubicBezTo>
                  <a:pt x="1657" y="638"/>
                  <a:pt x="1657" y="637"/>
                  <a:pt x="1658" y="635"/>
                </a:cubicBezTo>
                <a:cubicBezTo>
                  <a:pt x="1669" y="604"/>
                  <a:pt x="1652" y="622"/>
                  <a:pt x="1679" y="595"/>
                </a:cubicBezTo>
                <a:cubicBezTo>
                  <a:pt x="1709" y="564"/>
                  <a:pt x="1735" y="553"/>
                  <a:pt x="1735" y="509"/>
                </a:cubicBezTo>
                <a:cubicBezTo>
                  <a:pt x="1700" y="509"/>
                  <a:pt x="1676" y="515"/>
                  <a:pt x="1647" y="509"/>
                </a:cubicBezTo>
                <a:cubicBezTo>
                  <a:pt x="1628" y="427"/>
                  <a:pt x="1635" y="455"/>
                  <a:pt x="1579" y="393"/>
                </a:cubicBezTo>
                <a:cubicBezTo>
                  <a:pt x="1573" y="385"/>
                  <a:pt x="1580" y="396"/>
                  <a:pt x="1570" y="382"/>
                </a:cubicBezTo>
                <a:cubicBezTo>
                  <a:pt x="1561" y="369"/>
                  <a:pt x="1555" y="350"/>
                  <a:pt x="1541" y="343"/>
                </a:cubicBezTo>
                <a:cubicBezTo>
                  <a:pt x="1501" y="322"/>
                  <a:pt x="1439" y="326"/>
                  <a:pt x="1396" y="326"/>
                </a:cubicBezTo>
                <a:cubicBezTo>
                  <a:pt x="1374" y="326"/>
                  <a:pt x="1288" y="365"/>
                  <a:pt x="1246" y="319"/>
                </a:cubicBezTo>
                <a:cubicBezTo>
                  <a:pt x="1235" y="307"/>
                  <a:pt x="1236" y="298"/>
                  <a:pt x="1220" y="292"/>
                </a:cubicBezTo>
                <a:lnTo>
                  <a:pt x="1220" y="238"/>
                </a:lnTo>
                <a:cubicBezTo>
                  <a:pt x="1240" y="232"/>
                  <a:pt x="1260" y="216"/>
                  <a:pt x="1260" y="190"/>
                </a:cubicBezTo>
                <a:cubicBezTo>
                  <a:pt x="1260" y="174"/>
                  <a:pt x="1247" y="160"/>
                  <a:pt x="1240" y="143"/>
                </a:cubicBezTo>
                <a:lnTo>
                  <a:pt x="1226" y="116"/>
                </a:lnTo>
                <a:cubicBezTo>
                  <a:pt x="1206" y="75"/>
                  <a:pt x="1195" y="77"/>
                  <a:pt x="1157" y="50"/>
                </a:cubicBezTo>
                <a:cubicBezTo>
                  <a:pt x="1126" y="28"/>
                  <a:pt x="1133" y="34"/>
                  <a:pt x="1091" y="34"/>
                </a:cubicBezTo>
                <a:lnTo>
                  <a:pt x="1026" y="64"/>
                </a:lnTo>
                <a:cubicBezTo>
                  <a:pt x="1007" y="82"/>
                  <a:pt x="1021" y="72"/>
                  <a:pt x="1014" y="100"/>
                </a:cubicBezTo>
                <a:cubicBezTo>
                  <a:pt x="1009" y="123"/>
                  <a:pt x="1008" y="118"/>
                  <a:pt x="996" y="136"/>
                </a:cubicBezTo>
                <a:cubicBezTo>
                  <a:pt x="959" y="127"/>
                  <a:pt x="962" y="127"/>
                  <a:pt x="932" y="112"/>
                </a:cubicBezTo>
                <a:cubicBezTo>
                  <a:pt x="900" y="96"/>
                  <a:pt x="891" y="109"/>
                  <a:pt x="854" y="109"/>
                </a:cubicBezTo>
                <a:cubicBezTo>
                  <a:pt x="835" y="109"/>
                  <a:pt x="839" y="102"/>
                  <a:pt x="829" y="93"/>
                </a:cubicBezTo>
                <a:cubicBezTo>
                  <a:pt x="828" y="92"/>
                  <a:pt x="826" y="91"/>
                  <a:pt x="825" y="90"/>
                </a:cubicBezTo>
                <a:lnTo>
                  <a:pt x="805" y="69"/>
                </a:lnTo>
                <a:cubicBezTo>
                  <a:pt x="804" y="68"/>
                  <a:pt x="803" y="67"/>
                  <a:pt x="802" y="66"/>
                </a:cubicBezTo>
                <a:cubicBezTo>
                  <a:pt x="759" y="29"/>
                  <a:pt x="746" y="82"/>
                  <a:pt x="718" y="82"/>
                </a:cubicBezTo>
                <a:cubicBezTo>
                  <a:pt x="683" y="82"/>
                  <a:pt x="613" y="74"/>
                  <a:pt x="603" y="34"/>
                </a:cubicBezTo>
                <a:cubicBezTo>
                  <a:pt x="397" y="34"/>
                  <a:pt x="533" y="0"/>
                  <a:pt x="385" y="11"/>
                </a:cubicBezTo>
                <a:cubicBezTo>
                  <a:pt x="356" y="13"/>
                  <a:pt x="387" y="1"/>
                  <a:pt x="358" y="14"/>
                </a:cubicBezTo>
                <a:cubicBezTo>
                  <a:pt x="332" y="26"/>
                  <a:pt x="342" y="47"/>
                  <a:pt x="311" y="95"/>
                </a:cubicBezTo>
                <a:cubicBezTo>
                  <a:pt x="304" y="105"/>
                  <a:pt x="303" y="112"/>
                  <a:pt x="299" y="124"/>
                </a:cubicBezTo>
                <a:cubicBezTo>
                  <a:pt x="277" y="195"/>
                  <a:pt x="310" y="218"/>
                  <a:pt x="280" y="246"/>
                </a:cubicBezTo>
                <a:cubicBezTo>
                  <a:pt x="259" y="267"/>
                  <a:pt x="241" y="266"/>
                  <a:pt x="224" y="269"/>
                </a:cubicBezTo>
                <a:cubicBezTo>
                  <a:pt x="207" y="272"/>
                  <a:pt x="208" y="271"/>
                  <a:pt x="196" y="277"/>
                </a:cubicBezTo>
                <a:lnTo>
                  <a:pt x="175" y="290"/>
                </a:lnTo>
                <a:cubicBezTo>
                  <a:pt x="173" y="291"/>
                  <a:pt x="171" y="292"/>
                  <a:pt x="170" y="293"/>
                </a:cubicBezTo>
                <a:lnTo>
                  <a:pt x="115" y="33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0" name="Овал 109"/>
          <p:cNvSpPr/>
          <p:nvPr/>
        </p:nvSpPr>
        <p:spPr bwMode="auto">
          <a:xfrm>
            <a:off x="3978258" y="5041687"/>
            <a:ext cx="94912" cy="99601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bg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11" name="Полилиния 110"/>
          <p:cNvSpPr/>
          <p:nvPr/>
        </p:nvSpPr>
        <p:spPr>
          <a:xfrm rot="638657">
            <a:off x="3501783" y="4636681"/>
            <a:ext cx="556554" cy="559568"/>
          </a:xfrm>
          <a:custGeom>
            <a:avLst/>
            <a:gdLst>
              <a:gd name="connsiteX0" fmla="*/ 0 w 2005541"/>
              <a:gd name="connsiteY0" fmla="*/ 4637 h 1928687"/>
              <a:gd name="connsiteX1" fmla="*/ 295275 w 2005541"/>
              <a:gd name="connsiteY1" fmla="*/ 33212 h 1928687"/>
              <a:gd name="connsiteX2" fmla="*/ 495300 w 2005541"/>
              <a:gd name="connsiteY2" fmla="*/ 252287 h 1928687"/>
              <a:gd name="connsiteX3" fmla="*/ 876300 w 2005541"/>
              <a:gd name="connsiteY3" fmla="*/ 557087 h 1928687"/>
              <a:gd name="connsiteX4" fmla="*/ 1038225 w 2005541"/>
              <a:gd name="connsiteY4" fmla="*/ 585662 h 1928687"/>
              <a:gd name="connsiteX5" fmla="*/ 1428750 w 2005541"/>
              <a:gd name="connsiteY5" fmla="*/ 861887 h 1928687"/>
              <a:gd name="connsiteX6" fmla="*/ 1781175 w 2005541"/>
              <a:gd name="connsiteY6" fmla="*/ 1280987 h 1928687"/>
              <a:gd name="connsiteX7" fmla="*/ 1990725 w 2005541"/>
              <a:gd name="connsiteY7" fmla="*/ 1814387 h 1928687"/>
              <a:gd name="connsiteX8" fmla="*/ 1971675 w 2005541"/>
              <a:gd name="connsiteY8" fmla="*/ 1928687 h 1928687"/>
              <a:gd name="connsiteX0" fmla="*/ 0 w 2401682"/>
              <a:gd name="connsiteY0" fmla="*/ 4637 h 4071812"/>
              <a:gd name="connsiteX1" fmla="*/ 295275 w 2401682"/>
              <a:gd name="connsiteY1" fmla="*/ 33212 h 4071812"/>
              <a:gd name="connsiteX2" fmla="*/ 495300 w 2401682"/>
              <a:gd name="connsiteY2" fmla="*/ 252287 h 4071812"/>
              <a:gd name="connsiteX3" fmla="*/ 876300 w 2401682"/>
              <a:gd name="connsiteY3" fmla="*/ 557087 h 4071812"/>
              <a:gd name="connsiteX4" fmla="*/ 1038225 w 2401682"/>
              <a:gd name="connsiteY4" fmla="*/ 585662 h 4071812"/>
              <a:gd name="connsiteX5" fmla="*/ 1428750 w 2401682"/>
              <a:gd name="connsiteY5" fmla="*/ 861887 h 4071812"/>
              <a:gd name="connsiteX6" fmla="*/ 1781175 w 2401682"/>
              <a:gd name="connsiteY6" fmla="*/ 1280987 h 4071812"/>
              <a:gd name="connsiteX7" fmla="*/ 1990725 w 2401682"/>
              <a:gd name="connsiteY7" fmla="*/ 1814387 h 4071812"/>
              <a:gd name="connsiteX8" fmla="*/ 2400300 w 2401682"/>
              <a:gd name="connsiteY8" fmla="*/ 4071812 h 4071812"/>
              <a:gd name="connsiteX0" fmla="*/ 0 w 2410163"/>
              <a:gd name="connsiteY0" fmla="*/ 4637 h 4071812"/>
              <a:gd name="connsiteX1" fmla="*/ 295275 w 2410163"/>
              <a:gd name="connsiteY1" fmla="*/ 33212 h 4071812"/>
              <a:gd name="connsiteX2" fmla="*/ 495300 w 2410163"/>
              <a:gd name="connsiteY2" fmla="*/ 252287 h 4071812"/>
              <a:gd name="connsiteX3" fmla="*/ 876300 w 2410163"/>
              <a:gd name="connsiteY3" fmla="*/ 557087 h 4071812"/>
              <a:gd name="connsiteX4" fmla="*/ 1038225 w 2410163"/>
              <a:gd name="connsiteY4" fmla="*/ 585662 h 4071812"/>
              <a:gd name="connsiteX5" fmla="*/ 1428750 w 2410163"/>
              <a:gd name="connsiteY5" fmla="*/ 861887 h 4071812"/>
              <a:gd name="connsiteX6" fmla="*/ 1781175 w 2410163"/>
              <a:gd name="connsiteY6" fmla="*/ 1280987 h 4071812"/>
              <a:gd name="connsiteX7" fmla="*/ 1990725 w 2410163"/>
              <a:gd name="connsiteY7" fmla="*/ 1814387 h 4071812"/>
              <a:gd name="connsiteX8" fmla="*/ 2371724 w 2410163"/>
              <a:gd name="connsiteY8" fmla="*/ 3814636 h 4071812"/>
              <a:gd name="connsiteX9" fmla="*/ 2400300 w 2410163"/>
              <a:gd name="connsiteY9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14549 w 2400300"/>
              <a:gd name="connsiteY8" fmla="*/ 3738436 h 4071812"/>
              <a:gd name="connsiteX9" fmla="*/ 2400300 w 2400300"/>
              <a:gd name="connsiteY9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095499 w 2400300"/>
              <a:gd name="connsiteY8" fmla="*/ 351936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209799 w 2400300"/>
              <a:gd name="connsiteY8" fmla="*/ 361461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209799 w 2400300"/>
              <a:gd name="connsiteY8" fmla="*/ 361461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209799 w 2400300"/>
              <a:gd name="connsiteY8" fmla="*/ 361461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90749 w 2400300"/>
              <a:gd name="connsiteY8" fmla="*/ 3328861 h 4071812"/>
              <a:gd name="connsiteX9" fmla="*/ 2209799 w 2400300"/>
              <a:gd name="connsiteY9" fmla="*/ 3614611 h 4071812"/>
              <a:gd name="connsiteX10" fmla="*/ 2114549 w 2400300"/>
              <a:gd name="connsiteY10" fmla="*/ 3738436 h 4071812"/>
              <a:gd name="connsiteX11" fmla="*/ 2400300 w 2400300"/>
              <a:gd name="connsiteY11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85949 w 2400300"/>
              <a:gd name="connsiteY8" fmla="*/ 3205036 h 4071812"/>
              <a:gd name="connsiteX9" fmla="*/ 2209799 w 2400300"/>
              <a:gd name="connsiteY9" fmla="*/ 3614611 h 4071812"/>
              <a:gd name="connsiteX10" fmla="*/ 2114549 w 2400300"/>
              <a:gd name="connsiteY10" fmla="*/ 3738436 h 4071812"/>
              <a:gd name="connsiteX11" fmla="*/ 2400300 w 2400300"/>
              <a:gd name="connsiteY11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85949 w 2400300"/>
              <a:gd name="connsiteY8" fmla="*/ 3205036 h 4071812"/>
              <a:gd name="connsiteX9" fmla="*/ 2209799 w 2400300"/>
              <a:gd name="connsiteY9" fmla="*/ 3614611 h 4071812"/>
              <a:gd name="connsiteX10" fmla="*/ 2114549 w 2400300"/>
              <a:gd name="connsiteY10" fmla="*/ 3738436 h 4071812"/>
              <a:gd name="connsiteX11" fmla="*/ 2400300 w 2400300"/>
              <a:gd name="connsiteY11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76424 w 2400300"/>
              <a:gd name="connsiteY8" fmla="*/ 2909761 h 4071812"/>
              <a:gd name="connsiteX9" fmla="*/ 1885949 w 2400300"/>
              <a:gd name="connsiteY9" fmla="*/ 3205036 h 4071812"/>
              <a:gd name="connsiteX10" fmla="*/ 2209799 w 2400300"/>
              <a:gd name="connsiteY10" fmla="*/ 3614611 h 4071812"/>
              <a:gd name="connsiteX11" fmla="*/ 2114549 w 2400300"/>
              <a:gd name="connsiteY11" fmla="*/ 3738436 h 4071812"/>
              <a:gd name="connsiteX12" fmla="*/ 2400300 w 2400300"/>
              <a:gd name="connsiteY12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85949 w 2400300"/>
              <a:gd name="connsiteY9" fmla="*/ 3205036 h 4071812"/>
              <a:gd name="connsiteX10" fmla="*/ 2209799 w 2400300"/>
              <a:gd name="connsiteY10" fmla="*/ 3614611 h 4071812"/>
              <a:gd name="connsiteX11" fmla="*/ 2114549 w 2400300"/>
              <a:gd name="connsiteY11" fmla="*/ 3738436 h 4071812"/>
              <a:gd name="connsiteX12" fmla="*/ 2400300 w 2400300"/>
              <a:gd name="connsiteY12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09749 w 2400300"/>
              <a:gd name="connsiteY9" fmla="*/ 2881186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09749 w 2400300"/>
              <a:gd name="connsiteY9" fmla="*/ 2881186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09749 w 2400300"/>
              <a:gd name="connsiteY9" fmla="*/ 2881186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638299 w 2400300"/>
              <a:gd name="connsiteY9" fmla="*/ 2604961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47849 w 2400300"/>
              <a:gd name="connsiteY8" fmla="*/ 2262061 h 4071812"/>
              <a:gd name="connsiteX9" fmla="*/ 1771649 w 2400300"/>
              <a:gd name="connsiteY9" fmla="*/ 2519236 h 4071812"/>
              <a:gd name="connsiteX10" fmla="*/ 1638299 w 2400300"/>
              <a:gd name="connsiteY10" fmla="*/ 2604961 h 4071812"/>
              <a:gd name="connsiteX11" fmla="*/ 1885949 w 2400300"/>
              <a:gd name="connsiteY11" fmla="*/ 3205036 h 4071812"/>
              <a:gd name="connsiteX12" fmla="*/ 2209799 w 2400300"/>
              <a:gd name="connsiteY12" fmla="*/ 3614611 h 4071812"/>
              <a:gd name="connsiteX13" fmla="*/ 2114549 w 2400300"/>
              <a:gd name="connsiteY13" fmla="*/ 3738436 h 4071812"/>
              <a:gd name="connsiteX14" fmla="*/ 2400300 w 2400300"/>
              <a:gd name="connsiteY14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33599 w 2400300"/>
              <a:gd name="connsiteY8" fmla="*/ 2243011 h 4071812"/>
              <a:gd name="connsiteX9" fmla="*/ 1771649 w 2400300"/>
              <a:gd name="connsiteY9" fmla="*/ 2519236 h 4071812"/>
              <a:gd name="connsiteX10" fmla="*/ 1638299 w 2400300"/>
              <a:gd name="connsiteY10" fmla="*/ 2604961 h 4071812"/>
              <a:gd name="connsiteX11" fmla="*/ 1885949 w 2400300"/>
              <a:gd name="connsiteY11" fmla="*/ 3205036 h 4071812"/>
              <a:gd name="connsiteX12" fmla="*/ 2209799 w 2400300"/>
              <a:gd name="connsiteY12" fmla="*/ 3614611 h 4071812"/>
              <a:gd name="connsiteX13" fmla="*/ 2114549 w 2400300"/>
              <a:gd name="connsiteY13" fmla="*/ 3738436 h 4071812"/>
              <a:gd name="connsiteX14" fmla="*/ 2400300 w 2400300"/>
              <a:gd name="connsiteY14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33599 w 2400300"/>
              <a:gd name="connsiteY8" fmla="*/ 2243011 h 4071812"/>
              <a:gd name="connsiteX9" fmla="*/ 1962149 w 2400300"/>
              <a:gd name="connsiteY9" fmla="*/ 2395411 h 4071812"/>
              <a:gd name="connsiteX10" fmla="*/ 1771649 w 2400300"/>
              <a:gd name="connsiteY10" fmla="*/ 2519236 h 4071812"/>
              <a:gd name="connsiteX11" fmla="*/ 1638299 w 2400300"/>
              <a:gd name="connsiteY11" fmla="*/ 2604961 h 4071812"/>
              <a:gd name="connsiteX12" fmla="*/ 1885949 w 2400300"/>
              <a:gd name="connsiteY12" fmla="*/ 3205036 h 4071812"/>
              <a:gd name="connsiteX13" fmla="*/ 2209799 w 2400300"/>
              <a:gd name="connsiteY13" fmla="*/ 3614611 h 4071812"/>
              <a:gd name="connsiteX14" fmla="*/ 2114549 w 2400300"/>
              <a:gd name="connsiteY14" fmla="*/ 3738436 h 4071812"/>
              <a:gd name="connsiteX15" fmla="*/ 2400300 w 2400300"/>
              <a:gd name="connsiteY15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33599 w 2400300"/>
              <a:gd name="connsiteY8" fmla="*/ 2243011 h 4071812"/>
              <a:gd name="connsiteX9" fmla="*/ 2114549 w 2400300"/>
              <a:gd name="connsiteY9" fmla="*/ 2328736 h 4071812"/>
              <a:gd name="connsiteX10" fmla="*/ 1771649 w 2400300"/>
              <a:gd name="connsiteY10" fmla="*/ 2519236 h 4071812"/>
              <a:gd name="connsiteX11" fmla="*/ 1638299 w 2400300"/>
              <a:gd name="connsiteY11" fmla="*/ 2604961 h 4071812"/>
              <a:gd name="connsiteX12" fmla="*/ 1885949 w 2400300"/>
              <a:gd name="connsiteY12" fmla="*/ 3205036 h 4071812"/>
              <a:gd name="connsiteX13" fmla="*/ 2209799 w 2400300"/>
              <a:gd name="connsiteY13" fmla="*/ 3614611 h 4071812"/>
              <a:gd name="connsiteX14" fmla="*/ 2114549 w 2400300"/>
              <a:gd name="connsiteY14" fmla="*/ 3738436 h 4071812"/>
              <a:gd name="connsiteX15" fmla="*/ 2400300 w 2400300"/>
              <a:gd name="connsiteY15" fmla="*/ 4071812 h 4071812"/>
              <a:gd name="connsiteX0" fmla="*/ 0 w 2400300"/>
              <a:gd name="connsiteY0" fmla="*/ 0 h 4067175"/>
              <a:gd name="connsiteX1" fmla="*/ 295275 w 2400300"/>
              <a:gd name="connsiteY1" fmla="*/ 28575 h 4067175"/>
              <a:gd name="connsiteX2" fmla="*/ 495300 w 2400300"/>
              <a:gd name="connsiteY2" fmla="*/ 247650 h 4067175"/>
              <a:gd name="connsiteX3" fmla="*/ 876300 w 2400300"/>
              <a:gd name="connsiteY3" fmla="*/ 552450 h 4067175"/>
              <a:gd name="connsiteX4" fmla="*/ 1038225 w 2400300"/>
              <a:gd name="connsiteY4" fmla="*/ 581025 h 4067175"/>
              <a:gd name="connsiteX5" fmla="*/ 1428750 w 2400300"/>
              <a:gd name="connsiteY5" fmla="*/ 857250 h 4067175"/>
              <a:gd name="connsiteX6" fmla="*/ 1781175 w 2400300"/>
              <a:gd name="connsiteY6" fmla="*/ 1276350 h 4067175"/>
              <a:gd name="connsiteX7" fmla="*/ 1990725 w 2400300"/>
              <a:gd name="connsiteY7" fmla="*/ 1809750 h 4067175"/>
              <a:gd name="connsiteX8" fmla="*/ 2133599 w 2400300"/>
              <a:gd name="connsiteY8" fmla="*/ 2238374 h 4067175"/>
              <a:gd name="connsiteX9" fmla="*/ 2114549 w 2400300"/>
              <a:gd name="connsiteY9" fmla="*/ 2324099 h 4067175"/>
              <a:gd name="connsiteX10" fmla="*/ 1771649 w 2400300"/>
              <a:gd name="connsiteY10" fmla="*/ 2514599 h 4067175"/>
              <a:gd name="connsiteX11" fmla="*/ 1638299 w 2400300"/>
              <a:gd name="connsiteY11" fmla="*/ 2600324 h 4067175"/>
              <a:gd name="connsiteX12" fmla="*/ 1885949 w 2400300"/>
              <a:gd name="connsiteY12" fmla="*/ 3200399 h 4067175"/>
              <a:gd name="connsiteX13" fmla="*/ 2209799 w 2400300"/>
              <a:gd name="connsiteY13" fmla="*/ 3609974 h 4067175"/>
              <a:gd name="connsiteX14" fmla="*/ 2114549 w 2400300"/>
              <a:gd name="connsiteY14" fmla="*/ 3733799 h 4067175"/>
              <a:gd name="connsiteX15" fmla="*/ 2400300 w 2400300"/>
              <a:gd name="connsiteY15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95275 w 2400300"/>
              <a:gd name="connsiteY2" fmla="*/ 28575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295275 w 2400300"/>
              <a:gd name="connsiteY3" fmla="*/ 28575 h 4067175"/>
              <a:gd name="connsiteX4" fmla="*/ 495300 w 2400300"/>
              <a:gd name="connsiteY4" fmla="*/ 247650 h 4067175"/>
              <a:gd name="connsiteX5" fmla="*/ 876300 w 2400300"/>
              <a:gd name="connsiteY5" fmla="*/ 552450 h 4067175"/>
              <a:gd name="connsiteX6" fmla="*/ 1038225 w 2400300"/>
              <a:gd name="connsiteY6" fmla="*/ 581025 h 4067175"/>
              <a:gd name="connsiteX7" fmla="*/ 1428750 w 2400300"/>
              <a:gd name="connsiteY7" fmla="*/ 857250 h 4067175"/>
              <a:gd name="connsiteX8" fmla="*/ 1781175 w 2400300"/>
              <a:gd name="connsiteY8" fmla="*/ 1276350 h 4067175"/>
              <a:gd name="connsiteX9" fmla="*/ 1990725 w 2400300"/>
              <a:gd name="connsiteY9" fmla="*/ 1809750 h 4067175"/>
              <a:gd name="connsiteX10" fmla="*/ 2133599 w 2400300"/>
              <a:gd name="connsiteY10" fmla="*/ 2238374 h 4067175"/>
              <a:gd name="connsiteX11" fmla="*/ 2114549 w 2400300"/>
              <a:gd name="connsiteY11" fmla="*/ 2324099 h 4067175"/>
              <a:gd name="connsiteX12" fmla="*/ 1771649 w 2400300"/>
              <a:gd name="connsiteY12" fmla="*/ 2514599 h 4067175"/>
              <a:gd name="connsiteX13" fmla="*/ 1638299 w 2400300"/>
              <a:gd name="connsiteY13" fmla="*/ 2600324 h 4067175"/>
              <a:gd name="connsiteX14" fmla="*/ 1885949 w 2400300"/>
              <a:gd name="connsiteY14" fmla="*/ 3200399 h 4067175"/>
              <a:gd name="connsiteX15" fmla="*/ 2209799 w 2400300"/>
              <a:gd name="connsiteY15" fmla="*/ 3609974 h 4067175"/>
              <a:gd name="connsiteX16" fmla="*/ 2114549 w 2400300"/>
              <a:gd name="connsiteY16" fmla="*/ 3733799 h 4067175"/>
              <a:gd name="connsiteX17" fmla="*/ 2400300 w 2400300"/>
              <a:gd name="connsiteY17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295275 w 2400300"/>
              <a:gd name="connsiteY3" fmla="*/ 28575 h 4067175"/>
              <a:gd name="connsiteX4" fmla="*/ 495300 w 2400300"/>
              <a:gd name="connsiteY4" fmla="*/ 247650 h 4067175"/>
              <a:gd name="connsiteX5" fmla="*/ 876300 w 2400300"/>
              <a:gd name="connsiteY5" fmla="*/ 552450 h 4067175"/>
              <a:gd name="connsiteX6" fmla="*/ 1038225 w 2400300"/>
              <a:gd name="connsiteY6" fmla="*/ 581025 h 4067175"/>
              <a:gd name="connsiteX7" fmla="*/ 1428750 w 2400300"/>
              <a:gd name="connsiteY7" fmla="*/ 857250 h 4067175"/>
              <a:gd name="connsiteX8" fmla="*/ 1781175 w 2400300"/>
              <a:gd name="connsiteY8" fmla="*/ 1276350 h 4067175"/>
              <a:gd name="connsiteX9" fmla="*/ 1990725 w 2400300"/>
              <a:gd name="connsiteY9" fmla="*/ 1809750 h 4067175"/>
              <a:gd name="connsiteX10" fmla="*/ 2133599 w 2400300"/>
              <a:gd name="connsiteY10" fmla="*/ 2238374 h 4067175"/>
              <a:gd name="connsiteX11" fmla="*/ 2114549 w 2400300"/>
              <a:gd name="connsiteY11" fmla="*/ 2324099 h 4067175"/>
              <a:gd name="connsiteX12" fmla="*/ 1771649 w 2400300"/>
              <a:gd name="connsiteY12" fmla="*/ 2514599 h 4067175"/>
              <a:gd name="connsiteX13" fmla="*/ 1638299 w 2400300"/>
              <a:gd name="connsiteY13" fmla="*/ 2600324 h 4067175"/>
              <a:gd name="connsiteX14" fmla="*/ 1885949 w 2400300"/>
              <a:gd name="connsiteY14" fmla="*/ 3200399 h 4067175"/>
              <a:gd name="connsiteX15" fmla="*/ 2209799 w 2400300"/>
              <a:gd name="connsiteY15" fmla="*/ 3609974 h 4067175"/>
              <a:gd name="connsiteX16" fmla="*/ 2114549 w 2400300"/>
              <a:gd name="connsiteY16" fmla="*/ 3733799 h 4067175"/>
              <a:gd name="connsiteX17" fmla="*/ 2400300 w 2400300"/>
              <a:gd name="connsiteY17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390776"/>
              <a:gd name="connsiteY0" fmla="*/ 4762 h 4043363"/>
              <a:gd name="connsiteX1" fmla="*/ 223838 w 2390776"/>
              <a:gd name="connsiteY1" fmla="*/ 0 h 4043363"/>
              <a:gd name="connsiteX2" fmla="*/ 485776 w 2390776"/>
              <a:gd name="connsiteY2" fmla="*/ 223838 h 4043363"/>
              <a:gd name="connsiteX3" fmla="*/ 866776 w 2390776"/>
              <a:gd name="connsiteY3" fmla="*/ 528638 h 4043363"/>
              <a:gd name="connsiteX4" fmla="*/ 1028701 w 2390776"/>
              <a:gd name="connsiteY4" fmla="*/ 557213 h 4043363"/>
              <a:gd name="connsiteX5" fmla="*/ 1419226 w 2390776"/>
              <a:gd name="connsiteY5" fmla="*/ 833438 h 4043363"/>
              <a:gd name="connsiteX6" fmla="*/ 1771651 w 2390776"/>
              <a:gd name="connsiteY6" fmla="*/ 1252538 h 4043363"/>
              <a:gd name="connsiteX7" fmla="*/ 1981201 w 2390776"/>
              <a:gd name="connsiteY7" fmla="*/ 1785938 h 4043363"/>
              <a:gd name="connsiteX8" fmla="*/ 2124075 w 2390776"/>
              <a:gd name="connsiteY8" fmla="*/ 2214562 h 4043363"/>
              <a:gd name="connsiteX9" fmla="*/ 2105025 w 2390776"/>
              <a:gd name="connsiteY9" fmla="*/ 2300287 h 4043363"/>
              <a:gd name="connsiteX10" fmla="*/ 1762125 w 2390776"/>
              <a:gd name="connsiteY10" fmla="*/ 2490787 h 4043363"/>
              <a:gd name="connsiteX11" fmla="*/ 1628775 w 2390776"/>
              <a:gd name="connsiteY11" fmla="*/ 2576512 h 4043363"/>
              <a:gd name="connsiteX12" fmla="*/ 1876425 w 2390776"/>
              <a:gd name="connsiteY12" fmla="*/ 3176587 h 4043363"/>
              <a:gd name="connsiteX13" fmla="*/ 2200275 w 2390776"/>
              <a:gd name="connsiteY13" fmla="*/ 3586162 h 4043363"/>
              <a:gd name="connsiteX14" fmla="*/ 2105025 w 2390776"/>
              <a:gd name="connsiteY14" fmla="*/ 3709987 h 4043363"/>
              <a:gd name="connsiteX15" fmla="*/ 2390776 w 2390776"/>
              <a:gd name="connsiteY15" fmla="*/ 4043363 h 4043363"/>
              <a:gd name="connsiteX0" fmla="*/ 0 w 2390776"/>
              <a:gd name="connsiteY0" fmla="*/ 4762 h 4043363"/>
              <a:gd name="connsiteX1" fmla="*/ 223838 w 2390776"/>
              <a:gd name="connsiteY1" fmla="*/ 0 h 4043363"/>
              <a:gd name="connsiteX2" fmla="*/ 485776 w 2390776"/>
              <a:gd name="connsiteY2" fmla="*/ 223838 h 4043363"/>
              <a:gd name="connsiteX3" fmla="*/ 866776 w 2390776"/>
              <a:gd name="connsiteY3" fmla="*/ 528638 h 4043363"/>
              <a:gd name="connsiteX4" fmla="*/ 1028701 w 2390776"/>
              <a:gd name="connsiteY4" fmla="*/ 557213 h 4043363"/>
              <a:gd name="connsiteX5" fmla="*/ 1419226 w 2390776"/>
              <a:gd name="connsiteY5" fmla="*/ 833438 h 4043363"/>
              <a:gd name="connsiteX6" fmla="*/ 1771651 w 2390776"/>
              <a:gd name="connsiteY6" fmla="*/ 1252538 h 4043363"/>
              <a:gd name="connsiteX7" fmla="*/ 1981201 w 2390776"/>
              <a:gd name="connsiteY7" fmla="*/ 1785938 h 4043363"/>
              <a:gd name="connsiteX8" fmla="*/ 2124075 w 2390776"/>
              <a:gd name="connsiteY8" fmla="*/ 2214562 h 4043363"/>
              <a:gd name="connsiteX9" fmla="*/ 2105025 w 2390776"/>
              <a:gd name="connsiteY9" fmla="*/ 2300287 h 4043363"/>
              <a:gd name="connsiteX10" fmla="*/ 1762125 w 2390776"/>
              <a:gd name="connsiteY10" fmla="*/ 2490787 h 4043363"/>
              <a:gd name="connsiteX11" fmla="*/ 1628775 w 2390776"/>
              <a:gd name="connsiteY11" fmla="*/ 2576512 h 4043363"/>
              <a:gd name="connsiteX12" fmla="*/ 1876425 w 2390776"/>
              <a:gd name="connsiteY12" fmla="*/ 3176587 h 4043363"/>
              <a:gd name="connsiteX13" fmla="*/ 2200275 w 2390776"/>
              <a:gd name="connsiteY13" fmla="*/ 3586162 h 4043363"/>
              <a:gd name="connsiteX14" fmla="*/ 2105025 w 2390776"/>
              <a:gd name="connsiteY14" fmla="*/ 3709987 h 4043363"/>
              <a:gd name="connsiteX15" fmla="*/ 2390776 w 2390776"/>
              <a:gd name="connsiteY15" fmla="*/ 4043363 h 4043363"/>
              <a:gd name="connsiteX0" fmla="*/ 0 w 2390776"/>
              <a:gd name="connsiteY0" fmla="*/ 20156 h 4058757"/>
              <a:gd name="connsiteX1" fmla="*/ 223838 w 2390776"/>
              <a:gd name="connsiteY1" fmla="*/ 15394 h 4058757"/>
              <a:gd name="connsiteX2" fmla="*/ 442913 w 2390776"/>
              <a:gd name="connsiteY2" fmla="*/ 239232 h 4058757"/>
              <a:gd name="connsiteX3" fmla="*/ 866776 w 2390776"/>
              <a:gd name="connsiteY3" fmla="*/ 544032 h 4058757"/>
              <a:gd name="connsiteX4" fmla="*/ 1028701 w 2390776"/>
              <a:gd name="connsiteY4" fmla="*/ 572607 h 4058757"/>
              <a:gd name="connsiteX5" fmla="*/ 1419226 w 2390776"/>
              <a:gd name="connsiteY5" fmla="*/ 848832 h 4058757"/>
              <a:gd name="connsiteX6" fmla="*/ 1771651 w 2390776"/>
              <a:gd name="connsiteY6" fmla="*/ 1267932 h 4058757"/>
              <a:gd name="connsiteX7" fmla="*/ 1981201 w 2390776"/>
              <a:gd name="connsiteY7" fmla="*/ 1801332 h 4058757"/>
              <a:gd name="connsiteX8" fmla="*/ 2124075 w 2390776"/>
              <a:gd name="connsiteY8" fmla="*/ 2229956 h 4058757"/>
              <a:gd name="connsiteX9" fmla="*/ 2105025 w 2390776"/>
              <a:gd name="connsiteY9" fmla="*/ 2315681 h 4058757"/>
              <a:gd name="connsiteX10" fmla="*/ 1762125 w 2390776"/>
              <a:gd name="connsiteY10" fmla="*/ 2506181 h 4058757"/>
              <a:gd name="connsiteX11" fmla="*/ 1628775 w 2390776"/>
              <a:gd name="connsiteY11" fmla="*/ 2591906 h 4058757"/>
              <a:gd name="connsiteX12" fmla="*/ 1876425 w 2390776"/>
              <a:gd name="connsiteY12" fmla="*/ 3191981 h 4058757"/>
              <a:gd name="connsiteX13" fmla="*/ 2200275 w 2390776"/>
              <a:gd name="connsiteY13" fmla="*/ 3601556 h 4058757"/>
              <a:gd name="connsiteX14" fmla="*/ 2105025 w 2390776"/>
              <a:gd name="connsiteY14" fmla="*/ 3725381 h 4058757"/>
              <a:gd name="connsiteX15" fmla="*/ 2390776 w 2390776"/>
              <a:gd name="connsiteY15" fmla="*/ 4058757 h 4058757"/>
              <a:gd name="connsiteX0" fmla="*/ 0 w 2390776"/>
              <a:gd name="connsiteY0" fmla="*/ 13209 h 4051810"/>
              <a:gd name="connsiteX1" fmla="*/ 271463 w 2390776"/>
              <a:gd name="connsiteY1" fmla="*/ 17972 h 4051810"/>
              <a:gd name="connsiteX2" fmla="*/ 442913 w 2390776"/>
              <a:gd name="connsiteY2" fmla="*/ 232285 h 4051810"/>
              <a:gd name="connsiteX3" fmla="*/ 866776 w 2390776"/>
              <a:gd name="connsiteY3" fmla="*/ 537085 h 4051810"/>
              <a:gd name="connsiteX4" fmla="*/ 1028701 w 2390776"/>
              <a:gd name="connsiteY4" fmla="*/ 565660 h 4051810"/>
              <a:gd name="connsiteX5" fmla="*/ 1419226 w 2390776"/>
              <a:gd name="connsiteY5" fmla="*/ 841885 h 4051810"/>
              <a:gd name="connsiteX6" fmla="*/ 1771651 w 2390776"/>
              <a:gd name="connsiteY6" fmla="*/ 1260985 h 4051810"/>
              <a:gd name="connsiteX7" fmla="*/ 1981201 w 2390776"/>
              <a:gd name="connsiteY7" fmla="*/ 1794385 h 4051810"/>
              <a:gd name="connsiteX8" fmla="*/ 2124075 w 2390776"/>
              <a:gd name="connsiteY8" fmla="*/ 2223009 h 4051810"/>
              <a:gd name="connsiteX9" fmla="*/ 2105025 w 2390776"/>
              <a:gd name="connsiteY9" fmla="*/ 2308734 h 4051810"/>
              <a:gd name="connsiteX10" fmla="*/ 1762125 w 2390776"/>
              <a:gd name="connsiteY10" fmla="*/ 2499234 h 4051810"/>
              <a:gd name="connsiteX11" fmla="*/ 1628775 w 2390776"/>
              <a:gd name="connsiteY11" fmla="*/ 2584959 h 4051810"/>
              <a:gd name="connsiteX12" fmla="*/ 1876425 w 2390776"/>
              <a:gd name="connsiteY12" fmla="*/ 3185034 h 4051810"/>
              <a:gd name="connsiteX13" fmla="*/ 2200275 w 2390776"/>
              <a:gd name="connsiteY13" fmla="*/ 3594609 h 4051810"/>
              <a:gd name="connsiteX14" fmla="*/ 2105025 w 2390776"/>
              <a:gd name="connsiteY14" fmla="*/ 3718434 h 4051810"/>
              <a:gd name="connsiteX15" fmla="*/ 2390776 w 2390776"/>
              <a:gd name="connsiteY15" fmla="*/ 4051810 h 4051810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2005013 w 2390776"/>
              <a:gd name="connsiteY8" fmla="*/ 1819274 h 4038601"/>
              <a:gd name="connsiteX9" fmla="*/ 2124075 w 2390776"/>
              <a:gd name="connsiteY9" fmla="*/ 2209800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1947863 w 2390776"/>
              <a:gd name="connsiteY8" fmla="*/ 1890712 h 4038601"/>
              <a:gd name="connsiteX9" fmla="*/ 2124075 w 2390776"/>
              <a:gd name="connsiteY9" fmla="*/ 2209800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790700 w 2390776"/>
              <a:gd name="connsiteY12" fmla="*/ 2500312 h 4038601"/>
              <a:gd name="connsiteX13" fmla="*/ 1628775 w 2390776"/>
              <a:gd name="connsiteY13" fmla="*/ 2571750 h 4038601"/>
              <a:gd name="connsiteX14" fmla="*/ 1876425 w 2390776"/>
              <a:gd name="connsiteY14" fmla="*/ 3171825 h 4038601"/>
              <a:gd name="connsiteX15" fmla="*/ 2200275 w 2390776"/>
              <a:gd name="connsiteY15" fmla="*/ 3581400 h 4038601"/>
              <a:gd name="connsiteX16" fmla="*/ 2105025 w 2390776"/>
              <a:gd name="connsiteY16" fmla="*/ 3705225 h 4038601"/>
              <a:gd name="connsiteX17" fmla="*/ 2390776 w 2390776"/>
              <a:gd name="connsiteY17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728788 w 2390776"/>
              <a:gd name="connsiteY12" fmla="*/ 2476499 h 4038601"/>
              <a:gd name="connsiteX13" fmla="*/ 1628775 w 2390776"/>
              <a:gd name="connsiteY13" fmla="*/ 2571750 h 4038601"/>
              <a:gd name="connsiteX14" fmla="*/ 1876425 w 2390776"/>
              <a:gd name="connsiteY14" fmla="*/ 3171825 h 4038601"/>
              <a:gd name="connsiteX15" fmla="*/ 2200275 w 2390776"/>
              <a:gd name="connsiteY15" fmla="*/ 3581400 h 4038601"/>
              <a:gd name="connsiteX16" fmla="*/ 2105025 w 2390776"/>
              <a:gd name="connsiteY16" fmla="*/ 3705225 h 4038601"/>
              <a:gd name="connsiteX17" fmla="*/ 2390776 w 2390776"/>
              <a:gd name="connsiteY17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728788 w 2390776"/>
              <a:gd name="connsiteY12" fmla="*/ 2476499 h 4038601"/>
              <a:gd name="connsiteX13" fmla="*/ 1628775 w 2390776"/>
              <a:gd name="connsiteY13" fmla="*/ 2571750 h 4038601"/>
              <a:gd name="connsiteX14" fmla="*/ 1876425 w 2390776"/>
              <a:gd name="connsiteY14" fmla="*/ 3171825 h 4038601"/>
              <a:gd name="connsiteX15" fmla="*/ 2200275 w 2390776"/>
              <a:gd name="connsiteY15" fmla="*/ 3581400 h 4038601"/>
              <a:gd name="connsiteX16" fmla="*/ 2105025 w 2390776"/>
              <a:gd name="connsiteY16" fmla="*/ 3705225 h 4038601"/>
              <a:gd name="connsiteX17" fmla="*/ 2390776 w 2390776"/>
              <a:gd name="connsiteY17" fmla="*/ 4038601 h 40386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05025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140879 w 2414589"/>
              <a:gd name="connsiteY15" fmla="*/ 3469707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96829 w 2414589"/>
              <a:gd name="connsiteY14" fmla="*/ 3099425 h 4000501"/>
              <a:gd name="connsiteX15" fmla="*/ 1876425 w 2414589"/>
              <a:gd name="connsiteY15" fmla="*/ 3171825 h 4000501"/>
              <a:gd name="connsiteX16" fmla="*/ 2140879 w 2414589"/>
              <a:gd name="connsiteY16" fmla="*/ 3469707 h 4000501"/>
              <a:gd name="connsiteX17" fmla="*/ 2128838 w 2414589"/>
              <a:gd name="connsiteY17" fmla="*/ 3705225 h 4000501"/>
              <a:gd name="connsiteX18" fmla="*/ 2414589 w 2414589"/>
              <a:gd name="connsiteY18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921576 w 2414589"/>
              <a:gd name="connsiteY14" fmla="*/ 3065917 h 4000501"/>
              <a:gd name="connsiteX15" fmla="*/ 1876425 w 2414589"/>
              <a:gd name="connsiteY15" fmla="*/ 3171825 h 4000501"/>
              <a:gd name="connsiteX16" fmla="*/ 2140879 w 2414589"/>
              <a:gd name="connsiteY16" fmla="*/ 3469707 h 4000501"/>
              <a:gd name="connsiteX17" fmla="*/ 2128838 w 2414589"/>
              <a:gd name="connsiteY17" fmla="*/ 3705225 h 4000501"/>
              <a:gd name="connsiteX18" fmla="*/ 2414589 w 2414589"/>
              <a:gd name="connsiteY18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921576 w 2414589"/>
              <a:gd name="connsiteY14" fmla="*/ 3065917 h 4000501"/>
              <a:gd name="connsiteX15" fmla="*/ 1896224 w 2414589"/>
              <a:gd name="connsiteY15" fmla="*/ 3149486 h 4000501"/>
              <a:gd name="connsiteX16" fmla="*/ 2140879 w 2414589"/>
              <a:gd name="connsiteY16" fmla="*/ 3469707 h 4000501"/>
              <a:gd name="connsiteX17" fmla="*/ 2128838 w 2414589"/>
              <a:gd name="connsiteY17" fmla="*/ 3705225 h 4000501"/>
              <a:gd name="connsiteX18" fmla="*/ 2414589 w 2414589"/>
              <a:gd name="connsiteY18" fmla="*/ 4000501 h 4000501"/>
              <a:gd name="connsiteX0" fmla="*/ 0 w 2143126"/>
              <a:gd name="connsiteY0" fmla="*/ 0 h 3995738"/>
              <a:gd name="connsiteX1" fmla="*/ 171450 w 2143126"/>
              <a:gd name="connsiteY1" fmla="*/ 214313 h 3995738"/>
              <a:gd name="connsiteX2" fmla="*/ 585788 w 2143126"/>
              <a:gd name="connsiteY2" fmla="*/ 528638 h 3995738"/>
              <a:gd name="connsiteX3" fmla="*/ 738188 w 2143126"/>
              <a:gd name="connsiteY3" fmla="*/ 538163 h 3995738"/>
              <a:gd name="connsiteX4" fmla="*/ 1123950 w 2143126"/>
              <a:gd name="connsiteY4" fmla="*/ 823913 h 3995738"/>
              <a:gd name="connsiteX5" fmla="*/ 1443038 w 2143126"/>
              <a:gd name="connsiteY5" fmla="*/ 1185863 h 3995738"/>
              <a:gd name="connsiteX6" fmla="*/ 1724025 w 2143126"/>
              <a:gd name="connsiteY6" fmla="*/ 1752601 h 3995738"/>
              <a:gd name="connsiteX7" fmla="*/ 1676400 w 2143126"/>
              <a:gd name="connsiteY7" fmla="*/ 1885949 h 3995738"/>
              <a:gd name="connsiteX8" fmla="*/ 1781174 w 2143126"/>
              <a:gd name="connsiteY8" fmla="*/ 2185987 h 3995738"/>
              <a:gd name="connsiteX9" fmla="*/ 1781175 w 2143126"/>
              <a:gd name="connsiteY9" fmla="*/ 2328861 h 3995738"/>
              <a:gd name="connsiteX10" fmla="*/ 1619249 w 2143126"/>
              <a:gd name="connsiteY10" fmla="*/ 2462212 h 3995738"/>
              <a:gd name="connsiteX11" fmla="*/ 1457325 w 2143126"/>
              <a:gd name="connsiteY11" fmla="*/ 2471736 h 3995738"/>
              <a:gd name="connsiteX12" fmla="*/ 1357312 w 2143126"/>
              <a:gd name="connsiteY12" fmla="*/ 2566987 h 3995738"/>
              <a:gd name="connsiteX13" fmla="*/ 1650113 w 2143126"/>
              <a:gd name="connsiteY13" fmla="*/ 3061154 h 3995738"/>
              <a:gd name="connsiteX14" fmla="*/ 1624761 w 2143126"/>
              <a:gd name="connsiteY14" fmla="*/ 3144723 h 3995738"/>
              <a:gd name="connsiteX15" fmla="*/ 1869416 w 2143126"/>
              <a:gd name="connsiteY15" fmla="*/ 3464944 h 3995738"/>
              <a:gd name="connsiteX16" fmla="*/ 1857375 w 2143126"/>
              <a:gd name="connsiteY16" fmla="*/ 3700462 h 3995738"/>
              <a:gd name="connsiteX17" fmla="*/ 2143126 w 2143126"/>
              <a:gd name="connsiteY17" fmla="*/ 3995738 h 3995738"/>
              <a:gd name="connsiteX0" fmla="*/ 11726 w 2009596"/>
              <a:gd name="connsiteY0" fmla="*/ 0 h 4072432"/>
              <a:gd name="connsiteX1" fmla="*/ 37920 w 2009596"/>
              <a:gd name="connsiteY1" fmla="*/ 291007 h 4072432"/>
              <a:gd name="connsiteX2" fmla="*/ 452258 w 2009596"/>
              <a:gd name="connsiteY2" fmla="*/ 605332 h 4072432"/>
              <a:gd name="connsiteX3" fmla="*/ 604658 w 2009596"/>
              <a:gd name="connsiteY3" fmla="*/ 614857 h 4072432"/>
              <a:gd name="connsiteX4" fmla="*/ 990420 w 2009596"/>
              <a:gd name="connsiteY4" fmla="*/ 900607 h 4072432"/>
              <a:gd name="connsiteX5" fmla="*/ 1309508 w 2009596"/>
              <a:gd name="connsiteY5" fmla="*/ 1262557 h 4072432"/>
              <a:gd name="connsiteX6" fmla="*/ 1590495 w 2009596"/>
              <a:gd name="connsiteY6" fmla="*/ 1829295 h 4072432"/>
              <a:gd name="connsiteX7" fmla="*/ 1542870 w 2009596"/>
              <a:gd name="connsiteY7" fmla="*/ 1962643 h 4072432"/>
              <a:gd name="connsiteX8" fmla="*/ 1647644 w 2009596"/>
              <a:gd name="connsiteY8" fmla="*/ 2262681 h 4072432"/>
              <a:gd name="connsiteX9" fmla="*/ 1647645 w 2009596"/>
              <a:gd name="connsiteY9" fmla="*/ 2405555 h 4072432"/>
              <a:gd name="connsiteX10" fmla="*/ 1485719 w 2009596"/>
              <a:gd name="connsiteY10" fmla="*/ 2538906 h 4072432"/>
              <a:gd name="connsiteX11" fmla="*/ 1323795 w 2009596"/>
              <a:gd name="connsiteY11" fmla="*/ 2548430 h 4072432"/>
              <a:gd name="connsiteX12" fmla="*/ 1223782 w 2009596"/>
              <a:gd name="connsiteY12" fmla="*/ 2643681 h 4072432"/>
              <a:gd name="connsiteX13" fmla="*/ 1516583 w 2009596"/>
              <a:gd name="connsiteY13" fmla="*/ 3137848 h 4072432"/>
              <a:gd name="connsiteX14" fmla="*/ 1491231 w 2009596"/>
              <a:gd name="connsiteY14" fmla="*/ 3221417 h 4072432"/>
              <a:gd name="connsiteX15" fmla="*/ 1735886 w 2009596"/>
              <a:gd name="connsiteY15" fmla="*/ 3541638 h 4072432"/>
              <a:gd name="connsiteX16" fmla="*/ 1723845 w 2009596"/>
              <a:gd name="connsiteY16" fmla="*/ 3777156 h 4072432"/>
              <a:gd name="connsiteX17" fmla="*/ 2009596 w 2009596"/>
              <a:gd name="connsiteY17" fmla="*/ 4072432 h 4072432"/>
              <a:gd name="connsiteX0" fmla="*/ 0 w 1997870"/>
              <a:gd name="connsiteY0" fmla="*/ 0 h 4072432"/>
              <a:gd name="connsiteX1" fmla="*/ 215578 w 1997870"/>
              <a:gd name="connsiteY1" fmla="*/ 239127 h 4072432"/>
              <a:gd name="connsiteX2" fmla="*/ 440532 w 1997870"/>
              <a:gd name="connsiteY2" fmla="*/ 605332 h 4072432"/>
              <a:gd name="connsiteX3" fmla="*/ 592932 w 1997870"/>
              <a:gd name="connsiteY3" fmla="*/ 614857 h 4072432"/>
              <a:gd name="connsiteX4" fmla="*/ 978694 w 1997870"/>
              <a:gd name="connsiteY4" fmla="*/ 900607 h 4072432"/>
              <a:gd name="connsiteX5" fmla="*/ 1297782 w 1997870"/>
              <a:gd name="connsiteY5" fmla="*/ 1262557 h 4072432"/>
              <a:gd name="connsiteX6" fmla="*/ 1578769 w 1997870"/>
              <a:gd name="connsiteY6" fmla="*/ 1829295 h 4072432"/>
              <a:gd name="connsiteX7" fmla="*/ 1531144 w 1997870"/>
              <a:gd name="connsiteY7" fmla="*/ 1962643 h 4072432"/>
              <a:gd name="connsiteX8" fmla="*/ 1635918 w 1997870"/>
              <a:gd name="connsiteY8" fmla="*/ 2262681 h 4072432"/>
              <a:gd name="connsiteX9" fmla="*/ 1635919 w 1997870"/>
              <a:gd name="connsiteY9" fmla="*/ 2405555 h 4072432"/>
              <a:gd name="connsiteX10" fmla="*/ 1473993 w 1997870"/>
              <a:gd name="connsiteY10" fmla="*/ 2538906 h 4072432"/>
              <a:gd name="connsiteX11" fmla="*/ 1312069 w 1997870"/>
              <a:gd name="connsiteY11" fmla="*/ 2548430 h 4072432"/>
              <a:gd name="connsiteX12" fmla="*/ 1212056 w 1997870"/>
              <a:gd name="connsiteY12" fmla="*/ 2643681 h 4072432"/>
              <a:gd name="connsiteX13" fmla="*/ 1504857 w 1997870"/>
              <a:gd name="connsiteY13" fmla="*/ 3137848 h 4072432"/>
              <a:gd name="connsiteX14" fmla="*/ 1479505 w 1997870"/>
              <a:gd name="connsiteY14" fmla="*/ 3221417 h 4072432"/>
              <a:gd name="connsiteX15" fmla="*/ 1724160 w 1997870"/>
              <a:gd name="connsiteY15" fmla="*/ 3541638 h 4072432"/>
              <a:gd name="connsiteX16" fmla="*/ 1712119 w 1997870"/>
              <a:gd name="connsiteY16" fmla="*/ 3777156 h 4072432"/>
              <a:gd name="connsiteX17" fmla="*/ 1997870 w 1997870"/>
              <a:gd name="connsiteY17" fmla="*/ 4072432 h 4072432"/>
              <a:gd name="connsiteX0" fmla="*/ 0 w 1997870"/>
              <a:gd name="connsiteY0" fmla="*/ 0 h 4072432"/>
              <a:gd name="connsiteX1" fmla="*/ 215578 w 1997870"/>
              <a:gd name="connsiteY1" fmla="*/ 239127 h 4072432"/>
              <a:gd name="connsiteX2" fmla="*/ 447887 w 1997870"/>
              <a:gd name="connsiteY2" fmla="*/ 560219 h 4072432"/>
              <a:gd name="connsiteX3" fmla="*/ 592932 w 1997870"/>
              <a:gd name="connsiteY3" fmla="*/ 614857 h 4072432"/>
              <a:gd name="connsiteX4" fmla="*/ 978694 w 1997870"/>
              <a:gd name="connsiteY4" fmla="*/ 900607 h 4072432"/>
              <a:gd name="connsiteX5" fmla="*/ 1297782 w 1997870"/>
              <a:gd name="connsiteY5" fmla="*/ 1262557 h 4072432"/>
              <a:gd name="connsiteX6" fmla="*/ 1578769 w 1997870"/>
              <a:gd name="connsiteY6" fmla="*/ 1829295 h 4072432"/>
              <a:gd name="connsiteX7" fmla="*/ 1531144 w 1997870"/>
              <a:gd name="connsiteY7" fmla="*/ 1962643 h 4072432"/>
              <a:gd name="connsiteX8" fmla="*/ 1635918 w 1997870"/>
              <a:gd name="connsiteY8" fmla="*/ 2262681 h 4072432"/>
              <a:gd name="connsiteX9" fmla="*/ 1635919 w 1997870"/>
              <a:gd name="connsiteY9" fmla="*/ 2405555 h 4072432"/>
              <a:gd name="connsiteX10" fmla="*/ 1473993 w 1997870"/>
              <a:gd name="connsiteY10" fmla="*/ 2538906 h 4072432"/>
              <a:gd name="connsiteX11" fmla="*/ 1312069 w 1997870"/>
              <a:gd name="connsiteY11" fmla="*/ 2548430 h 4072432"/>
              <a:gd name="connsiteX12" fmla="*/ 1212056 w 1997870"/>
              <a:gd name="connsiteY12" fmla="*/ 2643681 h 4072432"/>
              <a:gd name="connsiteX13" fmla="*/ 1504857 w 1997870"/>
              <a:gd name="connsiteY13" fmla="*/ 3137848 h 4072432"/>
              <a:gd name="connsiteX14" fmla="*/ 1479505 w 1997870"/>
              <a:gd name="connsiteY14" fmla="*/ 3221417 h 4072432"/>
              <a:gd name="connsiteX15" fmla="*/ 1724160 w 1997870"/>
              <a:gd name="connsiteY15" fmla="*/ 3541638 h 4072432"/>
              <a:gd name="connsiteX16" fmla="*/ 1712119 w 1997870"/>
              <a:gd name="connsiteY16" fmla="*/ 3777156 h 4072432"/>
              <a:gd name="connsiteX17" fmla="*/ 1997870 w 1997870"/>
              <a:gd name="connsiteY17" fmla="*/ 4072432 h 4072432"/>
              <a:gd name="connsiteX0" fmla="*/ 0 w 1841583"/>
              <a:gd name="connsiteY0" fmla="*/ 0 h 3885212"/>
              <a:gd name="connsiteX1" fmla="*/ 215578 w 1841583"/>
              <a:gd name="connsiteY1" fmla="*/ 239127 h 3885212"/>
              <a:gd name="connsiteX2" fmla="*/ 447887 w 1841583"/>
              <a:gd name="connsiteY2" fmla="*/ 560219 h 3885212"/>
              <a:gd name="connsiteX3" fmla="*/ 592932 w 1841583"/>
              <a:gd name="connsiteY3" fmla="*/ 614857 h 3885212"/>
              <a:gd name="connsiteX4" fmla="*/ 978694 w 1841583"/>
              <a:gd name="connsiteY4" fmla="*/ 900607 h 3885212"/>
              <a:gd name="connsiteX5" fmla="*/ 1297782 w 1841583"/>
              <a:gd name="connsiteY5" fmla="*/ 1262557 h 3885212"/>
              <a:gd name="connsiteX6" fmla="*/ 1578769 w 1841583"/>
              <a:gd name="connsiteY6" fmla="*/ 1829295 h 3885212"/>
              <a:gd name="connsiteX7" fmla="*/ 1531144 w 1841583"/>
              <a:gd name="connsiteY7" fmla="*/ 1962643 h 3885212"/>
              <a:gd name="connsiteX8" fmla="*/ 1635918 w 1841583"/>
              <a:gd name="connsiteY8" fmla="*/ 2262681 h 3885212"/>
              <a:gd name="connsiteX9" fmla="*/ 1635919 w 1841583"/>
              <a:gd name="connsiteY9" fmla="*/ 2405555 h 3885212"/>
              <a:gd name="connsiteX10" fmla="*/ 1473993 w 1841583"/>
              <a:gd name="connsiteY10" fmla="*/ 2538906 h 3885212"/>
              <a:gd name="connsiteX11" fmla="*/ 1312069 w 1841583"/>
              <a:gd name="connsiteY11" fmla="*/ 2548430 h 3885212"/>
              <a:gd name="connsiteX12" fmla="*/ 1212056 w 1841583"/>
              <a:gd name="connsiteY12" fmla="*/ 2643681 h 3885212"/>
              <a:gd name="connsiteX13" fmla="*/ 1504857 w 1841583"/>
              <a:gd name="connsiteY13" fmla="*/ 3137848 h 3885212"/>
              <a:gd name="connsiteX14" fmla="*/ 1479505 w 1841583"/>
              <a:gd name="connsiteY14" fmla="*/ 3221417 h 3885212"/>
              <a:gd name="connsiteX15" fmla="*/ 1724160 w 1841583"/>
              <a:gd name="connsiteY15" fmla="*/ 3541638 h 3885212"/>
              <a:gd name="connsiteX16" fmla="*/ 1712119 w 1841583"/>
              <a:gd name="connsiteY16" fmla="*/ 3777156 h 3885212"/>
              <a:gd name="connsiteX17" fmla="*/ 1841583 w 1841583"/>
              <a:gd name="connsiteY17" fmla="*/ 3885212 h 3885212"/>
              <a:gd name="connsiteX0" fmla="*/ 0 w 1904098"/>
              <a:gd name="connsiteY0" fmla="*/ 0 h 3864911"/>
              <a:gd name="connsiteX1" fmla="*/ 215578 w 1904098"/>
              <a:gd name="connsiteY1" fmla="*/ 239127 h 3864911"/>
              <a:gd name="connsiteX2" fmla="*/ 447887 w 1904098"/>
              <a:gd name="connsiteY2" fmla="*/ 560219 h 3864911"/>
              <a:gd name="connsiteX3" fmla="*/ 592932 w 1904098"/>
              <a:gd name="connsiteY3" fmla="*/ 614857 h 3864911"/>
              <a:gd name="connsiteX4" fmla="*/ 978694 w 1904098"/>
              <a:gd name="connsiteY4" fmla="*/ 900607 h 3864911"/>
              <a:gd name="connsiteX5" fmla="*/ 1297782 w 1904098"/>
              <a:gd name="connsiteY5" fmla="*/ 1262557 h 3864911"/>
              <a:gd name="connsiteX6" fmla="*/ 1578769 w 1904098"/>
              <a:gd name="connsiteY6" fmla="*/ 1829295 h 3864911"/>
              <a:gd name="connsiteX7" fmla="*/ 1531144 w 1904098"/>
              <a:gd name="connsiteY7" fmla="*/ 1962643 h 3864911"/>
              <a:gd name="connsiteX8" fmla="*/ 1635918 w 1904098"/>
              <a:gd name="connsiteY8" fmla="*/ 2262681 h 3864911"/>
              <a:gd name="connsiteX9" fmla="*/ 1635919 w 1904098"/>
              <a:gd name="connsiteY9" fmla="*/ 2405555 h 3864911"/>
              <a:gd name="connsiteX10" fmla="*/ 1473993 w 1904098"/>
              <a:gd name="connsiteY10" fmla="*/ 2538906 h 3864911"/>
              <a:gd name="connsiteX11" fmla="*/ 1312069 w 1904098"/>
              <a:gd name="connsiteY11" fmla="*/ 2548430 h 3864911"/>
              <a:gd name="connsiteX12" fmla="*/ 1212056 w 1904098"/>
              <a:gd name="connsiteY12" fmla="*/ 2643681 h 3864911"/>
              <a:gd name="connsiteX13" fmla="*/ 1504857 w 1904098"/>
              <a:gd name="connsiteY13" fmla="*/ 3137848 h 3864911"/>
              <a:gd name="connsiteX14" fmla="*/ 1479505 w 1904098"/>
              <a:gd name="connsiteY14" fmla="*/ 3221417 h 3864911"/>
              <a:gd name="connsiteX15" fmla="*/ 1724160 w 1904098"/>
              <a:gd name="connsiteY15" fmla="*/ 3541638 h 3864911"/>
              <a:gd name="connsiteX16" fmla="*/ 1712119 w 1904098"/>
              <a:gd name="connsiteY16" fmla="*/ 3777156 h 3864911"/>
              <a:gd name="connsiteX17" fmla="*/ 1904098 w 1904098"/>
              <a:gd name="connsiteY17" fmla="*/ 3864911 h 3864911"/>
              <a:gd name="connsiteX0" fmla="*/ 0 w 1724160"/>
              <a:gd name="connsiteY0" fmla="*/ 0 h 3777156"/>
              <a:gd name="connsiteX1" fmla="*/ 215578 w 1724160"/>
              <a:gd name="connsiteY1" fmla="*/ 239127 h 3777156"/>
              <a:gd name="connsiteX2" fmla="*/ 447887 w 1724160"/>
              <a:gd name="connsiteY2" fmla="*/ 560219 h 3777156"/>
              <a:gd name="connsiteX3" fmla="*/ 592932 w 1724160"/>
              <a:gd name="connsiteY3" fmla="*/ 614857 h 3777156"/>
              <a:gd name="connsiteX4" fmla="*/ 978694 w 1724160"/>
              <a:gd name="connsiteY4" fmla="*/ 900607 h 3777156"/>
              <a:gd name="connsiteX5" fmla="*/ 1297782 w 1724160"/>
              <a:gd name="connsiteY5" fmla="*/ 1262557 h 3777156"/>
              <a:gd name="connsiteX6" fmla="*/ 1578769 w 1724160"/>
              <a:gd name="connsiteY6" fmla="*/ 1829295 h 3777156"/>
              <a:gd name="connsiteX7" fmla="*/ 1531144 w 1724160"/>
              <a:gd name="connsiteY7" fmla="*/ 1962643 h 3777156"/>
              <a:gd name="connsiteX8" fmla="*/ 1635918 w 1724160"/>
              <a:gd name="connsiteY8" fmla="*/ 2262681 h 3777156"/>
              <a:gd name="connsiteX9" fmla="*/ 1635919 w 1724160"/>
              <a:gd name="connsiteY9" fmla="*/ 2405555 h 3777156"/>
              <a:gd name="connsiteX10" fmla="*/ 1473993 w 1724160"/>
              <a:gd name="connsiteY10" fmla="*/ 2538906 h 3777156"/>
              <a:gd name="connsiteX11" fmla="*/ 1312069 w 1724160"/>
              <a:gd name="connsiteY11" fmla="*/ 2548430 h 3777156"/>
              <a:gd name="connsiteX12" fmla="*/ 1212056 w 1724160"/>
              <a:gd name="connsiteY12" fmla="*/ 2643681 h 3777156"/>
              <a:gd name="connsiteX13" fmla="*/ 1504857 w 1724160"/>
              <a:gd name="connsiteY13" fmla="*/ 3137848 h 3777156"/>
              <a:gd name="connsiteX14" fmla="*/ 1479505 w 1724160"/>
              <a:gd name="connsiteY14" fmla="*/ 3221417 h 3777156"/>
              <a:gd name="connsiteX15" fmla="*/ 1724160 w 1724160"/>
              <a:gd name="connsiteY15" fmla="*/ 3541638 h 3777156"/>
              <a:gd name="connsiteX16" fmla="*/ 1712119 w 1724160"/>
              <a:gd name="connsiteY16" fmla="*/ 3777156 h 3777156"/>
              <a:gd name="connsiteX0" fmla="*/ 0 w 1724160"/>
              <a:gd name="connsiteY0" fmla="*/ 0 h 3541638"/>
              <a:gd name="connsiteX1" fmla="*/ 215578 w 1724160"/>
              <a:gd name="connsiteY1" fmla="*/ 239127 h 3541638"/>
              <a:gd name="connsiteX2" fmla="*/ 447887 w 1724160"/>
              <a:gd name="connsiteY2" fmla="*/ 560219 h 3541638"/>
              <a:gd name="connsiteX3" fmla="*/ 592932 w 1724160"/>
              <a:gd name="connsiteY3" fmla="*/ 614857 h 3541638"/>
              <a:gd name="connsiteX4" fmla="*/ 978694 w 1724160"/>
              <a:gd name="connsiteY4" fmla="*/ 900607 h 3541638"/>
              <a:gd name="connsiteX5" fmla="*/ 1297782 w 1724160"/>
              <a:gd name="connsiteY5" fmla="*/ 1262557 h 3541638"/>
              <a:gd name="connsiteX6" fmla="*/ 1578769 w 1724160"/>
              <a:gd name="connsiteY6" fmla="*/ 1829295 h 3541638"/>
              <a:gd name="connsiteX7" fmla="*/ 1531144 w 1724160"/>
              <a:gd name="connsiteY7" fmla="*/ 1962643 h 3541638"/>
              <a:gd name="connsiteX8" fmla="*/ 1635918 w 1724160"/>
              <a:gd name="connsiteY8" fmla="*/ 2262681 h 3541638"/>
              <a:gd name="connsiteX9" fmla="*/ 1635919 w 1724160"/>
              <a:gd name="connsiteY9" fmla="*/ 2405555 h 3541638"/>
              <a:gd name="connsiteX10" fmla="*/ 1473993 w 1724160"/>
              <a:gd name="connsiteY10" fmla="*/ 2538906 h 3541638"/>
              <a:gd name="connsiteX11" fmla="*/ 1312069 w 1724160"/>
              <a:gd name="connsiteY11" fmla="*/ 2548430 h 3541638"/>
              <a:gd name="connsiteX12" fmla="*/ 1212056 w 1724160"/>
              <a:gd name="connsiteY12" fmla="*/ 2643681 h 3541638"/>
              <a:gd name="connsiteX13" fmla="*/ 1504857 w 1724160"/>
              <a:gd name="connsiteY13" fmla="*/ 3137848 h 3541638"/>
              <a:gd name="connsiteX14" fmla="*/ 1479505 w 1724160"/>
              <a:gd name="connsiteY14" fmla="*/ 3221417 h 3541638"/>
              <a:gd name="connsiteX15" fmla="*/ 1724160 w 1724160"/>
              <a:gd name="connsiteY15" fmla="*/ 3541638 h 3541638"/>
              <a:gd name="connsiteX0" fmla="*/ 0 w 1635919"/>
              <a:gd name="connsiteY0" fmla="*/ 0 h 3221416"/>
              <a:gd name="connsiteX1" fmla="*/ 215578 w 1635919"/>
              <a:gd name="connsiteY1" fmla="*/ 239127 h 3221416"/>
              <a:gd name="connsiteX2" fmla="*/ 447887 w 1635919"/>
              <a:gd name="connsiteY2" fmla="*/ 560219 h 3221416"/>
              <a:gd name="connsiteX3" fmla="*/ 592932 w 1635919"/>
              <a:gd name="connsiteY3" fmla="*/ 614857 h 3221416"/>
              <a:gd name="connsiteX4" fmla="*/ 978694 w 1635919"/>
              <a:gd name="connsiteY4" fmla="*/ 900607 h 3221416"/>
              <a:gd name="connsiteX5" fmla="*/ 1297782 w 1635919"/>
              <a:gd name="connsiteY5" fmla="*/ 1262557 h 3221416"/>
              <a:gd name="connsiteX6" fmla="*/ 1578769 w 1635919"/>
              <a:gd name="connsiteY6" fmla="*/ 1829295 h 3221416"/>
              <a:gd name="connsiteX7" fmla="*/ 1531144 w 1635919"/>
              <a:gd name="connsiteY7" fmla="*/ 1962643 h 3221416"/>
              <a:gd name="connsiteX8" fmla="*/ 1635918 w 1635919"/>
              <a:gd name="connsiteY8" fmla="*/ 2262681 h 3221416"/>
              <a:gd name="connsiteX9" fmla="*/ 1635919 w 1635919"/>
              <a:gd name="connsiteY9" fmla="*/ 2405555 h 3221416"/>
              <a:gd name="connsiteX10" fmla="*/ 1473993 w 1635919"/>
              <a:gd name="connsiteY10" fmla="*/ 2538906 h 3221416"/>
              <a:gd name="connsiteX11" fmla="*/ 1312069 w 1635919"/>
              <a:gd name="connsiteY11" fmla="*/ 2548430 h 3221416"/>
              <a:gd name="connsiteX12" fmla="*/ 1212056 w 1635919"/>
              <a:gd name="connsiteY12" fmla="*/ 2643681 h 3221416"/>
              <a:gd name="connsiteX13" fmla="*/ 1504857 w 1635919"/>
              <a:gd name="connsiteY13" fmla="*/ 3137848 h 3221416"/>
              <a:gd name="connsiteX14" fmla="*/ 1479505 w 1635919"/>
              <a:gd name="connsiteY14" fmla="*/ 3221417 h 3221416"/>
              <a:gd name="connsiteX0" fmla="*/ 0 w 1635919"/>
              <a:gd name="connsiteY0" fmla="*/ 0 h 3137848"/>
              <a:gd name="connsiteX1" fmla="*/ 215578 w 1635919"/>
              <a:gd name="connsiteY1" fmla="*/ 239127 h 3137848"/>
              <a:gd name="connsiteX2" fmla="*/ 447887 w 1635919"/>
              <a:gd name="connsiteY2" fmla="*/ 560219 h 3137848"/>
              <a:gd name="connsiteX3" fmla="*/ 592932 w 1635919"/>
              <a:gd name="connsiteY3" fmla="*/ 614857 h 3137848"/>
              <a:gd name="connsiteX4" fmla="*/ 978694 w 1635919"/>
              <a:gd name="connsiteY4" fmla="*/ 900607 h 3137848"/>
              <a:gd name="connsiteX5" fmla="*/ 1297782 w 1635919"/>
              <a:gd name="connsiteY5" fmla="*/ 1262557 h 3137848"/>
              <a:gd name="connsiteX6" fmla="*/ 1578769 w 1635919"/>
              <a:gd name="connsiteY6" fmla="*/ 1829295 h 3137848"/>
              <a:gd name="connsiteX7" fmla="*/ 1531144 w 1635919"/>
              <a:gd name="connsiteY7" fmla="*/ 1962643 h 3137848"/>
              <a:gd name="connsiteX8" fmla="*/ 1635918 w 1635919"/>
              <a:gd name="connsiteY8" fmla="*/ 2262681 h 3137848"/>
              <a:gd name="connsiteX9" fmla="*/ 1635919 w 1635919"/>
              <a:gd name="connsiteY9" fmla="*/ 2405555 h 3137848"/>
              <a:gd name="connsiteX10" fmla="*/ 1473993 w 1635919"/>
              <a:gd name="connsiteY10" fmla="*/ 2538906 h 3137848"/>
              <a:gd name="connsiteX11" fmla="*/ 1312069 w 1635919"/>
              <a:gd name="connsiteY11" fmla="*/ 2548430 h 3137848"/>
              <a:gd name="connsiteX12" fmla="*/ 1212056 w 1635919"/>
              <a:gd name="connsiteY12" fmla="*/ 2643681 h 3137848"/>
              <a:gd name="connsiteX13" fmla="*/ 1504857 w 1635919"/>
              <a:gd name="connsiteY13" fmla="*/ 3137848 h 3137848"/>
              <a:gd name="connsiteX0" fmla="*/ 0 w 1635919"/>
              <a:gd name="connsiteY0" fmla="*/ 0 h 2643682"/>
              <a:gd name="connsiteX1" fmla="*/ 215578 w 1635919"/>
              <a:gd name="connsiteY1" fmla="*/ 239127 h 2643682"/>
              <a:gd name="connsiteX2" fmla="*/ 447887 w 1635919"/>
              <a:gd name="connsiteY2" fmla="*/ 560219 h 2643682"/>
              <a:gd name="connsiteX3" fmla="*/ 592932 w 1635919"/>
              <a:gd name="connsiteY3" fmla="*/ 614857 h 2643682"/>
              <a:gd name="connsiteX4" fmla="*/ 978694 w 1635919"/>
              <a:gd name="connsiteY4" fmla="*/ 900607 h 2643682"/>
              <a:gd name="connsiteX5" fmla="*/ 1297782 w 1635919"/>
              <a:gd name="connsiteY5" fmla="*/ 1262557 h 2643682"/>
              <a:gd name="connsiteX6" fmla="*/ 1578769 w 1635919"/>
              <a:gd name="connsiteY6" fmla="*/ 1829295 h 2643682"/>
              <a:gd name="connsiteX7" fmla="*/ 1531144 w 1635919"/>
              <a:gd name="connsiteY7" fmla="*/ 1962643 h 2643682"/>
              <a:gd name="connsiteX8" fmla="*/ 1635918 w 1635919"/>
              <a:gd name="connsiteY8" fmla="*/ 2262681 h 2643682"/>
              <a:gd name="connsiteX9" fmla="*/ 1635919 w 1635919"/>
              <a:gd name="connsiteY9" fmla="*/ 2405555 h 2643682"/>
              <a:gd name="connsiteX10" fmla="*/ 1473993 w 1635919"/>
              <a:gd name="connsiteY10" fmla="*/ 2538906 h 2643682"/>
              <a:gd name="connsiteX11" fmla="*/ 1312069 w 1635919"/>
              <a:gd name="connsiteY11" fmla="*/ 2548430 h 2643682"/>
              <a:gd name="connsiteX12" fmla="*/ 1212056 w 1635919"/>
              <a:gd name="connsiteY12" fmla="*/ 2643681 h 2643682"/>
              <a:gd name="connsiteX0" fmla="*/ 0 w 1635919"/>
              <a:gd name="connsiteY0" fmla="*/ 0 h 2548430"/>
              <a:gd name="connsiteX1" fmla="*/ 215578 w 1635919"/>
              <a:gd name="connsiteY1" fmla="*/ 239127 h 2548430"/>
              <a:gd name="connsiteX2" fmla="*/ 447887 w 1635919"/>
              <a:gd name="connsiteY2" fmla="*/ 560219 h 2548430"/>
              <a:gd name="connsiteX3" fmla="*/ 592932 w 1635919"/>
              <a:gd name="connsiteY3" fmla="*/ 614857 h 2548430"/>
              <a:gd name="connsiteX4" fmla="*/ 978694 w 1635919"/>
              <a:gd name="connsiteY4" fmla="*/ 900607 h 2548430"/>
              <a:gd name="connsiteX5" fmla="*/ 1297782 w 1635919"/>
              <a:gd name="connsiteY5" fmla="*/ 1262557 h 2548430"/>
              <a:gd name="connsiteX6" fmla="*/ 1578769 w 1635919"/>
              <a:gd name="connsiteY6" fmla="*/ 1829295 h 2548430"/>
              <a:gd name="connsiteX7" fmla="*/ 1531144 w 1635919"/>
              <a:gd name="connsiteY7" fmla="*/ 1962643 h 2548430"/>
              <a:gd name="connsiteX8" fmla="*/ 1635918 w 1635919"/>
              <a:gd name="connsiteY8" fmla="*/ 2262681 h 2548430"/>
              <a:gd name="connsiteX9" fmla="*/ 1635919 w 1635919"/>
              <a:gd name="connsiteY9" fmla="*/ 2405555 h 2548430"/>
              <a:gd name="connsiteX10" fmla="*/ 1473993 w 1635919"/>
              <a:gd name="connsiteY10" fmla="*/ 2538906 h 2548430"/>
              <a:gd name="connsiteX11" fmla="*/ 1312069 w 1635919"/>
              <a:gd name="connsiteY11" fmla="*/ 2548430 h 2548430"/>
              <a:gd name="connsiteX0" fmla="*/ 0 w 1635919"/>
              <a:gd name="connsiteY0" fmla="*/ 0 h 2538906"/>
              <a:gd name="connsiteX1" fmla="*/ 215578 w 1635919"/>
              <a:gd name="connsiteY1" fmla="*/ 239127 h 2538906"/>
              <a:gd name="connsiteX2" fmla="*/ 447887 w 1635919"/>
              <a:gd name="connsiteY2" fmla="*/ 560219 h 2538906"/>
              <a:gd name="connsiteX3" fmla="*/ 592932 w 1635919"/>
              <a:gd name="connsiteY3" fmla="*/ 614857 h 2538906"/>
              <a:gd name="connsiteX4" fmla="*/ 978694 w 1635919"/>
              <a:gd name="connsiteY4" fmla="*/ 900607 h 2538906"/>
              <a:gd name="connsiteX5" fmla="*/ 1297782 w 1635919"/>
              <a:gd name="connsiteY5" fmla="*/ 1262557 h 2538906"/>
              <a:gd name="connsiteX6" fmla="*/ 1578769 w 1635919"/>
              <a:gd name="connsiteY6" fmla="*/ 1829295 h 2538906"/>
              <a:gd name="connsiteX7" fmla="*/ 1531144 w 1635919"/>
              <a:gd name="connsiteY7" fmla="*/ 1962643 h 2538906"/>
              <a:gd name="connsiteX8" fmla="*/ 1635918 w 1635919"/>
              <a:gd name="connsiteY8" fmla="*/ 2262681 h 2538906"/>
              <a:gd name="connsiteX9" fmla="*/ 1635919 w 1635919"/>
              <a:gd name="connsiteY9" fmla="*/ 2405555 h 2538906"/>
              <a:gd name="connsiteX10" fmla="*/ 1473993 w 1635919"/>
              <a:gd name="connsiteY10" fmla="*/ 2538906 h 2538906"/>
              <a:gd name="connsiteX0" fmla="*/ 0 w 1635919"/>
              <a:gd name="connsiteY0" fmla="*/ 0 h 2405554"/>
              <a:gd name="connsiteX1" fmla="*/ 215578 w 1635919"/>
              <a:gd name="connsiteY1" fmla="*/ 239127 h 2405554"/>
              <a:gd name="connsiteX2" fmla="*/ 447887 w 1635919"/>
              <a:gd name="connsiteY2" fmla="*/ 560219 h 2405554"/>
              <a:gd name="connsiteX3" fmla="*/ 592932 w 1635919"/>
              <a:gd name="connsiteY3" fmla="*/ 614857 h 2405554"/>
              <a:gd name="connsiteX4" fmla="*/ 978694 w 1635919"/>
              <a:gd name="connsiteY4" fmla="*/ 900607 h 2405554"/>
              <a:gd name="connsiteX5" fmla="*/ 1297782 w 1635919"/>
              <a:gd name="connsiteY5" fmla="*/ 1262557 h 2405554"/>
              <a:gd name="connsiteX6" fmla="*/ 1578769 w 1635919"/>
              <a:gd name="connsiteY6" fmla="*/ 1829295 h 2405554"/>
              <a:gd name="connsiteX7" fmla="*/ 1531144 w 1635919"/>
              <a:gd name="connsiteY7" fmla="*/ 1962643 h 2405554"/>
              <a:gd name="connsiteX8" fmla="*/ 1635918 w 1635919"/>
              <a:gd name="connsiteY8" fmla="*/ 2262681 h 2405554"/>
              <a:gd name="connsiteX9" fmla="*/ 1635919 w 1635919"/>
              <a:gd name="connsiteY9" fmla="*/ 2405555 h 2405554"/>
              <a:gd name="connsiteX0" fmla="*/ 0 w 1635918"/>
              <a:gd name="connsiteY0" fmla="*/ 0 h 2262682"/>
              <a:gd name="connsiteX1" fmla="*/ 215578 w 1635918"/>
              <a:gd name="connsiteY1" fmla="*/ 239127 h 2262682"/>
              <a:gd name="connsiteX2" fmla="*/ 447887 w 1635918"/>
              <a:gd name="connsiteY2" fmla="*/ 560219 h 2262682"/>
              <a:gd name="connsiteX3" fmla="*/ 592932 w 1635918"/>
              <a:gd name="connsiteY3" fmla="*/ 614857 h 2262682"/>
              <a:gd name="connsiteX4" fmla="*/ 978694 w 1635918"/>
              <a:gd name="connsiteY4" fmla="*/ 900607 h 2262682"/>
              <a:gd name="connsiteX5" fmla="*/ 1297782 w 1635918"/>
              <a:gd name="connsiteY5" fmla="*/ 1262557 h 2262682"/>
              <a:gd name="connsiteX6" fmla="*/ 1578769 w 1635918"/>
              <a:gd name="connsiteY6" fmla="*/ 1829295 h 2262682"/>
              <a:gd name="connsiteX7" fmla="*/ 1531144 w 1635918"/>
              <a:gd name="connsiteY7" fmla="*/ 1962643 h 2262682"/>
              <a:gd name="connsiteX8" fmla="*/ 1635918 w 1635918"/>
              <a:gd name="connsiteY8" fmla="*/ 2262681 h 2262682"/>
              <a:gd name="connsiteX0" fmla="*/ 0 w 1646957"/>
              <a:gd name="connsiteY0" fmla="*/ 0 h 2283151"/>
              <a:gd name="connsiteX1" fmla="*/ 215578 w 1646957"/>
              <a:gd name="connsiteY1" fmla="*/ 239127 h 2283151"/>
              <a:gd name="connsiteX2" fmla="*/ 447887 w 1646957"/>
              <a:gd name="connsiteY2" fmla="*/ 560219 h 2283151"/>
              <a:gd name="connsiteX3" fmla="*/ 592932 w 1646957"/>
              <a:gd name="connsiteY3" fmla="*/ 614857 h 2283151"/>
              <a:gd name="connsiteX4" fmla="*/ 978694 w 1646957"/>
              <a:gd name="connsiteY4" fmla="*/ 900607 h 2283151"/>
              <a:gd name="connsiteX5" fmla="*/ 1297782 w 1646957"/>
              <a:gd name="connsiteY5" fmla="*/ 1262557 h 2283151"/>
              <a:gd name="connsiteX6" fmla="*/ 1578769 w 1646957"/>
              <a:gd name="connsiteY6" fmla="*/ 1829295 h 2283151"/>
              <a:gd name="connsiteX7" fmla="*/ 1531144 w 1646957"/>
              <a:gd name="connsiteY7" fmla="*/ 1962643 h 2283151"/>
              <a:gd name="connsiteX8" fmla="*/ 1646957 w 1646957"/>
              <a:gd name="connsiteY8" fmla="*/ 2283150 h 2283151"/>
              <a:gd name="connsiteX0" fmla="*/ 0 w 1646957"/>
              <a:gd name="connsiteY0" fmla="*/ 0 h 2283150"/>
              <a:gd name="connsiteX1" fmla="*/ 215578 w 1646957"/>
              <a:gd name="connsiteY1" fmla="*/ 239127 h 2283150"/>
              <a:gd name="connsiteX2" fmla="*/ 447887 w 1646957"/>
              <a:gd name="connsiteY2" fmla="*/ 560219 h 2283150"/>
              <a:gd name="connsiteX3" fmla="*/ 592932 w 1646957"/>
              <a:gd name="connsiteY3" fmla="*/ 614857 h 2283150"/>
              <a:gd name="connsiteX4" fmla="*/ 978694 w 1646957"/>
              <a:gd name="connsiteY4" fmla="*/ 900607 h 2283150"/>
              <a:gd name="connsiteX5" fmla="*/ 1297782 w 1646957"/>
              <a:gd name="connsiteY5" fmla="*/ 1262557 h 2283150"/>
              <a:gd name="connsiteX6" fmla="*/ 1578769 w 1646957"/>
              <a:gd name="connsiteY6" fmla="*/ 1829295 h 2283150"/>
              <a:gd name="connsiteX7" fmla="*/ 1531144 w 1646957"/>
              <a:gd name="connsiteY7" fmla="*/ 1962643 h 2283150"/>
              <a:gd name="connsiteX8" fmla="*/ 1646957 w 1646957"/>
              <a:gd name="connsiteY8" fmla="*/ 2283150 h 2283150"/>
              <a:gd name="connsiteX0" fmla="*/ 0 w 1653515"/>
              <a:gd name="connsiteY0" fmla="*/ 0 h 2291495"/>
              <a:gd name="connsiteX1" fmla="*/ 215578 w 1653515"/>
              <a:gd name="connsiteY1" fmla="*/ 239127 h 2291495"/>
              <a:gd name="connsiteX2" fmla="*/ 447887 w 1653515"/>
              <a:gd name="connsiteY2" fmla="*/ 560219 h 2291495"/>
              <a:gd name="connsiteX3" fmla="*/ 592932 w 1653515"/>
              <a:gd name="connsiteY3" fmla="*/ 614857 h 2291495"/>
              <a:gd name="connsiteX4" fmla="*/ 978694 w 1653515"/>
              <a:gd name="connsiteY4" fmla="*/ 900607 h 2291495"/>
              <a:gd name="connsiteX5" fmla="*/ 1297782 w 1653515"/>
              <a:gd name="connsiteY5" fmla="*/ 1262557 h 2291495"/>
              <a:gd name="connsiteX6" fmla="*/ 1578769 w 1653515"/>
              <a:gd name="connsiteY6" fmla="*/ 1829295 h 2291495"/>
              <a:gd name="connsiteX7" fmla="*/ 1531144 w 1653515"/>
              <a:gd name="connsiteY7" fmla="*/ 1962643 h 2291495"/>
              <a:gd name="connsiteX8" fmla="*/ 1653515 w 1653515"/>
              <a:gd name="connsiteY8" fmla="*/ 2291496 h 2291495"/>
              <a:gd name="connsiteX0" fmla="*/ 0 w 1602974"/>
              <a:gd name="connsiteY0" fmla="*/ 0 h 2237455"/>
              <a:gd name="connsiteX1" fmla="*/ 165037 w 1602974"/>
              <a:gd name="connsiteY1" fmla="*/ 185085 h 2237455"/>
              <a:gd name="connsiteX2" fmla="*/ 397346 w 1602974"/>
              <a:gd name="connsiteY2" fmla="*/ 506177 h 2237455"/>
              <a:gd name="connsiteX3" fmla="*/ 542391 w 1602974"/>
              <a:gd name="connsiteY3" fmla="*/ 560815 h 2237455"/>
              <a:gd name="connsiteX4" fmla="*/ 928153 w 1602974"/>
              <a:gd name="connsiteY4" fmla="*/ 846565 h 2237455"/>
              <a:gd name="connsiteX5" fmla="*/ 1247241 w 1602974"/>
              <a:gd name="connsiteY5" fmla="*/ 1208515 h 2237455"/>
              <a:gd name="connsiteX6" fmla="*/ 1528228 w 1602974"/>
              <a:gd name="connsiteY6" fmla="*/ 1775253 h 2237455"/>
              <a:gd name="connsiteX7" fmla="*/ 1480603 w 1602974"/>
              <a:gd name="connsiteY7" fmla="*/ 1908601 h 2237455"/>
              <a:gd name="connsiteX8" fmla="*/ 1602974 w 1602974"/>
              <a:gd name="connsiteY8" fmla="*/ 2237454 h 2237455"/>
              <a:gd name="connsiteX0" fmla="*/ 0 w 1602974"/>
              <a:gd name="connsiteY0" fmla="*/ 0 h 2237454"/>
              <a:gd name="connsiteX1" fmla="*/ 165037 w 1602974"/>
              <a:gd name="connsiteY1" fmla="*/ 185085 h 2237454"/>
              <a:gd name="connsiteX2" fmla="*/ 397346 w 1602974"/>
              <a:gd name="connsiteY2" fmla="*/ 506177 h 2237454"/>
              <a:gd name="connsiteX3" fmla="*/ 542391 w 1602974"/>
              <a:gd name="connsiteY3" fmla="*/ 560815 h 2237454"/>
              <a:gd name="connsiteX4" fmla="*/ 928153 w 1602974"/>
              <a:gd name="connsiteY4" fmla="*/ 846565 h 2237454"/>
              <a:gd name="connsiteX5" fmla="*/ 1247241 w 1602974"/>
              <a:gd name="connsiteY5" fmla="*/ 1208515 h 2237454"/>
              <a:gd name="connsiteX6" fmla="*/ 1528228 w 1602974"/>
              <a:gd name="connsiteY6" fmla="*/ 1775253 h 2237454"/>
              <a:gd name="connsiteX7" fmla="*/ 1480603 w 1602974"/>
              <a:gd name="connsiteY7" fmla="*/ 1908601 h 2237454"/>
              <a:gd name="connsiteX8" fmla="*/ 1602974 w 1602974"/>
              <a:gd name="connsiteY8" fmla="*/ 2237454 h 2237454"/>
              <a:gd name="connsiteX0" fmla="*/ 0 w 1601532"/>
              <a:gd name="connsiteY0" fmla="*/ -1 h 2227911"/>
              <a:gd name="connsiteX1" fmla="*/ 163595 w 1601532"/>
              <a:gd name="connsiteY1" fmla="*/ 175542 h 2227911"/>
              <a:gd name="connsiteX2" fmla="*/ 395904 w 1601532"/>
              <a:gd name="connsiteY2" fmla="*/ 496634 h 2227911"/>
              <a:gd name="connsiteX3" fmla="*/ 540949 w 1601532"/>
              <a:gd name="connsiteY3" fmla="*/ 551272 h 2227911"/>
              <a:gd name="connsiteX4" fmla="*/ 926711 w 1601532"/>
              <a:gd name="connsiteY4" fmla="*/ 837022 h 2227911"/>
              <a:gd name="connsiteX5" fmla="*/ 1245799 w 1601532"/>
              <a:gd name="connsiteY5" fmla="*/ 1198972 h 2227911"/>
              <a:gd name="connsiteX6" fmla="*/ 1526786 w 1601532"/>
              <a:gd name="connsiteY6" fmla="*/ 1765710 h 2227911"/>
              <a:gd name="connsiteX7" fmla="*/ 1479161 w 1601532"/>
              <a:gd name="connsiteY7" fmla="*/ 1899058 h 2227911"/>
              <a:gd name="connsiteX8" fmla="*/ 1601532 w 1601532"/>
              <a:gd name="connsiteY8" fmla="*/ 2227911 h 2227911"/>
              <a:gd name="connsiteX0" fmla="*/ 0 w 1601532"/>
              <a:gd name="connsiteY0" fmla="*/ 0 h 2227912"/>
              <a:gd name="connsiteX1" fmla="*/ 163595 w 1601532"/>
              <a:gd name="connsiteY1" fmla="*/ 175543 h 2227912"/>
              <a:gd name="connsiteX2" fmla="*/ 395904 w 1601532"/>
              <a:gd name="connsiteY2" fmla="*/ 496635 h 2227912"/>
              <a:gd name="connsiteX3" fmla="*/ 540949 w 1601532"/>
              <a:gd name="connsiteY3" fmla="*/ 551273 h 2227912"/>
              <a:gd name="connsiteX4" fmla="*/ 926711 w 1601532"/>
              <a:gd name="connsiteY4" fmla="*/ 837023 h 2227912"/>
              <a:gd name="connsiteX5" fmla="*/ 1245799 w 1601532"/>
              <a:gd name="connsiteY5" fmla="*/ 1198973 h 2227912"/>
              <a:gd name="connsiteX6" fmla="*/ 1526786 w 1601532"/>
              <a:gd name="connsiteY6" fmla="*/ 1765711 h 2227912"/>
              <a:gd name="connsiteX7" fmla="*/ 1479161 w 1601532"/>
              <a:gd name="connsiteY7" fmla="*/ 1899059 h 2227912"/>
              <a:gd name="connsiteX8" fmla="*/ 1601532 w 1601532"/>
              <a:gd name="connsiteY8" fmla="*/ 2227912 h 2227912"/>
              <a:gd name="connsiteX0" fmla="*/ 0 w 1599609"/>
              <a:gd name="connsiteY0" fmla="*/ 0 h 2215191"/>
              <a:gd name="connsiteX1" fmla="*/ 161672 w 1599609"/>
              <a:gd name="connsiteY1" fmla="*/ 162822 h 2215191"/>
              <a:gd name="connsiteX2" fmla="*/ 393981 w 1599609"/>
              <a:gd name="connsiteY2" fmla="*/ 483914 h 2215191"/>
              <a:gd name="connsiteX3" fmla="*/ 539026 w 1599609"/>
              <a:gd name="connsiteY3" fmla="*/ 538552 h 2215191"/>
              <a:gd name="connsiteX4" fmla="*/ 924788 w 1599609"/>
              <a:gd name="connsiteY4" fmla="*/ 824302 h 2215191"/>
              <a:gd name="connsiteX5" fmla="*/ 1243876 w 1599609"/>
              <a:gd name="connsiteY5" fmla="*/ 1186252 h 2215191"/>
              <a:gd name="connsiteX6" fmla="*/ 1524863 w 1599609"/>
              <a:gd name="connsiteY6" fmla="*/ 1752990 h 2215191"/>
              <a:gd name="connsiteX7" fmla="*/ 1477238 w 1599609"/>
              <a:gd name="connsiteY7" fmla="*/ 1886338 h 2215191"/>
              <a:gd name="connsiteX8" fmla="*/ 1599609 w 1599609"/>
              <a:gd name="connsiteY8" fmla="*/ 2215191 h 2215191"/>
              <a:gd name="connsiteX0" fmla="*/ 0 w 1599609"/>
              <a:gd name="connsiteY0" fmla="*/ 0 h 2215191"/>
              <a:gd name="connsiteX1" fmla="*/ 161672 w 1599609"/>
              <a:gd name="connsiteY1" fmla="*/ 162822 h 2215191"/>
              <a:gd name="connsiteX2" fmla="*/ 393981 w 1599609"/>
              <a:gd name="connsiteY2" fmla="*/ 483914 h 2215191"/>
              <a:gd name="connsiteX3" fmla="*/ 539026 w 1599609"/>
              <a:gd name="connsiteY3" fmla="*/ 538552 h 2215191"/>
              <a:gd name="connsiteX4" fmla="*/ 924788 w 1599609"/>
              <a:gd name="connsiteY4" fmla="*/ 824302 h 2215191"/>
              <a:gd name="connsiteX5" fmla="*/ 1243876 w 1599609"/>
              <a:gd name="connsiteY5" fmla="*/ 1186252 h 2215191"/>
              <a:gd name="connsiteX6" fmla="*/ 1524863 w 1599609"/>
              <a:gd name="connsiteY6" fmla="*/ 1752990 h 2215191"/>
              <a:gd name="connsiteX7" fmla="*/ 1477238 w 1599609"/>
              <a:gd name="connsiteY7" fmla="*/ 1886338 h 2215191"/>
              <a:gd name="connsiteX8" fmla="*/ 1599609 w 1599609"/>
              <a:gd name="connsiteY8" fmla="*/ 2215191 h 2215191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5392 w 1607763"/>
              <a:gd name="connsiteY7" fmla="*/ 1887724 h 2216577"/>
              <a:gd name="connsiteX8" fmla="*/ 1607763 w 1607763"/>
              <a:gd name="connsiteY8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607763 w 1607763"/>
              <a:gd name="connsiteY8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607763 w 1607763"/>
              <a:gd name="connsiteY8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535349 w 1607763"/>
              <a:gd name="connsiteY8" fmla="*/ 2012549 h 2216577"/>
              <a:gd name="connsiteX9" fmla="*/ 1607763 w 1607763"/>
              <a:gd name="connsiteY9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535349 w 1607763"/>
              <a:gd name="connsiteY8" fmla="*/ 2012549 h 2216577"/>
              <a:gd name="connsiteX9" fmla="*/ 1558713 w 1607763"/>
              <a:gd name="connsiteY9" fmla="*/ 2105631 h 2216577"/>
              <a:gd name="connsiteX10" fmla="*/ 1607763 w 1607763"/>
              <a:gd name="connsiteY10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23017 w 1607763"/>
              <a:gd name="connsiteY6" fmla="*/ 1694788 h 2216577"/>
              <a:gd name="connsiteX7" fmla="*/ 1533017 w 1607763"/>
              <a:gd name="connsiteY7" fmla="*/ 1754376 h 2216577"/>
              <a:gd name="connsiteX8" fmla="*/ 1481313 w 1607763"/>
              <a:gd name="connsiteY8" fmla="*/ 1897021 h 2216577"/>
              <a:gd name="connsiteX9" fmla="*/ 1535349 w 1607763"/>
              <a:gd name="connsiteY9" fmla="*/ 2012549 h 2216577"/>
              <a:gd name="connsiteX10" fmla="*/ 1558713 w 1607763"/>
              <a:gd name="connsiteY10" fmla="*/ 2105631 h 2216577"/>
              <a:gd name="connsiteX11" fmla="*/ 1607763 w 1607763"/>
              <a:gd name="connsiteY11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841 w 1607763"/>
              <a:gd name="connsiteY4" fmla="*/ 839221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12183 w 1607763"/>
              <a:gd name="connsiteY2" fmla="*/ 482359 h 2216577"/>
              <a:gd name="connsiteX3" fmla="*/ 547180 w 1607763"/>
              <a:gd name="connsiteY3" fmla="*/ 539938 h 2216577"/>
              <a:gd name="connsiteX4" fmla="*/ 932841 w 1607763"/>
              <a:gd name="connsiteY4" fmla="*/ 839221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12183 w 1607763"/>
              <a:gd name="connsiteY2" fmla="*/ 482359 h 2216577"/>
              <a:gd name="connsiteX3" fmla="*/ 547180 w 1607763"/>
              <a:gd name="connsiteY3" fmla="*/ 539938 h 2216577"/>
              <a:gd name="connsiteX4" fmla="*/ 932841 w 1607763"/>
              <a:gd name="connsiteY4" fmla="*/ 839221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12183 w 1607763"/>
              <a:gd name="connsiteY2" fmla="*/ 482359 h 2216577"/>
              <a:gd name="connsiteX3" fmla="*/ 547180 w 1607763"/>
              <a:gd name="connsiteY3" fmla="*/ 539938 h 2216577"/>
              <a:gd name="connsiteX4" fmla="*/ 551191 w 1607763"/>
              <a:gd name="connsiteY4" fmla="*/ 550717 h 2216577"/>
              <a:gd name="connsiteX5" fmla="*/ 932841 w 1607763"/>
              <a:gd name="connsiteY5" fmla="*/ 839221 h 2216577"/>
              <a:gd name="connsiteX6" fmla="*/ 1261132 w 1607763"/>
              <a:gd name="connsiteY6" fmla="*/ 1176870 h 2216577"/>
              <a:gd name="connsiteX7" fmla="*/ 1348790 w 1607763"/>
              <a:gd name="connsiteY7" fmla="*/ 1400124 h 2216577"/>
              <a:gd name="connsiteX8" fmla="*/ 1523017 w 1607763"/>
              <a:gd name="connsiteY8" fmla="*/ 1694788 h 2216577"/>
              <a:gd name="connsiteX9" fmla="*/ 1533017 w 1607763"/>
              <a:gd name="connsiteY9" fmla="*/ 1754376 h 2216577"/>
              <a:gd name="connsiteX10" fmla="*/ 1481313 w 1607763"/>
              <a:gd name="connsiteY10" fmla="*/ 1897021 h 2216577"/>
              <a:gd name="connsiteX11" fmla="*/ 1535349 w 1607763"/>
              <a:gd name="connsiteY11" fmla="*/ 2012549 h 2216577"/>
              <a:gd name="connsiteX12" fmla="*/ 1558713 w 1607763"/>
              <a:gd name="connsiteY12" fmla="*/ 2105631 h 2216577"/>
              <a:gd name="connsiteX13" fmla="*/ 1607763 w 1607763"/>
              <a:gd name="connsiteY13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366224 w 1607763"/>
              <a:gd name="connsiteY2" fmla="*/ 396929 h 2216577"/>
              <a:gd name="connsiteX3" fmla="*/ 412183 w 1607763"/>
              <a:gd name="connsiteY3" fmla="*/ 482359 h 2216577"/>
              <a:gd name="connsiteX4" fmla="*/ 547180 w 1607763"/>
              <a:gd name="connsiteY4" fmla="*/ 539938 h 2216577"/>
              <a:gd name="connsiteX5" fmla="*/ 551191 w 1607763"/>
              <a:gd name="connsiteY5" fmla="*/ 550717 h 2216577"/>
              <a:gd name="connsiteX6" fmla="*/ 932841 w 1607763"/>
              <a:gd name="connsiteY6" fmla="*/ 839221 h 2216577"/>
              <a:gd name="connsiteX7" fmla="*/ 1261132 w 1607763"/>
              <a:gd name="connsiteY7" fmla="*/ 1176870 h 2216577"/>
              <a:gd name="connsiteX8" fmla="*/ 1348790 w 1607763"/>
              <a:gd name="connsiteY8" fmla="*/ 1400124 h 2216577"/>
              <a:gd name="connsiteX9" fmla="*/ 1523017 w 1607763"/>
              <a:gd name="connsiteY9" fmla="*/ 1694788 h 2216577"/>
              <a:gd name="connsiteX10" fmla="*/ 1533017 w 1607763"/>
              <a:gd name="connsiteY10" fmla="*/ 1754376 h 2216577"/>
              <a:gd name="connsiteX11" fmla="*/ 1481313 w 1607763"/>
              <a:gd name="connsiteY11" fmla="*/ 1897021 h 2216577"/>
              <a:gd name="connsiteX12" fmla="*/ 1535349 w 1607763"/>
              <a:gd name="connsiteY12" fmla="*/ 2012549 h 2216577"/>
              <a:gd name="connsiteX13" fmla="*/ 1558713 w 1607763"/>
              <a:gd name="connsiteY13" fmla="*/ 2105631 h 2216577"/>
              <a:gd name="connsiteX14" fmla="*/ 1607763 w 1607763"/>
              <a:gd name="connsiteY14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235893 w 1607763"/>
              <a:gd name="connsiteY2" fmla="*/ 264951 h 2216577"/>
              <a:gd name="connsiteX3" fmla="*/ 366224 w 1607763"/>
              <a:gd name="connsiteY3" fmla="*/ 396929 h 2216577"/>
              <a:gd name="connsiteX4" fmla="*/ 412183 w 1607763"/>
              <a:gd name="connsiteY4" fmla="*/ 482359 h 2216577"/>
              <a:gd name="connsiteX5" fmla="*/ 547180 w 1607763"/>
              <a:gd name="connsiteY5" fmla="*/ 539938 h 2216577"/>
              <a:gd name="connsiteX6" fmla="*/ 551191 w 1607763"/>
              <a:gd name="connsiteY6" fmla="*/ 550717 h 2216577"/>
              <a:gd name="connsiteX7" fmla="*/ 932841 w 1607763"/>
              <a:gd name="connsiteY7" fmla="*/ 839221 h 2216577"/>
              <a:gd name="connsiteX8" fmla="*/ 1261132 w 1607763"/>
              <a:gd name="connsiteY8" fmla="*/ 1176870 h 2216577"/>
              <a:gd name="connsiteX9" fmla="*/ 1348790 w 1607763"/>
              <a:gd name="connsiteY9" fmla="*/ 1400124 h 2216577"/>
              <a:gd name="connsiteX10" fmla="*/ 1523017 w 1607763"/>
              <a:gd name="connsiteY10" fmla="*/ 1694788 h 2216577"/>
              <a:gd name="connsiteX11" fmla="*/ 1533017 w 1607763"/>
              <a:gd name="connsiteY11" fmla="*/ 1754376 h 2216577"/>
              <a:gd name="connsiteX12" fmla="*/ 1481313 w 1607763"/>
              <a:gd name="connsiteY12" fmla="*/ 1897021 h 2216577"/>
              <a:gd name="connsiteX13" fmla="*/ 1535349 w 1607763"/>
              <a:gd name="connsiteY13" fmla="*/ 2012549 h 2216577"/>
              <a:gd name="connsiteX14" fmla="*/ 1558713 w 1607763"/>
              <a:gd name="connsiteY14" fmla="*/ 2105631 h 2216577"/>
              <a:gd name="connsiteX15" fmla="*/ 1607763 w 1607763"/>
              <a:gd name="connsiteY15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235893 w 1607763"/>
              <a:gd name="connsiteY2" fmla="*/ 264951 h 2216577"/>
              <a:gd name="connsiteX3" fmla="*/ 366224 w 1607763"/>
              <a:gd name="connsiteY3" fmla="*/ 396929 h 2216577"/>
              <a:gd name="connsiteX4" fmla="*/ 412183 w 1607763"/>
              <a:gd name="connsiteY4" fmla="*/ 482359 h 2216577"/>
              <a:gd name="connsiteX5" fmla="*/ 547180 w 1607763"/>
              <a:gd name="connsiteY5" fmla="*/ 539938 h 2216577"/>
              <a:gd name="connsiteX6" fmla="*/ 932841 w 1607763"/>
              <a:gd name="connsiteY6" fmla="*/ 839221 h 2216577"/>
              <a:gd name="connsiteX7" fmla="*/ 1261132 w 1607763"/>
              <a:gd name="connsiteY7" fmla="*/ 1176870 h 2216577"/>
              <a:gd name="connsiteX8" fmla="*/ 1348790 w 1607763"/>
              <a:gd name="connsiteY8" fmla="*/ 1400124 h 2216577"/>
              <a:gd name="connsiteX9" fmla="*/ 1523017 w 1607763"/>
              <a:gd name="connsiteY9" fmla="*/ 1694788 h 2216577"/>
              <a:gd name="connsiteX10" fmla="*/ 1533017 w 1607763"/>
              <a:gd name="connsiteY10" fmla="*/ 1754376 h 2216577"/>
              <a:gd name="connsiteX11" fmla="*/ 1481313 w 1607763"/>
              <a:gd name="connsiteY11" fmla="*/ 1897021 h 2216577"/>
              <a:gd name="connsiteX12" fmla="*/ 1535349 w 1607763"/>
              <a:gd name="connsiteY12" fmla="*/ 2012549 h 2216577"/>
              <a:gd name="connsiteX13" fmla="*/ 1558713 w 1607763"/>
              <a:gd name="connsiteY13" fmla="*/ 2105631 h 2216577"/>
              <a:gd name="connsiteX14" fmla="*/ 1607763 w 1607763"/>
              <a:gd name="connsiteY14" fmla="*/ 2216577 h 2216577"/>
              <a:gd name="connsiteX0" fmla="*/ 0 w 1558712"/>
              <a:gd name="connsiteY0" fmla="*/ 0 h 2105628"/>
              <a:gd name="connsiteX1" fmla="*/ 169826 w 1558712"/>
              <a:gd name="connsiteY1" fmla="*/ 164208 h 2105628"/>
              <a:gd name="connsiteX2" fmla="*/ 235893 w 1558712"/>
              <a:gd name="connsiteY2" fmla="*/ 264951 h 2105628"/>
              <a:gd name="connsiteX3" fmla="*/ 366224 w 1558712"/>
              <a:gd name="connsiteY3" fmla="*/ 396929 h 2105628"/>
              <a:gd name="connsiteX4" fmla="*/ 412183 w 1558712"/>
              <a:gd name="connsiteY4" fmla="*/ 482359 h 2105628"/>
              <a:gd name="connsiteX5" fmla="*/ 547180 w 1558712"/>
              <a:gd name="connsiteY5" fmla="*/ 539938 h 2105628"/>
              <a:gd name="connsiteX6" fmla="*/ 932841 w 1558712"/>
              <a:gd name="connsiteY6" fmla="*/ 839221 h 2105628"/>
              <a:gd name="connsiteX7" fmla="*/ 1261132 w 1558712"/>
              <a:gd name="connsiteY7" fmla="*/ 1176870 h 2105628"/>
              <a:gd name="connsiteX8" fmla="*/ 1348790 w 1558712"/>
              <a:gd name="connsiteY8" fmla="*/ 1400124 h 2105628"/>
              <a:gd name="connsiteX9" fmla="*/ 1523017 w 1558712"/>
              <a:gd name="connsiteY9" fmla="*/ 1694788 h 2105628"/>
              <a:gd name="connsiteX10" fmla="*/ 1533017 w 1558712"/>
              <a:gd name="connsiteY10" fmla="*/ 1754376 h 2105628"/>
              <a:gd name="connsiteX11" fmla="*/ 1481313 w 1558712"/>
              <a:gd name="connsiteY11" fmla="*/ 1897021 h 2105628"/>
              <a:gd name="connsiteX12" fmla="*/ 1535349 w 1558712"/>
              <a:gd name="connsiteY12" fmla="*/ 2012549 h 2105628"/>
              <a:gd name="connsiteX13" fmla="*/ 1558713 w 1558712"/>
              <a:gd name="connsiteY13" fmla="*/ 2105631 h 2105628"/>
              <a:gd name="connsiteX0" fmla="*/ 0 w 1558712"/>
              <a:gd name="connsiteY0" fmla="*/ 0 h 2105634"/>
              <a:gd name="connsiteX1" fmla="*/ 169826 w 1558712"/>
              <a:gd name="connsiteY1" fmla="*/ 164208 h 2105634"/>
              <a:gd name="connsiteX2" fmla="*/ 235893 w 1558712"/>
              <a:gd name="connsiteY2" fmla="*/ 264951 h 2105634"/>
              <a:gd name="connsiteX3" fmla="*/ 366224 w 1558712"/>
              <a:gd name="connsiteY3" fmla="*/ 396929 h 2105634"/>
              <a:gd name="connsiteX4" fmla="*/ 412183 w 1558712"/>
              <a:gd name="connsiteY4" fmla="*/ 482359 h 2105634"/>
              <a:gd name="connsiteX5" fmla="*/ 547180 w 1558712"/>
              <a:gd name="connsiteY5" fmla="*/ 539938 h 2105634"/>
              <a:gd name="connsiteX6" fmla="*/ 932841 w 1558712"/>
              <a:gd name="connsiteY6" fmla="*/ 839221 h 2105634"/>
              <a:gd name="connsiteX7" fmla="*/ 1261132 w 1558712"/>
              <a:gd name="connsiteY7" fmla="*/ 1176870 h 2105634"/>
              <a:gd name="connsiteX8" fmla="*/ 1348790 w 1558712"/>
              <a:gd name="connsiteY8" fmla="*/ 1400124 h 2105634"/>
              <a:gd name="connsiteX9" fmla="*/ 1523017 w 1558712"/>
              <a:gd name="connsiteY9" fmla="*/ 1694788 h 2105634"/>
              <a:gd name="connsiteX10" fmla="*/ 1481313 w 1558712"/>
              <a:gd name="connsiteY10" fmla="*/ 1897021 h 2105634"/>
              <a:gd name="connsiteX11" fmla="*/ 1535349 w 1558712"/>
              <a:gd name="connsiteY11" fmla="*/ 2012549 h 2105634"/>
              <a:gd name="connsiteX12" fmla="*/ 1558713 w 1558712"/>
              <a:gd name="connsiteY12" fmla="*/ 2105631 h 2105634"/>
              <a:gd name="connsiteX0" fmla="*/ 0 w 1558712"/>
              <a:gd name="connsiteY0" fmla="*/ 0 h 2105628"/>
              <a:gd name="connsiteX1" fmla="*/ 169826 w 1558712"/>
              <a:gd name="connsiteY1" fmla="*/ 164208 h 2105628"/>
              <a:gd name="connsiteX2" fmla="*/ 235893 w 1558712"/>
              <a:gd name="connsiteY2" fmla="*/ 264951 h 2105628"/>
              <a:gd name="connsiteX3" fmla="*/ 366224 w 1558712"/>
              <a:gd name="connsiteY3" fmla="*/ 396929 h 2105628"/>
              <a:gd name="connsiteX4" fmla="*/ 412183 w 1558712"/>
              <a:gd name="connsiteY4" fmla="*/ 482359 h 2105628"/>
              <a:gd name="connsiteX5" fmla="*/ 547180 w 1558712"/>
              <a:gd name="connsiteY5" fmla="*/ 539938 h 2105628"/>
              <a:gd name="connsiteX6" fmla="*/ 932841 w 1558712"/>
              <a:gd name="connsiteY6" fmla="*/ 839221 h 2105628"/>
              <a:gd name="connsiteX7" fmla="*/ 1261132 w 1558712"/>
              <a:gd name="connsiteY7" fmla="*/ 1176870 h 2105628"/>
              <a:gd name="connsiteX8" fmla="*/ 1348790 w 1558712"/>
              <a:gd name="connsiteY8" fmla="*/ 1400124 h 2105628"/>
              <a:gd name="connsiteX9" fmla="*/ 1481313 w 1558712"/>
              <a:gd name="connsiteY9" fmla="*/ 1897021 h 2105628"/>
              <a:gd name="connsiteX10" fmla="*/ 1535349 w 1558712"/>
              <a:gd name="connsiteY10" fmla="*/ 2012549 h 2105628"/>
              <a:gd name="connsiteX11" fmla="*/ 1558713 w 1558712"/>
              <a:gd name="connsiteY11" fmla="*/ 2105631 h 2105628"/>
              <a:gd name="connsiteX0" fmla="*/ 0 w 1558712"/>
              <a:gd name="connsiteY0" fmla="*/ 0 h 2178147"/>
              <a:gd name="connsiteX1" fmla="*/ 169826 w 1558712"/>
              <a:gd name="connsiteY1" fmla="*/ 164208 h 2178147"/>
              <a:gd name="connsiteX2" fmla="*/ 235893 w 1558712"/>
              <a:gd name="connsiteY2" fmla="*/ 264951 h 2178147"/>
              <a:gd name="connsiteX3" fmla="*/ 366224 w 1558712"/>
              <a:gd name="connsiteY3" fmla="*/ 396929 h 2178147"/>
              <a:gd name="connsiteX4" fmla="*/ 412183 w 1558712"/>
              <a:gd name="connsiteY4" fmla="*/ 482359 h 2178147"/>
              <a:gd name="connsiteX5" fmla="*/ 547180 w 1558712"/>
              <a:gd name="connsiteY5" fmla="*/ 539938 h 2178147"/>
              <a:gd name="connsiteX6" fmla="*/ 932841 w 1558712"/>
              <a:gd name="connsiteY6" fmla="*/ 839221 h 2178147"/>
              <a:gd name="connsiteX7" fmla="*/ 1261132 w 1558712"/>
              <a:gd name="connsiteY7" fmla="*/ 1176870 h 2178147"/>
              <a:gd name="connsiteX8" fmla="*/ 1348790 w 1558712"/>
              <a:gd name="connsiteY8" fmla="*/ 1400124 h 2178147"/>
              <a:gd name="connsiteX9" fmla="*/ 1321438 w 1558712"/>
              <a:gd name="connsiteY9" fmla="*/ 2173150 h 2178147"/>
              <a:gd name="connsiteX10" fmla="*/ 1535349 w 1558712"/>
              <a:gd name="connsiteY10" fmla="*/ 2012549 h 2178147"/>
              <a:gd name="connsiteX11" fmla="*/ 1558713 w 1558712"/>
              <a:gd name="connsiteY11" fmla="*/ 2105631 h 2178147"/>
              <a:gd name="connsiteX0" fmla="*/ 0 w 1535350"/>
              <a:gd name="connsiteY0" fmla="*/ 0 h 2178147"/>
              <a:gd name="connsiteX1" fmla="*/ 169826 w 1535350"/>
              <a:gd name="connsiteY1" fmla="*/ 164208 h 2178147"/>
              <a:gd name="connsiteX2" fmla="*/ 235893 w 1535350"/>
              <a:gd name="connsiteY2" fmla="*/ 264951 h 2178147"/>
              <a:gd name="connsiteX3" fmla="*/ 366224 w 1535350"/>
              <a:gd name="connsiteY3" fmla="*/ 396929 h 2178147"/>
              <a:gd name="connsiteX4" fmla="*/ 412183 w 1535350"/>
              <a:gd name="connsiteY4" fmla="*/ 482359 h 2178147"/>
              <a:gd name="connsiteX5" fmla="*/ 547180 w 1535350"/>
              <a:gd name="connsiteY5" fmla="*/ 539938 h 2178147"/>
              <a:gd name="connsiteX6" fmla="*/ 932841 w 1535350"/>
              <a:gd name="connsiteY6" fmla="*/ 839221 h 2178147"/>
              <a:gd name="connsiteX7" fmla="*/ 1261132 w 1535350"/>
              <a:gd name="connsiteY7" fmla="*/ 1176870 h 2178147"/>
              <a:gd name="connsiteX8" fmla="*/ 1348790 w 1535350"/>
              <a:gd name="connsiteY8" fmla="*/ 1400124 h 2178147"/>
              <a:gd name="connsiteX9" fmla="*/ 1321438 w 1535350"/>
              <a:gd name="connsiteY9" fmla="*/ 2173150 h 2178147"/>
              <a:gd name="connsiteX10" fmla="*/ 1535349 w 1535350"/>
              <a:gd name="connsiteY10" fmla="*/ 2012549 h 2178147"/>
              <a:gd name="connsiteX0" fmla="*/ 0 w 1349808"/>
              <a:gd name="connsiteY0" fmla="*/ 0 h 2173149"/>
              <a:gd name="connsiteX1" fmla="*/ 169826 w 1349808"/>
              <a:gd name="connsiteY1" fmla="*/ 164208 h 2173149"/>
              <a:gd name="connsiteX2" fmla="*/ 235893 w 1349808"/>
              <a:gd name="connsiteY2" fmla="*/ 264951 h 2173149"/>
              <a:gd name="connsiteX3" fmla="*/ 366224 w 1349808"/>
              <a:gd name="connsiteY3" fmla="*/ 396929 h 2173149"/>
              <a:gd name="connsiteX4" fmla="*/ 412183 w 1349808"/>
              <a:gd name="connsiteY4" fmla="*/ 482359 h 2173149"/>
              <a:gd name="connsiteX5" fmla="*/ 547180 w 1349808"/>
              <a:gd name="connsiteY5" fmla="*/ 539938 h 2173149"/>
              <a:gd name="connsiteX6" fmla="*/ 932841 w 1349808"/>
              <a:gd name="connsiteY6" fmla="*/ 839221 h 2173149"/>
              <a:gd name="connsiteX7" fmla="*/ 1261132 w 1349808"/>
              <a:gd name="connsiteY7" fmla="*/ 1176870 h 2173149"/>
              <a:gd name="connsiteX8" fmla="*/ 1348790 w 1349808"/>
              <a:gd name="connsiteY8" fmla="*/ 1400124 h 2173149"/>
              <a:gd name="connsiteX9" fmla="*/ 1321438 w 134980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66224 w 1321438"/>
              <a:gd name="connsiteY3" fmla="*/ 396929 h 2173149"/>
              <a:gd name="connsiteX4" fmla="*/ 412183 w 1321438"/>
              <a:gd name="connsiteY4" fmla="*/ 482359 h 2173149"/>
              <a:gd name="connsiteX5" fmla="*/ 547180 w 1321438"/>
              <a:gd name="connsiteY5" fmla="*/ 539938 h 2173149"/>
              <a:gd name="connsiteX6" fmla="*/ 932841 w 1321438"/>
              <a:gd name="connsiteY6" fmla="*/ 839221 h 2173149"/>
              <a:gd name="connsiteX7" fmla="*/ 1261132 w 1321438"/>
              <a:gd name="connsiteY7" fmla="*/ 1176870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66224 w 1321438"/>
              <a:gd name="connsiteY3" fmla="*/ 396929 h 2173149"/>
              <a:gd name="connsiteX4" fmla="*/ 412183 w 1321438"/>
              <a:gd name="connsiteY4" fmla="*/ 482359 h 2173149"/>
              <a:gd name="connsiteX5" fmla="*/ 547180 w 1321438"/>
              <a:gd name="connsiteY5" fmla="*/ 539938 h 2173149"/>
              <a:gd name="connsiteX6" fmla="*/ 932841 w 1321438"/>
              <a:gd name="connsiteY6" fmla="*/ 839221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66224 w 1321438"/>
              <a:gd name="connsiteY3" fmla="*/ 396929 h 2173149"/>
              <a:gd name="connsiteX4" fmla="*/ 412183 w 1321438"/>
              <a:gd name="connsiteY4" fmla="*/ 482359 h 2173149"/>
              <a:gd name="connsiteX5" fmla="*/ 547180 w 1321438"/>
              <a:gd name="connsiteY5" fmla="*/ 539938 h 2173149"/>
              <a:gd name="connsiteX6" fmla="*/ 612962 w 1321438"/>
              <a:gd name="connsiteY6" fmla="*/ 932888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66224 w 1321438"/>
              <a:gd name="connsiteY3" fmla="*/ 396929 h 2173149"/>
              <a:gd name="connsiteX4" fmla="*/ 412183 w 1321438"/>
              <a:gd name="connsiteY4" fmla="*/ 482359 h 2173149"/>
              <a:gd name="connsiteX5" fmla="*/ 463333 w 1321438"/>
              <a:gd name="connsiteY5" fmla="*/ 607488 h 2173149"/>
              <a:gd name="connsiteX6" fmla="*/ 612962 w 1321438"/>
              <a:gd name="connsiteY6" fmla="*/ 932888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21795 w 1321438"/>
              <a:gd name="connsiteY3" fmla="*/ 409937 h 2173149"/>
              <a:gd name="connsiteX4" fmla="*/ 412183 w 1321438"/>
              <a:gd name="connsiteY4" fmla="*/ 482359 h 2173149"/>
              <a:gd name="connsiteX5" fmla="*/ 463333 w 1321438"/>
              <a:gd name="connsiteY5" fmla="*/ 607488 h 2173149"/>
              <a:gd name="connsiteX6" fmla="*/ 612962 w 1321438"/>
              <a:gd name="connsiteY6" fmla="*/ 932888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09235 w 1321438"/>
              <a:gd name="connsiteY2" fmla="*/ 272754 h 2173149"/>
              <a:gd name="connsiteX3" fmla="*/ 321795 w 1321438"/>
              <a:gd name="connsiteY3" fmla="*/ 409937 h 2173149"/>
              <a:gd name="connsiteX4" fmla="*/ 412183 w 1321438"/>
              <a:gd name="connsiteY4" fmla="*/ 482359 h 2173149"/>
              <a:gd name="connsiteX5" fmla="*/ 463333 w 1321438"/>
              <a:gd name="connsiteY5" fmla="*/ 607488 h 2173149"/>
              <a:gd name="connsiteX6" fmla="*/ 612962 w 1321438"/>
              <a:gd name="connsiteY6" fmla="*/ 932888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-2 w 1309751"/>
              <a:gd name="connsiteY0" fmla="*/ 1 h 2076255"/>
              <a:gd name="connsiteX1" fmla="*/ 158139 w 1309751"/>
              <a:gd name="connsiteY1" fmla="*/ 67314 h 2076255"/>
              <a:gd name="connsiteX2" fmla="*/ 197548 w 1309751"/>
              <a:gd name="connsiteY2" fmla="*/ 175860 h 2076255"/>
              <a:gd name="connsiteX3" fmla="*/ 310108 w 1309751"/>
              <a:gd name="connsiteY3" fmla="*/ 313043 h 2076255"/>
              <a:gd name="connsiteX4" fmla="*/ 400496 w 1309751"/>
              <a:gd name="connsiteY4" fmla="*/ 385465 h 2076255"/>
              <a:gd name="connsiteX5" fmla="*/ 451646 w 1309751"/>
              <a:gd name="connsiteY5" fmla="*/ 510594 h 2076255"/>
              <a:gd name="connsiteX6" fmla="*/ 601275 w 1309751"/>
              <a:gd name="connsiteY6" fmla="*/ 835994 h 2076255"/>
              <a:gd name="connsiteX7" fmla="*/ 975129 w 1309751"/>
              <a:gd name="connsiteY7" fmla="*/ 1246291 h 2076255"/>
              <a:gd name="connsiteX8" fmla="*/ 1165001 w 1309751"/>
              <a:gd name="connsiteY8" fmla="*/ 1554269 h 2076255"/>
              <a:gd name="connsiteX9" fmla="*/ 1309751 w 1309751"/>
              <a:gd name="connsiteY9" fmla="*/ 2076256 h 207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9751" h="2076255">
                <a:moveTo>
                  <a:pt x="-2" y="1"/>
                </a:moveTo>
                <a:cubicBezTo>
                  <a:pt x="58724" y="11798"/>
                  <a:pt x="60508" y="-20792"/>
                  <a:pt x="158139" y="67314"/>
                </a:cubicBezTo>
                <a:cubicBezTo>
                  <a:pt x="199356" y="110466"/>
                  <a:pt x="172220" y="134905"/>
                  <a:pt x="197548" y="175860"/>
                </a:cubicBezTo>
                <a:cubicBezTo>
                  <a:pt x="222876" y="216815"/>
                  <a:pt x="282627" y="275802"/>
                  <a:pt x="310108" y="313043"/>
                </a:cubicBezTo>
                <a:lnTo>
                  <a:pt x="400496" y="385465"/>
                </a:lnTo>
                <a:cubicBezTo>
                  <a:pt x="455225" y="399108"/>
                  <a:pt x="406647" y="491401"/>
                  <a:pt x="451646" y="510594"/>
                </a:cubicBezTo>
                <a:cubicBezTo>
                  <a:pt x="538422" y="570071"/>
                  <a:pt x="482283" y="729839"/>
                  <a:pt x="601275" y="835994"/>
                </a:cubicBezTo>
                <a:cubicBezTo>
                  <a:pt x="707638" y="956644"/>
                  <a:pt x="875117" y="1091510"/>
                  <a:pt x="975129" y="1246291"/>
                </a:cubicBezTo>
                <a:cubicBezTo>
                  <a:pt x="1046564" y="1340507"/>
                  <a:pt x="1109231" y="1415942"/>
                  <a:pt x="1165001" y="1554269"/>
                </a:cubicBezTo>
                <a:cubicBezTo>
                  <a:pt x="1220771" y="1692596"/>
                  <a:pt x="1278658" y="1974185"/>
                  <a:pt x="1309751" y="2076256"/>
                </a:cubicBezTo>
              </a:path>
            </a:pathLst>
          </a:custGeom>
          <a:ln w="44450">
            <a:solidFill>
              <a:srgbClr val="FFC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soft" dir="t"/>
          </a:scene3d>
          <a:sp3d extrusionH="50800" prstMaterial="matte">
            <a:extrusionClr>
              <a:srgbClr val="FFC000"/>
            </a:extrusionClr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ru-RU" b="1"/>
          </a:p>
        </p:txBody>
      </p:sp>
      <p:sp>
        <p:nvSpPr>
          <p:cNvPr id="112" name="Полилиния 111"/>
          <p:cNvSpPr/>
          <p:nvPr/>
        </p:nvSpPr>
        <p:spPr>
          <a:xfrm rot="638657">
            <a:off x="3971675" y="5273831"/>
            <a:ext cx="220188" cy="318802"/>
          </a:xfrm>
          <a:custGeom>
            <a:avLst/>
            <a:gdLst>
              <a:gd name="connsiteX0" fmla="*/ 0 w 2005541"/>
              <a:gd name="connsiteY0" fmla="*/ 4637 h 1928687"/>
              <a:gd name="connsiteX1" fmla="*/ 295275 w 2005541"/>
              <a:gd name="connsiteY1" fmla="*/ 33212 h 1928687"/>
              <a:gd name="connsiteX2" fmla="*/ 495300 w 2005541"/>
              <a:gd name="connsiteY2" fmla="*/ 252287 h 1928687"/>
              <a:gd name="connsiteX3" fmla="*/ 876300 w 2005541"/>
              <a:gd name="connsiteY3" fmla="*/ 557087 h 1928687"/>
              <a:gd name="connsiteX4" fmla="*/ 1038225 w 2005541"/>
              <a:gd name="connsiteY4" fmla="*/ 585662 h 1928687"/>
              <a:gd name="connsiteX5" fmla="*/ 1428750 w 2005541"/>
              <a:gd name="connsiteY5" fmla="*/ 861887 h 1928687"/>
              <a:gd name="connsiteX6" fmla="*/ 1781175 w 2005541"/>
              <a:gd name="connsiteY6" fmla="*/ 1280987 h 1928687"/>
              <a:gd name="connsiteX7" fmla="*/ 1990725 w 2005541"/>
              <a:gd name="connsiteY7" fmla="*/ 1814387 h 1928687"/>
              <a:gd name="connsiteX8" fmla="*/ 1971675 w 2005541"/>
              <a:gd name="connsiteY8" fmla="*/ 1928687 h 1928687"/>
              <a:gd name="connsiteX0" fmla="*/ 0 w 2401682"/>
              <a:gd name="connsiteY0" fmla="*/ 4637 h 4071812"/>
              <a:gd name="connsiteX1" fmla="*/ 295275 w 2401682"/>
              <a:gd name="connsiteY1" fmla="*/ 33212 h 4071812"/>
              <a:gd name="connsiteX2" fmla="*/ 495300 w 2401682"/>
              <a:gd name="connsiteY2" fmla="*/ 252287 h 4071812"/>
              <a:gd name="connsiteX3" fmla="*/ 876300 w 2401682"/>
              <a:gd name="connsiteY3" fmla="*/ 557087 h 4071812"/>
              <a:gd name="connsiteX4" fmla="*/ 1038225 w 2401682"/>
              <a:gd name="connsiteY4" fmla="*/ 585662 h 4071812"/>
              <a:gd name="connsiteX5" fmla="*/ 1428750 w 2401682"/>
              <a:gd name="connsiteY5" fmla="*/ 861887 h 4071812"/>
              <a:gd name="connsiteX6" fmla="*/ 1781175 w 2401682"/>
              <a:gd name="connsiteY6" fmla="*/ 1280987 h 4071812"/>
              <a:gd name="connsiteX7" fmla="*/ 1990725 w 2401682"/>
              <a:gd name="connsiteY7" fmla="*/ 1814387 h 4071812"/>
              <a:gd name="connsiteX8" fmla="*/ 2400300 w 2401682"/>
              <a:gd name="connsiteY8" fmla="*/ 4071812 h 4071812"/>
              <a:gd name="connsiteX0" fmla="*/ 0 w 2410163"/>
              <a:gd name="connsiteY0" fmla="*/ 4637 h 4071812"/>
              <a:gd name="connsiteX1" fmla="*/ 295275 w 2410163"/>
              <a:gd name="connsiteY1" fmla="*/ 33212 h 4071812"/>
              <a:gd name="connsiteX2" fmla="*/ 495300 w 2410163"/>
              <a:gd name="connsiteY2" fmla="*/ 252287 h 4071812"/>
              <a:gd name="connsiteX3" fmla="*/ 876300 w 2410163"/>
              <a:gd name="connsiteY3" fmla="*/ 557087 h 4071812"/>
              <a:gd name="connsiteX4" fmla="*/ 1038225 w 2410163"/>
              <a:gd name="connsiteY4" fmla="*/ 585662 h 4071812"/>
              <a:gd name="connsiteX5" fmla="*/ 1428750 w 2410163"/>
              <a:gd name="connsiteY5" fmla="*/ 861887 h 4071812"/>
              <a:gd name="connsiteX6" fmla="*/ 1781175 w 2410163"/>
              <a:gd name="connsiteY6" fmla="*/ 1280987 h 4071812"/>
              <a:gd name="connsiteX7" fmla="*/ 1990725 w 2410163"/>
              <a:gd name="connsiteY7" fmla="*/ 1814387 h 4071812"/>
              <a:gd name="connsiteX8" fmla="*/ 2371724 w 2410163"/>
              <a:gd name="connsiteY8" fmla="*/ 3814636 h 4071812"/>
              <a:gd name="connsiteX9" fmla="*/ 2400300 w 2410163"/>
              <a:gd name="connsiteY9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14549 w 2400300"/>
              <a:gd name="connsiteY8" fmla="*/ 3738436 h 4071812"/>
              <a:gd name="connsiteX9" fmla="*/ 2400300 w 2400300"/>
              <a:gd name="connsiteY9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095499 w 2400300"/>
              <a:gd name="connsiteY8" fmla="*/ 351936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209799 w 2400300"/>
              <a:gd name="connsiteY8" fmla="*/ 361461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209799 w 2400300"/>
              <a:gd name="connsiteY8" fmla="*/ 361461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209799 w 2400300"/>
              <a:gd name="connsiteY8" fmla="*/ 361461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90749 w 2400300"/>
              <a:gd name="connsiteY8" fmla="*/ 3328861 h 4071812"/>
              <a:gd name="connsiteX9" fmla="*/ 2209799 w 2400300"/>
              <a:gd name="connsiteY9" fmla="*/ 3614611 h 4071812"/>
              <a:gd name="connsiteX10" fmla="*/ 2114549 w 2400300"/>
              <a:gd name="connsiteY10" fmla="*/ 3738436 h 4071812"/>
              <a:gd name="connsiteX11" fmla="*/ 2400300 w 2400300"/>
              <a:gd name="connsiteY11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85949 w 2400300"/>
              <a:gd name="connsiteY8" fmla="*/ 3205036 h 4071812"/>
              <a:gd name="connsiteX9" fmla="*/ 2209799 w 2400300"/>
              <a:gd name="connsiteY9" fmla="*/ 3614611 h 4071812"/>
              <a:gd name="connsiteX10" fmla="*/ 2114549 w 2400300"/>
              <a:gd name="connsiteY10" fmla="*/ 3738436 h 4071812"/>
              <a:gd name="connsiteX11" fmla="*/ 2400300 w 2400300"/>
              <a:gd name="connsiteY11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85949 w 2400300"/>
              <a:gd name="connsiteY8" fmla="*/ 3205036 h 4071812"/>
              <a:gd name="connsiteX9" fmla="*/ 2209799 w 2400300"/>
              <a:gd name="connsiteY9" fmla="*/ 3614611 h 4071812"/>
              <a:gd name="connsiteX10" fmla="*/ 2114549 w 2400300"/>
              <a:gd name="connsiteY10" fmla="*/ 3738436 h 4071812"/>
              <a:gd name="connsiteX11" fmla="*/ 2400300 w 2400300"/>
              <a:gd name="connsiteY11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76424 w 2400300"/>
              <a:gd name="connsiteY8" fmla="*/ 2909761 h 4071812"/>
              <a:gd name="connsiteX9" fmla="*/ 1885949 w 2400300"/>
              <a:gd name="connsiteY9" fmla="*/ 3205036 h 4071812"/>
              <a:gd name="connsiteX10" fmla="*/ 2209799 w 2400300"/>
              <a:gd name="connsiteY10" fmla="*/ 3614611 h 4071812"/>
              <a:gd name="connsiteX11" fmla="*/ 2114549 w 2400300"/>
              <a:gd name="connsiteY11" fmla="*/ 3738436 h 4071812"/>
              <a:gd name="connsiteX12" fmla="*/ 2400300 w 2400300"/>
              <a:gd name="connsiteY12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85949 w 2400300"/>
              <a:gd name="connsiteY9" fmla="*/ 3205036 h 4071812"/>
              <a:gd name="connsiteX10" fmla="*/ 2209799 w 2400300"/>
              <a:gd name="connsiteY10" fmla="*/ 3614611 h 4071812"/>
              <a:gd name="connsiteX11" fmla="*/ 2114549 w 2400300"/>
              <a:gd name="connsiteY11" fmla="*/ 3738436 h 4071812"/>
              <a:gd name="connsiteX12" fmla="*/ 2400300 w 2400300"/>
              <a:gd name="connsiteY12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09749 w 2400300"/>
              <a:gd name="connsiteY9" fmla="*/ 2881186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09749 w 2400300"/>
              <a:gd name="connsiteY9" fmla="*/ 2881186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09749 w 2400300"/>
              <a:gd name="connsiteY9" fmla="*/ 2881186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638299 w 2400300"/>
              <a:gd name="connsiteY9" fmla="*/ 2604961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47849 w 2400300"/>
              <a:gd name="connsiteY8" fmla="*/ 2262061 h 4071812"/>
              <a:gd name="connsiteX9" fmla="*/ 1771649 w 2400300"/>
              <a:gd name="connsiteY9" fmla="*/ 2519236 h 4071812"/>
              <a:gd name="connsiteX10" fmla="*/ 1638299 w 2400300"/>
              <a:gd name="connsiteY10" fmla="*/ 2604961 h 4071812"/>
              <a:gd name="connsiteX11" fmla="*/ 1885949 w 2400300"/>
              <a:gd name="connsiteY11" fmla="*/ 3205036 h 4071812"/>
              <a:gd name="connsiteX12" fmla="*/ 2209799 w 2400300"/>
              <a:gd name="connsiteY12" fmla="*/ 3614611 h 4071812"/>
              <a:gd name="connsiteX13" fmla="*/ 2114549 w 2400300"/>
              <a:gd name="connsiteY13" fmla="*/ 3738436 h 4071812"/>
              <a:gd name="connsiteX14" fmla="*/ 2400300 w 2400300"/>
              <a:gd name="connsiteY14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33599 w 2400300"/>
              <a:gd name="connsiteY8" fmla="*/ 2243011 h 4071812"/>
              <a:gd name="connsiteX9" fmla="*/ 1771649 w 2400300"/>
              <a:gd name="connsiteY9" fmla="*/ 2519236 h 4071812"/>
              <a:gd name="connsiteX10" fmla="*/ 1638299 w 2400300"/>
              <a:gd name="connsiteY10" fmla="*/ 2604961 h 4071812"/>
              <a:gd name="connsiteX11" fmla="*/ 1885949 w 2400300"/>
              <a:gd name="connsiteY11" fmla="*/ 3205036 h 4071812"/>
              <a:gd name="connsiteX12" fmla="*/ 2209799 w 2400300"/>
              <a:gd name="connsiteY12" fmla="*/ 3614611 h 4071812"/>
              <a:gd name="connsiteX13" fmla="*/ 2114549 w 2400300"/>
              <a:gd name="connsiteY13" fmla="*/ 3738436 h 4071812"/>
              <a:gd name="connsiteX14" fmla="*/ 2400300 w 2400300"/>
              <a:gd name="connsiteY14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33599 w 2400300"/>
              <a:gd name="connsiteY8" fmla="*/ 2243011 h 4071812"/>
              <a:gd name="connsiteX9" fmla="*/ 1962149 w 2400300"/>
              <a:gd name="connsiteY9" fmla="*/ 2395411 h 4071812"/>
              <a:gd name="connsiteX10" fmla="*/ 1771649 w 2400300"/>
              <a:gd name="connsiteY10" fmla="*/ 2519236 h 4071812"/>
              <a:gd name="connsiteX11" fmla="*/ 1638299 w 2400300"/>
              <a:gd name="connsiteY11" fmla="*/ 2604961 h 4071812"/>
              <a:gd name="connsiteX12" fmla="*/ 1885949 w 2400300"/>
              <a:gd name="connsiteY12" fmla="*/ 3205036 h 4071812"/>
              <a:gd name="connsiteX13" fmla="*/ 2209799 w 2400300"/>
              <a:gd name="connsiteY13" fmla="*/ 3614611 h 4071812"/>
              <a:gd name="connsiteX14" fmla="*/ 2114549 w 2400300"/>
              <a:gd name="connsiteY14" fmla="*/ 3738436 h 4071812"/>
              <a:gd name="connsiteX15" fmla="*/ 2400300 w 2400300"/>
              <a:gd name="connsiteY15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33599 w 2400300"/>
              <a:gd name="connsiteY8" fmla="*/ 2243011 h 4071812"/>
              <a:gd name="connsiteX9" fmla="*/ 2114549 w 2400300"/>
              <a:gd name="connsiteY9" fmla="*/ 2328736 h 4071812"/>
              <a:gd name="connsiteX10" fmla="*/ 1771649 w 2400300"/>
              <a:gd name="connsiteY10" fmla="*/ 2519236 h 4071812"/>
              <a:gd name="connsiteX11" fmla="*/ 1638299 w 2400300"/>
              <a:gd name="connsiteY11" fmla="*/ 2604961 h 4071812"/>
              <a:gd name="connsiteX12" fmla="*/ 1885949 w 2400300"/>
              <a:gd name="connsiteY12" fmla="*/ 3205036 h 4071812"/>
              <a:gd name="connsiteX13" fmla="*/ 2209799 w 2400300"/>
              <a:gd name="connsiteY13" fmla="*/ 3614611 h 4071812"/>
              <a:gd name="connsiteX14" fmla="*/ 2114549 w 2400300"/>
              <a:gd name="connsiteY14" fmla="*/ 3738436 h 4071812"/>
              <a:gd name="connsiteX15" fmla="*/ 2400300 w 2400300"/>
              <a:gd name="connsiteY15" fmla="*/ 4071812 h 4071812"/>
              <a:gd name="connsiteX0" fmla="*/ 0 w 2400300"/>
              <a:gd name="connsiteY0" fmla="*/ 0 h 4067175"/>
              <a:gd name="connsiteX1" fmla="*/ 295275 w 2400300"/>
              <a:gd name="connsiteY1" fmla="*/ 28575 h 4067175"/>
              <a:gd name="connsiteX2" fmla="*/ 495300 w 2400300"/>
              <a:gd name="connsiteY2" fmla="*/ 247650 h 4067175"/>
              <a:gd name="connsiteX3" fmla="*/ 876300 w 2400300"/>
              <a:gd name="connsiteY3" fmla="*/ 552450 h 4067175"/>
              <a:gd name="connsiteX4" fmla="*/ 1038225 w 2400300"/>
              <a:gd name="connsiteY4" fmla="*/ 581025 h 4067175"/>
              <a:gd name="connsiteX5" fmla="*/ 1428750 w 2400300"/>
              <a:gd name="connsiteY5" fmla="*/ 857250 h 4067175"/>
              <a:gd name="connsiteX6" fmla="*/ 1781175 w 2400300"/>
              <a:gd name="connsiteY6" fmla="*/ 1276350 h 4067175"/>
              <a:gd name="connsiteX7" fmla="*/ 1990725 w 2400300"/>
              <a:gd name="connsiteY7" fmla="*/ 1809750 h 4067175"/>
              <a:gd name="connsiteX8" fmla="*/ 2133599 w 2400300"/>
              <a:gd name="connsiteY8" fmla="*/ 2238374 h 4067175"/>
              <a:gd name="connsiteX9" fmla="*/ 2114549 w 2400300"/>
              <a:gd name="connsiteY9" fmla="*/ 2324099 h 4067175"/>
              <a:gd name="connsiteX10" fmla="*/ 1771649 w 2400300"/>
              <a:gd name="connsiteY10" fmla="*/ 2514599 h 4067175"/>
              <a:gd name="connsiteX11" fmla="*/ 1638299 w 2400300"/>
              <a:gd name="connsiteY11" fmla="*/ 2600324 h 4067175"/>
              <a:gd name="connsiteX12" fmla="*/ 1885949 w 2400300"/>
              <a:gd name="connsiteY12" fmla="*/ 3200399 h 4067175"/>
              <a:gd name="connsiteX13" fmla="*/ 2209799 w 2400300"/>
              <a:gd name="connsiteY13" fmla="*/ 3609974 h 4067175"/>
              <a:gd name="connsiteX14" fmla="*/ 2114549 w 2400300"/>
              <a:gd name="connsiteY14" fmla="*/ 3733799 h 4067175"/>
              <a:gd name="connsiteX15" fmla="*/ 2400300 w 2400300"/>
              <a:gd name="connsiteY15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95275 w 2400300"/>
              <a:gd name="connsiteY2" fmla="*/ 28575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295275 w 2400300"/>
              <a:gd name="connsiteY3" fmla="*/ 28575 h 4067175"/>
              <a:gd name="connsiteX4" fmla="*/ 495300 w 2400300"/>
              <a:gd name="connsiteY4" fmla="*/ 247650 h 4067175"/>
              <a:gd name="connsiteX5" fmla="*/ 876300 w 2400300"/>
              <a:gd name="connsiteY5" fmla="*/ 552450 h 4067175"/>
              <a:gd name="connsiteX6" fmla="*/ 1038225 w 2400300"/>
              <a:gd name="connsiteY6" fmla="*/ 581025 h 4067175"/>
              <a:gd name="connsiteX7" fmla="*/ 1428750 w 2400300"/>
              <a:gd name="connsiteY7" fmla="*/ 857250 h 4067175"/>
              <a:gd name="connsiteX8" fmla="*/ 1781175 w 2400300"/>
              <a:gd name="connsiteY8" fmla="*/ 1276350 h 4067175"/>
              <a:gd name="connsiteX9" fmla="*/ 1990725 w 2400300"/>
              <a:gd name="connsiteY9" fmla="*/ 1809750 h 4067175"/>
              <a:gd name="connsiteX10" fmla="*/ 2133599 w 2400300"/>
              <a:gd name="connsiteY10" fmla="*/ 2238374 h 4067175"/>
              <a:gd name="connsiteX11" fmla="*/ 2114549 w 2400300"/>
              <a:gd name="connsiteY11" fmla="*/ 2324099 h 4067175"/>
              <a:gd name="connsiteX12" fmla="*/ 1771649 w 2400300"/>
              <a:gd name="connsiteY12" fmla="*/ 2514599 h 4067175"/>
              <a:gd name="connsiteX13" fmla="*/ 1638299 w 2400300"/>
              <a:gd name="connsiteY13" fmla="*/ 2600324 h 4067175"/>
              <a:gd name="connsiteX14" fmla="*/ 1885949 w 2400300"/>
              <a:gd name="connsiteY14" fmla="*/ 3200399 h 4067175"/>
              <a:gd name="connsiteX15" fmla="*/ 2209799 w 2400300"/>
              <a:gd name="connsiteY15" fmla="*/ 3609974 h 4067175"/>
              <a:gd name="connsiteX16" fmla="*/ 2114549 w 2400300"/>
              <a:gd name="connsiteY16" fmla="*/ 3733799 h 4067175"/>
              <a:gd name="connsiteX17" fmla="*/ 2400300 w 2400300"/>
              <a:gd name="connsiteY17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295275 w 2400300"/>
              <a:gd name="connsiteY3" fmla="*/ 28575 h 4067175"/>
              <a:gd name="connsiteX4" fmla="*/ 495300 w 2400300"/>
              <a:gd name="connsiteY4" fmla="*/ 247650 h 4067175"/>
              <a:gd name="connsiteX5" fmla="*/ 876300 w 2400300"/>
              <a:gd name="connsiteY5" fmla="*/ 552450 h 4067175"/>
              <a:gd name="connsiteX6" fmla="*/ 1038225 w 2400300"/>
              <a:gd name="connsiteY6" fmla="*/ 581025 h 4067175"/>
              <a:gd name="connsiteX7" fmla="*/ 1428750 w 2400300"/>
              <a:gd name="connsiteY7" fmla="*/ 857250 h 4067175"/>
              <a:gd name="connsiteX8" fmla="*/ 1781175 w 2400300"/>
              <a:gd name="connsiteY8" fmla="*/ 1276350 h 4067175"/>
              <a:gd name="connsiteX9" fmla="*/ 1990725 w 2400300"/>
              <a:gd name="connsiteY9" fmla="*/ 1809750 h 4067175"/>
              <a:gd name="connsiteX10" fmla="*/ 2133599 w 2400300"/>
              <a:gd name="connsiteY10" fmla="*/ 2238374 h 4067175"/>
              <a:gd name="connsiteX11" fmla="*/ 2114549 w 2400300"/>
              <a:gd name="connsiteY11" fmla="*/ 2324099 h 4067175"/>
              <a:gd name="connsiteX12" fmla="*/ 1771649 w 2400300"/>
              <a:gd name="connsiteY12" fmla="*/ 2514599 h 4067175"/>
              <a:gd name="connsiteX13" fmla="*/ 1638299 w 2400300"/>
              <a:gd name="connsiteY13" fmla="*/ 2600324 h 4067175"/>
              <a:gd name="connsiteX14" fmla="*/ 1885949 w 2400300"/>
              <a:gd name="connsiteY14" fmla="*/ 3200399 h 4067175"/>
              <a:gd name="connsiteX15" fmla="*/ 2209799 w 2400300"/>
              <a:gd name="connsiteY15" fmla="*/ 3609974 h 4067175"/>
              <a:gd name="connsiteX16" fmla="*/ 2114549 w 2400300"/>
              <a:gd name="connsiteY16" fmla="*/ 3733799 h 4067175"/>
              <a:gd name="connsiteX17" fmla="*/ 2400300 w 2400300"/>
              <a:gd name="connsiteY17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390776"/>
              <a:gd name="connsiteY0" fmla="*/ 4762 h 4043363"/>
              <a:gd name="connsiteX1" fmla="*/ 223838 w 2390776"/>
              <a:gd name="connsiteY1" fmla="*/ 0 h 4043363"/>
              <a:gd name="connsiteX2" fmla="*/ 485776 w 2390776"/>
              <a:gd name="connsiteY2" fmla="*/ 223838 h 4043363"/>
              <a:gd name="connsiteX3" fmla="*/ 866776 w 2390776"/>
              <a:gd name="connsiteY3" fmla="*/ 528638 h 4043363"/>
              <a:gd name="connsiteX4" fmla="*/ 1028701 w 2390776"/>
              <a:gd name="connsiteY4" fmla="*/ 557213 h 4043363"/>
              <a:gd name="connsiteX5" fmla="*/ 1419226 w 2390776"/>
              <a:gd name="connsiteY5" fmla="*/ 833438 h 4043363"/>
              <a:gd name="connsiteX6" fmla="*/ 1771651 w 2390776"/>
              <a:gd name="connsiteY6" fmla="*/ 1252538 h 4043363"/>
              <a:gd name="connsiteX7" fmla="*/ 1981201 w 2390776"/>
              <a:gd name="connsiteY7" fmla="*/ 1785938 h 4043363"/>
              <a:gd name="connsiteX8" fmla="*/ 2124075 w 2390776"/>
              <a:gd name="connsiteY8" fmla="*/ 2214562 h 4043363"/>
              <a:gd name="connsiteX9" fmla="*/ 2105025 w 2390776"/>
              <a:gd name="connsiteY9" fmla="*/ 2300287 h 4043363"/>
              <a:gd name="connsiteX10" fmla="*/ 1762125 w 2390776"/>
              <a:gd name="connsiteY10" fmla="*/ 2490787 h 4043363"/>
              <a:gd name="connsiteX11" fmla="*/ 1628775 w 2390776"/>
              <a:gd name="connsiteY11" fmla="*/ 2576512 h 4043363"/>
              <a:gd name="connsiteX12" fmla="*/ 1876425 w 2390776"/>
              <a:gd name="connsiteY12" fmla="*/ 3176587 h 4043363"/>
              <a:gd name="connsiteX13" fmla="*/ 2200275 w 2390776"/>
              <a:gd name="connsiteY13" fmla="*/ 3586162 h 4043363"/>
              <a:gd name="connsiteX14" fmla="*/ 2105025 w 2390776"/>
              <a:gd name="connsiteY14" fmla="*/ 3709987 h 4043363"/>
              <a:gd name="connsiteX15" fmla="*/ 2390776 w 2390776"/>
              <a:gd name="connsiteY15" fmla="*/ 4043363 h 4043363"/>
              <a:gd name="connsiteX0" fmla="*/ 0 w 2390776"/>
              <a:gd name="connsiteY0" fmla="*/ 4762 h 4043363"/>
              <a:gd name="connsiteX1" fmla="*/ 223838 w 2390776"/>
              <a:gd name="connsiteY1" fmla="*/ 0 h 4043363"/>
              <a:gd name="connsiteX2" fmla="*/ 485776 w 2390776"/>
              <a:gd name="connsiteY2" fmla="*/ 223838 h 4043363"/>
              <a:gd name="connsiteX3" fmla="*/ 866776 w 2390776"/>
              <a:gd name="connsiteY3" fmla="*/ 528638 h 4043363"/>
              <a:gd name="connsiteX4" fmla="*/ 1028701 w 2390776"/>
              <a:gd name="connsiteY4" fmla="*/ 557213 h 4043363"/>
              <a:gd name="connsiteX5" fmla="*/ 1419226 w 2390776"/>
              <a:gd name="connsiteY5" fmla="*/ 833438 h 4043363"/>
              <a:gd name="connsiteX6" fmla="*/ 1771651 w 2390776"/>
              <a:gd name="connsiteY6" fmla="*/ 1252538 h 4043363"/>
              <a:gd name="connsiteX7" fmla="*/ 1981201 w 2390776"/>
              <a:gd name="connsiteY7" fmla="*/ 1785938 h 4043363"/>
              <a:gd name="connsiteX8" fmla="*/ 2124075 w 2390776"/>
              <a:gd name="connsiteY8" fmla="*/ 2214562 h 4043363"/>
              <a:gd name="connsiteX9" fmla="*/ 2105025 w 2390776"/>
              <a:gd name="connsiteY9" fmla="*/ 2300287 h 4043363"/>
              <a:gd name="connsiteX10" fmla="*/ 1762125 w 2390776"/>
              <a:gd name="connsiteY10" fmla="*/ 2490787 h 4043363"/>
              <a:gd name="connsiteX11" fmla="*/ 1628775 w 2390776"/>
              <a:gd name="connsiteY11" fmla="*/ 2576512 h 4043363"/>
              <a:gd name="connsiteX12" fmla="*/ 1876425 w 2390776"/>
              <a:gd name="connsiteY12" fmla="*/ 3176587 h 4043363"/>
              <a:gd name="connsiteX13" fmla="*/ 2200275 w 2390776"/>
              <a:gd name="connsiteY13" fmla="*/ 3586162 h 4043363"/>
              <a:gd name="connsiteX14" fmla="*/ 2105025 w 2390776"/>
              <a:gd name="connsiteY14" fmla="*/ 3709987 h 4043363"/>
              <a:gd name="connsiteX15" fmla="*/ 2390776 w 2390776"/>
              <a:gd name="connsiteY15" fmla="*/ 4043363 h 4043363"/>
              <a:gd name="connsiteX0" fmla="*/ 0 w 2390776"/>
              <a:gd name="connsiteY0" fmla="*/ 20156 h 4058757"/>
              <a:gd name="connsiteX1" fmla="*/ 223838 w 2390776"/>
              <a:gd name="connsiteY1" fmla="*/ 15394 h 4058757"/>
              <a:gd name="connsiteX2" fmla="*/ 442913 w 2390776"/>
              <a:gd name="connsiteY2" fmla="*/ 239232 h 4058757"/>
              <a:gd name="connsiteX3" fmla="*/ 866776 w 2390776"/>
              <a:gd name="connsiteY3" fmla="*/ 544032 h 4058757"/>
              <a:gd name="connsiteX4" fmla="*/ 1028701 w 2390776"/>
              <a:gd name="connsiteY4" fmla="*/ 572607 h 4058757"/>
              <a:gd name="connsiteX5" fmla="*/ 1419226 w 2390776"/>
              <a:gd name="connsiteY5" fmla="*/ 848832 h 4058757"/>
              <a:gd name="connsiteX6" fmla="*/ 1771651 w 2390776"/>
              <a:gd name="connsiteY6" fmla="*/ 1267932 h 4058757"/>
              <a:gd name="connsiteX7" fmla="*/ 1981201 w 2390776"/>
              <a:gd name="connsiteY7" fmla="*/ 1801332 h 4058757"/>
              <a:gd name="connsiteX8" fmla="*/ 2124075 w 2390776"/>
              <a:gd name="connsiteY8" fmla="*/ 2229956 h 4058757"/>
              <a:gd name="connsiteX9" fmla="*/ 2105025 w 2390776"/>
              <a:gd name="connsiteY9" fmla="*/ 2315681 h 4058757"/>
              <a:gd name="connsiteX10" fmla="*/ 1762125 w 2390776"/>
              <a:gd name="connsiteY10" fmla="*/ 2506181 h 4058757"/>
              <a:gd name="connsiteX11" fmla="*/ 1628775 w 2390776"/>
              <a:gd name="connsiteY11" fmla="*/ 2591906 h 4058757"/>
              <a:gd name="connsiteX12" fmla="*/ 1876425 w 2390776"/>
              <a:gd name="connsiteY12" fmla="*/ 3191981 h 4058757"/>
              <a:gd name="connsiteX13" fmla="*/ 2200275 w 2390776"/>
              <a:gd name="connsiteY13" fmla="*/ 3601556 h 4058757"/>
              <a:gd name="connsiteX14" fmla="*/ 2105025 w 2390776"/>
              <a:gd name="connsiteY14" fmla="*/ 3725381 h 4058757"/>
              <a:gd name="connsiteX15" fmla="*/ 2390776 w 2390776"/>
              <a:gd name="connsiteY15" fmla="*/ 4058757 h 4058757"/>
              <a:gd name="connsiteX0" fmla="*/ 0 w 2390776"/>
              <a:gd name="connsiteY0" fmla="*/ 13209 h 4051810"/>
              <a:gd name="connsiteX1" fmla="*/ 271463 w 2390776"/>
              <a:gd name="connsiteY1" fmla="*/ 17972 h 4051810"/>
              <a:gd name="connsiteX2" fmla="*/ 442913 w 2390776"/>
              <a:gd name="connsiteY2" fmla="*/ 232285 h 4051810"/>
              <a:gd name="connsiteX3" fmla="*/ 866776 w 2390776"/>
              <a:gd name="connsiteY3" fmla="*/ 537085 h 4051810"/>
              <a:gd name="connsiteX4" fmla="*/ 1028701 w 2390776"/>
              <a:gd name="connsiteY4" fmla="*/ 565660 h 4051810"/>
              <a:gd name="connsiteX5" fmla="*/ 1419226 w 2390776"/>
              <a:gd name="connsiteY5" fmla="*/ 841885 h 4051810"/>
              <a:gd name="connsiteX6" fmla="*/ 1771651 w 2390776"/>
              <a:gd name="connsiteY6" fmla="*/ 1260985 h 4051810"/>
              <a:gd name="connsiteX7" fmla="*/ 1981201 w 2390776"/>
              <a:gd name="connsiteY7" fmla="*/ 1794385 h 4051810"/>
              <a:gd name="connsiteX8" fmla="*/ 2124075 w 2390776"/>
              <a:gd name="connsiteY8" fmla="*/ 2223009 h 4051810"/>
              <a:gd name="connsiteX9" fmla="*/ 2105025 w 2390776"/>
              <a:gd name="connsiteY9" fmla="*/ 2308734 h 4051810"/>
              <a:gd name="connsiteX10" fmla="*/ 1762125 w 2390776"/>
              <a:gd name="connsiteY10" fmla="*/ 2499234 h 4051810"/>
              <a:gd name="connsiteX11" fmla="*/ 1628775 w 2390776"/>
              <a:gd name="connsiteY11" fmla="*/ 2584959 h 4051810"/>
              <a:gd name="connsiteX12" fmla="*/ 1876425 w 2390776"/>
              <a:gd name="connsiteY12" fmla="*/ 3185034 h 4051810"/>
              <a:gd name="connsiteX13" fmla="*/ 2200275 w 2390776"/>
              <a:gd name="connsiteY13" fmla="*/ 3594609 h 4051810"/>
              <a:gd name="connsiteX14" fmla="*/ 2105025 w 2390776"/>
              <a:gd name="connsiteY14" fmla="*/ 3718434 h 4051810"/>
              <a:gd name="connsiteX15" fmla="*/ 2390776 w 2390776"/>
              <a:gd name="connsiteY15" fmla="*/ 4051810 h 4051810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2005013 w 2390776"/>
              <a:gd name="connsiteY8" fmla="*/ 1819274 h 4038601"/>
              <a:gd name="connsiteX9" fmla="*/ 2124075 w 2390776"/>
              <a:gd name="connsiteY9" fmla="*/ 2209800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1947863 w 2390776"/>
              <a:gd name="connsiteY8" fmla="*/ 1890712 h 4038601"/>
              <a:gd name="connsiteX9" fmla="*/ 2124075 w 2390776"/>
              <a:gd name="connsiteY9" fmla="*/ 2209800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790700 w 2390776"/>
              <a:gd name="connsiteY12" fmla="*/ 2500312 h 4038601"/>
              <a:gd name="connsiteX13" fmla="*/ 1628775 w 2390776"/>
              <a:gd name="connsiteY13" fmla="*/ 2571750 h 4038601"/>
              <a:gd name="connsiteX14" fmla="*/ 1876425 w 2390776"/>
              <a:gd name="connsiteY14" fmla="*/ 3171825 h 4038601"/>
              <a:gd name="connsiteX15" fmla="*/ 2200275 w 2390776"/>
              <a:gd name="connsiteY15" fmla="*/ 3581400 h 4038601"/>
              <a:gd name="connsiteX16" fmla="*/ 2105025 w 2390776"/>
              <a:gd name="connsiteY16" fmla="*/ 3705225 h 4038601"/>
              <a:gd name="connsiteX17" fmla="*/ 2390776 w 2390776"/>
              <a:gd name="connsiteY17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728788 w 2390776"/>
              <a:gd name="connsiteY12" fmla="*/ 2476499 h 4038601"/>
              <a:gd name="connsiteX13" fmla="*/ 1628775 w 2390776"/>
              <a:gd name="connsiteY13" fmla="*/ 2571750 h 4038601"/>
              <a:gd name="connsiteX14" fmla="*/ 1876425 w 2390776"/>
              <a:gd name="connsiteY14" fmla="*/ 3171825 h 4038601"/>
              <a:gd name="connsiteX15" fmla="*/ 2200275 w 2390776"/>
              <a:gd name="connsiteY15" fmla="*/ 3581400 h 4038601"/>
              <a:gd name="connsiteX16" fmla="*/ 2105025 w 2390776"/>
              <a:gd name="connsiteY16" fmla="*/ 3705225 h 4038601"/>
              <a:gd name="connsiteX17" fmla="*/ 2390776 w 2390776"/>
              <a:gd name="connsiteY17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728788 w 2390776"/>
              <a:gd name="connsiteY12" fmla="*/ 2476499 h 4038601"/>
              <a:gd name="connsiteX13" fmla="*/ 1628775 w 2390776"/>
              <a:gd name="connsiteY13" fmla="*/ 2571750 h 4038601"/>
              <a:gd name="connsiteX14" fmla="*/ 1876425 w 2390776"/>
              <a:gd name="connsiteY14" fmla="*/ 3171825 h 4038601"/>
              <a:gd name="connsiteX15" fmla="*/ 2200275 w 2390776"/>
              <a:gd name="connsiteY15" fmla="*/ 3581400 h 4038601"/>
              <a:gd name="connsiteX16" fmla="*/ 2105025 w 2390776"/>
              <a:gd name="connsiteY16" fmla="*/ 3705225 h 4038601"/>
              <a:gd name="connsiteX17" fmla="*/ 2390776 w 2390776"/>
              <a:gd name="connsiteY17" fmla="*/ 4038601 h 40386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05025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140879 w 2414589"/>
              <a:gd name="connsiteY15" fmla="*/ 3469707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96829 w 2414589"/>
              <a:gd name="connsiteY14" fmla="*/ 3099425 h 4000501"/>
              <a:gd name="connsiteX15" fmla="*/ 1876425 w 2414589"/>
              <a:gd name="connsiteY15" fmla="*/ 3171825 h 4000501"/>
              <a:gd name="connsiteX16" fmla="*/ 2140879 w 2414589"/>
              <a:gd name="connsiteY16" fmla="*/ 3469707 h 4000501"/>
              <a:gd name="connsiteX17" fmla="*/ 2128838 w 2414589"/>
              <a:gd name="connsiteY17" fmla="*/ 3705225 h 4000501"/>
              <a:gd name="connsiteX18" fmla="*/ 2414589 w 2414589"/>
              <a:gd name="connsiteY18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921576 w 2414589"/>
              <a:gd name="connsiteY14" fmla="*/ 3065917 h 4000501"/>
              <a:gd name="connsiteX15" fmla="*/ 1876425 w 2414589"/>
              <a:gd name="connsiteY15" fmla="*/ 3171825 h 4000501"/>
              <a:gd name="connsiteX16" fmla="*/ 2140879 w 2414589"/>
              <a:gd name="connsiteY16" fmla="*/ 3469707 h 4000501"/>
              <a:gd name="connsiteX17" fmla="*/ 2128838 w 2414589"/>
              <a:gd name="connsiteY17" fmla="*/ 3705225 h 4000501"/>
              <a:gd name="connsiteX18" fmla="*/ 2414589 w 2414589"/>
              <a:gd name="connsiteY18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921576 w 2414589"/>
              <a:gd name="connsiteY14" fmla="*/ 3065917 h 4000501"/>
              <a:gd name="connsiteX15" fmla="*/ 1896224 w 2414589"/>
              <a:gd name="connsiteY15" fmla="*/ 3149486 h 4000501"/>
              <a:gd name="connsiteX16" fmla="*/ 2140879 w 2414589"/>
              <a:gd name="connsiteY16" fmla="*/ 3469707 h 4000501"/>
              <a:gd name="connsiteX17" fmla="*/ 2128838 w 2414589"/>
              <a:gd name="connsiteY17" fmla="*/ 3705225 h 4000501"/>
              <a:gd name="connsiteX18" fmla="*/ 2414589 w 2414589"/>
              <a:gd name="connsiteY18" fmla="*/ 4000501 h 4000501"/>
              <a:gd name="connsiteX0" fmla="*/ 0 w 2143126"/>
              <a:gd name="connsiteY0" fmla="*/ 0 h 3995738"/>
              <a:gd name="connsiteX1" fmla="*/ 171450 w 2143126"/>
              <a:gd name="connsiteY1" fmla="*/ 214313 h 3995738"/>
              <a:gd name="connsiteX2" fmla="*/ 585788 w 2143126"/>
              <a:gd name="connsiteY2" fmla="*/ 528638 h 3995738"/>
              <a:gd name="connsiteX3" fmla="*/ 738188 w 2143126"/>
              <a:gd name="connsiteY3" fmla="*/ 538163 h 3995738"/>
              <a:gd name="connsiteX4" fmla="*/ 1123950 w 2143126"/>
              <a:gd name="connsiteY4" fmla="*/ 823913 h 3995738"/>
              <a:gd name="connsiteX5" fmla="*/ 1443038 w 2143126"/>
              <a:gd name="connsiteY5" fmla="*/ 1185863 h 3995738"/>
              <a:gd name="connsiteX6" fmla="*/ 1724025 w 2143126"/>
              <a:gd name="connsiteY6" fmla="*/ 1752601 h 3995738"/>
              <a:gd name="connsiteX7" fmla="*/ 1676400 w 2143126"/>
              <a:gd name="connsiteY7" fmla="*/ 1885949 h 3995738"/>
              <a:gd name="connsiteX8" fmla="*/ 1781174 w 2143126"/>
              <a:gd name="connsiteY8" fmla="*/ 2185987 h 3995738"/>
              <a:gd name="connsiteX9" fmla="*/ 1781175 w 2143126"/>
              <a:gd name="connsiteY9" fmla="*/ 2328861 h 3995738"/>
              <a:gd name="connsiteX10" fmla="*/ 1619249 w 2143126"/>
              <a:gd name="connsiteY10" fmla="*/ 2462212 h 3995738"/>
              <a:gd name="connsiteX11" fmla="*/ 1457325 w 2143126"/>
              <a:gd name="connsiteY11" fmla="*/ 2471736 h 3995738"/>
              <a:gd name="connsiteX12" fmla="*/ 1357312 w 2143126"/>
              <a:gd name="connsiteY12" fmla="*/ 2566987 h 3995738"/>
              <a:gd name="connsiteX13" fmla="*/ 1650113 w 2143126"/>
              <a:gd name="connsiteY13" fmla="*/ 3061154 h 3995738"/>
              <a:gd name="connsiteX14" fmla="*/ 1624761 w 2143126"/>
              <a:gd name="connsiteY14" fmla="*/ 3144723 h 3995738"/>
              <a:gd name="connsiteX15" fmla="*/ 1869416 w 2143126"/>
              <a:gd name="connsiteY15" fmla="*/ 3464944 h 3995738"/>
              <a:gd name="connsiteX16" fmla="*/ 1857375 w 2143126"/>
              <a:gd name="connsiteY16" fmla="*/ 3700462 h 3995738"/>
              <a:gd name="connsiteX17" fmla="*/ 2143126 w 2143126"/>
              <a:gd name="connsiteY17" fmla="*/ 3995738 h 3995738"/>
              <a:gd name="connsiteX0" fmla="*/ 11726 w 2009596"/>
              <a:gd name="connsiteY0" fmla="*/ 0 h 4072432"/>
              <a:gd name="connsiteX1" fmla="*/ 37920 w 2009596"/>
              <a:gd name="connsiteY1" fmla="*/ 291007 h 4072432"/>
              <a:gd name="connsiteX2" fmla="*/ 452258 w 2009596"/>
              <a:gd name="connsiteY2" fmla="*/ 605332 h 4072432"/>
              <a:gd name="connsiteX3" fmla="*/ 604658 w 2009596"/>
              <a:gd name="connsiteY3" fmla="*/ 614857 h 4072432"/>
              <a:gd name="connsiteX4" fmla="*/ 990420 w 2009596"/>
              <a:gd name="connsiteY4" fmla="*/ 900607 h 4072432"/>
              <a:gd name="connsiteX5" fmla="*/ 1309508 w 2009596"/>
              <a:gd name="connsiteY5" fmla="*/ 1262557 h 4072432"/>
              <a:gd name="connsiteX6" fmla="*/ 1590495 w 2009596"/>
              <a:gd name="connsiteY6" fmla="*/ 1829295 h 4072432"/>
              <a:gd name="connsiteX7" fmla="*/ 1542870 w 2009596"/>
              <a:gd name="connsiteY7" fmla="*/ 1962643 h 4072432"/>
              <a:gd name="connsiteX8" fmla="*/ 1647644 w 2009596"/>
              <a:gd name="connsiteY8" fmla="*/ 2262681 h 4072432"/>
              <a:gd name="connsiteX9" fmla="*/ 1647645 w 2009596"/>
              <a:gd name="connsiteY9" fmla="*/ 2405555 h 4072432"/>
              <a:gd name="connsiteX10" fmla="*/ 1485719 w 2009596"/>
              <a:gd name="connsiteY10" fmla="*/ 2538906 h 4072432"/>
              <a:gd name="connsiteX11" fmla="*/ 1323795 w 2009596"/>
              <a:gd name="connsiteY11" fmla="*/ 2548430 h 4072432"/>
              <a:gd name="connsiteX12" fmla="*/ 1223782 w 2009596"/>
              <a:gd name="connsiteY12" fmla="*/ 2643681 h 4072432"/>
              <a:gd name="connsiteX13" fmla="*/ 1516583 w 2009596"/>
              <a:gd name="connsiteY13" fmla="*/ 3137848 h 4072432"/>
              <a:gd name="connsiteX14" fmla="*/ 1491231 w 2009596"/>
              <a:gd name="connsiteY14" fmla="*/ 3221417 h 4072432"/>
              <a:gd name="connsiteX15" fmla="*/ 1735886 w 2009596"/>
              <a:gd name="connsiteY15" fmla="*/ 3541638 h 4072432"/>
              <a:gd name="connsiteX16" fmla="*/ 1723845 w 2009596"/>
              <a:gd name="connsiteY16" fmla="*/ 3777156 h 4072432"/>
              <a:gd name="connsiteX17" fmla="*/ 2009596 w 2009596"/>
              <a:gd name="connsiteY17" fmla="*/ 4072432 h 4072432"/>
              <a:gd name="connsiteX0" fmla="*/ 0 w 1997870"/>
              <a:gd name="connsiteY0" fmla="*/ 0 h 4072432"/>
              <a:gd name="connsiteX1" fmla="*/ 215578 w 1997870"/>
              <a:gd name="connsiteY1" fmla="*/ 239127 h 4072432"/>
              <a:gd name="connsiteX2" fmla="*/ 440532 w 1997870"/>
              <a:gd name="connsiteY2" fmla="*/ 605332 h 4072432"/>
              <a:gd name="connsiteX3" fmla="*/ 592932 w 1997870"/>
              <a:gd name="connsiteY3" fmla="*/ 614857 h 4072432"/>
              <a:gd name="connsiteX4" fmla="*/ 978694 w 1997870"/>
              <a:gd name="connsiteY4" fmla="*/ 900607 h 4072432"/>
              <a:gd name="connsiteX5" fmla="*/ 1297782 w 1997870"/>
              <a:gd name="connsiteY5" fmla="*/ 1262557 h 4072432"/>
              <a:gd name="connsiteX6" fmla="*/ 1578769 w 1997870"/>
              <a:gd name="connsiteY6" fmla="*/ 1829295 h 4072432"/>
              <a:gd name="connsiteX7" fmla="*/ 1531144 w 1997870"/>
              <a:gd name="connsiteY7" fmla="*/ 1962643 h 4072432"/>
              <a:gd name="connsiteX8" fmla="*/ 1635918 w 1997870"/>
              <a:gd name="connsiteY8" fmla="*/ 2262681 h 4072432"/>
              <a:gd name="connsiteX9" fmla="*/ 1635919 w 1997870"/>
              <a:gd name="connsiteY9" fmla="*/ 2405555 h 4072432"/>
              <a:gd name="connsiteX10" fmla="*/ 1473993 w 1997870"/>
              <a:gd name="connsiteY10" fmla="*/ 2538906 h 4072432"/>
              <a:gd name="connsiteX11" fmla="*/ 1312069 w 1997870"/>
              <a:gd name="connsiteY11" fmla="*/ 2548430 h 4072432"/>
              <a:gd name="connsiteX12" fmla="*/ 1212056 w 1997870"/>
              <a:gd name="connsiteY12" fmla="*/ 2643681 h 4072432"/>
              <a:gd name="connsiteX13" fmla="*/ 1504857 w 1997870"/>
              <a:gd name="connsiteY13" fmla="*/ 3137848 h 4072432"/>
              <a:gd name="connsiteX14" fmla="*/ 1479505 w 1997870"/>
              <a:gd name="connsiteY14" fmla="*/ 3221417 h 4072432"/>
              <a:gd name="connsiteX15" fmla="*/ 1724160 w 1997870"/>
              <a:gd name="connsiteY15" fmla="*/ 3541638 h 4072432"/>
              <a:gd name="connsiteX16" fmla="*/ 1712119 w 1997870"/>
              <a:gd name="connsiteY16" fmla="*/ 3777156 h 4072432"/>
              <a:gd name="connsiteX17" fmla="*/ 1997870 w 1997870"/>
              <a:gd name="connsiteY17" fmla="*/ 4072432 h 4072432"/>
              <a:gd name="connsiteX0" fmla="*/ 0 w 1997870"/>
              <a:gd name="connsiteY0" fmla="*/ 0 h 4072432"/>
              <a:gd name="connsiteX1" fmla="*/ 215578 w 1997870"/>
              <a:gd name="connsiteY1" fmla="*/ 239127 h 4072432"/>
              <a:gd name="connsiteX2" fmla="*/ 447887 w 1997870"/>
              <a:gd name="connsiteY2" fmla="*/ 560219 h 4072432"/>
              <a:gd name="connsiteX3" fmla="*/ 592932 w 1997870"/>
              <a:gd name="connsiteY3" fmla="*/ 614857 h 4072432"/>
              <a:gd name="connsiteX4" fmla="*/ 978694 w 1997870"/>
              <a:gd name="connsiteY4" fmla="*/ 900607 h 4072432"/>
              <a:gd name="connsiteX5" fmla="*/ 1297782 w 1997870"/>
              <a:gd name="connsiteY5" fmla="*/ 1262557 h 4072432"/>
              <a:gd name="connsiteX6" fmla="*/ 1578769 w 1997870"/>
              <a:gd name="connsiteY6" fmla="*/ 1829295 h 4072432"/>
              <a:gd name="connsiteX7" fmla="*/ 1531144 w 1997870"/>
              <a:gd name="connsiteY7" fmla="*/ 1962643 h 4072432"/>
              <a:gd name="connsiteX8" fmla="*/ 1635918 w 1997870"/>
              <a:gd name="connsiteY8" fmla="*/ 2262681 h 4072432"/>
              <a:gd name="connsiteX9" fmla="*/ 1635919 w 1997870"/>
              <a:gd name="connsiteY9" fmla="*/ 2405555 h 4072432"/>
              <a:gd name="connsiteX10" fmla="*/ 1473993 w 1997870"/>
              <a:gd name="connsiteY10" fmla="*/ 2538906 h 4072432"/>
              <a:gd name="connsiteX11" fmla="*/ 1312069 w 1997870"/>
              <a:gd name="connsiteY11" fmla="*/ 2548430 h 4072432"/>
              <a:gd name="connsiteX12" fmla="*/ 1212056 w 1997870"/>
              <a:gd name="connsiteY12" fmla="*/ 2643681 h 4072432"/>
              <a:gd name="connsiteX13" fmla="*/ 1504857 w 1997870"/>
              <a:gd name="connsiteY13" fmla="*/ 3137848 h 4072432"/>
              <a:gd name="connsiteX14" fmla="*/ 1479505 w 1997870"/>
              <a:gd name="connsiteY14" fmla="*/ 3221417 h 4072432"/>
              <a:gd name="connsiteX15" fmla="*/ 1724160 w 1997870"/>
              <a:gd name="connsiteY15" fmla="*/ 3541638 h 4072432"/>
              <a:gd name="connsiteX16" fmla="*/ 1712119 w 1997870"/>
              <a:gd name="connsiteY16" fmla="*/ 3777156 h 4072432"/>
              <a:gd name="connsiteX17" fmla="*/ 1997870 w 1997870"/>
              <a:gd name="connsiteY17" fmla="*/ 4072432 h 4072432"/>
              <a:gd name="connsiteX0" fmla="*/ 0 w 1841583"/>
              <a:gd name="connsiteY0" fmla="*/ 0 h 3885212"/>
              <a:gd name="connsiteX1" fmla="*/ 215578 w 1841583"/>
              <a:gd name="connsiteY1" fmla="*/ 239127 h 3885212"/>
              <a:gd name="connsiteX2" fmla="*/ 447887 w 1841583"/>
              <a:gd name="connsiteY2" fmla="*/ 560219 h 3885212"/>
              <a:gd name="connsiteX3" fmla="*/ 592932 w 1841583"/>
              <a:gd name="connsiteY3" fmla="*/ 614857 h 3885212"/>
              <a:gd name="connsiteX4" fmla="*/ 978694 w 1841583"/>
              <a:gd name="connsiteY4" fmla="*/ 900607 h 3885212"/>
              <a:gd name="connsiteX5" fmla="*/ 1297782 w 1841583"/>
              <a:gd name="connsiteY5" fmla="*/ 1262557 h 3885212"/>
              <a:gd name="connsiteX6" fmla="*/ 1578769 w 1841583"/>
              <a:gd name="connsiteY6" fmla="*/ 1829295 h 3885212"/>
              <a:gd name="connsiteX7" fmla="*/ 1531144 w 1841583"/>
              <a:gd name="connsiteY7" fmla="*/ 1962643 h 3885212"/>
              <a:gd name="connsiteX8" fmla="*/ 1635918 w 1841583"/>
              <a:gd name="connsiteY8" fmla="*/ 2262681 h 3885212"/>
              <a:gd name="connsiteX9" fmla="*/ 1635919 w 1841583"/>
              <a:gd name="connsiteY9" fmla="*/ 2405555 h 3885212"/>
              <a:gd name="connsiteX10" fmla="*/ 1473993 w 1841583"/>
              <a:gd name="connsiteY10" fmla="*/ 2538906 h 3885212"/>
              <a:gd name="connsiteX11" fmla="*/ 1312069 w 1841583"/>
              <a:gd name="connsiteY11" fmla="*/ 2548430 h 3885212"/>
              <a:gd name="connsiteX12" fmla="*/ 1212056 w 1841583"/>
              <a:gd name="connsiteY12" fmla="*/ 2643681 h 3885212"/>
              <a:gd name="connsiteX13" fmla="*/ 1504857 w 1841583"/>
              <a:gd name="connsiteY13" fmla="*/ 3137848 h 3885212"/>
              <a:gd name="connsiteX14" fmla="*/ 1479505 w 1841583"/>
              <a:gd name="connsiteY14" fmla="*/ 3221417 h 3885212"/>
              <a:gd name="connsiteX15" fmla="*/ 1724160 w 1841583"/>
              <a:gd name="connsiteY15" fmla="*/ 3541638 h 3885212"/>
              <a:gd name="connsiteX16" fmla="*/ 1712119 w 1841583"/>
              <a:gd name="connsiteY16" fmla="*/ 3777156 h 3885212"/>
              <a:gd name="connsiteX17" fmla="*/ 1841583 w 1841583"/>
              <a:gd name="connsiteY17" fmla="*/ 3885212 h 3885212"/>
              <a:gd name="connsiteX0" fmla="*/ 0 w 1904098"/>
              <a:gd name="connsiteY0" fmla="*/ 0 h 3864911"/>
              <a:gd name="connsiteX1" fmla="*/ 215578 w 1904098"/>
              <a:gd name="connsiteY1" fmla="*/ 239127 h 3864911"/>
              <a:gd name="connsiteX2" fmla="*/ 447887 w 1904098"/>
              <a:gd name="connsiteY2" fmla="*/ 560219 h 3864911"/>
              <a:gd name="connsiteX3" fmla="*/ 592932 w 1904098"/>
              <a:gd name="connsiteY3" fmla="*/ 614857 h 3864911"/>
              <a:gd name="connsiteX4" fmla="*/ 978694 w 1904098"/>
              <a:gd name="connsiteY4" fmla="*/ 900607 h 3864911"/>
              <a:gd name="connsiteX5" fmla="*/ 1297782 w 1904098"/>
              <a:gd name="connsiteY5" fmla="*/ 1262557 h 3864911"/>
              <a:gd name="connsiteX6" fmla="*/ 1578769 w 1904098"/>
              <a:gd name="connsiteY6" fmla="*/ 1829295 h 3864911"/>
              <a:gd name="connsiteX7" fmla="*/ 1531144 w 1904098"/>
              <a:gd name="connsiteY7" fmla="*/ 1962643 h 3864911"/>
              <a:gd name="connsiteX8" fmla="*/ 1635918 w 1904098"/>
              <a:gd name="connsiteY8" fmla="*/ 2262681 h 3864911"/>
              <a:gd name="connsiteX9" fmla="*/ 1635919 w 1904098"/>
              <a:gd name="connsiteY9" fmla="*/ 2405555 h 3864911"/>
              <a:gd name="connsiteX10" fmla="*/ 1473993 w 1904098"/>
              <a:gd name="connsiteY10" fmla="*/ 2538906 h 3864911"/>
              <a:gd name="connsiteX11" fmla="*/ 1312069 w 1904098"/>
              <a:gd name="connsiteY11" fmla="*/ 2548430 h 3864911"/>
              <a:gd name="connsiteX12" fmla="*/ 1212056 w 1904098"/>
              <a:gd name="connsiteY12" fmla="*/ 2643681 h 3864911"/>
              <a:gd name="connsiteX13" fmla="*/ 1504857 w 1904098"/>
              <a:gd name="connsiteY13" fmla="*/ 3137848 h 3864911"/>
              <a:gd name="connsiteX14" fmla="*/ 1479505 w 1904098"/>
              <a:gd name="connsiteY14" fmla="*/ 3221417 h 3864911"/>
              <a:gd name="connsiteX15" fmla="*/ 1724160 w 1904098"/>
              <a:gd name="connsiteY15" fmla="*/ 3541638 h 3864911"/>
              <a:gd name="connsiteX16" fmla="*/ 1712119 w 1904098"/>
              <a:gd name="connsiteY16" fmla="*/ 3777156 h 3864911"/>
              <a:gd name="connsiteX17" fmla="*/ 1904098 w 1904098"/>
              <a:gd name="connsiteY17" fmla="*/ 3864911 h 3864911"/>
              <a:gd name="connsiteX0" fmla="*/ 0 w 1724160"/>
              <a:gd name="connsiteY0" fmla="*/ 0 h 3777156"/>
              <a:gd name="connsiteX1" fmla="*/ 215578 w 1724160"/>
              <a:gd name="connsiteY1" fmla="*/ 239127 h 3777156"/>
              <a:gd name="connsiteX2" fmla="*/ 447887 w 1724160"/>
              <a:gd name="connsiteY2" fmla="*/ 560219 h 3777156"/>
              <a:gd name="connsiteX3" fmla="*/ 592932 w 1724160"/>
              <a:gd name="connsiteY3" fmla="*/ 614857 h 3777156"/>
              <a:gd name="connsiteX4" fmla="*/ 978694 w 1724160"/>
              <a:gd name="connsiteY4" fmla="*/ 900607 h 3777156"/>
              <a:gd name="connsiteX5" fmla="*/ 1297782 w 1724160"/>
              <a:gd name="connsiteY5" fmla="*/ 1262557 h 3777156"/>
              <a:gd name="connsiteX6" fmla="*/ 1578769 w 1724160"/>
              <a:gd name="connsiteY6" fmla="*/ 1829295 h 3777156"/>
              <a:gd name="connsiteX7" fmla="*/ 1531144 w 1724160"/>
              <a:gd name="connsiteY7" fmla="*/ 1962643 h 3777156"/>
              <a:gd name="connsiteX8" fmla="*/ 1635918 w 1724160"/>
              <a:gd name="connsiteY8" fmla="*/ 2262681 h 3777156"/>
              <a:gd name="connsiteX9" fmla="*/ 1635919 w 1724160"/>
              <a:gd name="connsiteY9" fmla="*/ 2405555 h 3777156"/>
              <a:gd name="connsiteX10" fmla="*/ 1473993 w 1724160"/>
              <a:gd name="connsiteY10" fmla="*/ 2538906 h 3777156"/>
              <a:gd name="connsiteX11" fmla="*/ 1312069 w 1724160"/>
              <a:gd name="connsiteY11" fmla="*/ 2548430 h 3777156"/>
              <a:gd name="connsiteX12" fmla="*/ 1212056 w 1724160"/>
              <a:gd name="connsiteY12" fmla="*/ 2643681 h 3777156"/>
              <a:gd name="connsiteX13" fmla="*/ 1504857 w 1724160"/>
              <a:gd name="connsiteY13" fmla="*/ 3137848 h 3777156"/>
              <a:gd name="connsiteX14" fmla="*/ 1479505 w 1724160"/>
              <a:gd name="connsiteY14" fmla="*/ 3221417 h 3777156"/>
              <a:gd name="connsiteX15" fmla="*/ 1724160 w 1724160"/>
              <a:gd name="connsiteY15" fmla="*/ 3541638 h 3777156"/>
              <a:gd name="connsiteX16" fmla="*/ 1712119 w 1724160"/>
              <a:gd name="connsiteY16" fmla="*/ 3777156 h 3777156"/>
              <a:gd name="connsiteX0" fmla="*/ 0 w 1724160"/>
              <a:gd name="connsiteY0" fmla="*/ 0 h 3541638"/>
              <a:gd name="connsiteX1" fmla="*/ 215578 w 1724160"/>
              <a:gd name="connsiteY1" fmla="*/ 239127 h 3541638"/>
              <a:gd name="connsiteX2" fmla="*/ 447887 w 1724160"/>
              <a:gd name="connsiteY2" fmla="*/ 560219 h 3541638"/>
              <a:gd name="connsiteX3" fmla="*/ 592932 w 1724160"/>
              <a:gd name="connsiteY3" fmla="*/ 614857 h 3541638"/>
              <a:gd name="connsiteX4" fmla="*/ 978694 w 1724160"/>
              <a:gd name="connsiteY4" fmla="*/ 900607 h 3541638"/>
              <a:gd name="connsiteX5" fmla="*/ 1297782 w 1724160"/>
              <a:gd name="connsiteY5" fmla="*/ 1262557 h 3541638"/>
              <a:gd name="connsiteX6" fmla="*/ 1578769 w 1724160"/>
              <a:gd name="connsiteY6" fmla="*/ 1829295 h 3541638"/>
              <a:gd name="connsiteX7" fmla="*/ 1531144 w 1724160"/>
              <a:gd name="connsiteY7" fmla="*/ 1962643 h 3541638"/>
              <a:gd name="connsiteX8" fmla="*/ 1635918 w 1724160"/>
              <a:gd name="connsiteY8" fmla="*/ 2262681 h 3541638"/>
              <a:gd name="connsiteX9" fmla="*/ 1635919 w 1724160"/>
              <a:gd name="connsiteY9" fmla="*/ 2405555 h 3541638"/>
              <a:gd name="connsiteX10" fmla="*/ 1473993 w 1724160"/>
              <a:gd name="connsiteY10" fmla="*/ 2538906 h 3541638"/>
              <a:gd name="connsiteX11" fmla="*/ 1312069 w 1724160"/>
              <a:gd name="connsiteY11" fmla="*/ 2548430 h 3541638"/>
              <a:gd name="connsiteX12" fmla="*/ 1212056 w 1724160"/>
              <a:gd name="connsiteY12" fmla="*/ 2643681 h 3541638"/>
              <a:gd name="connsiteX13" fmla="*/ 1504857 w 1724160"/>
              <a:gd name="connsiteY13" fmla="*/ 3137848 h 3541638"/>
              <a:gd name="connsiteX14" fmla="*/ 1479505 w 1724160"/>
              <a:gd name="connsiteY14" fmla="*/ 3221417 h 3541638"/>
              <a:gd name="connsiteX15" fmla="*/ 1724160 w 1724160"/>
              <a:gd name="connsiteY15" fmla="*/ 3541638 h 3541638"/>
              <a:gd name="connsiteX0" fmla="*/ 0 w 1635919"/>
              <a:gd name="connsiteY0" fmla="*/ 0 h 3221416"/>
              <a:gd name="connsiteX1" fmla="*/ 215578 w 1635919"/>
              <a:gd name="connsiteY1" fmla="*/ 239127 h 3221416"/>
              <a:gd name="connsiteX2" fmla="*/ 447887 w 1635919"/>
              <a:gd name="connsiteY2" fmla="*/ 560219 h 3221416"/>
              <a:gd name="connsiteX3" fmla="*/ 592932 w 1635919"/>
              <a:gd name="connsiteY3" fmla="*/ 614857 h 3221416"/>
              <a:gd name="connsiteX4" fmla="*/ 978694 w 1635919"/>
              <a:gd name="connsiteY4" fmla="*/ 900607 h 3221416"/>
              <a:gd name="connsiteX5" fmla="*/ 1297782 w 1635919"/>
              <a:gd name="connsiteY5" fmla="*/ 1262557 h 3221416"/>
              <a:gd name="connsiteX6" fmla="*/ 1578769 w 1635919"/>
              <a:gd name="connsiteY6" fmla="*/ 1829295 h 3221416"/>
              <a:gd name="connsiteX7" fmla="*/ 1531144 w 1635919"/>
              <a:gd name="connsiteY7" fmla="*/ 1962643 h 3221416"/>
              <a:gd name="connsiteX8" fmla="*/ 1635918 w 1635919"/>
              <a:gd name="connsiteY8" fmla="*/ 2262681 h 3221416"/>
              <a:gd name="connsiteX9" fmla="*/ 1635919 w 1635919"/>
              <a:gd name="connsiteY9" fmla="*/ 2405555 h 3221416"/>
              <a:gd name="connsiteX10" fmla="*/ 1473993 w 1635919"/>
              <a:gd name="connsiteY10" fmla="*/ 2538906 h 3221416"/>
              <a:gd name="connsiteX11" fmla="*/ 1312069 w 1635919"/>
              <a:gd name="connsiteY11" fmla="*/ 2548430 h 3221416"/>
              <a:gd name="connsiteX12" fmla="*/ 1212056 w 1635919"/>
              <a:gd name="connsiteY12" fmla="*/ 2643681 h 3221416"/>
              <a:gd name="connsiteX13" fmla="*/ 1504857 w 1635919"/>
              <a:gd name="connsiteY13" fmla="*/ 3137848 h 3221416"/>
              <a:gd name="connsiteX14" fmla="*/ 1479505 w 1635919"/>
              <a:gd name="connsiteY14" fmla="*/ 3221417 h 3221416"/>
              <a:gd name="connsiteX0" fmla="*/ 0 w 1635919"/>
              <a:gd name="connsiteY0" fmla="*/ 0 h 3137848"/>
              <a:gd name="connsiteX1" fmla="*/ 215578 w 1635919"/>
              <a:gd name="connsiteY1" fmla="*/ 239127 h 3137848"/>
              <a:gd name="connsiteX2" fmla="*/ 447887 w 1635919"/>
              <a:gd name="connsiteY2" fmla="*/ 560219 h 3137848"/>
              <a:gd name="connsiteX3" fmla="*/ 592932 w 1635919"/>
              <a:gd name="connsiteY3" fmla="*/ 614857 h 3137848"/>
              <a:gd name="connsiteX4" fmla="*/ 978694 w 1635919"/>
              <a:gd name="connsiteY4" fmla="*/ 900607 h 3137848"/>
              <a:gd name="connsiteX5" fmla="*/ 1297782 w 1635919"/>
              <a:gd name="connsiteY5" fmla="*/ 1262557 h 3137848"/>
              <a:gd name="connsiteX6" fmla="*/ 1578769 w 1635919"/>
              <a:gd name="connsiteY6" fmla="*/ 1829295 h 3137848"/>
              <a:gd name="connsiteX7" fmla="*/ 1531144 w 1635919"/>
              <a:gd name="connsiteY7" fmla="*/ 1962643 h 3137848"/>
              <a:gd name="connsiteX8" fmla="*/ 1635918 w 1635919"/>
              <a:gd name="connsiteY8" fmla="*/ 2262681 h 3137848"/>
              <a:gd name="connsiteX9" fmla="*/ 1635919 w 1635919"/>
              <a:gd name="connsiteY9" fmla="*/ 2405555 h 3137848"/>
              <a:gd name="connsiteX10" fmla="*/ 1473993 w 1635919"/>
              <a:gd name="connsiteY10" fmla="*/ 2538906 h 3137848"/>
              <a:gd name="connsiteX11" fmla="*/ 1312069 w 1635919"/>
              <a:gd name="connsiteY11" fmla="*/ 2548430 h 3137848"/>
              <a:gd name="connsiteX12" fmla="*/ 1212056 w 1635919"/>
              <a:gd name="connsiteY12" fmla="*/ 2643681 h 3137848"/>
              <a:gd name="connsiteX13" fmla="*/ 1504857 w 1635919"/>
              <a:gd name="connsiteY13" fmla="*/ 3137848 h 3137848"/>
              <a:gd name="connsiteX0" fmla="*/ 0 w 1635919"/>
              <a:gd name="connsiteY0" fmla="*/ 0 h 2643682"/>
              <a:gd name="connsiteX1" fmla="*/ 215578 w 1635919"/>
              <a:gd name="connsiteY1" fmla="*/ 239127 h 2643682"/>
              <a:gd name="connsiteX2" fmla="*/ 447887 w 1635919"/>
              <a:gd name="connsiteY2" fmla="*/ 560219 h 2643682"/>
              <a:gd name="connsiteX3" fmla="*/ 592932 w 1635919"/>
              <a:gd name="connsiteY3" fmla="*/ 614857 h 2643682"/>
              <a:gd name="connsiteX4" fmla="*/ 978694 w 1635919"/>
              <a:gd name="connsiteY4" fmla="*/ 900607 h 2643682"/>
              <a:gd name="connsiteX5" fmla="*/ 1297782 w 1635919"/>
              <a:gd name="connsiteY5" fmla="*/ 1262557 h 2643682"/>
              <a:gd name="connsiteX6" fmla="*/ 1578769 w 1635919"/>
              <a:gd name="connsiteY6" fmla="*/ 1829295 h 2643682"/>
              <a:gd name="connsiteX7" fmla="*/ 1531144 w 1635919"/>
              <a:gd name="connsiteY7" fmla="*/ 1962643 h 2643682"/>
              <a:gd name="connsiteX8" fmla="*/ 1635918 w 1635919"/>
              <a:gd name="connsiteY8" fmla="*/ 2262681 h 2643682"/>
              <a:gd name="connsiteX9" fmla="*/ 1635919 w 1635919"/>
              <a:gd name="connsiteY9" fmla="*/ 2405555 h 2643682"/>
              <a:gd name="connsiteX10" fmla="*/ 1473993 w 1635919"/>
              <a:gd name="connsiteY10" fmla="*/ 2538906 h 2643682"/>
              <a:gd name="connsiteX11" fmla="*/ 1312069 w 1635919"/>
              <a:gd name="connsiteY11" fmla="*/ 2548430 h 2643682"/>
              <a:gd name="connsiteX12" fmla="*/ 1212056 w 1635919"/>
              <a:gd name="connsiteY12" fmla="*/ 2643681 h 2643682"/>
              <a:gd name="connsiteX0" fmla="*/ 0 w 1635919"/>
              <a:gd name="connsiteY0" fmla="*/ 0 h 2548430"/>
              <a:gd name="connsiteX1" fmla="*/ 215578 w 1635919"/>
              <a:gd name="connsiteY1" fmla="*/ 239127 h 2548430"/>
              <a:gd name="connsiteX2" fmla="*/ 447887 w 1635919"/>
              <a:gd name="connsiteY2" fmla="*/ 560219 h 2548430"/>
              <a:gd name="connsiteX3" fmla="*/ 592932 w 1635919"/>
              <a:gd name="connsiteY3" fmla="*/ 614857 h 2548430"/>
              <a:gd name="connsiteX4" fmla="*/ 978694 w 1635919"/>
              <a:gd name="connsiteY4" fmla="*/ 900607 h 2548430"/>
              <a:gd name="connsiteX5" fmla="*/ 1297782 w 1635919"/>
              <a:gd name="connsiteY5" fmla="*/ 1262557 h 2548430"/>
              <a:gd name="connsiteX6" fmla="*/ 1578769 w 1635919"/>
              <a:gd name="connsiteY6" fmla="*/ 1829295 h 2548430"/>
              <a:gd name="connsiteX7" fmla="*/ 1531144 w 1635919"/>
              <a:gd name="connsiteY7" fmla="*/ 1962643 h 2548430"/>
              <a:gd name="connsiteX8" fmla="*/ 1635918 w 1635919"/>
              <a:gd name="connsiteY8" fmla="*/ 2262681 h 2548430"/>
              <a:gd name="connsiteX9" fmla="*/ 1635919 w 1635919"/>
              <a:gd name="connsiteY9" fmla="*/ 2405555 h 2548430"/>
              <a:gd name="connsiteX10" fmla="*/ 1473993 w 1635919"/>
              <a:gd name="connsiteY10" fmla="*/ 2538906 h 2548430"/>
              <a:gd name="connsiteX11" fmla="*/ 1312069 w 1635919"/>
              <a:gd name="connsiteY11" fmla="*/ 2548430 h 2548430"/>
              <a:gd name="connsiteX0" fmla="*/ 0 w 1635919"/>
              <a:gd name="connsiteY0" fmla="*/ 0 h 2538906"/>
              <a:gd name="connsiteX1" fmla="*/ 215578 w 1635919"/>
              <a:gd name="connsiteY1" fmla="*/ 239127 h 2538906"/>
              <a:gd name="connsiteX2" fmla="*/ 447887 w 1635919"/>
              <a:gd name="connsiteY2" fmla="*/ 560219 h 2538906"/>
              <a:gd name="connsiteX3" fmla="*/ 592932 w 1635919"/>
              <a:gd name="connsiteY3" fmla="*/ 614857 h 2538906"/>
              <a:gd name="connsiteX4" fmla="*/ 978694 w 1635919"/>
              <a:gd name="connsiteY4" fmla="*/ 900607 h 2538906"/>
              <a:gd name="connsiteX5" fmla="*/ 1297782 w 1635919"/>
              <a:gd name="connsiteY5" fmla="*/ 1262557 h 2538906"/>
              <a:gd name="connsiteX6" fmla="*/ 1578769 w 1635919"/>
              <a:gd name="connsiteY6" fmla="*/ 1829295 h 2538906"/>
              <a:gd name="connsiteX7" fmla="*/ 1531144 w 1635919"/>
              <a:gd name="connsiteY7" fmla="*/ 1962643 h 2538906"/>
              <a:gd name="connsiteX8" fmla="*/ 1635918 w 1635919"/>
              <a:gd name="connsiteY8" fmla="*/ 2262681 h 2538906"/>
              <a:gd name="connsiteX9" fmla="*/ 1635919 w 1635919"/>
              <a:gd name="connsiteY9" fmla="*/ 2405555 h 2538906"/>
              <a:gd name="connsiteX10" fmla="*/ 1473993 w 1635919"/>
              <a:gd name="connsiteY10" fmla="*/ 2538906 h 2538906"/>
              <a:gd name="connsiteX0" fmla="*/ 0 w 1635919"/>
              <a:gd name="connsiteY0" fmla="*/ 0 h 2405554"/>
              <a:gd name="connsiteX1" fmla="*/ 215578 w 1635919"/>
              <a:gd name="connsiteY1" fmla="*/ 239127 h 2405554"/>
              <a:gd name="connsiteX2" fmla="*/ 447887 w 1635919"/>
              <a:gd name="connsiteY2" fmla="*/ 560219 h 2405554"/>
              <a:gd name="connsiteX3" fmla="*/ 592932 w 1635919"/>
              <a:gd name="connsiteY3" fmla="*/ 614857 h 2405554"/>
              <a:gd name="connsiteX4" fmla="*/ 978694 w 1635919"/>
              <a:gd name="connsiteY4" fmla="*/ 900607 h 2405554"/>
              <a:gd name="connsiteX5" fmla="*/ 1297782 w 1635919"/>
              <a:gd name="connsiteY5" fmla="*/ 1262557 h 2405554"/>
              <a:gd name="connsiteX6" fmla="*/ 1578769 w 1635919"/>
              <a:gd name="connsiteY6" fmla="*/ 1829295 h 2405554"/>
              <a:gd name="connsiteX7" fmla="*/ 1531144 w 1635919"/>
              <a:gd name="connsiteY7" fmla="*/ 1962643 h 2405554"/>
              <a:gd name="connsiteX8" fmla="*/ 1635918 w 1635919"/>
              <a:gd name="connsiteY8" fmla="*/ 2262681 h 2405554"/>
              <a:gd name="connsiteX9" fmla="*/ 1635919 w 1635919"/>
              <a:gd name="connsiteY9" fmla="*/ 2405555 h 2405554"/>
              <a:gd name="connsiteX0" fmla="*/ 0 w 1635918"/>
              <a:gd name="connsiteY0" fmla="*/ 0 h 2262682"/>
              <a:gd name="connsiteX1" fmla="*/ 215578 w 1635918"/>
              <a:gd name="connsiteY1" fmla="*/ 239127 h 2262682"/>
              <a:gd name="connsiteX2" fmla="*/ 447887 w 1635918"/>
              <a:gd name="connsiteY2" fmla="*/ 560219 h 2262682"/>
              <a:gd name="connsiteX3" fmla="*/ 592932 w 1635918"/>
              <a:gd name="connsiteY3" fmla="*/ 614857 h 2262682"/>
              <a:gd name="connsiteX4" fmla="*/ 978694 w 1635918"/>
              <a:gd name="connsiteY4" fmla="*/ 900607 h 2262682"/>
              <a:gd name="connsiteX5" fmla="*/ 1297782 w 1635918"/>
              <a:gd name="connsiteY5" fmla="*/ 1262557 h 2262682"/>
              <a:gd name="connsiteX6" fmla="*/ 1578769 w 1635918"/>
              <a:gd name="connsiteY6" fmla="*/ 1829295 h 2262682"/>
              <a:gd name="connsiteX7" fmla="*/ 1531144 w 1635918"/>
              <a:gd name="connsiteY7" fmla="*/ 1962643 h 2262682"/>
              <a:gd name="connsiteX8" fmla="*/ 1635918 w 1635918"/>
              <a:gd name="connsiteY8" fmla="*/ 2262681 h 2262682"/>
              <a:gd name="connsiteX0" fmla="*/ 0 w 1646957"/>
              <a:gd name="connsiteY0" fmla="*/ 0 h 2283151"/>
              <a:gd name="connsiteX1" fmla="*/ 215578 w 1646957"/>
              <a:gd name="connsiteY1" fmla="*/ 239127 h 2283151"/>
              <a:gd name="connsiteX2" fmla="*/ 447887 w 1646957"/>
              <a:gd name="connsiteY2" fmla="*/ 560219 h 2283151"/>
              <a:gd name="connsiteX3" fmla="*/ 592932 w 1646957"/>
              <a:gd name="connsiteY3" fmla="*/ 614857 h 2283151"/>
              <a:gd name="connsiteX4" fmla="*/ 978694 w 1646957"/>
              <a:gd name="connsiteY4" fmla="*/ 900607 h 2283151"/>
              <a:gd name="connsiteX5" fmla="*/ 1297782 w 1646957"/>
              <a:gd name="connsiteY5" fmla="*/ 1262557 h 2283151"/>
              <a:gd name="connsiteX6" fmla="*/ 1578769 w 1646957"/>
              <a:gd name="connsiteY6" fmla="*/ 1829295 h 2283151"/>
              <a:gd name="connsiteX7" fmla="*/ 1531144 w 1646957"/>
              <a:gd name="connsiteY7" fmla="*/ 1962643 h 2283151"/>
              <a:gd name="connsiteX8" fmla="*/ 1646957 w 1646957"/>
              <a:gd name="connsiteY8" fmla="*/ 2283150 h 2283151"/>
              <a:gd name="connsiteX0" fmla="*/ 0 w 1646957"/>
              <a:gd name="connsiteY0" fmla="*/ 0 h 2283150"/>
              <a:gd name="connsiteX1" fmla="*/ 215578 w 1646957"/>
              <a:gd name="connsiteY1" fmla="*/ 239127 h 2283150"/>
              <a:gd name="connsiteX2" fmla="*/ 447887 w 1646957"/>
              <a:gd name="connsiteY2" fmla="*/ 560219 h 2283150"/>
              <a:gd name="connsiteX3" fmla="*/ 592932 w 1646957"/>
              <a:gd name="connsiteY3" fmla="*/ 614857 h 2283150"/>
              <a:gd name="connsiteX4" fmla="*/ 978694 w 1646957"/>
              <a:gd name="connsiteY4" fmla="*/ 900607 h 2283150"/>
              <a:gd name="connsiteX5" fmla="*/ 1297782 w 1646957"/>
              <a:gd name="connsiteY5" fmla="*/ 1262557 h 2283150"/>
              <a:gd name="connsiteX6" fmla="*/ 1578769 w 1646957"/>
              <a:gd name="connsiteY6" fmla="*/ 1829295 h 2283150"/>
              <a:gd name="connsiteX7" fmla="*/ 1531144 w 1646957"/>
              <a:gd name="connsiteY7" fmla="*/ 1962643 h 2283150"/>
              <a:gd name="connsiteX8" fmla="*/ 1646957 w 1646957"/>
              <a:gd name="connsiteY8" fmla="*/ 2283150 h 2283150"/>
              <a:gd name="connsiteX0" fmla="*/ 0 w 1653515"/>
              <a:gd name="connsiteY0" fmla="*/ 0 h 2291495"/>
              <a:gd name="connsiteX1" fmla="*/ 215578 w 1653515"/>
              <a:gd name="connsiteY1" fmla="*/ 239127 h 2291495"/>
              <a:gd name="connsiteX2" fmla="*/ 447887 w 1653515"/>
              <a:gd name="connsiteY2" fmla="*/ 560219 h 2291495"/>
              <a:gd name="connsiteX3" fmla="*/ 592932 w 1653515"/>
              <a:gd name="connsiteY3" fmla="*/ 614857 h 2291495"/>
              <a:gd name="connsiteX4" fmla="*/ 978694 w 1653515"/>
              <a:gd name="connsiteY4" fmla="*/ 900607 h 2291495"/>
              <a:gd name="connsiteX5" fmla="*/ 1297782 w 1653515"/>
              <a:gd name="connsiteY5" fmla="*/ 1262557 h 2291495"/>
              <a:gd name="connsiteX6" fmla="*/ 1578769 w 1653515"/>
              <a:gd name="connsiteY6" fmla="*/ 1829295 h 2291495"/>
              <a:gd name="connsiteX7" fmla="*/ 1531144 w 1653515"/>
              <a:gd name="connsiteY7" fmla="*/ 1962643 h 2291495"/>
              <a:gd name="connsiteX8" fmla="*/ 1653515 w 1653515"/>
              <a:gd name="connsiteY8" fmla="*/ 2291496 h 2291495"/>
              <a:gd name="connsiteX0" fmla="*/ 0 w 1602974"/>
              <a:gd name="connsiteY0" fmla="*/ 0 h 2237455"/>
              <a:gd name="connsiteX1" fmla="*/ 165037 w 1602974"/>
              <a:gd name="connsiteY1" fmla="*/ 185085 h 2237455"/>
              <a:gd name="connsiteX2" fmla="*/ 397346 w 1602974"/>
              <a:gd name="connsiteY2" fmla="*/ 506177 h 2237455"/>
              <a:gd name="connsiteX3" fmla="*/ 542391 w 1602974"/>
              <a:gd name="connsiteY3" fmla="*/ 560815 h 2237455"/>
              <a:gd name="connsiteX4" fmla="*/ 928153 w 1602974"/>
              <a:gd name="connsiteY4" fmla="*/ 846565 h 2237455"/>
              <a:gd name="connsiteX5" fmla="*/ 1247241 w 1602974"/>
              <a:gd name="connsiteY5" fmla="*/ 1208515 h 2237455"/>
              <a:gd name="connsiteX6" fmla="*/ 1528228 w 1602974"/>
              <a:gd name="connsiteY6" fmla="*/ 1775253 h 2237455"/>
              <a:gd name="connsiteX7" fmla="*/ 1480603 w 1602974"/>
              <a:gd name="connsiteY7" fmla="*/ 1908601 h 2237455"/>
              <a:gd name="connsiteX8" fmla="*/ 1602974 w 1602974"/>
              <a:gd name="connsiteY8" fmla="*/ 2237454 h 2237455"/>
              <a:gd name="connsiteX0" fmla="*/ 0 w 1602974"/>
              <a:gd name="connsiteY0" fmla="*/ 0 h 2237454"/>
              <a:gd name="connsiteX1" fmla="*/ 165037 w 1602974"/>
              <a:gd name="connsiteY1" fmla="*/ 185085 h 2237454"/>
              <a:gd name="connsiteX2" fmla="*/ 397346 w 1602974"/>
              <a:gd name="connsiteY2" fmla="*/ 506177 h 2237454"/>
              <a:gd name="connsiteX3" fmla="*/ 542391 w 1602974"/>
              <a:gd name="connsiteY3" fmla="*/ 560815 h 2237454"/>
              <a:gd name="connsiteX4" fmla="*/ 928153 w 1602974"/>
              <a:gd name="connsiteY4" fmla="*/ 846565 h 2237454"/>
              <a:gd name="connsiteX5" fmla="*/ 1247241 w 1602974"/>
              <a:gd name="connsiteY5" fmla="*/ 1208515 h 2237454"/>
              <a:gd name="connsiteX6" fmla="*/ 1528228 w 1602974"/>
              <a:gd name="connsiteY6" fmla="*/ 1775253 h 2237454"/>
              <a:gd name="connsiteX7" fmla="*/ 1480603 w 1602974"/>
              <a:gd name="connsiteY7" fmla="*/ 1908601 h 2237454"/>
              <a:gd name="connsiteX8" fmla="*/ 1602974 w 1602974"/>
              <a:gd name="connsiteY8" fmla="*/ 2237454 h 2237454"/>
              <a:gd name="connsiteX0" fmla="*/ 0 w 1601532"/>
              <a:gd name="connsiteY0" fmla="*/ -1 h 2227911"/>
              <a:gd name="connsiteX1" fmla="*/ 163595 w 1601532"/>
              <a:gd name="connsiteY1" fmla="*/ 175542 h 2227911"/>
              <a:gd name="connsiteX2" fmla="*/ 395904 w 1601532"/>
              <a:gd name="connsiteY2" fmla="*/ 496634 h 2227911"/>
              <a:gd name="connsiteX3" fmla="*/ 540949 w 1601532"/>
              <a:gd name="connsiteY3" fmla="*/ 551272 h 2227911"/>
              <a:gd name="connsiteX4" fmla="*/ 926711 w 1601532"/>
              <a:gd name="connsiteY4" fmla="*/ 837022 h 2227911"/>
              <a:gd name="connsiteX5" fmla="*/ 1245799 w 1601532"/>
              <a:gd name="connsiteY5" fmla="*/ 1198972 h 2227911"/>
              <a:gd name="connsiteX6" fmla="*/ 1526786 w 1601532"/>
              <a:gd name="connsiteY6" fmla="*/ 1765710 h 2227911"/>
              <a:gd name="connsiteX7" fmla="*/ 1479161 w 1601532"/>
              <a:gd name="connsiteY7" fmla="*/ 1899058 h 2227911"/>
              <a:gd name="connsiteX8" fmla="*/ 1601532 w 1601532"/>
              <a:gd name="connsiteY8" fmla="*/ 2227911 h 2227911"/>
              <a:gd name="connsiteX0" fmla="*/ 0 w 1601532"/>
              <a:gd name="connsiteY0" fmla="*/ 0 h 2227912"/>
              <a:gd name="connsiteX1" fmla="*/ 163595 w 1601532"/>
              <a:gd name="connsiteY1" fmla="*/ 175543 h 2227912"/>
              <a:gd name="connsiteX2" fmla="*/ 395904 w 1601532"/>
              <a:gd name="connsiteY2" fmla="*/ 496635 h 2227912"/>
              <a:gd name="connsiteX3" fmla="*/ 540949 w 1601532"/>
              <a:gd name="connsiteY3" fmla="*/ 551273 h 2227912"/>
              <a:gd name="connsiteX4" fmla="*/ 926711 w 1601532"/>
              <a:gd name="connsiteY4" fmla="*/ 837023 h 2227912"/>
              <a:gd name="connsiteX5" fmla="*/ 1245799 w 1601532"/>
              <a:gd name="connsiteY5" fmla="*/ 1198973 h 2227912"/>
              <a:gd name="connsiteX6" fmla="*/ 1526786 w 1601532"/>
              <a:gd name="connsiteY6" fmla="*/ 1765711 h 2227912"/>
              <a:gd name="connsiteX7" fmla="*/ 1479161 w 1601532"/>
              <a:gd name="connsiteY7" fmla="*/ 1899059 h 2227912"/>
              <a:gd name="connsiteX8" fmla="*/ 1601532 w 1601532"/>
              <a:gd name="connsiteY8" fmla="*/ 2227912 h 2227912"/>
              <a:gd name="connsiteX0" fmla="*/ 0 w 1599609"/>
              <a:gd name="connsiteY0" fmla="*/ 0 h 2215191"/>
              <a:gd name="connsiteX1" fmla="*/ 161672 w 1599609"/>
              <a:gd name="connsiteY1" fmla="*/ 162822 h 2215191"/>
              <a:gd name="connsiteX2" fmla="*/ 393981 w 1599609"/>
              <a:gd name="connsiteY2" fmla="*/ 483914 h 2215191"/>
              <a:gd name="connsiteX3" fmla="*/ 539026 w 1599609"/>
              <a:gd name="connsiteY3" fmla="*/ 538552 h 2215191"/>
              <a:gd name="connsiteX4" fmla="*/ 924788 w 1599609"/>
              <a:gd name="connsiteY4" fmla="*/ 824302 h 2215191"/>
              <a:gd name="connsiteX5" fmla="*/ 1243876 w 1599609"/>
              <a:gd name="connsiteY5" fmla="*/ 1186252 h 2215191"/>
              <a:gd name="connsiteX6" fmla="*/ 1524863 w 1599609"/>
              <a:gd name="connsiteY6" fmla="*/ 1752990 h 2215191"/>
              <a:gd name="connsiteX7" fmla="*/ 1477238 w 1599609"/>
              <a:gd name="connsiteY7" fmla="*/ 1886338 h 2215191"/>
              <a:gd name="connsiteX8" fmla="*/ 1599609 w 1599609"/>
              <a:gd name="connsiteY8" fmla="*/ 2215191 h 2215191"/>
              <a:gd name="connsiteX0" fmla="*/ 0 w 1599609"/>
              <a:gd name="connsiteY0" fmla="*/ 0 h 2215191"/>
              <a:gd name="connsiteX1" fmla="*/ 161672 w 1599609"/>
              <a:gd name="connsiteY1" fmla="*/ 162822 h 2215191"/>
              <a:gd name="connsiteX2" fmla="*/ 393981 w 1599609"/>
              <a:gd name="connsiteY2" fmla="*/ 483914 h 2215191"/>
              <a:gd name="connsiteX3" fmla="*/ 539026 w 1599609"/>
              <a:gd name="connsiteY3" fmla="*/ 538552 h 2215191"/>
              <a:gd name="connsiteX4" fmla="*/ 924788 w 1599609"/>
              <a:gd name="connsiteY4" fmla="*/ 824302 h 2215191"/>
              <a:gd name="connsiteX5" fmla="*/ 1243876 w 1599609"/>
              <a:gd name="connsiteY5" fmla="*/ 1186252 h 2215191"/>
              <a:gd name="connsiteX6" fmla="*/ 1524863 w 1599609"/>
              <a:gd name="connsiteY6" fmla="*/ 1752990 h 2215191"/>
              <a:gd name="connsiteX7" fmla="*/ 1477238 w 1599609"/>
              <a:gd name="connsiteY7" fmla="*/ 1886338 h 2215191"/>
              <a:gd name="connsiteX8" fmla="*/ 1599609 w 1599609"/>
              <a:gd name="connsiteY8" fmla="*/ 2215191 h 2215191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5392 w 1607763"/>
              <a:gd name="connsiteY7" fmla="*/ 1887724 h 2216577"/>
              <a:gd name="connsiteX8" fmla="*/ 1607763 w 1607763"/>
              <a:gd name="connsiteY8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607763 w 1607763"/>
              <a:gd name="connsiteY8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607763 w 1607763"/>
              <a:gd name="connsiteY8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535349 w 1607763"/>
              <a:gd name="connsiteY8" fmla="*/ 2012549 h 2216577"/>
              <a:gd name="connsiteX9" fmla="*/ 1607763 w 1607763"/>
              <a:gd name="connsiteY9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535349 w 1607763"/>
              <a:gd name="connsiteY8" fmla="*/ 2012549 h 2216577"/>
              <a:gd name="connsiteX9" fmla="*/ 1558713 w 1607763"/>
              <a:gd name="connsiteY9" fmla="*/ 2105631 h 2216577"/>
              <a:gd name="connsiteX10" fmla="*/ 1607763 w 1607763"/>
              <a:gd name="connsiteY10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23017 w 1607763"/>
              <a:gd name="connsiteY6" fmla="*/ 1694788 h 2216577"/>
              <a:gd name="connsiteX7" fmla="*/ 1533017 w 1607763"/>
              <a:gd name="connsiteY7" fmla="*/ 1754376 h 2216577"/>
              <a:gd name="connsiteX8" fmla="*/ 1481313 w 1607763"/>
              <a:gd name="connsiteY8" fmla="*/ 1897021 h 2216577"/>
              <a:gd name="connsiteX9" fmla="*/ 1535349 w 1607763"/>
              <a:gd name="connsiteY9" fmla="*/ 2012549 h 2216577"/>
              <a:gd name="connsiteX10" fmla="*/ 1558713 w 1607763"/>
              <a:gd name="connsiteY10" fmla="*/ 2105631 h 2216577"/>
              <a:gd name="connsiteX11" fmla="*/ 1607763 w 1607763"/>
              <a:gd name="connsiteY11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841 w 1607763"/>
              <a:gd name="connsiteY4" fmla="*/ 839221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12183 w 1607763"/>
              <a:gd name="connsiteY2" fmla="*/ 482359 h 2216577"/>
              <a:gd name="connsiteX3" fmla="*/ 547180 w 1607763"/>
              <a:gd name="connsiteY3" fmla="*/ 539938 h 2216577"/>
              <a:gd name="connsiteX4" fmla="*/ 932841 w 1607763"/>
              <a:gd name="connsiteY4" fmla="*/ 839221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12183 w 1607763"/>
              <a:gd name="connsiteY2" fmla="*/ 482359 h 2216577"/>
              <a:gd name="connsiteX3" fmla="*/ 547180 w 1607763"/>
              <a:gd name="connsiteY3" fmla="*/ 539938 h 2216577"/>
              <a:gd name="connsiteX4" fmla="*/ 932841 w 1607763"/>
              <a:gd name="connsiteY4" fmla="*/ 839221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12183 w 1607763"/>
              <a:gd name="connsiteY2" fmla="*/ 482359 h 2216577"/>
              <a:gd name="connsiteX3" fmla="*/ 547180 w 1607763"/>
              <a:gd name="connsiteY3" fmla="*/ 539938 h 2216577"/>
              <a:gd name="connsiteX4" fmla="*/ 551191 w 1607763"/>
              <a:gd name="connsiteY4" fmla="*/ 550717 h 2216577"/>
              <a:gd name="connsiteX5" fmla="*/ 932841 w 1607763"/>
              <a:gd name="connsiteY5" fmla="*/ 839221 h 2216577"/>
              <a:gd name="connsiteX6" fmla="*/ 1261132 w 1607763"/>
              <a:gd name="connsiteY6" fmla="*/ 1176870 h 2216577"/>
              <a:gd name="connsiteX7" fmla="*/ 1348790 w 1607763"/>
              <a:gd name="connsiteY7" fmla="*/ 1400124 h 2216577"/>
              <a:gd name="connsiteX8" fmla="*/ 1523017 w 1607763"/>
              <a:gd name="connsiteY8" fmla="*/ 1694788 h 2216577"/>
              <a:gd name="connsiteX9" fmla="*/ 1533017 w 1607763"/>
              <a:gd name="connsiteY9" fmla="*/ 1754376 h 2216577"/>
              <a:gd name="connsiteX10" fmla="*/ 1481313 w 1607763"/>
              <a:gd name="connsiteY10" fmla="*/ 1897021 h 2216577"/>
              <a:gd name="connsiteX11" fmla="*/ 1535349 w 1607763"/>
              <a:gd name="connsiteY11" fmla="*/ 2012549 h 2216577"/>
              <a:gd name="connsiteX12" fmla="*/ 1558713 w 1607763"/>
              <a:gd name="connsiteY12" fmla="*/ 2105631 h 2216577"/>
              <a:gd name="connsiteX13" fmla="*/ 1607763 w 1607763"/>
              <a:gd name="connsiteY13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366224 w 1607763"/>
              <a:gd name="connsiteY2" fmla="*/ 396929 h 2216577"/>
              <a:gd name="connsiteX3" fmla="*/ 412183 w 1607763"/>
              <a:gd name="connsiteY3" fmla="*/ 482359 h 2216577"/>
              <a:gd name="connsiteX4" fmla="*/ 547180 w 1607763"/>
              <a:gd name="connsiteY4" fmla="*/ 539938 h 2216577"/>
              <a:gd name="connsiteX5" fmla="*/ 551191 w 1607763"/>
              <a:gd name="connsiteY5" fmla="*/ 550717 h 2216577"/>
              <a:gd name="connsiteX6" fmla="*/ 932841 w 1607763"/>
              <a:gd name="connsiteY6" fmla="*/ 839221 h 2216577"/>
              <a:gd name="connsiteX7" fmla="*/ 1261132 w 1607763"/>
              <a:gd name="connsiteY7" fmla="*/ 1176870 h 2216577"/>
              <a:gd name="connsiteX8" fmla="*/ 1348790 w 1607763"/>
              <a:gd name="connsiteY8" fmla="*/ 1400124 h 2216577"/>
              <a:gd name="connsiteX9" fmla="*/ 1523017 w 1607763"/>
              <a:gd name="connsiteY9" fmla="*/ 1694788 h 2216577"/>
              <a:gd name="connsiteX10" fmla="*/ 1533017 w 1607763"/>
              <a:gd name="connsiteY10" fmla="*/ 1754376 h 2216577"/>
              <a:gd name="connsiteX11" fmla="*/ 1481313 w 1607763"/>
              <a:gd name="connsiteY11" fmla="*/ 1897021 h 2216577"/>
              <a:gd name="connsiteX12" fmla="*/ 1535349 w 1607763"/>
              <a:gd name="connsiteY12" fmla="*/ 2012549 h 2216577"/>
              <a:gd name="connsiteX13" fmla="*/ 1558713 w 1607763"/>
              <a:gd name="connsiteY13" fmla="*/ 2105631 h 2216577"/>
              <a:gd name="connsiteX14" fmla="*/ 1607763 w 1607763"/>
              <a:gd name="connsiteY14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235893 w 1607763"/>
              <a:gd name="connsiteY2" fmla="*/ 264951 h 2216577"/>
              <a:gd name="connsiteX3" fmla="*/ 366224 w 1607763"/>
              <a:gd name="connsiteY3" fmla="*/ 396929 h 2216577"/>
              <a:gd name="connsiteX4" fmla="*/ 412183 w 1607763"/>
              <a:gd name="connsiteY4" fmla="*/ 482359 h 2216577"/>
              <a:gd name="connsiteX5" fmla="*/ 547180 w 1607763"/>
              <a:gd name="connsiteY5" fmla="*/ 539938 h 2216577"/>
              <a:gd name="connsiteX6" fmla="*/ 551191 w 1607763"/>
              <a:gd name="connsiteY6" fmla="*/ 550717 h 2216577"/>
              <a:gd name="connsiteX7" fmla="*/ 932841 w 1607763"/>
              <a:gd name="connsiteY7" fmla="*/ 839221 h 2216577"/>
              <a:gd name="connsiteX8" fmla="*/ 1261132 w 1607763"/>
              <a:gd name="connsiteY8" fmla="*/ 1176870 h 2216577"/>
              <a:gd name="connsiteX9" fmla="*/ 1348790 w 1607763"/>
              <a:gd name="connsiteY9" fmla="*/ 1400124 h 2216577"/>
              <a:gd name="connsiteX10" fmla="*/ 1523017 w 1607763"/>
              <a:gd name="connsiteY10" fmla="*/ 1694788 h 2216577"/>
              <a:gd name="connsiteX11" fmla="*/ 1533017 w 1607763"/>
              <a:gd name="connsiteY11" fmla="*/ 1754376 h 2216577"/>
              <a:gd name="connsiteX12" fmla="*/ 1481313 w 1607763"/>
              <a:gd name="connsiteY12" fmla="*/ 1897021 h 2216577"/>
              <a:gd name="connsiteX13" fmla="*/ 1535349 w 1607763"/>
              <a:gd name="connsiteY13" fmla="*/ 2012549 h 2216577"/>
              <a:gd name="connsiteX14" fmla="*/ 1558713 w 1607763"/>
              <a:gd name="connsiteY14" fmla="*/ 2105631 h 2216577"/>
              <a:gd name="connsiteX15" fmla="*/ 1607763 w 1607763"/>
              <a:gd name="connsiteY15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235893 w 1607763"/>
              <a:gd name="connsiteY2" fmla="*/ 264951 h 2216577"/>
              <a:gd name="connsiteX3" fmla="*/ 366224 w 1607763"/>
              <a:gd name="connsiteY3" fmla="*/ 396929 h 2216577"/>
              <a:gd name="connsiteX4" fmla="*/ 412183 w 1607763"/>
              <a:gd name="connsiteY4" fmla="*/ 482359 h 2216577"/>
              <a:gd name="connsiteX5" fmla="*/ 547180 w 1607763"/>
              <a:gd name="connsiteY5" fmla="*/ 539938 h 2216577"/>
              <a:gd name="connsiteX6" fmla="*/ 932841 w 1607763"/>
              <a:gd name="connsiteY6" fmla="*/ 839221 h 2216577"/>
              <a:gd name="connsiteX7" fmla="*/ 1261132 w 1607763"/>
              <a:gd name="connsiteY7" fmla="*/ 1176870 h 2216577"/>
              <a:gd name="connsiteX8" fmla="*/ 1348790 w 1607763"/>
              <a:gd name="connsiteY8" fmla="*/ 1400124 h 2216577"/>
              <a:gd name="connsiteX9" fmla="*/ 1523017 w 1607763"/>
              <a:gd name="connsiteY9" fmla="*/ 1694788 h 2216577"/>
              <a:gd name="connsiteX10" fmla="*/ 1533017 w 1607763"/>
              <a:gd name="connsiteY10" fmla="*/ 1754376 h 2216577"/>
              <a:gd name="connsiteX11" fmla="*/ 1481313 w 1607763"/>
              <a:gd name="connsiteY11" fmla="*/ 1897021 h 2216577"/>
              <a:gd name="connsiteX12" fmla="*/ 1535349 w 1607763"/>
              <a:gd name="connsiteY12" fmla="*/ 2012549 h 2216577"/>
              <a:gd name="connsiteX13" fmla="*/ 1558713 w 1607763"/>
              <a:gd name="connsiteY13" fmla="*/ 2105631 h 2216577"/>
              <a:gd name="connsiteX14" fmla="*/ 1607763 w 1607763"/>
              <a:gd name="connsiteY14" fmla="*/ 2216577 h 2216577"/>
              <a:gd name="connsiteX0" fmla="*/ 0 w 1558712"/>
              <a:gd name="connsiteY0" fmla="*/ 0 h 2105628"/>
              <a:gd name="connsiteX1" fmla="*/ 169826 w 1558712"/>
              <a:gd name="connsiteY1" fmla="*/ 164208 h 2105628"/>
              <a:gd name="connsiteX2" fmla="*/ 235893 w 1558712"/>
              <a:gd name="connsiteY2" fmla="*/ 264951 h 2105628"/>
              <a:gd name="connsiteX3" fmla="*/ 366224 w 1558712"/>
              <a:gd name="connsiteY3" fmla="*/ 396929 h 2105628"/>
              <a:gd name="connsiteX4" fmla="*/ 412183 w 1558712"/>
              <a:gd name="connsiteY4" fmla="*/ 482359 h 2105628"/>
              <a:gd name="connsiteX5" fmla="*/ 547180 w 1558712"/>
              <a:gd name="connsiteY5" fmla="*/ 539938 h 2105628"/>
              <a:gd name="connsiteX6" fmla="*/ 932841 w 1558712"/>
              <a:gd name="connsiteY6" fmla="*/ 839221 h 2105628"/>
              <a:gd name="connsiteX7" fmla="*/ 1261132 w 1558712"/>
              <a:gd name="connsiteY7" fmla="*/ 1176870 h 2105628"/>
              <a:gd name="connsiteX8" fmla="*/ 1348790 w 1558712"/>
              <a:gd name="connsiteY8" fmla="*/ 1400124 h 2105628"/>
              <a:gd name="connsiteX9" fmla="*/ 1523017 w 1558712"/>
              <a:gd name="connsiteY9" fmla="*/ 1694788 h 2105628"/>
              <a:gd name="connsiteX10" fmla="*/ 1533017 w 1558712"/>
              <a:gd name="connsiteY10" fmla="*/ 1754376 h 2105628"/>
              <a:gd name="connsiteX11" fmla="*/ 1481313 w 1558712"/>
              <a:gd name="connsiteY11" fmla="*/ 1897021 h 2105628"/>
              <a:gd name="connsiteX12" fmla="*/ 1535349 w 1558712"/>
              <a:gd name="connsiteY12" fmla="*/ 2012549 h 2105628"/>
              <a:gd name="connsiteX13" fmla="*/ 1558713 w 1558712"/>
              <a:gd name="connsiteY13" fmla="*/ 2105631 h 2105628"/>
              <a:gd name="connsiteX0" fmla="*/ 81752 w 1414984"/>
              <a:gd name="connsiteY0" fmla="*/ 2 h 2142987"/>
              <a:gd name="connsiteX1" fmla="*/ 26098 w 1414984"/>
              <a:gd name="connsiteY1" fmla="*/ 201562 h 2142987"/>
              <a:gd name="connsiteX2" fmla="*/ 92165 w 1414984"/>
              <a:gd name="connsiteY2" fmla="*/ 302305 h 2142987"/>
              <a:gd name="connsiteX3" fmla="*/ 222496 w 1414984"/>
              <a:gd name="connsiteY3" fmla="*/ 434283 h 2142987"/>
              <a:gd name="connsiteX4" fmla="*/ 268455 w 1414984"/>
              <a:gd name="connsiteY4" fmla="*/ 519713 h 2142987"/>
              <a:gd name="connsiteX5" fmla="*/ 403452 w 1414984"/>
              <a:gd name="connsiteY5" fmla="*/ 577292 h 2142987"/>
              <a:gd name="connsiteX6" fmla="*/ 789113 w 1414984"/>
              <a:gd name="connsiteY6" fmla="*/ 876575 h 2142987"/>
              <a:gd name="connsiteX7" fmla="*/ 1117404 w 1414984"/>
              <a:gd name="connsiteY7" fmla="*/ 1214224 h 2142987"/>
              <a:gd name="connsiteX8" fmla="*/ 1205062 w 1414984"/>
              <a:gd name="connsiteY8" fmla="*/ 1437478 h 2142987"/>
              <a:gd name="connsiteX9" fmla="*/ 1379289 w 1414984"/>
              <a:gd name="connsiteY9" fmla="*/ 1732142 h 2142987"/>
              <a:gd name="connsiteX10" fmla="*/ 1389289 w 1414984"/>
              <a:gd name="connsiteY10" fmla="*/ 1791730 h 2142987"/>
              <a:gd name="connsiteX11" fmla="*/ 1337585 w 1414984"/>
              <a:gd name="connsiteY11" fmla="*/ 1934375 h 2142987"/>
              <a:gd name="connsiteX12" fmla="*/ 1391621 w 1414984"/>
              <a:gd name="connsiteY12" fmla="*/ 2049903 h 2142987"/>
              <a:gd name="connsiteX13" fmla="*/ 1414985 w 1414984"/>
              <a:gd name="connsiteY13" fmla="*/ 2142985 h 2142987"/>
              <a:gd name="connsiteX0" fmla="*/ 0 w 1333232"/>
              <a:gd name="connsiteY0" fmla="*/ 2 h 2142987"/>
              <a:gd name="connsiteX1" fmla="*/ 95402 w 1333232"/>
              <a:gd name="connsiteY1" fmla="*/ 157336 h 2142987"/>
              <a:gd name="connsiteX2" fmla="*/ 10413 w 1333232"/>
              <a:gd name="connsiteY2" fmla="*/ 302305 h 2142987"/>
              <a:gd name="connsiteX3" fmla="*/ 140744 w 1333232"/>
              <a:gd name="connsiteY3" fmla="*/ 434283 h 2142987"/>
              <a:gd name="connsiteX4" fmla="*/ 186703 w 1333232"/>
              <a:gd name="connsiteY4" fmla="*/ 519713 h 2142987"/>
              <a:gd name="connsiteX5" fmla="*/ 321700 w 1333232"/>
              <a:gd name="connsiteY5" fmla="*/ 577292 h 2142987"/>
              <a:gd name="connsiteX6" fmla="*/ 707361 w 1333232"/>
              <a:gd name="connsiteY6" fmla="*/ 876575 h 2142987"/>
              <a:gd name="connsiteX7" fmla="*/ 1035652 w 1333232"/>
              <a:gd name="connsiteY7" fmla="*/ 1214224 h 2142987"/>
              <a:gd name="connsiteX8" fmla="*/ 1123310 w 1333232"/>
              <a:gd name="connsiteY8" fmla="*/ 1437478 h 2142987"/>
              <a:gd name="connsiteX9" fmla="*/ 1297537 w 1333232"/>
              <a:gd name="connsiteY9" fmla="*/ 1732142 h 2142987"/>
              <a:gd name="connsiteX10" fmla="*/ 1307537 w 1333232"/>
              <a:gd name="connsiteY10" fmla="*/ 1791730 h 2142987"/>
              <a:gd name="connsiteX11" fmla="*/ 1255833 w 1333232"/>
              <a:gd name="connsiteY11" fmla="*/ 1934375 h 2142987"/>
              <a:gd name="connsiteX12" fmla="*/ 1309869 w 1333232"/>
              <a:gd name="connsiteY12" fmla="*/ 2049903 h 2142987"/>
              <a:gd name="connsiteX13" fmla="*/ 1333233 w 1333232"/>
              <a:gd name="connsiteY13" fmla="*/ 2142985 h 2142987"/>
              <a:gd name="connsiteX0" fmla="*/ 0 w 1333232"/>
              <a:gd name="connsiteY0" fmla="*/ 2 h 2142987"/>
              <a:gd name="connsiteX1" fmla="*/ 95402 w 1333232"/>
              <a:gd name="connsiteY1" fmla="*/ 157336 h 2142987"/>
              <a:gd name="connsiteX2" fmla="*/ 83167 w 1333232"/>
              <a:gd name="connsiteY2" fmla="*/ 295341 h 2142987"/>
              <a:gd name="connsiteX3" fmla="*/ 140744 w 1333232"/>
              <a:gd name="connsiteY3" fmla="*/ 434283 h 2142987"/>
              <a:gd name="connsiteX4" fmla="*/ 186703 w 1333232"/>
              <a:gd name="connsiteY4" fmla="*/ 519713 h 2142987"/>
              <a:gd name="connsiteX5" fmla="*/ 321700 w 1333232"/>
              <a:gd name="connsiteY5" fmla="*/ 577292 h 2142987"/>
              <a:gd name="connsiteX6" fmla="*/ 707361 w 1333232"/>
              <a:gd name="connsiteY6" fmla="*/ 876575 h 2142987"/>
              <a:gd name="connsiteX7" fmla="*/ 1035652 w 1333232"/>
              <a:gd name="connsiteY7" fmla="*/ 1214224 h 2142987"/>
              <a:gd name="connsiteX8" fmla="*/ 1123310 w 1333232"/>
              <a:gd name="connsiteY8" fmla="*/ 1437478 h 2142987"/>
              <a:gd name="connsiteX9" fmla="*/ 1297537 w 1333232"/>
              <a:gd name="connsiteY9" fmla="*/ 1732142 h 2142987"/>
              <a:gd name="connsiteX10" fmla="*/ 1307537 w 1333232"/>
              <a:gd name="connsiteY10" fmla="*/ 1791730 h 2142987"/>
              <a:gd name="connsiteX11" fmla="*/ 1255833 w 1333232"/>
              <a:gd name="connsiteY11" fmla="*/ 1934375 h 2142987"/>
              <a:gd name="connsiteX12" fmla="*/ 1309869 w 1333232"/>
              <a:gd name="connsiteY12" fmla="*/ 2049903 h 2142987"/>
              <a:gd name="connsiteX13" fmla="*/ 1333233 w 1333232"/>
              <a:gd name="connsiteY13" fmla="*/ 2142985 h 2142987"/>
              <a:gd name="connsiteX0" fmla="*/ 0 w 1333232"/>
              <a:gd name="connsiteY0" fmla="*/ 2 h 2142987"/>
              <a:gd name="connsiteX1" fmla="*/ 95402 w 1333232"/>
              <a:gd name="connsiteY1" fmla="*/ 157336 h 2142987"/>
              <a:gd name="connsiteX2" fmla="*/ 83167 w 1333232"/>
              <a:gd name="connsiteY2" fmla="*/ 295341 h 2142987"/>
              <a:gd name="connsiteX3" fmla="*/ 140744 w 1333232"/>
              <a:gd name="connsiteY3" fmla="*/ 434283 h 2142987"/>
              <a:gd name="connsiteX4" fmla="*/ 321700 w 1333232"/>
              <a:gd name="connsiteY4" fmla="*/ 577292 h 2142987"/>
              <a:gd name="connsiteX5" fmla="*/ 707361 w 1333232"/>
              <a:gd name="connsiteY5" fmla="*/ 876575 h 2142987"/>
              <a:gd name="connsiteX6" fmla="*/ 1035652 w 1333232"/>
              <a:gd name="connsiteY6" fmla="*/ 1214224 h 2142987"/>
              <a:gd name="connsiteX7" fmla="*/ 1123310 w 1333232"/>
              <a:gd name="connsiteY7" fmla="*/ 1437478 h 2142987"/>
              <a:gd name="connsiteX8" fmla="*/ 1297537 w 1333232"/>
              <a:gd name="connsiteY8" fmla="*/ 1732142 h 2142987"/>
              <a:gd name="connsiteX9" fmla="*/ 1307537 w 1333232"/>
              <a:gd name="connsiteY9" fmla="*/ 1791730 h 2142987"/>
              <a:gd name="connsiteX10" fmla="*/ 1255833 w 1333232"/>
              <a:gd name="connsiteY10" fmla="*/ 1934375 h 2142987"/>
              <a:gd name="connsiteX11" fmla="*/ 1309869 w 1333232"/>
              <a:gd name="connsiteY11" fmla="*/ 2049903 h 2142987"/>
              <a:gd name="connsiteX12" fmla="*/ 1333233 w 1333232"/>
              <a:gd name="connsiteY12" fmla="*/ 2142985 h 2142987"/>
              <a:gd name="connsiteX0" fmla="*/ 0 w 1333232"/>
              <a:gd name="connsiteY0" fmla="*/ 2 h 2142987"/>
              <a:gd name="connsiteX1" fmla="*/ 95402 w 1333232"/>
              <a:gd name="connsiteY1" fmla="*/ 157336 h 2142987"/>
              <a:gd name="connsiteX2" fmla="*/ 83167 w 1333232"/>
              <a:gd name="connsiteY2" fmla="*/ 295341 h 2142987"/>
              <a:gd name="connsiteX3" fmla="*/ 321700 w 1333232"/>
              <a:gd name="connsiteY3" fmla="*/ 577292 h 2142987"/>
              <a:gd name="connsiteX4" fmla="*/ 707361 w 1333232"/>
              <a:gd name="connsiteY4" fmla="*/ 876575 h 2142987"/>
              <a:gd name="connsiteX5" fmla="*/ 1035652 w 1333232"/>
              <a:gd name="connsiteY5" fmla="*/ 1214224 h 2142987"/>
              <a:gd name="connsiteX6" fmla="*/ 1123310 w 1333232"/>
              <a:gd name="connsiteY6" fmla="*/ 1437478 h 2142987"/>
              <a:gd name="connsiteX7" fmla="*/ 1297537 w 1333232"/>
              <a:gd name="connsiteY7" fmla="*/ 1732142 h 2142987"/>
              <a:gd name="connsiteX8" fmla="*/ 1307537 w 1333232"/>
              <a:gd name="connsiteY8" fmla="*/ 1791730 h 2142987"/>
              <a:gd name="connsiteX9" fmla="*/ 1255833 w 1333232"/>
              <a:gd name="connsiteY9" fmla="*/ 1934375 h 2142987"/>
              <a:gd name="connsiteX10" fmla="*/ 1309869 w 1333232"/>
              <a:gd name="connsiteY10" fmla="*/ 2049903 h 2142987"/>
              <a:gd name="connsiteX11" fmla="*/ 1333233 w 1333232"/>
              <a:gd name="connsiteY11" fmla="*/ 2142985 h 2142987"/>
              <a:gd name="connsiteX0" fmla="*/ 0 w 1333232"/>
              <a:gd name="connsiteY0" fmla="*/ 2 h 2142987"/>
              <a:gd name="connsiteX1" fmla="*/ 95402 w 1333232"/>
              <a:gd name="connsiteY1" fmla="*/ 157336 h 2142987"/>
              <a:gd name="connsiteX2" fmla="*/ 321700 w 1333232"/>
              <a:gd name="connsiteY2" fmla="*/ 577292 h 2142987"/>
              <a:gd name="connsiteX3" fmla="*/ 707361 w 1333232"/>
              <a:gd name="connsiteY3" fmla="*/ 876575 h 2142987"/>
              <a:gd name="connsiteX4" fmla="*/ 1035652 w 1333232"/>
              <a:gd name="connsiteY4" fmla="*/ 1214224 h 2142987"/>
              <a:gd name="connsiteX5" fmla="*/ 1123310 w 1333232"/>
              <a:gd name="connsiteY5" fmla="*/ 1437478 h 2142987"/>
              <a:gd name="connsiteX6" fmla="*/ 1297537 w 1333232"/>
              <a:gd name="connsiteY6" fmla="*/ 1732142 h 2142987"/>
              <a:gd name="connsiteX7" fmla="*/ 1307537 w 1333232"/>
              <a:gd name="connsiteY7" fmla="*/ 1791730 h 2142987"/>
              <a:gd name="connsiteX8" fmla="*/ 1255833 w 1333232"/>
              <a:gd name="connsiteY8" fmla="*/ 1934375 h 2142987"/>
              <a:gd name="connsiteX9" fmla="*/ 1309869 w 1333232"/>
              <a:gd name="connsiteY9" fmla="*/ 2049903 h 2142987"/>
              <a:gd name="connsiteX10" fmla="*/ 1333233 w 1333232"/>
              <a:gd name="connsiteY10" fmla="*/ 2142985 h 2142987"/>
              <a:gd name="connsiteX0" fmla="*/ 1 w 1356009"/>
              <a:gd name="connsiteY0" fmla="*/ -2 h 2179317"/>
              <a:gd name="connsiteX1" fmla="*/ 118179 w 1356009"/>
              <a:gd name="connsiteY1" fmla="*/ 193666 h 2179317"/>
              <a:gd name="connsiteX2" fmla="*/ 344477 w 1356009"/>
              <a:gd name="connsiteY2" fmla="*/ 613622 h 2179317"/>
              <a:gd name="connsiteX3" fmla="*/ 730138 w 1356009"/>
              <a:gd name="connsiteY3" fmla="*/ 912905 h 2179317"/>
              <a:gd name="connsiteX4" fmla="*/ 1058429 w 1356009"/>
              <a:gd name="connsiteY4" fmla="*/ 1250554 h 2179317"/>
              <a:gd name="connsiteX5" fmla="*/ 1146087 w 1356009"/>
              <a:gd name="connsiteY5" fmla="*/ 1473808 h 2179317"/>
              <a:gd name="connsiteX6" fmla="*/ 1320314 w 1356009"/>
              <a:gd name="connsiteY6" fmla="*/ 1768472 h 2179317"/>
              <a:gd name="connsiteX7" fmla="*/ 1330314 w 1356009"/>
              <a:gd name="connsiteY7" fmla="*/ 1828060 h 2179317"/>
              <a:gd name="connsiteX8" fmla="*/ 1278610 w 1356009"/>
              <a:gd name="connsiteY8" fmla="*/ 1970705 h 2179317"/>
              <a:gd name="connsiteX9" fmla="*/ 1332646 w 1356009"/>
              <a:gd name="connsiteY9" fmla="*/ 2086233 h 2179317"/>
              <a:gd name="connsiteX10" fmla="*/ 1356010 w 1356009"/>
              <a:gd name="connsiteY10" fmla="*/ 2179315 h 2179317"/>
              <a:gd name="connsiteX0" fmla="*/ 1 w 1356009"/>
              <a:gd name="connsiteY0" fmla="*/ -2 h 2179317"/>
              <a:gd name="connsiteX1" fmla="*/ 118179 w 1356009"/>
              <a:gd name="connsiteY1" fmla="*/ 193666 h 2179317"/>
              <a:gd name="connsiteX2" fmla="*/ 344477 w 1356009"/>
              <a:gd name="connsiteY2" fmla="*/ 613622 h 2179317"/>
              <a:gd name="connsiteX3" fmla="*/ 730138 w 1356009"/>
              <a:gd name="connsiteY3" fmla="*/ 912905 h 2179317"/>
              <a:gd name="connsiteX4" fmla="*/ 1058429 w 1356009"/>
              <a:gd name="connsiteY4" fmla="*/ 1250554 h 2179317"/>
              <a:gd name="connsiteX5" fmla="*/ 1146087 w 1356009"/>
              <a:gd name="connsiteY5" fmla="*/ 1473808 h 2179317"/>
              <a:gd name="connsiteX6" fmla="*/ 1320314 w 1356009"/>
              <a:gd name="connsiteY6" fmla="*/ 1768472 h 2179317"/>
              <a:gd name="connsiteX7" fmla="*/ 1330314 w 1356009"/>
              <a:gd name="connsiteY7" fmla="*/ 1828060 h 2179317"/>
              <a:gd name="connsiteX8" fmla="*/ 1332646 w 1356009"/>
              <a:gd name="connsiteY8" fmla="*/ 2086233 h 2179317"/>
              <a:gd name="connsiteX9" fmla="*/ 1356010 w 1356009"/>
              <a:gd name="connsiteY9" fmla="*/ 2179315 h 2179317"/>
              <a:gd name="connsiteX0" fmla="*/ 1 w 1356009"/>
              <a:gd name="connsiteY0" fmla="*/ -2 h 2179317"/>
              <a:gd name="connsiteX1" fmla="*/ 118179 w 1356009"/>
              <a:gd name="connsiteY1" fmla="*/ 193666 h 2179317"/>
              <a:gd name="connsiteX2" fmla="*/ 344477 w 1356009"/>
              <a:gd name="connsiteY2" fmla="*/ 613622 h 2179317"/>
              <a:gd name="connsiteX3" fmla="*/ 730138 w 1356009"/>
              <a:gd name="connsiteY3" fmla="*/ 912905 h 2179317"/>
              <a:gd name="connsiteX4" fmla="*/ 1058429 w 1356009"/>
              <a:gd name="connsiteY4" fmla="*/ 1250554 h 2179317"/>
              <a:gd name="connsiteX5" fmla="*/ 1146087 w 1356009"/>
              <a:gd name="connsiteY5" fmla="*/ 1473808 h 2179317"/>
              <a:gd name="connsiteX6" fmla="*/ 1320314 w 1356009"/>
              <a:gd name="connsiteY6" fmla="*/ 1768472 h 2179317"/>
              <a:gd name="connsiteX7" fmla="*/ 1332646 w 1356009"/>
              <a:gd name="connsiteY7" fmla="*/ 2086233 h 2179317"/>
              <a:gd name="connsiteX8" fmla="*/ 1356010 w 1356009"/>
              <a:gd name="connsiteY8" fmla="*/ 2179315 h 2179317"/>
              <a:gd name="connsiteX0" fmla="*/ 1 w 1356009"/>
              <a:gd name="connsiteY0" fmla="*/ -2 h 2179317"/>
              <a:gd name="connsiteX1" fmla="*/ 118179 w 1356009"/>
              <a:gd name="connsiteY1" fmla="*/ 193666 h 2179317"/>
              <a:gd name="connsiteX2" fmla="*/ 344477 w 1356009"/>
              <a:gd name="connsiteY2" fmla="*/ 613622 h 2179317"/>
              <a:gd name="connsiteX3" fmla="*/ 730138 w 1356009"/>
              <a:gd name="connsiteY3" fmla="*/ 912905 h 2179317"/>
              <a:gd name="connsiteX4" fmla="*/ 1058429 w 1356009"/>
              <a:gd name="connsiteY4" fmla="*/ 1250554 h 2179317"/>
              <a:gd name="connsiteX5" fmla="*/ 1146087 w 1356009"/>
              <a:gd name="connsiteY5" fmla="*/ 1473808 h 2179317"/>
              <a:gd name="connsiteX6" fmla="*/ 1320314 w 1356009"/>
              <a:gd name="connsiteY6" fmla="*/ 1768472 h 2179317"/>
              <a:gd name="connsiteX7" fmla="*/ 1356010 w 1356009"/>
              <a:gd name="connsiteY7" fmla="*/ 2179315 h 2179317"/>
              <a:gd name="connsiteX0" fmla="*/ 1 w 1320315"/>
              <a:gd name="connsiteY0" fmla="*/ -2 h 1768470"/>
              <a:gd name="connsiteX1" fmla="*/ 118179 w 1320315"/>
              <a:gd name="connsiteY1" fmla="*/ 193666 h 1768470"/>
              <a:gd name="connsiteX2" fmla="*/ 344477 w 1320315"/>
              <a:gd name="connsiteY2" fmla="*/ 613622 h 1768470"/>
              <a:gd name="connsiteX3" fmla="*/ 730138 w 1320315"/>
              <a:gd name="connsiteY3" fmla="*/ 912905 h 1768470"/>
              <a:gd name="connsiteX4" fmla="*/ 1058429 w 1320315"/>
              <a:gd name="connsiteY4" fmla="*/ 1250554 h 1768470"/>
              <a:gd name="connsiteX5" fmla="*/ 1146087 w 1320315"/>
              <a:gd name="connsiteY5" fmla="*/ 1473808 h 1768470"/>
              <a:gd name="connsiteX6" fmla="*/ 1320314 w 1320315"/>
              <a:gd name="connsiteY6" fmla="*/ 1768472 h 1768470"/>
              <a:gd name="connsiteX0" fmla="*/ 1 w 1146088"/>
              <a:gd name="connsiteY0" fmla="*/ -2 h 1473806"/>
              <a:gd name="connsiteX1" fmla="*/ 118179 w 1146088"/>
              <a:gd name="connsiteY1" fmla="*/ 193666 h 1473806"/>
              <a:gd name="connsiteX2" fmla="*/ 344477 w 1146088"/>
              <a:gd name="connsiteY2" fmla="*/ 613622 h 1473806"/>
              <a:gd name="connsiteX3" fmla="*/ 730138 w 1146088"/>
              <a:gd name="connsiteY3" fmla="*/ 912905 h 1473806"/>
              <a:gd name="connsiteX4" fmla="*/ 1058429 w 1146088"/>
              <a:gd name="connsiteY4" fmla="*/ 1250554 h 1473806"/>
              <a:gd name="connsiteX5" fmla="*/ 1146087 w 1146088"/>
              <a:gd name="connsiteY5" fmla="*/ 1473808 h 1473806"/>
              <a:gd name="connsiteX0" fmla="*/ 1 w 1058428"/>
              <a:gd name="connsiteY0" fmla="*/ -2 h 1250554"/>
              <a:gd name="connsiteX1" fmla="*/ 118179 w 1058428"/>
              <a:gd name="connsiteY1" fmla="*/ 193666 h 1250554"/>
              <a:gd name="connsiteX2" fmla="*/ 344477 w 1058428"/>
              <a:gd name="connsiteY2" fmla="*/ 613622 h 1250554"/>
              <a:gd name="connsiteX3" fmla="*/ 730138 w 1058428"/>
              <a:gd name="connsiteY3" fmla="*/ 912905 h 1250554"/>
              <a:gd name="connsiteX4" fmla="*/ 1058429 w 1058428"/>
              <a:gd name="connsiteY4" fmla="*/ 1250554 h 1250554"/>
              <a:gd name="connsiteX0" fmla="*/ 1 w 730138"/>
              <a:gd name="connsiteY0" fmla="*/ -2 h 912905"/>
              <a:gd name="connsiteX1" fmla="*/ 118179 w 730138"/>
              <a:gd name="connsiteY1" fmla="*/ 193666 h 912905"/>
              <a:gd name="connsiteX2" fmla="*/ 344477 w 730138"/>
              <a:gd name="connsiteY2" fmla="*/ 613622 h 912905"/>
              <a:gd name="connsiteX3" fmla="*/ 730138 w 730138"/>
              <a:gd name="connsiteY3" fmla="*/ 912905 h 912905"/>
              <a:gd name="connsiteX0" fmla="*/ 1 w 538598"/>
              <a:gd name="connsiteY0" fmla="*/ -2 h 1155298"/>
              <a:gd name="connsiteX1" fmla="*/ 118179 w 538598"/>
              <a:gd name="connsiteY1" fmla="*/ 193666 h 1155298"/>
              <a:gd name="connsiteX2" fmla="*/ 344477 w 538598"/>
              <a:gd name="connsiteY2" fmla="*/ 613622 h 1155298"/>
              <a:gd name="connsiteX3" fmla="*/ 538599 w 538598"/>
              <a:gd name="connsiteY3" fmla="*/ 1155297 h 1155298"/>
              <a:gd name="connsiteX0" fmla="*/ 1 w 538598"/>
              <a:gd name="connsiteY0" fmla="*/ -2 h 1155298"/>
              <a:gd name="connsiteX1" fmla="*/ 118179 w 538598"/>
              <a:gd name="connsiteY1" fmla="*/ 193666 h 1155298"/>
              <a:gd name="connsiteX2" fmla="*/ 291164 w 538598"/>
              <a:gd name="connsiteY2" fmla="*/ 629233 h 1155298"/>
              <a:gd name="connsiteX3" fmla="*/ 538599 w 538598"/>
              <a:gd name="connsiteY3" fmla="*/ 1155297 h 1155298"/>
              <a:gd name="connsiteX0" fmla="*/ 1 w 514147"/>
              <a:gd name="connsiteY0" fmla="*/ -2 h 1105132"/>
              <a:gd name="connsiteX1" fmla="*/ 118179 w 514147"/>
              <a:gd name="connsiteY1" fmla="*/ 193666 h 1105132"/>
              <a:gd name="connsiteX2" fmla="*/ 291164 w 514147"/>
              <a:gd name="connsiteY2" fmla="*/ 629233 h 1105132"/>
              <a:gd name="connsiteX3" fmla="*/ 514145 w 514147"/>
              <a:gd name="connsiteY3" fmla="*/ 1105132 h 1105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147" h="1105132">
                <a:moveTo>
                  <a:pt x="1" y="-2"/>
                </a:moveTo>
                <a:cubicBezTo>
                  <a:pt x="58727" y="11795"/>
                  <a:pt x="20548" y="105560"/>
                  <a:pt x="118179" y="193666"/>
                </a:cubicBezTo>
                <a:cubicBezTo>
                  <a:pt x="171796" y="289881"/>
                  <a:pt x="189171" y="509360"/>
                  <a:pt x="291164" y="629233"/>
                </a:cubicBezTo>
                <a:cubicBezTo>
                  <a:pt x="377940" y="688710"/>
                  <a:pt x="395153" y="998977"/>
                  <a:pt x="514145" y="1105132"/>
                </a:cubicBezTo>
              </a:path>
            </a:pathLst>
          </a:custGeom>
          <a:ln w="44450">
            <a:solidFill>
              <a:srgbClr val="FFC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soft" dir="t"/>
          </a:scene3d>
          <a:sp3d extrusionH="50800" prstMaterial="matte">
            <a:extrusionClr>
              <a:srgbClr val="FFC000"/>
            </a:extrusionClr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ru-RU" b="1"/>
          </a:p>
        </p:txBody>
      </p:sp>
      <p:sp>
        <p:nvSpPr>
          <p:cNvPr id="113" name="Полилиния 112"/>
          <p:cNvSpPr/>
          <p:nvPr/>
        </p:nvSpPr>
        <p:spPr>
          <a:xfrm rot="638657">
            <a:off x="3087972" y="5125842"/>
            <a:ext cx="938464" cy="174888"/>
          </a:xfrm>
          <a:custGeom>
            <a:avLst/>
            <a:gdLst>
              <a:gd name="connsiteX0" fmla="*/ 0 w 2005541"/>
              <a:gd name="connsiteY0" fmla="*/ 4637 h 1928687"/>
              <a:gd name="connsiteX1" fmla="*/ 295275 w 2005541"/>
              <a:gd name="connsiteY1" fmla="*/ 33212 h 1928687"/>
              <a:gd name="connsiteX2" fmla="*/ 495300 w 2005541"/>
              <a:gd name="connsiteY2" fmla="*/ 252287 h 1928687"/>
              <a:gd name="connsiteX3" fmla="*/ 876300 w 2005541"/>
              <a:gd name="connsiteY3" fmla="*/ 557087 h 1928687"/>
              <a:gd name="connsiteX4" fmla="*/ 1038225 w 2005541"/>
              <a:gd name="connsiteY4" fmla="*/ 585662 h 1928687"/>
              <a:gd name="connsiteX5" fmla="*/ 1428750 w 2005541"/>
              <a:gd name="connsiteY5" fmla="*/ 861887 h 1928687"/>
              <a:gd name="connsiteX6" fmla="*/ 1781175 w 2005541"/>
              <a:gd name="connsiteY6" fmla="*/ 1280987 h 1928687"/>
              <a:gd name="connsiteX7" fmla="*/ 1990725 w 2005541"/>
              <a:gd name="connsiteY7" fmla="*/ 1814387 h 1928687"/>
              <a:gd name="connsiteX8" fmla="*/ 1971675 w 2005541"/>
              <a:gd name="connsiteY8" fmla="*/ 1928687 h 1928687"/>
              <a:gd name="connsiteX0" fmla="*/ 0 w 2401682"/>
              <a:gd name="connsiteY0" fmla="*/ 4637 h 4071812"/>
              <a:gd name="connsiteX1" fmla="*/ 295275 w 2401682"/>
              <a:gd name="connsiteY1" fmla="*/ 33212 h 4071812"/>
              <a:gd name="connsiteX2" fmla="*/ 495300 w 2401682"/>
              <a:gd name="connsiteY2" fmla="*/ 252287 h 4071812"/>
              <a:gd name="connsiteX3" fmla="*/ 876300 w 2401682"/>
              <a:gd name="connsiteY3" fmla="*/ 557087 h 4071812"/>
              <a:gd name="connsiteX4" fmla="*/ 1038225 w 2401682"/>
              <a:gd name="connsiteY4" fmla="*/ 585662 h 4071812"/>
              <a:gd name="connsiteX5" fmla="*/ 1428750 w 2401682"/>
              <a:gd name="connsiteY5" fmla="*/ 861887 h 4071812"/>
              <a:gd name="connsiteX6" fmla="*/ 1781175 w 2401682"/>
              <a:gd name="connsiteY6" fmla="*/ 1280987 h 4071812"/>
              <a:gd name="connsiteX7" fmla="*/ 1990725 w 2401682"/>
              <a:gd name="connsiteY7" fmla="*/ 1814387 h 4071812"/>
              <a:gd name="connsiteX8" fmla="*/ 2400300 w 2401682"/>
              <a:gd name="connsiteY8" fmla="*/ 4071812 h 4071812"/>
              <a:gd name="connsiteX0" fmla="*/ 0 w 2410163"/>
              <a:gd name="connsiteY0" fmla="*/ 4637 h 4071812"/>
              <a:gd name="connsiteX1" fmla="*/ 295275 w 2410163"/>
              <a:gd name="connsiteY1" fmla="*/ 33212 h 4071812"/>
              <a:gd name="connsiteX2" fmla="*/ 495300 w 2410163"/>
              <a:gd name="connsiteY2" fmla="*/ 252287 h 4071812"/>
              <a:gd name="connsiteX3" fmla="*/ 876300 w 2410163"/>
              <a:gd name="connsiteY3" fmla="*/ 557087 h 4071812"/>
              <a:gd name="connsiteX4" fmla="*/ 1038225 w 2410163"/>
              <a:gd name="connsiteY4" fmla="*/ 585662 h 4071812"/>
              <a:gd name="connsiteX5" fmla="*/ 1428750 w 2410163"/>
              <a:gd name="connsiteY5" fmla="*/ 861887 h 4071812"/>
              <a:gd name="connsiteX6" fmla="*/ 1781175 w 2410163"/>
              <a:gd name="connsiteY6" fmla="*/ 1280987 h 4071812"/>
              <a:gd name="connsiteX7" fmla="*/ 1990725 w 2410163"/>
              <a:gd name="connsiteY7" fmla="*/ 1814387 h 4071812"/>
              <a:gd name="connsiteX8" fmla="*/ 2371724 w 2410163"/>
              <a:gd name="connsiteY8" fmla="*/ 3814636 h 4071812"/>
              <a:gd name="connsiteX9" fmla="*/ 2400300 w 2410163"/>
              <a:gd name="connsiteY9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14549 w 2400300"/>
              <a:gd name="connsiteY8" fmla="*/ 3738436 h 4071812"/>
              <a:gd name="connsiteX9" fmla="*/ 2400300 w 2400300"/>
              <a:gd name="connsiteY9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095499 w 2400300"/>
              <a:gd name="connsiteY8" fmla="*/ 351936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209799 w 2400300"/>
              <a:gd name="connsiteY8" fmla="*/ 361461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209799 w 2400300"/>
              <a:gd name="connsiteY8" fmla="*/ 361461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209799 w 2400300"/>
              <a:gd name="connsiteY8" fmla="*/ 361461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90749 w 2400300"/>
              <a:gd name="connsiteY8" fmla="*/ 3328861 h 4071812"/>
              <a:gd name="connsiteX9" fmla="*/ 2209799 w 2400300"/>
              <a:gd name="connsiteY9" fmla="*/ 3614611 h 4071812"/>
              <a:gd name="connsiteX10" fmla="*/ 2114549 w 2400300"/>
              <a:gd name="connsiteY10" fmla="*/ 3738436 h 4071812"/>
              <a:gd name="connsiteX11" fmla="*/ 2400300 w 2400300"/>
              <a:gd name="connsiteY11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85949 w 2400300"/>
              <a:gd name="connsiteY8" fmla="*/ 3205036 h 4071812"/>
              <a:gd name="connsiteX9" fmla="*/ 2209799 w 2400300"/>
              <a:gd name="connsiteY9" fmla="*/ 3614611 h 4071812"/>
              <a:gd name="connsiteX10" fmla="*/ 2114549 w 2400300"/>
              <a:gd name="connsiteY10" fmla="*/ 3738436 h 4071812"/>
              <a:gd name="connsiteX11" fmla="*/ 2400300 w 2400300"/>
              <a:gd name="connsiteY11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85949 w 2400300"/>
              <a:gd name="connsiteY8" fmla="*/ 3205036 h 4071812"/>
              <a:gd name="connsiteX9" fmla="*/ 2209799 w 2400300"/>
              <a:gd name="connsiteY9" fmla="*/ 3614611 h 4071812"/>
              <a:gd name="connsiteX10" fmla="*/ 2114549 w 2400300"/>
              <a:gd name="connsiteY10" fmla="*/ 3738436 h 4071812"/>
              <a:gd name="connsiteX11" fmla="*/ 2400300 w 2400300"/>
              <a:gd name="connsiteY11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76424 w 2400300"/>
              <a:gd name="connsiteY8" fmla="*/ 2909761 h 4071812"/>
              <a:gd name="connsiteX9" fmla="*/ 1885949 w 2400300"/>
              <a:gd name="connsiteY9" fmla="*/ 3205036 h 4071812"/>
              <a:gd name="connsiteX10" fmla="*/ 2209799 w 2400300"/>
              <a:gd name="connsiteY10" fmla="*/ 3614611 h 4071812"/>
              <a:gd name="connsiteX11" fmla="*/ 2114549 w 2400300"/>
              <a:gd name="connsiteY11" fmla="*/ 3738436 h 4071812"/>
              <a:gd name="connsiteX12" fmla="*/ 2400300 w 2400300"/>
              <a:gd name="connsiteY12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85949 w 2400300"/>
              <a:gd name="connsiteY9" fmla="*/ 3205036 h 4071812"/>
              <a:gd name="connsiteX10" fmla="*/ 2209799 w 2400300"/>
              <a:gd name="connsiteY10" fmla="*/ 3614611 h 4071812"/>
              <a:gd name="connsiteX11" fmla="*/ 2114549 w 2400300"/>
              <a:gd name="connsiteY11" fmla="*/ 3738436 h 4071812"/>
              <a:gd name="connsiteX12" fmla="*/ 2400300 w 2400300"/>
              <a:gd name="connsiteY12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09749 w 2400300"/>
              <a:gd name="connsiteY9" fmla="*/ 2881186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09749 w 2400300"/>
              <a:gd name="connsiteY9" fmla="*/ 2881186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09749 w 2400300"/>
              <a:gd name="connsiteY9" fmla="*/ 2881186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638299 w 2400300"/>
              <a:gd name="connsiteY9" fmla="*/ 2604961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47849 w 2400300"/>
              <a:gd name="connsiteY8" fmla="*/ 2262061 h 4071812"/>
              <a:gd name="connsiteX9" fmla="*/ 1771649 w 2400300"/>
              <a:gd name="connsiteY9" fmla="*/ 2519236 h 4071812"/>
              <a:gd name="connsiteX10" fmla="*/ 1638299 w 2400300"/>
              <a:gd name="connsiteY10" fmla="*/ 2604961 h 4071812"/>
              <a:gd name="connsiteX11" fmla="*/ 1885949 w 2400300"/>
              <a:gd name="connsiteY11" fmla="*/ 3205036 h 4071812"/>
              <a:gd name="connsiteX12" fmla="*/ 2209799 w 2400300"/>
              <a:gd name="connsiteY12" fmla="*/ 3614611 h 4071812"/>
              <a:gd name="connsiteX13" fmla="*/ 2114549 w 2400300"/>
              <a:gd name="connsiteY13" fmla="*/ 3738436 h 4071812"/>
              <a:gd name="connsiteX14" fmla="*/ 2400300 w 2400300"/>
              <a:gd name="connsiteY14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33599 w 2400300"/>
              <a:gd name="connsiteY8" fmla="*/ 2243011 h 4071812"/>
              <a:gd name="connsiteX9" fmla="*/ 1771649 w 2400300"/>
              <a:gd name="connsiteY9" fmla="*/ 2519236 h 4071812"/>
              <a:gd name="connsiteX10" fmla="*/ 1638299 w 2400300"/>
              <a:gd name="connsiteY10" fmla="*/ 2604961 h 4071812"/>
              <a:gd name="connsiteX11" fmla="*/ 1885949 w 2400300"/>
              <a:gd name="connsiteY11" fmla="*/ 3205036 h 4071812"/>
              <a:gd name="connsiteX12" fmla="*/ 2209799 w 2400300"/>
              <a:gd name="connsiteY12" fmla="*/ 3614611 h 4071812"/>
              <a:gd name="connsiteX13" fmla="*/ 2114549 w 2400300"/>
              <a:gd name="connsiteY13" fmla="*/ 3738436 h 4071812"/>
              <a:gd name="connsiteX14" fmla="*/ 2400300 w 2400300"/>
              <a:gd name="connsiteY14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33599 w 2400300"/>
              <a:gd name="connsiteY8" fmla="*/ 2243011 h 4071812"/>
              <a:gd name="connsiteX9" fmla="*/ 1962149 w 2400300"/>
              <a:gd name="connsiteY9" fmla="*/ 2395411 h 4071812"/>
              <a:gd name="connsiteX10" fmla="*/ 1771649 w 2400300"/>
              <a:gd name="connsiteY10" fmla="*/ 2519236 h 4071812"/>
              <a:gd name="connsiteX11" fmla="*/ 1638299 w 2400300"/>
              <a:gd name="connsiteY11" fmla="*/ 2604961 h 4071812"/>
              <a:gd name="connsiteX12" fmla="*/ 1885949 w 2400300"/>
              <a:gd name="connsiteY12" fmla="*/ 3205036 h 4071812"/>
              <a:gd name="connsiteX13" fmla="*/ 2209799 w 2400300"/>
              <a:gd name="connsiteY13" fmla="*/ 3614611 h 4071812"/>
              <a:gd name="connsiteX14" fmla="*/ 2114549 w 2400300"/>
              <a:gd name="connsiteY14" fmla="*/ 3738436 h 4071812"/>
              <a:gd name="connsiteX15" fmla="*/ 2400300 w 2400300"/>
              <a:gd name="connsiteY15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33599 w 2400300"/>
              <a:gd name="connsiteY8" fmla="*/ 2243011 h 4071812"/>
              <a:gd name="connsiteX9" fmla="*/ 2114549 w 2400300"/>
              <a:gd name="connsiteY9" fmla="*/ 2328736 h 4071812"/>
              <a:gd name="connsiteX10" fmla="*/ 1771649 w 2400300"/>
              <a:gd name="connsiteY10" fmla="*/ 2519236 h 4071812"/>
              <a:gd name="connsiteX11" fmla="*/ 1638299 w 2400300"/>
              <a:gd name="connsiteY11" fmla="*/ 2604961 h 4071812"/>
              <a:gd name="connsiteX12" fmla="*/ 1885949 w 2400300"/>
              <a:gd name="connsiteY12" fmla="*/ 3205036 h 4071812"/>
              <a:gd name="connsiteX13" fmla="*/ 2209799 w 2400300"/>
              <a:gd name="connsiteY13" fmla="*/ 3614611 h 4071812"/>
              <a:gd name="connsiteX14" fmla="*/ 2114549 w 2400300"/>
              <a:gd name="connsiteY14" fmla="*/ 3738436 h 4071812"/>
              <a:gd name="connsiteX15" fmla="*/ 2400300 w 2400300"/>
              <a:gd name="connsiteY15" fmla="*/ 4071812 h 4071812"/>
              <a:gd name="connsiteX0" fmla="*/ 0 w 2400300"/>
              <a:gd name="connsiteY0" fmla="*/ 0 h 4067175"/>
              <a:gd name="connsiteX1" fmla="*/ 295275 w 2400300"/>
              <a:gd name="connsiteY1" fmla="*/ 28575 h 4067175"/>
              <a:gd name="connsiteX2" fmla="*/ 495300 w 2400300"/>
              <a:gd name="connsiteY2" fmla="*/ 247650 h 4067175"/>
              <a:gd name="connsiteX3" fmla="*/ 876300 w 2400300"/>
              <a:gd name="connsiteY3" fmla="*/ 552450 h 4067175"/>
              <a:gd name="connsiteX4" fmla="*/ 1038225 w 2400300"/>
              <a:gd name="connsiteY4" fmla="*/ 581025 h 4067175"/>
              <a:gd name="connsiteX5" fmla="*/ 1428750 w 2400300"/>
              <a:gd name="connsiteY5" fmla="*/ 857250 h 4067175"/>
              <a:gd name="connsiteX6" fmla="*/ 1781175 w 2400300"/>
              <a:gd name="connsiteY6" fmla="*/ 1276350 h 4067175"/>
              <a:gd name="connsiteX7" fmla="*/ 1990725 w 2400300"/>
              <a:gd name="connsiteY7" fmla="*/ 1809750 h 4067175"/>
              <a:gd name="connsiteX8" fmla="*/ 2133599 w 2400300"/>
              <a:gd name="connsiteY8" fmla="*/ 2238374 h 4067175"/>
              <a:gd name="connsiteX9" fmla="*/ 2114549 w 2400300"/>
              <a:gd name="connsiteY9" fmla="*/ 2324099 h 4067175"/>
              <a:gd name="connsiteX10" fmla="*/ 1771649 w 2400300"/>
              <a:gd name="connsiteY10" fmla="*/ 2514599 h 4067175"/>
              <a:gd name="connsiteX11" fmla="*/ 1638299 w 2400300"/>
              <a:gd name="connsiteY11" fmla="*/ 2600324 h 4067175"/>
              <a:gd name="connsiteX12" fmla="*/ 1885949 w 2400300"/>
              <a:gd name="connsiteY12" fmla="*/ 3200399 h 4067175"/>
              <a:gd name="connsiteX13" fmla="*/ 2209799 w 2400300"/>
              <a:gd name="connsiteY13" fmla="*/ 3609974 h 4067175"/>
              <a:gd name="connsiteX14" fmla="*/ 2114549 w 2400300"/>
              <a:gd name="connsiteY14" fmla="*/ 3733799 h 4067175"/>
              <a:gd name="connsiteX15" fmla="*/ 2400300 w 2400300"/>
              <a:gd name="connsiteY15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95275 w 2400300"/>
              <a:gd name="connsiteY2" fmla="*/ 28575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295275 w 2400300"/>
              <a:gd name="connsiteY3" fmla="*/ 28575 h 4067175"/>
              <a:gd name="connsiteX4" fmla="*/ 495300 w 2400300"/>
              <a:gd name="connsiteY4" fmla="*/ 247650 h 4067175"/>
              <a:gd name="connsiteX5" fmla="*/ 876300 w 2400300"/>
              <a:gd name="connsiteY5" fmla="*/ 552450 h 4067175"/>
              <a:gd name="connsiteX6" fmla="*/ 1038225 w 2400300"/>
              <a:gd name="connsiteY6" fmla="*/ 581025 h 4067175"/>
              <a:gd name="connsiteX7" fmla="*/ 1428750 w 2400300"/>
              <a:gd name="connsiteY7" fmla="*/ 857250 h 4067175"/>
              <a:gd name="connsiteX8" fmla="*/ 1781175 w 2400300"/>
              <a:gd name="connsiteY8" fmla="*/ 1276350 h 4067175"/>
              <a:gd name="connsiteX9" fmla="*/ 1990725 w 2400300"/>
              <a:gd name="connsiteY9" fmla="*/ 1809750 h 4067175"/>
              <a:gd name="connsiteX10" fmla="*/ 2133599 w 2400300"/>
              <a:gd name="connsiteY10" fmla="*/ 2238374 h 4067175"/>
              <a:gd name="connsiteX11" fmla="*/ 2114549 w 2400300"/>
              <a:gd name="connsiteY11" fmla="*/ 2324099 h 4067175"/>
              <a:gd name="connsiteX12" fmla="*/ 1771649 w 2400300"/>
              <a:gd name="connsiteY12" fmla="*/ 2514599 h 4067175"/>
              <a:gd name="connsiteX13" fmla="*/ 1638299 w 2400300"/>
              <a:gd name="connsiteY13" fmla="*/ 2600324 h 4067175"/>
              <a:gd name="connsiteX14" fmla="*/ 1885949 w 2400300"/>
              <a:gd name="connsiteY14" fmla="*/ 3200399 h 4067175"/>
              <a:gd name="connsiteX15" fmla="*/ 2209799 w 2400300"/>
              <a:gd name="connsiteY15" fmla="*/ 3609974 h 4067175"/>
              <a:gd name="connsiteX16" fmla="*/ 2114549 w 2400300"/>
              <a:gd name="connsiteY16" fmla="*/ 3733799 h 4067175"/>
              <a:gd name="connsiteX17" fmla="*/ 2400300 w 2400300"/>
              <a:gd name="connsiteY17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295275 w 2400300"/>
              <a:gd name="connsiteY3" fmla="*/ 28575 h 4067175"/>
              <a:gd name="connsiteX4" fmla="*/ 495300 w 2400300"/>
              <a:gd name="connsiteY4" fmla="*/ 247650 h 4067175"/>
              <a:gd name="connsiteX5" fmla="*/ 876300 w 2400300"/>
              <a:gd name="connsiteY5" fmla="*/ 552450 h 4067175"/>
              <a:gd name="connsiteX6" fmla="*/ 1038225 w 2400300"/>
              <a:gd name="connsiteY6" fmla="*/ 581025 h 4067175"/>
              <a:gd name="connsiteX7" fmla="*/ 1428750 w 2400300"/>
              <a:gd name="connsiteY7" fmla="*/ 857250 h 4067175"/>
              <a:gd name="connsiteX8" fmla="*/ 1781175 w 2400300"/>
              <a:gd name="connsiteY8" fmla="*/ 1276350 h 4067175"/>
              <a:gd name="connsiteX9" fmla="*/ 1990725 w 2400300"/>
              <a:gd name="connsiteY9" fmla="*/ 1809750 h 4067175"/>
              <a:gd name="connsiteX10" fmla="*/ 2133599 w 2400300"/>
              <a:gd name="connsiteY10" fmla="*/ 2238374 h 4067175"/>
              <a:gd name="connsiteX11" fmla="*/ 2114549 w 2400300"/>
              <a:gd name="connsiteY11" fmla="*/ 2324099 h 4067175"/>
              <a:gd name="connsiteX12" fmla="*/ 1771649 w 2400300"/>
              <a:gd name="connsiteY12" fmla="*/ 2514599 h 4067175"/>
              <a:gd name="connsiteX13" fmla="*/ 1638299 w 2400300"/>
              <a:gd name="connsiteY13" fmla="*/ 2600324 h 4067175"/>
              <a:gd name="connsiteX14" fmla="*/ 1885949 w 2400300"/>
              <a:gd name="connsiteY14" fmla="*/ 3200399 h 4067175"/>
              <a:gd name="connsiteX15" fmla="*/ 2209799 w 2400300"/>
              <a:gd name="connsiteY15" fmla="*/ 3609974 h 4067175"/>
              <a:gd name="connsiteX16" fmla="*/ 2114549 w 2400300"/>
              <a:gd name="connsiteY16" fmla="*/ 3733799 h 4067175"/>
              <a:gd name="connsiteX17" fmla="*/ 2400300 w 2400300"/>
              <a:gd name="connsiteY17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390776"/>
              <a:gd name="connsiteY0" fmla="*/ 4762 h 4043363"/>
              <a:gd name="connsiteX1" fmla="*/ 223838 w 2390776"/>
              <a:gd name="connsiteY1" fmla="*/ 0 h 4043363"/>
              <a:gd name="connsiteX2" fmla="*/ 485776 w 2390776"/>
              <a:gd name="connsiteY2" fmla="*/ 223838 h 4043363"/>
              <a:gd name="connsiteX3" fmla="*/ 866776 w 2390776"/>
              <a:gd name="connsiteY3" fmla="*/ 528638 h 4043363"/>
              <a:gd name="connsiteX4" fmla="*/ 1028701 w 2390776"/>
              <a:gd name="connsiteY4" fmla="*/ 557213 h 4043363"/>
              <a:gd name="connsiteX5" fmla="*/ 1419226 w 2390776"/>
              <a:gd name="connsiteY5" fmla="*/ 833438 h 4043363"/>
              <a:gd name="connsiteX6" fmla="*/ 1771651 w 2390776"/>
              <a:gd name="connsiteY6" fmla="*/ 1252538 h 4043363"/>
              <a:gd name="connsiteX7" fmla="*/ 1981201 w 2390776"/>
              <a:gd name="connsiteY7" fmla="*/ 1785938 h 4043363"/>
              <a:gd name="connsiteX8" fmla="*/ 2124075 w 2390776"/>
              <a:gd name="connsiteY8" fmla="*/ 2214562 h 4043363"/>
              <a:gd name="connsiteX9" fmla="*/ 2105025 w 2390776"/>
              <a:gd name="connsiteY9" fmla="*/ 2300287 h 4043363"/>
              <a:gd name="connsiteX10" fmla="*/ 1762125 w 2390776"/>
              <a:gd name="connsiteY10" fmla="*/ 2490787 h 4043363"/>
              <a:gd name="connsiteX11" fmla="*/ 1628775 w 2390776"/>
              <a:gd name="connsiteY11" fmla="*/ 2576512 h 4043363"/>
              <a:gd name="connsiteX12" fmla="*/ 1876425 w 2390776"/>
              <a:gd name="connsiteY12" fmla="*/ 3176587 h 4043363"/>
              <a:gd name="connsiteX13" fmla="*/ 2200275 w 2390776"/>
              <a:gd name="connsiteY13" fmla="*/ 3586162 h 4043363"/>
              <a:gd name="connsiteX14" fmla="*/ 2105025 w 2390776"/>
              <a:gd name="connsiteY14" fmla="*/ 3709987 h 4043363"/>
              <a:gd name="connsiteX15" fmla="*/ 2390776 w 2390776"/>
              <a:gd name="connsiteY15" fmla="*/ 4043363 h 4043363"/>
              <a:gd name="connsiteX0" fmla="*/ 0 w 2390776"/>
              <a:gd name="connsiteY0" fmla="*/ 4762 h 4043363"/>
              <a:gd name="connsiteX1" fmla="*/ 223838 w 2390776"/>
              <a:gd name="connsiteY1" fmla="*/ 0 h 4043363"/>
              <a:gd name="connsiteX2" fmla="*/ 485776 w 2390776"/>
              <a:gd name="connsiteY2" fmla="*/ 223838 h 4043363"/>
              <a:gd name="connsiteX3" fmla="*/ 866776 w 2390776"/>
              <a:gd name="connsiteY3" fmla="*/ 528638 h 4043363"/>
              <a:gd name="connsiteX4" fmla="*/ 1028701 w 2390776"/>
              <a:gd name="connsiteY4" fmla="*/ 557213 h 4043363"/>
              <a:gd name="connsiteX5" fmla="*/ 1419226 w 2390776"/>
              <a:gd name="connsiteY5" fmla="*/ 833438 h 4043363"/>
              <a:gd name="connsiteX6" fmla="*/ 1771651 w 2390776"/>
              <a:gd name="connsiteY6" fmla="*/ 1252538 h 4043363"/>
              <a:gd name="connsiteX7" fmla="*/ 1981201 w 2390776"/>
              <a:gd name="connsiteY7" fmla="*/ 1785938 h 4043363"/>
              <a:gd name="connsiteX8" fmla="*/ 2124075 w 2390776"/>
              <a:gd name="connsiteY8" fmla="*/ 2214562 h 4043363"/>
              <a:gd name="connsiteX9" fmla="*/ 2105025 w 2390776"/>
              <a:gd name="connsiteY9" fmla="*/ 2300287 h 4043363"/>
              <a:gd name="connsiteX10" fmla="*/ 1762125 w 2390776"/>
              <a:gd name="connsiteY10" fmla="*/ 2490787 h 4043363"/>
              <a:gd name="connsiteX11" fmla="*/ 1628775 w 2390776"/>
              <a:gd name="connsiteY11" fmla="*/ 2576512 h 4043363"/>
              <a:gd name="connsiteX12" fmla="*/ 1876425 w 2390776"/>
              <a:gd name="connsiteY12" fmla="*/ 3176587 h 4043363"/>
              <a:gd name="connsiteX13" fmla="*/ 2200275 w 2390776"/>
              <a:gd name="connsiteY13" fmla="*/ 3586162 h 4043363"/>
              <a:gd name="connsiteX14" fmla="*/ 2105025 w 2390776"/>
              <a:gd name="connsiteY14" fmla="*/ 3709987 h 4043363"/>
              <a:gd name="connsiteX15" fmla="*/ 2390776 w 2390776"/>
              <a:gd name="connsiteY15" fmla="*/ 4043363 h 4043363"/>
              <a:gd name="connsiteX0" fmla="*/ 0 w 2390776"/>
              <a:gd name="connsiteY0" fmla="*/ 20156 h 4058757"/>
              <a:gd name="connsiteX1" fmla="*/ 223838 w 2390776"/>
              <a:gd name="connsiteY1" fmla="*/ 15394 h 4058757"/>
              <a:gd name="connsiteX2" fmla="*/ 442913 w 2390776"/>
              <a:gd name="connsiteY2" fmla="*/ 239232 h 4058757"/>
              <a:gd name="connsiteX3" fmla="*/ 866776 w 2390776"/>
              <a:gd name="connsiteY3" fmla="*/ 544032 h 4058757"/>
              <a:gd name="connsiteX4" fmla="*/ 1028701 w 2390776"/>
              <a:gd name="connsiteY4" fmla="*/ 572607 h 4058757"/>
              <a:gd name="connsiteX5" fmla="*/ 1419226 w 2390776"/>
              <a:gd name="connsiteY5" fmla="*/ 848832 h 4058757"/>
              <a:gd name="connsiteX6" fmla="*/ 1771651 w 2390776"/>
              <a:gd name="connsiteY6" fmla="*/ 1267932 h 4058757"/>
              <a:gd name="connsiteX7" fmla="*/ 1981201 w 2390776"/>
              <a:gd name="connsiteY7" fmla="*/ 1801332 h 4058757"/>
              <a:gd name="connsiteX8" fmla="*/ 2124075 w 2390776"/>
              <a:gd name="connsiteY8" fmla="*/ 2229956 h 4058757"/>
              <a:gd name="connsiteX9" fmla="*/ 2105025 w 2390776"/>
              <a:gd name="connsiteY9" fmla="*/ 2315681 h 4058757"/>
              <a:gd name="connsiteX10" fmla="*/ 1762125 w 2390776"/>
              <a:gd name="connsiteY10" fmla="*/ 2506181 h 4058757"/>
              <a:gd name="connsiteX11" fmla="*/ 1628775 w 2390776"/>
              <a:gd name="connsiteY11" fmla="*/ 2591906 h 4058757"/>
              <a:gd name="connsiteX12" fmla="*/ 1876425 w 2390776"/>
              <a:gd name="connsiteY12" fmla="*/ 3191981 h 4058757"/>
              <a:gd name="connsiteX13" fmla="*/ 2200275 w 2390776"/>
              <a:gd name="connsiteY13" fmla="*/ 3601556 h 4058757"/>
              <a:gd name="connsiteX14" fmla="*/ 2105025 w 2390776"/>
              <a:gd name="connsiteY14" fmla="*/ 3725381 h 4058757"/>
              <a:gd name="connsiteX15" fmla="*/ 2390776 w 2390776"/>
              <a:gd name="connsiteY15" fmla="*/ 4058757 h 4058757"/>
              <a:gd name="connsiteX0" fmla="*/ 0 w 2390776"/>
              <a:gd name="connsiteY0" fmla="*/ 13209 h 4051810"/>
              <a:gd name="connsiteX1" fmla="*/ 271463 w 2390776"/>
              <a:gd name="connsiteY1" fmla="*/ 17972 h 4051810"/>
              <a:gd name="connsiteX2" fmla="*/ 442913 w 2390776"/>
              <a:gd name="connsiteY2" fmla="*/ 232285 h 4051810"/>
              <a:gd name="connsiteX3" fmla="*/ 866776 w 2390776"/>
              <a:gd name="connsiteY3" fmla="*/ 537085 h 4051810"/>
              <a:gd name="connsiteX4" fmla="*/ 1028701 w 2390776"/>
              <a:gd name="connsiteY4" fmla="*/ 565660 h 4051810"/>
              <a:gd name="connsiteX5" fmla="*/ 1419226 w 2390776"/>
              <a:gd name="connsiteY5" fmla="*/ 841885 h 4051810"/>
              <a:gd name="connsiteX6" fmla="*/ 1771651 w 2390776"/>
              <a:gd name="connsiteY6" fmla="*/ 1260985 h 4051810"/>
              <a:gd name="connsiteX7" fmla="*/ 1981201 w 2390776"/>
              <a:gd name="connsiteY7" fmla="*/ 1794385 h 4051810"/>
              <a:gd name="connsiteX8" fmla="*/ 2124075 w 2390776"/>
              <a:gd name="connsiteY8" fmla="*/ 2223009 h 4051810"/>
              <a:gd name="connsiteX9" fmla="*/ 2105025 w 2390776"/>
              <a:gd name="connsiteY9" fmla="*/ 2308734 h 4051810"/>
              <a:gd name="connsiteX10" fmla="*/ 1762125 w 2390776"/>
              <a:gd name="connsiteY10" fmla="*/ 2499234 h 4051810"/>
              <a:gd name="connsiteX11" fmla="*/ 1628775 w 2390776"/>
              <a:gd name="connsiteY11" fmla="*/ 2584959 h 4051810"/>
              <a:gd name="connsiteX12" fmla="*/ 1876425 w 2390776"/>
              <a:gd name="connsiteY12" fmla="*/ 3185034 h 4051810"/>
              <a:gd name="connsiteX13" fmla="*/ 2200275 w 2390776"/>
              <a:gd name="connsiteY13" fmla="*/ 3594609 h 4051810"/>
              <a:gd name="connsiteX14" fmla="*/ 2105025 w 2390776"/>
              <a:gd name="connsiteY14" fmla="*/ 3718434 h 4051810"/>
              <a:gd name="connsiteX15" fmla="*/ 2390776 w 2390776"/>
              <a:gd name="connsiteY15" fmla="*/ 4051810 h 4051810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2005013 w 2390776"/>
              <a:gd name="connsiteY8" fmla="*/ 1819274 h 4038601"/>
              <a:gd name="connsiteX9" fmla="*/ 2124075 w 2390776"/>
              <a:gd name="connsiteY9" fmla="*/ 2209800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1947863 w 2390776"/>
              <a:gd name="connsiteY8" fmla="*/ 1890712 h 4038601"/>
              <a:gd name="connsiteX9" fmla="*/ 2124075 w 2390776"/>
              <a:gd name="connsiteY9" fmla="*/ 2209800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790700 w 2390776"/>
              <a:gd name="connsiteY12" fmla="*/ 2500312 h 4038601"/>
              <a:gd name="connsiteX13" fmla="*/ 1628775 w 2390776"/>
              <a:gd name="connsiteY13" fmla="*/ 2571750 h 4038601"/>
              <a:gd name="connsiteX14" fmla="*/ 1876425 w 2390776"/>
              <a:gd name="connsiteY14" fmla="*/ 3171825 h 4038601"/>
              <a:gd name="connsiteX15" fmla="*/ 2200275 w 2390776"/>
              <a:gd name="connsiteY15" fmla="*/ 3581400 h 4038601"/>
              <a:gd name="connsiteX16" fmla="*/ 2105025 w 2390776"/>
              <a:gd name="connsiteY16" fmla="*/ 3705225 h 4038601"/>
              <a:gd name="connsiteX17" fmla="*/ 2390776 w 2390776"/>
              <a:gd name="connsiteY17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728788 w 2390776"/>
              <a:gd name="connsiteY12" fmla="*/ 2476499 h 4038601"/>
              <a:gd name="connsiteX13" fmla="*/ 1628775 w 2390776"/>
              <a:gd name="connsiteY13" fmla="*/ 2571750 h 4038601"/>
              <a:gd name="connsiteX14" fmla="*/ 1876425 w 2390776"/>
              <a:gd name="connsiteY14" fmla="*/ 3171825 h 4038601"/>
              <a:gd name="connsiteX15" fmla="*/ 2200275 w 2390776"/>
              <a:gd name="connsiteY15" fmla="*/ 3581400 h 4038601"/>
              <a:gd name="connsiteX16" fmla="*/ 2105025 w 2390776"/>
              <a:gd name="connsiteY16" fmla="*/ 3705225 h 4038601"/>
              <a:gd name="connsiteX17" fmla="*/ 2390776 w 2390776"/>
              <a:gd name="connsiteY17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728788 w 2390776"/>
              <a:gd name="connsiteY12" fmla="*/ 2476499 h 4038601"/>
              <a:gd name="connsiteX13" fmla="*/ 1628775 w 2390776"/>
              <a:gd name="connsiteY13" fmla="*/ 2571750 h 4038601"/>
              <a:gd name="connsiteX14" fmla="*/ 1876425 w 2390776"/>
              <a:gd name="connsiteY14" fmla="*/ 3171825 h 4038601"/>
              <a:gd name="connsiteX15" fmla="*/ 2200275 w 2390776"/>
              <a:gd name="connsiteY15" fmla="*/ 3581400 h 4038601"/>
              <a:gd name="connsiteX16" fmla="*/ 2105025 w 2390776"/>
              <a:gd name="connsiteY16" fmla="*/ 3705225 h 4038601"/>
              <a:gd name="connsiteX17" fmla="*/ 2390776 w 2390776"/>
              <a:gd name="connsiteY17" fmla="*/ 4038601 h 40386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05025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140879 w 2414589"/>
              <a:gd name="connsiteY15" fmla="*/ 3469707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96829 w 2414589"/>
              <a:gd name="connsiteY14" fmla="*/ 3099425 h 4000501"/>
              <a:gd name="connsiteX15" fmla="*/ 1876425 w 2414589"/>
              <a:gd name="connsiteY15" fmla="*/ 3171825 h 4000501"/>
              <a:gd name="connsiteX16" fmla="*/ 2140879 w 2414589"/>
              <a:gd name="connsiteY16" fmla="*/ 3469707 h 4000501"/>
              <a:gd name="connsiteX17" fmla="*/ 2128838 w 2414589"/>
              <a:gd name="connsiteY17" fmla="*/ 3705225 h 4000501"/>
              <a:gd name="connsiteX18" fmla="*/ 2414589 w 2414589"/>
              <a:gd name="connsiteY18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921576 w 2414589"/>
              <a:gd name="connsiteY14" fmla="*/ 3065917 h 4000501"/>
              <a:gd name="connsiteX15" fmla="*/ 1876425 w 2414589"/>
              <a:gd name="connsiteY15" fmla="*/ 3171825 h 4000501"/>
              <a:gd name="connsiteX16" fmla="*/ 2140879 w 2414589"/>
              <a:gd name="connsiteY16" fmla="*/ 3469707 h 4000501"/>
              <a:gd name="connsiteX17" fmla="*/ 2128838 w 2414589"/>
              <a:gd name="connsiteY17" fmla="*/ 3705225 h 4000501"/>
              <a:gd name="connsiteX18" fmla="*/ 2414589 w 2414589"/>
              <a:gd name="connsiteY18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921576 w 2414589"/>
              <a:gd name="connsiteY14" fmla="*/ 3065917 h 4000501"/>
              <a:gd name="connsiteX15" fmla="*/ 1896224 w 2414589"/>
              <a:gd name="connsiteY15" fmla="*/ 3149486 h 4000501"/>
              <a:gd name="connsiteX16" fmla="*/ 2140879 w 2414589"/>
              <a:gd name="connsiteY16" fmla="*/ 3469707 h 4000501"/>
              <a:gd name="connsiteX17" fmla="*/ 2128838 w 2414589"/>
              <a:gd name="connsiteY17" fmla="*/ 3705225 h 4000501"/>
              <a:gd name="connsiteX18" fmla="*/ 2414589 w 2414589"/>
              <a:gd name="connsiteY18" fmla="*/ 4000501 h 4000501"/>
              <a:gd name="connsiteX0" fmla="*/ 0 w 2143126"/>
              <a:gd name="connsiteY0" fmla="*/ 0 h 3995738"/>
              <a:gd name="connsiteX1" fmla="*/ 171450 w 2143126"/>
              <a:gd name="connsiteY1" fmla="*/ 214313 h 3995738"/>
              <a:gd name="connsiteX2" fmla="*/ 585788 w 2143126"/>
              <a:gd name="connsiteY2" fmla="*/ 528638 h 3995738"/>
              <a:gd name="connsiteX3" fmla="*/ 738188 w 2143126"/>
              <a:gd name="connsiteY3" fmla="*/ 538163 h 3995738"/>
              <a:gd name="connsiteX4" fmla="*/ 1123950 w 2143126"/>
              <a:gd name="connsiteY4" fmla="*/ 823913 h 3995738"/>
              <a:gd name="connsiteX5" fmla="*/ 1443038 w 2143126"/>
              <a:gd name="connsiteY5" fmla="*/ 1185863 h 3995738"/>
              <a:gd name="connsiteX6" fmla="*/ 1724025 w 2143126"/>
              <a:gd name="connsiteY6" fmla="*/ 1752601 h 3995738"/>
              <a:gd name="connsiteX7" fmla="*/ 1676400 w 2143126"/>
              <a:gd name="connsiteY7" fmla="*/ 1885949 h 3995738"/>
              <a:gd name="connsiteX8" fmla="*/ 1781174 w 2143126"/>
              <a:gd name="connsiteY8" fmla="*/ 2185987 h 3995738"/>
              <a:gd name="connsiteX9" fmla="*/ 1781175 w 2143126"/>
              <a:gd name="connsiteY9" fmla="*/ 2328861 h 3995738"/>
              <a:gd name="connsiteX10" fmla="*/ 1619249 w 2143126"/>
              <a:gd name="connsiteY10" fmla="*/ 2462212 h 3995738"/>
              <a:gd name="connsiteX11" fmla="*/ 1457325 w 2143126"/>
              <a:gd name="connsiteY11" fmla="*/ 2471736 h 3995738"/>
              <a:gd name="connsiteX12" fmla="*/ 1357312 w 2143126"/>
              <a:gd name="connsiteY12" fmla="*/ 2566987 h 3995738"/>
              <a:gd name="connsiteX13" fmla="*/ 1650113 w 2143126"/>
              <a:gd name="connsiteY13" fmla="*/ 3061154 h 3995738"/>
              <a:gd name="connsiteX14" fmla="*/ 1624761 w 2143126"/>
              <a:gd name="connsiteY14" fmla="*/ 3144723 h 3995738"/>
              <a:gd name="connsiteX15" fmla="*/ 1869416 w 2143126"/>
              <a:gd name="connsiteY15" fmla="*/ 3464944 h 3995738"/>
              <a:gd name="connsiteX16" fmla="*/ 1857375 w 2143126"/>
              <a:gd name="connsiteY16" fmla="*/ 3700462 h 3995738"/>
              <a:gd name="connsiteX17" fmla="*/ 2143126 w 2143126"/>
              <a:gd name="connsiteY17" fmla="*/ 3995738 h 3995738"/>
              <a:gd name="connsiteX0" fmla="*/ 11726 w 2009596"/>
              <a:gd name="connsiteY0" fmla="*/ 0 h 4072432"/>
              <a:gd name="connsiteX1" fmla="*/ 37920 w 2009596"/>
              <a:gd name="connsiteY1" fmla="*/ 291007 h 4072432"/>
              <a:gd name="connsiteX2" fmla="*/ 452258 w 2009596"/>
              <a:gd name="connsiteY2" fmla="*/ 605332 h 4072432"/>
              <a:gd name="connsiteX3" fmla="*/ 604658 w 2009596"/>
              <a:gd name="connsiteY3" fmla="*/ 614857 h 4072432"/>
              <a:gd name="connsiteX4" fmla="*/ 990420 w 2009596"/>
              <a:gd name="connsiteY4" fmla="*/ 900607 h 4072432"/>
              <a:gd name="connsiteX5" fmla="*/ 1309508 w 2009596"/>
              <a:gd name="connsiteY5" fmla="*/ 1262557 h 4072432"/>
              <a:gd name="connsiteX6" fmla="*/ 1590495 w 2009596"/>
              <a:gd name="connsiteY6" fmla="*/ 1829295 h 4072432"/>
              <a:gd name="connsiteX7" fmla="*/ 1542870 w 2009596"/>
              <a:gd name="connsiteY7" fmla="*/ 1962643 h 4072432"/>
              <a:gd name="connsiteX8" fmla="*/ 1647644 w 2009596"/>
              <a:gd name="connsiteY8" fmla="*/ 2262681 h 4072432"/>
              <a:gd name="connsiteX9" fmla="*/ 1647645 w 2009596"/>
              <a:gd name="connsiteY9" fmla="*/ 2405555 h 4072432"/>
              <a:gd name="connsiteX10" fmla="*/ 1485719 w 2009596"/>
              <a:gd name="connsiteY10" fmla="*/ 2538906 h 4072432"/>
              <a:gd name="connsiteX11" fmla="*/ 1323795 w 2009596"/>
              <a:gd name="connsiteY11" fmla="*/ 2548430 h 4072432"/>
              <a:gd name="connsiteX12" fmla="*/ 1223782 w 2009596"/>
              <a:gd name="connsiteY12" fmla="*/ 2643681 h 4072432"/>
              <a:gd name="connsiteX13" fmla="*/ 1516583 w 2009596"/>
              <a:gd name="connsiteY13" fmla="*/ 3137848 h 4072432"/>
              <a:gd name="connsiteX14" fmla="*/ 1491231 w 2009596"/>
              <a:gd name="connsiteY14" fmla="*/ 3221417 h 4072432"/>
              <a:gd name="connsiteX15" fmla="*/ 1735886 w 2009596"/>
              <a:gd name="connsiteY15" fmla="*/ 3541638 h 4072432"/>
              <a:gd name="connsiteX16" fmla="*/ 1723845 w 2009596"/>
              <a:gd name="connsiteY16" fmla="*/ 3777156 h 4072432"/>
              <a:gd name="connsiteX17" fmla="*/ 2009596 w 2009596"/>
              <a:gd name="connsiteY17" fmla="*/ 4072432 h 4072432"/>
              <a:gd name="connsiteX0" fmla="*/ 0 w 1997870"/>
              <a:gd name="connsiteY0" fmla="*/ 0 h 4072432"/>
              <a:gd name="connsiteX1" fmla="*/ 215578 w 1997870"/>
              <a:gd name="connsiteY1" fmla="*/ 239127 h 4072432"/>
              <a:gd name="connsiteX2" fmla="*/ 440532 w 1997870"/>
              <a:gd name="connsiteY2" fmla="*/ 605332 h 4072432"/>
              <a:gd name="connsiteX3" fmla="*/ 592932 w 1997870"/>
              <a:gd name="connsiteY3" fmla="*/ 614857 h 4072432"/>
              <a:gd name="connsiteX4" fmla="*/ 978694 w 1997870"/>
              <a:gd name="connsiteY4" fmla="*/ 900607 h 4072432"/>
              <a:gd name="connsiteX5" fmla="*/ 1297782 w 1997870"/>
              <a:gd name="connsiteY5" fmla="*/ 1262557 h 4072432"/>
              <a:gd name="connsiteX6" fmla="*/ 1578769 w 1997870"/>
              <a:gd name="connsiteY6" fmla="*/ 1829295 h 4072432"/>
              <a:gd name="connsiteX7" fmla="*/ 1531144 w 1997870"/>
              <a:gd name="connsiteY7" fmla="*/ 1962643 h 4072432"/>
              <a:gd name="connsiteX8" fmla="*/ 1635918 w 1997870"/>
              <a:gd name="connsiteY8" fmla="*/ 2262681 h 4072432"/>
              <a:gd name="connsiteX9" fmla="*/ 1635919 w 1997870"/>
              <a:gd name="connsiteY9" fmla="*/ 2405555 h 4072432"/>
              <a:gd name="connsiteX10" fmla="*/ 1473993 w 1997870"/>
              <a:gd name="connsiteY10" fmla="*/ 2538906 h 4072432"/>
              <a:gd name="connsiteX11" fmla="*/ 1312069 w 1997870"/>
              <a:gd name="connsiteY11" fmla="*/ 2548430 h 4072432"/>
              <a:gd name="connsiteX12" fmla="*/ 1212056 w 1997870"/>
              <a:gd name="connsiteY12" fmla="*/ 2643681 h 4072432"/>
              <a:gd name="connsiteX13" fmla="*/ 1504857 w 1997870"/>
              <a:gd name="connsiteY13" fmla="*/ 3137848 h 4072432"/>
              <a:gd name="connsiteX14" fmla="*/ 1479505 w 1997870"/>
              <a:gd name="connsiteY14" fmla="*/ 3221417 h 4072432"/>
              <a:gd name="connsiteX15" fmla="*/ 1724160 w 1997870"/>
              <a:gd name="connsiteY15" fmla="*/ 3541638 h 4072432"/>
              <a:gd name="connsiteX16" fmla="*/ 1712119 w 1997870"/>
              <a:gd name="connsiteY16" fmla="*/ 3777156 h 4072432"/>
              <a:gd name="connsiteX17" fmla="*/ 1997870 w 1997870"/>
              <a:gd name="connsiteY17" fmla="*/ 4072432 h 4072432"/>
              <a:gd name="connsiteX0" fmla="*/ 0 w 1997870"/>
              <a:gd name="connsiteY0" fmla="*/ 0 h 4072432"/>
              <a:gd name="connsiteX1" fmla="*/ 215578 w 1997870"/>
              <a:gd name="connsiteY1" fmla="*/ 239127 h 4072432"/>
              <a:gd name="connsiteX2" fmla="*/ 447887 w 1997870"/>
              <a:gd name="connsiteY2" fmla="*/ 560219 h 4072432"/>
              <a:gd name="connsiteX3" fmla="*/ 592932 w 1997870"/>
              <a:gd name="connsiteY3" fmla="*/ 614857 h 4072432"/>
              <a:gd name="connsiteX4" fmla="*/ 978694 w 1997870"/>
              <a:gd name="connsiteY4" fmla="*/ 900607 h 4072432"/>
              <a:gd name="connsiteX5" fmla="*/ 1297782 w 1997870"/>
              <a:gd name="connsiteY5" fmla="*/ 1262557 h 4072432"/>
              <a:gd name="connsiteX6" fmla="*/ 1578769 w 1997870"/>
              <a:gd name="connsiteY6" fmla="*/ 1829295 h 4072432"/>
              <a:gd name="connsiteX7" fmla="*/ 1531144 w 1997870"/>
              <a:gd name="connsiteY7" fmla="*/ 1962643 h 4072432"/>
              <a:gd name="connsiteX8" fmla="*/ 1635918 w 1997870"/>
              <a:gd name="connsiteY8" fmla="*/ 2262681 h 4072432"/>
              <a:gd name="connsiteX9" fmla="*/ 1635919 w 1997870"/>
              <a:gd name="connsiteY9" fmla="*/ 2405555 h 4072432"/>
              <a:gd name="connsiteX10" fmla="*/ 1473993 w 1997870"/>
              <a:gd name="connsiteY10" fmla="*/ 2538906 h 4072432"/>
              <a:gd name="connsiteX11" fmla="*/ 1312069 w 1997870"/>
              <a:gd name="connsiteY11" fmla="*/ 2548430 h 4072432"/>
              <a:gd name="connsiteX12" fmla="*/ 1212056 w 1997870"/>
              <a:gd name="connsiteY12" fmla="*/ 2643681 h 4072432"/>
              <a:gd name="connsiteX13" fmla="*/ 1504857 w 1997870"/>
              <a:gd name="connsiteY13" fmla="*/ 3137848 h 4072432"/>
              <a:gd name="connsiteX14" fmla="*/ 1479505 w 1997870"/>
              <a:gd name="connsiteY14" fmla="*/ 3221417 h 4072432"/>
              <a:gd name="connsiteX15" fmla="*/ 1724160 w 1997870"/>
              <a:gd name="connsiteY15" fmla="*/ 3541638 h 4072432"/>
              <a:gd name="connsiteX16" fmla="*/ 1712119 w 1997870"/>
              <a:gd name="connsiteY16" fmla="*/ 3777156 h 4072432"/>
              <a:gd name="connsiteX17" fmla="*/ 1997870 w 1997870"/>
              <a:gd name="connsiteY17" fmla="*/ 4072432 h 4072432"/>
              <a:gd name="connsiteX0" fmla="*/ 0 w 1841583"/>
              <a:gd name="connsiteY0" fmla="*/ 0 h 3885212"/>
              <a:gd name="connsiteX1" fmla="*/ 215578 w 1841583"/>
              <a:gd name="connsiteY1" fmla="*/ 239127 h 3885212"/>
              <a:gd name="connsiteX2" fmla="*/ 447887 w 1841583"/>
              <a:gd name="connsiteY2" fmla="*/ 560219 h 3885212"/>
              <a:gd name="connsiteX3" fmla="*/ 592932 w 1841583"/>
              <a:gd name="connsiteY3" fmla="*/ 614857 h 3885212"/>
              <a:gd name="connsiteX4" fmla="*/ 978694 w 1841583"/>
              <a:gd name="connsiteY4" fmla="*/ 900607 h 3885212"/>
              <a:gd name="connsiteX5" fmla="*/ 1297782 w 1841583"/>
              <a:gd name="connsiteY5" fmla="*/ 1262557 h 3885212"/>
              <a:gd name="connsiteX6" fmla="*/ 1578769 w 1841583"/>
              <a:gd name="connsiteY6" fmla="*/ 1829295 h 3885212"/>
              <a:gd name="connsiteX7" fmla="*/ 1531144 w 1841583"/>
              <a:gd name="connsiteY7" fmla="*/ 1962643 h 3885212"/>
              <a:gd name="connsiteX8" fmla="*/ 1635918 w 1841583"/>
              <a:gd name="connsiteY8" fmla="*/ 2262681 h 3885212"/>
              <a:gd name="connsiteX9" fmla="*/ 1635919 w 1841583"/>
              <a:gd name="connsiteY9" fmla="*/ 2405555 h 3885212"/>
              <a:gd name="connsiteX10" fmla="*/ 1473993 w 1841583"/>
              <a:gd name="connsiteY10" fmla="*/ 2538906 h 3885212"/>
              <a:gd name="connsiteX11" fmla="*/ 1312069 w 1841583"/>
              <a:gd name="connsiteY11" fmla="*/ 2548430 h 3885212"/>
              <a:gd name="connsiteX12" fmla="*/ 1212056 w 1841583"/>
              <a:gd name="connsiteY12" fmla="*/ 2643681 h 3885212"/>
              <a:gd name="connsiteX13" fmla="*/ 1504857 w 1841583"/>
              <a:gd name="connsiteY13" fmla="*/ 3137848 h 3885212"/>
              <a:gd name="connsiteX14" fmla="*/ 1479505 w 1841583"/>
              <a:gd name="connsiteY14" fmla="*/ 3221417 h 3885212"/>
              <a:gd name="connsiteX15" fmla="*/ 1724160 w 1841583"/>
              <a:gd name="connsiteY15" fmla="*/ 3541638 h 3885212"/>
              <a:gd name="connsiteX16" fmla="*/ 1712119 w 1841583"/>
              <a:gd name="connsiteY16" fmla="*/ 3777156 h 3885212"/>
              <a:gd name="connsiteX17" fmla="*/ 1841583 w 1841583"/>
              <a:gd name="connsiteY17" fmla="*/ 3885212 h 3885212"/>
              <a:gd name="connsiteX0" fmla="*/ 0 w 1904098"/>
              <a:gd name="connsiteY0" fmla="*/ 0 h 3864911"/>
              <a:gd name="connsiteX1" fmla="*/ 215578 w 1904098"/>
              <a:gd name="connsiteY1" fmla="*/ 239127 h 3864911"/>
              <a:gd name="connsiteX2" fmla="*/ 447887 w 1904098"/>
              <a:gd name="connsiteY2" fmla="*/ 560219 h 3864911"/>
              <a:gd name="connsiteX3" fmla="*/ 592932 w 1904098"/>
              <a:gd name="connsiteY3" fmla="*/ 614857 h 3864911"/>
              <a:gd name="connsiteX4" fmla="*/ 978694 w 1904098"/>
              <a:gd name="connsiteY4" fmla="*/ 900607 h 3864911"/>
              <a:gd name="connsiteX5" fmla="*/ 1297782 w 1904098"/>
              <a:gd name="connsiteY5" fmla="*/ 1262557 h 3864911"/>
              <a:gd name="connsiteX6" fmla="*/ 1578769 w 1904098"/>
              <a:gd name="connsiteY6" fmla="*/ 1829295 h 3864911"/>
              <a:gd name="connsiteX7" fmla="*/ 1531144 w 1904098"/>
              <a:gd name="connsiteY7" fmla="*/ 1962643 h 3864911"/>
              <a:gd name="connsiteX8" fmla="*/ 1635918 w 1904098"/>
              <a:gd name="connsiteY8" fmla="*/ 2262681 h 3864911"/>
              <a:gd name="connsiteX9" fmla="*/ 1635919 w 1904098"/>
              <a:gd name="connsiteY9" fmla="*/ 2405555 h 3864911"/>
              <a:gd name="connsiteX10" fmla="*/ 1473993 w 1904098"/>
              <a:gd name="connsiteY10" fmla="*/ 2538906 h 3864911"/>
              <a:gd name="connsiteX11" fmla="*/ 1312069 w 1904098"/>
              <a:gd name="connsiteY11" fmla="*/ 2548430 h 3864911"/>
              <a:gd name="connsiteX12" fmla="*/ 1212056 w 1904098"/>
              <a:gd name="connsiteY12" fmla="*/ 2643681 h 3864911"/>
              <a:gd name="connsiteX13" fmla="*/ 1504857 w 1904098"/>
              <a:gd name="connsiteY13" fmla="*/ 3137848 h 3864911"/>
              <a:gd name="connsiteX14" fmla="*/ 1479505 w 1904098"/>
              <a:gd name="connsiteY14" fmla="*/ 3221417 h 3864911"/>
              <a:gd name="connsiteX15" fmla="*/ 1724160 w 1904098"/>
              <a:gd name="connsiteY15" fmla="*/ 3541638 h 3864911"/>
              <a:gd name="connsiteX16" fmla="*/ 1712119 w 1904098"/>
              <a:gd name="connsiteY16" fmla="*/ 3777156 h 3864911"/>
              <a:gd name="connsiteX17" fmla="*/ 1904098 w 1904098"/>
              <a:gd name="connsiteY17" fmla="*/ 3864911 h 3864911"/>
              <a:gd name="connsiteX0" fmla="*/ 0 w 1724160"/>
              <a:gd name="connsiteY0" fmla="*/ 0 h 3777156"/>
              <a:gd name="connsiteX1" fmla="*/ 215578 w 1724160"/>
              <a:gd name="connsiteY1" fmla="*/ 239127 h 3777156"/>
              <a:gd name="connsiteX2" fmla="*/ 447887 w 1724160"/>
              <a:gd name="connsiteY2" fmla="*/ 560219 h 3777156"/>
              <a:gd name="connsiteX3" fmla="*/ 592932 w 1724160"/>
              <a:gd name="connsiteY3" fmla="*/ 614857 h 3777156"/>
              <a:gd name="connsiteX4" fmla="*/ 978694 w 1724160"/>
              <a:gd name="connsiteY4" fmla="*/ 900607 h 3777156"/>
              <a:gd name="connsiteX5" fmla="*/ 1297782 w 1724160"/>
              <a:gd name="connsiteY5" fmla="*/ 1262557 h 3777156"/>
              <a:gd name="connsiteX6" fmla="*/ 1578769 w 1724160"/>
              <a:gd name="connsiteY6" fmla="*/ 1829295 h 3777156"/>
              <a:gd name="connsiteX7" fmla="*/ 1531144 w 1724160"/>
              <a:gd name="connsiteY7" fmla="*/ 1962643 h 3777156"/>
              <a:gd name="connsiteX8" fmla="*/ 1635918 w 1724160"/>
              <a:gd name="connsiteY8" fmla="*/ 2262681 h 3777156"/>
              <a:gd name="connsiteX9" fmla="*/ 1635919 w 1724160"/>
              <a:gd name="connsiteY9" fmla="*/ 2405555 h 3777156"/>
              <a:gd name="connsiteX10" fmla="*/ 1473993 w 1724160"/>
              <a:gd name="connsiteY10" fmla="*/ 2538906 h 3777156"/>
              <a:gd name="connsiteX11" fmla="*/ 1312069 w 1724160"/>
              <a:gd name="connsiteY11" fmla="*/ 2548430 h 3777156"/>
              <a:gd name="connsiteX12" fmla="*/ 1212056 w 1724160"/>
              <a:gd name="connsiteY12" fmla="*/ 2643681 h 3777156"/>
              <a:gd name="connsiteX13" fmla="*/ 1504857 w 1724160"/>
              <a:gd name="connsiteY13" fmla="*/ 3137848 h 3777156"/>
              <a:gd name="connsiteX14" fmla="*/ 1479505 w 1724160"/>
              <a:gd name="connsiteY14" fmla="*/ 3221417 h 3777156"/>
              <a:gd name="connsiteX15" fmla="*/ 1724160 w 1724160"/>
              <a:gd name="connsiteY15" fmla="*/ 3541638 h 3777156"/>
              <a:gd name="connsiteX16" fmla="*/ 1712119 w 1724160"/>
              <a:gd name="connsiteY16" fmla="*/ 3777156 h 3777156"/>
              <a:gd name="connsiteX0" fmla="*/ 0 w 1724160"/>
              <a:gd name="connsiteY0" fmla="*/ 0 h 3541638"/>
              <a:gd name="connsiteX1" fmla="*/ 215578 w 1724160"/>
              <a:gd name="connsiteY1" fmla="*/ 239127 h 3541638"/>
              <a:gd name="connsiteX2" fmla="*/ 447887 w 1724160"/>
              <a:gd name="connsiteY2" fmla="*/ 560219 h 3541638"/>
              <a:gd name="connsiteX3" fmla="*/ 592932 w 1724160"/>
              <a:gd name="connsiteY3" fmla="*/ 614857 h 3541638"/>
              <a:gd name="connsiteX4" fmla="*/ 978694 w 1724160"/>
              <a:gd name="connsiteY4" fmla="*/ 900607 h 3541638"/>
              <a:gd name="connsiteX5" fmla="*/ 1297782 w 1724160"/>
              <a:gd name="connsiteY5" fmla="*/ 1262557 h 3541638"/>
              <a:gd name="connsiteX6" fmla="*/ 1578769 w 1724160"/>
              <a:gd name="connsiteY6" fmla="*/ 1829295 h 3541638"/>
              <a:gd name="connsiteX7" fmla="*/ 1531144 w 1724160"/>
              <a:gd name="connsiteY7" fmla="*/ 1962643 h 3541638"/>
              <a:gd name="connsiteX8" fmla="*/ 1635918 w 1724160"/>
              <a:gd name="connsiteY8" fmla="*/ 2262681 h 3541638"/>
              <a:gd name="connsiteX9" fmla="*/ 1635919 w 1724160"/>
              <a:gd name="connsiteY9" fmla="*/ 2405555 h 3541638"/>
              <a:gd name="connsiteX10" fmla="*/ 1473993 w 1724160"/>
              <a:gd name="connsiteY10" fmla="*/ 2538906 h 3541638"/>
              <a:gd name="connsiteX11" fmla="*/ 1312069 w 1724160"/>
              <a:gd name="connsiteY11" fmla="*/ 2548430 h 3541638"/>
              <a:gd name="connsiteX12" fmla="*/ 1212056 w 1724160"/>
              <a:gd name="connsiteY12" fmla="*/ 2643681 h 3541638"/>
              <a:gd name="connsiteX13" fmla="*/ 1504857 w 1724160"/>
              <a:gd name="connsiteY13" fmla="*/ 3137848 h 3541638"/>
              <a:gd name="connsiteX14" fmla="*/ 1479505 w 1724160"/>
              <a:gd name="connsiteY14" fmla="*/ 3221417 h 3541638"/>
              <a:gd name="connsiteX15" fmla="*/ 1724160 w 1724160"/>
              <a:gd name="connsiteY15" fmla="*/ 3541638 h 3541638"/>
              <a:gd name="connsiteX0" fmla="*/ 0 w 1635919"/>
              <a:gd name="connsiteY0" fmla="*/ 0 h 3221416"/>
              <a:gd name="connsiteX1" fmla="*/ 215578 w 1635919"/>
              <a:gd name="connsiteY1" fmla="*/ 239127 h 3221416"/>
              <a:gd name="connsiteX2" fmla="*/ 447887 w 1635919"/>
              <a:gd name="connsiteY2" fmla="*/ 560219 h 3221416"/>
              <a:gd name="connsiteX3" fmla="*/ 592932 w 1635919"/>
              <a:gd name="connsiteY3" fmla="*/ 614857 h 3221416"/>
              <a:gd name="connsiteX4" fmla="*/ 978694 w 1635919"/>
              <a:gd name="connsiteY4" fmla="*/ 900607 h 3221416"/>
              <a:gd name="connsiteX5" fmla="*/ 1297782 w 1635919"/>
              <a:gd name="connsiteY5" fmla="*/ 1262557 h 3221416"/>
              <a:gd name="connsiteX6" fmla="*/ 1578769 w 1635919"/>
              <a:gd name="connsiteY6" fmla="*/ 1829295 h 3221416"/>
              <a:gd name="connsiteX7" fmla="*/ 1531144 w 1635919"/>
              <a:gd name="connsiteY7" fmla="*/ 1962643 h 3221416"/>
              <a:gd name="connsiteX8" fmla="*/ 1635918 w 1635919"/>
              <a:gd name="connsiteY8" fmla="*/ 2262681 h 3221416"/>
              <a:gd name="connsiteX9" fmla="*/ 1635919 w 1635919"/>
              <a:gd name="connsiteY9" fmla="*/ 2405555 h 3221416"/>
              <a:gd name="connsiteX10" fmla="*/ 1473993 w 1635919"/>
              <a:gd name="connsiteY10" fmla="*/ 2538906 h 3221416"/>
              <a:gd name="connsiteX11" fmla="*/ 1312069 w 1635919"/>
              <a:gd name="connsiteY11" fmla="*/ 2548430 h 3221416"/>
              <a:gd name="connsiteX12" fmla="*/ 1212056 w 1635919"/>
              <a:gd name="connsiteY12" fmla="*/ 2643681 h 3221416"/>
              <a:gd name="connsiteX13" fmla="*/ 1504857 w 1635919"/>
              <a:gd name="connsiteY13" fmla="*/ 3137848 h 3221416"/>
              <a:gd name="connsiteX14" fmla="*/ 1479505 w 1635919"/>
              <a:gd name="connsiteY14" fmla="*/ 3221417 h 3221416"/>
              <a:gd name="connsiteX0" fmla="*/ 0 w 1635919"/>
              <a:gd name="connsiteY0" fmla="*/ 0 h 3137848"/>
              <a:gd name="connsiteX1" fmla="*/ 215578 w 1635919"/>
              <a:gd name="connsiteY1" fmla="*/ 239127 h 3137848"/>
              <a:gd name="connsiteX2" fmla="*/ 447887 w 1635919"/>
              <a:gd name="connsiteY2" fmla="*/ 560219 h 3137848"/>
              <a:gd name="connsiteX3" fmla="*/ 592932 w 1635919"/>
              <a:gd name="connsiteY3" fmla="*/ 614857 h 3137848"/>
              <a:gd name="connsiteX4" fmla="*/ 978694 w 1635919"/>
              <a:gd name="connsiteY4" fmla="*/ 900607 h 3137848"/>
              <a:gd name="connsiteX5" fmla="*/ 1297782 w 1635919"/>
              <a:gd name="connsiteY5" fmla="*/ 1262557 h 3137848"/>
              <a:gd name="connsiteX6" fmla="*/ 1578769 w 1635919"/>
              <a:gd name="connsiteY6" fmla="*/ 1829295 h 3137848"/>
              <a:gd name="connsiteX7" fmla="*/ 1531144 w 1635919"/>
              <a:gd name="connsiteY7" fmla="*/ 1962643 h 3137848"/>
              <a:gd name="connsiteX8" fmla="*/ 1635918 w 1635919"/>
              <a:gd name="connsiteY8" fmla="*/ 2262681 h 3137848"/>
              <a:gd name="connsiteX9" fmla="*/ 1635919 w 1635919"/>
              <a:gd name="connsiteY9" fmla="*/ 2405555 h 3137848"/>
              <a:gd name="connsiteX10" fmla="*/ 1473993 w 1635919"/>
              <a:gd name="connsiteY10" fmla="*/ 2538906 h 3137848"/>
              <a:gd name="connsiteX11" fmla="*/ 1312069 w 1635919"/>
              <a:gd name="connsiteY11" fmla="*/ 2548430 h 3137848"/>
              <a:gd name="connsiteX12" fmla="*/ 1212056 w 1635919"/>
              <a:gd name="connsiteY12" fmla="*/ 2643681 h 3137848"/>
              <a:gd name="connsiteX13" fmla="*/ 1504857 w 1635919"/>
              <a:gd name="connsiteY13" fmla="*/ 3137848 h 3137848"/>
              <a:gd name="connsiteX0" fmla="*/ 0 w 1635919"/>
              <a:gd name="connsiteY0" fmla="*/ 0 h 2643682"/>
              <a:gd name="connsiteX1" fmla="*/ 215578 w 1635919"/>
              <a:gd name="connsiteY1" fmla="*/ 239127 h 2643682"/>
              <a:gd name="connsiteX2" fmla="*/ 447887 w 1635919"/>
              <a:gd name="connsiteY2" fmla="*/ 560219 h 2643682"/>
              <a:gd name="connsiteX3" fmla="*/ 592932 w 1635919"/>
              <a:gd name="connsiteY3" fmla="*/ 614857 h 2643682"/>
              <a:gd name="connsiteX4" fmla="*/ 978694 w 1635919"/>
              <a:gd name="connsiteY4" fmla="*/ 900607 h 2643682"/>
              <a:gd name="connsiteX5" fmla="*/ 1297782 w 1635919"/>
              <a:gd name="connsiteY5" fmla="*/ 1262557 h 2643682"/>
              <a:gd name="connsiteX6" fmla="*/ 1578769 w 1635919"/>
              <a:gd name="connsiteY6" fmla="*/ 1829295 h 2643682"/>
              <a:gd name="connsiteX7" fmla="*/ 1531144 w 1635919"/>
              <a:gd name="connsiteY7" fmla="*/ 1962643 h 2643682"/>
              <a:gd name="connsiteX8" fmla="*/ 1635918 w 1635919"/>
              <a:gd name="connsiteY8" fmla="*/ 2262681 h 2643682"/>
              <a:gd name="connsiteX9" fmla="*/ 1635919 w 1635919"/>
              <a:gd name="connsiteY9" fmla="*/ 2405555 h 2643682"/>
              <a:gd name="connsiteX10" fmla="*/ 1473993 w 1635919"/>
              <a:gd name="connsiteY10" fmla="*/ 2538906 h 2643682"/>
              <a:gd name="connsiteX11" fmla="*/ 1312069 w 1635919"/>
              <a:gd name="connsiteY11" fmla="*/ 2548430 h 2643682"/>
              <a:gd name="connsiteX12" fmla="*/ 1212056 w 1635919"/>
              <a:gd name="connsiteY12" fmla="*/ 2643681 h 2643682"/>
              <a:gd name="connsiteX0" fmla="*/ 0 w 1635919"/>
              <a:gd name="connsiteY0" fmla="*/ 0 h 2548430"/>
              <a:gd name="connsiteX1" fmla="*/ 215578 w 1635919"/>
              <a:gd name="connsiteY1" fmla="*/ 239127 h 2548430"/>
              <a:gd name="connsiteX2" fmla="*/ 447887 w 1635919"/>
              <a:gd name="connsiteY2" fmla="*/ 560219 h 2548430"/>
              <a:gd name="connsiteX3" fmla="*/ 592932 w 1635919"/>
              <a:gd name="connsiteY3" fmla="*/ 614857 h 2548430"/>
              <a:gd name="connsiteX4" fmla="*/ 978694 w 1635919"/>
              <a:gd name="connsiteY4" fmla="*/ 900607 h 2548430"/>
              <a:gd name="connsiteX5" fmla="*/ 1297782 w 1635919"/>
              <a:gd name="connsiteY5" fmla="*/ 1262557 h 2548430"/>
              <a:gd name="connsiteX6" fmla="*/ 1578769 w 1635919"/>
              <a:gd name="connsiteY6" fmla="*/ 1829295 h 2548430"/>
              <a:gd name="connsiteX7" fmla="*/ 1531144 w 1635919"/>
              <a:gd name="connsiteY7" fmla="*/ 1962643 h 2548430"/>
              <a:gd name="connsiteX8" fmla="*/ 1635918 w 1635919"/>
              <a:gd name="connsiteY8" fmla="*/ 2262681 h 2548430"/>
              <a:gd name="connsiteX9" fmla="*/ 1635919 w 1635919"/>
              <a:gd name="connsiteY9" fmla="*/ 2405555 h 2548430"/>
              <a:gd name="connsiteX10" fmla="*/ 1473993 w 1635919"/>
              <a:gd name="connsiteY10" fmla="*/ 2538906 h 2548430"/>
              <a:gd name="connsiteX11" fmla="*/ 1312069 w 1635919"/>
              <a:gd name="connsiteY11" fmla="*/ 2548430 h 2548430"/>
              <a:gd name="connsiteX0" fmla="*/ 0 w 1635919"/>
              <a:gd name="connsiteY0" fmla="*/ 0 h 2538906"/>
              <a:gd name="connsiteX1" fmla="*/ 215578 w 1635919"/>
              <a:gd name="connsiteY1" fmla="*/ 239127 h 2538906"/>
              <a:gd name="connsiteX2" fmla="*/ 447887 w 1635919"/>
              <a:gd name="connsiteY2" fmla="*/ 560219 h 2538906"/>
              <a:gd name="connsiteX3" fmla="*/ 592932 w 1635919"/>
              <a:gd name="connsiteY3" fmla="*/ 614857 h 2538906"/>
              <a:gd name="connsiteX4" fmla="*/ 978694 w 1635919"/>
              <a:gd name="connsiteY4" fmla="*/ 900607 h 2538906"/>
              <a:gd name="connsiteX5" fmla="*/ 1297782 w 1635919"/>
              <a:gd name="connsiteY5" fmla="*/ 1262557 h 2538906"/>
              <a:gd name="connsiteX6" fmla="*/ 1578769 w 1635919"/>
              <a:gd name="connsiteY6" fmla="*/ 1829295 h 2538906"/>
              <a:gd name="connsiteX7" fmla="*/ 1531144 w 1635919"/>
              <a:gd name="connsiteY7" fmla="*/ 1962643 h 2538906"/>
              <a:gd name="connsiteX8" fmla="*/ 1635918 w 1635919"/>
              <a:gd name="connsiteY8" fmla="*/ 2262681 h 2538906"/>
              <a:gd name="connsiteX9" fmla="*/ 1635919 w 1635919"/>
              <a:gd name="connsiteY9" fmla="*/ 2405555 h 2538906"/>
              <a:gd name="connsiteX10" fmla="*/ 1473993 w 1635919"/>
              <a:gd name="connsiteY10" fmla="*/ 2538906 h 2538906"/>
              <a:gd name="connsiteX0" fmla="*/ 0 w 1635919"/>
              <a:gd name="connsiteY0" fmla="*/ 0 h 2405554"/>
              <a:gd name="connsiteX1" fmla="*/ 215578 w 1635919"/>
              <a:gd name="connsiteY1" fmla="*/ 239127 h 2405554"/>
              <a:gd name="connsiteX2" fmla="*/ 447887 w 1635919"/>
              <a:gd name="connsiteY2" fmla="*/ 560219 h 2405554"/>
              <a:gd name="connsiteX3" fmla="*/ 592932 w 1635919"/>
              <a:gd name="connsiteY3" fmla="*/ 614857 h 2405554"/>
              <a:gd name="connsiteX4" fmla="*/ 978694 w 1635919"/>
              <a:gd name="connsiteY4" fmla="*/ 900607 h 2405554"/>
              <a:gd name="connsiteX5" fmla="*/ 1297782 w 1635919"/>
              <a:gd name="connsiteY5" fmla="*/ 1262557 h 2405554"/>
              <a:gd name="connsiteX6" fmla="*/ 1578769 w 1635919"/>
              <a:gd name="connsiteY6" fmla="*/ 1829295 h 2405554"/>
              <a:gd name="connsiteX7" fmla="*/ 1531144 w 1635919"/>
              <a:gd name="connsiteY7" fmla="*/ 1962643 h 2405554"/>
              <a:gd name="connsiteX8" fmla="*/ 1635918 w 1635919"/>
              <a:gd name="connsiteY8" fmla="*/ 2262681 h 2405554"/>
              <a:gd name="connsiteX9" fmla="*/ 1635919 w 1635919"/>
              <a:gd name="connsiteY9" fmla="*/ 2405555 h 2405554"/>
              <a:gd name="connsiteX0" fmla="*/ 0 w 1635918"/>
              <a:gd name="connsiteY0" fmla="*/ 0 h 2262682"/>
              <a:gd name="connsiteX1" fmla="*/ 215578 w 1635918"/>
              <a:gd name="connsiteY1" fmla="*/ 239127 h 2262682"/>
              <a:gd name="connsiteX2" fmla="*/ 447887 w 1635918"/>
              <a:gd name="connsiteY2" fmla="*/ 560219 h 2262682"/>
              <a:gd name="connsiteX3" fmla="*/ 592932 w 1635918"/>
              <a:gd name="connsiteY3" fmla="*/ 614857 h 2262682"/>
              <a:gd name="connsiteX4" fmla="*/ 978694 w 1635918"/>
              <a:gd name="connsiteY4" fmla="*/ 900607 h 2262682"/>
              <a:gd name="connsiteX5" fmla="*/ 1297782 w 1635918"/>
              <a:gd name="connsiteY5" fmla="*/ 1262557 h 2262682"/>
              <a:gd name="connsiteX6" fmla="*/ 1578769 w 1635918"/>
              <a:gd name="connsiteY6" fmla="*/ 1829295 h 2262682"/>
              <a:gd name="connsiteX7" fmla="*/ 1531144 w 1635918"/>
              <a:gd name="connsiteY7" fmla="*/ 1962643 h 2262682"/>
              <a:gd name="connsiteX8" fmla="*/ 1635918 w 1635918"/>
              <a:gd name="connsiteY8" fmla="*/ 2262681 h 2262682"/>
              <a:gd name="connsiteX0" fmla="*/ 0 w 1646957"/>
              <a:gd name="connsiteY0" fmla="*/ 0 h 2283151"/>
              <a:gd name="connsiteX1" fmla="*/ 215578 w 1646957"/>
              <a:gd name="connsiteY1" fmla="*/ 239127 h 2283151"/>
              <a:gd name="connsiteX2" fmla="*/ 447887 w 1646957"/>
              <a:gd name="connsiteY2" fmla="*/ 560219 h 2283151"/>
              <a:gd name="connsiteX3" fmla="*/ 592932 w 1646957"/>
              <a:gd name="connsiteY3" fmla="*/ 614857 h 2283151"/>
              <a:gd name="connsiteX4" fmla="*/ 978694 w 1646957"/>
              <a:gd name="connsiteY4" fmla="*/ 900607 h 2283151"/>
              <a:gd name="connsiteX5" fmla="*/ 1297782 w 1646957"/>
              <a:gd name="connsiteY5" fmla="*/ 1262557 h 2283151"/>
              <a:gd name="connsiteX6" fmla="*/ 1578769 w 1646957"/>
              <a:gd name="connsiteY6" fmla="*/ 1829295 h 2283151"/>
              <a:gd name="connsiteX7" fmla="*/ 1531144 w 1646957"/>
              <a:gd name="connsiteY7" fmla="*/ 1962643 h 2283151"/>
              <a:gd name="connsiteX8" fmla="*/ 1646957 w 1646957"/>
              <a:gd name="connsiteY8" fmla="*/ 2283150 h 2283151"/>
              <a:gd name="connsiteX0" fmla="*/ 0 w 1646957"/>
              <a:gd name="connsiteY0" fmla="*/ 0 h 2283150"/>
              <a:gd name="connsiteX1" fmla="*/ 215578 w 1646957"/>
              <a:gd name="connsiteY1" fmla="*/ 239127 h 2283150"/>
              <a:gd name="connsiteX2" fmla="*/ 447887 w 1646957"/>
              <a:gd name="connsiteY2" fmla="*/ 560219 h 2283150"/>
              <a:gd name="connsiteX3" fmla="*/ 592932 w 1646957"/>
              <a:gd name="connsiteY3" fmla="*/ 614857 h 2283150"/>
              <a:gd name="connsiteX4" fmla="*/ 978694 w 1646957"/>
              <a:gd name="connsiteY4" fmla="*/ 900607 h 2283150"/>
              <a:gd name="connsiteX5" fmla="*/ 1297782 w 1646957"/>
              <a:gd name="connsiteY5" fmla="*/ 1262557 h 2283150"/>
              <a:gd name="connsiteX6" fmla="*/ 1578769 w 1646957"/>
              <a:gd name="connsiteY6" fmla="*/ 1829295 h 2283150"/>
              <a:gd name="connsiteX7" fmla="*/ 1531144 w 1646957"/>
              <a:gd name="connsiteY7" fmla="*/ 1962643 h 2283150"/>
              <a:gd name="connsiteX8" fmla="*/ 1646957 w 1646957"/>
              <a:gd name="connsiteY8" fmla="*/ 2283150 h 2283150"/>
              <a:gd name="connsiteX0" fmla="*/ 0 w 1653515"/>
              <a:gd name="connsiteY0" fmla="*/ 0 h 2291495"/>
              <a:gd name="connsiteX1" fmla="*/ 215578 w 1653515"/>
              <a:gd name="connsiteY1" fmla="*/ 239127 h 2291495"/>
              <a:gd name="connsiteX2" fmla="*/ 447887 w 1653515"/>
              <a:gd name="connsiteY2" fmla="*/ 560219 h 2291495"/>
              <a:gd name="connsiteX3" fmla="*/ 592932 w 1653515"/>
              <a:gd name="connsiteY3" fmla="*/ 614857 h 2291495"/>
              <a:gd name="connsiteX4" fmla="*/ 978694 w 1653515"/>
              <a:gd name="connsiteY4" fmla="*/ 900607 h 2291495"/>
              <a:gd name="connsiteX5" fmla="*/ 1297782 w 1653515"/>
              <a:gd name="connsiteY5" fmla="*/ 1262557 h 2291495"/>
              <a:gd name="connsiteX6" fmla="*/ 1578769 w 1653515"/>
              <a:gd name="connsiteY6" fmla="*/ 1829295 h 2291495"/>
              <a:gd name="connsiteX7" fmla="*/ 1531144 w 1653515"/>
              <a:gd name="connsiteY7" fmla="*/ 1962643 h 2291495"/>
              <a:gd name="connsiteX8" fmla="*/ 1653515 w 1653515"/>
              <a:gd name="connsiteY8" fmla="*/ 2291496 h 2291495"/>
              <a:gd name="connsiteX0" fmla="*/ 0 w 1602974"/>
              <a:gd name="connsiteY0" fmla="*/ 0 h 2237455"/>
              <a:gd name="connsiteX1" fmla="*/ 165037 w 1602974"/>
              <a:gd name="connsiteY1" fmla="*/ 185085 h 2237455"/>
              <a:gd name="connsiteX2" fmla="*/ 397346 w 1602974"/>
              <a:gd name="connsiteY2" fmla="*/ 506177 h 2237455"/>
              <a:gd name="connsiteX3" fmla="*/ 542391 w 1602974"/>
              <a:gd name="connsiteY3" fmla="*/ 560815 h 2237455"/>
              <a:gd name="connsiteX4" fmla="*/ 928153 w 1602974"/>
              <a:gd name="connsiteY4" fmla="*/ 846565 h 2237455"/>
              <a:gd name="connsiteX5" fmla="*/ 1247241 w 1602974"/>
              <a:gd name="connsiteY5" fmla="*/ 1208515 h 2237455"/>
              <a:gd name="connsiteX6" fmla="*/ 1528228 w 1602974"/>
              <a:gd name="connsiteY6" fmla="*/ 1775253 h 2237455"/>
              <a:gd name="connsiteX7" fmla="*/ 1480603 w 1602974"/>
              <a:gd name="connsiteY7" fmla="*/ 1908601 h 2237455"/>
              <a:gd name="connsiteX8" fmla="*/ 1602974 w 1602974"/>
              <a:gd name="connsiteY8" fmla="*/ 2237454 h 2237455"/>
              <a:gd name="connsiteX0" fmla="*/ 0 w 1602974"/>
              <a:gd name="connsiteY0" fmla="*/ 0 h 2237454"/>
              <a:gd name="connsiteX1" fmla="*/ 165037 w 1602974"/>
              <a:gd name="connsiteY1" fmla="*/ 185085 h 2237454"/>
              <a:gd name="connsiteX2" fmla="*/ 397346 w 1602974"/>
              <a:gd name="connsiteY2" fmla="*/ 506177 h 2237454"/>
              <a:gd name="connsiteX3" fmla="*/ 542391 w 1602974"/>
              <a:gd name="connsiteY3" fmla="*/ 560815 h 2237454"/>
              <a:gd name="connsiteX4" fmla="*/ 928153 w 1602974"/>
              <a:gd name="connsiteY4" fmla="*/ 846565 h 2237454"/>
              <a:gd name="connsiteX5" fmla="*/ 1247241 w 1602974"/>
              <a:gd name="connsiteY5" fmla="*/ 1208515 h 2237454"/>
              <a:gd name="connsiteX6" fmla="*/ 1528228 w 1602974"/>
              <a:gd name="connsiteY6" fmla="*/ 1775253 h 2237454"/>
              <a:gd name="connsiteX7" fmla="*/ 1480603 w 1602974"/>
              <a:gd name="connsiteY7" fmla="*/ 1908601 h 2237454"/>
              <a:gd name="connsiteX8" fmla="*/ 1602974 w 1602974"/>
              <a:gd name="connsiteY8" fmla="*/ 2237454 h 2237454"/>
              <a:gd name="connsiteX0" fmla="*/ 0 w 1601532"/>
              <a:gd name="connsiteY0" fmla="*/ -1 h 2227911"/>
              <a:gd name="connsiteX1" fmla="*/ 163595 w 1601532"/>
              <a:gd name="connsiteY1" fmla="*/ 175542 h 2227911"/>
              <a:gd name="connsiteX2" fmla="*/ 395904 w 1601532"/>
              <a:gd name="connsiteY2" fmla="*/ 496634 h 2227911"/>
              <a:gd name="connsiteX3" fmla="*/ 540949 w 1601532"/>
              <a:gd name="connsiteY3" fmla="*/ 551272 h 2227911"/>
              <a:gd name="connsiteX4" fmla="*/ 926711 w 1601532"/>
              <a:gd name="connsiteY4" fmla="*/ 837022 h 2227911"/>
              <a:gd name="connsiteX5" fmla="*/ 1245799 w 1601532"/>
              <a:gd name="connsiteY5" fmla="*/ 1198972 h 2227911"/>
              <a:gd name="connsiteX6" fmla="*/ 1526786 w 1601532"/>
              <a:gd name="connsiteY6" fmla="*/ 1765710 h 2227911"/>
              <a:gd name="connsiteX7" fmla="*/ 1479161 w 1601532"/>
              <a:gd name="connsiteY7" fmla="*/ 1899058 h 2227911"/>
              <a:gd name="connsiteX8" fmla="*/ 1601532 w 1601532"/>
              <a:gd name="connsiteY8" fmla="*/ 2227911 h 2227911"/>
              <a:gd name="connsiteX0" fmla="*/ 0 w 1601532"/>
              <a:gd name="connsiteY0" fmla="*/ 0 h 2227912"/>
              <a:gd name="connsiteX1" fmla="*/ 163595 w 1601532"/>
              <a:gd name="connsiteY1" fmla="*/ 175543 h 2227912"/>
              <a:gd name="connsiteX2" fmla="*/ 395904 w 1601532"/>
              <a:gd name="connsiteY2" fmla="*/ 496635 h 2227912"/>
              <a:gd name="connsiteX3" fmla="*/ 540949 w 1601532"/>
              <a:gd name="connsiteY3" fmla="*/ 551273 h 2227912"/>
              <a:gd name="connsiteX4" fmla="*/ 926711 w 1601532"/>
              <a:gd name="connsiteY4" fmla="*/ 837023 h 2227912"/>
              <a:gd name="connsiteX5" fmla="*/ 1245799 w 1601532"/>
              <a:gd name="connsiteY5" fmla="*/ 1198973 h 2227912"/>
              <a:gd name="connsiteX6" fmla="*/ 1526786 w 1601532"/>
              <a:gd name="connsiteY6" fmla="*/ 1765711 h 2227912"/>
              <a:gd name="connsiteX7" fmla="*/ 1479161 w 1601532"/>
              <a:gd name="connsiteY7" fmla="*/ 1899059 h 2227912"/>
              <a:gd name="connsiteX8" fmla="*/ 1601532 w 1601532"/>
              <a:gd name="connsiteY8" fmla="*/ 2227912 h 2227912"/>
              <a:gd name="connsiteX0" fmla="*/ 0 w 1599609"/>
              <a:gd name="connsiteY0" fmla="*/ 0 h 2215191"/>
              <a:gd name="connsiteX1" fmla="*/ 161672 w 1599609"/>
              <a:gd name="connsiteY1" fmla="*/ 162822 h 2215191"/>
              <a:gd name="connsiteX2" fmla="*/ 393981 w 1599609"/>
              <a:gd name="connsiteY2" fmla="*/ 483914 h 2215191"/>
              <a:gd name="connsiteX3" fmla="*/ 539026 w 1599609"/>
              <a:gd name="connsiteY3" fmla="*/ 538552 h 2215191"/>
              <a:gd name="connsiteX4" fmla="*/ 924788 w 1599609"/>
              <a:gd name="connsiteY4" fmla="*/ 824302 h 2215191"/>
              <a:gd name="connsiteX5" fmla="*/ 1243876 w 1599609"/>
              <a:gd name="connsiteY5" fmla="*/ 1186252 h 2215191"/>
              <a:gd name="connsiteX6" fmla="*/ 1524863 w 1599609"/>
              <a:gd name="connsiteY6" fmla="*/ 1752990 h 2215191"/>
              <a:gd name="connsiteX7" fmla="*/ 1477238 w 1599609"/>
              <a:gd name="connsiteY7" fmla="*/ 1886338 h 2215191"/>
              <a:gd name="connsiteX8" fmla="*/ 1599609 w 1599609"/>
              <a:gd name="connsiteY8" fmla="*/ 2215191 h 2215191"/>
              <a:gd name="connsiteX0" fmla="*/ 0 w 1599609"/>
              <a:gd name="connsiteY0" fmla="*/ 0 h 2215191"/>
              <a:gd name="connsiteX1" fmla="*/ 161672 w 1599609"/>
              <a:gd name="connsiteY1" fmla="*/ 162822 h 2215191"/>
              <a:gd name="connsiteX2" fmla="*/ 393981 w 1599609"/>
              <a:gd name="connsiteY2" fmla="*/ 483914 h 2215191"/>
              <a:gd name="connsiteX3" fmla="*/ 539026 w 1599609"/>
              <a:gd name="connsiteY3" fmla="*/ 538552 h 2215191"/>
              <a:gd name="connsiteX4" fmla="*/ 924788 w 1599609"/>
              <a:gd name="connsiteY4" fmla="*/ 824302 h 2215191"/>
              <a:gd name="connsiteX5" fmla="*/ 1243876 w 1599609"/>
              <a:gd name="connsiteY5" fmla="*/ 1186252 h 2215191"/>
              <a:gd name="connsiteX6" fmla="*/ 1524863 w 1599609"/>
              <a:gd name="connsiteY6" fmla="*/ 1752990 h 2215191"/>
              <a:gd name="connsiteX7" fmla="*/ 1477238 w 1599609"/>
              <a:gd name="connsiteY7" fmla="*/ 1886338 h 2215191"/>
              <a:gd name="connsiteX8" fmla="*/ 1599609 w 1599609"/>
              <a:gd name="connsiteY8" fmla="*/ 2215191 h 2215191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5392 w 1607763"/>
              <a:gd name="connsiteY7" fmla="*/ 1887724 h 2216577"/>
              <a:gd name="connsiteX8" fmla="*/ 1607763 w 1607763"/>
              <a:gd name="connsiteY8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607763 w 1607763"/>
              <a:gd name="connsiteY8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607763 w 1607763"/>
              <a:gd name="connsiteY8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535349 w 1607763"/>
              <a:gd name="connsiteY8" fmla="*/ 2012549 h 2216577"/>
              <a:gd name="connsiteX9" fmla="*/ 1607763 w 1607763"/>
              <a:gd name="connsiteY9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535349 w 1607763"/>
              <a:gd name="connsiteY8" fmla="*/ 2012549 h 2216577"/>
              <a:gd name="connsiteX9" fmla="*/ 1558713 w 1607763"/>
              <a:gd name="connsiteY9" fmla="*/ 2105631 h 2216577"/>
              <a:gd name="connsiteX10" fmla="*/ 1607763 w 1607763"/>
              <a:gd name="connsiteY10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23017 w 1607763"/>
              <a:gd name="connsiteY6" fmla="*/ 1694788 h 2216577"/>
              <a:gd name="connsiteX7" fmla="*/ 1533017 w 1607763"/>
              <a:gd name="connsiteY7" fmla="*/ 1754376 h 2216577"/>
              <a:gd name="connsiteX8" fmla="*/ 1481313 w 1607763"/>
              <a:gd name="connsiteY8" fmla="*/ 1897021 h 2216577"/>
              <a:gd name="connsiteX9" fmla="*/ 1535349 w 1607763"/>
              <a:gd name="connsiteY9" fmla="*/ 2012549 h 2216577"/>
              <a:gd name="connsiteX10" fmla="*/ 1558713 w 1607763"/>
              <a:gd name="connsiteY10" fmla="*/ 2105631 h 2216577"/>
              <a:gd name="connsiteX11" fmla="*/ 1607763 w 1607763"/>
              <a:gd name="connsiteY11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841 w 1607763"/>
              <a:gd name="connsiteY4" fmla="*/ 839221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12183 w 1607763"/>
              <a:gd name="connsiteY2" fmla="*/ 482359 h 2216577"/>
              <a:gd name="connsiteX3" fmla="*/ 547180 w 1607763"/>
              <a:gd name="connsiteY3" fmla="*/ 539938 h 2216577"/>
              <a:gd name="connsiteX4" fmla="*/ 932841 w 1607763"/>
              <a:gd name="connsiteY4" fmla="*/ 839221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12183 w 1607763"/>
              <a:gd name="connsiteY2" fmla="*/ 482359 h 2216577"/>
              <a:gd name="connsiteX3" fmla="*/ 547180 w 1607763"/>
              <a:gd name="connsiteY3" fmla="*/ 539938 h 2216577"/>
              <a:gd name="connsiteX4" fmla="*/ 932841 w 1607763"/>
              <a:gd name="connsiteY4" fmla="*/ 839221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12183 w 1607763"/>
              <a:gd name="connsiteY2" fmla="*/ 482359 h 2216577"/>
              <a:gd name="connsiteX3" fmla="*/ 547180 w 1607763"/>
              <a:gd name="connsiteY3" fmla="*/ 539938 h 2216577"/>
              <a:gd name="connsiteX4" fmla="*/ 551191 w 1607763"/>
              <a:gd name="connsiteY4" fmla="*/ 550717 h 2216577"/>
              <a:gd name="connsiteX5" fmla="*/ 932841 w 1607763"/>
              <a:gd name="connsiteY5" fmla="*/ 839221 h 2216577"/>
              <a:gd name="connsiteX6" fmla="*/ 1261132 w 1607763"/>
              <a:gd name="connsiteY6" fmla="*/ 1176870 h 2216577"/>
              <a:gd name="connsiteX7" fmla="*/ 1348790 w 1607763"/>
              <a:gd name="connsiteY7" fmla="*/ 1400124 h 2216577"/>
              <a:gd name="connsiteX8" fmla="*/ 1523017 w 1607763"/>
              <a:gd name="connsiteY8" fmla="*/ 1694788 h 2216577"/>
              <a:gd name="connsiteX9" fmla="*/ 1533017 w 1607763"/>
              <a:gd name="connsiteY9" fmla="*/ 1754376 h 2216577"/>
              <a:gd name="connsiteX10" fmla="*/ 1481313 w 1607763"/>
              <a:gd name="connsiteY10" fmla="*/ 1897021 h 2216577"/>
              <a:gd name="connsiteX11" fmla="*/ 1535349 w 1607763"/>
              <a:gd name="connsiteY11" fmla="*/ 2012549 h 2216577"/>
              <a:gd name="connsiteX12" fmla="*/ 1558713 w 1607763"/>
              <a:gd name="connsiteY12" fmla="*/ 2105631 h 2216577"/>
              <a:gd name="connsiteX13" fmla="*/ 1607763 w 1607763"/>
              <a:gd name="connsiteY13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366224 w 1607763"/>
              <a:gd name="connsiteY2" fmla="*/ 396929 h 2216577"/>
              <a:gd name="connsiteX3" fmla="*/ 412183 w 1607763"/>
              <a:gd name="connsiteY3" fmla="*/ 482359 h 2216577"/>
              <a:gd name="connsiteX4" fmla="*/ 547180 w 1607763"/>
              <a:gd name="connsiteY4" fmla="*/ 539938 h 2216577"/>
              <a:gd name="connsiteX5" fmla="*/ 551191 w 1607763"/>
              <a:gd name="connsiteY5" fmla="*/ 550717 h 2216577"/>
              <a:gd name="connsiteX6" fmla="*/ 932841 w 1607763"/>
              <a:gd name="connsiteY6" fmla="*/ 839221 h 2216577"/>
              <a:gd name="connsiteX7" fmla="*/ 1261132 w 1607763"/>
              <a:gd name="connsiteY7" fmla="*/ 1176870 h 2216577"/>
              <a:gd name="connsiteX8" fmla="*/ 1348790 w 1607763"/>
              <a:gd name="connsiteY8" fmla="*/ 1400124 h 2216577"/>
              <a:gd name="connsiteX9" fmla="*/ 1523017 w 1607763"/>
              <a:gd name="connsiteY9" fmla="*/ 1694788 h 2216577"/>
              <a:gd name="connsiteX10" fmla="*/ 1533017 w 1607763"/>
              <a:gd name="connsiteY10" fmla="*/ 1754376 h 2216577"/>
              <a:gd name="connsiteX11" fmla="*/ 1481313 w 1607763"/>
              <a:gd name="connsiteY11" fmla="*/ 1897021 h 2216577"/>
              <a:gd name="connsiteX12" fmla="*/ 1535349 w 1607763"/>
              <a:gd name="connsiteY12" fmla="*/ 2012549 h 2216577"/>
              <a:gd name="connsiteX13" fmla="*/ 1558713 w 1607763"/>
              <a:gd name="connsiteY13" fmla="*/ 2105631 h 2216577"/>
              <a:gd name="connsiteX14" fmla="*/ 1607763 w 1607763"/>
              <a:gd name="connsiteY14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235893 w 1607763"/>
              <a:gd name="connsiteY2" fmla="*/ 264951 h 2216577"/>
              <a:gd name="connsiteX3" fmla="*/ 366224 w 1607763"/>
              <a:gd name="connsiteY3" fmla="*/ 396929 h 2216577"/>
              <a:gd name="connsiteX4" fmla="*/ 412183 w 1607763"/>
              <a:gd name="connsiteY4" fmla="*/ 482359 h 2216577"/>
              <a:gd name="connsiteX5" fmla="*/ 547180 w 1607763"/>
              <a:gd name="connsiteY5" fmla="*/ 539938 h 2216577"/>
              <a:gd name="connsiteX6" fmla="*/ 551191 w 1607763"/>
              <a:gd name="connsiteY6" fmla="*/ 550717 h 2216577"/>
              <a:gd name="connsiteX7" fmla="*/ 932841 w 1607763"/>
              <a:gd name="connsiteY7" fmla="*/ 839221 h 2216577"/>
              <a:gd name="connsiteX8" fmla="*/ 1261132 w 1607763"/>
              <a:gd name="connsiteY8" fmla="*/ 1176870 h 2216577"/>
              <a:gd name="connsiteX9" fmla="*/ 1348790 w 1607763"/>
              <a:gd name="connsiteY9" fmla="*/ 1400124 h 2216577"/>
              <a:gd name="connsiteX10" fmla="*/ 1523017 w 1607763"/>
              <a:gd name="connsiteY10" fmla="*/ 1694788 h 2216577"/>
              <a:gd name="connsiteX11" fmla="*/ 1533017 w 1607763"/>
              <a:gd name="connsiteY11" fmla="*/ 1754376 h 2216577"/>
              <a:gd name="connsiteX12" fmla="*/ 1481313 w 1607763"/>
              <a:gd name="connsiteY12" fmla="*/ 1897021 h 2216577"/>
              <a:gd name="connsiteX13" fmla="*/ 1535349 w 1607763"/>
              <a:gd name="connsiteY13" fmla="*/ 2012549 h 2216577"/>
              <a:gd name="connsiteX14" fmla="*/ 1558713 w 1607763"/>
              <a:gd name="connsiteY14" fmla="*/ 2105631 h 2216577"/>
              <a:gd name="connsiteX15" fmla="*/ 1607763 w 1607763"/>
              <a:gd name="connsiteY15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235893 w 1607763"/>
              <a:gd name="connsiteY2" fmla="*/ 264951 h 2216577"/>
              <a:gd name="connsiteX3" fmla="*/ 366224 w 1607763"/>
              <a:gd name="connsiteY3" fmla="*/ 396929 h 2216577"/>
              <a:gd name="connsiteX4" fmla="*/ 412183 w 1607763"/>
              <a:gd name="connsiteY4" fmla="*/ 482359 h 2216577"/>
              <a:gd name="connsiteX5" fmla="*/ 547180 w 1607763"/>
              <a:gd name="connsiteY5" fmla="*/ 539938 h 2216577"/>
              <a:gd name="connsiteX6" fmla="*/ 932841 w 1607763"/>
              <a:gd name="connsiteY6" fmla="*/ 839221 h 2216577"/>
              <a:gd name="connsiteX7" fmla="*/ 1261132 w 1607763"/>
              <a:gd name="connsiteY7" fmla="*/ 1176870 h 2216577"/>
              <a:gd name="connsiteX8" fmla="*/ 1348790 w 1607763"/>
              <a:gd name="connsiteY8" fmla="*/ 1400124 h 2216577"/>
              <a:gd name="connsiteX9" fmla="*/ 1523017 w 1607763"/>
              <a:gd name="connsiteY9" fmla="*/ 1694788 h 2216577"/>
              <a:gd name="connsiteX10" fmla="*/ 1533017 w 1607763"/>
              <a:gd name="connsiteY10" fmla="*/ 1754376 h 2216577"/>
              <a:gd name="connsiteX11" fmla="*/ 1481313 w 1607763"/>
              <a:gd name="connsiteY11" fmla="*/ 1897021 h 2216577"/>
              <a:gd name="connsiteX12" fmla="*/ 1535349 w 1607763"/>
              <a:gd name="connsiteY12" fmla="*/ 2012549 h 2216577"/>
              <a:gd name="connsiteX13" fmla="*/ 1558713 w 1607763"/>
              <a:gd name="connsiteY13" fmla="*/ 2105631 h 2216577"/>
              <a:gd name="connsiteX14" fmla="*/ 1607763 w 1607763"/>
              <a:gd name="connsiteY14" fmla="*/ 2216577 h 2216577"/>
              <a:gd name="connsiteX0" fmla="*/ 0 w 1558712"/>
              <a:gd name="connsiteY0" fmla="*/ 0 h 2105628"/>
              <a:gd name="connsiteX1" fmla="*/ 169826 w 1558712"/>
              <a:gd name="connsiteY1" fmla="*/ 164208 h 2105628"/>
              <a:gd name="connsiteX2" fmla="*/ 235893 w 1558712"/>
              <a:gd name="connsiteY2" fmla="*/ 264951 h 2105628"/>
              <a:gd name="connsiteX3" fmla="*/ 366224 w 1558712"/>
              <a:gd name="connsiteY3" fmla="*/ 396929 h 2105628"/>
              <a:gd name="connsiteX4" fmla="*/ 412183 w 1558712"/>
              <a:gd name="connsiteY4" fmla="*/ 482359 h 2105628"/>
              <a:gd name="connsiteX5" fmla="*/ 547180 w 1558712"/>
              <a:gd name="connsiteY5" fmla="*/ 539938 h 2105628"/>
              <a:gd name="connsiteX6" fmla="*/ 932841 w 1558712"/>
              <a:gd name="connsiteY6" fmla="*/ 839221 h 2105628"/>
              <a:gd name="connsiteX7" fmla="*/ 1261132 w 1558712"/>
              <a:gd name="connsiteY7" fmla="*/ 1176870 h 2105628"/>
              <a:gd name="connsiteX8" fmla="*/ 1348790 w 1558712"/>
              <a:gd name="connsiteY8" fmla="*/ 1400124 h 2105628"/>
              <a:gd name="connsiteX9" fmla="*/ 1523017 w 1558712"/>
              <a:gd name="connsiteY9" fmla="*/ 1694788 h 2105628"/>
              <a:gd name="connsiteX10" fmla="*/ 1533017 w 1558712"/>
              <a:gd name="connsiteY10" fmla="*/ 1754376 h 2105628"/>
              <a:gd name="connsiteX11" fmla="*/ 1481313 w 1558712"/>
              <a:gd name="connsiteY11" fmla="*/ 1897021 h 2105628"/>
              <a:gd name="connsiteX12" fmla="*/ 1535349 w 1558712"/>
              <a:gd name="connsiteY12" fmla="*/ 2012549 h 2105628"/>
              <a:gd name="connsiteX13" fmla="*/ 1558713 w 1558712"/>
              <a:gd name="connsiteY13" fmla="*/ 2105631 h 2105628"/>
              <a:gd name="connsiteX0" fmla="*/ 81752 w 1414984"/>
              <a:gd name="connsiteY0" fmla="*/ 2 h 2142987"/>
              <a:gd name="connsiteX1" fmla="*/ 26098 w 1414984"/>
              <a:gd name="connsiteY1" fmla="*/ 201562 h 2142987"/>
              <a:gd name="connsiteX2" fmla="*/ 92165 w 1414984"/>
              <a:gd name="connsiteY2" fmla="*/ 302305 h 2142987"/>
              <a:gd name="connsiteX3" fmla="*/ 222496 w 1414984"/>
              <a:gd name="connsiteY3" fmla="*/ 434283 h 2142987"/>
              <a:gd name="connsiteX4" fmla="*/ 268455 w 1414984"/>
              <a:gd name="connsiteY4" fmla="*/ 519713 h 2142987"/>
              <a:gd name="connsiteX5" fmla="*/ 403452 w 1414984"/>
              <a:gd name="connsiteY5" fmla="*/ 577292 h 2142987"/>
              <a:gd name="connsiteX6" fmla="*/ 789113 w 1414984"/>
              <a:gd name="connsiteY6" fmla="*/ 876575 h 2142987"/>
              <a:gd name="connsiteX7" fmla="*/ 1117404 w 1414984"/>
              <a:gd name="connsiteY7" fmla="*/ 1214224 h 2142987"/>
              <a:gd name="connsiteX8" fmla="*/ 1205062 w 1414984"/>
              <a:gd name="connsiteY8" fmla="*/ 1437478 h 2142987"/>
              <a:gd name="connsiteX9" fmla="*/ 1379289 w 1414984"/>
              <a:gd name="connsiteY9" fmla="*/ 1732142 h 2142987"/>
              <a:gd name="connsiteX10" fmla="*/ 1389289 w 1414984"/>
              <a:gd name="connsiteY10" fmla="*/ 1791730 h 2142987"/>
              <a:gd name="connsiteX11" fmla="*/ 1337585 w 1414984"/>
              <a:gd name="connsiteY11" fmla="*/ 1934375 h 2142987"/>
              <a:gd name="connsiteX12" fmla="*/ 1391621 w 1414984"/>
              <a:gd name="connsiteY12" fmla="*/ 2049903 h 2142987"/>
              <a:gd name="connsiteX13" fmla="*/ 1414985 w 1414984"/>
              <a:gd name="connsiteY13" fmla="*/ 2142985 h 2142987"/>
              <a:gd name="connsiteX0" fmla="*/ 0 w 1333232"/>
              <a:gd name="connsiteY0" fmla="*/ 2 h 2142987"/>
              <a:gd name="connsiteX1" fmla="*/ 95402 w 1333232"/>
              <a:gd name="connsiteY1" fmla="*/ 157336 h 2142987"/>
              <a:gd name="connsiteX2" fmla="*/ 10413 w 1333232"/>
              <a:gd name="connsiteY2" fmla="*/ 302305 h 2142987"/>
              <a:gd name="connsiteX3" fmla="*/ 140744 w 1333232"/>
              <a:gd name="connsiteY3" fmla="*/ 434283 h 2142987"/>
              <a:gd name="connsiteX4" fmla="*/ 186703 w 1333232"/>
              <a:gd name="connsiteY4" fmla="*/ 519713 h 2142987"/>
              <a:gd name="connsiteX5" fmla="*/ 321700 w 1333232"/>
              <a:gd name="connsiteY5" fmla="*/ 577292 h 2142987"/>
              <a:gd name="connsiteX6" fmla="*/ 707361 w 1333232"/>
              <a:gd name="connsiteY6" fmla="*/ 876575 h 2142987"/>
              <a:gd name="connsiteX7" fmla="*/ 1035652 w 1333232"/>
              <a:gd name="connsiteY7" fmla="*/ 1214224 h 2142987"/>
              <a:gd name="connsiteX8" fmla="*/ 1123310 w 1333232"/>
              <a:gd name="connsiteY8" fmla="*/ 1437478 h 2142987"/>
              <a:gd name="connsiteX9" fmla="*/ 1297537 w 1333232"/>
              <a:gd name="connsiteY9" fmla="*/ 1732142 h 2142987"/>
              <a:gd name="connsiteX10" fmla="*/ 1307537 w 1333232"/>
              <a:gd name="connsiteY10" fmla="*/ 1791730 h 2142987"/>
              <a:gd name="connsiteX11" fmla="*/ 1255833 w 1333232"/>
              <a:gd name="connsiteY11" fmla="*/ 1934375 h 2142987"/>
              <a:gd name="connsiteX12" fmla="*/ 1309869 w 1333232"/>
              <a:gd name="connsiteY12" fmla="*/ 2049903 h 2142987"/>
              <a:gd name="connsiteX13" fmla="*/ 1333233 w 1333232"/>
              <a:gd name="connsiteY13" fmla="*/ 2142985 h 2142987"/>
              <a:gd name="connsiteX0" fmla="*/ 0 w 1333232"/>
              <a:gd name="connsiteY0" fmla="*/ 2 h 2142987"/>
              <a:gd name="connsiteX1" fmla="*/ 95402 w 1333232"/>
              <a:gd name="connsiteY1" fmla="*/ 157336 h 2142987"/>
              <a:gd name="connsiteX2" fmla="*/ 83167 w 1333232"/>
              <a:gd name="connsiteY2" fmla="*/ 295341 h 2142987"/>
              <a:gd name="connsiteX3" fmla="*/ 140744 w 1333232"/>
              <a:gd name="connsiteY3" fmla="*/ 434283 h 2142987"/>
              <a:gd name="connsiteX4" fmla="*/ 186703 w 1333232"/>
              <a:gd name="connsiteY4" fmla="*/ 519713 h 2142987"/>
              <a:gd name="connsiteX5" fmla="*/ 321700 w 1333232"/>
              <a:gd name="connsiteY5" fmla="*/ 577292 h 2142987"/>
              <a:gd name="connsiteX6" fmla="*/ 707361 w 1333232"/>
              <a:gd name="connsiteY6" fmla="*/ 876575 h 2142987"/>
              <a:gd name="connsiteX7" fmla="*/ 1035652 w 1333232"/>
              <a:gd name="connsiteY7" fmla="*/ 1214224 h 2142987"/>
              <a:gd name="connsiteX8" fmla="*/ 1123310 w 1333232"/>
              <a:gd name="connsiteY8" fmla="*/ 1437478 h 2142987"/>
              <a:gd name="connsiteX9" fmla="*/ 1297537 w 1333232"/>
              <a:gd name="connsiteY9" fmla="*/ 1732142 h 2142987"/>
              <a:gd name="connsiteX10" fmla="*/ 1307537 w 1333232"/>
              <a:gd name="connsiteY10" fmla="*/ 1791730 h 2142987"/>
              <a:gd name="connsiteX11" fmla="*/ 1255833 w 1333232"/>
              <a:gd name="connsiteY11" fmla="*/ 1934375 h 2142987"/>
              <a:gd name="connsiteX12" fmla="*/ 1309869 w 1333232"/>
              <a:gd name="connsiteY12" fmla="*/ 2049903 h 2142987"/>
              <a:gd name="connsiteX13" fmla="*/ 1333233 w 1333232"/>
              <a:gd name="connsiteY13" fmla="*/ 2142985 h 2142987"/>
              <a:gd name="connsiteX0" fmla="*/ 0 w 1333232"/>
              <a:gd name="connsiteY0" fmla="*/ 2 h 2142987"/>
              <a:gd name="connsiteX1" fmla="*/ 95402 w 1333232"/>
              <a:gd name="connsiteY1" fmla="*/ 157336 h 2142987"/>
              <a:gd name="connsiteX2" fmla="*/ 83167 w 1333232"/>
              <a:gd name="connsiteY2" fmla="*/ 295341 h 2142987"/>
              <a:gd name="connsiteX3" fmla="*/ 140744 w 1333232"/>
              <a:gd name="connsiteY3" fmla="*/ 434283 h 2142987"/>
              <a:gd name="connsiteX4" fmla="*/ 321700 w 1333232"/>
              <a:gd name="connsiteY4" fmla="*/ 577292 h 2142987"/>
              <a:gd name="connsiteX5" fmla="*/ 707361 w 1333232"/>
              <a:gd name="connsiteY5" fmla="*/ 876575 h 2142987"/>
              <a:gd name="connsiteX6" fmla="*/ 1035652 w 1333232"/>
              <a:gd name="connsiteY6" fmla="*/ 1214224 h 2142987"/>
              <a:gd name="connsiteX7" fmla="*/ 1123310 w 1333232"/>
              <a:gd name="connsiteY7" fmla="*/ 1437478 h 2142987"/>
              <a:gd name="connsiteX8" fmla="*/ 1297537 w 1333232"/>
              <a:gd name="connsiteY8" fmla="*/ 1732142 h 2142987"/>
              <a:gd name="connsiteX9" fmla="*/ 1307537 w 1333232"/>
              <a:gd name="connsiteY9" fmla="*/ 1791730 h 2142987"/>
              <a:gd name="connsiteX10" fmla="*/ 1255833 w 1333232"/>
              <a:gd name="connsiteY10" fmla="*/ 1934375 h 2142987"/>
              <a:gd name="connsiteX11" fmla="*/ 1309869 w 1333232"/>
              <a:gd name="connsiteY11" fmla="*/ 2049903 h 2142987"/>
              <a:gd name="connsiteX12" fmla="*/ 1333233 w 1333232"/>
              <a:gd name="connsiteY12" fmla="*/ 2142985 h 2142987"/>
              <a:gd name="connsiteX0" fmla="*/ 0 w 1333232"/>
              <a:gd name="connsiteY0" fmla="*/ 2 h 2142987"/>
              <a:gd name="connsiteX1" fmla="*/ 95402 w 1333232"/>
              <a:gd name="connsiteY1" fmla="*/ 157336 h 2142987"/>
              <a:gd name="connsiteX2" fmla="*/ 83167 w 1333232"/>
              <a:gd name="connsiteY2" fmla="*/ 295341 h 2142987"/>
              <a:gd name="connsiteX3" fmla="*/ 321700 w 1333232"/>
              <a:gd name="connsiteY3" fmla="*/ 577292 h 2142987"/>
              <a:gd name="connsiteX4" fmla="*/ 707361 w 1333232"/>
              <a:gd name="connsiteY4" fmla="*/ 876575 h 2142987"/>
              <a:gd name="connsiteX5" fmla="*/ 1035652 w 1333232"/>
              <a:gd name="connsiteY5" fmla="*/ 1214224 h 2142987"/>
              <a:gd name="connsiteX6" fmla="*/ 1123310 w 1333232"/>
              <a:gd name="connsiteY6" fmla="*/ 1437478 h 2142987"/>
              <a:gd name="connsiteX7" fmla="*/ 1297537 w 1333232"/>
              <a:gd name="connsiteY7" fmla="*/ 1732142 h 2142987"/>
              <a:gd name="connsiteX8" fmla="*/ 1307537 w 1333232"/>
              <a:gd name="connsiteY8" fmla="*/ 1791730 h 2142987"/>
              <a:gd name="connsiteX9" fmla="*/ 1255833 w 1333232"/>
              <a:gd name="connsiteY9" fmla="*/ 1934375 h 2142987"/>
              <a:gd name="connsiteX10" fmla="*/ 1309869 w 1333232"/>
              <a:gd name="connsiteY10" fmla="*/ 2049903 h 2142987"/>
              <a:gd name="connsiteX11" fmla="*/ 1333233 w 1333232"/>
              <a:gd name="connsiteY11" fmla="*/ 2142985 h 2142987"/>
              <a:gd name="connsiteX0" fmla="*/ 0 w 1333232"/>
              <a:gd name="connsiteY0" fmla="*/ 2 h 2142987"/>
              <a:gd name="connsiteX1" fmla="*/ 95402 w 1333232"/>
              <a:gd name="connsiteY1" fmla="*/ 157336 h 2142987"/>
              <a:gd name="connsiteX2" fmla="*/ 321700 w 1333232"/>
              <a:gd name="connsiteY2" fmla="*/ 577292 h 2142987"/>
              <a:gd name="connsiteX3" fmla="*/ 707361 w 1333232"/>
              <a:gd name="connsiteY3" fmla="*/ 876575 h 2142987"/>
              <a:gd name="connsiteX4" fmla="*/ 1035652 w 1333232"/>
              <a:gd name="connsiteY4" fmla="*/ 1214224 h 2142987"/>
              <a:gd name="connsiteX5" fmla="*/ 1123310 w 1333232"/>
              <a:gd name="connsiteY5" fmla="*/ 1437478 h 2142987"/>
              <a:gd name="connsiteX6" fmla="*/ 1297537 w 1333232"/>
              <a:gd name="connsiteY6" fmla="*/ 1732142 h 2142987"/>
              <a:gd name="connsiteX7" fmla="*/ 1307537 w 1333232"/>
              <a:gd name="connsiteY7" fmla="*/ 1791730 h 2142987"/>
              <a:gd name="connsiteX8" fmla="*/ 1255833 w 1333232"/>
              <a:gd name="connsiteY8" fmla="*/ 1934375 h 2142987"/>
              <a:gd name="connsiteX9" fmla="*/ 1309869 w 1333232"/>
              <a:gd name="connsiteY9" fmla="*/ 2049903 h 2142987"/>
              <a:gd name="connsiteX10" fmla="*/ 1333233 w 1333232"/>
              <a:gd name="connsiteY10" fmla="*/ 2142985 h 2142987"/>
              <a:gd name="connsiteX0" fmla="*/ 1 w 1356009"/>
              <a:gd name="connsiteY0" fmla="*/ -2 h 2179317"/>
              <a:gd name="connsiteX1" fmla="*/ 118179 w 1356009"/>
              <a:gd name="connsiteY1" fmla="*/ 193666 h 2179317"/>
              <a:gd name="connsiteX2" fmla="*/ 344477 w 1356009"/>
              <a:gd name="connsiteY2" fmla="*/ 613622 h 2179317"/>
              <a:gd name="connsiteX3" fmla="*/ 730138 w 1356009"/>
              <a:gd name="connsiteY3" fmla="*/ 912905 h 2179317"/>
              <a:gd name="connsiteX4" fmla="*/ 1058429 w 1356009"/>
              <a:gd name="connsiteY4" fmla="*/ 1250554 h 2179317"/>
              <a:gd name="connsiteX5" fmla="*/ 1146087 w 1356009"/>
              <a:gd name="connsiteY5" fmla="*/ 1473808 h 2179317"/>
              <a:gd name="connsiteX6" fmla="*/ 1320314 w 1356009"/>
              <a:gd name="connsiteY6" fmla="*/ 1768472 h 2179317"/>
              <a:gd name="connsiteX7" fmla="*/ 1330314 w 1356009"/>
              <a:gd name="connsiteY7" fmla="*/ 1828060 h 2179317"/>
              <a:gd name="connsiteX8" fmla="*/ 1278610 w 1356009"/>
              <a:gd name="connsiteY8" fmla="*/ 1970705 h 2179317"/>
              <a:gd name="connsiteX9" fmla="*/ 1332646 w 1356009"/>
              <a:gd name="connsiteY9" fmla="*/ 2086233 h 2179317"/>
              <a:gd name="connsiteX10" fmla="*/ 1356010 w 1356009"/>
              <a:gd name="connsiteY10" fmla="*/ 2179315 h 2179317"/>
              <a:gd name="connsiteX0" fmla="*/ 1 w 1356009"/>
              <a:gd name="connsiteY0" fmla="*/ -2 h 2179317"/>
              <a:gd name="connsiteX1" fmla="*/ 118179 w 1356009"/>
              <a:gd name="connsiteY1" fmla="*/ 193666 h 2179317"/>
              <a:gd name="connsiteX2" fmla="*/ 344477 w 1356009"/>
              <a:gd name="connsiteY2" fmla="*/ 613622 h 2179317"/>
              <a:gd name="connsiteX3" fmla="*/ 730138 w 1356009"/>
              <a:gd name="connsiteY3" fmla="*/ 912905 h 2179317"/>
              <a:gd name="connsiteX4" fmla="*/ 1058429 w 1356009"/>
              <a:gd name="connsiteY4" fmla="*/ 1250554 h 2179317"/>
              <a:gd name="connsiteX5" fmla="*/ 1146087 w 1356009"/>
              <a:gd name="connsiteY5" fmla="*/ 1473808 h 2179317"/>
              <a:gd name="connsiteX6" fmla="*/ 1320314 w 1356009"/>
              <a:gd name="connsiteY6" fmla="*/ 1768472 h 2179317"/>
              <a:gd name="connsiteX7" fmla="*/ 1330314 w 1356009"/>
              <a:gd name="connsiteY7" fmla="*/ 1828060 h 2179317"/>
              <a:gd name="connsiteX8" fmla="*/ 1332646 w 1356009"/>
              <a:gd name="connsiteY8" fmla="*/ 2086233 h 2179317"/>
              <a:gd name="connsiteX9" fmla="*/ 1356010 w 1356009"/>
              <a:gd name="connsiteY9" fmla="*/ 2179315 h 2179317"/>
              <a:gd name="connsiteX0" fmla="*/ 1 w 1356009"/>
              <a:gd name="connsiteY0" fmla="*/ -2 h 2179317"/>
              <a:gd name="connsiteX1" fmla="*/ 118179 w 1356009"/>
              <a:gd name="connsiteY1" fmla="*/ 193666 h 2179317"/>
              <a:gd name="connsiteX2" fmla="*/ 344477 w 1356009"/>
              <a:gd name="connsiteY2" fmla="*/ 613622 h 2179317"/>
              <a:gd name="connsiteX3" fmla="*/ 730138 w 1356009"/>
              <a:gd name="connsiteY3" fmla="*/ 912905 h 2179317"/>
              <a:gd name="connsiteX4" fmla="*/ 1058429 w 1356009"/>
              <a:gd name="connsiteY4" fmla="*/ 1250554 h 2179317"/>
              <a:gd name="connsiteX5" fmla="*/ 1146087 w 1356009"/>
              <a:gd name="connsiteY5" fmla="*/ 1473808 h 2179317"/>
              <a:gd name="connsiteX6" fmla="*/ 1320314 w 1356009"/>
              <a:gd name="connsiteY6" fmla="*/ 1768472 h 2179317"/>
              <a:gd name="connsiteX7" fmla="*/ 1332646 w 1356009"/>
              <a:gd name="connsiteY7" fmla="*/ 2086233 h 2179317"/>
              <a:gd name="connsiteX8" fmla="*/ 1356010 w 1356009"/>
              <a:gd name="connsiteY8" fmla="*/ 2179315 h 2179317"/>
              <a:gd name="connsiteX0" fmla="*/ 1 w 1356009"/>
              <a:gd name="connsiteY0" fmla="*/ -2 h 2179317"/>
              <a:gd name="connsiteX1" fmla="*/ 118179 w 1356009"/>
              <a:gd name="connsiteY1" fmla="*/ 193666 h 2179317"/>
              <a:gd name="connsiteX2" fmla="*/ 344477 w 1356009"/>
              <a:gd name="connsiteY2" fmla="*/ 613622 h 2179317"/>
              <a:gd name="connsiteX3" fmla="*/ 730138 w 1356009"/>
              <a:gd name="connsiteY3" fmla="*/ 912905 h 2179317"/>
              <a:gd name="connsiteX4" fmla="*/ 1058429 w 1356009"/>
              <a:gd name="connsiteY4" fmla="*/ 1250554 h 2179317"/>
              <a:gd name="connsiteX5" fmla="*/ 1146087 w 1356009"/>
              <a:gd name="connsiteY5" fmla="*/ 1473808 h 2179317"/>
              <a:gd name="connsiteX6" fmla="*/ 1320314 w 1356009"/>
              <a:gd name="connsiteY6" fmla="*/ 1768472 h 2179317"/>
              <a:gd name="connsiteX7" fmla="*/ 1356010 w 1356009"/>
              <a:gd name="connsiteY7" fmla="*/ 2179315 h 2179317"/>
              <a:gd name="connsiteX0" fmla="*/ 1 w 1320315"/>
              <a:gd name="connsiteY0" fmla="*/ -2 h 1768470"/>
              <a:gd name="connsiteX1" fmla="*/ 118179 w 1320315"/>
              <a:gd name="connsiteY1" fmla="*/ 193666 h 1768470"/>
              <a:gd name="connsiteX2" fmla="*/ 344477 w 1320315"/>
              <a:gd name="connsiteY2" fmla="*/ 613622 h 1768470"/>
              <a:gd name="connsiteX3" fmla="*/ 730138 w 1320315"/>
              <a:gd name="connsiteY3" fmla="*/ 912905 h 1768470"/>
              <a:gd name="connsiteX4" fmla="*/ 1058429 w 1320315"/>
              <a:gd name="connsiteY4" fmla="*/ 1250554 h 1768470"/>
              <a:gd name="connsiteX5" fmla="*/ 1146087 w 1320315"/>
              <a:gd name="connsiteY5" fmla="*/ 1473808 h 1768470"/>
              <a:gd name="connsiteX6" fmla="*/ 1320314 w 1320315"/>
              <a:gd name="connsiteY6" fmla="*/ 1768472 h 1768470"/>
              <a:gd name="connsiteX0" fmla="*/ 1 w 1146088"/>
              <a:gd name="connsiteY0" fmla="*/ -2 h 1473806"/>
              <a:gd name="connsiteX1" fmla="*/ 118179 w 1146088"/>
              <a:gd name="connsiteY1" fmla="*/ 193666 h 1473806"/>
              <a:gd name="connsiteX2" fmla="*/ 344477 w 1146088"/>
              <a:gd name="connsiteY2" fmla="*/ 613622 h 1473806"/>
              <a:gd name="connsiteX3" fmla="*/ 730138 w 1146088"/>
              <a:gd name="connsiteY3" fmla="*/ 912905 h 1473806"/>
              <a:gd name="connsiteX4" fmla="*/ 1058429 w 1146088"/>
              <a:gd name="connsiteY4" fmla="*/ 1250554 h 1473806"/>
              <a:gd name="connsiteX5" fmla="*/ 1146087 w 1146088"/>
              <a:gd name="connsiteY5" fmla="*/ 1473808 h 1473806"/>
              <a:gd name="connsiteX0" fmla="*/ 1 w 1058428"/>
              <a:gd name="connsiteY0" fmla="*/ -2 h 1250554"/>
              <a:gd name="connsiteX1" fmla="*/ 118179 w 1058428"/>
              <a:gd name="connsiteY1" fmla="*/ 193666 h 1250554"/>
              <a:gd name="connsiteX2" fmla="*/ 344477 w 1058428"/>
              <a:gd name="connsiteY2" fmla="*/ 613622 h 1250554"/>
              <a:gd name="connsiteX3" fmla="*/ 730138 w 1058428"/>
              <a:gd name="connsiteY3" fmla="*/ 912905 h 1250554"/>
              <a:gd name="connsiteX4" fmla="*/ 1058429 w 1058428"/>
              <a:gd name="connsiteY4" fmla="*/ 1250554 h 1250554"/>
              <a:gd name="connsiteX0" fmla="*/ 1 w 730138"/>
              <a:gd name="connsiteY0" fmla="*/ -2 h 912905"/>
              <a:gd name="connsiteX1" fmla="*/ 118179 w 730138"/>
              <a:gd name="connsiteY1" fmla="*/ 193666 h 912905"/>
              <a:gd name="connsiteX2" fmla="*/ 344477 w 730138"/>
              <a:gd name="connsiteY2" fmla="*/ 613622 h 912905"/>
              <a:gd name="connsiteX3" fmla="*/ 730138 w 730138"/>
              <a:gd name="connsiteY3" fmla="*/ 912905 h 912905"/>
              <a:gd name="connsiteX0" fmla="*/ 1 w 538598"/>
              <a:gd name="connsiteY0" fmla="*/ -2 h 1155298"/>
              <a:gd name="connsiteX1" fmla="*/ 118179 w 538598"/>
              <a:gd name="connsiteY1" fmla="*/ 193666 h 1155298"/>
              <a:gd name="connsiteX2" fmla="*/ 344477 w 538598"/>
              <a:gd name="connsiteY2" fmla="*/ 613622 h 1155298"/>
              <a:gd name="connsiteX3" fmla="*/ 538599 w 538598"/>
              <a:gd name="connsiteY3" fmla="*/ 1155297 h 1155298"/>
              <a:gd name="connsiteX0" fmla="*/ 1 w 538598"/>
              <a:gd name="connsiteY0" fmla="*/ -2 h 1155298"/>
              <a:gd name="connsiteX1" fmla="*/ 118179 w 538598"/>
              <a:gd name="connsiteY1" fmla="*/ 193666 h 1155298"/>
              <a:gd name="connsiteX2" fmla="*/ 291164 w 538598"/>
              <a:gd name="connsiteY2" fmla="*/ 629233 h 1155298"/>
              <a:gd name="connsiteX3" fmla="*/ 538599 w 538598"/>
              <a:gd name="connsiteY3" fmla="*/ 1155297 h 1155298"/>
              <a:gd name="connsiteX0" fmla="*/ 1 w 514147"/>
              <a:gd name="connsiteY0" fmla="*/ -2 h 1105132"/>
              <a:gd name="connsiteX1" fmla="*/ 118179 w 514147"/>
              <a:gd name="connsiteY1" fmla="*/ 193666 h 1105132"/>
              <a:gd name="connsiteX2" fmla="*/ 291164 w 514147"/>
              <a:gd name="connsiteY2" fmla="*/ 629233 h 1105132"/>
              <a:gd name="connsiteX3" fmla="*/ 514145 w 514147"/>
              <a:gd name="connsiteY3" fmla="*/ 1105132 h 1105132"/>
              <a:gd name="connsiteX0" fmla="*/ 15560 w 529702"/>
              <a:gd name="connsiteY0" fmla="*/ -2 h 1105132"/>
              <a:gd name="connsiteX1" fmla="*/ 36597 w 529702"/>
              <a:gd name="connsiteY1" fmla="*/ 379759 h 1105132"/>
              <a:gd name="connsiteX2" fmla="*/ 306723 w 529702"/>
              <a:gd name="connsiteY2" fmla="*/ 629233 h 1105132"/>
              <a:gd name="connsiteX3" fmla="*/ 529704 w 529702"/>
              <a:gd name="connsiteY3" fmla="*/ 1105132 h 1105132"/>
              <a:gd name="connsiteX0" fmla="*/ 184190 w 511679"/>
              <a:gd name="connsiteY0" fmla="*/ -2 h 930478"/>
              <a:gd name="connsiteX1" fmla="*/ 18570 w 511679"/>
              <a:gd name="connsiteY1" fmla="*/ 205105 h 930478"/>
              <a:gd name="connsiteX2" fmla="*/ 288696 w 511679"/>
              <a:gd name="connsiteY2" fmla="*/ 454579 h 930478"/>
              <a:gd name="connsiteX3" fmla="*/ 511677 w 511679"/>
              <a:gd name="connsiteY3" fmla="*/ 930478 h 930478"/>
              <a:gd name="connsiteX0" fmla="*/ 542452 w 869937"/>
              <a:gd name="connsiteY0" fmla="*/ -2 h 930478"/>
              <a:gd name="connsiteX1" fmla="*/ 376832 w 869937"/>
              <a:gd name="connsiteY1" fmla="*/ 205105 h 930478"/>
              <a:gd name="connsiteX2" fmla="*/ 646958 w 869937"/>
              <a:gd name="connsiteY2" fmla="*/ 454579 h 930478"/>
              <a:gd name="connsiteX3" fmla="*/ 1367 w 869937"/>
              <a:gd name="connsiteY3" fmla="*/ 207357 h 930478"/>
              <a:gd name="connsiteX4" fmla="*/ 869939 w 869937"/>
              <a:gd name="connsiteY4" fmla="*/ 930478 h 930478"/>
              <a:gd name="connsiteX0" fmla="*/ 2293614 w 2400543"/>
              <a:gd name="connsiteY0" fmla="*/ 286748 h 744610"/>
              <a:gd name="connsiteX1" fmla="*/ 2127994 w 2400543"/>
              <a:gd name="connsiteY1" fmla="*/ 491855 h 744610"/>
              <a:gd name="connsiteX2" fmla="*/ 2398120 w 2400543"/>
              <a:gd name="connsiteY2" fmla="*/ 741329 h 744610"/>
              <a:gd name="connsiteX3" fmla="*/ 1752529 w 2400543"/>
              <a:gd name="connsiteY3" fmla="*/ 494107 h 744610"/>
              <a:gd name="connsiteX4" fmla="*/ 430 w 2400543"/>
              <a:gd name="connsiteY4" fmla="*/ 6771 h 744610"/>
              <a:gd name="connsiteX0" fmla="*/ 2293701 w 2399924"/>
              <a:gd name="connsiteY0" fmla="*/ 290262 h 746887"/>
              <a:gd name="connsiteX1" fmla="*/ 2128081 w 2399924"/>
              <a:gd name="connsiteY1" fmla="*/ 495369 h 746887"/>
              <a:gd name="connsiteX2" fmla="*/ 2398207 w 2399924"/>
              <a:gd name="connsiteY2" fmla="*/ 744843 h 746887"/>
              <a:gd name="connsiteX3" fmla="*/ 1438754 w 2399924"/>
              <a:gd name="connsiteY3" fmla="*/ 259884 h 746887"/>
              <a:gd name="connsiteX4" fmla="*/ 517 w 2399924"/>
              <a:gd name="connsiteY4" fmla="*/ 10285 h 746887"/>
              <a:gd name="connsiteX0" fmla="*/ 2293701 w 2398208"/>
              <a:gd name="connsiteY0" fmla="*/ 290262 h 744840"/>
              <a:gd name="connsiteX1" fmla="*/ 2128081 w 2398208"/>
              <a:gd name="connsiteY1" fmla="*/ 495369 h 744840"/>
              <a:gd name="connsiteX2" fmla="*/ 2398207 w 2398208"/>
              <a:gd name="connsiteY2" fmla="*/ 744843 h 744840"/>
              <a:gd name="connsiteX3" fmla="*/ 1429331 w 2398208"/>
              <a:gd name="connsiteY3" fmla="*/ 334304 h 744840"/>
              <a:gd name="connsiteX4" fmla="*/ 1438754 w 2398208"/>
              <a:gd name="connsiteY4" fmla="*/ 259884 h 744840"/>
              <a:gd name="connsiteX5" fmla="*/ 517 w 2398208"/>
              <a:gd name="connsiteY5" fmla="*/ 10285 h 744840"/>
              <a:gd name="connsiteX0" fmla="*/ 2293701 w 2398208"/>
              <a:gd name="connsiteY0" fmla="*/ 290262 h 744846"/>
              <a:gd name="connsiteX1" fmla="*/ 2128081 w 2398208"/>
              <a:gd name="connsiteY1" fmla="*/ 495369 h 744846"/>
              <a:gd name="connsiteX2" fmla="*/ 2398207 w 2398208"/>
              <a:gd name="connsiteY2" fmla="*/ 744843 h 744846"/>
              <a:gd name="connsiteX3" fmla="*/ 1438754 w 2398208"/>
              <a:gd name="connsiteY3" fmla="*/ 259884 h 744846"/>
              <a:gd name="connsiteX4" fmla="*/ 517 w 2398208"/>
              <a:gd name="connsiteY4" fmla="*/ 10285 h 744846"/>
              <a:gd name="connsiteX0" fmla="*/ 2293728 w 2398235"/>
              <a:gd name="connsiteY0" fmla="*/ 288754 h 743332"/>
              <a:gd name="connsiteX1" fmla="*/ 2128108 w 2398235"/>
              <a:gd name="connsiteY1" fmla="*/ 493861 h 743332"/>
              <a:gd name="connsiteX2" fmla="*/ 2398234 w 2398235"/>
              <a:gd name="connsiteY2" fmla="*/ 743335 h 743332"/>
              <a:gd name="connsiteX3" fmla="*/ 1365490 w 2398235"/>
              <a:gd name="connsiteY3" fmla="*/ 337155 h 743332"/>
              <a:gd name="connsiteX4" fmla="*/ 544 w 2398235"/>
              <a:gd name="connsiteY4" fmla="*/ 8777 h 743332"/>
              <a:gd name="connsiteX0" fmla="*/ 2293728 w 2300942"/>
              <a:gd name="connsiteY0" fmla="*/ 288754 h 514100"/>
              <a:gd name="connsiteX1" fmla="*/ 2128108 w 2300942"/>
              <a:gd name="connsiteY1" fmla="*/ 493861 h 514100"/>
              <a:gd name="connsiteX2" fmla="*/ 1771105 w 2300942"/>
              <a:gd name="connsiteY2" fmla="*/ 425348 h 514100"/>
              <a:gd name="connsiteX3" fmla="*/ 1365490 w 2300942"/>
              <a:gd name="connsiteY3" fmla="*/ 337155 h 514100"/>
              <a:gd name="connsiteX4" fmla="*/ 544 w 2300942"/>
              <a:gd name="connsiteY4" fmla="*/ 8777 h 514100"/>
              <a:gd name="connsiteX0" fmla="*/ 2293967 w 2301181"/>
              <a:gd name="connsiteY0" fmla="*/ 299886 h 525238"/>
              <a:gd name="connsiteX1" fmla="*/ 2128347 w 2301181"/>
              <a:gd name="connsiteY1" fmla="*/ 504993 h 525238"/>
              <a:gd name="connsiteX2" fmla="*/ 1771344 w 2301181"/>
              <a:gd name="connsiteY2" fmla="*/ 436480 h 525238"/>
              <a:gd name="connsiteX3" fmla="*/ 915778 w 2301181"/>
              <a:gd name="connsiteY3" fmla="*/ 50081 h 525238"/>
              <a:gd name="connsiteX4" fmla="*/ 783 w 2301181"/>
              <a:gd name="connsiteY4" fmla="*/ 19909 h 525238"/>
              <a:gd name="connsiteX0" fmla="*/ 2293971 w 2301185"/>
              <a:gd name="connsiteY0" fmla="*/ 299886 h 525611"/>
              <a:gd name="connsiteX1" fmla="*/ 2128351 w 2301185"/>
              <a:gd name="connsiteY1" fmla="*/ 504993 h 525611"/>
              <a:gd name="connsiteX2" fmla="*/ 1652493 w 2301185"/>
              <a:gd name="connsiteY2" fmla="*/ 442615 h 525611"/>
              <a:gd name="connsiteX3" fmla="*/ 915782 w 2301185"/>
              <a:gd name="connsiteY3" fmla="*/ 50081 h 525611"/>
              <a:gd name="connsiteX4" fmla="*/ 787 w 2301185"/>
              <a:gd name="connsiteY4" fmla="*/ 19909 h 525611"/>
              <a:gd name="connsiteX0" fmla="*/ 2293971 w 2301185"/>
              <a:gd name="connsiteY0" fmla="*/ 299886 h 544776"/>
              <a:gd name="connsiteX1" fmla="*/ 2128351 w 2301185"/>
              <a:gd name="connsiteY1" fmla="*/ 504993 h 544776"/>
              <a:gd name="connsiteX2" fmla="*/ 1652493 w 2301185"/>
              <a:gd name="connsiteY2" fmla="*/ 442615 h 544776"/>
              <a:gd name="connsiteX3" fmla="*/ 915782 w 2301185"/>
              <a:gd name="connsiteY3" fmla="*/ 50081 h 544776"/>
              <a:gd name="connsiteX4" fmla="*/ 787 w 2301185"/>
              <a:gd name="connsiteY4" fmla="*/ 19909 h 544776"/>
              <a:gd name="connsiteX0" fmla="*/ 2293971 w 2301185"/>
              <a:gd name="connsiteY0" fmla="*/ 299886 h 533951"/>
              <a:gd name="connsiteX1" fmla="*/ 2128351 w 2301185"/>
              <a:gd name="connsiteY1" fmla="*/ 504993 h 533951"/>
              <a:gd name="connsiteX2" fmla="*/ 1543065 w 2301185"/>
              <a:gd name="connsiteY2" fmla="*/ 374340 h 533951"/>
              <a:gd name="connsiteX3" fmla="*/ 915782 w 2301185"/>
              <a:gd name="connsiteY3" fmla="*/ 50081 h 533951"/>
              <a:gd name="connsiteX4" fmla="*/ 787 w 2301185"/>
              <a:gd name="connsiteY4" fmla="*/ 19909 h 533951"/>
              <a:gd name="connsiteX0" fmla="*/ 2293960 w 2301174"/>
              <a:gd name="connsiteY0" fmla="*/ 293486 h 527551"/>
              <a:gd name="connsiteX1" fmla="*/ 2128340 w 2301174"/>
              <a:gd name="connsiteY1" fmla="*/ 498593 h 527551"/>
              <a:gd name="connsiteX2" fmla="*/ 1543054 w 2301174"/>
              <a:gd name="connsiteY2" fmla="*/ 367940 h 527551"/>
              <a:gd name="connsiteX3" fmla="*/ 929133 w 2301174"/>
              <a:gd name="connsiteY3" fmla="*/ 154433 h 527551"/>
              <a:gd name="connsiteX4" fmla="*/ 776 w 2301174"/>
              <a:gd name="connsiteY4" fmla="*/ 13509 h 527551"/>
              <a:gd name="connsiteX0" fmla="*/ 2293960 w 2301174"/>
              <a:gd name="connsiteY0" fmla="*/ 290812 h 524877"/>
              <a:gd name="connsiteX1" fmla="*/ 2128340 w 2301174"/>
              <a:gd name="connsiteY1" fmla="*/ 495919 h 524877"/>
              <a:gd name="connsiteX2" fmla="*/ 1543054 w 2301174"/>
              <a:gd name="connsiteY2" fmla="*/ 365266 h 524877"/>
              <a:gd name="connsiteX3" fmla="*/ 930268 w 2301174"/>
              <a:gd name="connsiteY3" fmla="*/ 237420 h 524877"/>
              <a:gd name="connsiteX4" fmla="*/ 776 w 2301174"/>
              <a:gd name="connsiteY4" fmla="*/ 10835 h 524877"/>
              <a:gd name="connsiteX0" fmla="*/ 2293960 w 2298607"/>
              <a:gd name="connsiteY0" fmla="*/ 290812 h 563922"/>
              <a:gd name="connsiteX1" fmla="*/ 1931186 w 2298607"/>
              <a:gd name="connsiteY1" fmla="*/ 539309 h 563922"/>
              <a:gd name="connsiteX2" fmla="*/ 1543054 w 2298607"/>
              <a:gd name="connsiteY2" fmla="*/ 365266 h 563922"/>
              <a:gd name="connsiteX3" fmla="*/ 930268 w 2298607"/>
              <a:gd name="connsiteY3" fmla="*/ 237420 h 563922"/>
              <a:gd name="connsiteX4" fmla="*/ 776 w 2298607"/>
              <a:gd name="connsiteY4" fmla="*/ 10835 h 563922"/>
              <a:gd name="connsiteX0" fmla="*/ 2293960 w 2301755"/>
              <a:gd name="connsiteY0" fmla="*/ 290812 h 563922"/>
              <a:gd name="connsiteX1" fmla="*/ 1931186 w 2301755"/>
              <a:gd name="connsiteY1" fmla="*/ 539309 h 563922"/>
              <a:gd name="connsiteX2" fmla="*/ 1543054 w 2301755"/>
              <a:gd name="connsiteY2" fmla="*/ 365266 h 563922"/>
              <a:gd name="connsiteX3" fmla="*/ 930268 w 2301755"/>
              <a:gd name="connsiteY3" fmla="*/ 237420 h 563922"/>
              <a:gd name="connsiteX4" fmla="*/ 776 w 2301755"/>
              <a:gd name="connsiteY4" fmla="*/ 10835 h 563922"/>
              <a:gd name="connsiteX0" fmla="*/ 2293960 w 2301751"/>
              <a:gd name="connsiteY0" fmla="*/ 290812 h 539310"/>
              <a:gd name="connsiteX1" fmla="*/ 1931186 w 2301751"/>
              <a:gd name="connsiteY1" fmla="*/ 539309 h 539310"/>
              <a:gd name="connsiteX2" fmla="*/ 1543054 w 2301751"/>
              <a:gd name="connsiteY2" fmla="*/ 365266 h 539310"/>
              <a:gd name="connsiteX3" fmla="*/ 930268 w 2301751"/>
              <a:gd name="connsiteY3" fmla="*/ 237420 h 539310"/>
              <a:gd name="connsiteX4" fmla="*/ 776 w 2301751"/>
              <a:gd name="connsiteY4" fmla="*/ 10835 h 539310"/>
              <a:gd name="connsiteX0" fmla="*/ 2293960 w 2301755"/>
              <a:gd name="connsiteY0" fmla="*/ 290812 h 539310"/>
              <a:gd name="connsiteX1" fmla="*/ 1931186 w 2301755"/>
              <a:gd name="connsiteY1" fmla="*/ 539309 h 539310"/>
              <a:gd name="connsiteX2" fmla="*/ 1400350 w 2301755"/>
              <a:gd name="connsiteY2" fmla="*/ 478713 h 539310"/>
              <a:gd name="connsiteX3" fmla="*/ 930268 w 2301755"/>
              <a:gd name="connsiteY3" fmla="*/ 237420 h 539310"/>
              <a:gd name="connsiteX4" fmla="*/ 776 w 2301755"/>
              <a:gd name="connsiteY4" fmla="*/ 10835 h 539310"/>
              <a:gd name="connsiteX0" fmla="*/ 2294074 w 2301865"/>
              <a:gd name="connsiteY0" fmla="*/ 288393 h 536891"/>
              <a:gd name="connsiteX1" fmla="*/ 1931300 w 2301865"/>
              <a:gd name="connsiteY1" fmla="*/ 536890 h 536891"/>
              <a:gd name="connsiteX2" fmla="*/ 1400464 w 2301865"/>
              <a:gd name="connsiteY2" fmla="*/ 476294 h 536891"/>
              <a:gd name="connsiteX3" fmla="*/ 798236 w 2301865"/>
              <a:gd name="connsiteY3" fmla="*/ 359689 h 536891"/>
              <a:gd name="connsiteX4" fmla="*/ 890 w 2301865"/>
              <a:gd name="connsiteY4" fmla="*/ 8416 h 536891"/>
              <a:gd name="connsiteX0" fmla="*/ 2385596 w 2393391"/>
              <a:gd name="connsiteY0" fmla="*/ 357753 h 606251"/>
              <a:gd name="connsiteX1" fmla="*/ 2022822 w 2393391"/>
              <a:gd name="connsiteY1" fmla="*/ 606250 h 606251"/>
              <a:gd name="connsiteX2" fmla="*/ 1491986 w 2393391"/>
              <a:gd name="connsiteY2" fmla="*/ 545654 h 606251"/>
              <a:gd name="connsiteX3" fmla="*/ 889758 w 2393391"/>
              <a:gd name="connsiteY3" fmla="*/ 429049 h 606251"/>
              <a:gd name="connsiteX4" fmla="*/ 48777 w 2393391"/>
              <a:gd name="connsiteY4" fmla="*/ 16020 h 606251"/>
              <a:gd name="connsiteX5" fmla="*/ 92412 w 2393391"/>
              <a:gd name="connsiteY5" fmla="*/ 77776 h 606251"/>
              <a:gd name="connsiteX0" fmla="*/ 2385596 w 2393387"/>
              <a:gd name="connsiteY0" fmla="*/ 357753 h 606251"/>
              <a:gd name="connsiteX1" fmla="*/ 2022822 w 2393387"/>
              <a:gd name="connsiteY1" fmla="*/ 606250 h 606251"/>
              <a:gd name="connsiteX2" fmla="*/ 1491986 w 2393387"/>
              <a:gd name="connsiteY2" fmla="*/ 545654 h 606251"/>
              <a:gd name="connsiteX3" fmla="*/ 889758 w 2393387"/>
              <a:gd name="connsiteY3" fmla="*/ 429049 h 606251"/>
              <a:gd name="connsiteX4" fmla="*/ 48777 w 2393387"/>
              <a:gd name="connsiteY4" fmla="*/ 16020 h 606251"/>
              <a:gd name="connsiteX5" fmla="*/ 92412 w 2393387"/>
              <a:gd name="connsiteY5" fmla="*/ 77776 h 606251"/>
              <a:gd name="connsiteX0" fmla="*/ 2385596 w 2395377"/>
              <a:gd name="connsiteY0" fmla="*/ 357753 h 606251"/>
              <a:gd name="connsiteX1" fmla="*/ 2022822 w 2395377"/>
              <a:gd name="connsiteY1" fmla="*/ 606250 h 606251"/>
              <a:gd name="connsiteX2" fmla="*/ 1491986 w 2395377"/>
              <a:gd name="connsiteY2" fmla="*/ 545654 h 606251"/>
              <a:gd name="connsiteX3" fmla="*/ 889758 w 2395377"/>
              <a:gd name="connsiteY3" fmla="*/ 429049 h 606251"/>
              <a:gd name="connsiteX4" fmla="*/ 48777 w 2395377"/>
              <a:gd name="connsiteY4" fmla="*/ 16020 h 606251"/>
              <a:gd name="connsiteX5" fmla="*/ 92412 w 2395377"/>
              <a:gd name="connsiteY5" fmla="*/ 77776 h 606251"/>
              <a:gd name="connsiteX0" fmla="*/ 2371700 w 2382001"/>
              <a:gd name="connsiteY0" fmla="*/ 318827 h 606251"/>
              <a:gd name="connsiteX1" fmla="*/ 2022822 w 2382001"/>
              <a:gd name="connsiteY1" fmla="*/ 606250 h 606251"/>
              <a:gd name="connsiteX2" fmla="*/ 1491986 w 2382001"/>
              <a:gd name="connsiteY2" fmla="*/ 545654 h 606251"/>
              <a:gd name="connsiteX3" fmla="*/ 889758 w 2382001"/>
              <a:gd name="connsiteY3" fmla="*/ 429049 h 606251"/>
              <a:gd name="connsiteX4" fmla="*/ 48777 w 2382001"/>
              <a:gd name="connsiteY4" fmla="*/ 16020 h 606251"/>
              <a:gd name="connsiteX5" fmla="*/ 92412 w 2382001"/>
              <a:gd name="connsiteY5" fmla="*/ 77776 h 606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2001" h="606251">
                <a:moveTo>
                  <a:pt x="2371700" y="318827"/>
                </a:moveTo>
                <a:cubicBezTo>
                  <a:pt x="2430426" y="330624"/>
                  <a:pt x="2227904" y="587162"/>
                  <a:pt x="2022822" y="606250"/>
                </a:cubicBezTo>
                <a:cubicBezTo>
                  <a:pt x="1768718" y="591928"/>
                  <a:pt x="1714946" y="602936"/>
                  <a:pt x="1491986" y="545654"/>
                </a:cubicBezTo>
                <a:cubicBezTo>
                  <a:pt x="1377098" y="506407"/>
                  <a:pt x="1289373" y="551475"/>
                  <a:pt x="889758" y="429049"/>
                </a:cubicBezTo>
                <a:cubicBezTo>
                  <a:pt x="595662" y="112819"/>
                  <a:pt x="181668" y="74565"/>
                  <a:pt x="48777" y="16020"/>
                </a:cubicBezTo>
                <a:cubicBezTo>
                  <a:pt x="-84114" y="-42525"/>
                  <a:pt x="97176" y="78292"/>
                  <a:pt x="92412" y="77776"/>
                </a:cubicBezTo>
              </a:path>
            </a:pathLst>
          </a:custGeom>
          <a:ln w="44450">
            <a:solidFill>
              <a:srgbClr val="FFC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soft" dir="t"/>
          </a:scene3d>
          <a:sp3d extrusionH="50800" prstMaterial="matte">
            <a:extrusionClr>
              <a:srgbClr val="FFC000"/>
            </a:extrusionClr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ru-RU" b="1"/>
          </a:p>
        </p:txBody>
      </p:sp>
      <p:sp>
        <p:nvSpPr>
          <p:cNvPr id="157" name="Овал 156"/>
          <p:cNvSpPr/>
          <p:nvPr/>
        </p:nvSpPr>
        <p:spPr bwMode="auto">
          <a:xfrm>
            <a:off x="3032764" y="5009965"/>
            <a:ext cx="94912" cy="99601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bg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15" name="Полилиния 114"/>
          <p:cNvSpPr/>
          <p:nvPr/>
        </p:nvSpPr>
        <p:spPr>
          <a:xfrm rot="638657">
            <a:off x="3843904" y="5377733"/>
            <a:ext cx="270939" cy="536182"/>
          </a:xfrm>
          <a:custGeom>
            <a:avLst/>
            <a:gdLst>
              <a:gd name="connsiteX0" fmla="*/ 0 w 2005541"/>
              <a:gd name="connsiteY0" fmla="*/ 4637 h 1928687"/>
              <a:gd name="connsiteX1" fmla="*/ 295275 w 2005541"/>
              <a:gd name="connsiteY1" fmla="*/ 33212 h 1928687"/>
              <a:gd name="connsiteX2" fmla="*/ 495300 w 2005541"/>
              <a:gd name="connsiteY2" fmla="*/ 252287 h 1928687"/>
              <a:gd name="connsiteX3" fmla="*/ 876300 w 2005541"/>
              <a:gd name="connsiteY3" fmla="*/ 557087 h 1928687"/>
              <a:gd name="connsiteX4" fmla="*/ 1038225 w 2005541"/>
              <a:gd name="connsiteY4" fmla="*/ 585662 h 1928687"/>
              <a:gd name="connsiteX5" fmla="*/ 1428750 w 2005541"/>
              <a:gd name="connsiteY5" fmla="*/ 861887 h 1928687"/>
              <a:gd name="connsiteX6" fmla="*/ 1781175 w 2005541"/>
              <a:gd name="connsiteY6" fmla="*/ 1280987 h 1928687"/>
              <a:gd name="connsiteX7" fmla="*/ 1990725 w 2005541"/>
              <a:gd name="connsiteY7" fmla="*/ 1814387 h 1928687"/>
              <a:gd name="connsiteX8" fmla="*/ 1971675 w 2005541"/>
              <a:gd name="connsiteY8" fmla="*/ 1928687 h 1928687"/>
              <a:gd name="connsiteX0" fmla="*/ 0 w 2401682"/>
              <a:gd name="connsiteY0" fmla="*/ 4637 h 4071812"/>
              <a:gd name="connsiteX1" fmla="*/ 295275 w 2401682"/>
              <a:gd name="connsiteY1" fmla="*/ 33212 h 4071812"/>
              <a:gd name="connsiteX2" fmla="*/ 495300 w 2401682"/>
              <a:gd name="connsiteY2" fmla="*/ 252287 h 4071812"/>
              <a:gd name="connsiteX3" fmla="*/ 876300 w 2401682"/>
              <a:gd name="connsiteY3" fmla="*/ 557087 h 4071812"/>
              <a:gd name="connsiteX4" fmla="*/ 1038225 w 2401682"/>
              <a:gd name="connsiteY4" fmla="*/ 585662 h 4071812"/>
              <a:gd name="connsiteX5" fmla="*/ 1428750 w 2401682"/>
              <a:gd name="connsiteY5" fmla="*/ 861887 h 4071812"/>
              <a:gd name="connsiteX6" fmla="*/ 1781175 w 2401682"/>
              <a:gd name="connsiteY6" fmla="*/ 1280987 h 4071812"/>
              <a:gd name="connsiteX7" fmla="*/ 1990725 w 2401682"/>
              <a:gd name="connsiteY7" fmla="*/ 1814387 h 4071812"/>
              <a:gd name="connsiteX8" fmla="*/ 2400300 w 2401682"/>
              <a:gd name="connsiteY8" fmla="*/ 4071812 h 4071812"/>
              <a:gd name="connsiteX0" fmla="*/ 0 w 2410163"/>
              <a:gd name="connsiteY0" fmla="*/ 4637 h 4071812"/>
              <a:gd name="connsiteX1" fmla="*/ 295275 w 2410163"/>
              <a:gd name="connsiteY1" fmla="*/ 33212 h 4071812"/>
              <a:gd name="connsiteX2" fmla="*/ 495300 w 2410163"/>
              <a:gd name="connsiteY2" fmla="*/ 252287 h 4071812"/>
              <a:gd name="connsiteX3" fmla="*/ 876300 w 2410163"/>
              <a:gd name="connsiteY3" fmla="*/ 557087 h 4071812"/>
              <a:gd name="connsiteX4" fmla="*/ 1038225 w 2410163"/>
              <a:gd name="connsiteY4" fmla="*/ 585662 h 4071812"/>
              <a:gd name="connsiteX5" fmla="*/ 1428750 w 2410163"/>
              <a:gd name="connsiteY5" fmla="*/ 861887 h 4071812"/>
              <a:gd name="connsiteX6" fmla="*/ 1781175 w 2410163"/>
              <a:gd name="connsiteY6" fmla="*/ 1280987 h 4071812"/>
              <a:gd name="connsiteX7" fmla="*/ 1990725 w 2410163"/>
              <a:gd name="connsiteY7" fmla="*/ 1814387 h 4071812"/>
              <a:gd name="connsiteX8" fmla="*/ 2371724 w 2410163"/>
              <a:gd name="connsiteY8" fmla="*/ 3814636 h 4071812"/>
              <a:gd name="connsiteX9" fmla="*/ 2400300 w 2410163"/>
              <a:gd name="connsiteY9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14549 w 2400300"/>
              <a:gd name="connsiteY8" fmla="*/ 3738436 h 4071812"/>
              <a:gd name="connsiteX9" fmla="*/ 2400300 w 2400300"/>
              <a:gd name="connsiteY9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095499 w 2400300"/>
              <a:gd name="connsiteY8" fmla="*/ 351936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209799 w 2400300"/>
              <a:gd name="connsiteY8" fmla="*/ 361461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209799 w 2400300"/>
              <a:gd name="connsiteY8" fmla="*/ 361461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209799 w 2400300"/>
              <a:gd name="connsiteY8" fmla="*/ 361461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90749 w 2400300"/>
              <a:gd name="connsiteY8" fmla="*/ 3328861 h 4071812"/>
              <a:gd name="connsiteX9" fmla="*/ 2209799 w 2400300"/>
              <a:gd name="connsiteY9" fmla="*/ 3614611 h 4071812"/>
              <a:gd name="connsiteX10" fmla="*/ 2114549 w 2400300"/>
              <a:gd name="connsiteY10" fmla="*/ 3738436 h 4071812"/>
              <a:gd name="connsiteX11" fmla="*/ 2400300 w 2400300"/>
              <a:gd name="connsiteY11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85949 w 2400300"/>
              <a:gd name="connsiteY8" fmla="*/ 3205036 h 4071812"/>
              <a:gd name="connsiteX9" fmla="*/ 2209799 w 2400300"/>
              <a:gd name="connsiteY9" fmla="*/ 3614611 h 4071812"/>
              <a:gd name="connsiteX10" fmla="*/ 2114549 w 2400300"/>
              <a:gd name="connsiteY10" fmla="*/ 3738436 h 4071812"/>
              <a:gd name="connsiteX11" fmla="*/ 2400300 w 2400300"/>
              <a:gd name="connsiteY11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85949 w 2400300"/>
              <a:gd name="connsiteY8" fmla="*/ 3205036 h 4071812"/>
              <a:gd name="connsiteX9" fmla="*/ 2209799 w 2400300"/>
              <a:gd name="connsiteY9" fmla="*/ 3614611 h 4071812"/>
              <a:gd name="connsiteX10" fmla="*/ 2114549 w 2400300"/>
              <a:gd name="connsiteY10" fmla="*/ 3738436 h 4071812"/>
              <a:gd name="connsiteX11" fmla="*/ 2400300 w 2400300"/>
              <a:gd name="connsiteY11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76424 w 2400300"/>
              <a:gd name="connsiteY8" fmla="*/ 2909761 h 4071812"/>
              <a:gd name="connsiteX9" fmla="*/ 1885949 w 2400300"/>
              <a:gd name="connsiteY9" fmla="*/ 3205036 h 4071812"/>
              <a:gd name="connsiteX10" fmla="*/ 2209799 w 2400300"/>
              <a:gd name="connsiteY10" fmla="*/ 3614611 h 4071812"/>
              <a:gd name="connsiteX11" fmla="*/ 2114549 w 2400300"/>
              <a:gd name="connsiteY11" fmla="*/ 3738436 h 4071812"/>
              <a:gd name="connsiteX12" fmla="*/ 2400300 w 2400300"/>
              <a:gd name="connsiteY12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85949 w 2400300"/>
              <a:gd name="connsiteY9" fmla="*/ 3205036 h 4071812"/>
              <a:gd name="connsiteX10" fmla="*/ 2209799 w 2400300"/>
              <a:gd name="connsiteY10" fmla="*/ 3614611 h 4071812"/>
              <a:gd name="connsiteX11" fmla="*/ 2114549 w 2400300"/>
              <a:gd name="connsiteY11" fmla="*/ 3738436 h 4071812"/>
              <a:gd name="connsiteX12" fmla="*/ 2400300 w 2400300"/>
              <a:gd name="connsiteY12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09749 w 2400300"/>
              <a:gd name="connsiteY9" fmla="*/ 2881186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09749 w 2400300"/>
              <a:gd name="connsiteY9" fmla="*/ 2881186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09749 w 2400300"/>
              <a:gd name="connsiteY9" fmla="*/ 2881186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638299 w 2400300"/>
              <a:gd name="connsiteY9" fmla="*/ 2604961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47849 w 2400300"/>
              <a:gd name="connsiteY8" fmla="*/ 2262061 h 4071812"/>
              <a:gd name="connsiteX9" fmla="*/ 1771649 w 2400300"/>
              <a:gd name="connsiteY9" fmla="*/ 2519236 h 4071812"/>
              <a:gd name="connsiteX10" fmla="*/ 1638299 w 2400300"/>
              <a:gd name="connsiteY10" fmla="*/ 2604961 h 4071812"/>
              <a:gd name="connsiteX11" fmla="*/ 1885949 w 2400300"/>
              <a:gd name="connsiteY11" fmla="*/ 3205036 h 4071812"/>
              <a:gd name="connsiteX12" fmla="*/ 2209799 w 2400300"/>
              <a:gd name="connsiteY12" fmla="*/ 3614611 h 4071812"/>
              <a:gd name="connsiteX13" fmla="*/ 2114549 w 2400300"/>
              <a:gd name="connsiteY13" fmla="*/ 3738436 h 4071812"/>
              <a:gd name="connsiteX14" fmla="*/ 2400300 w 2400300"/>
              <a:gd name="connsiteY14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33599 w 2400300"/>
              <a:gd name="connsiteY8" fmla="*/ 2243011 h 4071812"/>
              <a:gd name="connsiteX9" fmla="*/ 1771649 w 2400300"/>
              <a:gd name="connsiteY9" fmla="*/ 2519236 h 4071812"/>
              <a:gd name="connsiteX10" fmla="*/ 1638299 w 2400300"/>
              <a:gd name="connsiteY10" fmla="*/ 2604961 h 4071812"/>
              <a:gd name="connsiteX11" fmla="*/ 1885949 w 2400300"/>
              <a:gd name="connsiteY11" fmla="*/ 3205036 h 4071812"/>
              <a:gd name="connsiteX12" fmla="*/ 2209799 w 2400300"/>
              <a:gd name="connsiteY12" fmla="*/ 3614611 h 4071812"/>
              <a:gd name="connsiteX13" fmla="*/ 2114549 w 2400300"/>
              <a:gd name="connsiteY13" fmla="*/ 3738436 h 4071812"/>
              <a:gd name="connsiteX14" fmla="*/ 2400300 w 2400300"/>
              <a:gd name="connsiteY14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33599 w 2400300"/>
              <a:gd name="connsiteY8" fmla="*/ 2243011 h 4071812"/>
              <a:gd name="connsiteX9" fmla="*/ 1962149 w 2400300"/>
              <a:gd name="connsiteY9" fmla="*/ 2395411 h 4071812"/>
              <a:gd name="connsiteX10" fmla="*/ 1771649 w 2400300"/>
              <a:gd name="connsiteY10" fmla="*/ 2519236 h 4071812"/>
              <a:gd name="connsiteX11" fmla="*/ 1638299 w 2400300"/>
              <a:gd name="connsiteY11" fmla="*/ 2604961 h 4071812"/>
              <a:gd name="connsiteX12" fmla="*/ 1885949 w 2400300"/>
              <a:gd name="connsiteY12" fmla="*/ 3205036 h 4071812"/>
              <a:gd name="connsiteX13" fmla="*/ 2209799 w 2400300"/>
              <a:gd name="connsiteY13" fmla="*/ 3614611 h 4071812"/>
              <a:gd name="connsiteX14" fmla="*/ 2114549 w 2400300"/>
              <a:gd name="connsiteY14" fmla="*/ 3738436 h 4071812"/>
              <a:gd name="connsiteX15" fmla="*/ 2400300 w 2400300"/>
              <a:gd name="connsiteY15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33599 w 2400300"/>
              <a:gd name="connsiteY8" fmla="*/ 2243011 h 4071812"/>
              <a:gd name="connsiteX9" fmla="*/ 2114549 w 2400300"/>
              <a:gd name="connsiteY9" fmla="*/ 2328736 h 4071812"/>
              <a:gd name="connsiteX10" fmla="*/ 1771649 w 2400300"/>
              <a:gd name="connsiteY10" fmla="*/ 2519236 h 4071812"/>
              <a:gd name="connsiteX11" fmla="*/ 1638299 w 2400300"/>
              <a:gd name="connsiteY11" fmla="*/ 2604961 h 4071812"/>
              <a:gd name="connsiteX12" fmla="*/ 1885949 w 2400300"/>
              <a:gd name="connsiteY12" fmla="*/ 3205036 h 4071812"/>
              <a:gd name="connsiteX13" fmla="*/ 2209799 w 2400300"/>
              <a:gd name="connsiteY13" fmla="*/ 3614611 h 4071812"/>
              <a:gd name="connsiteX14" fmla="*/ 2114549 w 2400300"/>
              <a:gd name="connsiteY14" fmla="*/ 3738436 h 4071812"/>
              <a:gd name="connsiteX15" fmla="*/ 2400300 w 2400300"/>
              <a:gd name="connsiteY15" fmla="*/ 4071812 h 4071812"/>
              <a:gd name="connsiteX0" fmla="*/ 0 w 2400300"/>
              <a:gd name="connsiteY0" fmla="*/ 0 h 4067175"/>
              <a:gd name="connsiteX1" fmla="*/ 295275 w 2400300"/>
              <a:gd name="connsiteY1" fmla="*/ 28575 h 4067175"/>
              <a:gd name="connsiteX2" fmla="*/ 495300 w 2400300"/>
              <a:gd name="connsiteY2" fmla="*/ 247650 h 4067175"/>
              <a:gd name="connsiteX3" fmla="*/ 876300 w 2400300"/>
              <a:gd name="connsiteY3" fmla="*/ 552450 h 4067175"/>
              <a:gd name="connsiteX4" fmla="*/ 1038225 w 2400300"/>
              <a:gd name="connsiteY4" fmla="*/ 581025 h 4067175"/>
              <a:gd name="connsiteX5" fmla="*/ 1428750 w 2400300"/>
              <a:gd name="connsiteY5" fmla="*/ 857250 h 4067175"/>
              <a:gd name="connsiteX6" fmla="*/ 1781175 w 2400300"/>
              <a:gd name="connsiteY6" fmla="*/ 1276350 h 4067175"/>
              <a:gd name="connsiteX7" fmla="*/ 1990725 w 2400300"/>
              <a:gd name="connsiteY7" fmla="*/ 1809750 h 4067175"/>
              <a:gd name="connsiteX8" fmla="*/ 2133599 w 2400300"/>
              <a:gd name="connsiteY8" fmla="*/ 2238374 h 4067175"/>
              <a:gd name="connsiteX9" fmla="*/ 2114549 w 2400300"/>
              <a:gd name="connsiteY9" fmla="*/ 2324099 h 4067175"/>
              <a:gd name="connsiteX10" fmla="*/ 1771649 w 2400300"/>
              <a:gd name="connsiteY10" fmla="*/ 2514599 h 4067175"/>
              <a:gd name="connsiteX11" fmla="*/ 1638299 w 2400300"/>
              <a:gd name="connsiteY11" fmla="*/ 2600324 h 4067175"/>
              <a:gd name="connsiteX12" fmla="*/ 1885949 w 2400300"/>
              <a:gd name="connsiteY12" fmla="*/ 3200399 h 4067175"/>
              <a:gd name="connsiteX13" fmla="*/ 2209799 w 2400300"/>
              <a:gd name="connsiteY13" fmla="*/ 3609974 h 4067175"/>
              <a:gd name="connsiteX14" fmla="*/ 2114549 w 2400300"/>
              <a:gd name="connsiteY14" fmla="*/ 3733799 h 4067175"/>
              <a:gd name="connsiteX15" fmla="*/ 2400300 w 2400300"/>
              <a:gd name="connsiteY15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95275 w 2400300"/>
              <a:gd name="connsiteY2" fmla="*/ 28575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295275 w 2400300"/>
              <a:gd name="connsiteY3" fmla="*/ 28575 h 4067175"/>
              <a:gd name="connsiteX4" fmla="*/ 495300 w 2400300"/>
              <a:gd name="connsiteY4" fmla="*/ 247650 h 4067175"/>
              <a:gd name="connsiteX5" fmla="*/ 876300 w 2400300"/>
              <a:gd name="connsiteY5" fmla="*/ 552450 h 4067175"/>
              <a:gd name="connsiteX6" fmla="*/ 1038225 w 2400300"/>
              <a:gd name="connsiteY6" fmla="*/ 581025 h 4067175"/>
              <a:gd name="connsiteX7" fmla="*/ 1428750 w 2400300"/>
              <a:gd name="connsiteY7" fmla="*/ 857250 h 4067175"/>
              <a:gd name="connsiteX8" fmla="*/ 1781175 w 2400300"/>
              <a:gd name="connsiteY8" fmla="*/ 1276350 h 4067175"/>
              <a:gd name="connsiteX9" fmla="*/ 1990725 w 2400300"/>
              <a:gd name="connsiteY9" fmla="*/ 1809750 h 4067175"/>
              <a:gd name="connsiteX10" fmla="*/ 2133599 w 2400300"/>
              <a:gd name="connsiteY10" fmla="*/ 2238374 h 4067175"/>
              <a:gd name="connsiteX11" fmla="*/ 2114549 w 2400300"/>
              <a:gd name="connsiteY11" fmla="*/ 2324099 h 4067175"/>
              <a:gd name="connsiteX12" fmla="*/ 1771649 w 2400300"/>
              <a:gd name="connsiteY12" fmla="*/ 2514599 h 4067175"/>
              <a:gd name="connsiteX13" fmla="*/ 1638299 w 2400300"/>
              <a:gd name="connsiteY13" fmla="*/ 2600324 h 4067175"/>
              <a:gd name="connsiteX14" fmla="*/ 1885949 w 2400300"/>
              <a:gd name="connsiteY14" fmla="*/ 3200399 h 4067175"/>
              <a:gd name="connsiteX15" fmla="*/ 2209799 w 2400300"/>
              <a:gd name="connsiteY15" fmla="*/ 3609974 h 4067175"/>
              <a:gd name="connsiteX16" fmla="*/ 2114549 w 2400300"/>
              <a:gd name="connsiteY16" fmla="*/ 3733799 h 4067175"/>
              <a:gd name="connsiteX17" fmla="*/ 2400300 w 2400300"/>
              <a:gd name="connsiteY17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295275 w 2400300"/>
              <a:gd name="connsiteY3" fmla="*/ 28575 h 4067175"/>
              <a:gd name="connsiteX4" fmla="*/ 495300 w 2400300"/>
              <a:gd name="connsiteY4" fmla="*/ 247650 h 4067175"/>
              <a:gd name="connsiteX5" fmla="*/ 876300 w 2400300"/>
              <a:gd name="connsiteY5" fmla="*/ 552450 h 4067175"/>
              <a:gd name="connsiteX6" fmla="*/ 1038225 w 2400300"/>
              <a:gd name="connsiteY6" fmla="*/ 581025 h 4067175"/>
              <a:gd name="connsiteX7" fmla="*/ 1428750 w 2400300"/>
              <a:gd name="connsiteY7" fmla="*/ 857250 h 4067175"/>
              <a:gd name="connsiteX8" fmla="*/ 1781175 w 2400300"/>
              <a:gd name="connsiteY8" fmla="*/ 1276350 h 4067175"/>
              <a:gd name="connsiteX9" fmla="*/ 1990725 w 2400300"/>
              <a:gd name="connsiteY9" fmla="*/ 1809750 h 4067175"/>
              <a:gd name="connsiteX10" fmla="*/ 2133599 w 2400300"/>
              <a:gd name="connsiteY10" fmla="*/ 2238374 h 4067175"/>
              <a:gd name="connsiteX11" fmla="*/ 2114549 w 2400300"/>
              <a:gd name="connsiteY11" fmla="*/ 2324099 h 4067175"/>
              <a:gd name="connsiteX12" fmla="*/ 1771649 w 2400300"/>
              <a:gd name="connsiteY12" fmla="*/ 2514599 h 4067175"/>
              <a:gd name="connsiteX13" fmla="*/ 1638299 w 2400300"/>
              <a:gd name="connsiteY13" fmla="*/ 2600324 h 4067175"/>
              <a:gd name="connsiteX14" fmla="*/ 1885949 w 2400300"/>
              <a:gd name="connsiteY14" fmla="*/ 3200399 h 4067175"/>
              <a:gd name="connsiteX15" fmla="*/ 2209799 w 2400300"/>
              <a:gd name="connsiteY15" fmla="*/ 3609974 h 4067175"/>
              <a:gd name="connsiteX16" fmla="*/ 2114549 w 2400300"/>
              <a:gd name="connsiteY16" fmla="*/ 3733799 h 4067175"/>
              <a:gd name="connsiteX17" fmla="*/ 2400300 w 2400300"/>
              <a:gd name="connsiteY17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390776"/>
              <a:gd name="connsiteY0" fmla="*/ 4762 h 4043363"/>
              <a:gd name="connsiteX1" fmla="*/ 223838 w 2390776"/>
              <a:gd name="connsiteY1" fmla="*/ 0 h 4043363"/>
              <a:gd name="connsiteX2" fmla="*/ 485776 w 2390776"/>
              <a:gd name="connsiteY2" fmla="*/ 223838 h 4043363"/>
              <a:gd name="connsiteX3" fmla="*/ 866776 w 2390776"/>
              <a:gd name="connsiteY3" fmla="*/ 528638 h 4043363"/>
              <a:gd name="connsiteX4" fmla="*/ 1028701 w 2390776"/>
              <a:gd name="connsiteY4" fmla="*/ 557213 h 4043363"/>
              <a:gd name="connsiteX5" fmla="*/ 1419226 w 2390776"/>
              <a:gd name="connsiteY5" fmla="*/ 833438 h 4043363"/>
              <a:gd name="connsiteX6" fmla="*/ 1771651 w 2390776"/>
              <a:gd name="connsiteY6" fmla="*/ 1252538 h 4043363"/>
              <a:gd name="connsiteX7" fmla="*/ 1981201 w 2390776"/>
              <a:gd name="connsiteY7" fmla="*/ 1785938 h 4043363"/>
              <a:gd name="connsiteX8" fmla="*/ 2124075 w 2390776"/>
              <a:gd name="connsiteY8" fmla="*/ 2214562 h 4043363"/>
              <a:gd name="connsiteX9" fmla="*/ 2105025 w 2390776"/>
              <a:gd name="connsiteY9" fmla="*/ 2300287 h 4043363"/>
              <a:gd name="connsiteX10" fmla="*/ 1762125 w 2390776"/>
              <a:gd name="connsiteY10" fmla="*/ 2490787 h 4043363"/>
              <a:gd name="connsiteX11" fmla="*/ 1628775 w 2390776"/>
              <a:gd name="connsiteY11" fmla="*/ 2576512 h 4043363"/>
              <a:gd name="connsiteX12" fmla="*/ 1876425 w 2390776"/>
              <a:gd name="connsiteY12" fmla="*/ 3176587 h 4043363"/>
              <a:gd name="connsiteX13" fmla="*/ 2200275 w 2390776"/>
              <a:gd name="connsiteY13" fmla="*/ 3586162 h 4043363"/>
              <a:gd name="connsiteX14" fmla="*/ 2105025 w 2390776"/>
              <a:gd name="connsiteY14" fmla="*/ 3709987 h 4043363"/>
              <a:gd name="connsiteX15" fmla="*/ 2390776 w 2390776"/>
              <a:gd name="connsiteY15" fmla="*/ 4043363 h 4043363"/>
              <a:gd name="connsiteX0" fmla="*/ 0 w 2390776"/>
              <a:gd name="connsiteY0" fmla="*/ 4762 h 4043363"/>
              <a:gd name="connsiteX1" fmla="*/ 223838 w 2390776"/>
              <a:gd name="connsiteY1" fmla="*/ 0 h 4043363"/>
              <a:gd name="connsiteX2" fmla="*/ 485776 w 2390776"/>
              <a:gd name="connsiteY2" fmla="*/ 223838 h 4043363"/>
              <a:gd name="connsiteX3" fmla="*/ 866776 w 2390776"/>
              <a:gd name="connsiteY3" fmla="*/ 528638 h 4043363"/>
              <a:gd name="connsiteX4" fmla="*/ 1028701 w 2390776"/>
              <a:gd name="connsiteY4" fmla="*/ 557213 h 4043363"/>
              <a:gd name="connsiteX5" fmla="*/ 1419226 w 2390776"/>
              <a:gd name="connsiteY5" fmla="*/ 833438 h 4043363"/>
              <a:gd name="connsiteX6" fmla="*/ 1771651 w 2390776"/>
              <a:gd name="connsiteY6" fmla="*/ 1252538 h 4043363"/>
              <a:gd name="connsiteX7" fmla="*/ 1981201 w 2390776"/>
              <a:gd name="connsiteY7" fmla="*/ 1785938 h 4043363"/>
              <a:gd name="connsiteX8" fmla="*/ 2124075 w 2390776"/>
              <a:gd name="connsiteY8" fmla="*/ 2214562 h 4043363"/>
              <a:gd name="connsiteX9" fmla="*/ 2105025 w 2390776"/>
              <a:gd name="connsiteY9" fmla="*/ 2300287 h 4043363"/>
              <a:gd name="connsiteX10" fmla="*/ 1762125 w 2390776"/>
              <a:gd name="connsiteY10" fmla="*/ 2490787 h 4043363"/>
              <a:gd name="connsiteX11" fmla="*/ 1628775 w 2390776"/>
              <a:gd name="connsiteY11" fmla="*/ 2576512 h 4043363"/>
              <a:gd name="connsiteX12" fmla="*/ 1876425 w 2390776"/>
              <a:gd name="connsiteY12" fmla="*/ 3176587 h 4043363"/>
              <a:gd name="connsiteX13" fmla="*/ 2200275 w 2390776"/>
              <a:gd name="connsiteY13" fmla="*/ 3586162 h 4043363"/>
              <a:gd name="connsiteX14" fmla="*/ 2105025 w 2390776"/>
              <a:gd name="connsiteY14" fmla="*/ 3709987 h 4043363"/>
              <a:gd name="connsiteX15" fmla="*/ 2390776 w 2390776"/>
              <a:gd name="connsiteY15" fmla="*/ 4043363 h 4043363"/>
              <a:gd name="connsiteX0" fmla="*/ 0 w 2390776"/>
              <a:gd name="connsiteY0" fmla="*/ 20156 h 4058757"/>
              <a:gd name="connsiteX1" fmla="*/ 223838 w 2390776"/>
              <a:gd name="connsiteY1" fmla="*/ 15394 h 4058757"/>
              <a:gd name="connsiteX2" fmla="*/ 442913 w 2390776"/>
              <a:gd name="connsiteY2" fmla="*/ 239232 h 4058757"/>
              <a:gd name="connsiteX3" fmla="*/ 866776 w 2390776"/>
              <a:gd name="connsiteY3" fmla="*/ 544032 h 4058757"/>
              <a:gd name="connsiteX4" fmla="*/ 1028701 w 2390776"/>
              <a:gd name="connsiteY4" fmla="*/ 572607 h 4058757"/>
              <a:gd name="connsiteX5" fmla="*/ 1419226 w 2390776"/>
              <a:gd name="connsiteY5" fmla="*/ 848832 h 4058757"/>
              <a:gd name="connsiteX6" fmla="*/ 1771651 w 2390776"/>
              <a:gd name="connsiteY6" fmla="*/ 1267932 h 4058757"/>
              <a:gd name="connsiteX7" fmla="*/ 1981201 w 2390776"/>
              <a:gd name="connsiteY7" fmla="*/ 1801332 h 4058757"/>
              <a:gd name="connsiteX8" fmla="*/ 2124075 w 2390776"/>
              <a:gd name="connsiteY8" fmla="*/ 2229956 h 4058757"/>
              <a:gd name="connsiteX9" fmla="*/ 2105025 w 2390776"/>
              <a:gd name="connsiteY9" fmla="*/ 2315681 h 4058757"/>
              <a:gd name="connsiteX10" fmla="*/ 1762125 w 2390776"/>
              <a:gd name="connsiteY10" fmla="*/ 2506181 h 4058757"/>
              <a:gd name="connsiteX11" fmla="*/ 1628775 w 2390776"/>
              <a:gd name="connsiteY11" fmla="*/ 2591906 h 4058757"/>
              <a:gd name="connsiteX12" fmla="*/ 1876425 w 2390776"/>
              <a:gd name="connsiteY12" fmla="*/ 3191981 h 4058757"/>
              <a:gd name="connsiteX13" fmla="*/ 2200275 w 2390776"/>
              <a:gd name="connsiteY13" fmla="*/ 3601556 h 4058757"/>
              <a:gd name="connsiteX14" fmla="*/ 2105025 w 2390776"/>
              <a:gd name="connsiteY14" fmla="*/ 3725381 h 4058757"/>
              <a:gd name="connsiteX15" fmla="*/ 2390776 w 2390776"/>
              <a:gd name="connsiteY15" fmla="*/ 4058757 h 4058757"/>
              <a:gd name="connsiteX0" fmla="*/ 0 w 2390776"/>
              <a:gd name="connsiteY0" fmla="*/ 13209 h 4051810"/>
              <a:gd name="connsiteX1" fmla="*/ 271463 w 2390776"/>
              <a:gd name="connsiteY1" fmla="*/ 17972 h 4051810"/>
              <a:gd name="connsiteX2" fmla="*/ 442913 w 2390776"/>
              <a:gd name="connsiteY2" fmla="*/ 232285 h 4051810"/>
              <a:gd name="connsiteX3" fmla="*/ 866776 w 2390776"/>
              <a:gd name="connsiteY3" fmla="*/ 537085 h 4051810"/>
              <a:gd name="connsiteX4" fmla="*/ 1028701 w 2390776"/>
              <a:gd name="connsiteY4" fmla="*/ 565660 h 4051810"/>
              <a:gd name="connsiteX5" fmla="*/ 1419226 w 2390776"/>
              <a:gd name="connsiteY5" fmla="*/ 841885 h 4051810"/>
              <a:gd name="connsiteX6" fmla="*/ 1771651 w 2390776"/>
              <a:gd name="connsiteY6" fmla="*/ 1260985 h 4051810"/>
              <a:gd name="connsiteX7" fmla="*/ 1981201 w 2390776"/>
              <a:gd name="connsiteY7" fmla="*/ 1794385 h 4051810"/>
              <a:gd name="connsiteX8" fmla="*/ 2124075 w 2390776"/>
              <a:gd name="connsiteY8" fmla="*/ 2223009 h 4051810"/>
              <a:gd name="connsiteX9" fmla="*/ 2105025 w 2390776"/>
              <a:gd name="connsiteY9" fmla="*/ 2308734 h 4051810"/>
              <a:gd name="connsiteX10" fmla="*/ 1762125 w 2390776"/>
              <a:gd name="connsiteY10" fmla="*/ 2499234 h 4051810"/>
              <a:gd name="connsiteX11" fmla="*/ 1628775 w 2390776"/>
              <a:gd name="connsiteY11" fmla="*/ 2584959 h 4051810"/>
              <a:gd name="connsiteX12" fmla="*/ 1876425 w 2390776"/>
              <a:gd name="connsiteY12" fmla="*/ 3185034 h 4051810"/>
              <a:gd name="connsiteX13" fmla="*/ 2200275 w 2390776"/>
              <a:gd name="connsiteY13" fmla="*/ 3594609 h 4051810"/>
              <a:gd name="connsiteX14" fmla="*/ 2105025 w 2390776"/>
              <a:gd name="connsiteY14" fmla="*/ 3718434 h 4051810"/>
              <a:gd name="connsiteX15" fmla="*/ 2390776 w 2390776"/>
              <a:gd name="connsiteY15" fmla="*/ 4051810 h 4051810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2005013 w 2390776"/>
              <a:gd name="connsiteY8" fmla="*/ 1819274 h 4038601"/>
              <a:gd name="connsiteX9" fmla="*/ 2124075 w 2390776"/>
              <a:gd name="connsiteY9" fmla="*/ 2209800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1947863 w 2390776"/>
              <a:gd name="connsiteY8" fmla="*/ 1890712 h 4038601"/>
              <a:gd name="connsiteX9" fmla="*/ 2124075 w 2390776"/>
              <a:gd name="connsiteY9" fmla="*/ 2209800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790700 w 2390776"/>
              <a:gd name="connsiteY12" fmla="*/ 2500312 h 4038601"/>
              <a:gd name="connsiteX13" fmla="*/ 1628775 w 2390776"/>
              <a:gd name="connsiteY13" fmla="*/ 2571750 h 4038601"/>
              <a:gd name="connsiteX14" fmla="*/ 1876425 w 2390776"/>
              <a:gd name="connsiteY14" fmla="*/ 3171825 h 4038601"/>
              <a:gd name="connsiteX15" fmla="*/ 2200275 w 2390776"/>
              <a:gd name="connsiteY15" fmla="*/ 3581400 h 4038601"/>
              <a:gd name="connsiteX16" fmla="*/ 2105025 w 2390776"/>
              <a:gd name="connsiteY16" fmla="*/ 3705225 h 4038601"/>
              <a:gd name="connsiteX17" fmla="*/ 2390776 w 2390776"/>
              <a:gd name="connsiteY17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728788 w 2390776"/>
              <a:gd name="connsiteY12" fmla="*/ 2476499 h 4038601"/>
              <a:gd name="connsiteX13" fmla="*/ 1628775 w 2390776"/>
              <a:gd name="connsiteY13" fmla="*/ 2571750 h 4038601"/>
              <a:gd name="connsiteX14" fmla="*/ 1876425 w 2390776"/>
              <a:gd name="connsiteY14" fmla="*/ 3171825 h 4038601"/>
              <a:gd name="connsiteX15" fmla="*/ 2200275 w 2390776"/>
              <a:gd name="connsiteY15" fmla="*/ 3581400 h 4038601"/>
              <a:gd name="connsiteX16" fmla="*/ 2105025 w 2390776"/>
              <a:gd name="connsiteY16" fmla="*/ 3705225 h 4038601"/>
              <a:gd name="connsiteX17" fmla="*/ 2390776 w 2390776"/>
              <a:gd name="connsiteY17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728788 w 2390776"/>
              <a:gd name="connsiteY12" fmla="*/ 2476499 h 4038601"/>
              <a:gd name="connsiteX13" fmla="*/ 1628775 w 2390776"/>
              <a:gd name="connsiteY13" fmla="*/ 2571750 h 4038601"/>
              <a:gd name="connsiteX14" fmla="*/ 1876425 w 2390776"/>
              <a:gd name="connsiteY14" fmla="*/ 3171825 h 4038601"/>
              <a:gd name="connsiteX15" fmla="*/ 2200275 w 2390776"/>
              <a:gd name="connsiteY15" fmla="*/ 3581400 h 4038601"/>
              <a:gd name="connsiteX16" fmla="*/ 2105025 w 2390776"/>
              <a:gd name="connsiteY16" fmla="*/ 3705225 h 4038601"/>
              <a:gd name="connsiteX17" fmla="*/ 2390776 w 2390776"/>
              <a:gd name="connsiteY17" fmla="*/ 4038601 h 40386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05025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140879 w 2414589"/>
              <a:gd name="connsiteY15" fmla="*/ 3469707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96829 w 2414589"/>
              <a:gd name="connsiteY14" fmla="*/ 3099425 h 4000501"/>
              <a:gd name="connsiteX15" fmla="*/ 1876425 w 2414589"/>
              <a:gd name="connsiteY15" fmla="*/ 3171825 h 4000501"/>
              <a:gd name="connsiteX16" fmla="*/ 2140879 w 2414589"/>
              <a:gd name="connsiteY16" fmla="*/ 3469707 h 4000501"/>
              <a:gd name="connsiteX17" fmla="*/ 2128838 w 2414589"/>
              <a:gd name="connsiteY17" fmla="*/ 3705225 h 4000501"/>
              <a:gd name="connsiteX18" fmla="*/ 2414589 w 2414589"/>
              <a:gd name="connsiteY18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921576 w 2414589"/>
              <a:gd name="connsiteY14" fmla="*/ 3065917 h 4000501"/>
              <a:gd name="connsiteX15" fmla="*/ 1876425 w 2414589"/>
              <a:gd name="connsiteY15" fmla="*/ 3171825 h 4000501"/>
              <a:gd name="connsiteX16" fmla="*/ 2140879 w 2414589"/>
              <a:gd name="connsiteY16" fmla="*/ 3469707 h 4000501"/>
              <a:gd name="connsiteX17" fmla="*/ 2128838 w 2414589"/>
              <a:gd name="connsiteY17" fmla="*/ 3705225 h 4000501"/>
              <a:gd name="connsiteX18" fmla="*/ 2414589 w 2414589"/>
              <a:gd name="connsiteY18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921576 w 2414589"/>
              <a:gd name="connsiteY14" fmla="*/ 3065917 h 4000501"/>
              <a:gd name="connsiteX15" fmla="*/ 1896224 w 2414589"/>
              <a:gd name="connsiteY15" fmla="*/ 3149486 h 4000501"/>
              <a:gd name="connsiteX16" fmla="*/ 2140879 w 2414589"/>
              <a:gd name="connsiteY16" fmla="*/ 3469707 h 4000501"/>
              <a:gd name="connsiteX17" fmla="*/ 2128838 w 2414589"/>
              <a:gd name="connsiteY17" fmla="*/ 3705225 h 4000501"/>
              <a:gd name="connsiteX18" fmla="*/ 2414589 w 2414589"/>
              <a:gd name="connsiteY18" fmla="*/ 4000501 h 4000501"/>
              <a:gd name="connsiteX0" fmla="*/ 0 w 2143126"/>
              <a:gd name="connsiteY0" fmla="*/ 0 h 3995738"/>
              <a:gd name="connsiteX1" fmla="*/ 171450 w 2143126"/>
              <a:gd name="connsiteY1" fmla="*/ 214313 h 3995738"/>
              <a:gd name="connsiteX2" fmla="*/ 585788 w 2143126"/>
              <a:gd name="connsiteY2" fmla="*/ 528638 h 3995738"/>
              <a:gd name="connsiteX3" fmla="*/ 738188 w 2143126"/>
              <a:gd name="connsiteY3" fmla="*/ 538163 h 3995738"/>
              <a:gd name="connsiteX4" fmla="*/ 1123950 w 2143126"/>
              <a:gd name="connsiteY4" fmla="*/ 823913 h 3995738"/>
              <a:gd name="connsiteX5" fmla="*/ 1443038 w 2143126"/>
              <a:gd name="connsiteY5" fmla="*/ 1185863 h 3995738"/>
              <a:gd name="connsiteX6" fmla="*/ 1724025 w 2143126"/>
              <a:gd name="connsiteY6" fmla="*/ 1752601 h 3995738"/>
              <a:gd name="connsiteX7" fmla="*/ 1676400 w 2143126"/>
              <a:gd name="connsiteY7" fmla="*/ 1885949 h 3995738"/>
              <a:gd name="connsiteX8" fmla="*/ 1781174 w 2143126"/>
              <a:gd name="connsiteY8" fmla="*/ 2185987 h 3995738"/>
              <a:gd name="connsiteX9" fmla="*/ 1781175 w 2143126"/>
              <a:gd name="connsiteY9" fmla="*/ 2328861 h 3995738"/>
              <a:gd name="connsiteX10" fmla="*/ 1619249 w 2143126"/>
              <a:gd name="connsiteY10" fmla="*/ 2462212 h 3995738"/>
              <a:gd name="connsiteX11" fmla="*/ 1457325 w 2143126"/>
              <a:gd name="connsiteY11" fmla="*/ 2471736 h 3995738"/>
              <a:gd name="connsiteX12" fmla="*/ 1357312 w 2143126"/>
              <a:gd name="connsiteY12" fmla="*/ 2566987 h 3995738"/>
              <a:gd name="connsiteX13" fmla="*/ 1650113 w 2143126"/>
              <a:gd name="connsiteY13" fmla="*/ 3061154 h 3995738"/>
              <a:gd name="connsiteX14" fmla="*/ 1624761 w 2143126"/>
              <a:gd name="connsiteY14" fmla="*/ 3144723 h 3995738"/>
              <a:gd name="connsiteX15" fmla="*/ 1869416 w 2143126"/>
              <a:gd name="connsiteY15" fmla="*/ 3464944 h 3995738"/>
              <a:gd name="connsiteX16" fmla="*/ 1857375 w 2143126"/>
              <a:gd name="connsiteY16" fmla="*/ 3700462 h 3995738"/>
              <a:gd name="connsiteX17" fmla="*/ 2143126 w 2143126"/>
              <a:gd name="connsiteY17" fmla="*/ 3995738 h 3995738"/>
              <a:gd name="connsiteX0" fmla="*/ 11726 w 2009596"/>
              <a:gd name="connsiteY0" fmla="*/ 0 h 4072432"/>
              <a:gd name="connsiteX1" fmla="*/ 37920 w 2009596"/>
              <a:gd name="connsiteY1" fmla="*/ 291007 h 4072432"/>
              <a:gd name="connsiteX2" fmla="*/ 452258 w 2009596"/>
              <a:gd name="connsiteY2" fmla="*/ 605332 h 4072432"/>
              <a:gd name="connsiteX3" fmla="*/ 604658 w 2009596"/>
              <a:gd name="connsiteY3" fmla="*/ 614857 h 4072432"/>
              <a:gd name="connsiteX4" fmla="*/ 990420 w 2009596"/>
              <a:gd name="connsiteY4" fmla="*/ 900607 h 4072432"/>
              <a:gd name="connsiteX5" fmla="*/ 1309508 w 2009596"/>
              <a:gd name="connsiteY5" fmla="*/ 1262557 h 4072432"/>
              <a:gd name="connsiteX6" fmla="*/ 1590495 w 2009596"/>
              <a:gd name="connsiteY6" fmla="*/ 1829295 h 4072432"/>
              <a:gd name="connsiteX7" fmla="*/ 1542870 w 2009596"/>
              <a:gd name="connsiteY7" fmla="*/ 1962643 h 4072432"/>
              <a:gd name="connsiteX8" fmla="*/ 1647644 w 2009596"/>
              <a:gd name="connsiteY8" fmla="*/ 2262681 h 4072432"/>
              <a:gd name="connsiteX9" fmla="*/ 1647645 w 2009596"/>
              <a:gd name="connsiteY9" fmla="*/ 2405555 h 4072432"/>
              <a:gd name="connsiteX10" fmla="*/ 1485719 w 2009596"/>
              <a:gd name="connsiteY10" fmla="*/ 2538906 h 4072432"/>
              <a:gd name="connsiteX11" fmla="*/ 1323795 w 2009596"/>
              <a:gd name="connsiteY11" fmla="*/ 2548430 h 4072432"/>
              <a:gd name="connsiteX12" fmla="*/ 1223782 w 2009596"/>
              <a:gd name="connsiteY12" fmla="*/ 2643681 h 4072432"/>
              <a:gd name="connsiteX13" fmla="*/ 1516583 w 2009596"/>
              <a:gd name="connsiteY13" fmla="*/ 3137848 h 4072432"/>
              <a:gd name="connsiteX14" fmla="*/ 1491231 w 2009596"/>
              <a:gd name="connsiteY14" fmla="*/ 3221417 h 4072432"/>
              <a:gd name="connsiteX15" fmla="*/ 1735886 w 2009596"/>
              <a:gd name="connsiteY15" fmla="*/ 3541638 h 4072432"/>
              <a:gd name="connsiteX16" fmla="*/ 1723845 w 2009596"/>
              <a:gd name="connsiteY16" fmla="*/ 3777156 h 4072432"/>
              <a:gd name="connsiteX17" fmla="*/ 2009596 w 2009596"/>
              <a:gd name="connsiteY17" fmla="*/ 4072432 h 4072432"/>
              <a:gd name="connsiteX0" fmla="*/ 0 w 1997870"/>
              <a:gd name="connsiteY0" fmla="*/ 0 h 4072432"/>
              <a:gd name="connsiteX1" fmla="*/ 215578 w 1997870"/>
              <a:gd name="connsiteY1" fmla="*/ 239127 h 4072432"/>
              <a:gd name="connsiteX2" fmla="*/ 440532 w 1997870"/>
              <a:gd name="connsiteY2" fmla="*/ 605332 h 4072432"/>
              <a:gd name="connsiteX3" fmla="*/ 592932 w 1997870"/>
              <a:gd name="connsiteY3" fmla="*/ 614857 h 4072432"/>
              <a:gd name="connsiteX4" fmla="*/ 978694 w 1997870"/>
              <a:gd name="connsiteY4" fmla="*/ 900607 h 4072432"/>
              <a:gd name="connsiteX5" fmla="*/ 1297782 w 1997870"/>
              <a:gd name="connsiteY5" fmla="*/ 1262557 h 4072432"/>
              <a:gd name="connsiteX6" fmla="*/ 1578769 w 1997870"/>
              <a:gd name="connsiteY6" fmla="*/ 1829295 h 4072432"/>
              <a:gd name="connsiteX7" fmla="*/ 1531144 w 1997870"/>
              <a:gd name="connsiteY7" fmla="*/ 1962643 h 4072432"/>
              <a:gd name="connsiteX8" fmla="*/ 1635918 w 1997870"/>
              <a:gd name="connsiteY8" fmla="*/ 2262681 h 4072432"/>
              <a:gd name="connsiteX9" fmla="*/ 1635919 w 1997870"/>
              <a:gd name="connsiteY9" fmla="*/ 2405555 h 4072432"/>
              <a:gd name="connsiteX10" fmla="*/ 1473993 w 1997870"/>
              <a:gd name="connsiteY10" fmla="*/ 2538906 h 4072432"/>
              <a:gd name="connsiteX11" fmla="*/ 1312069 w 1997870"/>
              <a:gd name="connsiteY11" fmla="*/ 2548430 h 4072432"/>
              <a:gd name="connsiteX12" fmla="*/ 1212056 w 1997870"/>
              <a:gd name="connsiteY12" fmla="*/ 2643681 h 4072432"/>
              <a:gd name="connsiteX13" fmla="*/ 1504857 w 1997870"/>
              <a:gd name="connsiteY13" fmla="*/ 3137848 h 4072432"/>
              <a:gd name="connsiteX14" fmla="*/ 1479505 w 1997870"/>
              <a:gd name="connsiteY14" fmla="*/ 3221417 h 4072432"/>
              <a:gd name="connsiteX15" fmla="*/ 1724160 w 1997870"/>
              <a:gd name="connsiteY15" fmla="*/ 3541638 h 4072432"/>
              <a:gd name="connsiteX16" fmla="*/ 1712119 w 1997870"/>
              <a:gd name="connsiteY16" fmla="*/ 3777156 h 4072432"/>
              <a:gd name="connsiteX17" fmla="*/ 1997870 w 1997870"/>
              <a:gd name="connsiteY17" fmla="*/ 4072432 h 4072432"/>
              <a:gd name="connsiteX0" fmla="*/ 0 w 1997870"/>
              <a:gd name="connsiteY0" fmla="*/ 0 h 4072432"/>
              <a:gd name="connsiteX1" fmla="*/ 215578 w 1997870"/>
              <a:gd name="connsiteY1" fmla="*/ 239127 h 4072432"/>
              <a:gd name="connsiteX2" fmla="*/ 447887 w 1997870"/>
              <a:gd name="connsiteY2" fmla="*/ 560219 h 4072432"/>
              <a:gd name="connsiteX3" fmla="*/ 592932 w 1997870"/>
              <a:gd name="connsiteY3" fmla="*/ 614857 h 4072432"/>
              <a:gd name="connsiteX4" fmla="*/ 978694 w 1997870"/>
              <a:gd name="connsiteY4" fmla="*/ 900607 h 4072432"/>
              <a:gd name="connsiteX5" fmla="*/ 1297782 w 1997870"/>
              <a:gd name="connsiteY5" fmla="*/ 1262557 h 4072432"/>
              <a:gd name="connsiteX6" fmla="*/ 1578769 w 1997870"/>
              <a:gd name="connsiteY6" fmla="*/ 1829295 h 4072432"/>
              <a:gd name="connsiteX7" fmla="*/ 1531144 w 1997870"/>
              <a:gd name="connsiteY7" fmla="*/ 1962643 h 4072432"/>
              <a:gd name="connsiteX8" fmla="*/ 1635918 w 1997870"/>
              <a:gd name="connsiteY8" fmla="*/ 2262681 h 4072432"/>
              <a:gd name="connsiteX9" fmla="*/ 1635919 w 1997870"/>
              <a:gd name="connsiteY9" fmla="*/ 2405555 h 4072432"/>
              <a:gd name="connsiteX10" fmla="*/ 1473993 w 1997870"/>
              <a:gd name="connsiteY10" fmla="*/ 2538906 h 4072432"/>
              <a:gd name="connsiteX11" fmla="*/ 1312069 w 1997870"/>
              <a:gd name="connsiteY11" fmla="*/ 2548430 h 4072432"/>
              <a:gd name="connsiteX12" fmla="*/ 1212056 w 1997870"/>
              <a:gd name="connsiteY12" fmla="*/ 2643681 h 4072432"/>
              <a:gd name="connsiteX13" fmla="*/ 1504857 w 1997870"/>
              <a:gd name="connsiteY13" fmla="*/ 3137848 h 4072432"/>
              <a:gd name="connsiteX14" fmla="*/ 1479505 w 1997870"/>
              <a:gd name="connsiteY14" fmla="*/ 3221417 h 4072432"/>
              <a:gd name="connsiteX15" fmla="*/ 1724160 w 1997870"/>
              <a:gd name="connsiteY15" fmla="*/ 3541638 h 4072432"/>
              <a:gd name="connsiteX16" fmla="*/ 1712119 w 1997870"/>
              <a:gd name="connsiteY16" fmla="*/ 3777156 h 4072432"/>
              <a:gd name="connsiteX17" fmla="*/ 1997870 w 1997870"/>
              <a:gd name="connsiteY17" fmla="*/ 4072432 h 4072432"/>
              <a:gd name="connsiteX0" fmla="*/ 0 w 1841583"/>
              <a:gd name="connsiteY0" fmla="*/ 0 h 3885212"/>
              <a:gd name="connsiteX1" fmla="*/ 215578 w 1841583"/>
              <a:gd name="connsiteY1" fmla="*/ 239127 h 3885212"/>
              <a:gd name="connsiteX2" fmla="*/ 447887 w 1841583"/>
              <a:gd name="connsiteY2" fmla="*/ 560219 h 3885212"/>
              <a:gd name="connsiteX3" fmla="*/ 592932 w 1841583"/>
              <a:gd name="connsiteY3" fmla="*/ 614857 h 3885212"/>
              <a:gd name="connsiteX4" fmla="*/ 978694 w 1841583"/>
              <a:gd name="connsiteY4" fmla="*/ 900607 h 3885212"/>
              <a:gd name="connsiteX5" fmla="*/ 1297782 w 1841583"/>
              <a:gd name="connsiteY5" fmla="*/ 1262557 h 3885212"/>
              <a:gd name="connsiteX6" fmla="*/ 1578769 w 1841583"/>
              <a:gd name="connsiteY6" fmla="*/ 1829295 h 3885212"/>
              <a:gd name="connsiteX7" fmla="*/ 1531144 w 1841583"/>
              <a:gd name="connsiteY7" fmla="*/ 1962643 h 3885212"/>
              <a:gd name="connsiteX8" fmla="*/ 1635918 w 1841583"/>
              <a:gd name="connsiteY8" fmla="*/ 2262681 h 3885212"/>
              <a:gd name="connsiteX9" fmla="*/ 1635919 w 1841583"/>
              <a:gd name="connsiteY9" fmla="*/ 2405555 h 3885212"/>
              <a:gd name="connsiteX10" fmla="*/ 1473993 w 1841583"/>
              <a:gd name="connsiteY10" fmla="*/ 2538906 h 3885212"/>
              <a:gd name="connsiteX11" fmla="*/ 1312069 w 1841583"/>
              <a:gd name="connsiteY11" fmla="*/ 2548430 h 3885212"/>
              <a:gd name="connsiteX12" fmla="*/ 1212056 w 1841583"/>
              <a:gd name="connsiteY12" fmla="*/ 2643681 h 3885212"/>
              <a:gd name="connsiteX13" fmla="*/ 1504857 w 1841583"/>
              <a:gd name="connsiteY13" fmla="*/ 3137848 h 3885212"/>
              <a:gd name="connsiteX14" fmla="*/ 1479505 w 1841583"/>
              <a:gd name="connsiteY14" fmla="*/ 3221417 h 3885212"/>
              <a:gd name="connsiteX15" fmla="*/ 1724160 w 1841583"/>
              <a:gd name="connsiteY15" fmla="*/ 3541638 h 3885212"/>
              <a:gd name="connsiteX16" fmla="*/ 1712119 w 1841583"/>
              <a:gd name="connsiteY16" fmla="*/ 3777156 h 3885212"/>
              <a:gd name="connsiteX17" fmla="*/ 1841583 w 1841583"/>
              <a:gd name="connsiteY17" fmla="*/ 3885212 h 3885212"/>
              <a:gd name="connsiteX0" fmla="*/ 0 w 1904098"/>
              <a:gd name="connsiteY0" fmla="*/ 0 h 3864911"/>
              <a:gd name="connsiteX1" fmla="*/ 215578 w 1904098"/>
              <a:gd name="connsiteY1" fmla="*/ 239127 h 3864911"/>
              <a:gd name="connsiteX2" fmla="*/ 447887 w 1904098"/>
              <a:gd name="connsiteY2" fmla="*/ 560219 h 3864911"/>
              <a:gd name="connsiteX3" fmla="*/ 592932 w 1904098"/>
              <a:gd name="connsiteY3" fmla="*/ 614857 h 3864911"/>
              <a:gd name="connsiteX4" fmla="*/ 978694 w 1904098"/>
              <a:gd name="connsiteY4" fmla="*/ 900607 h 3864911"/>
              <a:gd name="connsiteX5" fmla="*/ 1297782 w 1904098"/>
              <a:gd name="connsiteY5" fmla="*/ 1262557 h 3864911"/>
              <a:gd name="connsiteX6" fmla="*/ 1578769 w 1904098"/>
              <a:gd name="connsiteY6" fmla="*/ 1829295 h 3864911"/>
              <a:gd name="connsiteX7" fmla="*/ 1531144 w 1904098"/>
              <a:gd name="connsiteY7" fmla="*/ 1962643 h 3864911"/>
              <a:gd name="connsiteX8" fmla="*/ 1635918 w 1904098"/>
              <a:gd name="connsiteY8" fmla="*/ 2262681 h 3864911"/>
              <a:gd name="connsiteX9" fmla="*/ 1635919 w 1904098"/>
              <a:gd name="connsiteY9" fmla="*/ 2405555 h 3864911"/>
              <a:gd name="connsiteX10" fmla="*/ 1473993 w 1904098"/>
              <a:gd name="connsiteY10" fmla="*/ 2538906 h 3864911"/>
              <a:gd name="connsiteX11" fmla="*/ 1312069 w 1904098"/>
              <a:gd name="connsiteY11" fmla="*/ 2548430 h 3864911"/>
              <a:gd name="connsiteX12" fmla="*/ 1212056 w 1904098"/>
              <a:gd name="connsiteY12" fmla="*/ 2643681 h 3864911"/>
              <a:gd name="connsiteX13" fmla="*/ 1504857 w 1904098"/>
              <a:gd name="connsiteY13" fmla="*/ 3137848 h 3864911"/>
              <a:gd name="connsiteX14" fmla="*/ 1479505 w 1904098"/>
              <a:gd name="connsiteY14" fmla="*/ 3221417 h 3864911"/>
              <a:gd name="connsiteX15" fmla="*/ 1724160 w 1904098"/>
              <a:gd name="connsiteY15" fmla="*/ 3541638 h 3864911"/>
              <a:gd name="connsiteX16" fmla="*/ 1712119 w 1904098"/>
              <a:gd name="connsiteY16" fmla="*/ 3777156 h 3864911"/>
              <a:gd name="connsiteX17" fmla="*/ 1904098 w 1904098"/>
              <a:gd name="connsiteY17" fmla="*/ 3864911 h 3864911"/>
              <a:gd name="connsiteX0" fmla="*/ 0 w 1724160"/>
              <a:gd name="connsiteY0" fmla="*/ 0 h 3777156"/>
              <a:gd name="connsiteX1" fmla="*/ 215578 w 1724160"/>
              <a:gd name="connsiteY1" fmla="*/ 239127 h 3777156"/>
              <a:gd name="connsiteX2" fmla="*/ 447887 w 1724160"/>
              <a:gd name="connsiteY2" fmla="*/ 560219 h 3777156"/>
              <a:gd name="connsiteX3" fmla="*/ 592932 w 1724160"/>
              <a:gd name="connsiteY3" fmla="*/ 614857 h 3777156"/>
              <a:gd name="connsiteX4" fmla="*/ 978694 w 1724160"/>
              <a:gd name="connsiteY4" fmla="*/ 900607 h 3777156"/>
              <a:gd name="connsiteX5" fmla="*/ 1297782 w 1724160"/>
              <a:gd name="connsiteY5" fmla="*/ 1262557 h 3777156"/>
              <a:gd name="connsiteX6" fmla="*/ 1578769 w 1724160"/>
              <a:gd name="connsiteY6" fmla="*/ 1829295 h 3777156"/>
              <a:gd name="connsiteX7" fmla="*/ 1531144 w 1724160"/>
              <a:gd name="connsiteY7" fmla="*/ 1962643 h 3777156"/>
              <a:gd name="connsiteX8" fmla="*/ 1635918 w 1724160"/>
              <a:gd name="connsiteY8" fmla="*/ 2262681 h 3777156"/>
              <a:gd name="connsiteX9" fmla="*/ 1635919 w 1724160"/>
              <a:gd name="connsiteY9" fmla="*/ 2405555 h 3777156"/>
              <a:gd name="connsiteX10" fmla="*/ 1473993 w 1724160"/>
              <a:gd name="connsiteY10" fmla="*/ 2538906 h 3777156"/>
              <a:gd name="connsiteX11" fmla="*/ 1312069 w 1724160"/>
              <a:gd name="connsiteY11" fmla="*/ 2548430 h 3777156"/>
              <a:gd name="connsiteX12" fmla="*/ 1212056 w 1724160"/>
              <a:gd name="connsiteY12" fmla="*/ 2643681 h 3777156"/>
              <a:gd name="connsiteX13" fmla="*/ 1504857 w 1724160"/>
              <a:gd name="connsiteY13" fmla="*/ 3137848 h 3777156"/>
              <a:gd name="connsiteX14" fmla="*/ 1479505 w 1724160"/>
              <a:gd name="connsiteY14" fmla="*/ 3221417 h 3777156"/>
              <a:gd name="connsiteX15" fmla="*/ 1724160 w 1724160"/>
              <a:gd name="connsiteY15" fmla="*/ 3541638 h 3777156"/>
              <a:gd name="connsiteX16" fmla="*/ 1712119 w 1724160"/>
              <a:gd name="connsiteY16" fmla="*/ 3777156 h 3777156"/>
              <a:gd name="connsiteX0" fmla="*/ 0 w 1724160"/>
              <a:gd name="connsiteY0" fmla="*/ 0 h 3541638"/>
              <a:gd name="connsiteX1" fmla="*/ 215578 w 1724160"/>
              <a:gd name="connsiteY1" fmla="*/ 239127 h 3541638"/>
              <a:gd name="connsiteX2" fmla="*/ 447887 w 1724160"/>
              <a:gd name="connsiteY2" fmla="*/ 560219 h 3541638"/>
              <a:gd name="connsiteX3" fmla="*/ 592932 w 1724160"/>
              <a:gd name="connsiteY3" fmla="*/ 614857 h 3541638"/>
              <a:gd name="connsiteX4" fmla="*/ 978694 w 1724160"/>
              <a:gd name="connsiteY4" fmla="*/ 900607 h 3541638"/>
              <a:gd name="connsiteX5" fmla="*/ 1297782 w 1724160"/>
              <a:gd name="connsiteY5" fmla="*/ 1262557 h 3541638"/>
              <a:gd name="connsiteX6" fmla="*/ 1578769 w 1724160"/>
              <a:gd name="connsiteY6" fmla="*/ 1829295 h 3541638"/>
              <a:gd name="connsiteX7" fmla="*/ 1531144 w 1724160"/>
              <a:gd name="connsiteY7" fmla="*/ 1962643 h 3541638"/>
              <a:gd name="connsiteX8" fmla="*/ 1635918 w 1724160"/>
              <a:gd name="connsiteY8" fmla="*/ 2262681 h 3541638"/>
              <a:gd name="connsiteX9" fmla="*/ 1635919 w 1724160"/>
              <a:gd name="connsiteY9" fmla="*/ 2405555 h 3541638"/>
              <a:gd name="connsiteX10" fmla="*/ 1473993 w 1724160"/>
              <a:gd name="connsiteY10" fmla="*/ 2538906 h 3541638"/>
              <a:gd name="connsiteX11" fmla="*/ 1312069 w 1724160"/>
              <a:gd name="connsiteY11" fmla="*/ 2548430 h 3541638"/>
              <a:gd name="connsiteX12" fmla="*/ 1212056 w 1724160"/>
              <a:gd name="connsiteY12" fmla="*/ 2643681 h 3541638"/>
              <a:gd name="connsiteX13" fmla="*/ 1504857 w 1724160"/>
              <a:gd name="connsiteY13" fmla="*/ 3137848 h 3541638"/>
              <a:gd name="connsiteX14" fmla="*/ 1479505 w 1724160"/>
              <a:gd name="connsiteY14" fmla="*/ 3221417 h 3541638"/>
              <a:gd name="connsiteX15" fmla="*/ 1724160 w 1724160"/>
              <a:gd name="connsiteY15" fmla="*/ 3541638 h 3541638"/>
              <a:gd name="connsiteX0" fmla="*/ 0 w 1635919"/>
              <a:gd name="connsiteY0" fmla="*/ 0 h 3221416"/>
              <a:gd name="connsiteX1" fmla="*/ 215578 w 1635919"/>
              <a:gd name="connsiteY1" fmla="*/ 239127 h 3221416"/>
              <a:gd name="connsiteX2" fmla="*/ 447887 w 1635919"/>
              <a:gd name="connsiteY2" fmla="*/ 560219 h 3221416"/>
              <a:gd name="connsiteX3" fmla="*/ 592932 w 1635919"/>
              <a:gd name="connsiteY3" fmla="*/ 614857 h 3221416"/>
              <a:gd name="connsiteX4" fmla="*/ 978694 w 1635919"/>
              <a:gd name="connsiteY4" fmla="*/ 900607 h 3221416"/>
              <a:gd name="connsiteX5" fmla="*/ 1297782 w 1635919"/>
              <a:gd name="connsiteY5" fmla="*/ 1262557 h 3221416"/>
              <a:gd name="connsiteX6" fmla="*/ 1578769 w 1635919"/>
              <a:gd name="connsiteY6" fmla="*/ 1829295 h 3221416"/>
              <a:gd name="connsiteX7" fmla="*/ 1531144 w 1635919"/>
              <a:gd name="connsiteY7" fmla="*/ 1962643 h 3221416"/>
              <a:gd name="connsiteX8" fmla="*/ 1635918 w 1635919"/>
              <a:gd name="connsiteY8" fmla="*/ 2262681 h 3221416"/>
              <a:gd name="connsiteX9" fmla="*/ 1635919 w 1635919"/>
              <a:gd name="connsiteY9" fmla="*/ 2405555 h 3221416"/>
              <a:gd name="connsiteX10" fmla="*/ 1473993 w 1635919"/>
              <a:gd name="connsiteY10" fmla="*/ 2538906 h 3221416"/>
              <a:gd name="connsiteX11" fmla="*/ 1312069 w 1635919"/>
              <a:gd name="connsiteY11" fmla="*/ 2548430 h 3221416"/>
              <a:gd name="connsiteX12" fmla="*/ 1212056 w 1635919"/>
              <a:gd name="connsiteY12" fmla="*/ 2643681 h 3221416"/>
              <a:gd name="connsiteX13" fmla="*/ 1504857 w 1635919"/>
              <a:gd name="connsiteY13" fmla="*/ 3137848 h 3221416"/>
              <a:gd name="connsiteX14" fmla="*/ 1479505 w 1635919"/>
              <a:gd name="connsiteY14" fmla="*/ 3221417 h 3221416"/>
              <a:gd name="connsiteX0" fmla="*/ 0 w 1635919"/>
              <a:gd name="connsiteY0" fmla="*/ 0 h 3137848"/>
              <a:gd name="connsiteX1" fmla="*/ 215578 w 1635919"/>
              <a:gd name="connsiteY1" fmla="*/ 239127 h 3137848"/>
              <a:gd name="connsiteX2" fmla="*/ 447887 w 1635919"/>
              <a:gd name="connsiteY2" fmla="*/ 560219 h 3137848"/>
              <a:gd name="connsiteX3" fmla="*/ 592932 w 1635919"/>
              <a:gd name="connsiteY3" fmla="*/ 614857 h 3137848"/>
              <a:gd name="connsiteX4" fmla="*/ 978694 w 1635919"/>
              <a:gd name="connsiteY4" fmla="*/ 900607 h 3137848"/>
              <a:gd name="connsiteX5" fmla="*/ 1297782 w 1635919"/>
              <a:gd name="connsiteY5" fmla="*/ 1262557 h 3137848"/>
              <a:gd name="connsiteX6" fmla="*/ 1578769 w 1635919"/>
              <a:gd name="connsiteY6" fmla="*/ 1829295 h 3137848"/>
              <a:gd name="connsiteX7" fmla="*/ 1531144 w 1635919"/>
              <a:gd name="connsiteY7" fmla="*/ 1962643 h 3137848"/>
              <a:gd name="connsiteX8" fmla="*/ 1635918 w 1635919"/>
              <a:gd name="connsiteY8" fmla="*/ 2262681 h 3137848"/>
              <a:gd name="connsiteX9" fmla="*/ 1635919 w 1635919"/>
              <a:gd name="connsiteY9" fmla="*/ 2405555 h 3137848"/>
              <a:gd name="connsiteX10" fmla="*/ 1473993 w 1635919"/>
              <a:gd name="connsiteY10" fmla="*/ 2538906 h 3137848"/>
              <a:gd name="connsiteX11" fmla="*/ 1312069 w 1635919"/>
              <a:gd name="connsiteY11" fmla="*/ 2548430 h 3137848"/>
              <a:gd name="connsiteX12" fmla="*/ 1212056 w 1635919"/>
              <a:gd name="connsiteY12" fmla="*/ 2643681 h 3137848"/>
              <a:gd name="connsiteX13" fmla="*/ 1504857 w 1635919"/>
              <a:gd name="connsiteY13" fmla="*/ 3137848 h 3137848"/>
              <a:gd name="connsiteX0" fmla="*/ 0 w 1635919"/>
              <a:gd name="connsiteY0" fmla="*/ 0 h 2643682"/>
              <a:gd name="connsiteX1" fmla="*/ 215578 w 1635919"/>
              <a:gd name="connsiteY1" fmla="*/ 239127 h 2643682"/>
              <a:gd name="connsiteX2" fmla="*/ 447887 w 1635919"/>
              <a:gd name="connsiteY2" fmla="*/ 560219 h 2643682"/>
              <a:gd name="connsiteX3" fmla="*/ 592932 w 1635919"/>
              <a:gd name="connsiteY3" fmla="*/ 614857 h 2643682"/>
              <a:gd name="connsiteX4" fmla="*/ 978694 w 1635919"/>
              <a:gd name="connsiteY4" fmla="*/ 900607 h 2643682"/>
              <a:gd name="connsiteX5" fmla="*/ 1297782 w 1635919"/>
              <a:gd name="connsiteY5" fmla="*/ 1262557 h 2643682"/>
              <a:gd name="connsiteX6" fmla="*/ 1578769 w 1635919"/>
              <a:gd name="connsiteY6" fmla="*/ 1829295 h 2643682"/>
              <a:gd name="connsiteX7" fmla="*/ 1531144 w 1635919"/>
              <a:gd name="connsiteY7" fmla="*/ 1962643 h 2643682"/>
              <a:gd name="connsiteX8" fmla="*/ 1635918 w 1635919"/>
              <a:gd name="connsiteY8" fmla="*/ 2262681 h 2643682"/>
              <a:gd name="connsiteX9" fmla="*/ 1635919 w 1635919"/>
              <a:gd name="connsiteY9" fmla="*/ 2405555 h 2643682"/>
              <a:gd name="connsiteX10" fmla="*/ 1473993 w 1635919"/>
              <a:gd name="connsiteY10" fmla="*/ 2538906 h 2643682"/>
              <a:gd name="connsiteX11" fmla="*/ 1312069 w 1635919"/>
              <a:gd name="connsiteY11" fmla="*/ 2548430 h 2643682"/>
              <a:gd name="connsiteX12" fmla="*/ 1212056 w 1635919"/>
              <a:gd name="connsiteY12" fmla="*/ 2643681 h 2643682"/>
              <a:gd name="connsiteX0" fmla="*/ 0 w 1635919"/>
              <a:gd name="connsiteY0" fmla="*/ 0 h 2548430"/>
              <a:gd name="connsiteX1" fmla="*/ 215578 w 1635919"/>
              <a:gd name="connsiteY1" fmla="*/ 239127 h 2548430"/>
              <a:gd name="connsiteX2" fmla="*/ 447887 w 1635919"/>
              <a:gd name="connsiteY2" fmla="*/ 560219 h 2548430"/>
              <a:gd name="connsiteX3" fmla="*/ 592932 w 1635919"/>
              <a:gd name="connsiteY3" fmla="*/ 614857 h 2548430"/>
              <a:gd name="connsiteX4" fmla="*/ 978694 w 1635919"/>
              <a:gd name="connsiteY4" fmla="*/ 900607 h 2548430"/>
              <a:gd name="connsiteX5" fmla="*/ 1297782 w 1635919"/>
              <a:gd name="connsiteY5" fmla="*/ 1262557 h 2548430"/>
              <a:gd name="connsiteX6" fmla="*/ 1578769 w 1635919"/>
              <a:gd name="connsiteY6" fmla="*/ 1829295 h 2548430"/>
              <a:gd name="connsiteX7" fmla="*/ 1531144 w 1635919"/>
              <a:gd name="connsiteY7" fmla="*/ 1962643 h 2548430"/>
              <a:gd name="connsiteX8" fmla="*/ 1635918 w 1635919"/>
              <a:gd name="connsiteY8" fmla="*/ 2262681 h 2548430"/>
              <a:gd name="connsiteX9" fmla="*/ 1635919 w 1635919"/>
              <a:gd name="connsiteY9" fmla="*/ 2405555 h 2548430"/>
              <a:gd name="connsiteX10" fmla="*/ 1473993 w 1635919"/>
              <a:gd name="connsiteY10" fmla="*/ 2538906 h 2548430"/>
              <a:gd name="connsiteX11" fmla="*/ 1312069 w 1635919"/>
              <a:gd name="connsiteY11" fmla="*/ 2548430 h 2548430"/>
              <a:gd name="connsiteX0" fmla="*/ 0 w 1635919"/>
              <a:gd name="connsiteY0" fmla="*/ 0 h 2538906"/>
              <a:gd name="connsiteX1" fmla="*/ 215578 w 1635919"/>
              <a:gd name="connsiteY1" fmla="*/ 239127 h 2538906"/>
              <a:gd name="connsiteX2" fmla="*/ 447887 w 1635919"/>
              <a:gd name="connsiteY2" fmla="*/ 560219 h 2538906"/>
              <a:gd name="connsiteX3" fmla="*/ 592932 w 1635919"/>
              <a:gd name="connsiteY3" fmla="*/ 614857 h 2538906"/>
              <a:gd name="connsiteX4" fmla="*/ 978694 w 1635919"/>
              <a:gd name="connsiteY4" fmla="*/ 900607 h 2538906"/>
              <a:gd name="connsiteX5" fmla="*/ 1297782 w 1635919"/>
              <a:gd name="connsiteY5" fmla="*/ 1262557 h 2538906"/>
              <a:gd name="connsiteX6" fmla="*/ 1578769 w 1635919"/>
              <a:gd name="connsiteY6" fmla="*/ 1829295 h 2538906"/>
              <a:gd name="connsiteX7" fmla="*/ 1531144 w 1635919"/>
              <a:gd name="connsiteY7" fmla="*/ 1962643 h 2538906"/>
              <a:gd name="connsiteX8" fmla="*/ 1635918 w 1635919"/>
              <a:gd name="connsiteY8" fmla="*/ 2262681 h 2538906"/>
              <a:gd name="connsiteX9" fmla="*/ 1635919 w 1635919"/>
              <a:gd name="connsiteY9" fmla="*/ 2405555 h 2538906"/>
              <a:gd name="connsiteX10" fmla="*/ 1473993 w 1635919"/>
              <a:gd name="connsiteY10" fmla="*/ 2538906 h 2538906"/>
              <a:gd name="connsiteX0" fmla="*/ 0 w 1635919"/>
              <a:gd name="connsiteY0" fmla="*/ 0 h 2405554"/>
              <a:gd name="connsiteX1" fmla="*/ 215578 w 1635919"/>
              <a:gd name="connsiteY1" fmla="*/ 239127 h 2405554"/>
              <a:gd name="connsiteX2" fmla="*/ 447887 w 1635919"/>
              <a:gd name="connsiteY2" fmla="*/ 560219 h 2405554"/>
              <a:gd name="connsiteX3" fmla="*/ 592932 w 1635919"/>
              <a:gd name="connsiteY3" fmla="*/ 614857 h 2405554"/>
              <a:gd name="connsiteX4" fmla="*/ 978694 w 1635919"/>
              <a:gd name="connsiteY4" fmla="*/ 900607 h 2405554"/>
              <a:gd name="connsiteX5" fmla="*/ 1297782 w 1635919"/>
              <a:gd name="connsiteY5" fmla="*/ 1262557 h 2405554"/>
              <a:gd name="connsiteX6" fmla="*/ 1578769 w 1635919"/>
              <a:gd name="connsiteY6" fmla="*/ 1829295 h 2405554"/>
              <a:gd name="connsiteX7" fmla="*/ 1531144 w 1635919"/>
              <a:gd name="connsiteY7" fmla="*/ 1962643 h 2405554"/>
              <a:gd name="connsiteX8" fmla="*/ 1635918 w 1635919"/>
              <a:gd name="connsiteY8" fmla="*/ 2262681 h 2405554"/>
              <a:gd name="connsiteX9" fmla="*/ 1635919 w 1635919"/>
              <a:gd name="connsiteY9" fmla="*/ 2405555 h 2405554"/>
              <a:gd name="connsiteX0" fmla="*/ 0 w 1635918"/>
              <a:gd name="connsiteY0" fmla="*/ 0 h 2262682"/>
              <a:gd name="connsiteX1" fmla="*/ 215578 w 1635918"/>
              <a:gd name="connsiteY1" fmla="*/ 239127 h 2262682"/>
              <a:gd name="connsiteX2" fmla="*/ 447887 w 1635918"/>
              <a:gd name="connsiteY2" fmla="*/ 560219 h 2262682"/>
              <a:gd name="connsiteX3" fmla="*/ 592932 w 1635918"/>
              <a:gd name="connsiteY3" fmla="*/ 614857 h 2262682"/>
              <a:gd name="connsiteX4" fmla="*/ 978694 w 1635918"/>
              <a:gd name="connsiteY4" fmla="*/ 900607 h 2262682"/>
              <a:gd name="connsiteX5" fmla="*/ 1297782 w 1635918"/>
              <a:gd name="connsiteY5" fmla="*/ 1262557 h 2262682"/>
              <a:gd name="connsiteX6" fmla="*/ 1578769 w 1635918"/>
              <a:gd name="connsiteY6" fmla="*/ 1829295 h 2262682"/>
              <a:gd name="connsiteX7" fmla="*/ 1531144 w 1635918"/>
              <a:gd name="connsiteY7" fmla="*/ 1962643 h 2262682"/>
              <a:gd name="connsiteX8" fmla="*/ 1635918 w 1635918"/>
              <a:gd name="connsiteY8" fmla="*/ 2262681 h 2262682"/>
              <a:gd name="connsiteX0" fmla="*/ 0 w 1646957"/>
              <a:gd name="connsiteY0" fmla="*/ 0 h 2283151"/>
              <a:gd name="connsiteX1" fmla="*/ 215578 w 1646957"/>
              <a:gd name="connsiteY1" fmla="*/ 239127 h 2283151"/>
              <a:gd name="connsiteX2" fmla="*/ 447887 w 1646957"/>
              <a:gd name="connsiteY2" fmla="*/ 560219 h 2283151"/>
              <a:gd name="connsiteX3" fmla="*/ 592932 w 1646957"/>
              <a:gd name="connsiteY3" fmla="*/ 614857 h 2283151"/>
              <a:gd name="connsiteX4" fmla="*/ 978694 w 1646957"/>
              <a:gd name="connsiteY4" fmla="*/ 900607 h 2283151"/>
              <a:gd name="connsiteX5" fmla="*/ 1297782 w 1646957"/>
              <a:gd name="connsiteY5" fmla="*/ 1262557 h 2283151"/>
              <a:gd name="connsiteX6" fmla="*/ 1578769 w 1646957"/>
              <a:gd name="connsiteY6" fmla="*/ 1829295 h 2283151"/>
              <a:gd name="connsiteX7" fmla="*/ 1531144 w 1646957"/>
              <a:gd name="connsiteY7" fmla="*/ 1962643 h 2283151"/>
              <a:gd name="connsiteX8" fmla="*/ 1646957 w 1646957"/>
              <a:gd name="connsiteY8" fmla="*/ 2283150 h 2283151"/>
              <a:gd name="connsiteX0" fmla="*/ 0 w 1646957"/>
              <a:gd name="connsiteY0" fmla="*/ 0 h 2283150"/>
              <a:gd name="connsiteX1" fmla="*/ 215578 w 1646957"/>
              <a:gd name="connsiteY1" fmla="*/ 239127 h 2283150"/>
              <a:gd name="connsiteX2" fmla="*/ 447887 w 1646957"/>
              <a:gd name="connsiteY2" fmla="*/ 560219 h 2283150"/>
              <a:gd name="connsiteX3" fmla="*/ 592932 w 1646957"/>
              <a:gd name="connsiteY3" fmla="*/ 614857 h 2283150"/>
              <a:gd name="connsiteX4" fmla="*/ 978694 w 1646957"/>
              <a:gd name="connsiteY4" fmla="*/ 900607 h 2283150"/>
              <a:gd name="connsiteX5" fmla="*/ 1297782 w 1646957"/>
              <a:gd name="connsiteY5" fmla="*/ 1262557 h 2283150"/>
              <a:gd name="connsiteX6" fmla="*/ 1578769 w 1646957"/>
              <a:gd name="connsiteY6" fmla="*/ 1829295 h 2283150"/>
              <a:gd name="connsiteX7" fmla="*/ 1531144 w 1646957"/>
              <a:gd name="connsiteY7" fmla="*/ 1962643 h 2283150"/>
              <a:gd name="connsiteX8" fmla="*/ 1646957 w 1646957"/>
              <a:gd name="connsiteY8" fmla="*/ 2283150 h 2283150"/>
              <a:gd name="connsiteX0" fmla="*/ 0 w 1653515"/>
              <a:gd name="connsiteY0" fmla="*/ 0 h 2291495"/>
              <a:gd name="connsiteX1" fmla="*/ 215578 w 1653515"/>
              <a:gd name="connsiteY1" fmla="*/ 239127 h 2291495"/>
              <a:gd name="connsiteX2" fmla="*/ 447887 w 1653515"/>
              <a:gd name="connsiteY2" fmla="*/ 560219 h 2291495"/>
              <a:gd name="connsiteX3" fmla="*/ 592932 w 1653515"/>
              <a:gd name="connsiteY3" fmla="*/ 614857 h 2291495"/>
              <a:gd name="connsiteX4" fmla="*/ 978694 w 1653515"/>
              <a:gd name="connsiteY4" fmla="*/ 900607 h 2291495"/>
              <a:gd name="connsiteX5" fmla="*/ 1297782 w 1653515"/>
              <a:gd name="connsiteY5" fmla="*/ 1262557 h 2291495"/>
              <a:gd name="connsiteX6" fmla="*/ 1578769 w 1653515"/>
              <a:gd name="connsiteY6" fmla="*/ 1829295 h 2291495"/>
              <a:gd name="connsiteX7" fmla="*/ 1531144 w 1653515"/>
              <a:gd name="connsiteY7" fmla="*/ 1962643 h 2291495"/>
              <a:gd name="connsiteX8" fmla="*/ 1653515 w 1653515"/>
              <a:gd name="connsiteY8" fmla="*/ 2291496 h 2291495"/>
              <a:gd name="connsiteX0" fmla="*/ 0 w 1602974"/>
              <a:gd name="connsiteY0" fmla="*/ 0 h 2237455"/>
              <a:gd name="connsiteX1" fmla="*/ 165037 w 1602974"/>
              <a:gd name="connsiteY1" fmla="*/ 185085 h 2237455"/>
              <a:gd name="connsiteX2" fmla="*/ 397346 w 1602974"/>
              <a:gd name="connsiteY2" fmla="*/ 506177 h 2237455"/>
              <a:gd name="connsiteX3" fmla="*/ 542391 w 1602974"/>
              <a:gd name="connsiteY3" fmla="*/ 560815 h 2237455"/>
              <a:gd name="connsiteX4" fmla="*/ 928153 w 1602974"/>
              <a:gd name="connsiteY4" fmla="*/ 846565 h 2237455"/>
              <a:gd name="connsiteX5" fmla="*/ 1247241 w 1602974"/>
              <a:gd name="connsiteY5" fmla="*/ 1208515 h 2237455"/>
              <a:gd name="connsiteX6" fmla="*/ 1528228 w 1602974"/>
              <a:gd name="connsiteY6" fmla="*/ 1775253 h 2237455"/>
              <a:gd name="connsiteX7" fmla="*/ 1480603 w 1602974"/>
              <a:gd name="connsiteY7" fmla="*/ 1908601 h 2237455"/>
              <a:gd name="connsiteX8" fmla="*/ 1602974 w 1602974"/>
              <a:gd name="connsiteY8" fmla="*/ 2237454 h 2237455"/>
              <a:gd name="connsiteX0" fmla="*/ 0 w 1602974"/>
              <a:gd name="connsiteY0" fmla="*/ 0 h 2237454"/>
              <a:gd name="connsiteX1" fmla="*/ 165037 w 1602974"/>
              <a:gd name="connsiteY1" fmla="*/ 185085 h 2237454"/>
              <a:gd name="connsiteX2" fmla="*/ 397346 w 1602974"/>
              <a:gd name="connsiteY2" fmla="*/ 506177 h 2237454"/>
              <a:gd name="connsiteX3" fmla="*/ 542391 w 1602974"/>
              <a:gd name="connsiteY3" fmla="*/ 560815 h 2237454"/>
              <a:gd name="connsiteX4" fmla="*/ 928153 w 1602974"/>
              <a:gd name="connsiteY4" fmla="*/ 846565 h 2237454"/>
              <a:gd name="connsiteX5" fmla="*/ 1247241 w 1602974"/>
              <a:gd name="connsiteY5" fmla="*/ 1208515 h 2237454"/>
              <a:gd name="connsiteX6" fmla="*/ 1528228 w 1602974"/>
              <a:gd name="connsiteY6" fmla="*/ 1775253 h 2237454"/>
              <a:gd name="connsiteX7" fmla="*/ 1480603 w 1602974"/>
              <a:gd name="connsiteY7" fmla="*/ 1908601 h 2237454"/>
              <a:gd name="connsiteX8" fmla="*/ 1602974 w 1602974"/>
              <a:gd name="connsiteY8" fmla="*/ 2237454 h 2237454"/>
              <a:gd name="connsiteX0" fmla="*/ 0 w 1601532"/>
              <a:gd name="connsiteY0" fmla="*/ -1 h 2227911"/>
              <a:gd name="connsiteX1" fmla="*/ 163595 w 1601532"/>
              <a:gd name="connsiteY1" fmla="*/ 175542 h 2227911"/>
              <a:gd name="connsiteX2" fmla="*/ 395904 w 1601532"/>
              <a:gd name="connsiteY2" fmla="*/ 496634 h 2227911"/>
              <a:gd name="connsiteX3" fmla="*/ 540949 w 1601532"/>
              <a:gd name="connsiteY3" fmla="*/ 551272 h 2227911"/>
              <a:gd name="connsiteX4" fmla="*/ 926711 w 1601532"/>
              <a:gd name="connsiteY4" fmla="*/ 837022 h 2227911"/>
              <a:gd name="connsiteX5" fmla="*/ 1245799 w 1601532"/>
              <a:gd name="connsiteY5" fmla="*/ 1198972 h 2227911"/>
              <a:gd name="connsiteX6" fmla="*/ 1526786 w 1601532"/>
              <a:gd name="connsiteY6" fmla="*/ 1765710 h 2227911"/>
              <a:gd name="connsiteX7" fmla="*/ 1479161 w 1601532"/>
              <a:gd name="connsiteY7" fmla="*/ 1899058 h 2227911"/>
              <a:gd name="connsiteX8" fmla="*/ 1601532 w 1601532"/>
              <a:gd name="connsiteY8" fmla="*/ 2227911 h 2227911"/>
              <a:gd name="connsiteX0" fmla="*/ 0 w 1601532"/>
              <a:gd name="connsiteY0" fmla="*/ 0 h 2227912"/>
              <a:gd name="connsiteX1" fmla="*/ 163595 w 1601532"/>
              <a:gd name="connsiteY1" fmla="*/ 175543 h 2227912"/>
              <a:gd name="connsiteX2" fmla="*/ 395904 w 1601532"/>
              <a:gd name="connsiteY2" fmla="*/ 496635 h 2227912"/>
              <a:gd name="connsiteX3" fmla="*/ 540949 w 1601532"/>
              <a:gd name="connsiteY3" fmla="*/ 551273 h 2227912"/>
              <a:gd name="connsiteX4" fmla="*/ 926711 w 1601532"/>
              <a:gd name="connsiteY4" fmla="*/ 837023 h 2227912"/>
              <a:gd name="connsiteX5" fmla="*/ 1245799 w 1601532"/>
              <a:gd name="connsiteY5" fmla="*/ 1198973 h 2227912"/>
              <a:gd name="connsiteX6" fmla="*/ 1526786 w 1601532"/>
              <a:gd name="connsiteY6" fmla="*/ 1765711 h 2227912"/>
              <a:gd name="connsiteX7" fmla="*/ 1479161 w 1601532"/>
              <a:gd name="connsiteY7" fmla="*/ 1899059 h 2227912"/>
              <a:gd name="connsiteX8" fmla="*/ 1601532 w 1601532"/>
              <a:gd name="connsiteY8" fmla="*/ 2227912 h 2227912"/>
              <a:gd name="connsiteX0" fmla="*/ 0 w 1599609"/>
              <a:gd name="connsiteY0" fmla="*/ 0 h 2215191"/>
              <a:gd name="connsiteX1" fmla="*/ 161672 w 1599609"/>
              <a:gd name="connsiteY1" fmla="*/ 162822 h 2215191"/>
              <a:gd name="connsiteX2" fmla="*/ 393981 w 1599609"/>
              <a:gd name="connsiteY2" fmla="*/ 483914 h 2215191"/>
              <a:gd name="connsiteX3" fmla="*/ 539026 w 1599609"/>
              <a:gd name="connsiteY3" fmla="*/ 538552 h 2215191"/>
              <a:gd name="connsiteX4" fmla="*/ 924788 w 1599609"/>
              <a:gd name="connsiteY4" fmla="*/ 824302 h 2215191"/>
              <a:gd name="connsiteX5" fmla="*/ 1243876 w 1599609"/>
              <a:gd name="connsiteY5" fmla="*/ 1186252 h 2215191"/>
              <a:gd name="connsiteX6" fmla="*/ 1524863 w 1599609"/>
              <a:gd name="connsiteY6" fmla="*/ 1752990 h 2215191"/>
              <a:gd name="connsiteX7" fmla="*/ 1477238 w 1599609"/>
              <a:gd name="connsiteY7" fmla="*/ 1886338 h 2215191"/>
              <a:gd name="connsiteX8" fmla="*/ 1599609 w 1599609"/>
              <a:gd name="connsiteY8" fmla="*/ 2215191 h 2215191"/>
              <a:gd name="connsiteX0" fmla="*/ 0 w 1599609"/>
              <a:gd name="connsiteY0" fmla="*/ 0 h 2215191"/>
              <a:gd name="connsiteX1" fmla="*/ 161672 w 1599609"/>
              <a:gd name="connsiteY1" fmla="*/ 162822 h 2215191"/>
              <a:gd name="connsiteX2" fmla="*/ 393981 w 1599609"/>
              <a:gd name="connsiteY2" fmla="*/ 483914 h 2215191"/>
              <a:gd name="connsiteX3" fmla="*/ 539026 w 1599609"/>
              <a:gd name="connsiteY3" fmla="*/ 538552 h 2215191"/>
              <a:gd name="connsiteX4" fmla="*/ 924788 w 1599609"/>
              <a:gd name="connsiteY4" fmla="*/ 824302 h 2215191"/>
              <a:gd name="connsiteX5" fmla="*/ 1243876 w 1599609"/>
              <a:gd name="connsiteY5" fmla="*/ 1186252 h 2215191"/>
              <a:gd name="connsiteX6" fmla="*/ 1524863 w 1599609"/>
              <a:gd name="connsiteY6" fmla="*/ 1752990 h 2215191"/>
              <a:gd name="connsiteX7" fmla="*/ 1477238 w 1599609"/>
              <a:gd name="connsiteY7" fmla="*/ 1886338 h 2215191"/>
              <a:gd name="connsiteX8" fmla="*/ 1599609 w 1599609"/>
              <a:gd name="connsiteY8" fmla="*/ 2215191 h 2215191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5392 w 1607763"/>
              <a:gd name="connsiteY7" fmla="*/ 1887724 h 2216577"/>
              <a:gd name="connsiteX8" fmla="*/ 1607763 w 1607763"/>
              <a:gd name="connsiteY8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607763 w 1607763"/>
              <a:gd name="connsiteY8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607763 w 1607763"/>
              <a:gd name="connsiteY8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535349 w 1607763"/>
              <a:gd name="connsiteY8" fmla="*/ 2012549 h 2216577"/>
              <a:gd name="connsiteX9" fmla="*/ 1607763 w 1607763"/>
              <a:gd name="connsiteY9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535349 w 1607763"/>
              <a:gd name="connsiteY8" fmla="*/ 2012549 h 2216577"/>
              <a:gd name="connsiteX9" fmla="*/ 1558713 w 1607763"/>
              <a:gd name="connsiteY9" fmla="*/ 2105631 h 2216577"/>
              <a:gd name="connsiteX10" fmla="*/ 1607763 w 1607763"/>
              <a:gd name="connsiteY10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23017 w 1607763"/>
              <a:gd name="connsiteY6" fmla="*/ 1694788 h 2216577"/>
              <a:gd name="connsiteX7" fmla="*/ 1533017 w 1607763"/>
              <a:gd name="connsiteY7" fmla="*/ 1754376 h 2216577"/>
              <a:gd name="connsiteX8" fmla="*/ 1481313 w 1607763"/>
              <a:gd name="connsiteY8" fmla="*/ 1897021 h 2216577"/>
              <a:gd name="connsiteX9" fmla="*/ 1535349 w 1607763"/>
              <a:gd name="connsiteY9" fmla="*/ 2012549 h 2216577"/>
              <a:gd name="connsiteX10" fmla="*/ 1558713 w 1607763"/>
              <a:gd name="connsiteY10" fmla="*/ 2105631 h 2216577"/>
              <a:gd name="connsiteX11" fmla="*/ 1607763 w 1607763"/>
              <a:gd name="connsiteY11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841 w 1607763"/>
              <a:gd name="connsiteY4" fmla="*/ 839221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12183 w 1607763"/>
              <a:gd name="connsiteY2" fmla="*/ 482359 h 2216577"/>
              <a:gd name="connsiteX3" fmla="*/ 547180 w 1607763"/>
              <a:gd name="connsiteY3" fmla="*/ 539938 h 2216577"/>
              <a:gd name="connsiteX4" fmla="*/ 932841 w 1607763"/>
              <a:gd name="connsiteY4" fmla="*/ 839221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12183 w 1607763"/>
              <a:gd name="connsiteY2" fmla="*/ 482359 h 2216577"/>
              <a:gd name="connsiteX3" fmla="*/ 547180 w 1607763"/>
              <a:gd name="connsiteY3" fmla="*/ 539938 h 2216577"/>
              <a:gd name="connsiteX4" fmla="*/ 932841 w 1607763"/>
              <a:gd name="connsiteY4" fmla="*/ 839221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12183 w 1607763"/>
              <a:gd name="connsiteY2" fmla="*/ 482359 h 2216577"/>
              <a:gd name="connsiteX3" fmla="*/ 547180 w 1607763"/>
              <a:gd name="connsiteY3" fmla="*/ 539938 h 2216577"/>
              <a:gd name="connsiteX4" fmla="*/ 551191 w 1607763"/>
              <a:gd name="connsiteY4" fmla="*/ 550717 h 2216577"/>
              <a:gd name="connsiteX5" fmla="*/ 932841 w 1607763"/>
              <a:gd name="connsiteY5" fmla="*/ 839221 h 2216577"/>
              <a:gd name="connsiteX6" fmla="*/ 1261132 w 1607763"/>
              <a:gd name="connsiteY6" fmla="*/ 1176870 h 2216577"/>
              <a:gd name="connsiteX7" fmla="*/ 1348790 w 1607763"/>
              <a:gd name="connsiteY7" fmla="*/ 1400124 h 2216577"/>
              <a:gd name="connsiteX8" fmla="*/ 1523017 w 1607763"/>
              <a:gd name="connsiteY8" fmla="*/ 1694788 h 2216577"/>
              <a:gd name="connsiteX9" fmla="*/ 1533017 w 1607763"/>
              <a:gd name="connsiteY9" fmla="*/ 1754376 h 2216577"/>
              <a:gd name="connsiteX10" fmla="*/ 1481313 w 1607763"/>
              <a:gd name="connsiteY10" fmla="*/ 1897021 h 2216577"/>
              <a:gd name="connsiteX11" fmla="*/ 1535349 w 1607763"/>
              <a:gd name="connsiteY11" fmla="*/ 2012549 h 2216577"/>
              <a:gd name="connsiteX12" fmla="*/ 1558713 w 1607763"/>
              <a:gd name="connsiteY12" fmla="*/ 2105631 h 2216577"/>
              <a:gd name="connsiteX13" fmla="*/ 1607763 w 1607763"/>
              <a:gd name="connsiteY13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366224 w 1607763"/>
              <a:gd name="connsiteY2" fmla="*/ 396929 h 2216577"/>
              <a:gd name="connsiteX3" fmla="*/ 412183 w 1607763"/>
              <a:gd name="connsiteY3" fmla="*/ 482359 h 2216577"/>
              <a:gd name="connsiteX4" fmla="*/ 547180 w 1607763"/>
              <a:gd name="connsiteY4" fmla="*/ 539938 h 2216577"/>
              <a:gd name="connsiteX5" fmla="*/ 551191 w 1607763"/>
              <a:gd name="connsiteY5" fmla="*/ 550717 h 2216577"/>
              <a:gd name="connsiteX6" fmla="*/ 932841 w 1607763"/>
              <a:gd name="connsiteY6" fmla="*/ 839221 h 2216577"/>
              <a:gd name="connsiteX7" fmla="*/ 1261132 w 1607763"/>
              <a:gd name="connsiteY7" fmla="*/ 1176870 h 2216577"/>
              <a:gd name="connsiteX8" fmla="*/ 1348790 w 1607763"/>
              <a:gd name="connsiteY8" fmla="*/ 1400124 h 2216577"/>
              <a:gd name="connsiteX9" fmla="*/ 1523017 w 1607763"/>
              <a:gd name="connsiteY9" fmla="*/ 1694788 h 2216577"/>
              <a:gd name="connsiteX10" fmla="*/ 1533017 w 1607763"/>
              <a:gd name="connsiteY10" fmla="*/ 1754376 h 2216577"/>
              <a:gd name="connsiteX11" fmla="*/ 1481313 w 1607763"/>
              <a:gd name="connsiteY11" fmla="*/ 1897021 h 2216577"/>
              <a:gd name="connsiteX12" fmla="*/ 1535349 w 1607763"/>
              <a:gd name="connsiteY12" fmla="*/ 2012549 h 2216577"/>
              <a:gd name="connsiteX13" fmla="*/ 1558713 w 1607763"/>
              <a:gd name="connsiteY13" fmla="*/ 2105631 h 2216577"/>
              <a:gd name="connsiteX14" fmla="*/ 1607763 w 1607763"/>
              <a:gd name="connsiteY14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235893 w 1607763"/>
              <a:gd name="connsiteY2" fmla="*/ 264951 h 2216577"/>
              <a:gd name="connsiteX3" fmla="*/ 366224 w 1607763"/>
              <a:gd name="connsiteY3" fmla="*/ 396929 h 2216577"/>
              <a:gd name="connsiteX4" fmla="*/ 412183 w 1607763"/>
              <a:gd name="connsiteY4" fmla="*/ 482359 h 2216577"/>
              <a:gd name="connsiteX5" fmla="*/ 547180 w 1607763"/>
              <a:gd name="connsiteY5" fmla="*/ 539938 h 2216577"/>
              <a:gd name="connsiteX6" fmla="*/ 551191 w 1607763"/>
              <a:gd name="connsiteY6" fmla="*/ 550717 h 2216577"/>
              <a:gd name="connsiteX7" fmla="*/ 932841 w 1607763"/>
              <a:gd name="connsiteY7" fmla="*/ 839221 h 2216577"/>
              <a:gd name="connsiteX8" fmla="*/ 1261132 w 1607763"/>
              <a:gd name="connsiteY8" fmla="*/ 1176870 h 2216577"/>
              <a:gd name="connsiteX9" fmla="*/ 1348790 w 1607763"/>
              <a:gd name="connsiteY9" fmla="*/ 1400124 h 2216577"/>
              <a:gd name="connsiteX10" fmla="*/ 1523017 w 1607763"/>
              <a:gd name="connsiteY10" fmla="*/ 1694788 h 2216577"/>
              <a:gd name="connsiteX11" fmla="*/ 1533017 w 1607763"/>
              <a:gd name="connsiteY11" fmla="*/ 1754376 h 2216577"/>
              <a:gd name="connsiteX12" fmla="*/ 1481313 w 1607763"/>
              <a:gd name="connsiteY12" fmla="*/ 1897021 h 2216577"/>
              <a:gd name="connsiteX13" fmla="*/ 1535349 w 1607763"/>
              <a:gd name="connsiteY13" fmla="*/ 2012549 h 2216577"/>
              <a:gd name="connsiteX14" fmla="*/ 1558713 w 1607763"/>
              <a:gd name="connsiteY14" fmla="*/ 2105631 h 2216577"/>
              <a:gd name="connsiteX15" fmla="*/ 1607763 w 1607763"/>
              <a:gd name="connsiteY15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235893 w 1607763"/>
              <a:gd name="connsiteY2" fmla="*/ 264951 h 2216577"/>
              <a:gd name="connsiteX3" fmla="*/ 366224 w 1607763"/>
              <a:gd name="connsiteY3" fmla="*/ 396929 h 2216577"/>
              <a:gd name="connsiteX4" fmla="*/ 412183 w 1607763"/>
              <a:gd name="connsiteY4" fmla="*/ 482359 h 2216577"/>
              <a:gd name="connsiteX5" fmla="*/ 547180 w 1607763"/>
              <a:gd name="connsiteY5" fmla="*/ 539938 h 2216577"/>
              <a:gd name="connsiteX6" fmla="*/ 932841 w 1607763"/>
              <a:gd name="connsiteY6" fmla="*/ 839221 h 2216577"/>
              <a:gd name="connsiteX7" fmla="*/ 1261132 w 1607763"/>
              <a:gd name="connsiteY7" fmla="*/ 1176870 h 2216577"/>
              <a:gd name="connsiteX8" fmla="*/ 1348790 w 1607763"/>
              <a:gd name="connsiteY8" fmla="*/ 1400124 h 2216577"/>
              <a:gd name="connsiteX9" fmla="*/ 1523017 w 1607763"/>
              <a:gd name="connsiteY9" fmla="*/ 1694788 h 2216577"/>
              <a:gd name="connsiteX10" fmla="*/ 1533017 w 1607763"/>
              <a:gd name="connsiteY10" fmla="*/ 1754376 h 2216577"/>
              <a:gd name="connsiteX11" fmla="*/ 1481313 w 1607763"/>
              <a:gd name="connsiteY11" fmla="*/ 1897021 h 2216577"/>
              <a:gd name="connsiteX12" fmla="*/ 1535349 w 1607763"/>
              <a:gd name="connsiteY12" fmla="*/ 2012549 h 2216577"/>
              <a:gd name="connsiteX13" fmla="*/ 1558713 w 1607763"/>
              <a:gd name="connsiteY13" fmla="*/ 2105631 h 2216577"/>
              <a:gd name="connsiteX14" fmla="*/ 1607763 w 1607763"/>
              <a:gd name="connsiteY14" fmla="*/ 2216577 h 2216577"/>
              <a:gd name="connsiteX0" fmla="*/ 0 w 1558712"/>
              <a:gd name="connsiteY0" fmla="*/ 0 h 2105628"/>
              <a:gd name="connsiteX1" fmla="*/ 169826 w 1558712"/>
              <a:gd name="connsiteY1" fmla="*/ 164208 h 2105628"/>
              <a:gd name="connsiteX2" fmla="*/ 235893 w 1558712"/>
              <a:gd name="connsiteY2" fmla="*/ 264951 h 2105628"/>
              <a:gd name="connsiteX3" fmla="*/ 366224 w 1558712"/>
              <a:gd name="connsiteY3" fmla="*/ 396929 h 2105628"/>
              <a:gd name="connsiteX4" fmla="*/ 412183 w 1558712"/>
              <a:gd name="connsiteY4" fmla="*/ 482359 h 2105628"/>
              <a:gd name="connsiteX5" fmla="*/ 547180 w 1558712"/>
              <a:gd name="connsiteY5" fmla="*/ 539938 h 2105628"/>
              <a:gd name="connsiteX6" fmla="*/ 932841 w 1558712"/>
              <a:gd name="connsiteY6" fmla="*/ 839221 h 2105628"/>
              <a:gd name="connsiteX7" fmla="*/ 1261132 w 1558712"/>
              <a:gd name="connsiteY7" fmla="*/ 1176870 h 2105628"/>
              <a:gd name="connsiteX8" fmla="*/ 1348790 w 1558712"/>
              <a:gd name="connsiteY8" fmla="*/ 1400124 h 2105628"/>
              <a:gd name="connsiteX9" fmla="*/ 1523017 w 1558712"/>
              <a:gd name="connsiteY9" fmla="*/ 1694788 h 2105628"/>
              <a:gd name="connsiteX10" fmla="*/ 1533017 w 1558712"/>
              <a:gd name="connsiteY10" fmla="*/ 1754376 h 2105628"/>
              <a:gd name="connsiteX11" fmla="*/ 1481313 w 1558712"/>
              <a:gd name="connsiteY11" fmla="*/ 1897021 h 2105628"/>
              <a:gd name="connsiteX12" fmla="*/ 1535349 w 1558712"/>
              <a:gd name="connsiteY12" fmla="*/ 2012549 h 2105628"/>
              <a:gd name="connsiteX13" fmla="*/ 1558713 w 1558712"/>
              <a:gd name="connsiteY13" fmla="*/ 2105631 h 2105628"/>
              <a:gd name="connsiteX0" fmla="*/ 81752 w 1414984"/>
              <a:gd name="connsiteY0" fmla="*/ 2 h 2142987"/>
              <a:gd name="connsiteX1" fmla="*/ 26098 w 1414984"/>
              <a:gd name="connsiteY1" fmla="*/ 201562 h 2142987"/>
              <a:gd name="connsiteX2" fmla="*/ 92165 w 1414984"/>
              <a:gd name="connsiteY2" fmla="*/ 302305 h 2142987"/>
              <a:gd name="connsiteX3" fmla="*/ 222496 w 1414984"/>
              <a:gd name="connsiteY3" fmla="*/ 434283 h 2142987"/>
              <a:gd name="connsiteX4" fmla="*/ 268455 w 1414984"/>
              <a:gd name="connsiteY4" fmla="*/ 519713 h 2142987"/>
              <a:gd name="connsiteX5" fmla="*/ 403452 w 1414984"/>
              <a:gd name="connsiteY5" fmla="*/ 577292 h 2142987"/>
              <a:gd name="connsiteX6" fmla="*/ 789113 w 1414984"/>
              <a:gd name="connsiteY6" fmla="*/ 876575 h 2142987"/>
              <a:gd name="connsiteX7" fmla="*/ 1117404 w 1414984"/>
              <a:gd name="connsiteY7" fmla="*/ 1214224 h 2142987"/>
              <a:gd name="connsiteX8" fmla="*/ 1205062 w 1414984"/>
              <a:gd name="connsiteY8" fmla="*/ 1437478 h 2142987"/>
              <a:gd name="connsiteX9" fmla="*/ 1379289 w 1414984"/>
              <a:gd name="connsiteY9" fmla="*/ 1732142 h 2142987"/>
              <a:gd name="connsiteX10" fmla="*/ 1389289 w 1414984"/>
              <a:gd name="connsiteY10" fmla="*/ 1791730 h 2142987"/>
              <a:gd name="connsiteX11" fmla="*/ 1337585 w 1414984"/>
              <a:gd name="connsiteY11" fmla="*/ 1934375 h 2142987"/>
              <a:gd name="connsiteX12" fmla="*/ 1391621 w 1414984"/>
              <a:gd name="connsiteY12" fmla="*/ 2049903 h 2142987"/>
              <a:gd name="connsiteX13" fmla="*/ 1414985 w 1414984"/>
              <a:gd name="connsiteY13" fmla="*/ 2142985 h 2142987"/>
              <a:gd name="connsiteX0" fmla="*/ 0 w 1333232"/>
              <a:gd name="connsiteY0" fmla="*/ 2 h 2142987"/>
              <a:gd name="connsiteX1" fmla="*/ 95402 w 1333232"/>
              <a:gd name="connsiteY1" fmla="*/ 157336 h 2142987"/>
              <a:gd name="connsiteX2" fmla="*/ 10413 w 1333232"/>
              <a:gd name="connsiteY2" fmla="*/ 302305 h 2142987"/>
              <a:gd name="connsiteX3" fmla="*/ 140744 w 1333232"/>
              <a:gd name="connsiteY3" fmla="*/ 434283 h 2142987"/>
              <a:gd name="connsiteX4" fmla="*/ 186703 w 1333232"/>
              <a:gd name="connsiteY4" fmla="*/ 519713 h 2142987"/>
              <a:gd name="connsiteX5" fmla="*/ 321700 w 1333232"/>
              <a:gd name="connsiteY5" fmla="*/ 577292 h 2142987"/>
              <a:gd name="connsiteX6" fmla="*/ 707361 w 1333232"/>
              <a:gd name="connsiteY6" fmla="*/ 876575 h 2142987"/>
              <a:gd name="connsiteX7" fmla="*/ 1035652 w 1333232"/>
              <a:gd name="connsiteY7" fmla="*/ 1214224 h 2142987"/>
              <a:gd name="connsiteX8" fmla="*/ 1123310 w 1333232"/>
              <a:gd name="connsiteY8" fmla="*/ 1437478 h 2142987"/>
              <a:gd name="connsiteX9" fmla="*/ 1297537 w 1333232"/>
              <a:gd name="connsiteY9" fmla="*/ 1732142 h 2142987"/>
              <a:gd name="connsiteX10" fmla="*/ 1307537 w 1333232"/>
              <a:gd name="connsiteY10" fmla="*/ 1791730 h 2142987"/>
              <a:gd name="connsiteX11" fmla="*/ 1255833 w 1333232"/>
              <a:gd name="connsiteY11" fmla="*/ 1934375 h 2142987"/>
              <a:gd name="connsiteX12" fmla="*/ 1309869 w 1333232"/>
              <a:gd name="connsiteY12" fmla="*/ 2049903 h 2142987"/>
              <a:gd name="connsiteX13" fmla="*/ 1333233 w 1333232"/>
              <a:gd name="connsiteY13" fmla="*/ 2142985 h 2142987"/>
              <a:gd name="connsiteX0" fmla="*/ 0 w 1333232"/>
              <a:gd name="connsiteY0" fmla="*/ 2 h 2142987"/>
              <a:gd name="connsiteX1" fmla="*/ 95402 w 1333232"/>
              <a:gd name="connsiteY1" fmla="*/ 157336 h 2142987"/>
              <a:gd name="connsiteX2" fmla="*/ 83167 w 1333232"/>
              <a:gd name="connsiteY2" fmla="*/ 295341 h 2142987"/>
              <a:gd name="connsiteX3" fmla="*/ 140744 w 1333232"/>
              <a:gd name="connsiteY3" fmla="*/ 434283 h 2142987"/>
              <a:gd name="connsiteX4" fmla="*/ 186703 w 1333232"/>
              <a:gd name="connsiteY4" fmla="*/ 519713 h 2142987"/>
              <a:gd name="connsiteX5" fmla="*/ 321700 w 1333232"/>
              <a:gd name="connsiteY5" fmla="*/ 577292 h 2142987"/>
              <a:gd name="connsiteX6" fmla="*/ 707361 w 1333232"/>
              <a:gd name="connsiteY6" fmla="*/ 876575 h 2142987"/>
              <a:gd name="connsiteX7" fmla="*/ 1035652 w 1333232"/>
              <a:gd name="connsiteY7" fmla="*/ 1214224 h 2142987"/>
              <a:gd name="connsiteX8" fmla="*/ 1123310 w 1333232"/>
              <a:gd name="connsiteY8" fmla="*/ 1437478 h 2142987"/>
              <a:gd name="connsiteX9" fmla="*/ 1297537 w 1333232"/>
              <a:gd name="connsiteY9" fmla="*/ 1732142 h 2142987"/>
              <a:gd name="connsiteX10" fmla="*/ 1307537 w 1333232"/>
              <a:gd name="connsiteY10" fmla="*/ 1791730 h 2142987"/>
              <a:gd name="connsiteX11" fmla="*/ 1255833 w 1333232"/>
              <a:gd name="connsiteY11" fmla="*/ 1934375 h 2142987"/>
              <a:gd name="connsiteX12" fmla="*/ 1309869 w 1333232"/>
              <a:gd name="connsiteY12" fmla="*/ 2049903 h 2142987"/>
              <a:gd name="connsiteX13" fmla="*/ 1333233 w 1333232"/>
              <a:gd name="connsiteY13" fmla="*/ 2142985 h 2142987"/>
              <a:gd name="connsiteX0" fmla="*/ 0 w 1333232"/>
              <a:gd name="connsiteY0" fmla="*/ 2 h 2142987"/>
              <a:gd name="connsiteX1" fmla="*/ 95402 w 1333232"/>
              <a:gd name="connsiteY1" fmla="*/ 157336 h 2142987"/>
              <a:gd name="connsiteX2" fmla="*/ 83167 w 1333232"/>
              <a:gd name="connsiteY2" fmla="*/ 295341 h 2142987"/>
              <a:gd name="connsiteX3" fmla="*/ 140744 w 1333232"/>
              <a:gd name="connsiteY3" fmla="*/ 434283 h 2142987"/>
              <a:gd name="connsiteX4" fmla="*/ 321700 w 1333232"/>
              <a:gd name="connsiteY4" fmla="*/ 577292 h 2142987"/>
              <a:gd name="connsiteX5" fmla="*/ 707361 w 1333232"/>
              <a:gd name="connsiteY5" fmla="*/ 876575 h 2142987"/>
              <a:gd name="connsiteX6" fmla="*/ 1035652 w 1333232"/>
              <a:gd name="connsiteY6" fmla="*/ 1214224 h 2142987"/>
              <a:gd name="connsiteX7" fmla="*/ 1123310 w 1333232"/>
              <a:gd name="connsiteY7" fmla="*/ 1437478 h 2142987"/>
              <a:gd name="connsiteX8" fmla="*/ 1297537 w 1333232"/>
              <a:gd name="connsiteY8" fmla="*/ 1732142 h 2142987"/>
              <a:gd name="connsiteX9" fmla="*/ 1307537 w 1333232"/>
              <a:gd name="connsiteY9" fmla="*/ 1791730 h 2142987"/>
              <a:gd name="connsiteX10" fmla="*/ 1255833 w 1333232"/>
              <a:gd name="connsiteY10" fmla="*/ 1934375 h 2142987"/>
              <a:gd name="connsiteX11" fmla="*/ 1309869 w 1333232"/>
              <a:gd name="connsiteY11" fmla="*/ 2049903 h 2142987"/>
              <a:gd name="connsiteX12" fmla="*/ 1333233 w 1333232"/>
              <a:gd name="connsiteY12" fmla="*/ 2142985 h 2142987"/>
              <a:gd name="connsiteX0" fmla="*/ 0 w 1333232"/>
              <a:gd name="connsiteY0" fmla="*/ 2 h 2142987"/>
              <a:gd name="connsiteX1" fmla="*/ 95402 w 1333232"/>
              <a:gd name="connsiteY1" fmla="*/ 157336 h 2142987"/>
              <a:gd name="connsiteX2" fmla="*/ 83167 w 1333232"/>
              <a:gd name="connsiteY2" fmla="*/ 295341 h 2142987"/>
              <a:gd name="connsiteX3" fmla="*/ 321700 w 1333232"/>
              <a:gd name="connsiteY3" fmla="*/ 577292 h 2142987"/>
              <a:gd name="connsiteX4" fmla="*/ 707361 w 1333232"/>
              <a:gd name="connsiteY4" fmla="*/ 876575 h 2142987"/>
              <a:gd name="connsiteX5" fmla="*/ 1035652 w 1333232"/>
              <a:gd name="connsiteY5" fmla="*/ 1214224 h 2142987"/>
              <a:gd name="connsiteX6" fmla="*/ 1123310 w 1333232"/>
              <a:gd name="connsiteY6" fmla="*/ 1437478 h 2142987"/>
              <a:gd name="connsiteX7" fmla="*/ 1297537 w 1333232"/>
              <a:gd name="connsiteY7" fmla="*/ 1732142 h 2142987"/>
              <a:gd name="connsiteX8" fmla="*/ 1307537 w 1333232"/>
              <a:gd name="connsiteY8" fmla="*/ 1791730 h 2142987"/>
              <a:gd name="connsiteX9" fmla="*/ 1255833 w 1333232"/>
              <a:gd name="connsiteY9" fmla="*/ 1934375 h 2142987"/>
              <a:gd name="connsiteX10" fmla="*/ 1309869 w 1333232"/>
              <a:gd name="connsiteY10" fmla="*/ 2049903 h 2142987"/>
              <a:gd name="connsiteX11" fmla="*/ 1333233 w 1333232"/>
              <a:gd name="connsiteY11" fmla="*/ 2142985 h 2142987"/>
              <a:gd name="connsiteX0" fmla="*/ 0 w 1333232"/>
              <a:gd name="connsiteY0" fmla="*/ 2 h 2142987"/>
              <a:gd name="connsiteX1" fmla="*/ 95402 w 1333232"/>
              <a:gd name="connsiteY1" fmla="*/ 157336 h 2142987"/>
              <a:gd name="connsiteX2" fmla="*/ 321700 w 1333232"/>
              <a:gd name="connsiteY2" fmla="*/ 577292 h 2142987"/>
              <a:gd name="connsiteX3" fmla="*/ 707361 w 1333232"/>
              <a:gd name="connsiteY3" fmla="*/ 876575 h 2142987"/>
              <a:gd name="connsiteX4" fmla="*/ 1035652 w 1333232"/>
              <a:gd name="connsiteY4" fmla="*/ 1214224 h 2142987"/>
              <a:gd name="connsiteX5" fmla="*/ 1123310 w 1333232"/>
              <a:gd name="connsiteY5" fmla="*/ 1437478 h 2142987"/>
              <a:gd name="connsiteX6" fmla="*/ 1297537 w 1333232"/>
              <a:gd name="connsiteY6" fmla="*/ 1732142 h 2142987"/>
              <a:gd name="connsiteX7" fmla="*/ 1307537 w 1333232"/>
              <a:gd name="connsiteY7" fmla="*/ 1791730 h 2142987"/>
              <a:gd name="connsiteX8" fmla="*/ 1255833 w 1333232"/>
              <a:gd name="connsiteY8" fmla="*/ 1934375 h 2142987"/>
              <a:gd name="connsiteX9" fmla="*/ 1309869 w 1333232"/>
              <a:gd name="connsiteY9" fmla="*/ 2049903 h 2142987"/>
              <a:gd name="connsiteX10" fmla="*/ 1333233 w 1333232"/>
              <a:gd name="connsiteY10" fmla="*/ 2142985 h 2142987"/>
              <a:gd name="connsiteX0" fmla="*/ 1 w 1356009"/>
              <a:gd name="connsiteY0" fmla="*/ -2 h 2179317"/>
              <a:gd name="connsiteX1" fmla="*/ 118179 w 1356009"/>
              <a:gd name="connsiteY1" fmla="*/ 193666 h 2179317"/>
              <a:gd name="connsiteX2" fmla="*/ 344477 w 1356009"/>
              <a:gd name="connsiteY2" fmla="*/ 613622 h 2179317"/>
              <a:gd name="connsiteX3" fmla="*/ 730138 w 1356009"/>
              <a:gd name="connsiteY3" fmla="*/ 912905 h 2179317"/>
              <a:gd name="connsiteX4" fmla="*/ 1058429 w 1356009"/>
              <a:gd name="connsiteY4" fmla="*/ 1250554 h 2179317"/>
              <a:gd name="connsiteX5" fmla="*/ 1146087 w 1356009"/>
              <a:gd name="connsiteY5" fmla="*/ 1473808 h 2179317"/>
              <a:gd name="connsiteX6" fmla="*/ 1320314 w 1356009"/>
              <a:gd name="connsiteY6" fmla="*/ 1768472 h 2179317"/>
              <a:gd name="connsiteX7" fmla="*/ 1330314 w 1356009"/>
              <a:gd name="connsiteY7" fmla="*/ 1828060 h 2179317"/>
              <a:gd name="connsiteX8" fmla="*/ 1278610 w 1356009"/>
              <a:gd name="connsiteY8" fmla="*/ 1970705 h 2179317"/>
              <a:gd name="connsiteX9" fmla="*/ 1332646 w 1356009"/>
              <a:gd name="connsiteY9" fmla="*/ 2086233 h 2179317"/>
              <a:gd name="connsiteX10" fmla="*/ 1356010 w 1356009"/>
              <a:gd name="connsiteY10" fmla="*/ 2179315 h 2179317"/>
              <a:gd name="connsiteX0" fmla="*/ 1 w 1356009"/>
              <a:gd name="connsiteY0" fmla="*/ -2 h 2179317"/>
              <a:gd name="connsiteX1" fmla="*/ 118179 w 1356009"/>
              <a:gd name="connsiteY1" fmla="*/ 193666 h 2179317"/>
              <a:gd name="connsiteX2" fmla="*/ 344477 w 1356009"/>
              <a:gd name="connsiteY2" fmla="*/ 613622 h 2179317"/>
              <a:gd name="connsiteX3" fmla="*/ 730138 w 1356009"/>
              <a:gd name="connsiteY3" fmla="*/ 912905 h 2179317"/>
              <a:gd name="connsiteX4" fmla="*/ 1058429 w 1356009"/>
              <a:gd name="connsiteY4" fmla="*/ 1250554 h 2179317"/>
              <a:gd name="connsiteX5" fmla="*/ 1146087 w 1356009"/>
              <a:gd name="connsiteY5" fmla="*/ 1473808 h 2179317"/>
              <a:gd name="connsiteX6" fmla="*/ 1320314 w 1356009"/>
              <a:gd name="connsiteY6" fmla="*/ 1768472 h 2179317"/>
              <a:gd name="connsiteX7" fmla="*/ 1330314 w 1356009"/>
              <a:gd name="connsiteY7" fmla="*/ 1828060 h 2179317"/>
              <a:gd name="connsiteX8" fmla="*/ 1332646 w 1356009"/>
              <a:gd name="connsiteY8" fmla="*/ 2086233 h 2179317"/>
              <a:gd name="connsiteX9" fmla="*/ 1356010 w 1356009"/>
              <a:gd name="connsiteY9" fmla="*/ 2179315 h 2179317"/>
              <a:gd name="connsiteX0" fmla="*/ 1 w 1356009"/>
              <a:gd name="connsiteY0" fmla="*/ -2 h 2179317"/>
              <a:gd name="connsiteX1" fmla="*/ 118179 w 1356009"/>
              <a:gd name="connsiteY1" fmla="*/ 193666 h 2179317"/>
              <a:gd name="connsiteX2" fmla="*/ 344477 w 1356009"/>
              <a:gd name="connsiteY2" fmla="*/ 613622 h 2179317"/>
              <a:gd name="connsiteX3" fmla="*/ 730138 w 1356009"/>
              <a:gd name="connsiteY3" fmla="*/ 912905 h 2179317"/>
              <a:gd name="connsiteX4" fmla="*/ 1058429 w 1356009"/>
              <a:gd name="connsiteY4" fmla="*/ 1250554 h 2179317"/>
              <a:gd name="connsiteX5" fmla="*/ 1146087 w 1356009"/>
              <a:gd name="connsiteY5" fmla="*/ 1473808 h 2179317"/>
              <a:gd name="connsiteX6" fmla="*/ 1320314 w 1356009"/>
              <a:gd name="connsiteY6" fmla="*/ 1768472 h 2179317"/>
              <a:gd name="connsiteX7" fmla="*/ 1332646 w 1356009"/>
              <a:gd name="connsiteY7" fmla="*/ 2086233 h 2179317"/>
              <a:gd name="connsiteX8" fmla="*/ 1356010 w 1356009"/>
              <a:gd name="connsiteY8" fmla="*/ 2179315 h 2179317"/>
              <a:gd name="connsiteX0" fmla="*/ 1 w 1356009"/>
              <a:gd name="connsiteY0" fmla="*/ -2 h 2179317"/>
              <a:gd name="connsiteX1" fmla="*/ 118179 w 1356009"/>
              <a:gd name="connsiteY1" fmla="*/ 193666 h 2179317"/>
              <a:gd name="connsiteX2" fmla="*/ 344477 w 1356009"/>
              <a:gd name="connsiteY2" fmla="*/ 613622 h 2179317"/>
              <a:gd name="connsiteX3" fmla="*/ 730138 w 1356009"/>
              <a:gd name="connsiteY3" fmla="*/ 912905 h 2179317"/>
              <a:gd name="connsiteX4" fmla="*/ 1058429 w 1356009"/>
              <a:gd name="connsiteY4" fmla="*/ 1250554 h 2179317"/>
              <a:gd name="connsiteX5" fmla="*/ 1146087 w 1356009"/>
              <a:gd name="connsiteY5" fmla="*/ 1473808 h 2179317"/>
              <a:gd name="connsiteX6" fmla="*/ 1320314 w 1356009"/>
              <a:gd name="connsiteY6" fmla="*/ 1768472 h 2179317"/>
              <a:gd name="connsiteX7" fmla="*/ 1356010 w 1356009"/>
              <a:gd name="connsiteY7" fmla="*/ 2179315 h 2179317"/>
              <a:gd name="connsiteX0" fmla="*/ 1 w 1320315"/>
              <a:gd name="connsiteY0" fmla="*/ -2 h 1768470"/>
              <a:gd name="connsiteX1" fmla="*/ 118179 w 1320315"/>
              <a:gd name="connsiteY1" fmla="*/ 193666 h 1768470"/>
              <a:gd name="connsiteX2" fmla="*/ 344477 w 1320315"/>
              <a:gd name="connsiteY2" fmla="*/ 613622 h 1768470"/>
              <a:gd name="connsiteX3" fmla="*/ 730138 w 1320315"/>
              <a:gd name="connsiteY3" fmla="*/ 912905 h 1768470"/>
              <a:gd name="connsiteX4" fmla="*/ 1058429 w 1320315"/>
              <a:gd name="connsiteY4" fmla="*/ 1250554 h 1768470"/>
              <a:gd name="connsiteX5" fmla="*/ 1146087 w 1320315"/>
              <a:gd name="connsiteY5" fmla="*/ 1473808 h 1768470"/>
              <a:gd name="connsiteX6" fmla="*/ 1320314 w 1320315"/>
              <a:gd name="connsiteY6" fmla="*/ 1768472 h 1768470"/>
              <a:gd name="connsiteX0" fmla="*/ 1 w 1146088"/>
              <a:gd name="connsiteY0" fmla="*/ -2 h 1473806"/>
              <a:gd name="connsiteX1" fmla="*/ 118179 w 1146088"/>
              <a:gd name="connsiteY1" fmla="*/ 193666 h 1473806"/>
              <a:gd name="connsiteX2" fmla="*/ 344477 w 1146088"/>
              <a:gd name="connsiteY2" fmla="*/ 613622 h 1473806"/>
              <a:gd name="connsiteX3" fmla="*/ 730138 w 1146088"/>
              <a:gd name="connsiteY3" fmla="*/ 912905 h 1473806"/>
              <a:gd name="connsiteX4" fmla="*/ 1058429 w 1146088"/>
              <a:gd name="connsiteY4" fmla="*/ 1250554 h 1473806"/>
              <a:gd name="connsiteX5" fmla="*/ 1146087 w 1146088"/>
              <a:gd name="connsiteY5" fmla="*/ 1473808 h 1473806"/>
              <a:gd name="connsiteX0" fmla="*/ 1 w 1058428"/>
              <a:gd name="connsiteY0" fmla="*/ -2 h 1250554"/>
              <a:gd name="connsiteX1" fmla="*/ 118179 w 1058428"/>
              <a:gd name="connsiteY1" fmla="*/ 193666 h 1250554"/>
              <a:gd name="connsiteX2" fmla="*/ 344477 w 1058428"/>
              <a:gd name="connsiteY2" fmla="*/ 613622 h 1250554"/>
              <a:gd name="connsiteX3" fmla="*/ 730138 w 1058428"/>
              <a:gd name="connsiteY3" fmla="*/ 912905 h 1250554"/>
              <a:gd name="connsiteX4" fmla="*/ 1058429 w 1058428"/>
              <a:gd name="connsiteY4" fmla="*/ 1250554 h 1250554"/>
              <a:gd name="connsiteX0" fmla="*/ 1 w 730138"/>
              <a:gd name="connsiteY0" fmla="*/ -2 h 912905"/>
              <a:gd name="connsiteX1" fmla="*/ 118179 w 730138"/>
              <a:gd name="connsiteY1" fmla="*/ 193666 h 912905"/>
              <a:gd name="connsiteX2" fmla="*/ 344477 w 730138"/>
              <a:gd name="connsiteY2" fmla="*/ 613622 h 912905"/>
              <a:gd name="connsiteX3" fmla="*/ 730138 w 730138"/>
              <a:gd name="connsiteY3" fmla="*/ 912905 h 912905"/>
              <a:gd name="connsiteX0" fmla="*/ 1 w 538598"/>
              <a:gd name="connsiteY0" fmla="*/ -2 h 1155298"/>
              <a:gd name="connsiteX1" fmla="*/ 118179 w 538598"/>
              <a:gd name="connsiteY1" fmla="*/ 193666 h 1155298"/>
              <a:gd name="connsiteX2" fmla="*/ 344477 w 538598"/>
              <a:gd name="connsiteY2" fmla="*/ 613622 h 1155298"/>
              <a:gd name="connsiteX3" fmla="*/ 538599 w 538598"/>
              <a:gd name="connsiteY3" fmla="*/ 1155297 h 1155298"/>
              <a:gd name="connsiteX0" fmla="*/ 1 w 538598"/>
              <a:gd name="connsiteY0" fmla="*/ -2 h 1155298"/>
              <a:gd name="connsiteX1" fmla="*/ 118179 w 538598"/>
              <a:gd name="connsiteY1" fmla="*/ 193666 h 1155298"/>
              <a:gd name="connsiteX2" fmla="*/ 291164 w 538598"/>
              <a:gd name="connsiteY2" fmla="*/ 629233 h 1155298"/>
              <a:gd name="connsiteX3" fmla="*/ 538599 w 538598"/>
              <a:gd name="connsiteY3" fmla="*/ 1155297 h 1155298"/>
              <a:gd name="connsiteX0" fmla="*/ 1 w 514147"/>
              <a:gd name="connsiteY0" fmla="*/ -2 h 1105132"/>
              <a:gd name="connsiteX1" fmla="*/ 118179 w 514147"/>
              <a:gd name="connsiteY1" fmla="*/ 193666 h 1105132"/>
              <a:gd name="connsiteX2" fmla="*/ 291164 w 514147"/>
              <a:gd name="connsiteY2" fmla="*/ 629233 h 1105132"/>
              <a:gd name="connsiteX3" fmla="*/ 514145 w 514147"/>
              <a:gd name="connsiteY3" fmla="*/ 1105132 h 1105132"/>
              <a:gd name="connsiteX0" fmla="*/ 1 w 514143"/>
              <a:gd name="connsiteY0" fmla="*/ -2 h 1105132"/>
              <a:gd name="connsiteX1" fmla="*/ 95993 w 514143"/>
              <a:gd name="connsiteY1" fmla="*/ 314815 h 1105132"/>
              <a:gd name="connsiteX2" fmla="*/ 291164 w 514143"/>
              <a:gd name="connsiteY2" fmla="*/ 629233 h 1105132"/>
              <a:gd name="connsiteX3" fmla="*/ 514145 w 514143"/>
              <a:gd name="connsiteY3" fmla="*/ 1105132 h 1105132"/>
              <a:gd name="connsiteX0" fmla="*/ 1 w 514147"/>
              <a:gd name="connsiteY0" fmla="*/ -2 h 1105132"/>
              <a:gd name="connsiteX1" fmla="*/ 95993 w 514147"/>
              <a:gd name="connsiteY1" fmla="*/ 314815 h 1105132"/>
              <a:gd name="connsiteX2" fmla="*/ 215197 w 514147"/>
              <a:gd name="connsiteY2" fmla="*/ 1067092 h 1105132"/>
              <a:gd name="connsiteX3" fmla="*/ 514145 w 514147"/>
              <a:gd name="connsiteY3" fmla="*/ 1105132 h 1105132"/>
              <a:gd name="connsiteX0" fmla="*/ 1 w 514143"/>
              <a:gd name="connsiteY0" fmla="*/ -2 h 1105132"/>
              <a:gd name="connsiteX1" fmla="*/ 76020 w 514143"/>
              <a:gd name="connsiteY1" fmla="*/ 377997 h 1105132"/>
              <a:gd name="connsiteX2" fmla="*/ 215197 w 514143"/>
              <a:gd name="connsiteY2" fmla="*/ 1067092 h 1105132"/>
              <a:gd name="connsiteX3" fmla="*/ 514145 w 514143"/>
              <a:gd name="connsiteY3" fmla="*/ 1105132 h 1105132"/>
              <a:gd name="connsiteX0" fmla="*/ 1 w 632652"/>
              <a:gd name="connsiteY0" fmla="*/ -2 h 1858685"/>
              <a:gd name="connsiteX1" fmla="*/ 76020 w 632652"/>
              <a:gd name="connsiteY1" fmla="*/ 377997 h 1858685"/>
              <a:gd name="connsiteX2" fmla="*/ 215197 w 632652"/>
              <a:gd name="connsiteY2" fmla="*/ 1067092 h 1858685"/>
              <a:gd name="connsiteX3" fmla="*/ 632651 w 632652"/>
              <a:gd name="connsiteY3" fmla="*/ 1858685 h 1858685"/>
              <a:gd name="connsiteX0" fmla="*/ 1 w 632652"/>
              <a:gd name="connsiteY0" fmla="*/ -2 h 1858685"/>
              <a:gd name="connsiteX1" fmla="*/ 76020 w 632652"/>
              <a:gd name="connsiteY1" fmla="*/ 377997 h 1858685"/>
              <a:gd name="connsiteX2" fmla="*/ 218610 w 632652"/>
              <a:gd name="connsiteY2" fmla="*/ 1324072 h 1858685"/>
              <a:gd name="connsiteX3" fmla="*/ 632651 w 632652"/>
              <a:gd name="connsiteY3" fmla="*/ 1858685 h 1858685"/>
              <a:gd name="connsiteX0" fmla="*/ 1 w 632652"/>
              <a:gd name="connsiteY0" fmla="*/ -2 h 1858685"/>
              <a:gd name="connsiteX1" fmla="*/ 76020 w 632652"/>
              <a:gd name="connsiteY1" fmla="*/ 377997 h 1858685"/>
              <a:gd name="connsiteX2" fmla="*/ 218610 w 632652"/>
              <a:gd name="connsiteY2" fmla="*/ 1324072 h 1858685"/>
              <a:gd name="connsiteX3" fmla="*/ 632651 w 632652"/>
              <a:gd name="connsiteY3" fmla="*/ 1858685 h 1858685"/>
              <a:gd name="connsiteX0" fmla="*/ 1 w 632652"/>
              <a:gd name="connsiteY0" fmla="*/ -2 h 1858685"/>
              <a:gd name="connsiteX1" fmla="*/ 76020 w 632652"/>
              <a:gd name="connsiteY1" fmla="*/ 377997 h 1858685"/>
              <a:gd name="connsiteX2" fmla="*/ 218610 w 632652"/>
              <a:gd name="connsiteY2" fmla="*/ 1324072 h 1858685"/>
              <a:gd name="connsiteX3" fmla="*/ 632651 w 632652"/>
              <a:gd name="connsiteY3" fmla="*/ 1858685 h 1858685"/>
              <a:gd name="connsiteX0" fmla="*/ 1 w 632652"/>
              <a:gd name="connsiteY0" fmla="*/ -2 h 1858685"/>
              <a:gd name="connsiteX1" fmla="*/ 76020 w 632652"/>
              <a:gd name="connsiteY1" fmla="*/ 377997 h 1858685"/>
              <a:gd name="connsiteX2" fmla="*/ 157035 w 632652"/>
              <a:gd name="connsiteY2" fmla="*/ 965738 h 1858685"/>
              <a:gd name="connsiteX3" fmla="*/ 218610 w 632652"/>
              <a:gd name="connsiteY3" fmla="*/ 1324072 h 1858685"/>
              <a:gd name="connsiteX4" fmla="*/ 632651 w 632652"/>
              <a:gd name="connsiteY4" fmla="*/ 1858685 h 1858685"/>
              <a:gd name="connsiteX0" fmla="*/ 1 w 632652"/>
              <a:gd name="connsiteY0" fmla="*/ -2 h 1858685"/>
              <a:gd name="connsiteX1" fmla="*/ 76020 w 632652"/>
              <a:gd name="connsiteY1" fmla="*/ 377997 h 1858685"/>
              <a:gd name="connsiteX2" fmla="*/ 174808 w 632652"/>
              <a:gd name="connsiteY2" fmla="*/ 960541 h 1858685"/>
              <a:gd name="connsiteX3" fmla="*/ 218610 w 632652"/>
              <a:gd name="connsiteY3" fmla="*/ 1324072 h 1858685"/>
              <a:gd name="connsiteX4" fmla="*/ 632651 w 632652"/>
              <a:gd name="connsiteY4" fmla="*/ 1858685 h 1858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652" h="1858685">
                <a:moveTo>
                  <a:pt x="1" y="-2"/>
                </a:moveTo>
                <a:cubicBezTo>
                  <a:pt x="58727" y="11795"/>
                  <a:pt x="-21611" y="289891"/>
                  <a:pt x="76020" y="377997"/>
                </a:cubicBezTo>
                <a:cubicBezTo>
                  <a:pt x="102192" y="538954"/>
                  <a:pt x="151043" y="802862"/>
                  <a:pt x="174808" y="960541"/>
                </a:cubicBezTo>
                <a:cubicBezTo>
                  <a:pt x="198573" y="1118220"/>
                  <a:pt x="139341" y="1175248"/>
                  <a:pt x="218610" y="1324072"/>
                </a:cubicBezTo>
                <a:cubicBezTo>
                  <a:pt x="305386" y="1383549"/>
                  <a:pt x="513659" y="1752530"/>
                  <a:pt x="632651" y="1858685"/>
                </a:cubicBezTo>
              </a:path>
            </a:pathLst>
          </a:custGeom>
          <a:ln w="44450">
            <a:solidFill>
              <a:srgbClr val="FFC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soft" dir="t"/>
          </a:scene3d>
          <a:sp3d extrusionH="50800" prstMaterial="matte">
            <a:extrusionClr>
              <a:srgbClr val="FFC000"/>
            </a:extrusionClr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ru-RU" b="1"/>
          </a:p>
        </p:txBody>
      </p:sp>
      <p:sp>
        <p:nvSpPr>
          <p:cNvPr id="155" name="Овал 154"/>
          <p:cNvSpPr/>
          <p:nvPr/>
        </p:nvSpPr>
        <p:spPr bwMode="auto">
          <a:xfrm>
            <a:off x="3796716" y="5422345"/>
            <a:ext cx="94912" cy="99601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bg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53" name="Овал 152"/>
          <p:cNvSpPr/>
          <p:nvPr/>
        </p:nvSpPr>
        <p:spPr bwMode="auto">
          <a:xfrm>
            <a:off x="4006231" y="5784923"/>
            <a:ext cx="94912" cy="99601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bg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51" name="Овал 150"/>
          <p:cNvSpPr/>
          <p:nvPr/>
        </p:nvSpPr>
        <p:spPr bwMode="auto">
          <a:xfrm>
            <a:off x="4096344" y="5386447"/>
            <a:ext cx="94912" cy="99601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bg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49" name="Овал 148"/>
          <p:cNvSpPr/>
          <p:nvPr/>
        </p:nvSpPr>
        <p:spPr bwMode="auto">
          <a:xfrm>
            <a:off x="5245676" y="5495337"/>
            <a:ext cx="94912" cy="99601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bg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121" name="Группа 117"/>
          <p:cNvGrpSpPr/>
          <p:nvPr/>
        </p:nvGrpSpPr>
        <p:grpSpPr>
          <a:xfrm>
            <a:off x="4974758" y="4646970"/>
            <a:ext cx="407152" cy="332968"/>
            <a:chOff x="5477934" y="5812509"/>
            <a:chExt cx="250399" cy="195136"/>
          </a:xfrm>
        </p:grpSpPr>
        <p:sp>
          <p:nvSpPr>
            <p:cNvPr id="146" name="TextBox 145"/>
            <p:cNvSpPr txBox="1"/>
            <p:nvPr/>
          </p:nvSpPr>
          <p:spPr bwMode="auto">
            <a:xfrm flipH="1">
              <a:off x="5477934" y="5812509"/>
              <a:ext cx="240897" cy="88893"/>
            </a:xfrm>
            <a:prstGeom prst="wedgeRoundRectCallout">
              <a:avLst>
                <a:gd name="adj1" fmla="val -32569"/>
                <a:gd name="adj2" fmla="val 101164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>
              <a:noAutofit/>
            </a:bodyPr>
            <a:lstStyle>
              <a:defPPr>
                <a:defRPr lang="ru-RU"/>
              </a:defPPr>
              <a:lvl1pPr algn="ctr">
                <a:defRPr sz="1200" b="1">
                  <a:solidFill>
                    <a:schemeClr val="bg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sz="8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Братск</a:t>
              </a:r>
              <a:endParaRPr lang="ru-RU" sz="800" b="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7" name="Овал 146"/>
            <p:cNvSpPr/>
            <p:nvPr/>
          </p:nvSpPr>
          <p:spPr bwMode="auto">
            <a:xfrm>
              <a:off x="5669962" y="5949274"/>
              <a:ext cx="58371" cy="58371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124" name="Полилиния 123"/>
          <p:cNvSpPr/>
          <p:nvPr/>
        </p:nvSpPr>
        <p:spPr>
          <a:xfrm rot="638657">
            <a:off x="8621939" y="3036240"/>
            <a:ext cx="410177" cy="153229"/>
          </a:xfrm>
          <a:custGeom>
            <a:avLst/>
            <a:gdLst>
              <a:gd name="connsiteX0" fmla="*/ 0 w 2005541"/>
              <a:gd name="connsiteY0" fmla="*/ 4637 h 1928687"/>
              <a:gd name="connsiteX1" fmla="*/ 295275 w 2005541"/>
              <a:gd name="connsiteY1" fmla="*/ 33212 h 1928687"/>
              <a:gd name="connsiteX2" fmla="*/ 495300 w 2005541"/>
              <a:gd name="connsiteY2" fmla="*/ 252287 h 1928687"/>
              <a:gd name="connsiteX3" fmla="*/ 876300 w 2005541"/>
              <a:gd name="connsiteY3" fmla="*/ 557087 h 1928687"/>
              <a:gd name="connsiteX4" fmla="*/ 1038225 w 2005541"/>
              <a:gd name="connsiteY4" fmla="*/ 585662 h 1928687"/>
              <a:gd name="connsiteX5" fmla="*/ 1428750 w 2005541"/>
              <a:gd name="connsiteY5" fmla="*/ 861887 h 1928687"/>
              <a:gd name="connsiteX6" fmla="*/ 1781175 w 2005541"/>
              <a:gd name="connsiteY6" fmla="*/ 1280987 h 1928687"/>
              <a:gd name="connsiteX7" fmla="*/ 1990725 w 2005541"/>
              <a:gd name="connsiteY7" fmla="*/ 1814387 h 1928687"/>
              <a:gd name="connsiteX8" fmla="*/ 1971675 w 2005541"/>
              <a:gd name="connsiteY8" fmla="*/ 1928687 h 1928687"/>
              <a:gd name="connsiteX0" fmla="*/ 0 w 2401682"/>
              <a:gd name="connsiteY0" fmla="*/ 4637 h 4071812"/>
              <a:gd name="connsiteX1" fmla="*/ 295275 w 2401682"/>
              <a:gd name="connsiteY1" fmla="*/ 33212 h 4071812"/>
              <a:gd name="connsiteX2" fmla="*/ 495300 w 2401682"/>
              <a:gd name="connsiteY2" fmla="*/ 252287 h 4071812"/>
              <a:gd name="connsiteX3" fmla="*/ 876300 w 2401682"/>
              <a:gd name="connsiteY3" fmla="*/ 557087 h 4071812"/>
              <a:gd name="connsiteX4" fmla="*/ 1038225 w 2401682"/>
              <a:gd name="connsiteY4" fmla="*/ 585662 h 4071812"/>
              <a:gd name="connsiteX5" fmla="*/ 1428750 w 2401682"/>
              <a:gd name="connsiteY5" fmla="*/ 861887 h 4071812"/>
              <a:gd name="connsiteX6" fmla="*/ 1781175 w 2401682"/>
              <a:gd name="connsiteY6" fmla="*/ 1280987 h 4071812"/>
              <a:gd name="connsiteX7" fmla="*/ 1990725 w 2401682"/>
              <a:gd name="connsiteY7" fmla="*/ 1814387 h 4071812"/>
              <a:gd name="connsiteX8" fmla="*/ 2400300 w 2401682"/>
              <a:gd name="connsiteY8" fmla="*/ 4071812 h 4071812"/>
              <a:gd name="connsiteX0" fmla="*/ 0 w 2410163"/>
              <a:gd name="connsiteY0" fmla="*/ 4637 h 4071812"/>
              <a:gd name="connsiteX1" fmla="*/ 295275 w 2410163"/>
              <a:gd name="connsiteY1" fmla="*/ 33212 h 4071812"/>
              <a:gd name="connsiteX2" fmla="*/ 495300 w 2410163"/>
              <a:gd name="connsiteY2" fmla="*/ 252287 h 4071812"/>
              <a:gd name="connsiteX3" fmla="*/ 876300 w 2410163"/>
              <a:gd name="connsiteY3" fmla="*/ 557087 h 4071812"/>
              <a:gd name="connsiteX4" fmla="*/ 1038225 w 2410163"/>
              <a:gd name="connsiteY4" fmla="*/ 585662 h 4071812"/>
              <a:gd name="connsiteX5" fmla="*/ 1428750 w 2410163"/>
              <a:gd name="connsiteY5" fmla="*/ 861887 h 4071812"/>
              <a:gd name="connsiteX6" fmla="*/ 1781175 w 2410163"/>
              <a:gd name="connsiteY6" fmla="*/ 1280987 h 4071812"/>
              <a:gd name="connsiteX7" fmla="*/ 1990725 w 2410163"/>
              <a:gd name="connsiteY7" fmla="*/ 1814387 h 4071812"/>
              <a:gd name="connsiteX8" fmla="*/ 2371724 w 2410163"/>
              <a:gd name="connsiteY8" fmla="*/ 3814636 h 4071812"/>
              <a:gd name="connsiteX9" fmla="*/ 2400300 w 2410163"/>
              <a:gd name="connsiteY9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14549 w 2400300"/>
              <a:gd name="connsiteY8" fmla="*/ 3738436 h 4071812"/>
              <a:gd name="connsiteX9" fmla="*/ 2400300 w 2400300"/>
              <a:gd name="connsiteY9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095499 w 2400300"/>
              <a:gd name="connsiteY8" fmla="*/ 351936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209799 w 2400300"/>
              <a:gd name="connsiteY8" fmla="*/ 361461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209799 w 2400300"/>
              <a:gd name="connsiteY8" fmla="*/ 361461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209799 w 2400300"/>
              <a:gd name="connsiteY8" fmla="*/ 361461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90749 w 2400300"/>
              <a:gd name="connsiteY8" fmla="*/ 3328861 h 4071812"/>
              <a:gd name="connsiteX9" fmla="*/ 2209799 w 2400300"/>
              <a:gd name="connsiteY9" fmla="*/ 3614611 h 4071812"/>
              <a:gd name="connsiteX10" fmla="*/ 2114549 w 2400300"/>
              <a:gd name="connsiteY10" fmla="*/ 3738436 h 4071812"/>
              <a:gd name="connsiteX11" fmla="*/ 2400300 w 2400300"/>
              <a:gd name="connsiteY11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85949 w 2400300"/>
              <a:gd name="connsiteY8" fmla="*/ 3205036 h 4071812"/>
              <a:gd name="connsiteX9" fmla="*/ 2209799 w 2400300"/>
              <a:gd name="connsiteY9" fmla="*/ 3614611 h 4071812"/>
              <a:gd name="connsiteX10" fmla="*/ 2114549 w 2400300"/>
              <a:gd name="connsiteY10" fmla="*/ 3738436 h 4071812"/>
              <a:gd name="connsiteX11" fmla="*/ 2400300 w 2400300"/>
              <a:gd name="connsiteY11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85949 w 2400300"/>
              <a:gd name="connsiteY8" fmla="*/ 3205036 h 4071812"/>
              <a:gd name="connsiteX9" fmla="*/ 2209799 w 2400300"/>
              <a:gd name="connsiteY9" fmla="*/ 3614611 h 4071812"/>
              <a:gd name="connsiteX10" fmla="*/ 2114549 w 2400300"/>
              <a:gd name="connsiteY10" fmla="*/ 3738436 h 4071812"/>
              <a:gd name="connsiteX11" fmla="*/ 2400300 w 2400300"/>
              <a:gd name="connsiteY11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76424 w 2400300"/>
              <a:gd name="connsiteY8" fmla="*/ 2909761 h 4071812"/>
              <a:gd name="connsiteX9" fmla="*/ 1885949 w 2400300"/>
              <a:gd name="connsiteY9" fmla="*/ 3205036 h 4071812"/>
              <a:gd name="connsiteX10" fmla="*/ 2209799 w 2400300"/>
              <a:gd name="connsiteY10" fmla="*/ 3614611 h 4071812"/>
              <a:gd name="connsiteX11" fmla="*/ 2114549 w 2400300"/>
              <a:gd name="connsiteY11" fmla="*/ 3738436 h 4071812"/>
              <a:gd name="connsiteX12" fmla="*/ 2400300 w 2400300"/>
              <a:gd name="connsiteY12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85949 w 2400300"/>
              <a:gd name="connsiteY9" fmla="*/ 3205036 h 4071812"/>
              <a:gd name="connsiteX10" fmla="*/ 2209799 w 2400300"/>
              <a:gd name="connsiteY10" fmla="*/ 3614611 h 4071812"/>
              <a:gd name="connsiteX11" fmla="*/ 2114549 w 2400300"/>
              <a:gd name="connsiteY11" fmla="*/ 3738436 h 4071812"/>
              <a:gd name="connsiteX12" fmla="*/ 2400300 w 2400300"/>
              <a:gd name="connsiteY12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09749 w 2400300"/>
              <a:gd name="connsiteY9" fmla="*/ 2881186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09749 w 2400300"/>
              <a:gd name="connsiteY9" fmla="*/ 2881186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09749 w 2400300"/>
              <a:gd name="connsiteY9" fmla="*/ 2881186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638299 w 2400300"/>
              <a:gd name="connsiteY9" fmla="*/ 2604961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47849 w 2400300"/>
              <a:gd name="connsiteY8" fmla="*/ 2262061 h 4071812"/>
              <a:gd name="connsiteX9" fmla="*/ 1771649 w 2400300"/>
              <a:gd name="connsiteY9" fmla="*/ 2519236 h 4071812"/>
              <a:gd name="connsiteX10" fmla="*/ 1638299 w 2400300"/>
              <a:gd name="connsiteY10" fmla="*/ 2604961 h 4071812"/>
              <a:gd name="connsiteX11" fmla="*/ 1885949 w 2400300"/>
              <a:gd name="connsiteY11" fmla="*/ 3205036 h 4071812"/>
              <a:gd name="connsiteX12" fmla="*/ 2209799 w 2400300"/>
              <a:gd name="connsiteY12" fmla="*/ 3614611 h 4071812"/>
              <a:gd name="connsiteX13" fmla="*/ 2114549 w 2400300"/>
              <a:gd name="connsiteY13" fmla="*/ 3738436 h 4071812"/>
              <a:gd name="connsiteX14" fmla="*/ 2400300 w 2400300"/>
              <a:gd name="connsiteY14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33599 w 2400300"/>
              <a:gd name="connsiteY8" fmla="*/ 2243011 h 4071812"/>
              <a:gd name="connsiteX9" fmla="*/ 1771649 w 2400300"/>
              <a:gd name="connsiteY9" fmla="*/ 2519236 h 4071812"/>
              <a:gd name="connsiteX10" fmla="*/ 1638299 w 2400300"/>
              <a:gd name="connsiteY10" fmla="*/ 2604961 h 4071812"/>
              <a:gd name="connsiteX11" fmla="*/ 1885949 w 2400300"/>
              <a:gd name="connsiteY11" fmla="*/ 3205036 h 4071812"/>
              <a:gd name="connsiteX12" fmla="*/ 2209799 w 2400300"/>
              <a:gd name="connsiteY12" fmla="*/ 3614611 h 4071812"/>
              <a:gd name="connsiteX13" fmla="*/ 2114549 w 2400300"/>
              <a:gd name="connsiteY13" fmla="*/ 3738436 h 4071812"/>
              <a:gd name="connsiteX14" fmla="*/ 2400300 w 2400300"/>
              <a:gd name="connsiteY14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33599 w 2400300"/>
              <a:gd name="connsiteY8" fmla="*/ 2243011 h 4071812"/>
              <a:gd name="connsiteX9" fmla="*/ 1962149 w 2400300"/>
              <a:gd name="connsiteY9" fmla="*/ 2395411 h 4071812"/>
              <a:gd name="connsiteX10" fmla="*/ 1771649 w 2400300"/>
              <a:gd name="connsiteY10" fmla="*/ 2519236 h 4071812"/>
              <a:gd name="connsiteX11" fmla="*/ 1638299 w 2400300"/>
              <a:gd name="connsiteY11" fmla="*/ 2604961 h 4071812"/>
              <a:gd name="connsiteX12" fmla="*/ 1885949 w 2400300"/>
              <a:gd name="connsiteY12" fmla="*/ 3205036 h 4071812"/>
              <a:gd name="connsiteX13" fmla="*/ 2209799 w 2400300"/>
              <a:gd name="connsiteY13" fmla="*/ 3614611 h 4071812"/>
              <a:gd name="connsiteX14" fmla="*/ 2114549 w 2400300"/>
              <a:gd name="connsiteY14" fmla="*/ 3738436 h 4071812"/>
              <a:gd name="connsiteX15" fmla="*/ 2400300 w 2400300"/>
              <a:gd name="connsiteY15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33599 w 2400300"/>
              <a:gd name="connsiteY8" fmla="*/ 2243011 h 4071812"/>
              <a:gd name="connsiteX9" fmla="*/ 2114549 w 2400300"/>
              <a:gd name="connsiteY9" fmla="*/ 2328736 h 4071812"/>
              <a:gd name="connsiteX10" fmla="*/ 1771649 w 2400300"/>
              <a:gd name="connsiteY10" fmla="*/ 2519236 h 4071812"/>
              <a:gd name="connsiteX11" fmla="*/ 1638299 w 2400300"/>
              <a:gd name="connsiteY11" fmla="*/ 2604961 h 4071812"/>
              <a:gd name="connsiteX12" fmla="*/ 1885949 w 2400300"/>
              <a:gd name="connsiteY12" fmla="*/ 3205036 h 4071812"/>
              <a:gd name="connsiteX13" fmla="*/ 2209799 w 2400300"/>
              <a:gd name="connsiteY13" fmla="*/ 3614611 h 4071812"/>
              <a:gd name="connsiteX14" fmla="*/ 2114549 w 2400300"/>
              <a:gd name="connsiteY14" fmla="*/ 3738436 h 4071812"/>
              <a:gd name="connsiteX15" fmla="*/ 2400300 w 2400300"/>
              <a:gd name="connsiteY15" fmla="*/ 4071812 h 4071812"/>
              <a:gd name="connsiteX0" fmla="*/ 0 w 2400300"/>
              <a:gd name="connsiteY0" fmla="*/ 0 h 4067175"/>
              <a:gd name="connsiteX1" fmla="*/ 295275 w 2400300"/>
              <a:gd name="connsiteY1" fmla="*/ 28575 h 4067175"/>
              <a:gd name="connsiteX2" fmla="*/ 495300 w 2400300"/>
              <a:gd name="connsiteY2" fmla="*/ 247650 h 4067175"/>
              <a:gd name="connsiteX3" fmla="*/ 876300 w 2400300"/>
              <a:gd name="connsiteY3" fmla="*/ 552450 h 4067175"/>
              <a:gd name="connsiteX4" fmla="*/ 1038225 w 2400300"/>
              <a:gd name="connsiteY4" fmla="*/ 581025 h 4067175"/>
              <a:gd name="connsiteX5" fmla="*/ 1428750 w 2400300"/>
              <a:gd name="connsiteY5" fmla="*/ 857250 h 4067175"/>
              <a:gd name="connsiteX6" fmla="*/ 1781175 w 2400300"/>
              <a:gd name="connsiteY6" fmla="*/ 1276350 h 4067175"/>
              <a:gd name="connsiteX7" fmla="*/ 1990725 w 2400300"/>
              <a:gd name="connsiteY7" fmla="*/ 1809750 h 4067175"/>
              <a:gd name="connsiteX8" fmla="*/ 2133599 w 2400300"/>
              <a:gd name="connsiteY8" fmla="*/ 2238374 h 4067175"/>
              <a:gd name="connsiteX9" fmla="*/ 2114549 w 2400300"/>
              <a:gd name="connsiteY9" fmla="*/ 2324099 h 4067175"/>
              <a:gd name="connsiteX10" fmla="*/ 1771649 w 2400300"/>
              <a:gd name="connsiteY10" fmla="*/ 2514599 h 4067175"/>
              <a:gd name="connsiteX11" fmla="*/ 1638299 w 2400300"/>
              <a:gd name="connsiteY11" fmla="*/ 2600324 h 4067175"/>
              <a:gd name="connsiteX12" fmla="*/ 1885949 w 2400300"/>
              <a:gd name="connsiteY12" fmla="*/ 3200399 h 4067175"/>
              <a:gd name="connsiteX13" fmla="*/ 2209799 w 2400300"/>
              <a:gd name="connsiteY13" fmla="*/ 3609974 h 4067175"/>
              <a:gd name="connsiteX14" fmla="*/ 2114549 w 2400300"/>
              <a:gd name="connsiteY14" fmla="*/ 3733799 h 4067175"/>
              <a:gd name="connsiteX15" fmla="*/ 2400300 w 2400300"/>
              <a:gd name="connsiteY15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95275 w 2400300"/>
              <a:gd name="connsiteY2" fmla="*/ 28575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295275 w 2400300"/>
              <a:gd name="connsiteY3" fmla="*/ 28575 h 4067175"/>
              <a:gd name="connsiteX4" fmla="*/ 495300 w 2400300"/>
              <a:gd name="connsiteY4" fmla="*/ 247650 h 4067175"/>
              <a:gd name="connsiteX5" fmla="*/ 876300 w 2400300"/>
              <a:gd name="connsiteY5" fmla="*/ 552450 h 4067175"/>
              <a:gd name="connsiteX6" fmla="*/ 1038225 w 2400300"/>
              <a:gd name="connsiteY6" fmla="*/ 581025 h 4067175"/>
              <a:gd name="connsiteX7" fmla="*/ 1428750 w 2400300"/>
              <a:gd name="connsiteY7" fmla="*/ 857250 h 4067175"/>
              <a:gd name="connsiteX8" fmla="*/ 1781175 w 2400300"/>
              <a:gd name="connsiteY8" fmla="*/ 1276350 h 4067175"/>
              <a:gd name="connsiteX9" fmla="*/ 1990725 w 2400300"/>
              <a:gd name="connsiteY9" fmla="*/ 1809750 h 4067175"/>
              <a:gd name="connsiteX10" fmla="*/ 2133599 w 2400300"/>
              <a:gd name="connsiteY10" fmla="*/ 2238374 h 4067175"/>
              <a:gd name="connsiteX11" fmla="*/ 2114549 w 2400300"/>
              <a:gd name="connsiteY11" fmla="*/ 2324099 h 4067175"/>
              <a:gd name="connsiteX12" fmla="*/ 1771649 w 2400300"/>
              <a:gd name="connsiteY12" fmla="*/ 2514599 h 4067175"/>
              <a:gd name="connsiteX13" fmla="*/ 1638299 w 2400300"/>
              <a:gd name="connsiteY13" fmla="*/ 2600324 h 4067175"/>
              <a:gd name="connsiteX14" fmla="*/ 1885949 w 2400300"/>
              <a:gd name="connsiteY14" fmla="*/ 3200399 h 4067175"/>
              <a:gd name="connsiteX15" fmla="*/ 2209799 w 2400300"/>
              <a:gd name="connsiteY15" fmla="*/ 3609974 h 4067175"/>
              <a:gd name="connsiteX16" fmla="*/ 2114549 w 2400300"/>
              <a:gd name="connsiteY16" fmla="*/ 3733799 h 4067175"/>
              <a:gd name="connsiteX17" fmla="*/ 2400300 w 2400300"/>
              <a:gd name="connsiteY17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295275 w 2400300"/>
              <a:gd name="connsiteY3" fmla="*/ 28575 h 4067175"/>
              <a:gd name="connsiteX4" fmla="*/ 495300 w 2400300"/>
              <a:gd name="connsiteY4" fmla="*/ 247650 h 4067175"/>
              <a:gd name="connsiteX5" fmla="*/ 876300 w 2400300"/>
              <a:gd name="connsiteY5" fmla="*/ 552450 h 4067175"/>
              <a:gd name="connsiteX6" fmla="*/ 1038225 w 2400300"/>
              <a:gd name="connsiteY6" fmla="*/ 581025 h 4067175"/>
              <a:gd name="connsiteX7" fmla="*/ 1428750 w 2400300"/>
              <a:gd name="connsiteY7" fmla="*/ 857250 h 4067175"/>
              <a:gd name="connsiteX8" fmla="*/ 1781175 w 2400300"/>
              <a:gd name="connsiteY8" fmla="*/ 1276350 h 4067175"/>
              <a:gd name="connsiteX9" fmla="*/ 1990725 w 2400300"/>
              <a:gd name="connsiteY9" fmla="*/ 1809750 h 4067175"/>
              <a:gd name="connsiteX10" fmla="*/ 2133599 w 2400300"/>
              <a:gd name="connsiteY10" fmla="*/ 2238374 h 4067175"/>
              <a:gd name="connsiteX11" fmla="*/ 2114549 w 2400300"/>
              <a:gd name="connsiteY11" fmla="*/ 2324099 h 4067175"/>
              <a:gd name="connsiteX12" fmla="*/ 1771649 w 2400300"/>
              <a:gd name="connsiteY12" fmla="*/ 2514599 h 4067175"/>
              <a:gd name="connsiteX13" fmla="*/ 1638299 w 2400300"/>
              <a:gd name="connsiteY13" fmla="*/ 2600324 h 4067175"/>
              <a:gd name="connsiteX14" fmla="*/ 1885949 w 2400300"/>
              <a:gd name="connsiteY14" fmla="*/ 3200399 h 4067175"/>
              <a:gd name="connsiteX15" fmla="*/ 2209799 w 2400300"/>
              <a:gd name="connsiteY15" fmla="*/ 3609974 h 4067175"/>
              <a:gd name="connsiteX16" fmla="*/ 2114549 w 2400300"/>
              <a:gd name="connsiteY16" fmla="*/ 3733799 h 4067175"/>
              <a:gd name="connsiteX17" fmla="*/ 2400300 w 2400300"/>
              <a:gd name="connsiteY17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390776"/>
              <a:gd name="connsiteY0" fmla="*/ 4762 h 4043363"/>
              <a:gd name="connsiteX1" fmla="*/ 223838 w 2390776"/>
              <a:gd name="connsiteY1" fmla="*/ 0 h 4043363"/>
              <a:gd name="connsiteX2" fmla="*/ 485776 w 2390776"/>
              <a:gd name="connsiteY2" fmla="*/ 223838 h 4043363"/>
              <a:gd name="connsiteX3" fmla="*/ 866776 w 2390776"/>
              <a:gd name="connsiteY3" fmla="*/ 528638 h 4043363"/>
              <a:gd name="connsiteX4" fmla="*/ 1028701 w 2390776"/>
              <a:gd name="connsiteY4" fmla="*/ 557213 h 4043363"/>
              <a:gd name="connsiteX5" fmla="*/ 1419226 w 2390776"/>
              <a:gd name="connsiteY5" fmla="*/ 833438 h 4043363"/>
              <a:gd name="connsiteX6" fmla="*/ 1771651 w 2390776"/>
              <a:gd name="connsiteY6" fmla="*/ 1252538 h 4043363"/>
              <a:gd name="connsiteX7" fmla="*/ 1981201 w 2390776"/>
              <a:gd name="connsiteY7" fmla="*/ 1785938 h 4043363"/>
              <a:gd name="connsiteX8" fmla="*/ 2124075 w 2390776"/>
              <a:gd name="connsiteY8" fmla="*/ 2214562 h 4043363"/>
              <a:gd name="connsiteX9" fmla="*/ 2105025 w 2390776"/>
              <a:gd name="connsiteY9" fmla="*/ 2300287 h 4043363"/>
              <a:gd name="connsiteX10" fmla="*/ 1762125 w 2390776"/>
              <a:gd name="connsiteY10" fmla="*/ 2490787 h 4043363"/>
              <a:gd name="connsiteX11" fmla="*/ 1628775 w 2390776"/>
              <a:gd name="connsiteY11" fmla="*/ 2576512 h 4043363"/>
              <a:gd name="connsiteX12" fmla="*/ 1876425 w 2390776"/>
              <a:gd name="connsiteY12" fmla="*/ 3176587 h 4043363"/>
              <a:gd name="connsiteX13" fmla="*/ 2200275 w 2390776"/>
              <a:gd name="connsiteY13" fmla="*/ 3586162 h 4043363"/>
              <a:gd name="connsiteX14" fmla="*/ 2105025 w 2390776"/>
              <a:gd name="connsiteY14" fmla="*/ 3709987 h 4043363"/>
              <a:gd name="connsiteX15" fmla="*/ 2390776 w 2390776"/>
              <a:gd name="connsiteY15" fmla="*/ 4043363 h 4043363"/>
              <a:gd name="connsiteX0" fmla="*/ 0 w 2390776"/>
              <a:gd name="connsiteY0" fmla="*/ 4762 h 4043363"/>
              <a:gd name="connsiteX1" fmla="*/ 223838 w 2390776"/>
              <a:gd name="connsiteY1" fmla="*/ 0 h 4043363"/>
              <a:gd name="connsiteX2" fmla="*/ 485776 w 2390776"/>
              <a:gd name="connsiteY2" fmla="*/ 223838 h 4043363"/>
              <a:gd name="connsiteX3" fmla="*/ 866776 w 2390776"/>
              <a:gd name="connsiteY3" fmla="*/ 528638 h 4043363"/>
              <a:gd name="connsiteX4" fmla="*/ 1028701 w 2390776"/>
              <a:gd name="connsiteY4" fmla="*/ 557213 h 4043363"/>
              <a:gd name="connsiteX5" fmla="*/ 1419226 w 2390776"/>
              <a:gd name="connsiteY5" fmla="*/ 833438 h 4043363"/>
              <a:gd name="connsiteX6" fmla="*/ 1771651 w 2390776"/>
              <a:gd name="connsiteY6" fmla="*/ 1252538 h 4043363"/>
              <a:gd name="connsiteX7" fmla="*/ 1981201 w 2390776"/>
              <a:gd name="connsiteY7" fmla="*/ 1785938 h 4043363"/>
              <a:gd name="connsiteX8" fmla="*/ 2124075 w 2390776"/>
              <a:gd name="connsiteY8" fmla="*/ 2214562 h 4043363"/>
              <a:gd name="connsiteX9" fmla="*/ 2105025 w 2390776"/>
              <a:gd name="connsiteY9" fmla="*/ 2300287 h 4043363"/>
              <a:gd name="connsiteX10" fmla="*/ 1762125 w 2390776"/>
              <a:gd name="connsiteY10" fmla="*/ 2490787 h 4043363"/>
              <a:gd name="connsiteX11" fmla="*/ 1628775 w 2390776"/>
              <a:gd name="connsiteY11" fmla="*/ 2576512 h 4043363"/>
              <a:gd name="connsiteX12" fmla="*/ 1876425 w 2390776"/>
              <a:gd name="connsiteY12" fmla="*/ 3176587 h 4043363"/>
              <a:gd name="connsiteX13" fmla="*/ 2200275 w 2390776"/>
              <a:gd name="connsiteY13" fmla="*/ 3586162 h 4043363"/>
              <a:gd name="connsiteX14" fmla="*/ 2105025 w 2390776"/>
              <a:gd name="connsiteY14" fmla="*/ 3709987 h 4043363"/>
              <a:gd name="connsiteX15" fmla="*/ 2390776 w 2390776"/>
              <a:gd name="connsiteY15" fmla="*/ 4043363 h 4043363"/>
              <a:gd name="connsiteX0" fmla="*/ 0 w 2390776"/>
              <a:gd name="connsiteY0" fmla="*/ 20156 h 4058757"/>
              <a:gd name="connsiteX1" fmla="*/ 223838 w 2390776"/>
              <a:gd name="connsiteY1" fmla="*/ 15394 h 4058757"/>
              <a:gd name="connsiteX2" fmla="*/ 442913 w 2390776"/>
              <a:gd name="connsiteY2" fmla="*/ 239232 h 4058757"/>
              <a:gd name="connsiteX3" fmla="*/ 866776 w 2390776"/>
              <a:gd name="connsiteY3" fmla="*/ 544032 h 4058757"/>
              <a:gd name="connsiteX4" fmla="*/ 1028701 w 2390776"/>
              <a:gd name="connsiteY4" fmla="*/ 572607 h 4058757"/>
              <a:gd name="connsiteX5" fmla="*/ 1419226 w 2390776"/>
              <a:gd name="connsiteY5" fmla="*/ 848832 h 4058757"/>
              <a:gd name="connsiteX6" fmla="*/ 1771651 w 2390776"/>
              <a:gd name="connsiteY6" fmla="*/ 1267932 h 4058757"/>
              <a:gd name="connsiteX7" fmla="*/ 1981201 w 2390776"/>
              <a:gd name="connsiteY7" fmla="*/ 1801332 h 4058757"/>
              <a:gd name="connsiteX8" fmla="*/ 2124075 w 2390776"/>
              <a:gd name="connsiteY8" fmla="*/ 2229956 h 4058757"/>
              <a:gd name="connsiteX9" fmla="*/ 2105025 w 2390776"/>
              <a:gd name="connsiteY9" fmla="*/ 2315681 h 4058757"/>
              <a:gd name="connsiteX10" fmla="*/ 1762125 w 2390776"/>
              <a:gd name="connsiteY10" fmla="*/ 2506181 h 4058757"/>
              <a:gd name="connsiteX11" fmla="*/ 1628775 w 2390776"/>
              <a:gd name="connsiteY11" fmla="*/ 2591906 h 4058757"/>
              <a:gd name="connsiteX12" fmla="*/ 1876425 w 2390776"/>
              <a:gd name="connsiteY12" fmla="*/ 3191981 h 4058757"/>
              <a:gd name="connsiteX13" fmla="*/ 2200275 w 2390776"/>
              <a:gd name="connsiteY13" fmla="*/ 3601556 h 4058757"/>
              <a:gd name="connsiteX14" fmla="*/ 2105025 w 2390776"/>
              <a:gd name="connsiteY14" fmla="*/ 3725381 h 4058757"/>
              <a:gd name="connsiteX15" fmla="*/ 2390776 w 2390776"/>
              <a:gd name="connsiteY15" fmla="*/ 4058757 h 4058757"/>
              <a:gd name="connsiteX0" fmla="*/ 0 w 2390776"/>
              <a:gd name="connsiteY0" fmla="*/ 13209 h 4051810"/>
              <a:gd name="connsiteX1" fmla="*/ 271463 w 2390776"/>
              <a:gd name="connsiteY1" fmla="*/ 17972 h 4051810"/>
              <a:gd name="connsiteX2" fmla="*/ 442913 w 2390776"/>
              <a:gd name="connsiteY2" fmla="*/ 232285 h 4051810"/>
              <a:gd name="connsiteX3" fmla="*/ 866776 w 2390776"/>
              <a:gd name="connsiteY3" fmla="*/ 537085 h 4051810"/>
              <a:gd name="connsiteX4" fmla="*/ 1028701 w 2390776"/>
              <a:gd name="connsiteY4" fmla="*/ 565660 h 4051810"/>
              <a:gd name="connsiteX5" fmla="*/ 1419226 w 2390776"/>
              <a:gd name="connsiteY5" fmla="*/ 841885 h 4051810"/>
              <a:gd name="connsiteX6" fmla="*/ 1771651 w 2390776"/>
              <a:gd name="connsiteY6" fmla="*/ 1260985 h 4051810"/>
              <a:gd name="connsiteX7" fmla="*/ 1981201 w 2390776"/>
              <a:gd name="connsiteY7" fmla="*/ 1794385 h 4051810"/>
              <a:gd name="connsiteX8" fmla="*/ 2124075 w 2390776"/>
              <a:gd name="connsiteY8" fmla="*/ 2223009 h 4051810"/>
              <a:gd name="connsiteX9" fmla="*/ 2105025 w 2390776"/>
              <a:gd name="connsiteY9" fmla="*/ 2308734 h 4051810"/>
              <a:gd name="connsiteX10" fmla="*/ 1762125 w 2390776"/>
              <a:gd name="connsiteY10" fmla="*/ 2499234 h 4051810"/>
              <a:gd name="connsiteX11" fmla="*/ 1628775 w 2390776"/>
              <a:gd name="connsiteY11" fmla="*/ 2584959 h 4051810"/>
              <a:gd name="connsiteX12" fmla="*/ 1876425 w 2390776"/>
              <a:gd name="connsiteY12" fmla="*/ 3185034 h 4051810"/>
              <a:gd name="connsiteX13" fmla="*/ 2200275 w 2390776"/>
              <a:gd name="connsiteY13" fmla="*/ 3594609 h 4051810"/>
              <a:gd name="connsiteX14" fmla="*/ 2105025 w 2390776"/>
              <a:gd name="connsiteY14" fmla="*/ 3718434 h 4051810"/>
              <a:gd name="connsiteX15" fmla="*/ 2390776 w 2390776"/>
              <a:gd name="connsiteY15" fmla="*/ 4051810 h 4051810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2005013 w 2390776"/>
              <a:gd name="connsiteY8" fmla="*/ 1819274 h 4038601"/>
              <a:gd name="connsiteX9" fmla="*/ 2124075 w 2390776"/>
              <a:gd name="connsiteY9" fmla="*/ 2209800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1947863 w 2390776"/>
              <a:gd name="connsiteY8" fmla="*/ 1890712 h 4038601"/>
              <a:gd name="connsiteX9" fmla="*/ 2124075 w 2390776"/>
              <a:gd name="connsiteY9" fmla="*/ 2209800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790700 w 2390776"/>
              <a:gd name="connsiteY12" fmla="*/ 2500312 h 4038601"/>
              <a:gd name="connsiteX13" fmla="*/ 1628775 w 2390776"/>
              <a:gd name="connsiteY13" fmla="*/ 2571750 h 4038601"/>
              <a:gd name="connsiteX14" fmla="*/ 1876425 w 2390776"/>
              <a:gd name="connsiteY14" fmla="*/ 3171825 h 4038601"/>
              <a:gd name="connsiteX15" fmla="*/ 2200275 w 2390776"/>
              <a:gd name="connsiteY15" fmla="*/ 3581400 h 4038601"/>
              <a:gd name="connsiteX16" fmla="*/ 2105025 w 2390776"/>
              <a:gd name="connsiteY16" fmla="*/ 3705225 h 4038601"/>
              <a:gd name="connsiteX17" fmla="*/ 2390776 w 2390776"/>
              <a:gd name="connsiteY17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728788 w 2390776"/>
              <a:gd name="connsiteY12" fmla="*/ 2476499 h 4038601"/>
              <a:gd name="connsiteX13" fmla="*/ 1628775 w 2390776"/>
              <a:gd name="connsiteY13" fmla="*/ 2571750 h 4038601"/>
              <a:gd name="connsiteX14" fmla="*/ 1876425 w 2390776"/>
              <a:gd name="connsiteY14" fmla="*/ 3171825 h 4038601"/>
              <a:gd name="connsiteX15" fmla="*/ 2200275 w 2390776"/>
              <a:gd name="connsiteY15" fmla="*/ 3581400 h 4038601"/>
              <a:gd name="connsiteX16" fmla="*/ 2105025 w 2390776"/>
              <a:gd name="connsiteY16" fmla="*/ 3705225 h 4038601"/>
              <a:gd name="connsiteX17" fmla="*/ 2390776 w 2390776"/>
              <a:gd name="connsiteY17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728788 w 2390776"/>
              <a:gd name="connsiteY12" fmla="*/ 2476499 h 4038601"/>
              <a:gd name="connsiteX13" fmla="*/ 1628775 w 2390776"/>
              <a:gd name="connsiteY13" fmla="*/ 2571750 h 4038601"/>
              <a:gd name="connsiteX14" fmla="*/ 1876425 w 2390776"/>
              <a:gd name="connsiteY14" fmla="*/ 3171825 h 4038601"/>
              <a:gd name="connsiteX15" fmla="*/ 2200275 w 2390776"/>
              <a:gd name="connsiteY15" fmla="*/ 3581400 h 4038601"/>
              <a:gd name="connsiteX16" fmla="*/ 2105025 w 2390776"/>
              <a:gd name="connsiteY16" fmla="*/ 3705225 h 4038601"/>
              <a:gd name="connsiteX17" fmla="*/ 2390776 w 2390776"/>
              <a:gd name="connsiteY17" fmla="*/ 4038601 h 40386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05025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140879 w 2414589"/>
              <a:gd name="connsiteY15" fmla="*/ 3469707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96829 w 2414589"/>
              <a:gd name="connsiteY14" fmla="*/ 3099425 h 4000501"/>
              <a:gd name="connsiteX15" fmla="*/ 1876425 w 2414589"/>
              <a:gd name="connsiteY15" fmla="*/ 3171825 h 4000501"/>
              <a:gd name="connsiteX16" fmla="*/ 2140879 w 2414589"/>
              <a:gd name="connsiteY16" fmla="*/ 3469707 h 4000501"/>
              <a:gd name="connsiteX17" fmla="*/ 2128838 w 2414589"/>
              <a:gd name="connsiteY17" fmla="*/ 3705225 h 4000501"/>
              <a:gd name="connsiteX18" fmla="*/ 2414589 w 2414589"/>
              <a:gd name="connsiteY18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921576 w 2414589"/>
              <a:gd name="connsiteY14" fmla="*/ 3065917 h 4000501"/>
              <a:gd name="connsiteX15" fmla="*/ 1876425 w 2414589"/>
              <a:gd name="connsiteY15" fmla="*/ 3171825 h 4000501"/>
              <a:gd name="connsiteX16" fmla="*/ 2140879 w 2414589"/>
              <a:gd name="connsiteY16" fmla="*/ 3469707 h 4000501"/>
              <a:gd name="connsiteX17" fmla="*/ 2128838 w 2414589"/>
              <a:gd name="connsiteY17" fmla="*/ 3705225 h 4000501"/>
              <a:gd name="connsiteX18" fmla="*/ 2414589 w 2414589"/>
              <a:gd name="connsiteY18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921576 w 2414589"/>
              <a:gd name="connsiteY14" fmla="*/ 3065917 h 4000501"/>
              <a:gd name="connsiteX15" fmla="*/ 1896224 w 2414589"/>
              <a:gd name="connsiteY15" fmla="*/ 3149486 h 4000501"/>
              <a:gd name="connsiteX16" fmla="*/ 2140879 w 2414589"/>
              <a:gd name="connsiteY16" fmla="*/ 3469707 h 4000501"/>
              <a:gd name="connsiteX17" fmla="*/ 2128838 w 2414589"/>
              <a:gd name="connsiteY17" fmla="*/ 3705225 h 4000501"/>
              <a:gd name="connsiteX18" fmla="*/ 2414589 w 2414589"/>
              <a:gd name="connsiteY18" fmla="*/ 4000501 h 4000501"/>
              <a:gd name="connsiteX0" fmla="*/ 0 w 2143126"/>
              <a:gd name="connsiteY0" fmla="*/ 0 h 3995738"/>
              <a:gd name="connsiteX1" fmla="*/ 171450 w 2143126"/>
              <a:gd name="connsiteY1" fmla="*/ 214313 h 3995738"/>
              <a:gd name="connsiteX2" fmla="*/ 585788 w 2143126"/>
              <a:gd name="connsiteY2" fmla="*/ 528638 h 3995738"/>
              <a:gd name="connsiteX3" fmla="*/ 738188 w 2143126"/>
              <a:gd name="connsiteY3" fmla="*/ 538163 h 3995738"/>
              <a:gd name="connsiteX4" fmla="*/ 1123950 w 2143126"/>
              <a:gd name="connsiteY4" fmla="*/ 823913 h 3995738"/>
              <a:gd name="connsiteX5" fmla="*/ 1443038 w 2143126"/>
              <a:gd name="connsiteY5" fmla="*/ 1185863 h 3995738"/>
              <a:gd name="connsiteX6" fmla="*/ 1724025 w 2143126"/>
              <a:gd name="connsiteY6" fmla="*/ 1752601 h 3995738"/>
              <a:gd name="connsiteX7" fmla="*/ 1676400 w 2143126"/>
              <a:gd name="connsiteY7" fmla="*/ 1885949 h 3995738"/>
              <a:gd name="connsiteX8" fmla="*/ 1781174 w 2143126"/>
              <a:gd name="connsiteY8" fmla="*/ 2185987 h 3995738"/>
              <a:gd name="connsiteX9" fmla="*/ 1781175 w 2143126"/>
              <a:gd name="connsiteY9" fmla="*/ 2328861 h 3995738"/>
              <a:gd name="connsiteX10" fmla="*/ 1619249 w 2143126"/>
              <a:gd name="connsiteY10" fmla="*/ 2462212 h 3995738"/>
              <a:gd name="connsiteX11" fmla="*/ 1457325 w 2143126"/>
              <a:gd name="connsiteY11" fmla="*/ 2471736 h 3995738"/>
              <a:gd name="connsiteX12" fmla="*/ 1357312 w 2143126"/>
              <a:gd name="connsiteY12" fmla="*/ 2566987 h 3995738"/>
              <a:gd name="connsiteX13" fmla="*/ 1650113 w 2143126"/>
              <a:gd name="connsiteY13" fmla="*/ 3061154 h 3995738"/>
              <a:gd name="connsiteX14" fmla="*/ 1624761 w 2143126"/>
              <a:gd name="connsiteY14" fmla="*/ 3144723 h 3995738"/>
              <a:gd name="connsiteX15" fmla="*/ 1869416 w 2143126"/>
              <a:gd name="connsiteY15" fmla="*/ 3464944 h 3995738"/>
              <a:gd name="connsiteX16" fmla="*/ 1857375 w 2143126"/>
              <a:gd name="connsiteY16" fmla="*/ 3700462 h 3995738"/>
              <a:gd name="connsiteX17" fmla="*/ 2143126 w 2143126"/>
              <a:gd name="connsiteY17" fmla="*/ 3995738 h 3995738"/>
              <a:gd name="connsiteX0" fmla="*/ 11726 w 2009596"/>
              <a:gd name="connsiteY0" fmla="*/ 0 h 4072432"/>
              <a:gd name="connsiteX1" fmla="*/ 37920 w 2009596"/>
              <a:gd name="connsiteY1" fmla="*/ 291007 h 4072432"/>
              <a:gd name="connsiteX2" fmla="*/ 452258 w 2009596"/>
              <a:gd name="connsiteY2" fmla="*/ 605332 h 4072432"/>
              <a:gd name="connsiteX3" fmla="*/ 604658 w 2009596"/>
              <a:gd name="connsiteY3" fmla="*/ 614857 h 4072432"/>
              <a:gd name="connsiteX4" fmla="*/ 990420 w 2009596"/>
              <a:gd name="connsiteY4" fmla="*/ 900607 h 4072432"/>
              <a:gd name="connsiteX5" fmla="*/ 1309508 w 2009596"/>
              <a:gd name="connsiteY5" fmla="*/ 1262557 h 4072432"/>
              <a:gd name="connsiteX6" fmla="*/ 1590495 w 2009596"/>
              <a:gd name="connsiteY6" fmla="*/ 1829295 h 4072432"/>
              <a:gd name="connsiteX7" fmla="*/ 1542870 w 2009596"/>
              <a:gd name="connsiteY7" fmla="*/ 1962643 h 4072432"/>
              <a:gd name="connsiteX8" fmla="*/ 1647644 w 2009596"/>
              <a:gd name="connsiteY8" fmla="*/ 2262681 h 4072432"/>
              <a:gd name="connsiteX9" fmla="*/ 1647645 w 2009596"/>
              <a:gd name="connsiteY9" fmla="*/ 2405555 h 4072432"/>
              <a:gd name="connsiteX10" fmla="*/ 1485719 w 2009596"/>
              <a:gd name="connsiteY10" fmla="*/ 2538906 h 4072432"/>
              <a:gd name="connsiteX11" fmla="*/ 1323795 w 2009596"/>
              <a:gd name="connsiteY11" fmla="*/ 2548430 h 4072432"/>
              <a:gd name="connsiteX12" fmla="*/ 1223782 w 2009596"/>
              <a:gd name="connsiteY12" fmla="*/ 2643681 h 4072432"/>
              <a:gd name="connsiteX13" fmla="*/ 1516583 w 2009596"/>
              <a:gd name="connsiteY13" fmla="*/ 3137848 h 4072432"/>
              <a:gd name="connsiteX14" fmla="*/ 1491231 w 2009596"/>
              <a:gd name="connsiteY14" fmla="*/ 3221417 h 4072432"/>
              <a:gd name="connsiteX15" fmla="*/ 1735886 w 2009596"/>
              <a:gd name="connsiteY15" fmla="*/ 3541638 h 4072432"/>
              <a:gd name="connsiteX16" fmla="*/ 1723845 w 2009596"/>
              <a:gd name="connsiteY16" fmla="*/ 3777156 h 4072432"/>
              <a:gd name="connsiteX17" fmla="*/ 2009596 w 2009596"/>
              <a:gd name="connsiteY17" fmla="*/ 4072432 h 4072432"/>
              <a:gd name="connsiteX0" fmla="*/ 0 w 1997870"/>
              <a:gd name="connsiteY0" fmla="*/ 0 h 4072432"/>
              <a:gd name="connsiteX1" fmla="*/ 215578 w 1997870"/>
              <a:gd name="connsiteY1" fmla="*/ 239127 h 4072432"/>
              <a:gd name="connsiteX2" fmla="*/ 440532 w 1997870"/>
              <a:gd name="connsiteY2" fmla="*/ 605332 h 4072432"/>
              <a:gd name="connsiteX3" fmla="*/ 592932 w 1997870"/>
              <a:gd name="connsiteY3" fmla="*/ 614857 h 4072432"/>
              <a:gd name="connsiteX4" fmla="*/ 978694 w 1997870"/>
              <a:gd name="connsiteY4" fmla="*/ 900607 h 4072432"/>
              <a:gd name="connsiteX5" fmla="*/ 1297782 w 1997870"/>
              <a:gd name="connsiteY5" fmla="*/ 1262557 h 4072432"/>
              <a:gd name="connsiteX6" fmla="*/ 1578769 w 1997870"/>
              <a:gd name="connsiteY6" fmla="*/ 1829295 h 4072432"/>
              <a:gd name="connsiteX7" fmla="*/ 1531144 w 1997870"/>
              <a:gd name="connsiteY7" fmla="*/ 1962643 h 4072432"/>
              <a:gd name="connsiteX8" fmla="*/ 1635918 w 1997870"/>
              <a:gd name="connsiteY8" fmla="*/ 2262681 h 4072432"/>
              <a:gd name="connsiteX9" fmla="*/ 1635919 w 1997870"/>
              <a:gd name="connsiteY9" fmla="*/ 2405555 h 4072432"/>
              <a:gd name="connsiteX10" fmla="*/ 1473993 w 1997870"/>
              <a:gd name="connsiteY10" fmla="*/ 2538906 h 4072432"/>
              <a:gd name="connsiteX11" fmla="*/ 1312069 w 1997870"/>
              <a:gd name="connsiteY11" fmla="*/ 2548430 h 4072432"/>
              <a:gd name="connsiteX12" fmla="*/ 1212056 w 1997870"/>
              <a:gd name="connsiteY12" fmla="*/ 2643681 h 4072432"/>
              <a:gd name="connsiteX13" fmla="*/ 1504857 w 1997870"/>
              <a:gd name="connsiteY13" fmla="*/ 3137848 h 4072432"/>
              <a:gd name="connsiteX14" fmla="*/ 1479505 w 1997870"/>
              <a:gd name="connsiteY14" fmla="*/ 3221417 h 4072432"/>
              <a:gd name="connsiteX15" fmla="*/ 1724160 w 1997870"/>
              <a:gd name="connsiteY15" fmla="*/ 3541638 h 4072432"/>
              <a:gd name="connsiteX16" fmla="*/ 1712119 w 1997870"/>
              <a:gd name="connsiteY16" fmla="*/ 3777156 h 4072432"/>
              <a:gd name="connsiteX17" fmla="*/ 1997870 w 1997870"/>
              <a:gd name="connsiteY17" fmla="*/ 4072432 h 4072432"/>
              <a:gd name="connsiteX0" fmla="*/ 0 w 1997870"/>
              <a:gd name="connsiteY0" fmla="*/ 0 h 4072432"/>
              <a:gd name="connsiteX1" fmla="*/ 215578 w 1997870"/>
              <a:gd name="connsiteY1" fmla="*/ 239127 h 4072432"/>
              <a:gd name="connsiteX2" fmla="*/ 447887 w 1997870"/>
              <a:gd name="connsiteY2" fmla="*/ 560219 h 4072432"/>
              <a:gd name="connsiteX3" fmla="*/ 592932 w 1997870"/>
              <a:gd name="connsiteY3" fmla="*/ 614857 h 4072432"/>
              <a:gd name="connsiteX4" fmla="*/ 978694 w 1997870"/>
              <a:gd name="connsiteY4" fmla="*/ 900607 h 4072432"/>
              <a:gd name="connsiteX5" fmla="*/ 1297782 w 1997870"/>
              <a:gd name="connsiteY5" fmla="*/ 1262557 h 4072432"/>
              <a:gd name="connsiteX6" fmla="*/ 1578769 w 1997870"/>
              <a:gd name="connsiteY6" fmla="*/ 1829295 h 4072432"/>
              <a:gd name="connsiteX7" fmla="*/ 1531144 w 1997870"/>
              <a:gd name="connsiteY7" fmla="*/ 1962643 h 4072432"/>
              <a:gd name="connsiteX8" fmla="*/ 1635918 w 1997870"/>
              <a:gd name="connsiteY8" fmla="*/ 2262681 h 4072432"/>
              <a:gd name="connsiteX9" fmla="*/ 1635919 w 1997870"/>
              <a:gd name="connsiteY9" fmla="*/ 2405555 h 4072432"/>
              <a:gd name="connsiteX10" fmla="*/ 1473993 w 1997870"/>
              <a:gd name="connsiteY10" fmla="*/ 2538906 h 4072432"/>
              <a:gd name="connsiteX11" fmla="*/ 1312069 w 1997870"/>
              <a:gd name="connsiteY11" fmla="*/ 2548430 h 4072432"/>
              <a:gd name="connsiteX12" fmla="*/ 1212056 w 1997870"/>
              <a:gd name="connsiteY12" fmla="*/ 2643681 h 4072432"/>
              <a:gd name="connsiteX13" fmla="*/ 1504857 w 1997870"/>
              <a:gd name="connsiteY13" fmla="*/ 3137848 h 4072432"/>
              <a:gd name="connsiteX14" fmla="*/ 1479505 w 1997870"/>
              <a:gd name="connsiteY14" fmla="*/ 3221417 h 4072432"/>
              <a:gd name="connsiteX15" fmla="*/ 1724160 w 1997870"/>
              <a:gd name="connsiteY15" fmla="*/ 3541638 h 4072432"/>
              <a:gd name="connsiteX16" fmla="*/ 1712119 w 1997870"/>
              <a:gd name="connsiteY16" fmla="*/ 3777156 h 4072432"/>
              <a:gd name="connsiteX17" fmla="*/ 1997870 w 1997870"/>
              <a:gd name="connsiteY17" fmla="*/ 4072432 h 4072432"/>
              <a:gd name="connsiteX0" fmla="*/ 0 w 1841583"/>
              <a:gd name="connsiteY0" fmla="*/ 0 h 3885212"/>
              <a:gd name="connsiteX1" fmla="*/ 215578 w 1841583"/>
              <a:gd name="connsiteY1" fmla="*/ 239127 h 3885212"/>
              <a:gd name="connsiteX2" fmla="*/ 447887 w 1841583"/>
              <a:gd name="connsiteY2" fmla="*/ 560219 h 3885212"/>
              <a:gd name="connsiteX3" fmla="*/ 592932 w 1841583"/>
              <a:gd name="connsiteY3" fmla="*/ 614857 h 3885212"/>
              <a:gd name="connsiteX4" fmla="*/ 978694 w 1841583"/>
              <a:gd name="connsiteY4" fmla="*/ 900607 h 3885212"/>
              <a:gd name="connsiteX5" fmla="*/ 1297782 w 1841583"/>
              <a:gd name="connsiteY5" fmla="*/ 1262557 h 3885212"/>
              <a:gd name="connsiteX6" fmla="*/ 1578769 w 1841583"/>
              <a:gd name="connsiteY6" fmla="*/ 1829295 h 3885212"/>
              <a:gd name="connsiteX7" fmla="*/ 1531144 w 1841583"/>
              <a:gd name="connsiteY7" fmla="*/ 1962643 h 3885212"/>
              <a:gd name="connsiteX8" fmla="*/ 1635918 w 1841583"/>
              <a:gd name="connsiteY8" fmla="*/ 2262681 h 3885212"/>
              <a:gd name="connsiteX9" fmla="*/ 1635919 w 1841583"/>
              <a:gd name="connsiteY9" fmla="*/ 2405555 h 3885212"/>
              <a:gd name="connsiteX10" fmla="*/ 1473993 w 1841583"/>
              <a:gd name="connsiteY10" fmla="*/ 2538906 h 3885212"/>
              <a:gd name="connsiteX11" fmla="*/ 1312069 w 1841583"/>
              <a:gd name="connsiteY11" fmla="*/ 2548430 h 3885212"/>
              <a:gd name="connsiteX12" fmla="*/ 1212056 w 1841583"/>
              <a:gd name="connsiteY12" fmla="*/ 2643681 h 3885212"/>
              <a:gd name="connsiteX13" fmla="*/ 1504857 w 1841583"/>
              <a:gd name="connsiteY13" fmla="*/ 3137848 h 3885212"/>
              <a:gd name="connsiteX14" fmla="*/ 1479505 w 1841583"/>
              <a:gd name="connsiteY14" fmla="*/ 3221417 h 3885212"/>
              <a:gd name="connsiteX15" fmla="*/ 1724160 w 1841583"/>
              <a:gd name="connsiteY15" fmla="*/ 3541638 h 3885212"/>
              <a:gd name="connsiteX16" fmla="*/ 1712119 w 1841583"/>
              <a:gd name="connsiteY16" fmla="*/ 3777156 h 3885212"/>
              <a:gd name="connsiteX17" fmla="*/ 1841583 w 1841583"/>
              <a:gd name="connsiteY17" fmla="*/ 3885212 h 3885212"/>
              <a:gd name="connsiteX0" fmla="*/ 0 w 1904098"/>
              <a:gd name="connsiteY0" fmla="*/ 0 h 3864911"/>
              <a:gd name="connsiteX1" fmla="*/ 215578 w 1904098"/>
              <a:gd name="connsiteY1" fmla="*/ 239127 h 3864911"/>
              <a:gd name="connsiteX2" fmla="*/ 447887 w 1904098"/>
              <a:gd name="connsiteY2" fmla="*/ 560219 h 3864911"/>
              <a:gd name="connsiteX3" fmla="*/ 592932 w 1904098"/>
              <a:gd name="connsiteY3" fmla="*/ 614857 h 3864911"/>
              <a:gd name="connsiteX4" fmla="*/ 978694 w 1904098"/>
              <a:gd name="connsiteY4" fmla="*/ 900607 h 3864911"/>
              <a:gd name="connsiteX5" fmla="*/ 1297782 w 1904098"/>
              <a:gd name="connsiteY5" fmla="*/ 1262557 h 3864911"/>
              <a:gd name="connsiteX6" fmla="*/ 1578769 w 1904098"/>
              <a:gd name="connsiteY6" fmla="*/ 1829295 h 3864911"/>
              <a:gd name="connsiteX7" fmla="*/ 1531144 w 1904098"/>
              <a:gd name="connsiteY7" fmla="*/ 1962643 h 3864911"/>
              <a:gd name="connsiteX8" fmla="*/ 1635918 w 1904098"/>
              <a:gd name="connsiteY8" fmla="*/ 2262681 h 3864911"/>
              <a:gd name="connsiteX9" fmla="*/ 1635919 w 1904098"/>
              <a:gd name="connsiteY9" fmla="*/ 2405555 h 3864911"/>
              <a:gd name="connsiteX10" fmla="*/ 1473993 w 1904098"/>
              <a:gd name="connsiteY10" fmla="*/ 2538906 h 3864911"/>
              <a:gd name="connsiteX11" fmla="*/ 1312069 w 1904098"/>
              <a:gd name="connsiteY11" fmla="*/ 2548430 h 3864911"/>
              <a:gd name="connsiteX12" fmla="*/ 1212056 w 1904098"/>
              <a:gd name="connsiteY12" fmla="*/ 2643681 h 3864911"/>
              <a:gd name="connsiteX13" fmla="*/ 1504857 w 1904098"/>
              <a:gd name="connsiteY13" fmla="*/ 3137848 h 3864911"/>
              <a:gd name="connsiteX14" fmla="*/ 1479505 w 1904098"/>
              <a:gd name="connsiteY14" fmla="*/ 3221417 h 3864911"/>
              <a:gd name="connsiteX15" fmla="*/ 1724160 w 1904098"/>
              <a:gd name="connsiteY15" fmla="*/ 3541638 h 3864911"/>
              <a:gd name="connsiteX16" fmla="*/ 1712119 w 1904098"/>
              <a:gd name="connsiteY16" fmla="*/ 3777156 h 3864911"/>
              <a:gd name="connsiteX17" fmla="*/ 1904098 w 1904098"/>
              <a:gd name="connsiteY17" fmla="*/ 3864911 h 3864911"/>
              <a:gd name="connsiteX0" fmla="*/ 0 w 1724160"/>
              <a:gd name="connsiteY0" fmla="*/ 0 h 3777156"/>
              <a:gd name="connsiteX1" fmla="*/ 215578 w 1724160"/>
              <a:gd name="connsiteY1" fmla="*/ 239127 h 3777156"/>
              <a:gd name="connsiteX2" fmla="*/ 447887 w 1724160"/>
              <a:gd name="connsiteY2" fmla="*/ 560219 h 3777156"/>
              <a:gd name="connsiteX3" fmla="*/ 592932 w 1724160"/>
              <a:gd name="connsiteY3" fmla="*/ 614857 h 3777156"/>
              <a:gd name="connsiteX4" fmla="*/ 978694 w 1724160"/>
              <a:gd name="connsiteY4" fmla="*/ 900607 h 3777156"/>
              <a:gd name="connsiteX5" fmla="*/ 1297782 w 1724160"/>
              <a:gd name="connsiteY5" fmla="*/ 1262557 h 3777156"/>
              <a:gd name="connsiteX6" fmla="*/ 1578769 w 1724160"/>
              <a:gd name="connsiteY6" fmla="*/ 1829295 h 3777156"/>
              <a:gd name="connsiteX7" fmla="*/ 1531144 w 1724160"/>
              <a:gd name="connsiteY7" fmla="*/ 1962643 h 3777156"/>
              <a:gd name="connsiteX8" fmla="*/ 1635918 w 1724160"/>
              <a:gd name="connsiteY8" fmla="*/ 2262681 h 3777156"/>
              <a:gd name="connsiteX9" fmla="*/ 1635919 w 1724160"/>
              <a:gd name="connsiteY9" fmla="*/ 2405555 h 3777156"/>
              <a:gd name="connsiteX10" fmla="*/ 1473993 w 1724160"/>
              <a:gd name="connsiteY10" fmla="*/ 2538906 h 3777156"/>
              <a:gd name="connsiteX11" fmla="*/ 1312069 w 1724160"/>
              <a:gd name="connsiteY11" fmla="*/ 2548430 h 3777156"/>
              <a:gd name="connsiteX12" fmla="*/ 1212056 w 1724160"/>
              <a:gd name="connsiteY12" fmla="*/ 2643681 h 3777156"/>
              <a:gd name="connsiteX13" fmla="*/ 1504857 w 1724160"/>
              <a:gd name="connsiteY13" fmla="*/ 3137848 h 3777156"/>
              <a:gd name="connsiteX14" fmla="*/ 1479505 w 1724160"/>
              <a:gd name="connsiteY14" fmla="*/ 3221417 h 3777156"/>
              <a:gd name="connsiteX15" fmla="*/ 1724160 w 1724160"/>
              <a:gd name="connsiteY15" fmla="*/ 3541638 h 3777156"/>
              <a:gd name="connsiteX16" fmla="*/ 1712119 w 1724160"/>
              <a:gd name="connsiteY16" fmla="*/ 3777156 h 3777156"/>
              <a:gd name="connsiteX0" fmla="*/ 0 w 1724160"/>
              <a:gd name="connsiteY0" fmla="*/ 0 h 3541638"/>
              <a:gd name="connsiteX1" fmla="*/ 215578 w 1724160"/>
              <a:gd name="connsiteY1" fmla="*/ 239127 h 3541638"/>
              <a:gd name="connsiteX2" fmla="*/ 447887 w 1724160"/>
              <a:gd name="connsiteY2" fmla="*/ 560219 h 3541638"/>
              <a:gd name="connsiteX3" fmla="*/ 592932 w 1724160"/>
              <a:gd name="connsiteY3" fmla="*/ 614857 h 3541638"/>
              <a:gd name="connsiteX4" fmla="*/ 978694 w 1724160"/>
              <a:gd name="connsiteY4" fmla="*/ 900607 h 3541638"/>
              <a:gd name="connsiteX5" fmla="*/ 1297782 w 1724160"/>
              <a:gd name="connsiteY5" fmla="*/ 1262557 h 3541638"/>
              <a:gd name="connsiteX6" fmla="*/ 1578769 w 1724160"/>
              <a:gd name="connsiteY6" fmla="*/ 1829295 h 3541638"/>
              <a:gd name="connsiteX7" fmla="*/ 1531144 w 1724160"/>
              <a:gd name="connsiteY7" fmla="*/ 1962643 h 3541638"/>
              <a:gd name="connsiteX8" fmla="*/ 1635918 w 1724160"/>
              <a:gd name="connsiteY8" fmla="*/ 2262681 h 3541638"/>
              <a:gd name="connsiteX9" fmla="*/ 1635919 w 1724160"/>
              <a:gd name="connsiteY9" fmla="*/ 2405555 h 3541638"/>
              <a:gd name="connsiteX10" fmla="*/ 1473993 w 1724160"/>
              <a:gd name="connsiteY10" fmla="*/ 2538906 h 3541638"/>
              <a:gd name="connsiteX11" fmla="*/ 1312069 w 1724160"/>
              <a:gd name="connsiteY11" fmla="*/ 2548430 h 3541638"/>
              <a:gd name="connsiteX12" fmla="*/ 1212056 w 1724160"/>
              <a:gd name="connsiteY12" fmla="*/ 2643681 h 3541638"/>
              <a:gd name="connsiteX13" fmla="*/ 1504857 w 1724160"/>
              <a:gd name="connsiteY13" fmla="*/ 3137848 h 3541638"/>
              <a:gd name="connsiteX14" fmla="*/ 1479505 w 1724160"/>
              <a:gd name="connsiteY14" fmla="*/ 3221417 h 3541638"/>
              <a:gd name="connsiteX15" fmla="*/ 1724160 w 1724160"/>
              <a:gd name="connsiteY15" fmla="*/ 3541638 h 3541638"/>
              <a:gd name="connsiteX0" fmla="*/ 0 w 1635919"/>
              <a:gd name="connsiteY0" fmla="*/ 0 h 3221416"/>
              <a:gd name="connsiteX1" fmla="*/ 215578 w 1635919"/>
              <a:gd name="connsiteY1" fmla="*/ 239127 h 3221416"/>
              <a:gd name="connsiteX2" fmla="*/ 447887 w 1635919"/>
              <a:gd name="connsiteY2" fmla="*/ 560219 h 3221416"/>
              <a:gd name="connsiteX3" fmla="*/ 592932 w 1635919"/>
              <a:gd name="connsiteY3" fmla="*/ 614857 h 3221416"/>
              <a:gd name="connsiteX4" fmla="*/ 978694 w 1635919"/>
              <a:gd name="connsiteY4" fmla="*/ 900607 h 3221416"/>
              <a:gd name="connsiteX5" fmla="*/ 1297782 w 1635919"/>
              <a:gd name="connsiteY5" fmla="*/ 1262557 h 3221416"/>
              <a:gd name="connsiteX6" fmla="*/ 1578769 w 1635919"/>
              <a:gd name="connsiteY6" fmla="*/ 1829295 h 3221416"/>
              <a:gd name="connsiteX7" fmla="*/ 1531144 w 1635919"/>
              <a:gd name="connsiteY7" fmla="*/ 1962643 h 3221416"/>
              <a:gd name="connsiteX8" fmla="*/ 1635918 w 1635919"/>
              <a:gd name="connsiteY8" fmla="*/ 2262681 h 3221416"/>
              <a:gd name="connsiteX9" fmla="*/ 1635919 w 1635919"/>
              <a:gd name="connsiteY9" fmla="*/ 2405555 h 3221416"/>
              <a:gd name="connsiteX10" fmla="*/ 1473993 w 1635919"/>
              <a:gd name="connsiteY10" fmla="*/ 2538906 h 3221416"/>
              <a:gd name="connsiteX11" fmla="*/ 1312069 w 1635919"/>
              <a:gd name="connsiteY11" fmla="*/ 2548430 h 3221416"/>
              <a:gd name="connsiteX12" fmla="*/ 1212056 w 1635919"/>
              <a:gd name="connsiteY12" fmla="*/ 2643681 h 3221416"/>
              <a:gd name="connsiteX13" fmla="*/ 1504857 w 1635919"/>
              <a:gd name="connsiteY13" fmla="*/ 3137848 h 3221416"/>
              <a:gd name="connsiteX14" fmla="*/ 1479505 w 1635919"/>
              <a:gd name="connsiteY14" fmla="*/ 3221417 h 3221416"/>
              <a:gd name="connsiteX0" fmla="*/ 0 w 1635919"/>
              <a:gd name="connsiteY0" fmla="*/ 0 h 3137848"/>
              <a:gd name="connsiteX1" fmla="*/ 215578 w 1635919"/>
              <a:gd name="connsiteY1" fmla="*/ 239127 h 3137848"/>
              <a:gd name="connsiteX2" fmla="*/ 447887 w 1635919"/>
              <a:gd name="connsiteY2" fmla="*/ 560219 h 3137848"/>
              <a:gd name="connsiteX3" fmla="*/ 592932 w 1635919"/>
              <a:gd name="connsiteY3" fmla="*/ 614857 h 3137848"/>
              <a:gd name="connsiteX4" fmla="*/ 978694 w 1635919"/>
              <a:gd name="connsiteY4" fmla="*/ 900607 h 3137848"/>
              <a:gd name="connsiteX5" fmla="*/ 1297782 w 1635919"/>
              <a:gd name="connsiteY5" fmla="*/ 1262557 h 3137848"/>
              <a:gd name="connsiteX6" fmla="*/ 1578769 w 1635919"/>
              <a:gd name="connsiteY6" fmla="*/ 1829295 h 3137848"/>
              <a:gd name="connsiteX7" fmla="*/ 1531144 w 1635919"/>
              <a:gd name="connsiteY7" fmla="*/ 1962643 h 3137848"/>
              <a:gd name="connsiteX8" fmla="*/ 1635918 w 1635919"/>
              <a:gd name="connsiteY8" fmla="*/ 2262681 h 3137848"/>
              <a:gd name="connsiteX9" fmla="*/ 1635919 w 1635919"/>
              <a:gd name="connsiteY9" fmla="*/ 2405555 h 3137848"/>
              <a:gd name="connsiteX10" fmla="*/ 1473993 w 1635919"/>
              <a:gd name="connsiteY10" fmla="*/ 2538906 h 3137848"/>
              <a:gd name="connsiteX11" fmla="*/ 1312069 w 1635919"/>
              <a:gd name="connsiteY11" fmla="*/ 2548430 h 3137848"/>
              <a:gd name="connsiteX12" fmla="*/ 1212056 w 1635919"/>
              <a:gd name="connsiteY12" fmla="*/ 2643681 h 3137848"/>
              <a:gd name="connsiteX13" fmla="*/ 1504857 w 1635919"/>
              <a:gd name="connsiteY13" fmla="*/ 3137848 h 3137848"/>
              <a:gd name="connsiteX0" fmla="*/ 0 w 1635919"/>
              <a:gd name="connsiteY0" fmla="*/ 0 h 2643682"/>
              <a:gd name="connsiteX1" fmla="*/ 215578 w 1635919"/>
              <a:gd name="connsiteY1" fmla="*/ 239127 h 2643682"/>
              <a:gd name="connsiteX2" fmla="*/ 447887 w 1635919"/>
              <a:gd name="connsiteY2" fmla="*/ 560219 h 2643682"/>
              <a:gd name="connsiteX3" fmla="*/ 592932 w 1635919"/>
              <a:gd name="connsiteY3" fmla="*/ 614857 h 2643682"/>
              <a:gd name="connsiteX4" fmla="*/ 978694 w 1635919"/>
              <a:gd name="connsiteY4" fmla="*/ 900607 h 2643682"/>
              <a:gd name="connsiteX5" fmla="*/ 1297782 w 1635919"/>
              <a:gd name="connsiteY5" fmla="*/ 1262557 h 2643682"/>
              <a:gd name="connsiteX6" fmla="*/ 1578769 w 1635919"/>
              <a:gd name="connsiteY6" fmla="*/ 1829295 h 2643682"/>
              <a:gd name="connsiteX7" fmla="*/ 1531144 w 1635919"/>
              <a:gd name="connsiteY7" fmla="*/ 1962643 h 2643682"/>
              <a:gd name="connsiteX8" fmla="*/ 1635918 w 1635919"/>
              <a:gd name="connsiteY8" fmla="*/ 2262681 h 2643682"/>
              <a:gd name="connsiteX9" fmla="*/ 1635919 w 1635919"/>
              <a:gd name="connsiteY9" fmla="*/ 2405555 h 2643682"/>
              <a:gd name="connsiteX10" fmla="*/ 1473993 w 1635919"/>
              <a:gd name="connsiteY10" fmla="*/ 2538906 h 2643682"/>
              <a:gd name="connsiteX11" fmla="*/ 1312069 w 1635919"/>
              <a:gd name="connsiteY11" fmla="*/ 2548430 h 2643682"/>
              <a:gd name="connsiteX12" fmla="*/ 1212056 w 1635919"/>
              <a:gd name="connsiteY12" fmla="*/ 2643681 h 2643682"/>
              <a:gd name="connsiteX0" fmla="*/ 0 w 1635919"/>
              <a:gd name="connsiteY0" fmla="*/ 0 h 2548430"/>
              <a:gd name="connsiteX1" fmla="*/ 215578 w 1635919"/>
              <a:gd name="connsiteY1" fmla="*/ 239127 h 2548430"/>
              <a:gd name="connsiteX2" fmla="*/ 447887 w 1635919"/>
              <a:gd name="connsiteY2" fmla="*/ 560219 h 2548430"/>
              <a:gd name="connsiteX3" fmla="*/ 592932 w 1635919"/>
              <a:gd name="connsiteY3" fmla="*/ 614857 h 2548430"/>
              <a:gd name="connsiteX4" fmla="*/ 978694 w 1635919"/>
              <a:gd name="connsiteY4" fmla="*/ 900607 h 2548430"/>
              <a:gd name="connsiteX5" fmla="*/ 1297782 w 1635919"/>
              <a:gd name="connsiteY5" fmla="*/ 1262557 h 2548430"/>
              <a:gd name="connsiteX6" fmla="*/ 1578769 w 1635919"/>
              <a:gd name="connsiteY6" fmla="*/ 1829295 h 2548430"/>
              <a:gd name="connsiteX7" fmla="*/ 1531144 w 1635919"/>
              <a:gd name="connsiteY7" fmla="*/ 1962643 h 2548430"/>
              <a:gd name="connsiteX8" fmla="*/ 1635918 w 1635919"/>
              <a:gd name="connsiteY8" fmla="*/ 2262681 h 2548430"/>
              <a:gd name="connsiteX9" fmla="*/ 1635919 w 1635919"/>
              <a:gd name="connsiteY9" fmla="*/ 2405555 h 2548430"/>
              <a:gd name="connsiteX10" fmla="*/ 1473993 w 1635919"/>
              <a:gd name="connsiteY10" fmla="*/ 2538906 h 2548430"/>
              <a:gd name="connsiteX11" fmla="*/ 1312069 w 1635919"/>
              <a:gd name="connsiteY11" fmla="*/ 2548430 h 2548430"/>
              <a:gd name="connsiteX0" fmla="*/ 0 w 1635919"/>
              <a:gd name="connsiteY0" fmla="*/ 0 h 2538906"/>
              <a:gd name="connsiteX1" fmla="*/ 215578 w 1635919"/>
              <a:gd name="connsiteY1" fmla="*/ 239127 h 2538906"/>
              <a:gd name="connsiteX2" fmla="*/ 447887 w 1635919"/>
              <a:gd name="connsiteY2" fmla="*/ 560219 h 2538906"/>
              <a:gd name="connsiteX3" fmla="*/ 592932 w 1635919"/>
              <a:gd name="connsiteY3" fmla="*/ 614857 h 2538906"/>
              <a:gd name="connsiteX4" fmla="*/ 978694 w 1635919"/>
              <a:gd name="connsiteY4" fmla="*/ 900607 h 2538906"/>
              <a:gd name="connsiteX5" fmla="*/ 1297782 w 1635919"/>
              <a:gd name="connsiteY5" fmla="*/ 1262557 h 2538906"/>
              <a:gd name="connsiteX6" fmla="*/ 1578769 w 1635919"/>
              <a:gd name="connsiteY6" fmla="*/ 1829295 h 2538906"/>
              <a:gd name="connsiteX7" fmla="*/ 1531144 w 1635919"/>
              <a:gd name="connsiteY7" fmla="*/ 1962643 h 2538906"/>
              <a:gd name="connsiteX8" fmla="*/ 1635918 w 1635919"/>
              <a:gd name="connsiteY8" fmla="*/ 2262681 h 2538906"/>
              <a:gd name="connsiteX9" fmla="*/ 1635919 w 1635919"/>
              <a:gd name="connsiteY9" fmla="*/ 2405555 h 2538906"/>
              <a:gd name="connsiteX10" fmla="*/ 1473993 w 1635919"/>
              <a:gd name="connsiteY10" fmla="*/ 2538906 h 2538906"/>
              <a:gd name="connsiteX0" fmla="*/ 0 w 1635919"/>
              <a:gd name="connsiteY0" fmla="*/ 0 h 2405554"/>
              <a:gd name="connsiteX1" fmla="*/ 215578 w 1635919"/>
              <a:gd name="connsiteY1" fmla="*/ 239127 h 2405554"/>
              <a:gd name="connsiteX2" fmla="*/ 447887 w 1635919"/>
              <a:gd name="connsiteY2" fmla="*/ 560219 h 2405554"/>
              <a:gd name="connsiteX3" fmla="*/ 592932 w 1635919"/>
              <a:gd name="connsiteY3" fmla="*/ 614857 h 2405554"/>
              <a:gd name="connsiteX4" fmla="*/ 978694 w 1635919"/>
              <a:gd name="connsiteY4" fmla="*/ 900607 h 2405554"/>
              <a:gd name="connsiteX5" fmla="*/ 1297782 w 1635919"/>
              <a:gd name="connsiteY5" fmla="*/ 1262557 h 2405554"/>
              <a:gd name="connsiteX6" fmla="*/ 1578769 w 1635919"/>
              <a:gd name="connsiteY6" fmla="*/ 1829295 h 2405554"/>
              <a:gd name="connsiteX7" fmla="*/ 1531144 w 1635919"/>
              <a:gd name="connsiteY7" fmla="*/ 1962643 h 2405554"/>
              <a:gd name="connsiteX8" fmla="*/ 1635918 w 1635919"/>
              <a:gd name="connsiteY8" fmla="*/ 2262681 h 2405554"/>
              <a:gd name="connsiteX9" fmla="*/ 1635919 w 1635919"/>
              <a:gd name="connsiteY9" fmla="*/ 2405555 h 2405554"/>
              <a:gd name="connsiteX0" fmla="*/ 0 w 1635918"/>
              <a:gd name="connsiteY0" fmla="*/ 0 h 2262682"/>
              <a:gd name="connsiteX1" fmla="*/ 215578 w 1635918"/>
              <a:gd name="connsiteY1" fmla="*/ 239127 h 2262682"/>
              <a:gd name="connsiteX2" fmla="*/ 447887 w 1635918"/>
              <a:gd name="connsiteY2" fmla="*/ 560219 h 2262682"/>
              <a:gd name="connsiteX3" fmla="*/ 592932 w 1635918"/>
              <a:gd name="connsiteY3" fmla="*/ 614857 h 2262682"/>
              <a:gd name="connsiteX4" fmla="*/ 978694 w 1635918"/>
              <a:gd name="connsiteY4" fmla="*/ 900607 h 2262682"/>
              <a:gd name="connsiteX5" fmla="*/ 1297782 w 1635918"/>
              <a:gd name="connsiteY5" fmla="*/ 1262557 h 2262682"/>
              <a:gd name="connsiteX6" fmla="*/ 1578769 w 1635918"/>
              <a:gd name="connsiteY6" fmla="*/ 1829295 h 2262682"/>
              <a:gd name="connsiteX7" fmla="*/ 1531144 w 1635918"/>
              <a:gd name="connsiteY7" fmla="*/ 1962643 h 2262682"/>
              <a:gd name="connsiteX8" fmla="*/ 1635918 w 1635918"/>
              <a:gd name="connsiteY8" fmla="*/ 2262681 h 2262682"/>
              <a:gd name="connsiteX0" fmla="*/ 0 w 1646957"/>
              <a:gd name="connsiteY0" fmla="*/ 0 h 2283151"/>
              <a:gd name="connsiteX1" fmla="*/ 215578 w 1646957"/>
              <a:gd name="connsiteY1" fmla="*/ 239127 h 2283151"/>
              <a:gd name="connsiteX2" fmla="*/ 447887 w 1646957"/>
              <a:gd name="connsiteY2" fmla="*/ 560219 h 2283151"/>
              <a:gd name="connsiteX3" fmla="*/ 592932 w 1646957"/>
              <a:gd name="connsiteY3" fmla="*/ 614857 h 2283151"/>
              <a:gd name="connsiteX4" fmla="*/ 978694 w 1646957"/>
              <a:gd name="connsiteY4" fmla="*/ 900607 h 2283151"/>
              <a:gd name="connsiteX5" fmla="*/ 1297782 w 1646957"/>
              <a:gd name="connsiteY5" fmla="*/ 1262557 h 2283151"/>
              <a:gd name="connsiteX6" fmla="*/ 1578769 w 1646957"/>
              <a:gd name="connsiteY6" fmla="*/ 1829295 h 2283151"/>
              <a:gd name="connsiteX7" fmla="*/ 1531144 w 1646957"/>
              <a:gd name="connsiteY7" fmla="*/ 1962643 h 2283151"/>
              <a:gd name="connsiteX8" fmla="*/ 1646957 w 1646957"/>
              <a:gd name="connsiteY8" fmla="*/ 2283150 h 2283151"/>
              <a:gd name="connsiteX0" fmla="*/ 0 w 1646957"/>
              <a:gd name="connsiteY0" fmla="*/ 0 h 2283150"/>
              <a:gd name="connsiteX1" fmla="*/ 215578 w 1646957"/>
              <a:gd name="connsiteY1" fmla="*/ 239127 h 2283150"/>
              <a:gd name="connsiteX2" fmla="*/ 447887 w 1646957"/>
              <a:gd name="connsiteY2" fmla="*/ 560219 h 2283150"/>
              <a:gd name="connsiteX3" fmla="*/ 592932 w 1646957"/>
              <a:gd name="connsiteY3" fmla="*/ 614857 h 2283150"/>
              <a:gd name="connsiteX4" fmla="*/ 978694 w 1646957"/>
              <a:gd name="connsiteY4" fmla="*/ 900607 h 2283150"/>
              <a:gd name="connsiteX5" fmla="*/ 1297782 w 1646957"/>
              <a:gd name="connsiteY5" fmla="*/ 1262557 h 2283150"/>
              <a:gd name="connsiteX6" fmla="*/ 1578769 w 1646957"/>
              <a:gd name="connsiteY6" fmla="*/ 1829295 h 2283150"/>
              <a:gd name="connsiteX7" fmla="*/ 1531144 w 1646957"/>
              <a:gd name="connsiteY7" fmla="*/ 1962643 h 2283150"/>
              <a:gd name="connsiteX8" fmla="*/ 1646957 w 1646957"/>
              <a:gd name="connsiteY8" fmla="*/ 2283150 h 2283150"/>
              <a:gd name="connsiteX0" fmla="*/ 0 w 1653515"/>
              <a:gd name="connsiteY0" fmla="*/ 0 h 2291495"/>
              <a:gd name="connsiteX1" fmla="*/ 215578 w 1653515"/>
              <a:gd name="connsiteY1" fmla="*/ 239127 h 2291495"/>
              <a:gd name="connsiteX2" fmla="*/ 447887 w 1653515"/>
              <a:gd name="connsiteY2" fmla="*/ 560219 h 2291495"/>
              <a:gd name="connsiteX3" fmla="*/ 592932 w 1653515"/>
              <a:gd name="connsiteY3" fmla="*/ 614857 h 2291495"/>
              <a:gd name="connsiteX4" fmla="*/ 978694 w 1653515"/>
              <a:gd name="connsiteY4" fmla="*/ 900607 h 2291495"/>
              <a:gd name="connsiteX5" fmla="*/ 1297782 w 1653515"/>
              <a:gd name="connsiteY5" fmla="*/ 1262557 h 2291495"/>
              <a:gd name="connsiteX6" fmla="*/ 1578769 w 1653515"/>
              <a:gd name="connsiteY6" fmla="*/ 1829295 h 2291495"/>
              <a:gd name="connsiteX7" fmla="*/ 1531144 w 1653515"/>
              <a:gd name="connsiteY7" fmla="*/ 1962643 h 2291495"/>
              <a:gd name="connsiteX8" fmla="*/ 1653515 w 1653515"/>
              <a:gd name="connsiteY8" fmla="*/ 2291496 h 2291495"/>
              <a:gd name="connsiteX0" fmla="*/ 0 w 1602974"/>
              <a:gd name="connsiteY0" fmla="*/ 0 h 2237455"/>
              <a:gd name="connsiteX1" fmla="*/ 165037 w 1602974"/>
              <a:gd name="connsiteY1" fmla="*/ 185085 h 2237455"/>
              <a:gd name="connsiteX2" fmla="*/ 397346 w 1602974"/>
              <a:gd name="connsiteY2" fmla="*/ 506177 h 2237455"/>
              <a:gd name="connsiteX3" fmla="*/ 542391 w 1602974"/>
              <a:gd name="connsiteY3" fmla="*/ 560815 h 2237455"/>
              <a:gd name="connsiteX4" fmla="*/ 928153 w 1602974"/>
              <a:gd name="connsiteY4" fmla="*/ 846565 h 2237455"/>
              <a:gd name="connsiteX5" fmla="*/ 1247241 w 1602974"/>
              <a:gd name="connsiteY5" fmla="*/ 1208515 h 2237455"/>
              <a:gd name="connsiteX6" fmla="*/ 1528228 w 1602974"/>
              <a:gd name="connsiteY6" fmla="*/ 1775253 h 2237455"/>
              <a:gd name="connsiteX7" fmla="*/ 1480603 w 1602974"/>
              <a:gd name="connsiteY7" fmla="*/ 1908601 h 2237455"/>
              <a:gd name="connsiteX8" fmla="*/ 1602974 w 1602974"/>
              <a:gd name="connsiteY8" fmla="*/ 2237454 h 2237455"/>
              <a:gd name="connsiteX0" fmla="*/ 0 w 1602974"/>
              <a:gd name="connsiteY0" fmla="*/ 0 h 2237454"/>
              <a:gd name="connsiteX1" fmla="*/ 165037 w 1602974"/>
              <a:gd name="connsiteY1" fmla="*/ 185085 h 2237454"/>
              <a:gd name="connsiteX2" fmla="*/ 397346 w 1602974"/>
              <a:gd name="connsiteY2" fmla="*/ 506177 h 2237454"/>
              <a:gd name="connsiteX3" fmla="*/ 542391 w 1602974"/>
              <a:gd name="connsiteY3" fmla="*/ 560815 h 2237454"/>
              <a:gd name="connsiteX4" fmla="*/ 928153 w 1602974"/>
              <a:gd name="connsiteY4" fmla="*/ 846565 h 2237454"/>
              <a:gd name="connsiteX5" fmla="*/ 1247241 w 1602974"/>
              <a:gd name="connsiteY5" fmla="*/ 1208515 h 2237454"/>
              <a:gd name="connsiteX6" fmla="*/ 1528228 w 1602974"/>
              <a:gd name="connsiteY6" fmla="*/ 1775253 h 2237454"/>
              <a:gd name="connsiteX7" fmla="*/ 1480603 w 1602974"/>
              <a:gd name="connsiteY7" fmla="*/ 1908601 h 2237454"/>
              <a:gd name="connsiteX8" fmla="*/ 1602974 w 1602974"/>
              <a:gd name="connsiteY8" fmla="*/ 2237454 h 2237454"/>
              <a:gd name="connsiteX0" fmla="*/ 0 w 1601532"/>
              <a:gd name="connsiteY0" fmla="*/ -1 h 2227911"/>
              <a:gd name="connsiteX1" fmla="*/ 163595 w 1601532"/>
              <a:gd name="connsiteY1" fmla="*/ 175542 h 2227911"/>
              <a:gd name="connsiteX2" fmla="*/ 395904 w 1601532"/>
              <a:gd name="connsiteY2" fmla="*/ 496634 h 2227911"/>
              <a:gd name="connsiteX3" fmla="*/ 540949 w 1601532"/>
              <a:gd name="connsiteY3" fmla="*/ 551272 h 2227911"/>
              <a:gd name="connsiteX4" fmla="*/ 926711 w 1601532"/>
              <a:gd name="connsiteY4" fmla="*/ 837022 h 2227911"/>
              <a:gd name="connsiteX5" fmla="*/ 1245799 w 1601532"/>
              <a:gd name="connsiteY5" fmla="*/ 1198972 h 2227911"/>
              <a:gd name="connsiteX6" fmla="*/ 1526786 w 1601532"/>
              <a:gd name="connsiteY6" fmla="*/ 1765710 h 2227911"/>
              <a:gd name="connsiteX7" fmla="*/ 1479161 w 1601532"/>
              <a:gd name="connsiteY7" fmla="*/ 1899058 h 2227911"/>
              <a:gd name="connsiteX8" fmla="*/ 1601532 w 1601532"/>
              <a:gd name="connsiteY8" fmla="*/ 2227911 h 2227911"/>
              <a:gd name="connsiteX0" fmla="*/ 0 w 1601532"/>
              <a:gd name="connsiteY0" fmla="*/ 0 h 2227912"/>
              <a:gd name="connsiteX1" fmla="*/ 163595 w 1601532"/>
              <a:gd name="connsiteY1" fmla="*/ 175543 h 2227912"/>
              <a:gd name="connsiteX2" fmla="*/ 395904 w 1601532"/>
              <a:gd name="connsiteY2" fmla="*/ 496635 h 2227912"/>
              <a:gd name="connsiteX3" fmla="*/ 540949 w 1601532"/>
              <a:gd name="connsiteY3" fmla="*/ 551273 h 2227912"/>
              <a:gd name="connsiteX4" fmla="*/ 926711 w 1601532"/>
              <a:gd name="connsiteY4" fmla="*/ 837023 h 2227912"/>
              <a:gd name="connsiteX5" fmla="*/ 1245799 w 1601532"/>
              <a:gd name="connsiteY5" fmla="*/ 1198973 h 2227912"/>
              <a:gd name="connsiteX6" fmla="*/ 1526786 w 1601532"/>
              <a:gd name="connsiteY6" fmla="*/ 1765711 h 2227912"/>
              <a:gd name="connsiteX7" fmla="*/ 1479161 w 1601532"/>
              <a:gd name="connsiteY7" fmla="*/ 1899059 h 2227912"/>
              <a:gd name="connsiteX8" fmla="*/ 1601532 w 1601532"/>
              <a:gd name="connsiteY8" fmla="*/ 2227912 h 2227912"/>
              <a:gd name="connsiteX0" fmla="*/ 0 w 1599609"/>
              <a:gd name="connsiteY0" fmla="*/ 0 h 2215191"/>
              <a:gd name="connsiteX1" fmla="*/ 161672 w 1599609"/>
              <a:gd name="connsiteY1" fmla="*/ 162822 h 2215191"/>
              <a:gd name="connsiteX2" fmla="*/ 393981 w 1599609"/>
              <a:gd name="connsiteY2" fmla="*/ 483914 h 2215191"/>
              <a:gd name="connsiteX3" fmla="*/ 539026 w 1599609"/>
              <a:gd name="connsiteY3" fmla="*/ 538552 h 2215191"/>
              <a:gd name="connsiteX4" fmla="*/ 924788 w 1599609"/>
              <a:gd name="connsiteY4" fmla="*/ 824302 h 2215191"/>
              <a:gd name="connsiteX5" fmla="*/ 1243876 w 1599609"/>
              <a:gd name="connsiteY5" fmla="*/ 1186252 h 2215191"/>
              <a:gd name="connsiteX6" fmla="*/ 1524863 w 1599609"/>
              <a:gd name="connsiteY6" fmla="*/ 1752990 h 2215191"/>
              <a:gd name="connsiteX7" fmla="*/ 1477238 w 1599609"/>
              <a:gd name="connsiteY7" fmla="*/ 1886338 h 2215191"/>
              <a:gd name="connsiteX8" fmla="*/ 1599609 w 1599609"/>
              <a:gd name="connsiteY8" fmla="*/ 2215191 h 2215191"/>
              <a:gd name="connsiteX0" fmla="*/ 0 w 1599609"/>
              <a:gd name="connsiteY0" fmla="*/ 0 h 2215191"/>
              <a:gd name="connsiteX1" fmla="*/ 161672 w 1599609"/>
              <a:gd name="connsiteY1" fmla="*/ 162822 h 2215191"/>
              <a:gd name="connsiteX2" fmla="*/ 393981 w 1599609"/>
              <a:gd name="connsiteY2" fmla="*/ 483914 h 2215191"/>
              <a:gd name="connsiteX3" fmla="*/ 539026 w 1599609"/>
              <a:gd name="connsiteY3" fmla="*/ 538552 h 2215191"/>
              <a:gd name="connsiteX4" fmla="*/ 924788 w 1599609"/>
              <a:gd name="connsiteY4" fmla="*/ 824302 h 2215191"/>
              <a:gd name="connsiteX5" fmla="*/ 1243876 w 1599609"/>
              <a:gd name="connsiteY5" fmla="*/ 1186252 h 2215191"/>
              <a:gd name="connsiteX6" fmla="*/ 1524863 w 1599609"/>
              <a:gd name="connsiteY6" fmla="*/ 1752990 h 2215191"/>
              <a:gd name="connsiteX7" fmla="*/ 1477238 w 1599609"/>
              <a:gd name="connsiteY7" fmla="*/ 1886338 h 2215191"/>
              <a:gd name="connsiteX8" fmla="*/ 1599609 w 1599609"/>
              <a:gd name="connsiteY8" fmla="*/ 2215191 h 2215191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5392 w 1607763"/>
              <a:gd name="connsiteY7" fmla="*/ 1887724 h 2216577"/>
              <a:gd name="connsiteX8" fmla="*/ 1607763 w 1607763"/>
              <a:gd name="connsiteY8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607763 w 1607763"/>
              <a:gd name="connsiteY8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607763 w 1607763"/>
              <a:gd name="connsiteY8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535349 w 1607763"/>
              <a:gd name="connsiteY8" fmla="*/ 2012549 h 2216577"/>
              <a:gd name="connsiteX9" fmla="*/ 1607763 w 1607763"/>
              <a:gd name="connsiteY9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535349 w 1607763"/>
              <a:gd name="connsiteY8" fmla="*/ 2012549 h 2216577"/>
              <a:gd name="connsiteX9" fmla="*/ 1558713 w 1607763"/>
              <a:gd name="connsiteY9" fmla="*/ 2105631 h 2216577"/>
              <a:gd name="connsiteX10" fmla="*/ 1607763 w 1607763"/>
              <a:gd name="connsiteY10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23017 w 1607763"/>
              <a:gd name="connsiteY6" fmla="*/ 1694788 h 2216577"/>
              <a:gd name="connsiteX7" fmla="*/ 1533017 w 1607763"/>
              <a:gd name="connsiteY7" fmla="*/ 1754376 h 2216577"/>
              <a:gd name="connsiteX8" fmla="*/ 1481313 w 1607763"/>
              <a:gd name="connsiteY8" fmla="*/ 1897021 h 2216577"/>
              <a:gd name="connsiteX9" fmla="*/ 1535349 w 1607763"/>
              <a:gd name="connsiteY9" fmla="*/ 2012549 h 2216577"/>
              <a:gd name="connsiteX10" fmla="*/ 1558713 w 1607763"/>
              <a:gd name="connsiteY10" fmla="*/ 2105631 h 2216577"/>
              <a:gd name="connsiteX11" fmla="*/ 1607763 w 1607763"/>
              <a:gd name="connsiteY11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841 w 1607763"/>
              <a:gd name="connsiteY4" fmla="*/ 839221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12183 w 1607763"/>
              <a:gd name="connsiteY2" fmla="*/ 482359 h 2216577"/>
              <a:gd name="connsiteX3" fmla="*/ 547180 w 1607763"/>
              <a:gd name="connsiteY3" fmla="*/ 539938 h 2216577"/>
              <a:gd name="connsiteX4" fmla="*/ 932841 w 1607763"/>
              <a:gd name="connsiteY4" fmla="*/ 839221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12183 w 1607763"/>
              <a:gd name="connsiteY2" fmla="*/ 482359 h 2216577"/>
              <a:gd name="connsiteX3" fmla="*/ 547180 w 1607763"/>
              <a:gd name="connsiteY3" fmla="*/ 539938 h 2216577"/>
              <a:gd name="connsiteX4" fmla="*/ 932841 w 1607763"/>
              <a:gd name="connsiteY4" fmla="*/ 839221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12183 w 1607763"/>
              <a:gd name="connsiteY2" fmla="*/ 482359 h 2216577"/>
              <a:gd name="connsiteX3" fmla="*/ 547180 w 1607763"/>
              <a:gd name="connsiteY3" fmla="*/ 539938 h 2216577"/>
              <a:gd name="connsiteX4" fmla="*/ 551191 w 1607763"/>
              <a:gd name="connsiteY4" fmla="*/ 550717 h 2216577"/>
              <a:gd name="connsiteX5" fmla="*/ 932841 w 1607763"/>
              <a:gd name="connsiteY5" fmla="*/ 839221 h 2216577"/>
              <a:gd name="connsiteX6" fmla="*/ 1261132 w 1607763"/>
              <a:gd name="connsiteY6" fmla="*/ 1176870 h 2216577"/>
              <a:gd name="connsiteX7" fmla="*/ 1348790 w 1607763"/>
              <a:gd name="connsiteY7" fmla="*/ 1400124 h 2216577"/>
              <a:gd name="connsiteX8" fmla="*/ 1523017 w 1607763"/>
              <a:gd name="connsiteY8" fmla="*/ 1694788 h 2216577"/>
              <a:gd name="connsiteX9" fmla="*/ 1533017 w 1607763"/>
              <a:gd name="connsiteY9" fmla="*/ 1754376 h 2216577"/>
              <a:gd name="connsiteX10" fmla="*/ 1481313 w 1607763"/>
              <a:gd name="connsiteY10" fmla="*/ 1897021 h 2216577"/>
              <a:gd name="connsiteX11" fmla="*/ 1535349 w 1607763"/>
              <a:gd name="connsiteY11" fmla="*/ 2012549 h 2216577"/>
              <a:gd name="connsiteX12" fmla="*/ 1558713 w 1607763"/>
              <a:gd name="connsiteY12" fmla="*/ 2105631 h 2216577"/>
              <a:gd name="connsiteX13" fmla="*/ 1607763 w 1607763"/>
              <a:gd name="connsiteY13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366224 w 1607763"/>
              <a:gd name="connsiteY2" fmla="*/ 396929 h 2216577"/>
              <a:gd name="connsiteX3" fmla="*/ 412183 w 1607763"/>
              <a:gd name="connsiteY3" fmla="*/ 482359 h 2216577"/>
              <a:gd name="connsiteX4" fmla="*/ 547180 w 1607763"/>
              <a:gd name="connsiteY4" fmla="*/ 539938 h 2216577"/>
              <a:gd name="connsiteX5" fmla="*/ 551191 w 1607763"/>
              <a:gd name="connsiteY5" fmla="*/ 550717 h 2216577"/>
              <a:gd name="connsiteX6" fmla="*/ 932841 w 1607763"/>
              <a:gd name="connsiteY6" fmla="*/ 839221 h 2216577"/>
              <a:gd name="connsiteX7" fmla="*/ 1261132 w 1607763"/>
              <a:gd name="connsiteY7" fmla="*/ 1176870 h 2216577"/>
              <a:gd name="connsiteX8" fmla="*/ 1348790 w 1607763"/>
              <a:gd name="connsiteY8" fmla="*/ 1400124 h 2216577"/>
              <a:gd name="connsiteX9" fmla="*/ 1523017 w 1607763"/>
              <a:gd name="connsiteY9" fmla="*/ 1694788 h 2216577"/>
              <a:gd name="connsiteX10" fmla="*/ 1533017 w 1607763"/>
              <a:gd name="connsiteY10" fmla="*/ 1754376 h 2216577"/>
              <a:gd name="connsiteX11" fmla="*/ 1481313 w 1607763"/>
              <a:gd name="connsiteY11" fmla="*/ 1897021 h 2216577"/>
              <a:gd name="connsiteX12" fmla="*/ 1535349 w 1607763"/>
              <a:gd name="connsiteY12" fmla="*/ 2012549 h 2216577"/>
              <a:gd name="connsiteX13" fmla="*/ 1558713 w 1607763"/>
              <a:gd name="connsiteY13" fmla="*/ 2105631 h 2216577"/>
              <a:gd name="connsiteX14" fmla="*/ 1607763 w 1607763"/>
              <a:gd name="connsiteY14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235893 w 1607763"/>
              <a:gd name="connsiteY2" fmla="*/ 264951 h 2216577"/>
              <a:gd name="connsiteX3" fmla="*/ 366224 w 1607763"/>
              <a:gd name="connsiteY3" fmla="*/ 396929 h 2216577"/>
              <a:gd name="connsiteX4" fmla="*/ 412183 w 1607763"/>
              <a:gd name="connsiteY4" fmla="*/ 482359 h 2216577"/>
              <a:gd name="connsiteX5" fmla="*/ 547180 w 1607763"/>
              <a:gd name="connsiteY5" fmla="*/ 539938 h 2216577"/>
              <a:gd name="connsiteX6" fmla="*/ 551191 w 1607763"/>
              <a:gd name="connsiteY6" fmla="*/ 550717 h 2216577"/>
              <a:gd name="connsiteX7" fmla="*/ 932841 w 1607763"/>
              <a:gd name="connsiteY7" fmla="*/ 839221 h 2216577"/>
              <a:gd name="connsiteX8" fmla="*/ 1261132 w 1607763"/>
              <a:gd name="connsiteY8" fmla="*/ 1176870 h 2216577"/>
              <a:gd name="connsiteX9" fmla="*/ 1348790 w 1607763"/>
              <a:gd name="connsiteY9" fmla="*/ 1400124 h 2216577"/>
              <a:gd name="connsiteX10" fmla="*/ 1523017 w 1607763"/>
              <a:gd name="connsiteY10" fmla="*/ 1694788 h 2216577"/>
              <a:gd name="connsiteX11" fmla="*/ 1533017 w 1607763"/>
              <a:gd name="connsiteY11" fmla="*/ 1754376 h 2216577"/>
              <a:gd name="connsiteX12" fmla="*/ 1481313 w 1607763"/>
              <a:gd name="connsiteY12" fmla="*/ 1897021 h 2216577"/>
              <a:gd name="connsiteX13" fmla="*/ 1535349 w 1607763"/>
              <a:gd name="connsiteY13" fmla="*/ 2012549 h 2216577"/>
              <a:gd name="connsiteX14" fmla="*/ 1558713 w 1607763"/>
              <a:gd name="connsiteY14" fmla="*/ 2105631 h 2216577"/>
              <a:gd name="connsiteX15" fmla="*/ 1607763 w 1607763"/>
              <a:gd name="connsiteY15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235893 w 1607763"/>
              <a:gd name="connsiteY2" fmla="*/ 264951 h 2216577"/>
              <a:gd name="connsiteX3" fmla="*/ 366224 w 1607763"/>
              <a:gd name="connsiteY3" fmla="*/ 396929 h 2216577"/>
              <a:gd name="connsiteX4" fmla="*/ 412183 w 1607763"/>
              <a:gd name="connsiteY4" fmla="*/ 482359 h 2216577"/>
              <a:gd name="connsiteX5" fmla="*/ 547180 w 1607763"/>
              <a:gd name="connsiteY5" fmla="*/ 539938 h 2216577"/>
              <a:gd name="connsiteX6" fmla="*/ 932841 w 1607763"/>
              <a:gd name="connsiteY6" fmla="*/ 839221 h 2216577"/>
              <a:gd name="connsiteX7" fmla="*/ 1261132 w 1607763"/>
              <a:gd name="connsiteY7" fmla="*/ 1176870 h 2216577"/>
              <a:gd name="connsiteX8" fmla="*/ 1348790 w 1607763"/>
              <a:gd name="connsiteY8" fmla="*/ 1400124 h 2216577"/>
              <a:gd name="connsiteX9" fmla="*/ 1523017 w 1607763"/>
              <a:gd name="connsiteY9" fmla="*/ 1694788 h 2216577"/>
              <a:gd name="connsiteX10" fmla="*/ 1533017 w 1607763"/>
              <a:gd name="connsiteY10" fmla="*/ 1754376 h 2216577"/>
              <a:gd name="connsiteX11" fmla="*/ 1481313 w 1607763"/>
              <a:gd name="connsiteY11" fmla="*/ 1897021 h 2216577"/>
              <a:gd name="connsiteX12" fmla="*/ 1535349 w 1607763"/>
              <a:gd name="connsiteY12" fmla="*/ 2012549 h 2216577"/>
              <a:gd name="connsiteX13" fmla="*/ 1558713 w 1607763"/>
              <a:gd name="connsiteY13" fmla="*/ 2105631 h 2216577"/>
              <a:gd name="connsiteX14" fmla="*/ 1607763 w 1607763"/>
              <a:gd name="connsiteY14" fmla="*/ 2216577 h 2216577"/>
              <a:gd name="connsiteX0" fmla="*/ 0 w 1558712"/>
              <a:gd name="connsiteY0" fmla="*/ 0 h 2105628"/>
              <a:gd name="connsiteX1" fmla="*/ 169826 w 1558712"/>
              <a:gd name="connsiteY1" fmla="*/ 164208 h 2105628"/>
              <a:gd name="connsiteX2" fmla="*/ 235893 w 1558712"/>
              <a:gd name="connsiteY2" fmla="*/ 264951 h 2105628"/>
              <a:gd name="connsiteX3" fmla="*/ 366224 w 1558712"/>
              <a:gd name="connsiteY3" fmla="*/ 396929 h 2105628"/>
              <a:gd name="connsiteX4" fmla="*/ 412183 w 1558712"/>
              <a:gd name="connsiteY4" fmla="*/ 482359 h 2105628"/>
              <a:gd name="connsiteX5" fmla="*/ 547180 w 1558712"/>
              <a:gd name="connsiteY5" fmla="*/ 539938 h 2105628"/>
              <a:gd name="connsiteX6" fmla="*/ 932841 w 1558712"/>
              <a:gd name="connsiteY6" fmla="*/ 839221 h 2105628"/>
              <a:gd name="connsiteX7" fmla="*/ 1261132 w 1558712"/>
              <a:gd name="connsiteY7" fmla="*/ 1176870 h 2105628"/>
              <a:gd name="connsiteX8" fmla="*/ 1348790 w 1558712"/>
              <a:gd name="connsiteY8" fmla="*/ 1400124 h 2105628"/>
              <a:gd name="connsiteX9" fmla="*/ 1523017 w 1558712"/>
              <a:gd name="connsiteY9" fmla="*/ 1694788 h 2105628"/>
              <a:gd name="connsiteX10" fmla="*/ 1533017 w 1558712"/>
              <a:gd name="connsiteY10" fmla="*/ 1754376 h 2105628"/>
              <a:gd name="connsiteX11" fmla="*/ 1481313 w 1558712"/>
              <a:gd name="connsiteY11" fmla="*/ 1897021 h 2105628"/>
              <a:gd name="connsiteX12" fmla="*/ 1535349 w 1558712"/>
              <a:gd name="connsiteY12" fmla="*/ 2012549 h 2105628"/>
              <a:gd name="connsiteX13" fmla="*/ 1558713 w 1558712"/>
              <a:gd name="connsiteY13" fmla="*/ 2105631 h 2105628"/>
              <a:gd name="connsiteX0" fmla="*/ 0 w 1558712"/>
              <a:gd name="connsiteY0" fmla="*/ 0 h 2105634"/>
              <a:gd name="connsiteX1" fmla="*/ 169826 w 1558712"/>
              <a:gd name="connsiteY1" fmla="*/ 164208 h 2105634"/>
              <a:gd name="connsiteX2" fmla="*/ 235893 w 1558712"/>
              <a:gd name="connsiteY2" fmla="*/ 264951 h 2105634"/>
              <a:gd name="connsiteX3" fmla="*/ 366224 w 1558712"/>
              <a:gd name="connsiteY3" fmla="*/ 396929 h 2105634"/>
              <a:gd name="connsiteX4" fmla="*/ 412183 w 1558712"/>
              <a:gd name="connsiteY4" fmla="*/ 482359 h 2105634"/>
              <a:gd name="connsiteX5" fmla="*/ 547180 w 1558712"/>
              <a:gd name="connsiteY5" fmla="*/ 539938 h 2105634"/>
              <a:gd name="connsiteX6" fmla="*/ 932841 w 1558712"/>
              <a:gd name="connsiteY6" fmla="*/ 839221 h 2105634"/>
              <a:gd name="connsiteX7" fmla="*/ 1261132 w 1558712"/>
              <a:gd name="connsiteY7" fmla="*/ 1176870 h 2105634"/>
              <a:gd name="connsiteX8" fmla="*/ 1348790 w 1558712"/>
              <a:gd name="connsiteY8" fmla="*/ 1400124 h 2105634"/>
              <a:gd name="connsiteX9" fmla="*/ 1523017 w 1558712"/>
              <a:gd name="connsiteY9" fmla="*/ 1694788 h 2105634"/>
              <a:gd name="connsiteX10" fmla="*/ 1481313 w 1558712"/>
              <a:gd name="connsiteY10" fmla="*/ 1897021 h 2105634"/>
              <a:gd name="connsiteX11" fmla="*/ 1535349 w 1558712"/>
              <a:gd name="connsiteY11" fmla="*/ 2012549 h 2105634"/>
              <a:gd name="connsiteX12" fmla="*/ 1558713 w 1558712"/>
              <a:gd name="connsiteY12" fmla="*/ 2105631 h 2105634"/>
              <a:gd name="connsiteX0" fmla="*/ 0 w 1558712"/>
              <a:gd name="connsiteY0" fmla="*/ 0 h 2105628"/>
              <a:gd name="connsiteX1" fmla="*/ 169826 w 1558712"/>
              <a:gd name="connsiteY1" fmla="*/ 164208 h 2105628"/>
              <a:gd name="connsiteX2" fmla="*/ 235893 w 1558712"/>
              <a:gd name="connsiteY2" fmla="*/ 264951 h 2105628"/>
              <a:gd name="connsiteX3" fmla="*/ 366224 w 1558712"/>
              <a:gd name="connsiteY3" fmla="*/ 396929 h 2105628"/>
              <a:gd name="connsiteX4" fmla="*/ 412183 w 1558712"/>
              <a:gd name="connsiteY4" fmla="*/ 482359 h 2105628"/>
              <a:gd name="connsiteX5" fmla="*/ 547180 w 1558712"/>
              <a:gd name="connsiteY5" fmla="*/ 539938 h 2105628"/>
              <a:gd name="connsiteX6" fmla="*/ 932841 w 1558712"/>
              <a:gd name="connsiteY6" fmla="*/ 839221 h 2105628"/>
              <a:gd name="connsiteX7" fmla="*/ 1261132 w 1558712"/>
              <a:gd name="connsiteY7" fmla="*/ 1176870 h 2105628"/>
              <a:gd name="connsiteX8" fmla="*/ 1348790 w 1558712"/>
              <a:gd name="connsiteY8" fmla="*/ 1400124 h 2105628"/>
              <a:gd name="connsiteX9" fmla="*/ 1481313 w 1558712"/>
              <a:gd name="connsiteY9" fmla="*/ 1897021 h 2105628"/>
              <a:gd name="connsiteX10" fmla="*/ 1535349 w 1558712"/>
              <a:gd name="connsiteY10" fmla="*/ 2012549 h 2105628"/>
              <a:gd name="connsiteX11" fmla="*/ 1558713 w 1558712"/>
              <a:gd name="connsiteY11" fmla="*/ 2105631 h 2105628"/>
              <a:gd name="connsiteX0" fmla="*/ 0 w 1558712"/>
              <a:gd name="connsiteY0" fmla="*/ 0 h 2178147"/>
              <a:gd name="connsiteX1" fmla="*/ 169826 w 1558712"/>
              <a:gd name="connsiteY1" fmla="*/ 164208 h 2178147"/>
              <a:gd name="connsiteX2" fmla="*/ 235893 w 1558712"/>
              <a:gd name="connsiteY2" fmla="*/ 264951 h 2178147"/>
              <a:gd name="connsiteX3" fmla="*/ 366224 w 1558712"/>
              <a:gd name="connsiteY3" fmla="*/ 396929 h 2178147"/>
              <a:gd name="connsiteX4" fmla="*/ 412183 w 1558712"/>
              <a:gd name="connsiteY4" fmla="*/ 482359 h 2178147"/>
              <a:gd name="connsiteX5" fmla="*/ 547180 w 1558712"/>
              <a:gd name="connsiteY5" fmla="*/ 539938 h 2178147"/>
              <a:gd name="connsiteX6" fmla="*/ 932841 w 1558712"/>
              <a:gd name="connsiteY6" fmla="*/ 839221 h 2178147"/>
              <a:gd name="connsiteX7" fmla="*/ 1261132 w 1558712"/>
              <a:gd name="connsiteY7" fmla="*/ 1176870 h 2178147"/>
              <a:gd name="connsiteX8" fmla="*/ 1348790 w 1558712"/>
              <a:gd name="connsiteY8" fmla="*/ 1400124 h 2178147"/>
              <a:gd name="connsiteX9" fmla="*/ 1321438 w 1558712"/>
              <a:gd name="connsiteY9" fmla="*/ 2173150 h 2178147"/>
              <a:gd name="connsiteX10" fmla="*/ 1535349 w 1558712"/>
              <a:gd name="connsiteY10" fmla="*/ 2012549 h 2178147"/>
              <a:gd name="connsiteX11" fmla="*/ 1558713 w 1558712"/>
              <a:gd name="connsiteY11" fmla="*/ 2105631 h 2178147"/>
              <a:gd name="connsiteX0" fmla="*/ 0 w 1535350"/>
              <a:gd name="connsiteY0" fmla="*/ 0 h 2178147"/>
              <a:gd name="connsiteX1" fmla="*/ 169826 w 1535350"/>
              <a:gd name="connsiteY1" fmla="*/ 164208 h 2178147"/>
              <a:gd name="connsiteX2" fmla="*/ 235893 w 1535350"/>
              <a:gd name="connsiteY2" fmla="*/ 264951 h 2178147"/>
              <a:gd name="connsiteX3" fmla="*/ 366224 w 1535350"/>
              <a:gd name="connsiteY3" fmla="*/ 396929 h 2178147"/>
              <a:gd name="connsiteX4" fmla="*/ 412183 w 1535350"/>
              <a:gd name="connsiteY4" fmla="*/ 482359 h 2178147"/>
              <a:gd name="connsiteX5" fmla="*/ 547180 w 1535350"/>
              <a:gd name="connsiteY5" fmla="*/ 539938 h 2178147"/>
              <a:gd name="connsiteX6" fmla="*/ 932841 w 1535350"/>
              <a:gd name="connsiteY6" fmla="*/ 839221 h 2178147"/>
              <a:gd name="connsiteX7" fmla="*/ 1261132 w 1535350"/>
              <a:gd name="connsiteY7" fmla="*/ 1176870 h 2178147"/>
              <a:gd name="connsiteX8" fmla="*/ 1348790 w 1535350"/>
              <a:gd name="connsiteY8" fmla="*/ 1400124 h 2178147"/>
              <a:gd name="connsiteX9" fmla="*/ 1321438 w 1535350"/>
              <a:gd name="connsiteY9" fmla="*/ 2173150 h 2178147"/>
              <a:gd name="connsiteX10" fmla="*/ 1535349 w 1535350"/>
              <a:gd name="connsiteY10" fmla="*/ 2012549 h 2178147"/>
              <a:gd name="connsiteX0" fmla="*/ 0 w 1349808"/>
              <a:gd name="connsiteY0" fmla="*/ 0 h 2173149"/>
              <a:gd name="connsiteX1" fmla="*/ 169826 w 1349808"/>
              <a:gd name="connsiteY1" fmla="*/ 164208 h 2173149"/>
              <a:gd name="connsiteX2" fmla="*/ 235893 w 1349808"/>
              <a:gd name="connsiteY2" fmla="*/ 264951 h 2173149"/>
              <a:gd name="connsiteX3" fmla="*/ 366224 w 1349808"/>
              <a:gd name="connsiteY3" fmla="*/ 396929 h 2173149"/>
              <a:gd name="connsiteX4" fmla="*/ 412183 w 1349808"/>
              <a:gd name="connsiteY4" fmla="*/ 482359 h 2173149"/>
              <a:gd name="connsiteX5" fmla="*/ 547180 w 1349808"/>
              <a:gd name="connsiteY5" fmla="*/ 539938 h 2173149"/>
              <a:gd name="connsiteX6" fmla="*/ 932841 w 1349808"/>
              <a:gd name="connsiteY6" fmla="*/ 839221 h 2173149"/>
              <a:gd name="connsiteX7" fmla="*/ 1261132 w 1349808"/>
              <a:gd name="connsiteY7" fmla="*/ 1176870 h 2173149"/>
              <a:gd name="connsiteX8" fmla="*/ 1348790 w 1349808"/>
              <a:gd name="connsiteY8" fmla="*/ 1400124 h 2173149"/>
              <a:gd name="connsiteX9" fmla="*/ 1321438 w 134980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66224 w 1321438"/>
              <a:gd name="connsiteY3" fmla="*/ 396929 h 2173149"/>
              <a:gd name="connsiteX4" fmla="*/ 412183 w 1321438"/>
              <a:gd name="connsiteY4" fmla="*/ 482359 h 2173149"/>
              <a:gd name="connsiteX5" fmla="*/ 547180 w 1321438"/>
              <a:gd name="connsiteY5" fmla="*/ 539938 h 2173149"/>
              <a:gd name="connsiteX6" fmla="*/ 932841 w 1321438"/>
              <a:gd name="connsiteY6" fmla="*/ 839221 h 2173149"/>
              <a:gd name="connsiteX7" fmla="*/ 1261132 w 1321438"/>
              <a:gd name="connsiteY7" fmla="*/ 1176870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66224 w 1321438"/>
              <a:gd name="connsiteY3" fmla="*/ 396929 h 2173149"/>
              <a:gd name="connsiteX4" fmla="*/ 412183 w 1321438"/>
              <a:gd name="connsiteY4" fmla="*/ 482359 h 2173149"/>
              <a:gd name="connsiteX5" fmla="*/ 547180 w 1321438"/>
              <a:gd name="connsiteY5" fmla="*/ 539938 h 2173149"/>
              <a:gd name="connsiteX6" fmla="*/ 932841 w 1321438"/>
              <a:gd name="connsiteY6" fmla="*/ 839221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66224 w 1321438"/>
              <a:gd name="connsiteY3" fmla="*/ 396929 h 2173149"/>
              <a:gd name="connsiteX4" fmla="*/ 412183 w 1321438"/>
              <a:gd name="connsiteY4" fmla="*/ 482359 h 2173149"/>
              <a:gd name="connsiteX5" fmla="*/ 547180 w 1321438"/>
              <a:gd name="connsiteY5" fmla="*/ 539938 h 2173149"/>
              <a:gd name="connsiteX6" fmla="*/ 612962 w 1321438"/>
              <a:gd name="connsiteY6" fmla="*/ 932888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66224 w 1321438"/>
              <a:gd name="connsiteY3" fmla="*/ 396929 h 2173149"/>
              <a:gd name="connsiteX4" fmla="*/ 412183 w 1321438"/>
              <a:gd name="connsiteY4" fmla="*/ 482359 h 2173149"/>
              <a:gd name="connsiteX5" fmla="*/ 463333 w 1321438"/>
              <a:gd name="connsiteY5" fmla="*/ 607488 h 2173149"/>
              <a:gd name="connsiteX6" fmla="*/ 612962 w 1321438"/>
              <a:gd name="connsiteY6" fmla="*/ 932888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21795 w 1321438"/>
              <a:gd name="connsiteY3" fmla="*/ 409937 h 2173149"/>
              <a:gd name="connsiteX4" fmla="*/ 412183 w 1321438"/>
              <a:gd name="connsiteY4" fmla="*/ 482359 h 2173149"/>
              <a:gd name="connsiteX5" fmla="*/ 463333 w 1321438"/>
              <a:gd name="connsiteY5" fmla="*/ 607488 h 2173149"/>
              <a:gd name="connsiteX6" fmla="*/ 612962 w 1321438"/>
              <a:gd name="connsiteY6" fmla="*/ 932888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09235 w 1321438"/>
              <a:gd name="connsiteY2" fmla="*/ 272754 h 2173149"/>
              <a:gd name="connsiteX3" fmla="*/ 321795 w 1321438"/>
              <a:gd name="connsiteY3" fmla="*/ 409937 h 2173149"/>
              <a:gd name="connsiteX4" fmla="*/ 412183 w 1321438"/>
              <a:gd name="connsiteY4" fmla="*/ 482359 h 2173149"/>
              <a:gd name="connsiteX5" fmla="*/ 463333 w 1321438"/>
              <a:gd name="connsiteY5" fmla="*/ 607488 h 2173149"/>
              <a:gd name="connsiteX6" fmla="*/ 612962 w 1321438"/>
              <a:gd name="connsiteY6" fmla="*/ 932888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-2 w 1309751"/>
              <a:gd name="connsiteY0" fmla="*/ 1 h 2076255"/>
              <a:gd name="connsiteX1" fmla="*/ 158139 w 1309751"/>
              <a:gd name="connsiteY1" fmla="*/ 67314 h 2076255"/>
              <a:gd name="connsiteX2" fmla="*/ 197548 w 1309751"/>
              <a:gd name="connsiteY2" fmla="*/ 175860 h 2076255"/>
              <a:gd name="connsiteX3" fmla="*/ 310108 w 1309751"/>
              <a:gd name="connsiteY3" fmla="*/ 313043 h 2076255"/>
              <a:gd name="connsiteX4" fmla="*/ 400496 w 1309751"/>
              <a:gd name="connsiteY4" fmla="*/ 385465 h 2076255"/>
              <a:gd name="connsiteX5" fmla="*/ 451646 w 1309751"/>
              <a:gd name="connsiteY5" fmla="*/ 510594 h 2076255"/>
              <a:gd name="connsiteX6" fmla="*/ 601275 w 1309751"/>
              <a:gd name="connsiteY6" fmla="*/ 835994 h 2076255"/>
              <a:gd name="connsiteX7" fmla="*/ 975129 w 1309751"/>
              <a:gd name="connsiteY7" fmla="*/ 1246291 h 2076255"/>
              <a:gd name="connsiteX8" fmla="*/ 1165001 w 1309751"/>
              <a:gd name="connsiteY8" fmla="*/ 1554269 h 2076255"/>
              <a:gd name="connsiteX9" fmla="*/ 1309751 w 1309751"/>
              <a:gd name="connsiteY9" fmla="*/ 2076256 h 2076255"/>
              <a:gd name="connsiteX0" fmla="*/ 2 w 1309755"/>
              <a:gd name="connsiteY0" fmla="*/ 1 h 2076255"/>
              <a:gd name="connsiteX1" fmla="*/ 158143 w 1309755"/>
              <a:gd name="connsiteY1" fmla="*/ 67314 h 2076255"/>
              <a:gd name="connsiteX2" fmla="*/ 197552 w 1309755"/>
              <a:gd name="connsiteY2" fmla="*/ 175860 h 2076255"/>
              <a:gd name="connsiteX3" fmla="*/ 310112 w 1309755"/>
              <a:gd name="connsiteY3" fmla="*/ 313043 h 2076255"/>
              <a:gd name="connsiteX4" fmla="*/ 400500 w 1309755"/>
              <a:gd name="connsiteY4" fmla="*/ 385465 h 2076255"/>
              <a:gd name="connsiteX5" fmla="*/ 451650 w 1309755"/>
              <a:gd name="connsiteY5" fmla="*/ 510594 h 2076255"/>
              <a:gd name="connsiteX6" fmla="*/ 601279 w 1309755"/>
              <a:gd name="connsiteY6" fmla="*/ 835994 h 2076255"/>
              <a:gd name="connsiteX7" fmla="*/ 1165005 w 1309755"/>
              <a:gd name="connsiteY7" fmla="*/ 1554269 h 2076255"/>
              <a:gd name="connsiteX8" fmla="*/ 1309755 w 1309755"/>
              <a:gd name="connsiteY8" fmla="*/ 2076256 h 2076255"/>
              <a:gd name="connsiteX0" fmla="*/ -2 w 1309751"/>
              <a:gd name="connsiteY0" fmla="*/ 1 h 2076255"/>
              <a:gd name="connsiteX1" fmla="*/ 158139 w 1309751"/>
              <a:gd name="connsiteY1" fmla="*/ 67314 h 2076255"/>
              <a:gd name="connsiteX2" fmla="*/ 197548 w 1309751"/>
              <a:gd name="connsiteY2" fmla="*/ 175860 h 2076255"/>
              <a:gd name="connsiteX3" fmla="*/ 310108 w 1309751"/>
              <a:gd name="connsiteY3" fmla="*/ 313043 h 2076255"/>
              <a:gd name="connsiteX4" fmla="*/ 400496 w 1309751"/>
              <a:gd name="connsiteY4" fmla="*/ 385465 h 2076255"/>
              <a:gd name="connsiteX5" fmla="*/ 451646 w 1309751"/>
              <a:gd name="connsiteY5" fmla="*/ 510594 h 2076255"/>
              <a:gd name="connsiteX6" fmla="*/ 1165001 w 1309751"/>
              <a:gd name="connsiteY6" fmla="*/ 1554269 h 2076255"/>
              <a:gd name="connsiteX7" fmla="*/ 1309751 w 1309751"/>
              <a:gd name="connsiteY7" fmla="*/ 2076256 h 2076255"/>
              <a:gd name="connsiteX0" fmla="*/ 2 w 1309755"/>
              <a:gd name="connsiteY0" fmla="*/ 1 h 2076255"/>
              <a:gd name="connsiteX1" fmla="*/ 158143 w 1309755"/>
              <a:gd name="connsiteY1" fmla="*/ 67314 h 2076255"/>
              <a:gd name="connsiteX2" fmla="*/ 197552 w 1309755"/>
              <a:gd name="connsiteY2" fmla="*/ 175860 h 2076255"/>
              <a:gd name="connsiteX3" fmla="*/ 310112 w 1309755"/>
              <a:gd name="connsiteY3" fmla="*/ 313043 h 2076255"/>
              <a:gd name="connsiteX4" fmla="*/ 400500 w 1309755"/>
              <a:gd name="connsiteY4" fmla="*/ 385465 h 2076255"/>
              <a:gd name="connsiteX5" fmla="*/ 1165005 w 1309755"/>
              <a:gd name="connsiteY5" fmla="*/ 1554269 h 2076255"/>
              <a:gd name="connsiteX6" fmla="*/ 1309755 w 1309755"/>
              <a:gd name="connsiteY6" fmla="*/ 2076256 h 2076255"/>
              <a:gd name="connsiteX0" fmla="*/ -2 w 1309751"/>
              <a:gd name="connsiteY0" fmla="*/ 1 h 2076255"/>
              <a:gd name="connsiteX1" fmla="*/ 158139 w 1309751"/>
              <a:gd name="connsiteY1" fmla="*/ 67314 h 2076255"/>
              <a:gd name="connsiteX2" fmla="*/ 197548 w 1309751"/>
              <a:gd name="connsiteY2" fmla="*/ 175860 h 2076255"/>
              <a:gd name="connsiteX3" fmla="*/ 310108 w 1309751"/>
              <a:gd name="connsiteY3" fmla="*/ 313043 h 2076255"/>
              <a:gd name="connsiteX4" fmla="*/ 1165001 w 1309751"/>
              <a:gd name="connsiteY4" fmla="*/ 1554269 h 2076255"/>
              <a:gd name="connsiteX5" fmla="*/ 1309751 w 1309751"/>
              <a:gd name="connsiteY5" fmla="*/ 2076256 h 2076255"/>
              <a:gd name="connsiteX0" fmla="*/ 2 w 1309755"/>
              <a:gd name="connsiteY0" fmla="*/ 1 h 2076255"/>
              <a:gd name="connsiteX1" fmla="*/ 158143 w 1309755"/>
              <a:gd name="connsiteY1" fmla="*/ 67314 h 2076255"/>
              <a:gd name="connsiteX2" fmla="*/ 197552 w 1309755"/>
              <a:gd name="connsiteY2" fmla="*/ 175860 h 2076255"/>
              <a:gd name="connsiteX3" fmla="*/ 1165005 w 1309755"/>
              <a:gd name="connsiteY3" fmla="*/ 1554269 h 2076255"/>
              <a:gd name="connsiteX4" fmla="*/ 1309755 w 1309755"/>
              <a:gd name="connsiteY4" fmla="*/ 2076256 h 2076255"/>
              <a:gd name="connsiteX0" fmla="*/ -2 w 1309751"/>
              <a:gd name="connsiteY0" fmla="*/ 1 h 2076255"/>
              <a:gd name="connsiteX1" fmla="*/ 158139 w 1309751"/>
              <a:gd name="connsiteY1" fmla="*/ 67314 h 2076255"/>
              <a:gd name="connsiteX2" fmla="*/ 1165001 w 1309751"/>
              <a:gd name="connsiteY2" fmla="*/ 1554269 h 2076255"/>
              <a:gd name="connsiteX3" fmla="*/ 1309751 w 1309751"/>
              <a:gd name="connsiteY3" fmla="*/ 2076256 h 2076255"/>
              <a:gd name="connsiteX0" fmla="*/ 2 w 1309755"/>
              <a:gd name="connsiteY0" fmla="*/ 1 h 2076255"/>
              <a:gd name="connsiteX1" fmla="*/ 1165005 w 1309755"/>
              <a:gd name="connsiteY1" fmla="*/ 1554269 h 2076255"/>
              <a:gd name="connsiteX2" fmla="*/ 1309755 w 1309755"/>
              <a:gd name="connsiteY2" fmla="*/ 2076256 h 2076255"/>
              <a:gd name="connsiteX0" fmla="*/ -2 w 1309751"/>
              <a:gd name="connsiteY0" fmla="*/ 1 h 2076255"/>
              <a:gd name="connsiteX1" fmla="*/ 1309751 w 1309751"/>
              <a:gd name="connsiteY1" fmla="*/ 2076256 h 2076255"/>
              <a:gd name="connsiteX0" fmla="*/ -2 w 1125113"/>
              <a:gd name="connsiteY0" fmla="*/ -3 h 1155754"/>
              <a:gd name="connsiteX1" fmla="*/ 1125113 w 1125113"/>
              <a:gd name="connsiteY1" fmla="*/ 1155755 h 1155754"/>
              <a:gd name="connsiteX0" fmla="*/ 2 w 361655"/>
              <a:gd name="connsiteY0" fmla="*/ 139870 h 139867"/>
              <a:gd name="connsiteX1" fmla="*/ 361656 w 361655"/>
              <a:gd name="connsiteY1" fmla="*/ -1 h 139867"/>
              <a:gd name="connsiteX0" fmla="*/ -2 w 290568"/>
              <a:gd name="connsiteY0" fmla="*/ 119055 h 119058"/>
              <a:gd name="connsiteX1" fmla="*/ 290566 w 290568"/>
              <a:gd name="connsiteY1" fmla="*/ 1 h 119058"/>
              <a:gd name="connsiteX0" fmla="*/ -1 w 859364"/>
              <a:gd name="connsiteY0" fmla="*/ 1 h 173021"/>
              <a:gd name="connsiteX1" fmla="*/ 859366 w 859364"/>
              <a:gd name="connsiteY1" fmla="*/ 173022 h 173021"/>
              <a:gd name="connsiteX0" fmla="*/ -1 w 874995"/>
              <a:gd name="connsiteY0" fmla="*/ 1 h 455080"/>
              <a:gd name="connsiteX1" fmla="*/ 874994 w 874995"/>
              <a:gd name="connsiteY1" fmla="*/ 455080 h 455080"/>
              <a:gd name="connsiteX0" fmla="*/ -1 w 874995"/>
              <a:gd name="connsiteY0" fmla="*/ 1 h 455080"/>
              <a:gd name="connsiteX1" fmla="*/ 293043 w 874995"/>
              <a:gd name="connsiteY1" fmla="*/ 157713 h 455080"/>
              <a:gd name="connsiteX2" fmla="*/ 874994 w 874995"/>
              <a:gd name="connsiteY2" fmla="*/ 455080 h 455080"/>
              <a:gd name="connsiteX0" fmla="*/ -1 w 874995"/>
              <a:gd name="connsiteY0" fmla="*/ 1 h 455080"/>
              <a:gd name="connsiteX1" fmla="*/ 318565 w 874995"/>
              <a:gd name="connsiteY1" fmla="*/ 64249 h 455080"/>
              <a:gd name="connsiteX2" fmla="*/ 874994 w 874995"/>
              <a:gd name="connsiteY2" fmla="*/ 455080 h 455080"/>
              <a:gd name="connsiteX0" fmla="*/ -1 w 874995"/>
              <a:gd name="connsiteY0" fmla="*/ 1 h 455080"/>
              <a:gd name="connsiteX1" fmla="*/ 318565 w 874995"/>
              <a:gd name="connsiteY1" fmla="*/ 64249 h 455080"/>
              <a:gd name="connsiteX2" fmla="*/ 685201 w 874995"/>
              <a:gd name="connsiteY2" fmla="*/ 358180 h 455080"/>
              <a:gd name="connsiteX3" fmla="*/ 874994 w 874995"/>
              <a:gd name="connsiteY3" fmla="*/ 455080 h 455080"/>
              <a:gd name="connsiteX0" fmla="*/ -1 w 957772"/>
              <a:gd name="connsiteY0" fmla="*/ 1 h 531171"/>
              <a:gd name="connsiteX1" fmla="*/ 318565 w 957772"/>
              <a:gd name="connsiteY1" fmla="*/ 64249 h 531171"/>
              <a:gd name="connsiteX2" fmla="*/ 685201 w 957772"/>
              <a:gd name="connsiteY2" fmla="*/ 358180 h 531171"/>
              <a:gd name="connsiteX3" fmla="*/ 957774 w 957772"/>
              <a:gd name="connsiteY3" fmla="*/ 531172 h 531171"/>
              <a:gd name="connsiteX0" fmla="*/ -1 w 957776"/>
              <a:gd name="connsiteY0" fmla="*/ 1 h 531171"/>
              <a:gd name="connsiteX1" fmla="*/ 318565 w 957776"/>
              <a:gd name="connsiteY1" fmla="*/ 64249 h 531171"/>
              <a:gd name="connsiteX2" fmla="*/ 771317 w 957776"/>
              <a:gd name="connsiteY2" fmla="*/ 461951 h 531171"/>
              <a:gd name="connsiteX3" fmla="*/ 957774 w 957776"/>
              <a:gd name="connsiteY3" fmla="*/ 531172 h 531171"/>
              <a:gd name="connsiteX0" fmla="*/ -1 w 957772"/>
              <a:gd name="connsiteY0" fmla="*/ 1 h 531171"/>
              <a:gd name="connsiteX1" fmla="*/ 245281 w 957772"/>
              <a:gd name="connsiteY1" fmla="*/ 143034 h 531171"/>
              <a:gd name="connsiteX2" fmla="*/ 771317 w 957772"/>
              <a:gd name="connsiteY2" fmla="*/ 461951 h 531171"/>
              <a:gd name="connsiteX3" fmla="*/ 957774 w 957772"/>
              <a:gd name="connsiteY3" fmla="*/ 531172 h 53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7772" h="531171">
                <a:moveTo>
                  <a:pt x="-1" y="1"/>
                </a:moveTo>
                <a:lnTo>
                  <a:pt x="245281" y="143034"/>
                </a:lnTo>
                <a:cubicBezTo>
                  <a:pt x="359481" y="202730"/>
                  <a:pt x="678579" y="396813"/>
                  <a:pt x="771317" y="461951"/>
                </a:cubicBezTo>
                <a:cubicBezTo>
                  <a:pt x="864055" y="527089"/>
                  <a:pt x="926142" y="515022"/>
                  <a:pt x="957774" y="531172"/>
                </a:cubicBezTo>
              </a:path>
            </a:pathLst>
          </a:custGeom>
          <a:ln w="44450">
            <a:solidFill>
              <a:srgbClr val="FFC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soft" dir="t"/>
          </a:scene3d>
          <a:sp3d extrusionH="50800" prstMaterial="matte">
            <a:extrusionClr>
              <a:srgbClr val="FFC000"/>
            </a:extrusionClr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ru-RU" b="1"/>
          </a:p>
        </p:txBody>
      </p:sp>
      <p:grpSp>
        <p:nvGrpSpPr>
          <p:cNvPr id="126" name="Группа 122"/>
          <p:cNvGrpSpPr/>
          <p:nvPr/>
        </p:nvGrpSpPr>
        <p:grpSpPr>
          <a:xfrm>
            <a:off x="6745331" y="5728056"/>
            <a:ext cx="1541720" cy="228835"/>
            <a:chOff x="4821187" y="5882442"/>
            <a:chExt cx="948159" cy="134109"/>
          </a:xfrm>
        </p:grpSpPr>
        <p:sp>
          <p:nvSpPr>
            <p:cNvPr id="141" name="TextBox 140"/>
            <p:cNvSpPr txBox="1"/>
            <p:nvPr/>
          </p:nvSpPr>
          <p:spPr bwMode="auto">
            <a:xfrm>
              <a:off x="4821187" y="5882442"/>
              <a:ext cx="838788" cy="13410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>
              <a:noAutofit/>
            </a:bodyPr>
            <a:lstStyle>
              <a:defPPr>
                <a:defRPr lang="ru-RU"/>
              </a:defPPr>
              <a:lvl1pPr algn="ctr">
                <a:defRPr sz="1200" b="1">
                  <a:solidFill>
                    <a:schemeClr val="bg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r"/>
              <a:r>
                <a:rPr lang="ru-RU" b="0" dirty="0" smtClean="0">
                  <a:solidFill>
                    <a:schemeClr val="tx1"/>
                  </a:solidFill>
                </a:rPr>
                <a:t>Владивосток</a:t>
              </a:r>
              <a:endParaRPr lang="ru-RU" b="0" dirty="0">
                <a:solidFill>
                  <a:schemeClr val="tx1"/>
                </a:solidFill>
              </a:endParaRPr>
            </a:p>
          </p:txBody>
        </p:sp>
        <p:sp>
          <p:nvSpPr>
            <p:cNvPr id="142" name="Овал 141"/>
            <p:cNvSpPr/>
            <p:nvPr/>
          </p:nvSpPr>
          <p:spPr bwMode="auto">
            <a:xfrm>
              <a:off x="5710975" y="5903356"/>
              <a:ext cx="58371" cy="58371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grpSp>
        <p:nvGrpSpPr>
          <p:cNvPr id="127" name="Группа 123"/>
          <p:cNvGrpSpPr/>
          <p:nvPr/>
        </p:nvGrpSpPr>
        <p:grpSpPr>
          <a:xfrm>
            <a:off x="7342741" y="3206507"/>
            <a:ext cx="1752331" cy="301532"/>
            <a:chOff x="4691661" y="5903356"/>
            <a:chExt cx="1077685" cy="176713"/>
          </a:xfrm>
        </p:grpSpPr>
        <p:sp>
          <p:nvSpPr>
            <p:cNvPr id="139" name="TextBox 138"/>
            <p:cNvSpPr txBox="1"/>
            <p:nvPr/>
          </p:nvSpPr>
          <p:spPr bwMode="auto">
            <a:xfrm>
              <a:off x="4691661" y="5945960"/>
              <a:ext cx="998427" cy="13410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>
              <a:noAutofit/>
            </a:bodyPr>
            <a:lstStyle>
              <a:defPPr>
                <a:defRPr lang="ru-RU"/>
              </a:defPPr>
              <a:lvl1pPr algn="ctr">
                <a:defRPr sz="1200" b="1">
                  <a:solidFill>
                    <a:schemeClr val="bg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r"/>
              <a:r>
                <a:rPr lang="ru-RU" b="0" dirty="0" smtClean="0">
                  <a:solidFill>
                    <a:schemeClr val="tx1"/>
                  </a:solidFill>
                </a:rPr>
                <a:t>Петропавловск</a:t>
              </a:r>
              <a:r>
                <a:rPr lang="en-US" b="0" dirty="0" smtClean="0">
                  <a:solidFill>
                    <a:schemeClr val="tx1"/>
                  </a:solidFill>
                </a:rPr>
                <a:t/>
              </a:r>
              <a:br>
                <a:rPr lang="en-US" b="0" dirty="0" smtClean="0">
                  <a:solidFill>
                    <a:schemeClr val="tx1"/>
                  </a:solidFill>
                </a:rPr>
              </a:br>
              <a:r>
                <a:rPr lang="ru-RU" b="0" dirty="0" smtClean="0">
                  <a:solidFill>
                    <a:schemeClr val="tx1"/>
                  </a:solidFill>
                </a:rPr>
                <a:t>Камчатский</a:t>
              </a:r>
              <a:endParaRPr lang="ru-RU" b="0" dirty="0">
                <a:solidFill>
                  <a:schemeClr val="tx1"/>
                </a:solidFill>
              </a:endParaRPr>
            </a:p>
          </p:txBody>
        </p:sp>
        <p:sp>
          <p:nvSpPr>
            <p:cNvPr id="140" name="Овал 139"/>
            <p:cNvSpPr/>
            <p:nvPr/>
          </p:nvSpPr>
          <p:spPr bwMode="auto">
            <a:xfrm>
              <a:off x="5710975" y="5903356"/>
              <a:ext cx="58371" cy="58371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128" name="Полилиния 127"/>
          <p:cNvSpPr/>
          <p:nvPr/>
        </p:nvSpPr>
        <p:spPr>
          <a:xfrm rot="638657">
            <a:off x="8170515" y="4235987"/>
            <a:ext cx="570136" cy="452428"/>
          </a:xfrm>
          <a:custGeom>
            <a:avLst/>
            <a:gdLst>
              <a:gd name="connsiteX0" fmla="*/ 0 w 2005541"/>
              <a:gd name="connsiteY0" fmla="*/ 4637 h 1928687"/>
              <a:gd name="connsiteX1" fmla="*/ 295275 w 2005541"/>
              <a:gd name="connsiteY1" fmla="*/ 33212 h 1928687"/>
              <a:gd name="connsiteX2" fmla="*/ 495300 w 2005541"/>
              <a:gd name="connsiteY2" fmla="*/ 252287 h 1928687"/>
              <a:gd name="connsiteX3" fmla="*/ 876300 w 2005541"/>
              <a:gd name="connsiteY3" fmla="*/ 557087 h 1928687"/>
              <a:gd name="connsiteX4" fmla="*/ 1038225 w 2005541"/>
              <a:gd name="connsiteY4" fmla="*/ 585662 h 1928687"/>
              <a:gd name="connsiteX5" fmla="*/ 1428750 w 2005541"/>
              <a:gd name="connsiteY5" fmla="*/ 861887 h 1928687"/>
              <a:gd name="connsiteX6" fmla="*/ 1781175 w 2005541"/>
              <a:gd name="connsiteY6" fmla="*/ 1280987 h 1928687"/>
              <a:gd name="connsiteX7" fmla="*/ 1990725 w 2005541"/>
              <a:gd name="connsiteY7" fmla="*/ 1814387 h 1928687"/>
              <a:gd name="connsiteX8" fmla="*/ 1971675 w 2005541"/>
              <a:gd name="connsiteY8" fmla="*/ 1928687 h 1928687"/>
              <a:gd name="connsiteX0" fmla="*/ 0 w 2401682"/>
              <a:gd name="connsiteY0" fmla="*/ 4637 h 4071812"/>
              <a:gd name="connsiteX1" fmla="*/ 295275 w 2401682"/>
              <a:gd name="connsiteY1" fmla="*/ 33212 h 4071812"/>
              <a:gd name="connsiteX2" fmla="*/ 495300 w 2401682"/>
              <a:gd name="connsiteY2" fmla="*/ 252287 h 4071812"/>
              <a:gd name="connsiteX3" fmla="*/ 876300 w 2401682"/>
              <a:gd name="connsiteY3" fmla="*/ 557087 h 4071812"/>
              <a:gd name="connsiteX4" fmla="*/ 1038225 w 2401682"/>
              <a:gd name="connsiteY4" fmla="*/ 585662 h 4071812"/>
              <a:gd name="connsiteX5" fmla="*/ 1428750 w 2401682"/>
              <a:gd name="connsiteY5" fmla="*/ 861887 h 4071812"/>
              <a:gd name="connsiteX6" fmla="*/ 1781175 w 2401682"/>
              <a:gd name="connsiteY6" fmla="*/ 1280987 h 4071812"/>
              <a:gd name="connsiteX7" fmla="*/ 1990725 w 2401682"/>
              <a:gd name="connsiteY7" fmla="*/ 1814387 h 4071812"/>
              <a:gd name="connsiteX8" fmla="*/ 2400300 w 2401682"/>
              <a:gd name="connsiteY8" fmla="*/ 4071812 h 4071812"/>
              <a:gd name="connsiteX0" fmla="*/ 0 w 2410163"/>
              <a:gd name="connsiteY0" fmla="*/ 4637 h 4071812"/>
              <a:gd name="connsiteX1" fmla="*/ 295275 w 2410163"/>
              <a:gd name="connsiteY1" fmla="*/ 33212 h 4071812"/>
              <a:gd name="connsiteX2" fmla="*/ 495300 w 2410163"/>
              <a:gd name="connsiteY2" fmla="*/ 252287 h 4071812"/>
              <a:gd name="connsiteX3" fmla="*/ 876300 w 2410163"/>
              <a:gd name="connsiteY3" fmla="*/ 557087 h 4071812"/>
              <a:gd name="connsiteX4" fmla="*/ 1038225 w 2410163"/>
              <a:gd name="connsiteY4" fmla="*/ 585662 h 4071812"/>
              <a:gd name="connsiteX5" fmla="*/ 1428750 w 2410163"/>
              <a:gd name="connsiteY5" fmla="*/ 861887 h 4071812"/>
              <a:gd name="connsiteX6" fmla="*/ 1781175 w 2410163"/>
              <a:gd name="connsiteY6" fmla="*/ 1280987 h 4071812"/>
              <a:gd name="connsiteX7" fmla="*/ 1990725 w 2410163"/>
              <a:gd name="connsiteY7" fmla="*/ 1814387 h 4071812"/>
              <a:gd name="connsiteX8" fmla="*/ 2371724 w 2410163"/>
              <a:gd name="connsiteY8" fmla="*/ 3814636 h 4071812"/>
              <a:gd name="connsiteX9" fmla="*/ 2400300 w 2410163"/>
              <a:gd name="connsiteY9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14549 w 2400300"/>
              <a:gd name="connsiteY8" fmla="*/ 3738436 h 4071812"/>
              <a:gd name="connsiteX9" fmla="*/ 2400300 w 2400300"/>
              <a:gd name="connsiteY9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095499 w 2400300"/>
              <a:gd name="connsiteY8" fmla="*/ 351936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209799 w 2400300"/>
              <a:gd name="connsiteY8" fmla="*/ 361461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209799 w 2400300"/>
              <a:gd name="connsiteY8" fmla="*/ 361461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209799 w 2400300"/>
              <a:gd name="connsiteY8" fmla="*/ 361461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90749 w 2400300"/>
              <a:gd name="connsiteY8" fmla="*/ 3328861 h 4071812"/>
              <a:gd name="connsiteX9" fmla="*/ 2209799 w 2400300"/>
              <a:gd name="connsiteY9" fmla="*/ 3614611 h 4071812"/>
              <a:gd name="connsiteX10" fmla="*/ 2114549 w 2400300"/>
              <a:gd name="connsiteY10" fmla="*/ 3738436 h 4071812"/>
              <a:gd name="connsiteX11" fmla="*/ 2400300 w 2400300"/>
              <a:gd name="connsiteY11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85949 w 2400300"/>
              <a:gd name="connsiteY8" fmla="*/ 3205036 h 4071812"/>
              <a:gd name="connsiteX9" fmla="*/ 2209799 w 2400300"/>
              <a:gd name="connsiteY9" fmla="*/ 3614611 h 4071812"/>
              <a:gd name="connsiteX10" fmla="*/ 2114549 w 2400300"/>
              <a:gd name="connsiteY10" fmla="*/ 3738436 h 4071812"/>
              <a:gd name="connsiteX11" fmla="*/ 2400300 w 2400300"/>
              <a:gd name="connsiteY11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85949 w 2400300"/>
              <a:gd name="connsiteY8" fmla="*/ 3205036 h 4071812"/>
              <a:gd name="connsiteX9" fmla="*/ 2209799 w 2400300"/>
              <a:gd name="connsiteY9" fmla="*/ 3614611 h 4071812"/>
              <a:gd name="connsiteX10" fmla="*/ 2114549 w 2400300"/>
              <a:gd name="connsiteY10" fmla="*/ 3738436 h 4071812"/>
              <a:gd name="connsiteX11" fmla="*/ 2400300 w 2400300"/>
              <a:gd name="connsiteY11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76424 w 2400300"/>
              <a:gd name="connsiteY8" fmla="*/ 2909761 h 4071812"/>
              <a:gd name="connsiteX9" fmla="*/ 1885949 w 2400300"/>
              <a:gd name="connsiteY9" fmla="*/ 3205036 h 4071812"/>
              <a:gd name="connsiteX10" fmla="*/ 2209799 w 2400300"/>
              <a:gd name="connsiteY10" fmla="*/ 3614611 h 4071812"/>
              <a:gd name="connsiteX11" fmla="*/ 2114549 w 2400300"/>
              <a:gd name="connsiteY11" fmla="*/ 3738436 h 4071812"/>
              <a:gd name="connsiteX12" fmla="*/ 2400300 w 2400300"/>
              <a:gd name="connsiteY12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85949 w 2400300"/>
              <a:gd name="connsiteY9" fmla="*/ 3205036 h 4071812"/>
              <a:gd name="connsiteX10" fmla="*/ 2209799 w 2400300"/>
              <a:gd name="connsiteY10" fmla="*/ 3614611 h 4071812"/>
              <a:gd name="connsiteX11" fmla="*/ 2114549 w 2400300"/>
              <a:gd name="connsiteY11" fmla="*/ 3738436 h 4071812"/>
              <a:gd name="connsiteX12" fmla="*/ 2400300 w 2400300"/>
              <a:gd name="connsiteY12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09749 w 2400300"/>
              <a:gd name="connsiteY9" fmla="*/ 2881186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09749 w 2400300"/>
              <a:gd name="connsiteY9" fmla="*/ 2881186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09749 w 2400300"/>
              <a:gd name="connsiteY9" fmla="*/ 2881186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638299 w 2400300"/>
              <a:gd name="connsiteY9" fmla="*/ 2604961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47849 w 2400300"/>
              <a:gd name="connsiteY8" fmla="*/ 2262061 h 4071812"/>
              <a:gd name="connsiteX9" fmla="*/ 1771649 w 2400300"/>
              <a:gd name="connsiteY9" fmla="*/ 2519236 h 4071812"/>
              <a:gd name="connsiteX10" fmla="*/ 1638299 w 2400300"/>
              <a:gd name="connsiteY10" fmla="*/ 2604961 h 4071812"/>
              <a:gd name="connsiteX11" fmla="*/ 1885949 w 2400300"/>
              <a:gd name="connsiteY11" fmla="*/ 3205036 h 4071812"/>
              <a:gd name="connsiteX12" fmla="*/ 2209799 w 2400300"/>
              <a:gd name="connsiteY12" fmla="*/ 3614611 h 4071812"/>
              <a:gd name="connsiteX13" fmla="*/ 2114549 w 2400300"/>
              <a:gd name="connsiteY13" fmla="*/ 3738436 h 4071812"/>
              <a:gd name="connsiteX14" fmla="*/ 2400300 w 2400300"/>
              <a:gd name="connsiteY14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33599 w 2400300"/>
              <a:gd name="connsiteY8" fmla="*/ 2243011 h 4071812"/>
              <a:gd name="connsiteX9" fmla="*/ 1771649 w 2400300"/>
              <a:gd name="connsiteY9" fmla="*/ 2519236 h 4071812"/>
              <a:gd name="connsiteX10" fmla="*/ 1638299 w 2400300"/>
              <a:gd name="connsiteY10" fmla="*/ 2604961 h 4071812"/>
              <a:gd name="connsiteX11" fmla="*/ 1885949 w 2400300"/>
              <a:gd name="connsiteY11" fmla="*/ 3205036 h 4071812"/>
              <a:gd name="connsiteX12" fmla="*/ 2209799 w 2400300"/>
              <a:gd name="connsiteY12" fmla="*/ 3614611 h 4071812"/>
              <a:gd name="connsiteX13" fmla="*/ 2114549 w 2400300"/>
              <a:gd name="connsiteY13" fmla="*/ 3738436 h 4071812"/>
              <a:gd name="connsiteX14" fmla="*/ 2400300 w 2400300"/>
              <a:gd name="connsiteY14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33599 w 2400300"/>
              <a:gd name="connsiteY8" fmla="*/ 2243011 h 4071812"/>
              <a:gd name="connsiteX9" fmla="*/ 1962149 w 2400300"/>
              <a:gd name="connsiteY9" fmla="*/ 2395411 h 4071812"/>
              <a:gd name="connsiteX10" fmla="*/ 1771649 w 2400300"/>
              <a:gd name="connsiteY10" fmla="*/ 2519236 h 4071812"/>
              <a:gd name="connsiteX11" fmla="*/ 1638299 w 2400300"/>
              <a:gd name="connsiteY11" fmla="*/ 2604961 h 4071812"/>
              <a:gd name="connsiteX12" fmla="*/ 1885949 w 2400300"/>
              <a:gd name="connsiteY12" fmla="*/ 3205036 h 4071812"/>
              <a:gd name="connsiteX13" fmla="*/ 2209799 w 2400300"/>
              <a:gd name="connsiteY13" fmla="*/ 3614611 h 4071812"/>
              <a:gd name="connsiteX14" fmla="*/ 2114549 w 2400300"/>
              <a:gd name="connsiteY14" fmla="*/ 3738436 h 4071812"/>
              <a:gd name="connsiteX15" fmla="*/ 2400300 w 2400300"/>
              <a:gd name="connsiteY15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33599 w 2400300"/>
              <a:gd name="connsiteY8" fmla="*/ 2243011 h 4071812"/>
              <a:gd name="connsiteX9" fmla="*/ 2114549 w 2400300"/>
              <a:gd name="connsiteY9" fmla="*/ 2328736 h 4071812"/>
              <a:gd name="connsiteX10" fmla="*/ 1771649 w 2400300"/>
              <a:gd name="connsiteY10" fmla="*/ 2519236 h 4071812"/>
              <a:gd name="connsiteX11" fmla="*/ 1638299 w 2400300"/>
              <a:gd name="connsiteY11" fmla="*/ 2604961 h 4071812"/>
              <a:gd name="connsiteX12" fmla="*/ 1885949 w 2400300"/>
              <a:gd name="connsiteY12" fmla="*/ 3205036 h 4071812"/>
              <a:gd name="connsiteX13" fmla="*/ 2209799 w 2400300"/>
              <a:gd name="connsiteY13" fmla="*/ 3614611 h 4071812"/>
              <a:gd name="connsiteX14" fmla="*/ 2114549 w 2400300"/>
              <a:gd name="connsiteY14" fmla="*/ 3738436 h 4071812"/>
              <a:gd name="connsiteX15" fmla="*/ 2400300 w 2400300"/>
              <a:gd name="connsiteY15" fmla="*/ 4071812 h 4071812"/>
              <a:gd name="connsiteX0" fmla="*/ 0 w 2400300"/>
              <a:gd name="connsiteY0" fmla="*/ 0 h 4067175"/>
              <a:gd name="connsiteX1" fmla="*/ 295275 w 2400300"/>
              <a:gd name="connsiteY1" fmla="*/ 28575 h 4067175"/>
              <a:gd name="connsiteX2" fmla="*/ 495300 w 2400300"/>
              <a:gd name="connsiteY2" fmla="*/ 247650 h 4067175"/>
              <a:gd name="connsiteX3" fmla="*/ 876300 w 2400300"/>
              <a:gd name="connsiteY3" fmla="*/ 552450 h 4067175"/>
              <a:gd name="connsiteX4" fmla="*/ 1038225 w 2400300"/>
              <a:gd name="connsiteY4" fmla="*/ 581025 h 4067175"/>
              <a:gd name="connsiteX5" fmla="*/ 1428750 w 2400300"/>
              <a:gd name="connsiteY5" fmla="*/ 857250 h 4067175"/>
              <a:gd name="connsiteX6" fmla="*/ 1781175 w 2400300"/>
              <a:gd name="connsiteY6" fmla="*/ 1276350 h 4067175"/>
              <a:gd name="connsiteX7" fmla="*/ 1990725 w 2400300"/>
              <a:gd name="connsiteY7" fmla="*/ 1809750 h 4067175"/>
              <a:gd name="connsiteX8" fmla="*/ 2133599 w 2400300"/>
              <a:gd name="connsiteY8" fmla="*/ 2238374 h 4067175"/>
              <a:gd name="connsiteX9" fmla="*/ 2114549 w 2400300"/>
              <a:gd name="connsiteY9" fmla="*/ 2324099 h 4067175"/>
              <a:gd name="connsiteX10" fmla="*/ 1771649 w 2400300"/>
              <a:gd name="connsiteY10" fmla="*/ 2514599 h 4067175"/>
              <a:gd name="connsiteX11" fmla="*/ 1638299 w 2400300"/>
              <a:gd name="connsiteY11" fmla="*/ 2600324 h 4067175"/>
              <a:gd name="connsiteX12" fmla="*/ 1885949 w 2400300"/>
              <a:gd name="connsiteY12" fmla="*/ 3200399 h 4067175"/>
              <a:gd name="connsiteX13" fmla="*/ 2209799 w 2400300"/>
              <a:gd name="connsiteY13" fmla="*/ 3609974 h 4067175"/>
              <a:gd name="connsiteX14" fmla="*/ 2114549 w 2400300"/>
              <a:gd name="connsiteY14" fmla="*/ 3733799 h 4067175"/>
              <a:gd name="connsiteX15" fmla="*/ 2400300 w 2400300"/>
              <a:gd name="connsiteY15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95275 w 2400300"/>
              <a:gd name="connsiteY2" fmla="*/ 28575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295275 w 2400300"/>
              <a:gd name="connsiteY3" fmla="*/ 28575 h 4067175"/>
              <a:gd name="connsiteX4" fmla="*/ 495300 w 2400300"/>
              <a:gd name="connsiteY4" fmla="*/ 247650 h 4067175"/>
              <a:gd name="connsiteX5" fmla="*/ 876300 w 2400300"/>
              <a:gd name="connsiteY5" fmla="*/ 552450 h 4067175"/>
              <a:gd name="connsiteX6" fmla="*/ 1038225 w 2400300"/>
              <a:gd name="connsiteY6" fmla="*/ 581025 h 4067175"/>
              <a:gd name="connsiteX7" fmla="*/ 1428750 w 2400300"/>
              <a:gd name="connsiteY7" fmla="*/ 857250 h 4067175"/>
              <a:gd name="connsiteX8" fmla="*/ 1781175 w 2400300"/>
              <a:gd name="connsiteY8" fmla="*/ 1276350 h 4067175"/>
              <a:gd name="connsiteX9" fmla="*/ 1990725 w 2400300"/>
              <a:gd name="connsiteY9" fmla="*/ 1809750 h 4067175"/>
              <a:gd name="connsiteX10" fmla="*/ 2133599 w 2400300"/>
              <a:gd name="connsiteY10" fmla="*/ 2238374 h 4067175"/>
              <a:gd name="connsiteX11" fmla="*/ 2114549 w 2400300"/>
              <a:gd name="connsiteY11" fmla="*/ 2324099 h 4067175"/>
              <a:gd name="connsiteX12" fmla="*/ 1771649 w 2400300"/>
              <a:gd name="connsiteY12" fmla="*/ 2514599 h 4067175"/>
              <a:gd name="connsiteX13" fmla="*/ 1638299 w 2400300"/>
              <a:gd name="connsiteY13" fmla="*/ 2600324 h 4067175"/>
              <a:gd name="connsiteX14" fmla="*/ 1885949 w 2400300"/>
              <a:gd name="connsiteY14" fmla="*/ 3200399 h 4067175"/>
              <a:gd name="connsiteX15" fmla="*/ 2209799 w 2400300"/>
              <a:gd name="connsiteY15" fmla="*/ 3609974 h 4067175"/>
              <a:gd name="connsiteX16" fmla="*/ 2114549 w 2400300"/>
              <a:gd name="connsiteY16" fmla="*/ 3733799 h 4067175"/>
              <a:gd name="connsiteX17" fmla="*/ 2400300 w 2400300"/>
              <a:gd name="connsiteY17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295275 w 2400300"/>
              <a:gd name="connsiteY3" fmla="*/ 28575 h 4067175"/>
              <a:gd name="connsiteX4" fmla="*/ 495300 w 2400300"/>
              <a:gd name="connsiteY4" fmla="*/ 247650 h 4067175"/>
              <a:gd name="connsiteX5" fmla="*/ 876300 w 2400300"/>
              <a:gd name="connsiteY5" fmla="*/ 552450 h 4067175"/>
              <a:gd name="connsiteX6" fmla="*/ 1038225 w 2400300"/>
              <a:gd name="connsiteY6" fmla="*/ 581025 h 4067175"/>
              <a:gd name="connsiteX7" fmla="*/ 1428750 w 2400300"/>
              <a:gd name="connsiteY7" fmla="*/ 857250 h 4067175"/>
              <a:gd name="connsiteX8" fmla="*/ 1781175 w 2400300"/>
              <a:gd name="connsiteY8" fmla="*/ 1276350 h 4067175"/>
              <a:gd name="connsiteX9" fmla="*/ 1990725 w 2400300"/>
              <a:gd name="connsiteY9" fmla="*/ 1809750 h 4067175"/>
              <a:gd name="connsiteX10" fmla="*/ 2133599 w 2400300"/>
              <a:gd name="connsiteY10" fmla="*/ 2238374 h 4067175"/>
              <a:gd name="connsiteX11" fmla="*/ 2114549 w 2400300"/>
              <a:gd name="connsiteY11" fmla="*/ 2324099 h 4067175"/>
              <a:gd name="connsiteX12" fmla="*/ 1771649 w 2400300"/>
              <a:gd name="connsiteY12" fmla="*/ 2514599 h 4067175"/>
              <a:gd name="connsiteX13" fmla="*/ 1638299 w 2400300"/>
              <a:gd name="connsiteY13" fmla="*/ 2600324 h 4067175"/>
              <a:gd name="connsiteX14" fmla="*/ 1885949 w 2400300"/>
              <a:gd name="connsiteY14" fmla="*/ 3200399 h 4067175"/>
              <a:gd name="connsiteX15" fmla="*/ 2209799 w 2400300"/>
              <a:gd name="connsiteY15" fmla="*/ 3609974 h 4067175"/>
              <a:gd name="connsiteX16" fmla="*/ 2114549 w 2400300"/>
              <a:gd name="connsiteY16" fmla="*/ 3733799 h 4067175"/>
              <a:gd name="connsiteX17" fmla="*/ 2400300 w 2400300"/>
              <a:gd name="connsiteY17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390776"/>
              <a:gd name="connsiteY0" fmla="*/ 4762 h 4043363"/>
              <a:gd name="connsiteX1" fmla="*/ 223838 w 2390776"/>
              <a:gd name="connsiteY1" fmla="*/ 0 h 4043363"/>
              <a:gd name="connsiteX2" fmla="*/ 485776 w 2390776"/>
              <a:gd name="connsiteY2" fmla="*/ 223838 h 4043363"/>
              <a:gd name="connsiteX3" fmla="*/ 866776 w 2390776"/>
              <a:gd name="connsiteY3" fmla="*/ 528638 h 4043363"/>
              <a:gd name="connsiteX4" fmla="*/ 1028701 w 2390776"/>
              <a:gd name="connsiteY4" fmla="*/ 557213 h 4043363"/>
              <a:gd name="connsiteX5" fmla="*/ 1419226 w 2390776"/>
              <a:gd name="connsiteY5" fmla="*/ 833438 h 4043363"/>
              <a:gd name="connsiteX6" fmla="*/ 1771651 w 2390776"/>
              <a:gd name="connsiteY6" fmla="*/ 1252538 h 4043363"/>
              <a:gd name="connsiteX7" fmla="*/ 1981201 w 2390776"/>
              <a:gd name="connsiteY7" fmla="*/ 1785938 h 4043363"/>
              <a:gd name="connsiteX8" fmla="*/ 2124075 w 2390776"/>
              <a:gd name="connsiteY8" fmla="*/ 2214562 h 4043363"/>
              <a:gd name="connsiteX9" fmla="*/ 2105025 w 2390776"/>
              <a:gd name="connsiteY9" fmla="*/ 2300287 h 4043363"/>
              <a:gd name="connsiteX10" fmla="*/ 1762125 w 2390776"/>
              <a:gd name="connsiteY10" fmla="*/ 2490787 h 4043363"/>
              <a:gd name="connsiteX11" fmla="*/ 1628775 w 2390776"/>
              <a:gd name="connsiteY11" fmla="*/ 2576512 h 4043363"/>
              <a:gd name="connsiteX12" fmla="*/ 1876425 w 2390776"/>
              <a:gd name="connsiteY12" fmla="*/ 3176587 h 4043363"/>
              <a:gd name="connsiteX13" fmla="*/ 2200275 w 2390776"/>
              <a:gd name="connsiteY13" fmla="*/ 3586162 h 4043363"/>
              <a:gd name="connsiteX14" fmla="*/ 2105025 w 2390776"/>
              <a:gd name="connsiteY14" fmla="*/ 3709987 h 4043363"/>
              <a:gd name="connsiteX15" fmla="*/ 2390776 w 2390776"/>
              <a:gd name="connsiteY15" fmla="*/ 4043363 h 4043363"/>
              <a:gd name="connsiteX0" fmla="*/ 0 w 2390776"/>
              <a:gd name="connsiteY0" fmla="*/ 4762 h 4043363"/>
              <a:gd name="connsiteX1" fmla="*/ 223838 w 2390776"/>
              <a:gd name="connsiteY1" fmla="*/ 0 h 4043363"/>
              <a:gd name="connsiteX2" fmla="*/ 485776 w 2390776"/>
              <a:gd name="connsiteY2" fmla="*/ 223838 h 4043363"/>
              <a:gd name="connsiteX3" fmla="*/ 866776 w 2390776"/>
              <a:gd name="connsiteY3" fmla="*/ 528638 h 4043363"/>
              <a:gd name="connsiteX4" fmla="*/ 1028701 w 2390776"/>
              <a:gd name="connsiteY4" fmla="*/ 557213 h 4043363"/>
              <a:gd name="connsiteX5" fmla="*/ 1419226 w 2390776"/>
              <a:gd name="connsiteY5" fmla="*/ 833438 h 4043363"/>
              <a:gd name="connsiteX6" fmla="*/ 1771651 w 2390776"/>
              <a:gd name="connsiteY6" fmla="*/ 1252538 h 4043363"/>
              <a:gd name="connsiteX7" fmla="*/ 1981201 w 2390776"/>
              <a:gd name="connsiteY7" fmla="*/ 1785938 h 4043363"/>
              <a:gd name="connsiteX8" fmla="*/ 2124075 w 2390776"/>
              <a:gd name="connsiteY8" fmla="*/ 2214562 h 4043363"/>
              <a:gd name="connsiteX9" fmla="*/ 2105025 w 2390776"/>
              <a:gd name="connsiteY9" fmla="*/ 2300287 h 4043363"/>
              <a:gd name="connsiteX10" fmla="*/ 1762125 w 2390776"/>
              <a:gd name="connsiteY10" fmla="*/ 2490787 h 4043363"/>
              <a:gd name="connsiteX11" fmla="*/ 1628775 w 2390776"/>
              <a:gd name="connsiteY11" fmla="*/ 2576512 h 4043363"/>
              <a:gd name="connsiteX12" fmla="*/ 1876425 w 2390776"/>
              <a:gd name="connsiteY12" fmla="*/ 3176587 h 4043363"/>
              <a:gd name="connsiteX13" fmla="*/ 2200275 w 2390776"/>
              <a:gd name="connsiteY13" fmla="*/ 3586162 h 4043363"/>
              <a:gd name="connsiteX14" fmla="*/ 2105025 w 2390776"/>
              <a:gd name="connsiteY14" fmla="*/ 3709987 h 4043363"/>
              <a:gd name="connsiteX15" fmla="*/ 2390776 w 2390776"/>
              <a:gd name="connsiteY15" fmla="*/ 4043363 h 4043363"/>
              <a:gd name="connsiteX0" fmla="*/ 0 w 2390776"/>
              <a:gd name="connsiteY0" fmla="*/ 20156 h 4058757"/>
              <a:gd name="connsiteX1" fmla="*/ 223838 w 2390776"/>
              <a:gd name="connsiteY1" fmla="*/ 15394 h 4058757"/>
              <a:gd name="connsiteX2" fmla="*/ 442913 w 2390776"/>
              <a:gd name="connsiteY2" fmla="*/ 239232 h 4058757"/>
              <a:gd name="connsiteX3" fmla="*/ 866776 w 2390776"/>
              <a:gd name="connsiteY3" fmla="*/ 544032 h 4058757"/>
              <a:gd name="connsiteX4" fmla="*/ 1028701 w 2390776"/>
              <a:gd name="connsiteY4" fmla="*/ 572607 h 4058757"/>
              <a:gd name="connsiteX5" fmla="*/ 1419226 w 2390776"/>
              <a:gd name="connsiteY5" fmla="*/ 848832 h 4058757"/>
              <a:gd name="connsiteX6" fmla="*/ 1771651 w 2390776"/>
              <a:gd name="connsiteY6" fmla="*/ 1267932 h 4058757"/>
              <a:gd name="connsiteX7" fmla="*/ 1981201 w 2390776"/>
              <a:gd name="connsiteY7" fmla="*/ 1801332 h 4058757"/>
              <a:gd name="connsiteX8" fmla="*/ 2124075 w 2390776"/>
              <a:gd name="connsiteY8" fmla="*/ 2229956 h 4058757"/>
              <a:gd name="connsiteX9" fmla="*/ 2105025 w 2390776"/>
              <a:gd name="connsiteY9" fmla="*/ 2315681 h 4058757"/>
              <a:gd name="connsiteX10" fmla="*/ 1762125 w 2390776"/>
              <a:gd name="connsiteY10" fmla="*/ 2506181 h 4058757"/>
              <a:gd name="connsiteX11" fmla="*/ 1628775 w 2390776"/>
              <a:gd name="connsiteY11" fmla="*/ 2591906 h 4058757"/>
              <a:gd name="connsiteX12" fmla="*/ 1876425 w 2390776"/>
              <a:gd name="connsiteY12" fmla="*/ 3191981 h 4058757"/>
              <a:gd name="connsiteX13" fmla="*/ 2200275 w 2390776"/>
              <a:gd name="connsiteY13" fmla="*/ 3601556 h 4058757"/>
              <a:gd name="connsiteX14" fmla="*/ 2105025 w 2390776"/>
              <a:gd name="connsiteY14" fmla="*/ 3725381 h 4058757"/>
              <a:gd name="connsiteX15" fmla="*/ 2390776 w 2390776"/>
              <a:gd name="connsiteY15" fmla="*/ 4058757 h 4058757"/>
              <a:gd name="connsiteX0" fmla="*/ 0 w 2390776"/>
              <a:gd name="connsiteY0" fmla="*/ 13209 h 4051810"/>
              <a:gd name="connsiteX1" fmla="*/ 271463 w 2390776"/>
              <a:gd name="connsiteY1" fmla="*/ 17972 h 4051810"/>
              <a:gd name="connsiteX2" fmla="*/ 442913 w 2390776"/>
              <a:gd name="connsiteY2" fmla="*/ 232285 h 4051810"/>
              <a:gd name="connsiteX3" fmla="*/ 866776 w 2390776"/>
              <a:gd name="connsiteY3" fmla="*/ 537085 h 4051810"/>
              <a:gd name="connsiteX4" fmla="*/ 1028701 w 2390776"/>
              <a:gd name="connsiteY4" fmla="*/ 565660 h 4051810"/>
              <a:gd name="connsiteX5" fmla="*/ 1419226 w 2390776"/>
              <a:gd name="connsiteY5" fmla="*/ 841885 h 4051810"/>
              <a:gd name="connsiteX6" fmla="*/ 1771651 w 2390776"/>
              <a:gd name="connsiteY6" fmla="*/ 1260985 h 4051810"/>
              <a:gd name="connsiteX7" fmla="*/ 1981201 w 2390776"/>
              <a:gd name="connsiteY7" fmla="*/ 1794385 h 4051810"/>
              <a:gd name="connsiteX8" fmla="*/ 2124075 w 2390776"/>
              <a:gd name="connsiteY8" fmla="*/ 2223009 h 4051810"/>
              <a:gd name="connsiteX9" fmla="*/ 2105025 w 2390776"/>
              <a:gd name="connsiteY9" fmla="*/ 2308734 h 4051810"/>
              <a:gd name="connsiteX10" fmla="*/ 1762125 w 2390776"/>
              <a:gd name="connsiteY10" fmla="*/ 2499234 h 4051810"/>
              <a:gd name="connsiteX11" fmla="*/ 1628775 w 2390776"/>
              <a:gd name="connsiteY11" fmla="*/ 2584959 h 4051810"/>
              <a:gd name="connsiteX12" fmla="*/ 1876425 w 2390776"/>
              <a:gd name="connsiteY12" fmla="*/ 3185034 h 4051810"/>
              <a:gd name="connsiteX13" fmla="*/ 2200275 w 2390776"/>
              <a:gd name="connsiteY13" fmla="*/ 3594609 h 4051810"/>
              <a:gd name="connsiteX14" fmla="*/ 2105025 w 2390776"/>
              <a:gd name="connsiteY14" fmla="*/ 3718434 h 4051810"/>
              <a:gd name="connsiteX15" fmla="*/ 2390776 w 2390776"/>
              <a:gd name="connsiteY15" fmla="*/ 4051810 h 4051810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2005013 w 2390776"/>
              <a:gd name="connsiteY8" fmla="*/ 1819274 h 4038601"/>
              <a:gd name="connsiteX9" fmla="*/ 2124075 w 2390776"/>
              <a:gd name="connsiteY9" fmla="*/ 2209800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1947863 w 2390776"/>
              <a:gd name="connsiteY8" fmla="*/ 1890712 h 4038601"/>
              <a:gd name="connsiteX9" fmla="*/ 2124075 w 2390776"/>
              <a:gd name="connsiteY9" fmla="*/ 2209800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790700 w 2390776"/>
              <a:gd name="connsiteY12" fmla="*/ 2500312 h 4038601"/>
              <a:gd name="connsiteX13" fmla="*/ 1628775 w 2390776"/>
              <a:gd name="connsiteY13" fmla="*/ 2571750 h 4038601"/>
              <a:gd name="connsiteX14" fmla="*/ 1876425 w 2390776"/>
              <a:gd name="connsiteY14" fmla="*/ 3171825 h 4038601"/>
              <a:gd name="connsiteX15" fmla="*/ 2200275 w 2390776"/>
              <a:gd name="connsiteY15" fmla="*/ 3581400 h 4038601"/>
              <a:gd name="connsiteX16" fmla="*/ 2105025 w 2390776"/>
              <a:gd name="connsiteY16" fmla="*/ 3705225 h 4038601"/>
              <a:gd name="connsiteX17" fmla="*/ 2390776 w 2390776"/>
              <a:gd name="connsiteY17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728788 w 2390776"/>
              <a:gd name="connsiteY12" fmla="*/ 2476499 h 4038601"/>
              <a:gd name="connsiteX13" fmla="*/ 1628775 w 2390776"/>
              <a:gd name="connsiteY13" fmla="*/ 2571750 h 4038601"/>
              <a:gd name="connsiteX14" fmla="*/ 1876425 w 2390776"/>
              <a:gd name="connsiteY14" fmla="*/ 3171825 h 4038601"/>
              <a:gd name="connsiteX15" fmla="*/ 2200275 w 2390776"/>
              <a:gd name="connsiteY15" fmla="*/ 3581400 h 4038601"/>
              <a:gd name="connsiteX16" fmla="*/ 2105025 w 2390776"/>
              <a:gd name="connsiteY16" fmla="*/ 3705225 h 4038601"/>
              <a:gd name="connsiteX17" fmla="*/ 2390776 w 2390776"/>
              <a:gd name="connsiteY17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728788 w 2390776"/>
              <a:gd name="connsiteY12" fmla="*/ 2476499 h 4038601"/>
              <a:gd name="connsiteX13" fmla="*/ 1628775 w 2390776"/>
              <a:gd name="connsiteY13" fmla="*/ 2571750 h 4038601"/>
              <a:gd name="connsiteX14" fmla="*/ 1876425 w 2390776"/>
              <a:gd name="connsiteY14" fmla="*/ 3171825 h 4038601"/>
              <a:gd name="connsiteX15" fmla="*/ 2200275 w 2390776"/>
              <a:gd name="connsiteY15" fmla="*/ 3581400 h 4038601"/>
              <a:gd name="connsiteX16" fmla="*/ 2105025 w 2390776"/>
              <a:gd name="connsiteY16" fmla="*/ 3705225 h 4038601"/>
              <a:gd name="connsiteX17" fmla="*/ 2390776 w 2390776"/>
              <a:gd name="connsiteY17" fmla="*/ 4038601 h 40386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05025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140879 w 2414589"/>
              <a:gd name="connsiteY15" fmla="*/ 3469707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96829 w 2414589"/>
              <a:gd name="connsiteY14" fmla="*/ 3099425 h 4000501"/>
              <a:gd name="connsiteX15" fmla="*/ 1876425 w 2414589"/>
              <a:gd name="connsiteY15" fmla="*/ 3171825 h 4000501"/>
              <a:gd name="connsiteX16" fmla="*/ 2140879 w 2414589"/>
              <a:gd name="connsiteY16" fmla="*/ 3469707 h 4000501"/>
              <a:gd name="connsiteX17" fmla="*/ 2128838 w 2414589"/>
              <a:gd name="connsiteY17" fmla="*/ 3705225 h 4000501"/>
              <a:gd name="connsiteX18" fmla="*/ 2414589 w 2414589"/>
              <a:gd name="connsiteY18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921576 w 2414589"/>
              <a:gd name="connsiteY14" fmla="*/ 3065917 h 4000501"/>
              <a:gd name="connsiteX15" fmla="*/ 1876425 w 2414589"/>
              <a:gd name="connsiteY15" fmla="*/ 3171825 h 4000501"/>
              <a:gd name="connsiteX16" fmla="*/ 2140879 w 2414589"/>
              <a:gd name="connsiteY16" fmla="*/ 3469707 h 4000501"/>
              <a:gd name="connsiteX17" fmla="*/ 2128838 w 2414589"/>
              <a:gd name="connsiteY17" fmla="*/ 3705225 h 4000501"/>
              <a:gd name="connsiteX18" fmla="*/ 2414589 w 2414589"/>
              <a:gd name="connsiteY18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921576 w 2414589"/>
              <a:gd name="connsiteY14" fmla="*/ 3065917 h 4000501"/>
              <a:gd name="connsiteX15" fmla="*/ 1896224 w 2414589"/>
              <a:gd name="connsiteY15" fmla="*/ 3149486 h 4000501"/>
              <a:gd name="connsiteX16" fmla="*/ 2140879 w 2414589"/>
              <a:gd name="connsiteY16" fmla="*/ 3469707 h 4000501"/>
              <a:gd name="connsiteX17" fmla="*/ 2128838 w 2414589"/>
              <a:gd name="connsiteY17" fmla="*/ 3705225 h 4000501"/>
              <a:gd name="connsiteX18" fmla="*/ 2414589 w 2414589"/>
              <a:gd name="connsiteY18" fmla="*/ 4000501 h 4000501"/>
              <a:gd name="connsiteX0" fmla="*/ 0 w 2143126"/>
              <a:gd name="connsiteY0" fmla="*/ 0 h 3995738"/>
              <a:gd name="connsiteX1" fmla="*/ 171450 w 2143126"/>
              <a:gd name="connsiteY1" fmla="*/ 214313 h 3995738"/>
              <a:gd name="connsiteX2" fmla="*/ 585788 w 2143126"/>
              <a:gd name="connsiteY2" fmla="*/ 528638 h 3995738"/>
              <a:gd name="connsiteX3" fmla="*/ 738188 w 2143126"/>
              <a:gd name="connsiteY3" fmla="*/ 538163 h 3995738"/>
              <a:gd name="connsiteX4" fmla="*/ 1123950 w 2143126"/>
              <a:gd name="connsiteY4" fmla="*/ 823913 h 3995738"/>
              <a:gd name="connsiteX5" fmla="*/ 1443038 w 2143126"/>
              <a:gd name="connsiteY5" fmla="*/ 1185863 h 3995738"/>
              <a:gd name="connsiteX6" fmla="*/ 1724025 w 2143126"/>
              <a:gd name="connsiteY6" fmla="*/ 1752601 h 3995738"/>
              <a:gd name="connsiteX7" fmla="*/ 1676400 w 2143126"/>
              <a:gd name="connsiteY7" fmla="*/ 1885949 h 3995738"/>
              <a:gd name="connsiteX8" fmla="*/ 1781174 w 2143126"/>
              <a:gd name="connsiteY8" fmla="*/ 2185987 h 3995738"/>
              <a:gd name="connsiteX9" fmla="*/ 1781175 w 2143126"/>
              <a:gd name="connsiteY9" fmla="*/ 2328861 h 3995738"/>
              <a:gd name="connsiteX10" fmla="*/ 1619249 w 2143126"/>
              <a:gd name="connsiteY10" fmla="*/ 2462212 h 3995738"/>
              <a:gd name="connsiteX11" fmla="*/ 1457325 w 2143126"/>
              <a:gd name="connsiteY11" fmla="*/ 2471736 h 3995738"/>
              <a:gd name="connsiteX12" fmla="*/ 1357312 w 2143126"/>
              <a:gd name="connsiteY12" fmla="*/ 2566987 h 3995738"/>
              <a:gd name="connsiteX13" fmla="*/ 1650113 w 2143126"/>
              <a:gd name="connsiteY13" fmla="*/ 3061154 h 3995738"/>
              <a:gd name="connsiteX14" fmla="*/ 1624761 w 2143126"/>
              <a:gd name="connsiteY14" fmla="*/ 3144723 h 3995738"/>
              <a:gd name="connsiteX15" fmla="*/ 1869416 w 2143126"/>
              <a:gd name="connsiteY15" fmla="*/ 3464944 h 3995738"/>
              <a:gd name="connsiteX16" fmla="*/ 1857375 w 2143126"/>
              <a:gd name="connsiteY16" fmla="*/ 3700462 h 3995738"/>
              <a:gd name="connsiteX17" fmla="*/ 2143126 w 2143126"/>
              <a:gd name="connsiteY17" fmla="*/ 3995738 h 3995738"/>
              <a:gd name="connsiteX0" fmla="*/ 11726 w 2009596"/>
              <a:gd name="connsiteY0" fmla="*/ 0 h 4072432"/>
              <a:gd name="connsiteX1" fmla="*/ 37920 w 2009596"/>
              <a:gd name="connsiteY1" fmla="*/ 291007 h 4072432"/>
              <a:gd name="connsiteX2" fmla="*/ 452258 w 2009596"/>
              <a:gd name="connsiteY2" fmla="*/ 605332 h 4072432"/>
              <a:gd name="connsiteX3" fmla="*/ 604658 w 2009596"/>
              <a:gd name="connsiteY3" fmla="*/ 614857 h 4072432"/>
              <a:gd name="connsiteX4" fmla="*/ 990420 w 2009596"/>
              <a:gd name="connsiteY4" fmla="*/ 900607 h 4072432"/>
              <a:gd name="connsiteX5" fmla="*/ 1309508 w 2009596"/>
              <a:gd name="connsiteY5" fmla="*/ 1262557 h 4072432"/>
              <a:gd name="connsiteX6" fmla="*/ 1590495 w 2009596"/>
              <a:gd name="connsiteY6" fmla="*/ 1829295 h 4072432"/>
              <a:gd name="connsiteX7" fmla="*/ 1542870 w 2009596"/>
              <a:gd name="connsiteY7" fmla="*/ 1962643 h 4072432"/>
              <a:gd name="connsiteX8" fmla="*/ 1647644 w 2009596"/>
              <a:gd name="connsiteY8" fmla="*/ 2262681 h 4072432"/>
              <a:gd name="connsiteX9" fmla="*/ 1647645 w 2009596"/>
              <a:gd name="connsiteY9" fmla="*/ 2405555 h 4072432"/>
              <a:gd name="connsiteX10" fmla="*/ 1485719 w 2009596"/>
              <a:gd name="connsiteY10" fmla="*/ 2538906 h 4072432"/>
              <a:gd name="connsiteX11" fmla="*/ 1323795 w 2009596"/>
              <a:gd name="connsiteY11" fmla="*/ 2548430 h 4072432"/>
              <a:gd name="connsiteX12" fmla="*/ 1223782 w 2009596"/>
              <a:gd name="connsiteY12" fmla="*/ 2643681 h 4072432"/>
              <a:gd name="connsiteX13" fmla="*/ 1516583 w 2009596"/>
              <a:gd name="connsiteY13" fmla="*/ 3137848 h 4072432"/>
              <a:gd name="connsiteX14" fmla="*/ 1491231 w 2009596"/>
              <a:gd name="connsiteY14" fmla="*/ 3221417 h 4072432"/>
              <a:gd name="connsiteX15" fmla="*/ 1735886 w 2009596"/>
              <a:gd name="connsiteY15" fmla="*/ 3541638 h 4072432"/>
              <a:gd name="connsiteX16" fmla="*/ 1723845 w 2009596"/>
              <a:gd name="connsiteY16" fmla="*/ 3777156 h 4072432"/>
              <a:gd name="connsiteX17" fmla="*/ 2009596 w 2009596"/>
              <a:gd name="connsiteY17" fmla="*/ 4072432 h 4072432"/>
              <a:gd name="connsiteX0" fmla="*/ 0 w 1997870"/>
              <a:gd name="connsiteY0" fmla="*/ 0 h 4072432"/>
              <a:gd name="connsiteX1" fmla="*/ 215578 w 1997870"/>
              <a:gd name="connsiteY1" fmla="*/ 239127 h 4072432"/>
              <a:gd name="connsiteX2" fmla="*/ 440532 w 1997870"/>
              <a:gd name="connsiteY2" fmla="*/ 605332 h 4072432"/>
              <a:gd name="connsiteX3" fmla="*/ 592932 w 1997870"/>
              <a:gd name="connsiteY3" fmla="*/ 614857 h 4072432"/>
              <a:gd name="connsiteX4" fmla="*/ 978694 w 1997870"/>
              <a:gd name="connsiteY4" fmla="*/ 900607 h 4072432"/>
              <a:gd name="connsiteX5" fmla="*/ 1297782 w 1997870"/>
              <a:gd name="connsiteY5" fmla="*/ 1262557 h 4072432"/>
              <a:gd name="connsiteX6" fmla="*/ 1578769 w 1997870"/>
              <a:gd name="connsiteY6" fmla="*/ 1829295 h 4072432"/>
              <a:gd name="connsiteX7" fmla="*/ 1531144 w 1997870"/>
              <a:gd name="connsiteY7" fmla="*/ 1962643 h 4072432"/>
              <a:gd name="connsiteX8" fmla="*/ 1635918 w 1997870"/>
              <a:gd name="connsiteY8" fmla="*/ 2262681 h 4072432"/>
              <a:gd name="connsiteX9" fmla="*/ 1635919 w 1997870"/>
              <a:gd name="connsiteY9" fmla="*/ 2405555 h 4072432"/>
              <a:gd name="connsiteX10" fmla="*/ 1473993 w 1997870"/>
              <a:gd name="connsiteY10" fmla="*/ 2538906 h 4072432"/>
              <a:gd name="connsiteX11" fmla="*/ 1312069 w 1997870"/>
              <a:gd name="connsiteY11" fmla="*/ 2548430 h 4072432"/>
              <a:gd name="connsiteX12" fmla="*/ 1212056 w 1997870"/>
              <a:gd name="connsiteY12" fmla="*/ 2643681 h 4072432"/>
              <a:gd name="connsiteX13" fmla="*/ 1504857 w 1997870"/>
              <a:gd name="connsiteY13" fmla="*/ 3137848 h 4072432"/>
              <a:gd name="connsiteX14" fmla="*/ 1479505 w 1997870"/>
              <a:gd name="connsiteY14" fmla="*/ 3221417 h 4072432"/>
              <a:gd name="connsiteX15" fmla="*/ 1724160 w 1997870"/>
              <a:gd name="connsiteY15" fmla="*/ 3541638 h 4072432"/>
              <a:gd name="connsiteX16" fmla="*/ 1712119 w 1997870"/>
              <a:gd name="connsiteY16" fmla="*/ 3777156 h 4072432"/>
              <a:gd name="connsiteX17" fmla="*/ 1997870 w 1997870"/>
              <a:gd name="connsiteY17" fmla="*/ 4072432 h 4072432"/>
              <a:gd name="connsiteX0" fmla="*/ 0 w 1997870"/>
              <a:gd name="connsiteY0" fmla="*/ 0 h 4072432"/>
              <a:gd name="connsiteX1" fmla="*/ 215578 w 1997870"/>
              <a:gd name="connsiteY1" fmla="*/ 239127 h 4072432"/>
              <a:gd name="connsiteX2" fmla="*/ 447887 w 1997870"/>
              <a:gd name="connsiteY2" fmla="*/ 560219 h 4072432"/>
              <a:gd name="connsiteX3" fmla="*/ 592932 w 1997870"/>
              <a:gd name="connsiteY3" fmla="*/ 614857 h 4072432"/>
              <a:gd name="connsiteX4" fmla="*/ 978694 w 1997870"/>
              <a:gd name="connsiteY4" fmla="*/ 900607 h 4072432"/>
              <a:gd name="connsiteX5" fmla="*/ 1297782 w 1997870"/>
              <a:gd name="connsiteY5" fmla="*/ 1262557 h 4072432"/>
              <a:gd name="connsiteX6" fmla="*/ 1578769 w 1997870"/>
              <a:gd name="connsiteY6" fmla="*/ 1829295 h 4072432"/>
              <a:gd name="connsiteX7" fmla="*/ 1531144 w 1997870"/>
              <a:gd name="connsiteY7" fmla="*/ 1962643 h 4072432"/>
              <a:gd name="connsiteX8" fmla="*/ 1635918 w 1997870"/>
              <a:gd name="connsiteY8" fmla="*/ 2262681 h 4072432"/>
              <a:gd name="connsiteX9" fmla="*/ 1635919 w 1997870"/>
              <a:gd name="connsiteY9" fmla="*/ 2405555 h 4072432"/>
              <a:gd name="connsiteX10" fmla="*/ 1473993 w 1997870"/>
              <a:gd name="connsiteY10" fmla="*/ 2538906 h 4072432"/>
              <a:gd name="connsiteX11" fmla="*/ 1312069 w 1997870"/>
              <a:gd name="connsiteY11" fmla="*/ 2548430 h 4072432"/>
              <a:gd name="connsiteX12" fmla="*/ 1212056 w 1997870"/>
              <a:gd name="connsiteY12" fmla="*/ 2643681 h 4072432"/>
              <a:gd name="connsiteX13" fmla="*/ 1504857 w 1997870"/>
              <a:gd name="connsiteY13" fmla="*/ 3137848 h 4072432"/>
              <a:gd name="connsiteX14" fmla="*/ 1479505 w 1997870"/>
              <a:gd name="connsiteY14" fmla="*/ 3221417 h 4072432"/>
              <a:gd name="connsiteX15" fmla="*/ 1724160 w 1997870"/>
              <a:gd name="connsiteY15" fmla="*/ 3541638 h 4072432"/>
              <a:gd name="connsiteX16" fmla="*/ 1712119 w 1997870"/>
              <a:gd name="connsiteY16" fmla="*/ 3777156 h 4072432"/>
              <a:gd name="connsiteX17" fmla="*/ 1997870 w 1997870"/>
              <a:gd name="connsiteY17" fmla="*/ 4072432 h 4072432"/>
              <a:gd name="connsiteX0" fmla="*/ 0 w 1841583"/>
              <a:gd name="connsiteY0" fmla="*/ 0 h 3885212"/>
              <a:gd name="connsiteX1" fmla="*/ 215578 w 1841583"/>
              <a:gd name="connsiteY1" fmla="*/ 239127 h 3885212"/>
              <a:gd name="connsiteX2" fmla="*/ 447887 w 1841583"/>
              <a:gd name="connsiteY2" fmla="*/ 560219 h 3885212"/>
              <a:gd name="connsiteX3" fmla="*/ 592932 w 1841583"/>
              <a:gd name="connsiteY3" fmla="*/ 614857 h 3885212"/>
              <a:gd name="connsiteX4" fmla="*/ 978694 w 1841583"/>
              <a:gd name="connsiteY4" fmla="*/ 900607 h 3885212"/>
              <a:gd name="connsiteX5" fmla="*/ 1297782 w 1841583"/>
              <a:gd name="connsiteY5" fmla="*/ 1262557 h 3885212"/>
              <a:gd name="connsiteX6" fmla="*/ 1578769 w 1841583"/>
              <a:gd name="connsiteY6" fmla="*/ 1829295 h 3885212"/>
              <a:gd name="connsiteX7" fmla="*/ 1531144 w 1841583"/>
              <a:gd name="connsiteY7" fmla="*/ 1962643 h 3885212"/>
              <a:gd name="connsiteX8" fmla="*/ 1635918 w 1841583"/>
              <a:gd name="connsiteY8" fmla="*/ 2262681 h 3885212"/>
              <a:gd name="connsiteX9" fmla="*/ 1635919 w 1841583"/>
              <a:gd name="connsiteY9" fmla="*/ 2405555 h 3885212"/>
              <a:gd name="connsiteX10" fmla="*/ 1473993 w 1841583"/>
              <a:gd name="connsiteY10" fmla="*/ 2538906 h 3885212"/>
              <a:gd name="connsiteX11" fmla="*/ 1312069 w 1841583"/>
              <a:gd name="connsiteY11" fmla="*/ 2548430 h 3885212"/>
              <a:gd name="connsiteX12" fmla="*/ 1212056 w 1841583"/>
              <a:gd name="connsiteY12" fmla="*/ 2643681 h 3885212"/>
              <a:gd name="connsiteX13" fmla="*/ 1504857 w 1841583"/>
              <a:gd name="connsiteY13" fmla="*/ 3137848 h 3885212"/>
              <a:gd name="connsiteX14" fmla="*/ 1479505 w 1841583"/>
              <a:gd name="connsiteY14" fmla="*/ 3221417 h 3885212"/>
              <a:gd name="connsiteX15" fmla="*/ 1724160 w 1841583"/>
              <a:gd name="connsiteY15" fmla="*/ 3541638 h 3885212"/>
              <a:gd name="connsiteX16" fmla="*/ 1712119 w 1841583"/>
              <a:gd name="connsiteY16" fmla="*/ 3777156 h 3885212"/>
              <a:gd name="connsiteX17" fmla="*/ 1841583 w 1841583"/>
              <a:gd name="connsiteY17" fmla="*/ 3885212 h 3885212"/>
              <a:gd name="connsiteX0" fmla="*/ 0 w 1904098"/>
              <a:gd name="connsiteY0" fmla="*/ 0 h 3864911"/>
              <a:gd name="connsiteX1" fmla="*/ 215578 w 1904098"/>
              <a:gd name="connsiteY1" fmla="*/ 239127 h 3864911"/>
              <a:gd name="connsiteX2" fmla="*/ 447887 w 1904098"/>
              <a:gd name="connsiteY2" fmla="*/ 560219 h 3864911"/>
              <a:gd name="connsiteX3" fmla="*/ 592932 w 1904098"/>
              <a:gd name="connsiteY3" fmla="*/ 614857 h 3864911"/>
              <a:gd name="connsiteX4" fmla="*/ 978694 w 1904098"/>
              <a:gd name="connsiteY4" fmla="*/ 900607 h 3864911"/>
              <a:gd name="connsiteX5" fmla="*/ 1297782 w 1904098"/>
              <a:gd name="connsiteY5" fmla="*/ 1262557 h 3864911"/>
              <a:gd name="connsiteX6" fmla="*/ 1578769 w 1904098"/>
              <a:gd name="connsiteY6" fmla="*/ 1829295 h 3864911"/>
              <a:gd name="connsiteX7" fmla="*/ 1531144 w 1904098"/>
              <a:gd name="connsiteY7" fmla="*/ 1962643 h 3864911"/>
              <a:gd name="connsiteX8" fmla="*/ 1635918 w 1904098"/>
              <a:gd name="connsiteY8" fmla="*/ 2262681 h 3864911"/>
              <a:gd name="connsiteX9" fmla="*/ 1635919 w 1904098"/>
              <a:gd name="connsiteY9" fmla="*/ 2405555 h 3864911"/>
              <a:gd name="connsiteX10" fmla="*/ 1473993 w 1904098"/>
              <a:gd name="connsiteY10" fmla="*/ 2538906 h 3864911"/>
              <a:gd name="connsiteX11" fmla="*/ 1312069 w 1904098"/>
              <a:gd name="connsiteY11" fmla="*/ 2548430 h 3864911"/>
              <a:gd name="connsiteX12" fmla="*/ 1212056 w 1904098"/>
              <a:gd name="connsiteY12" fmla="*/ 2643681 h 3864911"/>
              <a:gd name="connsiteX13" fmla="*/ 1504857 w 1904098"/>
              <a:gd name="connsiteY13" fmla="*/ 3137848 h 3864911"/>
              <a:gd name="connsiteX14" fmla="*/ 1479505 w 1904098"/>
              <a:gd name="connsiteY14" fmla="*/ 3221417 h 3864911"/>
              <a:gd name="connsiteX15" fmla="*/ 1724160 w 1904098"/>
              <a:gd name="connsiteY15" fmla="*/ 3541638 h 3864911"/>
              <a:gd name="connsiteX16" fmla="*/ 1712119 w 1904098"/>
              <a:gd name="connsiteY16" fmla="*/ 3777156 h 3864911"/>
              <a:gd name="connsiteX17" fmla="*/ 1904098 w 1904098"/>
              <a:gd name="connsiteY17" fmla="*/ 3864911 h 3864911"/>
              <a:gd name="connsiteX0" fmla="*/ 0 w 1724160"/>
              <a:gd name="connsiteY0" fmla="*/ 0 h 3777156"/>
              <a:gd name="connsiteX1" fmla="*/ 215578 w 1724160"/>
              <a:gd name="connsiteY1" fmla="*/ 239127 h 3777156"/>
              <a:gd name="connsiteX2" fmla="*/ 447887 w 1724160"/>
              <a:gd name="connsiteY2" fmla="*/ 560219 h 3777156"/>
              <a:gd name="connsiteX3" fmla="*/ 592932 w 1724160"/>
              <a:gd name="connsiteY3" fmla="*/ 614857 h 3777156"/>
              <a:gd name="connsiteX4" fmla="*/ 978694 w 1724160"/>
              <a:gd name="connsiteY4" fmla="*/ 900607 h 3777156"/>
              <a:gd name="connsiteX5" fmla="*/ 1297782 w 1724160"/>
              <a:gd name="connsiteY5" fmla="*/ 1262557 h 3777156"/>
              <a:gd name="connsiteX6" fmla="*/ 1578769 w 1724160"/>
              <a:gd name="connsiteY6" fmla="*/ 1829295 h 3777156"/>
              <a:gd name="connsiteX7" fmla="*/ 1531144 w 1724160"/>
              <a:gd name="connsiteY7" fmla="*/ 1962643 h 3777156"/>
              <a:gd name="connsiteX8" fmla="*/ 1635918 w 1724160"/>
              <a:gd name="connsiteY8" fmla="*/ 2262681 h 3777156"/>
              <a:gd name="connsiteX9" fmla="*/ 1635919 w 1724160"/>
              <a:gd name="connsiteY9" fmla="*/ 2405555 h 3777156"/>
              <a:gd name="connsiteX10" fmla="*/ 1473993 w 1724160"/>
              <a:gd name="connsiteY10" fmla="*/ 2538906 h 3777156"/>
              <a:gd name="connsiteX11" fmla="*/ 1312069 w 1724160"/>
              <a:gd name="connsiteY11" fmla="*/ 2548430 h 3777156"/>
              <a:gd name="connsiteX12" fmla="*/ 1212056 w 1724160"/>
              <a:gd name="connsiteY12" fmla="*/ 2643681 h 3777156"/>
              <a:gd name="connsiteX13" fmla="*/ 1504857 w 1724160"/>
              <a:gd name="connsiteY13" fmla="*/ 3137848 h 3777156"/>
              <a:gd name="connsiteX14" fmla="*/ 1479505 w 1724160"/>
              <a:gd name="connsiteY14" fmla="*/ 3221417 h 3777156"/>
              <a:gd name="connsiteX15" fmla="*/ 1724160 w 1724160"/>
              <a:gd name="connsiteY15" fmla="*/ 3541638 h 3777156"/>
              <a:gd name="connsiteX16" fmla="*/ 1712119 w 1724160"/>
              <a:gd name="connsiteY16" fmla="*/ 3777156 h 3777156"/>
              <a:gd name="connsiteX0" fmla="*/ 0 w 1724160"/>
              <a:gd name="connsiteY0" fmla="*/ 0 h 3541638"/>
              <a:gd name="connsiteX1" fmla="*/ 215578 w 1724160"/>
              <a:gd name="connsiteY1" fmla="*/ 239127 h 3541638"/>
              <a:gd name="connsiteX2" fmla="*/ 447887 w 1724160"/>
              <a:gd name="connsiteY2" fmla="*/ 560219 h 3541638"/>
              <a:gd name="connsiteX3" fmla="*/ 592932 w 1724160"/>
              <a:gd name="connsiteY3" fmla="*/ 614857 h 3541638"/>
              <a:gd name="connsiteX4" fmla="*/ 978694 w 1724160"/>
              <a:gd name="connsiteY4" fmla="*/ 900607 h 3541638"/>
              <a:gd name="connsiteX5" fmla="*/ 1297782 w 1724160"/>
              <a:gd name="connsiteY5" fmla="*/ 1262557 h 3541638"/>
              <a:gd name="connsiteX6" fmla="*/ 1578769 w 1724160"/>
              <a:gd name="connsiteY6" fmla="*/ 1829295 h 3541638"/>
              <a:gd name="connsiteX7" fmla="*/ 1531144 w 1724160"/>
              <a:gd name="connsiteY7" fmla="*/ 1962643 h 3541638"/>
              <a:gd name="connsiteX8" fmla="*/ 1635918 w 1724160"/>
              <a:gd name="connsiteY8" fmla="*/ 2262681 h 3541638"/>
              <a:gd name="connsiteX9" fmla="*/ 1635919 w 1724160"/>
              <a:gd name="connsiteY9" fmla="*/ 2405555 h 3541638"/>
              <a:gd name="connsiteX10" fmla="*/ 1473993 w 1724160"/>
              <a:gd name="connsiteY10" fmla="*/ 2538906 h 3541638"/>
              <a:gd name="connsiteX11" fmla="*/ 1312069 w 1724160"/>
              <a:gd name="connsiteY11" fmla="*/ 2548430 h 3541638"/>
              <a:gd name="connsiteX12" fmla="*/ 1212056 w 1724160"/>
              <a:gd name="connsiteY12" fmla="*/ 2643681 h 3541638"/>
              <a:gd name="connsiteX13" fmla="*/ 1504857 w 1724160"/>
              <a:gd name="connsiteY13" fmla="*/ 3137848 h 3541638"/>
              <a:gd name="connsiteX14" fmla="*/ 1479505 w 1724160"/>
              <a:gd name="connsiteY14" fmla="*/ 3221417 h 3541638"/>
              <a:gd name="connsiteX15" fmla="*/ 1724160 w 1724160"/>
              <a:gd name="connsiteY15" fmla="*/ 3541638 h 3541638"/>
              <a:gd name="connsiteX0" fmla="*/ 0 w 1635919"/>
              <a:gd name="connsiteY0" fmla="*/ 0 h 3221416"/>
              <a:gd name="connsiteX1" fmla="*/ 215578 w 1635919"/>
              <a:gd name="connsiteY1" fmla="*/ 239127 h 3221416"/>
              <a:gd name="connsiteX2" fmla="*/ 447887 w 1635919"/>
              <a:gd name="connsiteY2" fmla="*/ 560219 h 3221416"/>
              <a:gd name="connsiteX3" fmla="*/ 592932 w 1635919"/>
              <a:gd name="connsiteY3" fmla="*/ 614857 h 3221416"/>
              <a:gd name="connsiteX4" fmla="*/ 978694 w 1635919"/>
              <a:gd name="connsiteY4" fmla="*/ 900607 h 3221416"/>
              <a:gd name="connsiteX5" fmla="*/ 1297782 w 1635919"/>
              <a:gd name="connsiteY5" fmla="*/ 1262557 h 3221416"/>
              <a:gd name="connsiteX6" fmla="*/ 1578769 w 1635919"/>
              <a:gd name="connsiteY6" fmla="*/ 1829295 h 3221416"/>
              <a:gd name="connsiteX7" fmla="*/ 1531144 w 1635919"/>
              <a:gd name="connsiteY7" fmla="*/ 1962643 h 3221416"/>
              <a:gd name="connsiteX8" fmla="*/ 1635918 w 1635919"/>
              <a:gd name="connsiteY8" fmla="*/ 2262681 h 3221416"/>
              <a:gd name="connsiteX9" fmla="*/ 1635919 w 1635919"/>
              <a:gd name="connsiteY9" fmla="*/ 2405555 h 3221416"/>
              <a:gd name="connsiteX10" fmla="*/ 1473993 w 1635919"/>
              <a:gd name="connsiteY10" fmla="*/ 2538906 h 3221416"/>
              <a:gd name="connsiteX11" fmla="*/ 1312069 w 1635919"/>
              <a:gd name="connsiteY11" fmla="*/ 2548430 h 3221416"/>
              <a:gd name="connsiteX12" fmla="*/ 1212056 w 1635919"/>
              <a:gd name="connsiteY12" fmla="*/ 2643681 h 3221416"/>
              <a:gd name="connsiteX13" fmla="*/ 1504857 w 1635919"/>
              <a:gd name="connsiteY13" fmla="*/ 3137848 h 3221416"/>
              <a:gd name="connsiteX14" fmla="*/ 1479505 w 1635919"/>
              <a:gd name="connsiteY14" fmla="*/ 3221417 h 3221416"/>
              <a:gd name="connsiteX0" fmla="*/ 0 w 1635919"/>
              <a:gd name="connsiteY0" fmla="*/ 0 h 3137848"/>
              <a:gd name="connsiteX1" fmla="*/ 215578 w 1635919"/>
              <a:gd name="connsiteY1" fmla="*/ 239127 h 3137848"/>
              <a:gd name="connsiteX2" fmla="*/ 447887 w 1635919"/>
              <a:gd name="connsiteY2" fmla="*/ 560219 h 3137848"/>
              <a:gd name="connsiteX3" fmla="*/ 592932 w 1635919"/>
              <a:gd name="connsiteY3" fmla="*/ 614857 h 3137848"/>
              <a:gd name="connsiteX4" fmla="*/ 978694 w 1635919"/>
              <a:gd name="connsiteY4" fmla="*/ 900607 h 3137848"/>
              <a:gd name="connsiteX5" fmla="*/ 1297782 w 1635919"/>
              <a:gd name="connsiteY5" fmla="*/ 1262557 h 3137848"/>
              <a:gd name="connsiteX6" fmla="*/ 1578769 w 1635919"/>
              <a:gd name="connsiteY6" fmla="*/ 1829295 h 3137848"/>
              <a:gd name="connsiteX7" fmla="*/ 1531144 w 1635919"/>
              <a:gd name="connsiteY7" fmla="*/ 1962643 h 3137848"/>
              <a:gd name="connsiteX8" fmla="*/ 1635918 w 1635919"/>
              <a:gd name="connsiteY8" fmla="*/ 2262681 h 3137848"/>
              <a:gd name="connsiteX9" fmla="*/ 1635919 w 1635919"/>
              <a:gd name="connsiteY9" fmla="*/ 2405555 h 3137848"/>
              <a:gd name="connsiteX10" fmla="*/ 1473993 w 1635919"/>
              <a:gd name="connsiteY10" fmla="*/ 2538906 h 3137848"/>
              <a:gd name="connsiteX11" fmla="*/ 1312069 w 1635919"/>
              <a:gd name="connsiteY11" fmla="*/ 2548430 h 3137848"/>
              <a:gd name="connsiteX12" fmla="*/ 1212056 w 1635919"/>
              <a:gd name="connsiteY12" fmla="*/ 2643681 h 3137848"/>
              <a:gd name="connsiteX13" fmla="*/ 1504857 w 1635919"/>
              <a:gd name="connsiteY13" fmla="*/ 3137848 h 3137848"/>
              <a:gd name="connsiteX0" fmla="*/ 0 w 1635919"/>
              <a:gd name="connsiteY0" fmla="*/ 0 h 2643682"/>
              <a:gd name="connsiteX1" fmla="*/ 215578 w 1635919"/>
              <a:gd name="connsiteY1" fmla="*/ 239127 h 2643682"/>
              <a:gd name="connsiteX2" fmla="*/ 447887 w 1635919"/>
              <a:gd name="connsiteY2" fmla="*/ 560219 h 2643682"/>
              <a:gd name="connsiteX3" fmla="*/ 592932 w 1635919"/>
              <a:gd name="connsiteY3" fmla="*/ 614857 h 2643682"/>
              <a:gd name="connsiteX4" fmla="*/ 978694 w 1635919"/>
              <a:gd name="connsiteY4" fmla="*/ 900607 h 2643682"/>
              <a:gd name="connsiteX5" fmla="*/ 1297782 w 1635919"/>
              <a:gd name="connsiteY5" fmla="*/ 1262557 h 2643682"/>
              <a:gd name="connsiteX6" fmla="*/ 1578769 w 1635919"/>
              <a:gd name="connsiteY6" fmla="*/ 1829295 h 2643682"/>
              <a:gd name="connsiteX7" fmla="*/ 1531144 w 1635919"/>
              <a:gd name="connsiteY7" fmla="*/ 1962643 h 2643682"/>
              <a:gd name="connsiteX8" fmla="*/ 1635918 w 1635919"/>
              <a:gd name="connsiteY8" fmla="*/ 2262681 h 2643682"/>
              <a:gd name="connsiteX9" fmla="*/ 1635919 w 1635919"/>
              <a:gd name="connsiteY9" fmla="*/ 2405555 h 2643682"/>
              <a:gd name="connsiteX10" fmla="*/ 1473993 w 1635919"/>
              <a:gd name="connsiteY10" fmla="*/ 2538906 h 2643682"/>
              <a:gd name="connsiteX11" fmla="*/ 1312069 w 1635919"/>
              <a:gd name="connsiteY11" fmla="*/ 2548430 h 2643682"/>
              <a:gd name="connsiteX12" fmla="*/ 1212056 w 1635919"/>
              <a:gd name="connsiteY12" fmla="*/ 2643681 h 2643682"/>
              <a:gd name="connsiteX0" fmla="*/ 0 w 1635919"/>
              <a:gd name="connsiteY0" fmla="*/ 0 h 2548430"/>
              <a:gd name="connsiteX1" fmla="*/ 215578 w 1635919"/>
              <a:gd name="connsiteY1" fmla="*/ 239127 h 2548430"/>
              <a:gd name="connsiteX2" fmla="*/ 447887 w 1635919"/>
              <a:gd name="connsiteY2" fmla="*/ 560219 h 2548430"/>
              <a:gd name="connsiteX3" fmla="*/ 592932 w 1635919"/>
              <a:gd name="connsiteY3" fmla="*/ 614857 h 2548430"/>
              <a:gd name="connsiteX4" fmla="*/ 978694 w 1635919"/>
              <a:gd name="connsiteY4" fmla="*/ 900607 h 2548430"/>
              <a:gd name="connsiteX5" fmla="*/ 1297782 w 1635919"/>
              <a:gd name="connsiteY5" fmla="*/ 1262557 h 2548430"/>
              <a:gd name="connsiteX6" fmla="*/ 1578769 w 1635919"/>
              <a:gd name="connsiteY6" fmla="*/ 1829295 h 2548430"/>
              <a:gd name="connsiteX7" fmla="*/ 1531144 w 1635919"/>
              <a:gd name="connsiteY7" fmla="*/ 1962643 h 2548430"/>
              <a:gd name="connsiteX8" fmla="*/ 1635918 w 1635919"/>
              <a:gd name="connsiteY8" fmla="*/ 2262681 h 2548430"/>
              <a:gd name="connsiteX9" fmla="*/ 1635919 w 1635919"/>
              <a:gd name="connsiteY9" fmla="*/ 2405555 h 2548430"/>
              <a:gd name="connsiteX10" fmla="*/ 1473993 w 1635919"/>
              <a:gd name="connsiteY10" fmla="*/ 2538906 h 2548430"/>
              <a:gd name="connsiteX11" fmla="*/ 1312069 w 1635919"/>
              <a:gd name="connsiteY11" fmla="*/ 2548430 h 2548430"/>
              <a:gd name="connsiteX0" fmla="*/ 0 w 1635919"/>
              <a:gd name="connsiteY0" fmla="*/ 0 h 2538906"/>
              <a:gd name="connsiteX1" fmla="*/ 215578 w 1635919"/>
              <a:gd name="connsiteY1" fmla="*/ 239127 h 2538906"/>
              <a:gd name="connsiteX2" fmla="*/ 447887 w 1635919"/>
              <a:gd name="connsiteY2" fmla="*/ 560219 h 2538906"/>
              <a:gd name="connsiteX3" fmla="*/ 592932 w 1635919"/>
              <a:gd name="connsiteY3" fmla="*/ 614857 h 2538906"/>
              <a:gd name="connsiteX4" fmla="*/ 978694 w 1635919"/>
              <a:gd name="connsiteY4" fmla="*/ 900607 h 2538906"/>
              <a:gd name="connsiteX5" fmla="*/ 1297782 w 1635919"/>
              <a:gd name="connsiteY5" fmla="*/ 1262557 h 2538906"/>
              <a:gd name="connsiteX6" fmla="*/ 1578769 w 1635919"/>
              <a:gd name="connsiteY6" fmla="*/ 1829295 h 2538906"/>
              <a:gd name="connsiteX7" fmla="*/ 1531144 w 1635919"/>
              <a:gd name="connsiteY7" fmla="*/ 1962643 h 2538906"/>
              <a:gd name="connsiteX8" fmla="*/ 1635918 w 1635919"/>
              <a:gd name="connsiteY8" fmla="*/ 2262681 h 2538906"/>
              <a:gd name="connsiteX9" fmla="*/ 1635919 w 1635919"/>
              <a:gd name="connsiteY9" fmla="*/ 2405555 h 2538906"/>
              <a:gd name="connsiteX10" fmla="*/ 1473993 w 1635919"/>
              <a:gd name="connsiteY10" fmla="*/ 2538906 h 2538906"/>
              <a:gd name="connsiteX0" fmla="*/ 0 w 1635919"/>
              <a:gd name="connsiteY0" fmla="*/ 0 h 2405554"/>
              <a:gd name="connsiteX1" fmla="*/ 215578 w 1635919"/>
              <a:gd name="connsiteY1" fmla="*/ 239127 h 2405554"/>
              <a:gd name="connsiteX2" fmla="*/ 447887 w 1635919"/>
              <a:gd name="connsiteY2" fmla="*/ 560219 h 2405554"/>
              <a:gd name="connsiteX3" fmla="*/ 592932 w 1635919"/>
              <a:gd name="connsiteY3" fmla="*/ 614857 h 2405554"/>
              <a:gd name="connsiteX4" fmla="*/ 978694 w 1635919"/>
              <a:gd name="connsiteY4" fmla="*/ 900607 h 2405554"/>
              <a:gd name="connsiteX5" fmla="*/ 1297782 w 1635919"/>
              <a:gd name="connsiteY5" fmla="*/ 1262557 h 2405554"/>
              <a:gd name="connsiteX6" fmla="*/ 1578769 w 1635919"/>
              <a:gd name="connsiteY6" fmla="*/ 1829295 h 2405554"/>
              <a:gd name="connsiteX7" fmla="*/ 1531144 w 1635919"/>
              <a:gd name="connsiteY7" fmla="*/ 1962643 h 2405554"/>
              <a:gd name="connsiteX8" fmla="*/ 1635918 w 1635919"/>
              <a:gd name="connsiteY8" fmla="*/ 2262681 h 2405554"/>
              <a:gd name="connsiteX9" fmla="*/ 1635919 w 1635919"/>
              <a:gd name="connsiteY9" fmla="*/ 2405555 h 2405554"/>
              <a:gd name="connsiteX0" fmla="*/ 0 w 1635918"/>
              <a:gd name="connsiteY0" fmla="*/ 0 h 2262682"/>
              <a:gd name="connsiteX1" fmla="*/ 215578 w 1635918"/>
              <a:gd name="connsiteY1" fmla="*/ 239127 h 2262682"/>
              <a:gd name="connsiteX2" fmla="*/ 447887 w 1635918"/>
              <a:gd name="connsiteY2" fmla="*/ 560219 h 2262682"/>
              <a:gd name="connsiteX3" fmla="*/ 592932 w 1635918"/>
              <a:gd name="connsiteY3" fmla="*/ 614857 h 2262682"/>
              <a:gd name="connsiteX4" fmla="*/ 978694 w 1635918"/>
              <a:gd name="connsiteY4" fmla="*/ 900607 h 2262682"/>
              <a:gd name="connsiteX5" fmla="*/ 1297782 w 1635918"/>
              <a:gd name="connsiteY5" fmla="*/ 1262557 h 2262682"/>
              <a:gd name="connsiteX6" fmla="*/ 1578769 w 1635918"/>
              <a:gd name="connsiteY6" fmla="*/ 1829295 h 2262682"/>
              <a:gd name="connsiteX7" fmla="*/ 1531144 w 1635918"/>
              <a:gd name="connsiteY7" fmla="*/ 1962643 h 2262682"/>
              <a:gd name="connsiteX8" fmla="*/ 1635918 w 1635918"/>
              <a:gd name="connsiteY8" fmla="*/ 2262681 h 2262682"/>
              <a:gd name="connsiteX0" fmla="*/ 0 w 1646957"/>
              <a:gd name="connsiteY0" fmla="*/ 0 h 2283151"/>
              <a:gd name="connsiteX1" fmla="*/ 215578 w 1646957"/>
              <a:gd name="connsiteY1" fmla="*/ 239127 h 2283151"/>
              <a:gd name="connsiteX2" fmla="*/ 447887 w 1646957"/>
              <a:gd name="connsiteY2" fmla="*/ 560219 h 2283151"/>
              <a:gd name="connsiteX3" fmla="*/ 592932 w 1646957"/>
              <a:gd name="connsiteY3" fmla="*/ 614857 h 2283151"/>
              <a:gd name="connsiteX4" fmla="*/ 978694 w 1646957"/>
              <a:gd name="connsiteY4" fmla="*/ 900607 h 2283151"/>
              <a:gd name="connsiteX5" fmla="*/ 1297782 w 1646957"/>
              <a:gd name="connsiteY5" fmla="*/ 1262557 h 2283151"/>
              <a:gd name="connsiteX6" fmla="*/ 1578769 w 1646957"/>
              <a:gd name="connsiteY6" fmla="*/ 1829295 h 2283151"/>
              <a:gd name="connsiteX7" fmla="*/ 1531144 w 1646957"/>
              <a:gd name="connsiteY7" fmla="*/ 1962643 h 2283151"/>
              <a:gd name="connsiteX8" fmla="*/ 1646957 w 1646957"/>
              <a:gd name="connsiteY8" fmla="*/ 2283150 h 2283151"/>
              <a:gd name="connsiteX0" fmla="*/ 0 w 1646957"/>
              <a:gd name="connsiteY0" fmla="*/ 0 h 2283150"/>
              <a:gd name="connsiteX1" fmla="*/ 215578 w 1646957"/>
              <a:gd name="connsiteY1" fmla="*/ 239127 h 2283150"/>
              <a:gd name="connsiteX2" fmla="*/ 447887 w 1646957"/>
              <a:gd name="connsiteY2" fmla="*/ 560219 h 2283150"/>
              <a:gd name="connsiteX3" fmla="*/ 592932 w 1646957"/>
              <a:gd name="connsiteY3" fmla="*/ 614857 h 2283150"/>
              <a:gd name="connsiteX4" fmla="*/ 978694 w 1646957"/>
              <a:gd name="connsiteY4" fmla="*/ 900607 h 2283150"/>
              <a:gd name="connsiteX5" fmla="*/ 1297782 w 1646957"/>
              <a:gd name="connsiteY5" fmla="*/ 1262557 h 2283150"/>
              <a:gd name="connsiteX6" fmla="*/ 1578769 w 1646957"/>
              <a:gd name="connsiteY6" fmla="*/ 1829295 h 2283150"/>
              <a:gd name="connsiteX7" fmla="*/ 1531144 w 1646957"/>
              <a:gd name="connsiteY7" fmla="*/ 1962643 h 2283150"/>
              <a:gd name="connsiteX8" fmla="*/ 1646957 w 1646957"/>
              <a:gd name="connsiteY8" fmla="*/ 2283150 h 2283150"/>
              <a:gd name="connsiteX0" fmla="*/ 0 w 1653515"/>
              <a:gd name="connsiteY0" fmla="*/ 0 h 2291495"/>
              <a:gd name="connsiteX1" fmla="*/ 215578 w 1653515"/>
              <a:gd name="connsiteY1" fmla="*/ 239127 h 2291495"/>
              <a:gd name="connsiteX2" fmla="*/ 447887 w 1653515"/>
              <a:gd name="connsiteY2" fmla="*/ 560219 h 2291495"/>
              <a:gd name="connsiteX3" fmla="*/ 592932 w 1653515"/>
              <a:gd name="connsiteY3" fmla="*/ 614857 h 2291495"/>
              <a:gd name="connsiteX4" fmla="*/ 978694 w 1653515"/>
              <a:gd name="connsiteY4" fmla="*/ 900607 h 2291495"/>
              <a:gd name="connsiteX5" fmla="*/ 1297782 w 1653515"/>
              <a:gd name="connsiteY5" fmla="*/ 1262557 h 2291495"/>
              <a:gd name="connsiteX6" fmla="*/ 1578769 w 1653515"/>
              <a:gd name="connsiteY6" fmla="*/ 1829295 h 2291495"/>
              <a:gd name="connsiteX7" fmla="*/ 1531144 w 1653515"/>
              <a:gd name="connsiteY7" fmla="*/ 1962643 h 2291495"/>
              <a:gd name="connsiteX8" fmla="*/ 1653515 w 1653515"/>
              <a:gd name="connsiteY8" fmla="*/ 2291496 h 2291495"/>
              <a:gd name="connsiteX0" fmla="*/ 0 w 1602974"/>
              <a:gd name="connsiteY0" fmla="*/ 0 h 2237455"/>
              <a:gd name="connsiteX1" fmla="*/ 165037 w 1602974"/>
              <a:gd name="connsiteY1" fmla="*/ 185085 h 2237455"/>
              <a:gd name="connsiteX2" fmla="*/ 397346 w 1602974"/>
              <a:gd name="connsiteY2" fmla="*/ 506177 h 2237455"/>
              <a:gd name="connsiteX3" fmla="*/ 542391 w 1602974"/>
              <a:gd name="connsiteY3" fmla="*/ 560815 h 2237455"/>
              <a:gd name="connsiteX4" fmla="*/ 928153 w 1602974"/>
              <a:gd name="connsiteY4" fmla="*/ 846565 h 2237455"/>
              <a:gd name="connsiteX5" fmla="*/ 1247241 w 1602974"/>
              <a:gd name="connsiteY5" fmla="*/ 1208515 h 2237455"/>
              <a:gd name="connsiteX6" fmla="*/ 1528228 w 1602974"/>
              <a:gd name="connsiteY6" fmla="*/ 1775253 h 2237455"/>
              <a:gd name="connsiteX7" fmla="*/ 1480603 w 1602974"/>
              <a:gd name="connsiteY7" fmla="*/ 1908601 h 2237455"/>
              <a:gd name="connsiteX8" fmla="*/ 1602974 w 1602974"/>
              <a:gd name="connsiteY8" fmla="*/ 2237454 h 2237455"/>
              <a:gd name="connsiteX0" fmla="*/ 0 w 1602974"/>
              <a:gd name="connsiteY0" fmla="*/ 0 h 2237454"/>
              <a:gd name="connsiteX1" fmla="*/ 165037 w 1602974"/>
              <a:gd name="connsiteY1" fmla="*/ 185085 h 2237454"/>
              <a:gd name="connsiteX2" fmla="*/ 397346 w 1602974"/>
              <a:gd name="connsiteY2" fmla="*/ 506177 h 2237454"/>
              <a:gd name="connsiteX3" fmla="*/ 542391 w 1602974"/>
              <a:gd name="connsiteY3" fmla="*/ 560815 h 2237454"/>
              <a:gd name="connsiteX4" fmla="*/ 928153 w 1602974"/>
              <a:gd name="connsiteY4" fmla="*/ 846565 h 2237454"/>
              <a:gd name="connsiteX5" fmla="*/ 1247241 w 1602974"/>
              <a:gd name="connsiteY5" fmla="*/ 1208515 h 2237454"/>
              <a:gd name="connsiteX6" fmla="*/ 1528228 w 1602974"/>
              <a:gd name="connsiteY6" fmla="*/ 1775253 h 2237454"/>
              <a:gd name="connsiteX7" fmla="*/ 1480603 w 1602974"/>
              <a:gd name="connsiteY7" fmla="*/ 1908601 h 2237454"/>
              <a:gd name="connsiteX8" fmla="*/ 1602974 w 1602974"/>
              <a:gd name="connsiteY8" fmla="*/ 2237454 h 2237454"/>
              <a:gd name="connsiteX0" fmla="*/ 0 w 1601532"/>
              <a:gd name="connsiteY0" fmla="*/ -1 h 2227911"/>
              <a:gd name="connsiteX1" fmla="*/ 163595 w 1601532"/>
              <a:gd name="connsiteY1" fmla="*/ 175542 h 2227911"/>
              <a:gd name="connsiteX2" fmla="*/ 395904 w 1601532"/>
              <a:gd name="connsiteY2" fmla="*/ 496634 h 2227911"/>
              <a:gd name="connsiteX3" fmla="*/ 540949 w 1601532"/>
              <a:gd name="connsiteY3" fmla="*/ 551272 h 2227911"/>
              <a:gd name="connsiteX4" fmla="*/ 926711 w 1601532"/>
              <a:gd name="connsiteY4" fmla="*/ 837022 h 2227911"/>
              <a:gd name="connsiteX5" fmla="*/ 1245799 w 1601532"/>
              <a:gd name="connsiteY5" fmla="*/ 1198972 h 2227911"/>
              <a:gd name="connsiteX6" fmla="*/ 1526786 w 1601532"/>
              <a:gd name="connsiteY6" fmla="*/ 1765710 h 2227911"/>
              <a:gd name="connsiteX7" fmla="*/ 1479161 w 1601532"/>
              <a:gd name="connsiteY7" fmla="*/ 1899058 h 2227911"/>
              <a:gd name="connsiteX8" fmla="*/ 1601532 w 1601532"/>
              <a:gd name="connsiteY8" fmla="*/ 2227911 h 2227911"/>
              <a:gd name="connsiteX0" fmla="*/ 0 w 1601532"/>
              <a:gd name="connsiteY0" fmla="*/ 0 h 2227912"/>
              <a:gd name="connsiteX1" fmla="*/ 163595 w 1601532"/>
              <a:gd name="connsiteY1" fmla="*/ 175543 h 2227912"/>
              <a:gd name="connsiteX2" fmla="*/ 395904 w 1601532"/>
              <a:gd name="connsiteY2" fmla="*/ 496635 h 2227912"/>
              <a:gd name="connsiteX3" fmla="*/ 540949 w 1601532"/>
              <a:gd name="connsiteY3" fmla="*/ 551273 h 2227912"/>
              <a:gd name="connsiteX4" fmla="*/ 926711 w 1601532"/>
              <a:gd name="connsiteY4" fmla="*/ 837023 h 2227912"/>
              <a:gd name="connsiteX5" fmla="*/ 1245799 w 1601532"/>
              <a:gd name="connsiteY5" fmla="*/ 1198973 h 2227912"/>
              <a:gd name="connsiteX6" fmla="*/ 1526786 w 1601532"/>
              <a:gd name="connsiteY6" fmla="*/ 1765711 h 2227912"/>
              <a:gd name="connsiteX7" fmla="*/ 1479161 w 1601532"/>
              <a:gd name="connsiteY7" fmla="*/ 1899059 h 2227912"/>
              <a:gd name="connsiteX8" fmla="*/ 1601532 w 1601532"/>
              <a:gd name="connsiteY8" fmla="*/ 2227912 h 2227912"/>
              <a:gd name="connsiteX0" fmla="*/ 0 w 1599609"/>
              <a:gd name="connsiteY0" fmla="*/ 0 h 2215191"/>
              <a:gd name="connsiteX1" fmla="*/ 161672 w 1599609"/>
              <a:gd name="connsiteY1" fmla="*/ 162822 h 2215191"/>
              <a:gd name="connsiteX2" fmla="*/ 393981 w 1599609"/>
              <a:gd name="connsiteY2" fmla="*/ 483914 h 2215191"/>
              <a:gd name="connsiteX3" fmla="*/ 539026 w 1599609"/>
              <a:gd name="connsiteY3" fmla="*/ 538552 h 2215191"/>
              <a:gd name="connsiteX4" fmla="*/ 924788 w 1599609"/>
              <a:gd name="connsiteY4" fmla="*/ 824302 h 2215191"/>
              <a:gd name="connsiteX5" fmla="*/ 1243876 w 1599609"/>
              <a:gd name="connsiteY5" fmla="*/ 1186252 h 2215191"/>
              <a:gd name="connsiteX6" fmla="*/ 1524863 w 1599609"/>
              <a:gd name="connsiteY6" fmla="*/ 1752990 h 2215191"/>
              <a:gd name="connsiteX7" fmla="*/ 1477238 w 1599609"/>
              <a:gd name="connsiteY7" fmla="*/ 1886338 h 2215191"/>
              <a:gd name="connsiteX8" fmla="*/ 1599609 w 1599609"/>
              <a:gd name="connsiteY8" fmla="*/ 2215191 h 2215191"/>
              <a:gd name="connsiteX0" fmla="*/ 0 w 1599609"/>
              <a:gd name="connsiteY0" fmla="*/ 0 h 2215191"/>
              <a:gd name="connsiteX1" fmla="*/ 161672 w 1599609"/>
              <a:gd name="connsiteY1" fmla="*/ 162822 h 2215191"/>
              <a:gd name="connsiteX2" fmla="*/ 393981 w 1599609"/>
              <a:gd name="connsiteY2" fmla="*/ 483914 h 2215191"/>
              <a:gd name="connsiteX3" fmla="*/ 539026 w 1599609"/>
              <a:gd name="connsiteY3" fmla="*/ 538552 h 2215191"/>
              <a:gd name="connsiteX4" fmla="*/ 924788 w 1599609"/>
              <a:gd name="connsiteY4" fmla="*/ 824302 h 2215191"/>
              <a:gd name="connsiteX5" fmla="*/ 1243876 w 1599609"/>
              <a:gd name="connsiteY5" fmla="*/ 1186252 h 2215191"/>
              <a:gd name="connsiteX6" fmla="*/ 1524863 w 1599609"/>
              <a:gd name="connsiteY6" fmla="*/ 1752990 h 2215191"/>
              <a:gd name="connsiteX7" fmla="*/ 1477238 w 1599609"/>
              <a:gd name="connsiteY7" fmla="*/ 1886338 h 2215191"/>
              <a:gd name="connsiteX8" fmla="*/ 1599609 w 1599609"/>
              <a:gd name="connsiteY8" fmla="*/ 2215191 h 2215191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5392 w 1607763"/>
              <a:gd name="connsiteY7" fmla="*/ 1887724 h 2216577"/>
              <a:gd name="connsiteX8" fmla="*/ 1607763 w 1607763"/>
              <a:gd name="connsiteY8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607763 w 1607763"/>
              <a:gd name="connsiteY8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607763 w 1607763"/>
              <a:gd name="connsiteY8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535349 w 1607763"/>
              <a:gd name="connsiteY8" fmla="*/ 2012549 h 2216577"/>
              <a:gd name="connsiteX9" fmla="*/ 1607763 w 1607763"/>
              <a:gd name="connsiteY9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535349 w 1607763"/>
              <a:gd name="connsiteY8" fmla="*/ 2012549 h 2216577"/>
              <a:gd name="connsiteX9" fmla="*/ 1558713 w 1607763"/>
              <a:gd name="connsiteY9" fmla="*/ 2105631 h 2216577"/>
              <a:gd name="connsiteX10" fmla="*/ 1607763 w 1607763"/>
              <a:gd name="connsiteY10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23017 w 1607763"/>
              <a:gd name="connsiteY6" fmla="*/ 1694788 h 2216577"/>
              <a:gd name="connsiteX7" fmla="*/ 1533017 w 1607763"/>
              <a:gd name="connsiteY7" fmla="*/ 1754376 h 2216577"/>
              <a:gd name="connsiteX8" fmla="*/ 1481313 w 1607763"/>
              <a:gd name="connsiteY8" fmla="*/ 1897021 h 2216577"/>
              <a:gd name="connsiteX9" fmla="*/ 1535349 w 1607763"/>
              <a:gd name="connsiteY9" fmla="*/ 2012549 h 2216577"/>
              <a:gd name="connsiteX10" fmla="*/ 1558713 w 1607763"/>
              <a:gd name="connsiteY10" fmla="*/ 2105631 h 2216577"/>
              <a:gd name="connsiteX11" fmla="*/ 1607763 w 1607763"/>
              <a:gd name="connsiteY11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841 w 1607763"/>
              <a:gd name="connsiteY4" fmla="*/ 839221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12183 w 1607763"/>
              <a:gd name="connsiteY2" fmla="*/ 482359 h 2216577"/>
              <a:gd name="connsiteX3" fmla="*/ 547180 w 1607763"/>
              <a:gd name="connsiteY3" fmla="*/ 539938 h 2216577"/>
              <a:gd name="connsiteX4" fmla="*/ 932841 w 1607763"/>
              <a:gd name="connsiteY4" fmla="*/ 839221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12183 w 1607763"/>
              <a:gd name="connsiteY2" fmla="*/ 482359 h 2216577"/>
              <a:gd name="connsiteX3" fmla="*/ 547180 w 1607763"/>
              <a:gd name="connsiteY3" fmla="*/ 539938 h 2216577"/>
              <a:gd name="connsiteX4" fmla="*/ 932841 w 1607763"/>
              <a:gd name="connsiteY4" fmla="*/ 839221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12183 w 1607763"/>
              <a:gd name="connsiteY2" fmla="*/ 482359 h 2216577"/>
              <a:gd name="connsiteX3" fmla="*/ 547180 w 1607763"/>
              <a:gd name="connsiteY3" fmla="*/ 539938 h 2216577"/>
              <a:gd name="connsiteX4" fmla="*/ 551191 w 1607763"/>
              <a:gd name="connsiteY4" fmla="*/ 550717 h 2216577"/>
              <a:gd name="connsiteX5" fmla="*/ 932841 w 1607763"/>
              <a:gd name="connsiteY5" fmla="*/ 839221 h 2216577"/>
              <a:gd name="connsiteX6" fmla="*/ 1261132 w 1607763"/>
              <a:gd name="connsiteY6" fmla="*/ 1176870 h 2216577"/>
              <a:gd name="connsiteX7" fmla="*/ 1348790 w 1607763"/>
              <a:gd name="connsiteY7" fmla="*/ 1400124 h 2216577"/>
              <a:gd name="connsiteX8" fmla="*/ 1523017 w 1607763"/>
              <a:gd name="connsiteY8" fmla="*/ 1694788 h 2216577"/>
              <a:gd name="connsiteX9" fmla="*/ 1533017 w 1607763"/>
              <a:gd name="connsiteY9" fmla="*/ 1754376 h 2216577"/>
              <a:gd name="connsiteX10" fmla="*/ 1481313 w 1607763"/>
              <a:gd name="connsiteY10" fmla="*/ 1897021 h 2216577"/>
              <a:gd name="connsiteX11" fmla="*/ 1535349 w 1607763"/>
              <a:gd name="connsiteY11" fmla="*/ 2012549 h 2216577"/>
              <a:gd name="connsiteX12" fmla="*/ 1558713 w 1607763"/>
              <a:gd name="connsiteY12" fmla="*/ 2105631 h 2216577"/>
              <a:gd name="connsiteX13" fmla="*/ 1607763 w 1607763"/>
              <a:gd name="connsiteY13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366224 w 1607763"/>
              <a:gd name="connsiteY2" fmla="*/ 396929 h 2216577"/>
              <a:gd name="connsiteX3" fmla="*/ 412183 w 1607763"/>
              <a:gd name="connsiteY3" fmla="*/ 482359 h 2216577"/>
              <a:gd name="connsiteX4" fmla="*/ 547180 w 1607763"/>
              <a:gd name="connsiteY4" fmla="*/ 539938 h 2216577"/>
              <a:gd name="connsiteX5" fmla="*/ 551191 w 1607763"/>
              <a:gd name="connsiteY5" fmla="*/ 550717 h 2216577"/>
              <a:gd name="connsiteX6" fmla="*/ 932841 w 1607763"/>
              <a:gd name="connsiteY6" fmla="*/ 839221 h 2216577"/>
              <a:gd name="connsiteX7" fmla="*/ 1261132 w 1607763"/>
              <a:gd name="connsiteY7" fmla="*/ 1176870 h 2216577"/>
              <a:gd name="connsiteX8" fmla="*/ 1348790 w 1607763"/>
              <a:gd name="connsiteY8" fmla="*/ 1400124 h 2216577"/>
              <a:gd name="connsiteX9" fmla="*/ 1523017 w 1607763"/>
              <a:gd name="connsiteY9" fmla="*/ 1694788 h 2216577"/>
              <a:gd name="connsiteX10" fmla="*/ 1533017 w 1607763"/>
              <a:gd name="connsiteY10" fmla="*/ 1754376 h 2216577"/>
              <a:gd name="connsiteX11" fmla="*/ 1481313 w 1607763"/>
              <a:gd name="connsiteY11" fmla="*/ 1897021 h 2216577"/>
              <a:gd name="connsiteX12" fmla="*/ 1535349 w 1607763"/>
              <a:gd name="connsiteY12" fmla="*/ 2012549 h 2216577"/>
              <a:gd name="connsiteX13" fmla="*/ 1558713 w 1607763"/>
              <a:gd name="connsiteY13" fmla="*/ 2105631 h 2216577"/>
              <a:gd name="connsiteX14" fmla="*/ 1607763 w 1607763"/>
              <a:gd name="connsiteY14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235893 w 1607763"/>
              <a:gd name="connsiteY2" fmla="*/ 264951 h 2216577"/>
              <a:gd name="connsiteX3" fmla="*/ 366224 w 1607763"/>
              <a:gd name="connsiteY3" fmla="*/ 396929 h 2216577"/>
              <a:gd name="connsiteX4" fmla="*/ 412183 w 1607763"/>
              <a:gd name="connsiteY4" fmla="*/ 482359 h 2216577"/>
              <a:gd name="connsiteX5" fmla="*/ 547180 w 1607763"/>
              <a:gd name="connsiteY5" fmla="*/ 539938 h 2216577"/>
              <a:gd name="connsiteX6" fmla="*/ 551191 w 1607763"/>
              <a:gd name="connsiteY6" fmla="*/ 550717 h 2216577"/>
              <a:gd name="connsiteX7" fmla="*/ 932841 w 1607763"/>
              <a:gd name="connsiteY7" fmla="*/ 839221 h 2216577"/>
              <a:gd name="connsiteX8" fmla="*/ 1261132 w 1607763"/>
              <a:gd name="connsiteY8" fmla="*/ 1176870 h 2216577"/>
              <a:gd name="connsiteX9" fmla="*/ 1348790 w 1607763"/>
              <a:gd name="connsiteY9" fmla="*/ 1400124 h 2216577"/>
              <a:gd name="connsiteX10" fmla="*/ 1523017 w 1607763"/>
              <a:gd name="connsiteY10" fmla="*/ 1694788 h 2216577"/>
              <a:gd name="connsiteX11" fmla="*/ 1533017 w 1607763"/>
              <a:gd name="connsiteY11" fmla="*/ 1754376 h 2216577"/>
              <a:gd name="connsiteX12" fmla="*/ 1481313 w 1607763"/>
              <a:gd name="connsiteY12" fmla="*/ 1897021 h 2216577"/>
              <a:gd name="connsiteX13" fmla="*/ 1535349 w 1607763"/>
              <a:gd name="connsiteY13" fmla="*/ 2012549 h 2216577"/>
              <a:gd name="connsiteX14" fmla="*/ 1558713 w 1607763"/>
              <a:gd name="connsiteY14" fmla="*/ 2105631 h 2216577"/>
              <a:gd name="connsiteX15" fmla="*/ 1607763 w 1607763"/>
              <a:gd name="connsiteY15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235893 w 1607763"/>
              <a:gd name="connsiteY2" fmla="*/ 264951 h 2216577"/>
              <a:gd name="connsiteX3" fmla="*/ 366224 w 1607763"/>
              <a:gd name="connsiteY3" fmla="*/ 396929 h 2216577"/>
              <a:gd name="connsiteX4" fmla="*/ 412183 w 1607763"/>
              <a:gd name="connsiteY4" fmla="*/ 482359 h 2216577"/>
              <a:gd name="connsiteX5" fmla="*/ 547180 w 1607763"/>
              <a:gd name="connsiteY5" fmla="*/ 539938 h 2216577"/>
              <a:gd name="connsiteX6" fmla="*/ 932841 w 1607763"/>
              <a:gd name="connsiteY6" fmla="*/ 839221 h 2216577"/>
              <a:gd name="connsiteX7" fmla="*/ 1261132 w 1607763"/>
              <a:gd name="connsiteY7" fmla="*/ 1176870 h 2216577"/>
              <a:gd name="connsiteX8" fmla="*/ 1348790 w 1607763"/>
              <a:gd name="connsiteY8" fmla="*/ 1400124 h 2216577"/>
              <a:gd name="connsiteX9" fmla="*/ 1523017 w 1607763"/>
              <a:gd name="connsiteY9" fmla="*/ 1694788 h 2216577"/>
              <a:gd name="connsiteX10" fmla="*/ 1533017 w 1607763"/>
              <a:gd name="connsiteY10" fmla="*/ 1754376 h 2216577"/>
              <a:gd name="connsiteX11" fmla="*/ 1481313 w 1607763"/>
              <a:gd name="connsiteY11" fmla="*/ 1897021 h 2216577"/>
              <a:gd name="connsiteX12" fmla="*/ 1535349 w 1607763"/>
              <a:gd name="connsiteY12" fmla="*/ 2012549 h 2216577"/>
              <a:gd name="connsiteX13" fmla="*/ 1558713 w 1607763"/>
              <a:gd name="connsiteY13" fmla="*/ 2105631 h 2216577"/>
              <a:gd name="connsiteX14" fmla="*/ 1607763 w 1607763"/>
              <a:gd name="connsiteY14" fmla="*/ 2216577 h 2216577"/>
              <a:gd name="connsiteX0" fmla="*/ 0 w 1558712"/>
              <a:gd name="connsiteY0" fmla="*/ 0 h 2105628"/>
              <a:gd name="connsiteX1" fmla="*/ 169826 w 1558712"/>
              <a:gd name="connsiteY1" fmla="*/ 164208 h 2105628"/>
              <a:gd name="connsiteX2" fmla="*/ 235893 w 1558712"/>
              <a:gd name="connsiteY2" fmla="*/ 264951 h 2105628"/>
              <a:gd name="connsiteX3" fmla="*/ 366224 w 1558712"/>
              <a:gd name="connsiteY3" fmla="*/ 396929 h 2105628"/>
              <a:gd name="connsiteX4" fmla="*/ 412183 w 1558712"/>
              <a:gd name="connsiteY4" fmla="*/ 482359 h 2105628"/>
              <a:gd name="connsiteX5" fmla="*/ 547180 w 1558712"/>
              <a:gd name="connsiteY5" fmla="*/ 539938 h 2105628"/>
              <a:gd name="connsiteX6" fmla="*/ 932841 w 1558712"/>
              <a:gd name="connsiteY6" fmla="*/ 839221 h 2105628"/>
              <a:gd name="connsiteX7" fmla="*/ 1261132 w 1558712"/>
              <a:gd name="connsiteY7" fmla="*/ 1176870 h 2105628"/>
              <a:gd name="connsiteX8" fmla="*/ 1348790 w 1558712"/>
              <a:gd name="connsiteY8" fmla="*/ 1400124 h 2105628"/>
              <a:gd name="connsiteX9" fmla="*/ 1523017 w 1558712"/>
              <a:gd name="connsiteY9" fmla="*/ 1694788 h 2105628"/>
              <a:gd name="connsiteX10" fmla="*/ 1533017 w 1558712"/>
              <a:gd name="connsiteY10" fmla="*/ 1754376 h 2105628"/>
              <a:gd name="connsiteX11" fmla="*/ 1481313 w 1558712"/>
              <a:gd name="connsiteY11" fmla="*/ 1897021 h 2105628"/>
              <a:gd name="connsiteX12" fmla="*/ 1535349 w 1558712"/>
              <a:gd name="connsiteY12" fmla="*/ 2012549 h 2105628"/>
              <a:gd name="connsiteX13" fmla="*/ 1558713 w 1558712"/>
              <a:gd name="connsiteY13" fmla="*/ 2105631 h 2105628"/>
              <a:gd name="connsiteX0" fmla="*/ 0 w 1558712"/>
              <a:gd name="connsiteY0" fmla="*/ 0 h 2105634"/>
              <a:gd name="connsiteX1" fmla="*/ 169826 w 1558712"/>
              <a:gd name="connsiteY1" fmla="*/ 164208 h 2105634"/>
              <a:gd name="connsiteX2" fmla="*/ 235893 w 1558712"/>
              <a:gd name="connsiteY2" fmla="*/ 264951 h 2105634"/>
              <a:gd name="connsiteX3" fmla="*/ 366224 w 1558712"/>
              <a:gd name="connsiteY3" fmla="*/ 396929 h 2105634"/>
              <a:gd name="connsiteX4" fmla="*/ 412183 w 1558712"/>
              <a:gd name="connsiteY4" fmla="*/ 482359 h 2105634"/>
              <a:gd name="connsiteX5" fmla="*/ 547180 w 1558712"/>
              <a:gd name="connsiteY5" fmla="*/ 539938 h 2105634"/>
              <a:gd name="connsiteX6" fmla="*/ 932841 w 1558712"/>
              <a:gd name="connsiteY6" fmla="*/ 839221 h 2105634"/>
              <a:gd name="connsiteX7" fmla="*/ 1261132 w 1558712"/>
              <a:gd name="connsiteY7" fmla="*/ 1176870 h 2105634"/>
              <a:gd name="connsiteX8" fmla="*/ 1348790 w 1558712"/>
              <a:gd name="connsiteY8" fmla="*/ 1400124 h 2105634"/>
              <a:gd name="connsiteX9" fmla="*/ 1523017 w 1558712"/>
              <a:gd name="connsiteY9" fmla="*/ 1694788 h 2105634"/>
              <a:gd name="connsiteX10" fmla="*/ 1481313 w 1558712"/>
              <a:gd name="connsiteY10" fmla="*/ 1897021 h 2105634"/>
              <a:gd name="connsiteX11" fmla="*/ 1535349 w 1558712"/>
              <a:gd name="connsiteY11" fmla="*/ 2012549 h 2105634"/>
              <a:gd name="connsiteX12" fmla="*/ 1558713 w 1558712"/>
              <a:gd name="connsiteY12" fmla="*/ 2105631 h 2105634"/>
              <a:gd name="connsiteX0" fmla="*/ 0 w 1558712"/>
              <a:gd name="connsiteY0" fmla="*/ 0 h 2105628"/>
              <a:gd name="connsiteX1" fmla="*/ 169826 w 1558712"/>
              <a:gd name="connsiteY1" fmla="*/ 164208 h 2105628"/>
              <a:gd name="connsiteX2" fmla="*/ 235893 w 1558712"/>
              <a:gd name="connsiteY2" fmla="*/ 264951 h 2105628"/>
              <a:gd name="connsiteX3" fmla="*/ 366224 w 1558712"/>
              <a:gd name="connsiteY3" fmla="*/ 396929 h 2105628"/>
              <a:gd name="connsiteX4" fmla="*/ 412183 w 1558712"/>
              <a:gd name="connsiteY4" fmla="*/ 482359 h 2105628"/>
              <a:gd name="connsiteX5" fmla="*/ 547180 w 1558712"/>
              <a:gd name="connsiteY5" fmla="*/ 539938 h 2105628"/>
              <a:gd name="connsiteX6" fmla="*/ 932841 w 1558712"/>
              <a:gd name="connsiteY6" fmla="*/ 839221 h 2105628"/>
              <a:gd name="connsiteX7" fmla="*/ 1261132 w 1558712"/>
              <a:gd name="connsiteY7" fmla="*/ 1176870 h 2105628"/>
              <a:gd name="connsiteX8" fmla="*/ 1348790 w 1558712"/>
              <a:gd name="connsiteY8" fmla="*/ 1400124 h 2105628"/>
              <a:gd name="connsiteX9" fmla="*/ 1481313 w 1558712"/>
              <a:gd name="connsiteY9" fmla="*/ 1897021 h 2105628"/>
              <a:gd name="connsiteX10" fmla="*/ 1535349 w 1558712"/>
              <a:gd name="connsiteY10" fmla="*/ 2012549 h 2105628"/>
              <a:gd name="connsiteX11" fmla="*/ 1558713 w 1558712"/>
              <a:gd name="connsiteY11" fmla="*/ 2105631 h 2105628"/>
              <a:gd name="connsiteX0" fmla="*/ 0 w 1558712"/>
              <a:gd name="connsiteY0" fmla="*/ 0 h 2178147"/>
              <a:gd name="connsiteX1" fmla="*/ 169826 w 1558712"/>
              <a:gd name="connsiteY1" fmla="*/ 164208 h 2178147"/>
              <a:gd name="connsiteX2" fmla="*/ 235893 w 1558712"/>
              <a:gd name="connsiteY2" fmla="*/ 264951 h 2178147"/>
              <a:gd name="connsiteX3" fmla="*/ 366224 w 1558712"/>
              <a:gd name="connsiteY3" fmla="*/ 396929 h 2178147"/>
              <a:gd name="connsiteX4" fmla="*/ 412183 w 1558712"/>
              <a:gd name="connsiteY4" fmla="*/ 482359 h 2178147"/>
              <a:gd name="connsiteX5" fmla="*/ 547180 w 1558712"/>
              <a:gd name="connsiteY5" fmla="*/ 539938 h 2178147"/>
              <a:gd name="connsiteX6" fmla="*/ 932841 w 1558712"/>
              <a:gd name="connsiteY6" fmla="*/ 839221 h 2178147"/>
              <a:gd name="connsiteX7" fmla="*/ 1261132 w 1558712"/>
              <a:gd name="connsiteY7" fmla="*/ 1176870 h 2178147"/>
              <a:gd name="connsiteX8" fmla="*/ 1348790 w 1558712"/>
              <a:gd name="connsiteY8" fmla="*/ 1400124 h 2178147"/>
              <a:gd name="connsiteX9" fmla="*/ 1321438 w 1558712"/>
              <a:gd name="connsiteY9" fmla="*/ 2173150 h 2178147"/>
              <a:gd name="connsiteX10" fmla="*/ 1535349 w 1558712"/>
              <a:gd name="connsiteY10" fmla="*/ 2012549 h 2178147"/>
              <a:gd name="connsiteX11" fmla="*/ 1558713 w 1558712"/>
              <a:gd name="connsiteY11" fmla="*/ 2105631 h 2178147"/>
              <a:gd name="connsiteX0" fmla="*/ 0 w 1535350"/>
              <a:gd name="connsiteY0" fmla="*/ 0 h 2178147"/>
              <a:gd name="connsiteX1" fmla="*/ 169826 w 1535350"/>
              <a:gd name="connsiteY1" fmla="*/ 164208 h 2178147"/>
              <a:gd name="connsiteX2" fmla="*/ 235893 w 1535350"/>
              <a:gd name="connsiteY2" fmla="*/ 264951 h 2178147"/>
              <a:gd name="connsiteX3" fmla="*/ 366224 w 1535350"/>
              <a:gd name="connsiteY3" fmla="*/ 396929 h 2178147"/>
              <a:gd name="connsiteX4" fmla="*/ 412183 w 1535350"/>
              <a:gd name="connsiteY4" fmla="*/ 482359 h 2178147"/>
              <a:gd name="connsiteX5" fmla="*/ 547180 w 1535350"/>
              <a:gd name="connsiteY5" fmla="*/ 539938 h 2178147"/>
              <a:gd name="connsiteX6" fmla="*/ 932841 w 1535350"/>
              <a:gd name="connsiteY6" fmla="*/ 839221 h 2178147"/>
              <a:gd name="connsiteX7" fmla="*/ 1261132 w 1535350"/>
              <a:gd name="connsiteY7" fmla="*/ 1176870 h 2178147"/>
              <a:gd name="connsiteX8" fmla="*/ 1348790 w 1535350"/>
              <a:gd name="connsiteY8" fmla="*/ 1400124 h 2178147"/>
              <a:gd name="connsiteX9" fmla="*/ 1321438 w 1535350"/>
              <a:gd name="connsiteY9" fmla="*/ 2173150 h 2178147"/>
              <a:gd name="connsiteX10" fmla="*/ 1535349 w 1535350"/>
              <a:gd name="connsiteY10" fmla="*/ 2012549 h 2178147"/>
              <a:gd name="connsiteX0" fmla="*/ 0 w 1349808"/>
              <a:gd name="connsiteY0" fmla="*/ 0 h 2173149"/>
              <a:gd name="connsiteX1" fmla="*/ 169826 w 1349808"/>
              <a:gd name="connsiteY1" fmla="*/ 164208 h 2173149"/>
              <a:gd name="connsiteX2" fmla="*/ 235893 w 1349808"/>
              <a:gd name="connsiteY2" fmla="*/ 264951 h 2173149"/>
              <a:gd name="connsiteX3" fmla="*/ 366224 w 1349808"/>
              <a:gd name="connsiteY3" fmla="*/ 396929 h 2173149"/>
              <a:gd name="connsiteX4" fmla="*/ 412183 w 1349808"/>
              <a:gd name="connsiteY4" fmla="*/ 482359 h 2173149"/>
              <a:gd name="connsiteX5" fmla="*/ 547180 w 1349808"/>
              <a:gd name="connsiteY5" fmla="*/ 539938 h 2173149"/>
              <a:gd name="connsiteX6" fmla="*/ 932841 w 1349808"/>
              <a:gd name="connsiteY6" fmla="*/ 839221 h 2173149"/>
              <a:gd name="connsiteX7" fmla="*/ 1261132 w 1349808"/>
              <a:gd name="connsiteY7" fmla="*/ 1176870 h 2173149"/>
              <a:gd name="connsiteX8" fmla="*/ 1348790 w 1349808"/>
              <a:gd name="connsiteY8" fmla="*/ 1400124 h 2173149"/>
              <a:gd name="connsiteX9" fmla="*/ 1321438 w 134980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66224 w 1321438"/>
              <a:gd name="connsiteY3" fmla="*/ 396929 h 2173149"/>
              <a:gd name="connsiteX4" fmla="*/ 412183 w 1321438"/>
              <a:gd name="connsiteY4" fmla="*/ 482359 h 2173149"/>
              <a:gd name="connsiteX5" fmla="*/ 547180 w 1321438"/>
              <a:gd name="connsiteY5" fmla="*/ 539938 h 2173149"/>
              <a:gd name="connsiteX6" fmla="*/ 932841 w 1321438"/>
              <a:gd name="connsiteY6" fmla="*/ 839221 h 2173149"/>
              <a:gd name="connsiteX7" fmla="*/ 1261132 w 1321438"/>
              <a:gd name="connsiteY7" fmla="*/ 1176870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66224 w 1321438"/>
              <a:gd name="connsiteY3" fmla="*/ 396929 h 2173149"/>
              <a:gd name="connsiteX4" fmla="*/ 412183 w 1321438"/>
              <a:gd name="connsiteY4" fmla="*/ 482359 h 2173149"/>
              <a:gd name="connsiteX5" fmla="*/ 547180 w 1321438"/>
              <a:gd name="connsiteY5" fmla="*/ 539938 h 2173149"/>
              <a:gd name="connsiteX6" fmla="*/ 932841 w 1321438"/>
              <a:gd name="connsiteY6" fmla="*/ 839221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66224 w 1321438"/>
              <a:gd name="connsiteY3" fmla="*/ 396929 h 2173149"/>
              <a:gd name="connsiteX4" fmla="*/ 412183 w 1321438"/>
              <a:gd name="connsiteY4" fmla="*/ 482359 h 2173149"/>
              <a:gd name="connsiteX5" fmla="*/ 547180 w 1321438"/>
              <a:gd name="connsiteY5" fmla="*/ 539938 h 2173149"/>
              <a:gd name="connsiteX6" fmla="*/ 612962 w 1321438"/>
              <a:gd name="connsiteY6" fmla="*/ 932888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66224 w 1321438"/>
              <a:gd name="connsiteY3" fmla="*/ 396929 h 2173149"/>
              <a:gd name="connsiteX4" fmla="*/ 412183 w 1321438"/>
              <a:gd name="connsiteY4" fmla="*/ 482359 h 2173149"/>
              <a:gd name="connsiteX5" fmla="*/ 463333 w 1321438"/>
              <a:gd name="connsiteY5" fmla="*/ 607488 h 2173149"/>
              <a:gd name="connsiteX6" fmla="*/ 612962 w 1321438"/>
              <a:gd name="connsiteY6" fmla="*/ 932888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21795 w 1321438"/>
              <a:gd name="connsiteY3" fmla="*/ 409937 h 2173149"/>
              <a:gd name="connsiteX4" fmla="*/ 412183 w 1321438"/>
              <a:gd name="connsiteY4" fmla="*/ 482359 h 2173149"/>
              <a:gd name="connsiteX5" fmla="*/ 463333 w 1321438"/>
              <a:gd name="connsiteY5" fmla="*/ 607488 h 2173149"/>
              <a:gd name="connsiteX6" fmla="*/ 612962 w 1321438"/>
              <a:gd name="connsiteY6" fmla="*/ 932888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09235 w 1321438"/>
              <a:gd name="connsiteY2" fmla="*/ 272754 h 2173149"/>
              <a:gd name="connsiteX3" fmla="*/ 321795 w 1321438"/>
              <a:gd name="connsiteY3" fmla="*/ 409937 h 2173149"/>
              <a:gd name="connsiteX4" fmla="*/ 412183 w 1321438"/>
              <a:gd name="connsiteY4" fmla="*/ 482359 h 2173149"/>
              <a:gd name="connsiteX5" fmla="*/ 463333 w 1321438"/>
              <a:gd name="connsiteY5" fmla="*/ 607488 h 2173149"/>
              <a:gd name="connsiteX6" fmla="*/ 612962 w 1321438"/>
              <a:gd name="connsiteY6" fmla="*/ 932888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-2 w 1309751"/>
              <a:gd name="connsiteY0" fmla="*/ 1 h 2076255"/>
              <a:gd name="connsiteX1" fmla="*/ 158139 w 1309751"/>
              <a:gd name="connsiteY1" fmla="*/ 67314 h 2076255"/>
              <a:gd name="connsiteX2" fmla="*/ 197548 w 1309751"/>
              <a:gd name="connsiteY2" fmla="*/ 175860 h 2076255"/>
              <a:gd name="connsiteX3" fmla="*/ 310108 w 1309751"/>
              <a:gd name="connsiteY3" fmla="*/ 313043 h 2076255"/>
              <a:gd name="connsiteX4" fmla="*/ 400496 w 1309751"/>
              <a:gd name="connsiteY4" fmla="*/ 385465 h 2076255"/>
              <a:gd name="connsiteX5" fmla="*/ 451646 w 1309751"/>
              <a:gd name="connsiteY5" fmla="*/ 510594 h 2076255"/>
              <a:gd name="connsiteX6" fmla="*/ 601275 w 1309751"/>
              <a:gd name="connsiteY6" fmla="*/ 835994 h 2076255"/>
              <a:gd name="connsiteX7" fmla="*/ 975129 w 1309751"/>
              <a:gd name="connsiteY7" fmla="*/ 1246291 h 2076255"/>
              <a:gd name="connsiteX8" fmla="*/ 1165001 w 1309751"/>
              <a:gd name="connsiteY8" fmla="*/ 1554269 h 2076255"/>
              <a:gd name="connsiteX9" fmla="*/ 1309751 w 1309751"/>
              <a:gd name="connsiteY9" fmla="*/ 2076256 h 2076255"/>
              <a:gd name="connsiteX0" fmla="*/ 2 w 1309755"/>
              <a:gd name="connsiteY0" fmla="*/ 1 h 2076255"/>
              <a:gd name="connsiteX1" fmla="*/ 158143 w 1309755"/>
              <a:gd name="connsiteY1" fmla="*/ 67314 h 2076255"/>
              <a:gd name="connsiteX2" fmla="*/ 197552 w 1309755"/>
              <a:gd name="connsiteY2" fmla="*/ 175860 h 2076255"/>
              <a:gd name="connsiteX3" fmla="*/ 310112 w 1309755"/>
              <a:gd name="connsiteY3" fmla="*/ 313043 h 2076255"/>
              <a:gd name="connsiteX4" fmla="*/ 400500 w 1309755"/>
              <a:gd name="connsiteY4" fmla="*/ 385465 h 2076255"/>
              <a:gd name="connsiteX5" fmla="*/ 451650 w 1309755"/>
              <a:gd name="connsiteY5" fmla="*/ 510594 h 2076255"/>
              <a:gd name="connsiteX6" fmla="*/ 601279 w 1309755"/>
              <a:gd name="connsiteY6" fmla="*/ 835994 h 2076255"/>
              <a:gd name="connsiteX7" fmla="*/ 1165005 w 1309755"/>
              <a:gd name="connsiteY7" fmla="*/ 1554269 h 2076255"/>
              <a:gd name="connsiteX8" fmla="*/ 1309755 w 1309755"/>
              <a:gd name="connsiteY8" fmla="*/ 2076256 h 2076255"/>
              <a:gd name="connsiteX0" fmla="*/ -2 w 1309751"/>
              <a:gd name="connsiteY0" fmla="*/ 1 h 2076255"/>
              <a:gd name="connsiteX1" fmla="*/ 158139 w 1309751"/>
              <a:gd name="connsiteY1" fmla="*/ 67314 h 2076255"/>
              <a:gd name="connsiteX2" fmla="*/ 197548 w 1309751"/>
              <a:gd name="connsiteY2" fmla="*/ 175860 h 2076255"/>
              <a:gd name="connsiteX3" fmla="*/ 310108 w 1309751"/>
              <a:gd name="connsiteY3" fmla="*/ 313043 h 2076255"/>
              <a:gd name="connsiteX4" fmla="*/ 400496 w 1309751"/>
              <a:gd name="connsiteY4" fmla="*/ 385465 h 2076255"/>
              <a:gd name="connsiteX5" fmla="*/ 451646 w 1309751"/>
              <a:gd name="connsiteY5" fmla="*/ 510594 h 2076255"/>
              <a:gd name="connsiteX6" fmla="*/ 1165001 w 1309751"/>
              <a:gd name="connsiteY6" fmla="*/ 1554269 h 2076255"/>
              <a:gd name="connsiteX7" fmla="*/ 1309751 w 1309751"/>
              <a:gd name="connsiteY7" fmla="*/ 2076256 h 2076255"/>
              <a:gd name="connsiteX0" fmla="*/ 2 w 1309755"/>
              <a:gd name="connsiteY0" fmla="*/ 1 h 2076255"/>
              <a:gd name="connsiteX1" fmla="*/ 158143 w 1309755"/>
              <a:gd name="connsiteY1" fmla="*/ 67314 h 2076255"/>
              <a:gd name="connsiteX2" fmla="*/ 197552 w 1309755"/>
              <a:gd name="connsiteY2" fmla="*/ 175860 h 2076255"/>
              <a:gd name="connsiteX3" fmla="*/ 310112 w 1309755"/>
              <a:gd name="connsiteY3" fmla="*/ 313043 h 2076255"/>
              <a:gd name="connsiteX4" fmla="*/ 400500 w 1309755"/>
              <a:gd name="connsiteY4" fmla="*/ 385465 h 2076255"/>
              <a:gd name="connsiteX5" fmla="*/ 1165005 w 1309755"/>
              <a:gd name="connsiteY5" fmla="*/ 1554269 h 2076255"/>
              <a:gd name="connsiteX6" fmla="*/ 1309755 w 1309755"/>
              <a:gd name="connsiteY6" fmla="*/ 2076256 h 2076255"/>
              <a:gd name="connsiteX0" fmla="*/ -2 w 1309751"/>
              <a:gd name="connsiteY0" fmla="*/ 1 h 2076255"/>
              <a:gd name="connsiteX1" fmla="*/ 158139 w 1309751"/>
              <a:gd name="connsiteY1" fmla="*/ 67314 h 2076255"/>
              <a:gd name="connsiteX2" fmla="*/ 197548 w 1309751"/>
              <a:gd name="connsiteY2" fmla="*/ 175860 h 2076255"/>
              <a:gd name="connsiteX3" fmla="*/ 310108 w 1309751"/>
              <a:gd name="connsiteY3" fmla="*/ 313043 h 2076255"/>
              <a:gd name="connsiteX4" fmla="*/ 1165001 w 1309751"/>
              <a:gd name="connsiteY4" fmla="*/ 1554269 h 2076255"/>
              <a:gd name="connsiteX5" fmla="*/ 1309751 w 1309751"/>
              <a:gd name="connsiteY5" fmla="*/ 2076256 h 2076255"/>
              <a:gd name="connsiteX0" fmla="*/ 2 w 1309755"/>
              <a:gd name="connsiteY0" fmla="*/ 1 h 2076255"/>
              <a:gd name="connsiteX1" fmla="*/ 158143 w 1309755"/>
              <a:gd name="connsiteY1" fmla="*/ 67314 h 2076255"/>
              <a:gd name="connsiteX2" fmla="*/ 197552 w 1309755"/>
              <a:gd name="connsiteY2" fmla="*/ 175860 h 2076255"/>
              <a:gd name="connsiteX3" fmla="*/ 1165005 w 1309755"/>
              <a:gd name="connsiteY3" fmla="*/ 1554269 h 2076255"/>
              <a:gd name="connsiteX4" fmla="*/ 1309755 w 1309755"/>
              <a:gd name="connsiteY4" fmla="*/ 2076256 h 2076255"/>
              <a:gd name="connsiteX0" fmla="*/ -2 w 1309751"/>
              <a:gd name="connsiteY0" fmla="*/ 1 h 2076255"/>
              <a:gd name="connsiteX1" fmla="*/ 158139 w 1309751"/>
              <a:gd name="connsiteY1" fmla="*/ 67314 h 2076255"/>
              <a:gd name="connsiteX2" fmla="*/ 1165001 w 1309751"/>
              <a:gd name="connsiteY2" fmla="*/ 1554269 h 2076255"/>
              <a:gd name="connsiteX3" fmla="*/ 1309751 w 1309751"/>
              <a:gd name="connsiteY3" fmla="*/ 2076256 h 2076255"/>
              <a:gd name="connsiteX0" fmla="*/ 2 w 1309755"/>
              <a:gd name="connsiteY0" fmla="*/ 1 h 2076255"/>
              <a:gd name="connsiteX1" fmla="*/ 1165005 w 1309755"/>
              <a:gd name="connsiteY1" fmla="*/ 1554269 h 2076255"/>
              <a:gd name="connsiteX2" fmla="*/ 1309755 w 1309755"/>
              <a:gd name="connsiteY2" fmla="*/ 2076256 h 2076255"/>
              <a:gd name="connsiteX0" fmla="*/ -2 w 1309751"/>
              <a:gd name="connsiteY0" fmla="*/ 1 h 2076255"/>
              <a:gd name="connsiteX1" fmla="*/ 1309751 w 1309751"/>
              <a:gd name="connsiteY1" fmla="*/ 2076256 h 2076255"/>
              <a:gd name="connsiteX0" fmla="*/ -2 w 1125113"/>
              <a:gd name="connsiteY0" fmla="*/ -3 h 1155754"/>
              <a:gd name="connsiteX1" fmla="*/ 1125113 w 1125113"/>
              <a:gd name="connsiteY1" fmla="*/ 1155755 h 1155754"/>
              <a:gd name="connsiteX0" fmla="*/ 2 w 361655"/>
              <a:gd name="connsiteY0" fmla="*/ 139870 h 139867"/>
              <a:gd name="connsiteX1" fmla="*/ 361656 w 361655"/>
              <a:gd name="connsiteY1" fmla="*/ -1 h 139867"/>
              <a:gd name="connsiteX0" fmla="*/ -2 w 290568"/>
              <a:gd name="connsiteY0" fmla="*/ 119055 h 119058"/>
              <a:gd name="connsiteX1" fmla="*/ 290566 w 290568"/>
              <a:gd name="connsiteY1" fmla="*/ 1 h 119058"/>
              <a:gd name="connsiteX0" fmla="*/ -1 w 859364"/>
              <a:gd name="connsiteY0" fmla="*/ 1 h 173021"/>
              <a:gd name="connsiteX1" fmla="*/ 859366 w 859364"/>
              <a:gd name="connsiteY1" fmla="*/ 173022 h 173021"/>
              <a:gd name="connsiteX0" fmla="*/ -1 w 874995"/>
              <a:gd name="connsiteY0" fmla="*/ 1 h 455080"/>
              <a:gd name="connsiteX1" fmla="*/ 874994 w 874995"/>
              <a:gd name="connsiteY1" fmla="*/ 455080 h 455080"/>
              <a:gd name="connsiteX0" fmla="*/ -1 w 874995"/>
              <a:gd name="connsiteY0" fmla="*/ 1 h 455080"/>
              <a:gd name="connsiteX1" fmla="*/ 293043 w 874995"/>
              <a:gd name="connsiteY1" fmla="*/ 157713 h 455080"/>
              <a:gd name="connsiteX2" fmla="*/ 874994 w 874995"/>
              <a:gd name="connsiteY2" fmla="*/ 455080 h 455080"/>
              <a:gd name="connsiteX0" fmla="*/ -1 w 874995"/>
              <a:gd name="connsiteY0" fmla="*/ 1 h 455080"/>
              <a:gd name="connsiteX1" fmla="*/ 318565 w 874995"/>
              <a:gd name="connsiteY1" fmla="*/ 64249 h 455080"/>
              <a:gd name="connsiteX2" fmla="*/ 874994 w 874995"/>
              <a:gd name="connsiteY2" fmla="*/ 455080 h 455080"/>
              <a:gd name="connsiteX0" fmla="*/ -1 w 874995"/>
              <a:gd name="connsiteY0" fmla="*/ 1 h 455080"/>
              <a:gd name="connsiteX1" fmla="*/ 318565 w 874995"/>
              <a:gd name="connsiteY1" fmla="*/ 64249 h 455080"/>
              <a:gd name="connsiteX2" fmla="*/ 685201 w 874995"/>
              <a:gd name="connsiteY2" fmla="*/ 358180 h 455080"/>
              <a:gd name="connsiteX3" fmla="*/ 874994 w 874995"/>
              <a:gd name="connsiteY3" fmla="*/ 455080 h 455080"/>
              <a:gd name="connsiteX0" fmla="*/ -1 w 957772"/>
              <a:gd name="connsiteY0" fmla="*/ 1 h 531171"/>
              <a:gd name="connsiteX1" fmla="*/ 318565 w 957772"/>
              <a:gd name="connsiteY1" fmla="*/ 64249 h 531171"/>
              <a:gd name="connsiteX2" fmla="*/ 685201 w 957772"/>
              <a:gd name="connsiteY2" fmla="*/ 358180 h 531171"/>
              <a:gd name="connsiteX3" fmla="*/ 957774 w 957772"/>
              <a:gd name="connsiteY3" fmla="*/ 531172 h 531171"/>
              <a:gd name="connsiteX0" fmla="*/ -1 w 957776"/>
              <a:gd name="connsiteY0" fmla="*/ 1 h 531171"/>
              <a:gd name="connsiteX1" fmla="*/ 318565 w 957776"/>
              <a:gd name="connsiteY1" fmla="*/ 64249 h 531171"/>
              <a:gd name="connsiteX2" fmla="*/ 771317 w 957776"/>
              <a:gd name="connsiteY2" fmla="*/ 461951 h 531171"/>
              <a:gd name="connsiteX3" fmla="*/ 957774 w 957776"/>
              <a:gd name="connsiteY3" fmla="*/ 531172 h 531171"/>
              <a:gd name="connsiteX0" fmla="*/ -1 w 957772"/>
              <a:gd name="connsiteY0" fmla="*/ 1 h 531171"/>
              <a:gd name="connsiteX1" fmla="*/ 245281 w 957772"/>
              <a:gd name="connsiteY1" fmla="*/ 143034 h 531171"/>
              <a:gd name="connsiteX2" fmla="*/ 771317 w 957772"/>
              <a:gd name="connsiteY2" fmla="*/ 461951 h 531171"/>
              <a:gd name="connsiteX3" fmla="*/ 957774 w 957772"/>
              <a:gd name="connsiteY3" fmla="*/ 531172 h 531171"/>
              <a:gd name="connsiteX0" fmla="*/ -1 w 1332415"/>
              <a:gd name="connsiteY0" fmla="*/ 1 h 1654012"/>
              <a:gd name="connsiteX1" fmla="*/ 245281 w 1332415"/>
              <a:gd name="connsiteY1" fmla="*/ 143034 h 1654012"/>
              <a:gd name="connsiteX2" fmla="*/ 771317 w 1332415"/>
              <a:gd name="connsiteY2" fmla="*/ 461951 h 1654012"/>
              <a:gd name="connsiteX3" fmla="*/ 1332416 w 1332415"/>
              <a:gd name="connsiteY3" fmla="*/ 1654014 h 1654012"/>
              <a:gd name="connsiteX0" fmla="*/ -1 w 1332415"/>
              <a:gd name="connsiteY0" fmla="*/ 1 h 1654012"/>
              <a:gd name="connsiteX1" fmla="*/ 245281 w 1332415"/>
              <a:gd name="connsiteY1" fmla="*/ 143034 h 1654012"/>
              <a:gd name="connsiteX2" fmla="*/ 848137 w 1332415"/>
              <a:gd name="connsiteY2" fmla="*/ 1098717 h 1654012"/>
              <a:gd name="connsiteX3" fmla="*/ 1332416 w 1332415"/>
              <a:gd name="connsiteY3" fmla="*/ 1654014 h 1654012"/>
              <a:gd name="connsiteX0" fmla="*/ -1 w 1331280"/>
              <a:gd name="connsiteY0" fmla="*/ -1 h 1568350"/>
              <a:gd name="connsiteX1" fmla="*/ 244146 w 1331280"/>
              <a:gd name="connsiteY1" fmla="*/ 57372 h 1568350"/>
              <a:gd name="connsiteX2" fmla="*/ 847002 w 1331280"/>
              <a:gd name="connsiteY2" fmla="*/ 1013055 h 1568350"/>
              <a:gd name="connsiteX3" fmla="*/ 1331281 w 1331280"/>
              <a:gd name="connsiteY3" fmla="*/ 1568352 h 156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1280" h="1568350">
                <a:moveTo>
                  <a:pt x="-1" y="-1"/>
                </a:moveTo>
                <a:lnTo>
                  <a:pt x="244146" y="57372"/>
                </a:lnTo>
                <a:cubicBezTo>
                  <a:pt x="358346" y="117068"/>
                  <a:pt x="754264" y="947917"/>
                  <a:pt x="847002" y="1013055"/>
                </a:cubicBezTo>
                <a:cubicBezTo>
                  <a:pt x="939740" y="1078193"/>
                  <a:pt x="1299649" y="1552202"/>
                  <a:pt x="1331281" y="1568352"/>
                </a:cubicBezTo>
              </a:path>
            </a:pathLst>
          </a:custGeom>
          <a:ln w="44450">
            <a:solidFill>
              <a:srgbClr val="FFC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soft" dir="t"/>
          </a:scene3d>
          <a:sp3d extrusionH="50800" prstMaterial="matte">
            <a:extrusionClr>
              <a:srgbClr val="FFC000"/>
            </a:extrusionClr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ru-RU" b="1"/>
          </a:p>
        </p:txBody>
      </p:sp>
      <p:sp>
        <p:nvSpPr>
          <p:cNvPr id="129" name="Полилиния 128"/>
          <p:cNvSpPr/>
          <p:nvPr/>
        </p:nvSpPr>
        <p:spPr>
          <a:xfrm rot="638657">
            <a:off x="8023190" y="4203137"/>
            <a:ext cx="385840" cy="1544538"/>
          </a:xfrm>
          <a:custGeom>
            <a:avLst/>
            <a:gdLst>
              <a:gd name="connsiteX0" fmla="*/ 0 w 2005541"/>
              <a:gd name="connsiteY0" fmla="*/ 4637 h 1928687"/>
              <a:gd name="connsiteX1" fmla="*/ 295275 w 2005541"/>
              <a:gd name="connsiteY1" fmla="*/ 33212 h 1928687"/>
              <a:gd name="connsiteX2" fmla="*/ 495300 w 2005541"/>
              <a:gd name="connsiteY2" fmla="*/ 252287 h 1928687"/>
              <a:gd name="connsiteX3" fmla="*/ 876300 w 2005541"/>
              <a:gd name="connsiteY3" fmla="*/ 557087 h 1928687"/>
              <a:gd name="connsiteX4" fmla="*/ 1038225 w 2005541"/>
              <a:gd name="connsiteY4" fmla="*/ 585662 h 1928687"/>
              <a:gd name="connsiteX5" fmla="*/ 1428750 w 2005541"/>
              <a:gd name="connsiteY5" fmla="*/ 861887 h 1928687"/>
              <a:gd name="connsiteX6" fmla="*/ 1781175 w 2005541"/>
              <a:gd name="connsiteY6" fmla="*/ 1280987 h 1928687"/>
              <a:gd name="connsiteX7" fmla="*/ 1990725 w 2005541"/>
              <a:gd name="connsiteY7" fmla="*/ 1814387 h 1928687"/>
              <a:gd name="connsiteX8" fmla="*/ 1971675 w 2005541"/>
              <a:gd name="connsiteY8" fmla="*/ 1928687 h 1928687"/>
              <a:gd name="connsiteX0" fmla="*/ 0 w 2401682"/>
              <a:gd name="connsiteY0" fmla="*/ 4637 h 4071812"/>
              <a:gd name="connsiteX1" fmla="*/ 295275 w 2401682"/>
              <a:gd name="connsiteY1" fmla="*/ 33212 h 4071812"/>
              <a:gd name="connsiteX2" fmla="*/ 495300 w 2401682"/>
              <a:gd name="connsiteY2" fmla="*/ 252287 h 4071812"/>
              <a:gd name="connsiteX3" fmla="*/ 876300 w 2401682"/>
              <a:gd name="connsiteY3" fmla="*/ 557087 h 4071812"/>
              <a:gd name="connsiteX4" fmla="*/ 1038225 w 2401682"/>
              <a:gd name="connsiteY4" fmla="*/ 585662 h 4071812"/>
              <a:gd name="connsiteX5" fmla="*/ 1428750 w 2401682"/>
              <a:gd name="connsiteY5" fmla="*/ 861887 h 4071812"/>
              <a:gd name="connsiteX6" fmla="*/ 1781175 w 2401682"/>
              <a:gd name="connsiteY6" fmla="*/ 1280987 h 4071812"/>
              <a:gd name="connsiteX7" fmla="*/ 1990725 w 2401682"/>
              <a:gd name="connsiteY7" fmla="*/ 1814387 h 4071812"/>
              <a:gd name="connsiteX8" fmla="*/ 2400300 w 2401682"/>
              <a:gd name="connsiteY8" fmla="*/ 4071812 h 4071812"/>
              <a:gd name="connsiteX0" fmla="*/ 0 w 2410163"/>
              <a:gd name="connsiteY0" fmla="*/ 4637 h 4071812"/>
              <a:gd name="connsiteX1" fmla="*/ 295275 w 2410163"/>
              <a:gd name="connsiteY1" fmla="*/ 33212 h 4071812"/>
              <a:gd name="connsiteX2" fmla="*/ 495300 w 2410163"/>
              <a:gd name="connsiteY2" fmla="*/ 252287 h 4071812"/>
              <a:gd name="connsiteX3" fmla="*/ 876300 w 2410163"/>
              <a:gd name="connsiteY3" fmla="*/ 557087 h 4071812"/>
              <a:gd name="connsiteX4" fmla="*/ 1038225 w 2410163"/>
              <a:gd name="connsiteY4" fmla="*/ 585662 h 4071812"/>
              <a:gd name="connsiteX5" fmla="*/ 1428750 w 2410163"/>
              <a:gd name="connsiteY5" fmla="*/ 861887 h 4071812"/>
              <a:gd name="connsiteX6" fmla="*/ 1781175 w 2410163"/>
              <a:gd name="connsiteY6" fmla="*/ 1280987 h 4071812"/>
              <a:gd name="connsiteX7" fmla="*/ 1990725 w 2410163"/>
              <a:gd name="connsiteY7" fmla="*/ 1814387 h 4071812"/>
              <a:gd name="connsiteX8" fmla="*/ 2371724 w 2410163"/>
              <a:gd name="connsiteY8" fmla="*/ 3814636 h 4071812"/>
              <a:gd name="connsiteX9" fmla="*/ 2400300 w 2410163"/>
              <a:gd name="connsiteY9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14549 w 2400300"/>
              <a:gd name="connsiteY8" fmla="*/ 3738436 h 4071812"/>
              <a:gd name="connsiteX9" fmla="*/ 2400300 w 2400300"/>
              <a:gd name="connsiteY9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095499 w 2400300"/>
              <a:gd name="connsiteY8" fmla="*/ 351936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209799 w 2400300"/>
              <a:gd name="connsiteY8" fmla="*/ 361461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209799 w 2400300"/>
              <a:gd name="connsiteY8" fmla="*/ 361461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209799 w 2400300"/>
              <a:gd name="connsiteY8" fmla="*/ 361461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90749 w 2400300"/>
              <a:gd name="connsiteY8" fmla="*/ 3328861 h 4071812"/>
              <a:gd name="connsiteX9" fmla="*/ 2209799 w 2400300"/>
              <a:gd name="connsiteY9" fmla="*/ 3614611 h 4071812"/>
              <a:gd name="connsiteX10" fmla="*/ 2114549 w 2400300"/>
              <a:gd name="connsiteY10" fmla="*/ 3738436 h 4071812"/>
              <a:gd name="connsiteX11" fmla="*/ 2400300 w 2400300"/>
              <a:gd name="connsiteY11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85949 w 2400300"/>
              <a:gd name="connsiteY8" fmla="*/ 3205036 h 4071812"/>
              <a:gd name="connsiteX9" fmla="*/ 2209799 w 2400300"/>
              <a:gd name="connsiteY9" fmla="*/ 3614611 h 4071812"/>
              <a:gd name="connsiteX10" fmla="*/ 2114549 w 2400300"/>
              <a:gd name="connsiteY10" fmla="*/ 3738436 h 4071812"/>
              <a:gd name="connsiteX11" fmla="*/ 2400300 w 2400300"/>
              <a:gd name="connsiteY11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85949 w 2400300"/>
              <a:gd name="connsiteY8" fmla="*/ 3205036 h 4071812"/>
              <a:gd name="connsiteX9" fmla="*/ 2209799 w 2400300"/>
              <a:gd name="connsiteY9" fmla="*/ 3614611 h 4071812"/>
              <a:gd name="connsiteX10" fmla="*/ 2114549 w 2400300"/>
              <a:gd name="connsiteY10" fmla="*/ 3738436 h 4071812"/>
              <a:gd name="connsiteX11" fmla="*/ 2400300 w 2400300"/>
              <a:gd name="connsiteY11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76424 w 2400300"/>
              <a:gd name="connsiteY8" fmla="*/ 2909761 h 4071812"/>
              <a:gd name="connsiteX9" fmla="*/ 1885949 w 2400300"/>
              <a:gd name="connsiteY9" fmla="*/ 3205036 h 4071812"/>
              <a:gd name="connsiteX10" fmla="*/ 2209799 w 2400300"/>
              <a:gd name="connsiteY10" fmla="*/ 3614611 h 4071812"/>
              <a:gd name="connsiteX11" fmla="*/ 2114549 w 2400300"/>
              <a:gd name="connsiteY11" fmla="*/ 3738436 h 4071812"/>
              <a:gd name="connsiteX12" fmla="*/ 2400300 w 2400300"/>
              <a:gd name="connsiteY12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85949 w 2400300"/>
              <a:gd name="connsiteY9" fmla="*/ 3205036 h 4071812"/>
              <a:gd name="connsiteX10" fmla="*/ 2209799 w 2400300"/>
              <a:gd name="connsiteY10" fmla="*/ 3614611 h 4071812"/>
              <a:gd name="connsiteX11" fmla="*/ 2114549 w 2400300"/>
              <a:gd name="connsiteY11" fmla="*/ 3738436 h 4071812"/>
              <a:gd name="connsiteX12" fmla="*/ 2400300 w 2400300"/>
              <a:gd name="connsiteY12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09749 w 2400300"/>
              <a:gd name="connsiteY9" fmla="*/ 2881186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09749 w 2400300"/>
              <a:gd name="connsiteY9" fmla="*/ 2881186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09749 w 2400300"/>
              <a:gd name="connsiteY9" fmla="*/ 2881186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638299 w 2400300"/>
              <a:gd name="connsiteY9" fmla="*/ 2604961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47849 w 2400300"/>
              <a:gd name="connsiteY8" fmla="*/ 2262061 h 4071812"/>
              <a:gd name="connsiteX9" fmla="*/ 1771649 w 2400300"/>
              <a:gd name="connsiteY9" fmla="*/ 2519236 h 4071812"/>
              <a:gd name="connsiteX10" fmla="*/ 1638299 w 2400300"/>
              <a:gd name="connsiteY10" fmla="*/ 2604961 h 4071812"/>
              <a:gd name="connsiteX11" fmla="*/ 1885949 w 2400300"/>
              <a:gd name="connsiteY11" fmla="*/ 3205036 h 4071812"/>
              <a:gd name="connsiteX12" fmla="*/ 2209799 w 2400300"/>
              <a:gd name="connsiteY12" fmla="*/ 3614611 h 4071812"/>
              <a:gd name="connsiteX13" fmla="*/ 2114549 w 2400300"/>
              <a:gd name="connsiteY13" fmla="*/ 3738436 h 4071812"/>
              <a:gd name="connsiteX14" fmla="*/ 2400300 w 2400300"/>
              <a:gd name="connsiteY14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33599 w 2400300"/>
              <a:gd name="connsiteY8" fmla="*/ 2243011 h 4071812"/>
              <a:gd name="connsiteX9" fmla="*/ 1771649 w 2400300"/>
              <a:gd name="connsiteY9" fmla="*/ 2519236 h 4071812"/>
              <a:gd name="connsiteX10" fmla="*/ 1638299 w 2400300"/>
              <a:gd name="connsiteY10" fmla="*/ 2604961 h 4071812"/>
              <a:gd name="connsiteX11" fmla="*/ 1885949 w 2400300"/>
              <a:gd name="connsiteY11" fmla="*/ 3205036 h 4071812"/>
              <a:gd name="connsiteX12" fmla="*/ 2209799 w 2400300"/>
              <a:gd name="connsiteY12" fmla="*/ 3614611 h 4071812"/>
              <a:gd name="connsiteX13" fmla="*/ 2114549 w 2400300"/>
              <a:gd name="connsiteY13" fmla="*/ 3738436 h 4071812"/>
              <a:gd name="connsiteX14" fmla="*/ 2400300 w 2400300"/>
              <a:gd name="connsiteY14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33599 w 2400300"/>
              <a:gd name="connsiteY8" fmla="*/ 2243011 h 4071812"/>
              <a:gd name="connsiteX9" fmla="*/ 1962149 w 2400300"/>
              <a:gd name="connsiteY9" fmla="*/ 2395411 h 4071812"/>
              <a:gd name="connsiteX10" fmla="*/ 1771649 w 2400300"/>
              <a:gd name="connsiteY10" fmla="*/ 2519236 h 4071812"/>
              <a:gd name="connsiteX11" fmla="*/ 1638299 w 2400300"/>
              <a:gd name="connsiteY11" fmla="*/ 2604961 h 4071812"/>
              <a:gd name="connsiteX12" fmla="*/ 1885949 w 2400300"/>
              <a:gd name="connsiteY12" fmla="*/ 3205036 h 4071812"/>
              <a:gd name="connsiteX13" fmla="*/ 2209799 w 2400300"/>
              <a:gd name="connsiteY13" fmla="*/ 3614611 h 4071812"/>
              <a:gd name="connsiteX14" fmla="*/ 2114549 w 2400300"/>
              <a:gd name="connsiteY14" fmla="*/ 3738436 h 4071812"/>
              <a:gd name="connsiteX15" fmla="*/ 2400300 w 2400300"/>
              <a:gd name="connsiteY15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33599 w 2400300"/>
              <a:gd name="connsiteY8" fmla="*/ 2243011 h 4071812"/>
              <a:gd name="connsiteX9" fmla="*/ 2114549 w 2400300"/>
              <a:gd name="connsiteY9" fmla="*/ 2328736 h 4071812"/>
              <a:gd name="connsiteX10" fmla="*/ 1771649 w 2400300"/>
              <a:gd name="connsiteY10" fmla="*/ 2519236 h 4071812"/>
              <a:gd name="connsiteX11" fmla="*/ 1638299 w 2400300"/>
              <a:gd name="connsiteY11" fmla="*/ 2604961 h 4071812"/>
              <a:gd name="connsiteX12" fmla="*/ 1885949 w 2400300"/>
              <a:gd name="connsiteY12" fmla="*/ 3205036 h 4071812"/>
              <a:gd name="connsiteX13" fmla="*/ 2209799 w 2400300"/>
              <a:gd name="connsiteY13" fmla="*/ 3614611 h 4071812"/>
              <a:gd name="connsiteX14" fmla="*/ 2114549 w 2400300"/>
              <a:gd name="connsiteY14" fmla="*/ 3738436 h 4071812"/>
              <a:gd name="connsiteX15" fmla="*/ 2400300 w 2400300"/>
              <a:gd name="connsiteY15" fmla="*/ 4071812 h 4071812"/>
              <a:gd name="connsiteX0" fmla="*/ 0 w 2400300"/>
              <a:gd name="connsiteY0" fmla="*/ 0 h 4067175"/>
              <a:gd name="connsiteX1" fmla="*/ 295275 w 2400300"/>
              <a:gd name="connsiteY1" fmla="*/ 28575 h 4067175"/>
              <a:gd name="connsiteX2" fmla="*/ 495300 w 2400300"/>
              <a:gd name="connsiteY2" fmla="*/ 247650 h 4067175"/>
              <a:gd name="connsiteX3" fmla="*/ 876300 w 2400300"/>
              <a:gd name="connsiteY3" fmla="*/ 552450 h 4067175"/>
              <a:gd name="connsiteX4" fmla="*/ 1038225 w 2400300"/>
              <a:gd name="connsiteY4" fmla="*/ 581025 h 4067175"/>
              <a:gd name="connsiteX5" fmla="*/ 1428750 w 2400300"/>
              <a:gd name="connsiteY5" fmla="*/ 857250 h 4067175"/>
              <a:gd name="connsiteX6" fmla="*/ 1781175 w 2400300"/>
              <a:gd name="connsiteY6" fmla="*/ 1276350 h 4067175"/>
              <a:gd name="connsiteX7" fmla="*/ 1990725 w 2400300"/>
              <a:gd name="connsiteY7" fmla="*/ 1809750 h 4067175"/>
              <a:gd name="connsiteX8" fmla="*/ 2133599 w 2400300"/>
              <a:gd name="connsiteY8" fmla="*/ 2238374 h 4067175"/>
              <a:gd name="connsiteX9" fmla="*/ 2114549 w 2400300"/>
              <a:gd name="connsiteY9" fmla="*/ 2324099 h 4067175"/>
              <a:gd name="connsiteX10" fmla="*/ 1771649 w 2400300"/>
              <a:gd name="connsiteY10" fmla="*/ 2514599 h 4067175"/>
              <a:gd name="connsiteX11" fmla="*/ 1638299 w 2400300"/>
              <a:gd name="connsiteY11" fmla="*/ 2600324 h 4067175"/>
              <a:gd name="connsiteX12" fmla="*/ 1885949 w 2400300"/>
              <a:gd name="connsiteY12" fmla="*/ 3200399 h 4067175"/>
              <a:gd name="connsiteX13" fmla="*/ 2209799 w 2400300"/>
              <a:gd name="connsiteY13" fmla="*/ 3609974 h 4067175"/>
              <a:gd name="connsiteX14" fmla="*/ 2114549 w 2400300"/>
              <a:gd name="connsiteY14" fmla="*/ 3733799 h 4067175"/>
              <a:gd name="connsiteX15" fmla="*/ 2400300 w 2400300"/>
              <a:gd name="connsiteY15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95275 w 2400300"/>
              <a:gd name="connsiteY2" fmla="*/ 28575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295275 w 2400300"/>
              <a:gd name="connsiteY3" fmla="*/ 28575 h 4067175"/>
              <a:gd name="connsiteX4" fmla="*/ 495300 w 2400300"/>
              <a:gd name="connsiteY4" fmla="*/ 247650 h 4067175"/>
              <a:gd name="connsiteX5" fmla="*/ 876300 w 2400300"/>
              <a:gd name="connsiteY5" fmla="*/ 552450 h 4067175"/>
              <a:gd name="connsiteX6" fmla="*/ 1038225 w 2400300"/>
              <a:gd name="connsiteY6" fmla="*/ 581025 h 4067175"/>
              <a:gd name="connsiteX7" fmla="*/ 1428750 w 2400300"/>
              <a:gd name="connsiteY7" fmla="*/ 857250 h 4067175"/>
              <a:gd name="connsiteX8" fmla="*/ 1781175 w 2400300"/>
              <a:gd name="connsiteY8" fmla="*/ 1276350 h 4067175"/>
              <a:gd name="connsiteX9" fmla="*/ 1990725 w 2400300"/>
              <a:gd name="connsiteY9" fmla="*/ 1809750 h 4067175"/>
              <a:gd name="connsiteX10" fmla="*/ 2133599 w 2400300"/>
              <a:gd name="connsiteY10" fmla="*/ 2238374 h 4067175"/>
              <a:gd name="connsiteX11" fmla="*/ 2114549 w 2400300"/>
              <a:gd name="connsiteY11" fmla="*/ 2324099 h 4067175"/>
              <a:gd name="connsiteX12" fmla="*/ 1771649 w 2400300"/>
              <a:gd name="connsiteY12" fmla="*/ 2514599 h 4067175"/>
              <a:gd name="connsiteX13" fmla="*/ 1638299 w 2400300"/>
              <a:gd name="connsiteY13" fmla="*/ 2600324 h 4067175"/>
              <a:gd name="connsiteX14" fmla="*/ 1885949 w 2400300"/>
              <a:gd name="connsiteY14" fmla="*/ 3200399 h 4067175"/>
              <a:gd name="connsiteX15" fmla="*/ 2209799 w 2400300"/>
              <a:gd name="connsiteY15" fmla="*/ 3609974 h 4067175"/>
              <a:gd name="connsiteX16" fmla="*/ 2114549 w 2400300"/>
              <a:gd name="connsiteY16" fmla="*/ 3733799 h 4067175"/>
              <a:gd name="connsiteX17" fmla="*/ 2400300 w 2400300"/>
              <a:gd name="connsiteY17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295275 w 2400300"/>
              <a:gd name="connsiteY3" fmla="*/ 28575 h 4067175"/>
              <a:gd name="connsiteX4" fmla="*/ 495300 w 2400300"/>
              <a:gd name="connsiteY4" fmla="*/ 247650 h 4067175"/>
              <a:gd name="connsiteX5" fmla="*/ 876300 w 2400300"/>
              <a:gd name="connsiteY5" fmla="*/ 552450 h 4067175"/>
              <a:gd name="connsiteX6" fmla="*/ 1038225 w 2400300"/>
              <a:gd name="connsiteY6" fmla="*/ 581025 h 4067175"/>
              <a:gd name="connsiteX7" fmla="*/ 1428750 w 2400300"/>
              <a:gd name="connsiteY7" fmla="*/ 857250 h 4067175"/>
              <a:gd name="connsiteX8" fmla="*/ 1781175 w 2400300"/>
              <a:gd name="connsiteY8" fmla="*/ 1276350 h 4067175"/>
              <a:gd name="connsiteX9" fmla="*/ 1990725 w 2400300"/>
              <a:gd name="connsiteY9" fmla="*/ 1809750 h 4067175"/>
              <a:gd name="connsiteX10" fmla="*/ 2133599 w 2400300"/>
              <a:gd name="connsiteY10" fmla="*/ 2238374 h 4067175"/>
              <a:gd name="connsiteX11" fmla="*/ 2114549 w 2400300"/>
              <a:gd name="connsiteY11" fmla="*/ 2324099 h 4067175"/>
              <a:gd name="connsiteX12" fmla="*/ 1771649 w 2400300"/>
              <a:gd name="connsiteY12" fmla="*/ 2514599 h 4067175"/>
              <a:gd name="connsiteX13" fmla="*/ 1638299 w 2400300"/>
              <a:gd name="connsiteY13" fmla="*/ 2600324 h 4067175"/>
              <a:gd name="connsiteX14" fmla="*/ 1885949 w 2400300"/>
              <a:gd name="connsiteY14" fmla="*/ 3200399 h 4067175"/>
              <a:gd name="connsiteX15" fmla="*/ 2209799 w 2400300"/>
              <a:gd name="connsiteY15" fmla="*/ 3609974 h 4067175"/>
              <a:gd name="connsiteX16" fmla="*/ 2114549 w 2400300"/>
              <a:gd name="connsiteY16" fmla="*/ 3733799 h 4067175"/>
              <a:gd name="connsiteX17" fmla="*/ 2400300 w 2400300"/>
              <a:gd name="connsiteY17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390776"/>
              <a:gd name="connsiteY0" fmla="*/ 4762 h 4043363"/>
              <a:gd name="connsiteX1" fmla="*/ 223838 w 2390776"/>
              <a:gd name="connsiteY1" fmla="*/ 0 h 4043363"/>
              <a:gd name="connsiteX2" fmla="*/ 485776 w 2390776"/>
              <a:gd name="connsiteY2" fmla="*/ 223838 h 4043363"/>
              <a:gd name="connsiteX3" fmla="*/ 866776 w 2390776"/>
              <a:gd name="connsiteY3" fmla="*/ 528638 h 4043363"/>
              <a:gd name="connsiteX4" fmla="*/ 1028701 w 2390776"/>
              <a:gd name="connsiteY4" fmla="*/ 557213 h 4043363"/>
              <a:gd name="connsiteX5" fmla="*/ 1419226 w 2390776"/>
              <a:gd name="connsiteY5" fmla="*/ 833438 h 4043363"/>
              <a:gd name="connsiteX6" fmla="*/ 1771651 w 2390776"/>
              <a:gd name="connsiteY6" fmla="*/ 1252538 h 4043363"/>
              <a:gd name="connsiteX7" fmla="*/ 1981201 w 2390776"/>
              <a:gd name="connsiteY7" fmla="*/ 1785938 h 4043363"/>
              <a:gd name="connsiteX8" fmla="*/ 2124075 w 2390776"/>
              <a:gd name="connsiteY8" fmla="*/ 2214562 h 4043363"/>
              <a:gd name="connsiteX9" fmla="*/ 2105025 w 2390776"/>
              <a:gd name="connsiteY9" fmla="*/ 2300287 h 4043363"/>
              <a:gd name="connsiteX10" fmla="*/ 1762125 w 2390776"/>
              <a:gd name="connsiteY10" fmla="*/ 2490787 h 4043363"/>
              <a:gd name="connsiteX11" fmla="*/ 1628775 w 2390776"/>
              <a:gd name="connsiteY11" fmla="*/ 2576512 h 4043363"/>
              <a:gd name="connsiteX12" fmla="*/ 1876425 w 2390776"/>
              <a:gd name="connsiteY12" fmla="*/ 3176587 h 4043363"/>
              <a:gd name="connsiteX13" fmla="*/ 2200275 w 2390776"/>
              <a:gd name="connsiteY13" fmla="*/ 3586162 h 4043363"/>
              <a:gd name="connsiteX14" fmla="*/ 2105025 w 2390776"/>
              <a:gd name="connsiteY14" fmla="*/ 3709987 h 4043363"/>
              <a:gd name="connsiteX15" fmla="*/ 2390776 w 2390776"/>
              <a:gd name="connsiteY15" fmla="*/ 4043363 h 4043363"/>
              <a:gd name="connsiteX0" fmla="*/ 0 w 2390776"/>
              <a:gd name="connsiteY0" fmla="*/ 4762 h 4043363"/>
              <a:gd name="connsiteX1" fmla="*/ 223838 w 2390776"/>
              <a:gd name="connsiteY1" fmla="*/ 0 h 4043363"/>
              <a:gd name="connsiteX2" fmla="*/ 485776 w 2390776"/>
              <a:gd name="connsiteY2" fmla="*/ 223838 h 4043363"/>
              <a:gd name="connsiteX3" fmla="*/ 866776 w 2390776"/>
              <a:gd name="connsiteY3" fmla="*/ 528638 h 4043363"/>
              <a:gd name="connsiteX4" fmla="*/ 1028701 w 2390776"/>
              <a:gd name="connsiteY4" fmla="*/ 557213 h 4043363"/>
              <a:gd name="connsiteX5" fmla="*/ 1419226 w 2390776"/>
              <a:gd name="connsiteY5" fmla="*/ 833438 h 4043363"/>
              <a:gd name="connsiteX6" fmla="*/ 1771651 w 2390776"/>
              <a:gd name="connsiteY6" fmla="*/ 1252538 h 4043363"/>
              <a:gd name="connsiteX7" fmla="*/ 1981201 w 2390776"/>
              <a:gd name="connsiteY7" fmla="*/ 1785938 h 4043363"/>
              <a:gd name="connsiteX8" fmla="*/ 2124075 w 2390776"/>
              <a:gd name="connsiteY8" fmla="*/ 2214562 h 4043363"/>
              <a:gd name="connsiteX9" fmla="*/ 2105025 w 2390776"/>
              <a:gd name="connsiteY9" fmla="*/ 2300287 h 4043363"/>
              <a:gd name="connsiteX10" fmla="*/ 1762125 w 2390776"/>
              <a:gd name="connsiteY10" fmla="*/ 2490787 h 4043363"/>
              <a:gd name="connsiteX11" fmla="*/ 1628775 w 2390776"/>
              <a:gd name="connsiteY11" fmla="*/ 2576512 h 4043363"/>
              <a:gd name="connsiteX12" fmla="*/ 1876425 w 2390776"/>
              <a:gd name="connsiteY12" fmla="*/ 3176587 h 4043363"/>
              <a:gd name="connsiteX13" fmla="*/ 2200275 w 2390776"/>
              <a:gd name="connsiteY13" fmla="*/ 3586162 h 4043363"/>
              <a:gd name="connsiteX14" fmla="*/ 2105025 w 2390776"/>
              <a:gd name="connsiteY14" fmla="*/ 3709987 h 4043363"/>
              <a:gd name="connsiteX15" fmla="*/ 2390776 w 2390776"/>
              <a:gd name="connsiteY15" fmla="*/ 4043363 h 4043363"/>
              <a:gd name="connsiteX0" fmla="*/ 0 w 2390776"/>
              <a:gd name="connsiteY0" fmla="*/ 20156 h 4058757"/>
              <a:gd name="connsiteX1" fmla="*/ 223838 w 2390776"/>
              <a:gd name="connsiteY1" fmla="*/ 15394 h 4058757"/>
              <a:gd name="connsiteX2" fmla="*/ 442913 w 2390776"/>
              <a:gd name="connsiteY2" fmla="*/ 239232 h 4058757"/>
              <a:gd name="connsiteX3" fmla="*/ 866776 w 2390776"/>
              <a:gd name="connsiteY3" fmla="*/ 544032 h 4058757"/>
              <a:gd name="connsiteX4" fmla="*/ 1028701 w 2390776"/>
              <a:gd name="connsiteY4" fmla="*/ 572607 h 4058757"/>
              <a:gd name="connsiteX5" fmla="*/ 1419226 w 2390776"/>
              <a:gd name="connsiteY5" fmla="*/ 848832 h 4058757"/>
              <a:gd name="connsiteX6" fmla="*/ 1771651 w 2390776"/>
              <a:gd name="connsiteY6" fmla="*/ 1267932 h 4058757"/>
              <a:gd name="connsiteX7" fmla="*/ 1981201 w 2390776"/>
              <a:gd name="connsiteY7" fmla="*/ 1801332 h 4058757"/>
              <a:gd name="connsiteX8" fmla="*/ 2124075 w 2390776"/>
              <a:gd name="connsiteY8" fmla="*/ 2229956 h 4058757"/>
              <a:gd name="connsiteX9" fmla="*/ 2105025 w 2390776"/>
              <a:gd name="connsiteY9" fmla="*/ 2315681 h 4058757"/>
              <a:gd name="connsiteX10" fmla="*/ 1762125 w 2390776"/>
              <a:gd name="connsiteY10" fmla="*/ 2506181 h 4058757"/>
              <a:gd name="connsiteX11" fmla="*/ 1628775 w 2390776"/>
              <a:gd name="connsiteY11" fmla="*/ 2591906 h 4058757"/>
              <a:gd name="connsiteX12" fmla="*/ 1876425 w 2390776"/>
              <a:gd name="connsiteY12" fmla="*/ 3191981 h 4058757"/>
              <a:gd name="connsiteX13" fmla="*/ 2200275 w 2390776"/>
              <a:gd name="connsiteY13" fmla="*/ 3601556 h 4058757"/>
              <a:gd name="connsiteX14" fmla="*/ 2105025 w 2390776"/>
              <a:gd name="connsiteY14" fmla="*/ 3725381 h 4058757"/>
              <a:gd name="connsiteX15" fmla="*/ 2390776 w 2390776"/>
              <a:gd name="connsiteY15" fmla="*/ 4058757 h 4058757"/>
              <a:gd name="connsiteX0" fmla="*/ 0 w 2390776"/>
              <a:gd name="connsiteY0" fmla="*/ 13209 h 4051810"/>
              <a:gd name="connsiteX1" fmla="*/ 271463 w 2390776"/>
              <a:gd name="connsiteY1" fmla="*/ 17972 h 4051810"/>
              <a:gd name="connsiteX2" fmla="*/ 442913 w 2390776"/>
              <a:gd name="connsiteY2" fmla="*/ 232285 h 4051810"/>
              <a:gd name="connsiteX3" fmla="*/ 866776 w 2390776"/>
              <a:gd name="connsiteY3" fmla="*/ 537085 h 4051810"/>
              <a:gd name="connsiteX4" fmla="*/ 1028701 w 2390776"/>
              <a:gd name="connsiteY4" fmla="*/ 565660 h 4051810"/>
              <a:gd name="connsiteX5" fmla="*/ 1419226 w 2390776"/>
              <a:gd name="connsiteY5" fmla="*/ 841885 h 4051810"/>
              <a:gd name="connsiteX6" fmla="*/ 1771651 w 2390776"/>
              <a:gd name="connsiteY6" fmla="*/ 1260985 h 4051810"/>
              <a:gd name="connsiteX7" fmla="*/ 1981201 w 2390776"/>
              <a:gd name="connsiteY7" fmla="*/ 1794385 h 4051810"/>
              <a:gd name="connsiteX8" fmla="*/ 2124075 w 2390776"/>
              <a:gd name="connsiteY8" fmla="*/ 2223009 h 4051810"/>
              <a:gd name="connsiteX9" fmla="*/ 2105025 w 2390776"/>
              <a:gd name="connsiteY9" fmla="*/ 2308734 h 4051810"/>
              <a:gd name="connsiteX10" fmla="*/ 1762125 w 2390776"/>
              <a:gd name="connsiteY10" fmla="*/ 2499234 h 4051810"/>
              <a:gd name="connsiteX11" fmla="*/ 1628775 w 2390776"/>
              <a:gd name="connsiteY11" fmla="*/ 2584959 h 4051810"/>
              <a:gd name="connsiteX12" fmla="*/ 1876425 w 2390776"/>
              <a:gd name="connsiteY12" fmla="*/ 3185034 h 4051810"/>
              <a:gd name="connsiteX13" fmla="*/ 2200275 w 2390776"/>
              <a:gd name="connsiteY13" fmla="*/ 3594609 h 4051810"/>
              <a:gd name="connsiteX14" fmla="*/ 2105025 w 2390776"/>
              <a:gd name="connsiteY14" fmla="*/ 3718434 h 4051810"/>
              <a:gd name="connsiteX15" fmla="*/ 2390776 w 2390776"/>
              <a:gd name="connsiteY15" fmla="*/ 4051810 h 4051810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2005013 w 2390776"/>
              <a:gd name="connsiteY8" fmla="*/ 1819274 h 4038601"/>
              <a:gd name="connsiteX9" fmla="*/ 2124075 w 2390776"/>
              <a:gd name="connsiteY9" fmla="*/ 2209800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1947863 w 2390776"/>
              <a:gd name="connsiteY8" fmla="*/ 1890712 h 4038601"/>
              <a:gd name="connsiteX9" fmla="*/ 2124075 w 2390776"/>
              <a:gd name="connsiteY9" fmla="*/ 2209800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790700 w 2390776"/>
              <a:gd name="connsiteY12" fmla="*/ 2500312 h 4038601"/>
              <a:gd name="connsiteX13" fmla="*/ 1628775 w 2390776"/>
              <a:gd name="connsiteY13" fmla="*/ 2571750 h 4038601"/>
              <a:gd name="connsiteX14" fmla="*/ 1876425 w 2390776"/>
              <a:gd name="connsiteY14" fmla="*/ 3171825 h 4038601"/>
              <a:gd name="connsiteX15" fmla="*/ 2200275 w 2390776"/>
              <a:gd name="connsiteY15" fmla="*/ 3581400 h 4038601"/>
              <a:gd name="connsiteX16" fmla="*/ 2105025 w 2390776"/>
              <a:gd name="connsiteY16" fmla="*/ 3705225 h 4038601"/>
              <a:gd name="connsiteX17" fmla="*/ 2390776 w 2390776"/>
              <a:gd name="connsiteY17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728788 w 2390776"/>
              <a:gd name="connsiteY12" fmla="*/ 2476499 h 4038601"/>
              <a:gd name="connsiteX13" fmla="*/ 1628775 w 2390776"/>
              <a:gd name="connsiteY13" fmla="*/ 2571750 h 4038601"/>
              <a:gd name="connsiteX14" fmla="*/ 1876425 w 2390776"/>
              <a:gd name="connsiteY14" fmla="*/ 3171825 h 4038601"/>
              <a:gd name="connsiteX15" fmla="*/ 2200275 w 2390776"/>
              <a:gd name="connsiteY15" fmla="*/ 3581400 h 4038601"/>
              <a:gd name="connsiteX16" fmla="*/ 2105025 w 2390776"/>
              <a:gd name="connsiteY16" fmla="*/ 3705225 h 4038601"/>
              <a:gd name="connsiteX17" fmla="*/ 2390776 w 2390776"/>
              <a:gd name="connsiteY17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728788 w 2390776"/>
              <a:gd name="connsiteY12" fmla="*/ 2476499 h 4038601"/>
              <a:gd name="connsiteX13" fmla="*/ 1628775 w 2390776"/>
              <a:gd name="connsiteY13" fmla="*/ 2571750 h 4038601"/>
              <a:gd name="connsiteX14" fmla="*/ 1876425 w 2390776"/>
              <a:gd name="connsiteY14" fmla="*/ 3171825 h 4038601"/>
              <a:gd name="connsiteX15" fmla="*/ 2200275 w 2390776"/>
              <a:gd name="connsiteY15" fmla="*/ 3581400 h 4038601"/>
              <a:gd name="connsiteX16" fmla="*/ 2105025 w 2390776"/>
              <a:gd name="connsiteY16" fmla="*/ 3705225 h 4038601"/>
              <a:gd name="connsiteX17" fmla="*/ 2390776 w 2390776"/>
              <a:gd name="connsiteY17" fmla="*/ 4038601 h 40386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05025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140879 w 2414589"/>
              <a:gd name="connsiteY15" fmla="*/ 3469707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96829 w 2414589"/>
              <a:gd name="connsiteY14" fmla="*/ 3099425 h 4000501"/>
              <a:gd name="connsiteX15" fmla="*/ 1876425 w 2414589"/>
              <a:gd name="connsiteY15" fmla="*/ 3171825 h 4000501"/>
              <a:gd name="connsiteX16" fmla="*/ 2140879 w 2414589"/>
              <a:gd name="connsiteY16" fmla="*/ 3469707 h 4000501"/>
              <a:gd name="connsiteX17" fmla="*/ 2128838 w 2414589"/>
              <a:gd name="connsiteY17" fmla="*/ 3705225 h 4000501"/>
              <a:gd name="connsiteX18" fmla="*/ 2414589 w 2414589"/>
              <a:gd name="connsiteY18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921576 w 2414589"/>
              <a:gd name="connsiteY14" fmla="*/ 3065917 h 4000501"/>
              <a:gd name="connsiteX15" fmla="*/ 1876425 w 2414589"/>
              <a:gd name="connsiteY15" fmla="*/ 3171825 h 4000501"/>
              <a:gd name="connsiteX16" fmla="*/ 2140879 w 2414589"/>
              <a:gd name="connsiteY16" fmla="*/ 3469707 h 4000501"/>
              <a:gd name="connsiteX17" fmla="*/ 2128838 w 2414589"/>
              <a:gd name="connsiteY17" fmla="*/ 3705225 h 4000501"/>
              <a:gd name="connsiteX18" fmla="*/ 2414589 w 2414589"/>
              <a:gd name="connsiteY18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921576 w 2414589"/>
              <a:gd name="connsiteY14" fmla="*/ 3065917 h 4000501"/>
              <a:gd name="connsiteX15" fmla="*/ 1896224 w 2414589"/>
              <a:gd name="connsiteY15" fmla="*/ 3149486 h 4000501"/>
              <a:gd name="connsiteX16" fmla="*/ 2140879 w 2414589"/>
              <a:gd name="connsiteY16" fmla="*/ 3469707 h 4000501"/>
              <a:gd name="connsiteX17" fmla="*/ 2128838 w 2414589"/>
              <a:gd name="connsiteY17" fmla="*/ 3705225 h 4000501"/>
              <a:gd name="connsiteX18" fmla="*/ 2414589 w 2414589"/>
              <a:gd name="connsiteY18" fmla="*/ 4000501 h 4000501"/>
              <a:gd name="connsiteX0" fmla="*/ 0 w 2143126"/>
              <a:gd name="connsiteY0" fmla="*/ 0 h 3995738"/>
              <a:gd name="connsiteX1" fmla="*/ 171450 w 2143126"/>
              <a:gd name="connsiteY1" fmla="*/ 214313 h 3995738"/>
              <a:gd name="connsiteX2" fmla="*/ 585788 w 2143126"/>
              <a:gd name="connsiteY2" fmla="*/ 528638 h 3995738"/>
              <a:gd name="connsiteX3" fmla="*/ 738188 w 2143126"/>
              <a:gd name="connsiteY3" fmla="*/ 538163 h 3995738"/>
              <a:gd name="connsiteX4" fmla="*/ 1123950 w 2143126"/>
              <a:gd name="connsiteY4" fmla="*/ 823913 h 3995738"/>
              <a:gd name="connsiteX5" fmla="*/ 1443038 w 2143126"/>
              <a:gd name="connsiteY5" fmla="*/ 1185863 h 3995738"/>
              <a:gd name="connsiteX6" fmla="*/ 1724025 w 2143126"/>
              <a:gd name="connsiteY6" fmla="*/ 1752601 h 3995738"/>
              <a:gd name="connsiteX7" fmla="*/ 1676400 w 2143126"/>
              <a:gd name="connsiteY7" fmla="*/ 1885949 h 3995738"/>
              <a:gd name="connsiteX8" fmla="*/ 1781174 w 2143126"/>
              <a:gd name="connsiteY8" fmla="*/ 2185987 h 3995738"/>
              <a:gd name="connsiteX9" fmla="*/ 1781175 w 2143126"/>
              <a:gd name="connsiteY9" fmla="*/ 2328861 h 3995738"/>
              <a:gd name="connsiteX10" fmla="*/ 1619249 w 2143126"/>
              <a:gd name="connsiteY10" fmla="*/ 2462212 h 3995738"/>
              <a:gd name="connsiteX11" fmla="*/ 1457325 w 2143126"/>
              <a:gd name="connsiteY11" fmla="*/ 2471736 h 3995738"/>
              <a:gd name="connsiteX12" fmla="*/ 1357312 w 2143126"/>
              <a:gd name="connsiteY12" fmla="*/ 2566987 h 3995738"/>
              <a:gd name="connsiteX13" fmla="*/ 1650113 w 2143126"/>
              <a:gd name="connsiteY13" fmla="*/ 3061154 h 3995738"/>
              <a:gd name="connsiteX14" fmla="*/ 1624761 w 2143126"/>
              <a:gd name="connsiteY14" fmla="*/ 3144723 h 3995738"/>
              <a:gd name="connsiteX15" fmla="*/ 1869416 w 2143126"/>
              <a:gd name="connsiteY15" fmla="*/ 3464944 h 3995738"/>
              <a:gd name="connsiteX16" fmla="*/ 1857375 w 2143126"/>
              <a:gd name="connsiteY16" fmla="*/ 3700462 h 3995738"/>
              <a:gd name="connsiteX17" fmla="*/ 2143126 w 2143126"/>
              <a:gd name="connsiteY17" fmla="*/ 3995738 h 3995738"/>
              <a:gd name="connsiteX0" fmla="*/ 11726 w 2009596"/>
              <a:gd name="connsiteY0" fmla="*/ 0 h 4072432"/>
              <a:gd name="connsiteX1" fmla="*/ 37920 w 2009596"/>
              <a:gd name="connsiteY1" fmla="*/ 291007 h 4072432"/>
              <a:gd name="connsiteX2" fmla="*/ 452258 w 2009596"/>
              <a:gd name="connsiteY2" fmla="*/ 605332 h 4072432"/>
              <a:gd name="connsiteX3" fmla="*/ 604658 w 2009596"/>
              <a:gd name="connsiteY3" fmla="*/ 614857 h 4072432"/>
              <a:gd name="connsiteX4" fmla="*/ 990420 w 2009596"/>
              <a:gd name="connsiteY4" fmla="*/ 900607 h 4072432"/>
              <a:gd name="connsiteX5" fmla="*/ 1309508 w 2009596"/>
              <a:gd name="connsiteY5" fmla="*/ 1262557 h 4072432"/>
              <a:gd name="connsiteX6" fmla="*/ 1590495 w 2009596"/>
              <a:gd name="connsiteY6" fmla="*/ 1829295 h 4072432"/>
              <a:gd name="connsiteX7" fmla="*/ 1542870 w 2009596"/>
              <a:gd name="connsiteY7" fmla="*/ 1962643 h 4072432"/>
              <a:gd name="connsiteX8" fmla="*/ 1647644 w 2009596"/>
              <a:gd name="connsiteY8" fmla="*/ 2262681 h 4072432"/>
              <a:gd name="connsiteX9" fmla="*/ 1647645 w 2009596"/>
              <a:gd name="connsiteY9" fmla="*/ 2405555 h 4072432"/>
              <a:gd name="connsiteX10" fmla="*/ 1485719 w 2009596"/>
              <a:gd name="connsiteY10" fmla="*/ 2538906 h 4072432"/>
              <a:gd name="connsiteX11" fmla="*/ 1323795 w 2009596"/>
              <a:gd name="connsiteY11" fmla="*/ 2548430 h 4072432"/>
              <a:gd name="connsiteX12" fmla="*/ 1223782 w 2009596"/>
              <a:gd name="connsiteY12" fmla="*/ 2643681 h 4072432"/>
              <a:gd name="connsiteX13" fmla="*/ 1516583 w 2009596"/>
              <a:gd name="connsiteY13" fmla="*/ 3137848 h 4072432"/>
              <a:gd name="connsiteX14" fmla="*/ 1491231 w 2009596"/>
              <a:gd name="connsiteY14" fmla="*/ 3221417 h 4072432"/>
              <a:gd name="connsiteX15" fmla="*/ 1735886 w 2009596"/>
              <a:gd name="connsiteY15" fmla="*/ 3541638 h 4072432"/>
              <a:gd name="connsiteX16" fmla="*/ 1723845 w 2009596"/>
              <a:gd name="connsiteY16" fmla="*/ 3777156 h 4072432"/>
              <a:gd name="connsiteX17" fmla="*/ 2009596 w 2009596"/>
              <a:gd name="connsiteY17" fmla="*/ 4072432 h 4072432"/>
              <a:gd name="connsiteX0" fmla="*/ 0 w 1997870"/>
              <a:gd name="connsiteY0" fmla="*/ 0 h 4072432"/>
              <a:gd name="connsiteX1" fmla="*/ 215578 w 1997870"/>
              <a:gd name="connsiteY1" fmla="*/ 239127 h 4072432"/>
              <a:gd name="connsiteX2" fmla="*/ 440532 w 1997870"/>
              <a:gd name="connsiteY2" fmla="*/ 605332 h 4072432"/>
              <a:gd name="connsiteX3" fmla="*/ 592932 w 1997870"/>
              <a:gd name="connsiteY3" fmla="*/ 614857 h 4072432"/>
              <a:gd name="connsiteX4" fmla="*/ 978694 w 1997870"/>
              <a:gd name="connsiteY4" fmla="*/ 900607 h 4072432"/>
              <a:gd name="connsiteX5" fmla="*/ 1297782 w 1997870"/>
              <a:gd name="connsiteY5" fmla="*/ 1262557 h 4072432"/>
              <a:gd name="connsiteX6" fmla="*/ 1578769 w 1997870"/>
              <a:gd name="connsiteY6" fmla="*/ 1829295 h 4072432"/>
              <a:gd name="connsiteX7" fmla="*/ 1531144 w 1997870"/>
              <a:gd name="connsiteY7" fmla="*/ 1962643 h 4072432"/>
              <a:gd name="connsiteX8" fmla="*/ 1635918 w 1997870"/>
              <a:gd name="connsiteY8" fmla="*/ 2262681 h 4072432"/>
              <a:gd name="connsiteX9" fmla="*/ 1635919 w 1997870"/>
              <a:gd name="connsiteY9" fmla="*/ 2405555 h 4072432"/>
              <a:gd name="connsiteX10" fmla="*/ 1473993 w 1997870"/>
              <a:gd name="connsiteY10" fmla="*/ 2538906 h 4072432"/>
              <a:gd name="connsiteX11" fmla="*/ 1312069 w 1997870"/>
              <a:gd name="connsiteY11" fmla="*/ 2548430 h 4072432"/>
              <a:gd name="connsiteX12" fmla="*/ 1212056 w 1997870"/>
              <a:gd name="connsiteY12" fmla="*/ 2643681 h 4072432"/>
              <a:gd name="connsiteX13" fmla="*/ 1504857 w 1997870"/>
              <a:gd name="connsiteY13" fmla="*/ 3137848 h 4072432"/>
              <a:gd name="connsiteX14" fmla="*/ 1479505 w 1997870"/>
              <a:gd name="connsiteY14" fmla="*/ 3221417 h 4072432"/>
              <a:gd name="connsiteX15" fmla="*/ 1724160 w 1997870"/>
              <a:gd name="connsiteY15" fmla="*/ 3541638 h 4072432"/>
              <a:gd name="connsiteX16" fmla="*/ 1712119 w 1997870"/>
              <a:gd name="connsiteY16" fmla="*/ 3777156 h 4072432"/>
              <a:gd name="connsiteX17" fmla="*/ 1997870 w 1997870"/>
              <a:gd name="connsiteY17" fmla="*/ 4072432 h 4072432"/>
              <a:gd name="connsiteX0" fmla="*/ 0 w 1997870"/>
              <a:gd name="connsiteY0" fmla="*/ 0 h 4072432"/>
              <a:gd name="connsiteX1" fmla="*/ 215578 w 1997870"/>
              <a:gd name="connsiteY1" fmla="*/ 239127 h 4072432"/>
              <a:gd name="connsiteX2" fmla="*/ 447887 w 1997870"/>
              <a:gd name="connsiteY2" fmla="*/ 560219 h 4072432"/>
              <a:gd name="connsiteX3" fmla="*/ 592932 w 1997870"/>
              <a:gd name="connsiteY3" fmla="*/ 614857 h 4072432"/>
              <a:gd name="connsiteX4" fmla="*/ 978694 w 1997870"/>
              <a:gd name="connsiteY4" fmla="*/ 900607 h 4072432"/>
              <a:gd name="connsiteX5" fmla="*/ 1297782 w 1997870"/>
              <a:gd name="connsiteY5" fmla="*/ 1262557 h 4072432"/>
              <a:gd name="connsiteX6" fmla="*/ 1578769 w 1997870"/>
              <a:gd name="connsiteY6" fmla="*/ 1829295 h 4072432"/>
              <a:gd name="connsiteX7" fmla="*/ 1531144 w 1997870"/>
              <a:gd name="connsiteY7" fmla="*/ 1962643 h 4072432"/>
              <a:gd name="connsiteX8" fmla="*/ 1635918 w 1997870"/>
              <a:gd name="connsiteY8" fmla="*/ 2262681 h 4072432"/>
              <a:gd name="connsiteX9" fmla="*/ 1635919 w 1997870"/>
              <a:gd name="connsiteY9" fmla="*/ 2405555 h 4072432"/>
              <a:gd name="connsiteX10" fmla="*/ 1473993 w 1997870"/>
              <a:gd name="connsiteY10" fmla="*/ 2538906 h 4072432"/>
              <a:gd name="connsiteX11" fmla="*/ 1312069 w 1997870"/>
              <a:gd name="connsiteY11" fmla="*/ 2548430 h 4072432"/>
              <a:gd name="connsiteX12" fmla="*/ 1212056 w 1997870"/>
              <a:gd name="connsiteY12" fmla="*/ 2643681 h 4072432"/>
              <a:gd name="connsiteX13" fmla="*/ 1504857 w 1997870"/>
              <a:gd name="connsiteY13" fmla="*/ 3137848 h 4072432"/>
              <a:gd name="connsiteX14" fmla="*/ 1479505 w 1997870"/>
              <a:gd name="connsiteY14" fmla="*/ 3221417 h 4072432"/>
              <a:gd name="connsiteX15" fmla="*/ 1724160 w 1997870"/>
              <a:gd name="connsiteY15" fmla="*/ 3541638 h 4072432"/>
              <a:gd name="connsiteX16" fmla="*/ 1712119 w 1997870"/>
              <a:gd name="connsiteY16" fmla="*/ 3777156 h 4072432"/>
              <a:gd name="connsiteX17" fmla="*/ 1997870 w 1997870"/>
              <a:gd name="connsiteY17" fmla="*/ 4072432 h 4072432"/>
              <a:gd name="connsiteX0" fmla="*/ 0 w 1841583"/>
              <a:gd name="connsiteY0" fmla="*/ 0 h 3885212"/>
              <a:gd name="connsiteX1" fmla="*/ 215578 w 1841583"/>
              <a:gd name="connsiteY1" fmla="*/ 239127 h 3885212"/>
              <a:gd name="connsiteX2" fmla="*/ 447887 w 1841583"/>
              <a:gd name="connsiteY2" fmla="*/ 560219 h 3885212"/>
              <a:gd name="connsiteX3" fmla="*/ 592932 w 1841583"/>
              <a:gd name="connsiteY3" fmla="*/ 614857 h 3885212"/>
              <a:gd name="connsiteX4" fmla="*/ 978694 w 1841583"/>
              <a:gd name="connsiteY4" fmla="*/ 900607 h 3885212"/>
              <a:gd name="connsiteX5" fmla="*/ 1297782 w 1841583"/>
              <a:gd name="connsiteY5" fmla="*/ 1262557 h 3885212"/>
              <a:gd name="connsiteX6" fmla="*/ 1578769 w 1841583"/>
              <a:gd name="connsiteY6" fmla="*/ 1829295 h 3885212"/>
              <a:gd name="connsiteX7" fmla="*/ 1531144 w 1841583"/>
              <a:gd name="connsiteY7" fmla="*/ 1962643 h 3885212"/>
              <a:gd name="connsiteX8" fmla="*/ 1635918 w 1841583"/>
              <a:gd name="connsiteY8" fmla="*/ 2262681 h 3885212"/>
              <a:gd name="connsiteX9" fmla="*/ 1635919 w 1841583"/>
              <a:gd name="connsiteY9" fmla="*/ 2405555 h 3885212"/>
              <a:gd name="connsiteX10" fmla="*/ 1473993 w 1841583"/>
              <a:gd name="connsiteY10" fmla="*/ 2538906 h 3885212"/>
              <a:gd name="connsiteX11" fmla="*/ 1312069 w 1841583"/>
              <a:gd name="connsiteY11" fmla="*/ 2548430 h 3885212"/>
              <a:gd name="connsiteX12" fmla="*/ 1212056 w 1841583"/>
              <a:gd name="connsiteY12" fmla="*/ 2643681 h 3885212"/>
              <a:gd name="connsiteX13" fmla="*/ 1504857 w 1841583"/>
              <a:gd name="connsiteY13" fmla="*/ 3137848 h 3885212"/>
              <a:gd name="connsiteX14" fmla="*/ 1479505 w 1841583"/>
              <a:gd name="connsiteY14" fmla="*/ 3221417 h 3885212"/>
              <a:gd name="connsiteX15" fmla="*/ 1724160 w 1841583"/>
              <a:gd name="connsiteY15" fmla="*/ 3541638 h 3885212"/>
              <a:gd name="connsiteX16" fmla="*/ 1712119 w 1841583"/>
              <a:gd name="connsiteY16" fmla="*/ 3777156 h 3885212"/>
              <a:gd name="connsiteX17" fmla="*/ 1841583 w 1841583"/>
              <a:gd name="connsiteY17" fmla="*/ 3885212 h 3885212"/>
              <a:gd name="connsiteX0" fmla="*/ 0 w 1904098"/>
              <a:gd name="connsiteY0" fmla="*/ 0 h 3864911"/>
              <a:gd name="connsiteX1" fmla="*/ 215578 w 1904098"/>
              <a:gd name="connsiteY1" fmla="*/ 239127 h 3864911"/>
              <a:gd name="connsiteX2" fmla="*/ 447887 w 1904098"/>
              <a:gd name="connsiteY2" fmla="*/ 560219 h 3864911"/>
              <a:gd name="connsiteX3" fmla="*/ 592932 w 1904098"/>
              <a:gd name="connsiteY3" fmla="*/ 614857 h 3864911"/>
              <a:gd name="connsiteX4" fmla="*/ 978694 w 1904098"/>
              <a:gd name="connsiteY4" fmla="*/ 900607 h 3864911"/>
              <a:gd name="connsiteX5" fmla="*/ 1297782 w 1904098"/>
              <a:gd name="connsiteY5" fmla="*/ 1262557 h 3864911"/>
              <a:gd name="connsiteX6" fmla="*/ 1578769 w 1904098"/>
              <a:gd name="connsiteY6" fmla="*/ 1829295 h 3864911"/>
              <a:gd name="connsiteX7" fmla="*/ 1531144 w 1904098"/>
              <a:gd name="connsiteY7" fmla="*/ 1962643 h 3864911"/>
              <a:gd name="connsiteX8" fmla="*/ 1635918 w 1904098"/>
              <a:gd name="connsiteY8" fmla="*/ 2262681 h 3864911"/>
              <a:gd name="connsiteX9" fmla="*/ 1635919 w 1904098"/>
              <a:gd name="connsiteY9" fmla="*/ 2405555 h 3864911"/>
              <a:gd name="connsiteX10" fmla="*/ 1473993 w 1904098"/>
              <a:gd name="connsiteY10" fmla="*/ 2538906 h 3864911"/>
              <a:gd name="connsiteX11" fmla="*/ 1312069 w 1904098"/>
              <a:gd name="connsiteY11" fmla="*/ 2548430 h 3864911"/>
              <a:gd name="connsiteX12" fmla="*/ 1212056 w 1904098"/>
              <a:gd name="connsiteY12" fmla="*/ 2643681 h 3864911"/>
              <a:gd name="connsiteX13" fmla="*/ 1504857 w 1904098"/>
              <a:gd name="connsiteY13" fmla="*/ 3137848 h 3864911"/>
              <a:gd name="connsiteX14" fmla="*/ 1479505 w 1904098"/>
              <a:gd name="connsiteY14" fmla="*/ 3221417 h 3864911"/>
              <a:gd name="connsiteX15" fmla="*/ 1724160 w 1904098"/>
              <a:gd name="connsiteY15" fmla="*/ 3541638 h 3864911"/>
              <a:gd name="connsiteX16" fmla="*/ 1712119 w 1904098"/>
              <a:gd name="connsiteY16" fmla="*/ 3777156 h 3864911"/>
              <a:gd name="connsiteX17" fmla="*/ 1904098 w 1904098"/>
              <a:gd name="connsiteY17" fmla="*/ 3864911 h 3864911"/>
              <a:gd name="connsiteX0" fmla="*/ 0 w 1724160"/>
              <a:gd name="connsiteY0" fmla="*/ 0 h 3777156"/>
              <a:gd name="connsiteX1" fmla="*/ 215578 w 1724160"/>
              <a:gd name="connsiteY1" fmla="*/ 239127 h 3777156"/>
              <a:gd name="connsiteX2" fmla="*/ 447887 w 1724160"/>
              <a:gd name="connsiteY2" fmla="*/ 560219 h 3777156"/>
              <a:gd name="connsiteX3" fmla="*/ 592932 w 1724160"/>
              <a:gd name="connsiteY3" fmla="*/ 614857 h 3777156"/>
              <a:gd name="connsiteX4" fmla="*/ 978694 w 1724160"/>
              <a:gd name="connsiteY4" fmla="*/ 900607 h 3777156"/>
              <a:gd name="connsiteX5" fmla="*/ 1297782 w 1724160"/>
              <a:gd name="connsiteY5" fmla="*/ 1262557 h 3777156"/>
              <a:gd name="connsiteX6" fmla="*/ 1578769 w 1724160"/>
              <a:gd name="connsiteY6" fmla="*/ 1829295 h 3777156"/>
              <a:gd name="connsiteX7" fmla="*/ 1531144 w 1724160"/>
              <a:gd name="connsiteY7" fmla="*/ 1962643 h 3777156"/>
              <a:gd name="connsiteX8" fmla="*/ 1635918 w 1724160"/>
              <a:gd name="connsiteY8" fmla="*/ 2262681 h 3777156"/>
              <a:gd name="connsiteX9" fmla="*/ 1635919 w 1724160"/>
              <a:gd name="connsiteY9" fmla="*/ 2405555 h 3777156"/>
              <a:gd name="connsiteX10" fmla="*/ 1473993 w 1724160"/>
              <a:gd name="connsiteY10" fmla="*/ 2538906 h 3777156"/>
              <a:gd name="connsiteX11" fmla="*/ 1312069 w 1724160"/>
              <a:gd name="connsiteY11" fmla="*/ 2548430 h 3777156"/>
              <a:gd name="connsiteX12" fmla="*/ 1212056 w 1724160"/>
              <a:gd name="connsiteY12" fmla="*/ 2643681 h 3777156"/>
              <a:gd name="connsiteX13" fmla="*/ 1504857 w 1724160"/>
              <a:gd name="connsiteY13" fmla="*/ 3137848 h 3777156"/>
              <a:gd name="connsiteX14" fmla="*/ 1479505 w 1724160"/>
              <a:gd name="connsiteY14" fmla="*/ 3221417 h 3777156"/>
              <a:gd name="connsiteX15" fmla="*/ 1724160 w 1724160"/>
              <a:gd name="connsiteY15" fmla="*/ 3541638 h 3777156"/>
              <a:gd name="connsiteX16" fmla="*/ 1712119 w 1724160"/>
              <a:gd name="connsiteY16" fmla="*/ 3777156 h 3777156"/>
              <a:gd name="connsiteX0" fmla="*/ 0 w 1724160"/>
              <a:gd name="connsiteY0" fmla="*/ 0 h 3541638"/>
              <a:gd name="connsiteX1" fmla="*/ 215578 w 1724160"/>
              <a:gd name="connsiteY1" fmla="*/ 239127 h 3541638"/>
              <a:gd name="connsiteX2" fmla="*/ 447887 w 1724160"/>
              <a:gd name="connsiteY2" fmla="*/ 560219 h 3541638"/>
              <a:gd name="connsiteX3" fmla="*/ 592932 w 1724160"/>
              <a:gd name="connsiteY3" fmla="*/ 614857 h 3541638"/>
              <a:gd name="connsiteX4" fmla="*/ 978694 w 1724160"/>
              <a:gd name="connsiteY4" fmla="*/ 900607 h 3541638"/>
              <a:gd name="connsiteX5" fmla="*/ 1297782 w 1724160"/>
              <a:gd name="connsiteY5" fmla="*/ 1262557 h 3541638"/>
              <a:gd name="connsiteX6" fmla="*/ 1578769 w 1724160"/>
              <a:gd name="connsiteY6" fmla="*/ 1829295 h 3541638"/>
              <a:gd name="connsiteX7" fmla="*/ 1531144 w 1724160"/>
              <a:gd name="connsiteY7" fmla="*/ 1962643 h 3541638"/>
              <a:gd name="connsiteX8" fmla="*/ 1635918 w 1724160"/>
              <a:gd name="connsiteY8" fmla="*/ 2262681 h 3541638"/>
              <a:gd name="connsiteX9" fmla="*/ 1635919 w 1724160"/>
              <a:gd name="connsiteY9" fmla="*/ 2405555 h 3541638"/>
              <a:gd name="connsiteX10" fmla="*/ 1473993 w 1724160"/>
              <a:gd name="connsiteY10" fmla="*/ 2538906 h 3541638"/>
              <a:gd name="connsiteX11" fmla="*/ 1312069 w 1724160"/>
              <a:gd name="connsiteY11" fmla="*/ 2548430 h 3541638"/>
              <a:gd name="connsiteX12" fmla="*/ 1212056 w 1724160"/>
              <a:gd name="connsiteY12" fmla="*/ 2643681 h 3541638"/>
              <a:gd name="connsiteX13" fmla="*/ 1504857 w 1724160"/>
              <a:gd name="connsiteY13" fmla="*/ 3137848 h 3541638"/>
              <a:gd name="connsiteX14" fmla="*/ 1479505 w 1724160"/>
              <a:gd name="connsiteY14" fmla="*/ 3221417 h 3541638"/>
              <a:gd name="connsiteX15" fmla="*/ 1724160 w 1724160"/>
              <a:gd name="connsiteY15" fmla="*/ 3541638 h 3541638"/>
              <a:gd name="connsiteX0" fmla="*/ 0 w 1635919"/>
              <a:gd name="connsiteY0" fmla="*/ 0 h 3221416"/>
              <a:gd name="connsiteX1" fmla="*/ 215578 w 1635919"/>
              <a:gd name="connsiteY1" fmla="*/ 239127 h 3221416"/>
              <a:gd name="connsiteX2" fmla="*/ 447887 w 1635919"/>
              <a:gd name="connsiteY2" fmla="*/ 560219 h 3221416"/>
              <a:gd name="connsiteX3" fmla="*/ 592932 w 1635919"/>
              <a:gd name="connsiteY3" fmla="*/ 614857 h 3221416"/>
              <a:gd name="connsiteX4" fmla="*/ 978694 w 1635919"/>
              <a:gd name="connsiteY4" fmla="*/ 900607 h 3221416"/>
              <a:gd name="connsiteX5" fmla="*/ 1297782 w 1635919"/>
              <a:gd name="connsiteY5" fmla="*/ 1262557 h 3221416"/>
              <a:gd name="connsiteX6" fmla="*/ 1578769 w 1635919"/>
              <a:gd name="connsiteY6" fmla="*/ 1829295 h 3221416"/>
              <a:gd name="connsiteX7" fmla="*/ 1531144 w 1635919"/>
              <a:gd name="connsiteY7" fmla="*/ 1962643 h 3221416"/>
              <a:gd name="connsiteX8" fmla="*/ 1635918 w 1635919"/>
              <a:gd name="connsiteY8" fmla="*/ 2262681 h 3221416"/>
              <a:gd name="connsiteX9" fmla="*/ 1635919 w 1635919"/>
              <a:gd name="connsiteY9" fmla="*/ 2405555 h 3221416"/>
              <a:gd name="connsiteX10" fmla="*/ 1473993 w 1635919"/>
              <a:gd name="connsiteY10" fmla="*/ 2538906 h 3221416"/>
              <a:gd name="connsiteX11" fmla="*/ 1312069 w 1635919"/>
              <a:gd name="connsiteY11" fmla="*/ 2548430 h 3221416"/>
              <a:gd name="connsiteX12" fmla="*/ 1212056 w 1635919"/>
              <a:gd name="connsiteY12" fmla="*/ 2643681 h 3221416"/>
              <a:gd name="connsiteX13" fmla="*/ 1504857 w 1635919"/>
              <a:gd name="connsiteY13" fmla="*/ 3137848 h 3221416"/>
              <a:gd name="connsiteX14" fmla="*/ 1479505 w 1635919"/>
              <a:gd name="connsiteY14" fmla="*/ 3221417 h 3221416"/>
              <a:gd name="connsiteX0" fmla="*/ 0 w 1635919"/>
              <a:gd name="connsiteY0" fmla="*/ 0 h 3137848"/>
              <a:gd name="connsiteX1" fmla="*/ 215578 w 1635919"/>
              <a:gd name="connsiteY1" fmla="*/ 239127 h 3137848"/>
              <a:gd name="connsiteX2" fmla="*/ 447887 w 1635919"/>
              <a:gd name="connsiteY2" fmla="*/ 560219 h 3137848"/>
              <a:gd name="connsiteX3" fmla="*/ 592932 w 1635919"/>
              <a:gd name="connsiteY3" fmla="*/ 614857 h 3137848"/>
              <a:gd name="connsiteX4" fmla="*/ 978694 w 1635919"/>
              <a:gd name="connsiteY4" fmla="*/ 900607 h 3137848"/>
              <a:gd name="connsiteX5" fmla="*/ 1297782 w 1635919"/>
              <a:gd name="connsiteY5" fmla="*/ 1262557 h 3137848"/>
              <a:gd name="connsiteX6" fmla="*/ 1578769 w 1635919"/>
              <a:gd name="connsiteY6" fmla="*/ 1829295 h 3137848"/>
              <a:gd name="connsiteX7" fmla="*/ 1531144 w 1635919"/>
              <a:gd name="connsiteY7" fmla="*/ 1962643 h 3137848"/>
              <a:gd name="connsiteX8" fmla="*/ 1635918 w 1635919"/>
              <a:gd name="connsiteY8" fmla="*/ 2262681 h 3137848"/>
              <a:gd name="connsiteX9" fmla="*/ 1635919 w 1635919"/>
              <a:gd name="connsiteY9" fmla="*/ 2405555 h 3137848"/>
              <a:gd name="connsiteX10" fmla="*/ 1473993 w 1635919"/>
              <a:gd name="connsiteY10" fmla="*/ 2538906 h 3137848"/>
              <a:gd name="connsiteX11" fmla="*/ 1312069 w 1635919"/>
              <a:gd name="connsiteY11" fmla="*/ 2548430 h 3137848"/>
              <a:gd name="connsiteX12" fmla="*/ 1212056 w 1635919"/>
              <a:gd name="connsiteY12" fmla="*/ 2643681 h 3137848"/>
              <a:gd name="connsiteX13" fmla="*/ 1504857 w 1635919"/>
              <a:gd name="connsiteY13" fmla="*/ 3137848 h 3137848"/>
              <a:gd name="connsiteX0" fmla="*/ 0 w 1635919"/>
              <a:gd name="connsiteY0" fmla="*/ 0 h 2643682"/>
              <a:gd name="connsiteX1" fmla="*/ 215578 w 1635919"/>
              <a:gd name="connsiteY1" fmla="*/ 239127 h 2643682"/>
              <a:gd name="connsiteX2" fmla="*/ 447887 w 1635919"/>
              <a:gd name="connsiteY2" fmla="*/ 560219 h 2643682"/>
              <a:gd name="connsiteX3" fmla="*/ 592932 w 1635919"/>
              <a:gd name="connsiteY3" fmla="*/ 614857 h 2643682"/>
              <a:gd name="connsiteX4" fmla="*/ 978694 w 1635919"/>
              <a:gd name="connsiteY4" fmla="*/ 900607 h 2643682"/>
              <a:gd name="connsiteX5" fmla="*/ 1297782 w 1635919"/>
              <a:gd name="connsiteY5" fmla="*/ 1262557 h 2643682"/>
              <a:gd name="connsiteX6" fmla="*/ 1578769 w 1635919"/>
              <a:gd name="connsiteY6" fmla="*/ 1829295 h 2643682"/>
              <a:gd name="connsiteX7" fmla="*/ 1531144 w 1635919"/>
              <a:gd name="connsiteY7" fmla="*/ 1962643 h 2643682"/>
              <a:gd name="connsiteX8" fmla="*/ 1635918 w 1635919"/>
              <a:gd name="connsiteY8" fmla="*/ 2262681 h 2643682"/>
              <a:gd name="connsiteX9" fmla="*/ 1635919 w 1635919"/>
              <a:gd name="connsiteY9" fmla="*/ 2405555 h 2643682"/>
              <a:gd name="connsiteX10" fmla="*/ 1473993 w 1635919"/>
              <a:gd name="connsiteY10" fmla="*/ 2538906 h 2643682"/>
              <a:gd name="connsiteX11" fmla="*/ 1312069 w 1635919"/>
              <a:gd name="connsiteY11" fmla="*/ 2548430 h 2643682"/>
              <a:gd name="connsiteX12" fmla="*/ 1212056 w 1635919"/>
              <a:gd name="connsiteY12" fmla="*/ 2643681 h 2643682"/>
              <a:gd name="connsiteX0" fmla="*/ 0 w 1635919"/>
              <a:gd name="connsiteY0" fmla="*/ 0 h 2548430"/>
              <a:gd name="connsiteX1" fmla="*/ 215578 w 1635919"/>
              <a:gd name="connsiteY1" fmla="*/ 239127 h 2548430"/>
              <a:gd name="connsiteX2" fmla="*/ 447887 w 1635919"/>
              <a:gd name="connsiteY2" fmla="*/ 560219 h 2548430"/>
              <a:gd name="connsiteX3" fmla="*/ 592932 w 1635919"/>
              <a:gd name="connsiteY3" fmla="*/ 614857 h 2548430"/>
              <a:gd name="connsiteX4" fmla="*/ 978694 w 1635919"/>
              <a:gd name="connsiteY4" fmla="*/ 900607 h 2548430"/>
              <a:gd name="connsiteX5" fmla="*/ 1297782 w 1635919"/>
              <a:gd name="connsiteY5" fmla="*/ 1262557 h 2548430"/>
              <a:gd name="connsiteX6" fmla="*/ 1578769 w 1635919"/>
              <a:gd name="connsiteY6" fmla="*/ 1829295 h 2548430"/>
              <a:gd name="connsiteX7" fmla="*/ 1531144 w 1635919"/>
              <a:gd name="connsiteY7" fmla="*/ 1962643 h 2548430"/>
              <a:gd name="connsiteX8" fmla="*/ 1635918 w 1635919"/>
              <a:gd name="connsiteY8" fmla="*/ 2262681 h 2548430"/>
              <a:gd name="connsiteX9" fmla="*/ 1635919 w 1635919"/>
              <a:gd name="connsiteY9" fmla="*/ 2405555 h 2548430"/>
              <a:gd name="connsiteX10" fmla="*/ 1473993 w 1635919"/>
              <a:gd name="connsiteY10" fmla="*/ 2538906 h 2548430"/>
              <a:gd name="connsiteX11" fmla="*/ 1312069 w 1635919"/>
              <a:gd name="connsiteY11" fmla="*/ 2548430 h 2548430"/>
              <a:gd name="connsiteX0" fmla="*/ 0 w 1635919"/>
              <a:gd name="connsiteY0" fmla="*/ 0 h 2538906"/>
              <a:gd name="connsiteX1" fmla="*/ 215578 w 1635919"/>
              <a:gd name="connsiteY1" fmla="*/ 239127 h 2538906"/>
              <a:gd name="connsiteX2" fmla="*/ 447887 w 1635919"/>
              <a:gd name="connsiteY2" fmla="*/ 560219 h 2538906"/>
              <a:gd name="connsiteX3" fmla="*/ 592932 w 1635919"/>
              <a:gd name="connsiteY3" fmla="*/ 614857 h 2538906"/>
              <a:gd name="connsiteX4" fmla="*/ 978694 w 1635919"/>
              <a:gd name="connsiteY4" fmla="*/ 900607 h 2538906"/>
              <a:gd name="connsiteX5" fmla="*/ 1297782 w 1635919"/>
              <a:gd name="connsiteY5" fmla="*/ 1262557 h 2538906"/>
              <a:gd name="connsiteX6" fmla="*/ 1578769 w 1635919"/>
              <a:gd name="connsiteY6" fmla="*/ 1829295 h 2538906"/>
              <a:gd name="connsiteX7" fmla="*/ 1531144 w 1635919"/>
              <a:gd name="connsiteY7" fmla="*/ 1962643 h 2538906"/>
              <a:gd name="connsiteX8" fmla="*/ 1635918 w 1635919"/>
              <a:gd name="connsiteY8" fmla="*/ 2262681 h 2538906"/>
              <a:gd name="connsiteX9" fmla="*/ 1635919 w 1635919"/>
              <a:gd name="connsiteY9" fmla="*/ 2405555 h 2538906"/>
              <a:gd name="connsiteX10" fmla="*/ 1473993 w 1635919"/>
              <a:gd name="connsiteY10" fmla="*/ 2538906 h 2538906"/>
              <a:gd name="connsiteX0" fmla="*/ 0 w 1635919"/>
              <a:gd name="connsiteY0" fmla="*/ 0 h 2405554"/>
              <a:gd name="connsiteX1" fmla="*/ 215578 w 1635919"/>
              <a:gd name="connsiteY1" fmla="*/ 239127 h 2405554"/>
              <a:gd name="connsiteX2" fmla="*/ 447887 w 1635919"/>
              <a:gd name="connsiteY2" fmla="*/ 560219 h 2405554"/>
              <a:gd name="connsiteX3" fmla="*/ 592932 w 1635919"/>
              <a:gd name="connsiteY3" fmla="*/ 614857 h 2405554"/>
              <a:gd name="connsiteX4" fmla="*/ 978694 w 1635919"/>
              <a:gd name="connsiteY4" fmla="*/ 900607 h 2405554"/>
              <a:gd name="connsiteX5" fmla="*/ 1297782 w 1635919"/>
              <a:gd name="connsiteY5" fmla="*/ 1262557 h 2405554"/>
              <a:gd name="connsiteX6" fmla="*/ 1578769 w 1635919"/>
              <a:gd name="connsiteY6" fmla="*/ 1829295 h 2405554"/>
              <a:gd name="connsiteX7" fmla="*/ 1531144 w 1635919"/>
              <a:gd name="connsiteY7" fmla="*/ 1962643 h 2405554"/>
              <a:gd name="connsiteX8" fmla="*/ 1635918 w 1635919"/>
              <a:gd name="connsiteY8" fmla="*/ 2262681 h 2405554"/>
              <a:gd name="connsiteX9" fmla="*/ 1635919 w 1635919"/>
              <a:gd name="connsiteY9" fmla="*/ 2405555 h 2405554"/>
              <a:gd name="connsiteX0" fmla="*/ 0 w 1635918"/>
              <a:gd name="connsiteY0" fmla="*/ 0 h 2262682"/>
              <a:gd name="connsiteX1" fmla="*/ 215578 w 1635918"/>
              <a:gd name="connsiteY1" fmla="*/ 239127 h 2262682"/>
              <a:gd name="connsiteX2" fmla="*/ 447887 w 1635918"/>
              <a:gd name="connsiteY2" fmla="*/ 560219 h 2262682"/>
              <a:gd name="connsiteX3" fmla="*/ 592932 w 1635918"/>
              <a:gd name="connsiteY3" fmla="*/ 614857 h 2262682"/>
              <a:gd name="connsiteX4" fmla="*/ 978694 w 1635918"/>
              <a:gd name="connsiteY4" fmla="*/ 900607 h 2262682"/>
              <a:gd name="connsiteX5" fmla="*/ 1297782 w 1635918"/>
              <a:gd name="connsiteY5" fmla="*/ 1262557 h 2262682"/>
              <a:gd name="connsiteX6" fmla="*/ 1578769 w 1635918"/>
              <a:gd name="connsiteY6" fmla="*/ 1829295 h 2262682"/>
              <a:gd name="connsiteX7" fmla="*/ 1531144 w 1635918"/>
              <a:gd name="connsiteY7" fmla="*/ 1962643 h 2262682"/>
              <a:gd name="connsiteX8" fmla="*/ 1635918 w 1635918"/>
              <a:gd name="connsiteY8" fmla="*/ 2262681 h 2262682"/>
              <a:gd name="connsiteX0" fmla="*/ 0 w 1646957"/>
              <a:gd name="connsiteY0" fmla="*/ 0 h 2283151"/>
              <a:gd name="connsiteX1" fmla="*/ 215578 w 1646957"/>
              <a:gd name="connsiteY1" fmla="*/ 239127 h 2283151"/>
              <a:gd name="connsiteX2" fmla="*/ 447887 w 1646957"/>
              <a:gd name="connsiteY2" fmla="*/ 560219 h 2283151"/>
              <a:gd name="connsiteX3" fmla="*/ 592932 w 1646957"/>
              <a:gd name="connsiteY3" fmla="*/ 614857 h 2283151"/>
              <a:gd name="connsiteX4" fmla="*/ 978694 w 1646957"/>
              <a:gd name="connsiteY4" fmla="*/ 900607 h 2283151"/>
              <a:gd name="connsiteX5" fmla="*/ 1297782 w 1646957"/>
              <a:gd name="connsiteY5" fmla="*/ 1262557 h 2283151"/>
              <a:gd name="connsiteX6" fmla="*/ 1578769 w 1646957"/>
              <a:gd name="connsiteY6" fmla="*/ 1829295 h 2283151"/>
              <a:gd name="connsiteX7" fmla="*/ 1531144 w 1646957"/>
              <a:gd name="connsiteY7" fmla="*/ 1962643 h 2283151"/>
              <a:gd name="connsiteX8" fmla="*/ 1646957 w 1646957"/>
              <a:gd name="connsiteY8" fmla="*/ 2283150 h 2283151"/>
              <a:gd name="connsiteX0" fmla="*/ 0 w 1646957"/>
              <a:gd name="connsiteY0" fmla="*/ 0 h 2283150"/>
              <a:gd name="connsiteX1" fmla="*/ 215578 w 1646957"/>
              <a:gd name="connsiteY1" fmla="*/ 239127 h 2283150"/>
              <a:gd name="connsiteX2" fmla="*/ 447887 w 1646957"/>
              <a:gd name="connsiteY2" fmla="*/ 560219 h 2283150"/>
              <a:gd name="connsiteX3" fmla="*/ 592932 w 1646957"/>
              <a:gd name="connsiteY3" fmla="*/ 614857 h 2283150"/>
              <a:gd name="connsiteX4" fmla="*/ 978694 w 1646957"/>
              <a:gd name="connsiteY4" fmla="*/ 900607 h 2283150"/>
              <a:gd name="connsiteX5" fmla="*/ 1297782 w 1646957"/>
              <a:gd name="connsiteY5" fmla="*/ 1262557 h 2283150"/>
              <a:gd name="connsiteX6" fmla="*/ 1578769 w 1646957"/>
              <a:gd name="connsiteY6" fmla="*/ 1829295 h 2283150"/>
              <a:gd name="connsiteX7" fmla="*/ 1531144 w 1646957"/>
              <a:gd name="connsiteY7" fmla="*/ 1962643 h 2283150"/>
              <a:gd name="connsiteX8" fmla="*/ 1646957 w 1646957"/>
              <a:gd name="connsiteY8" fmla="*/ 2283150 h 2283150"/>
              <a:gd name="connsiteX0" fmla="*/ 0 w 1653515"/>
              <a:gd name="connsiteY0" fmla="*/ 0 h 2291495"/>
              <a:gd name="connsiteX1" fmla="*/ 215578 w 1653515"/>
              <a:gd name="connsiteY1" fmla="*/ 239127 h 2291495"/>
              <a:gd name="connsiteX2" fmla="*/ 447887 w 1653515"/>
              <a:gd name="connsiteY2" fmla="*/ 560219 h 2291495"/>
              <a:gd name="connsiteX3" fmla="*/ 592932 w 1653515"/>
              <a:gd name="connsiteY3" fmla="*/ 614857 h 2291495"/>
              <a:gd name="connsiteX4" fmla="*/ 978694 w 1653515"/>
              <a:gd name="connsiteY4" fmla="*/ 900607 h 2291495"/>
              <a:gd name="connsiteX5" fmla="*/ 1297782 w 1653515"/>
              <a:gd name="connsiteY5" fmla="*/ 1262557 h 2291495"/>
              <a:gd name="connsiteX6" fmla="*/ 1578769 w 1653515"/>
              <a:gd name="connsiteY6" fmla="*/ 1829295 h 2291495"/>
              <a:gd name="connsiteX7" fmla="*/ 1531144 w 1653515"/>
              <a:gd name="connsiteY7" fmla="*/ 1962643 h 2291495"/>
              <a:gd name="connsiteX8" fmla="*/ 1653515 w 1653515"/>
              <a:gd name="connsiteY8" fmla="*/ 2291496 h 2291495"/>
              <a:gd name="connsiteX0" fmla="*/ 0 w 1602974"/>
              <a:gd name="connsiteY0" fmla="*/ 0 h 2237455"/>
              <a:gd name="connsiteX1" fmla="*/ 165037 w 1602974"/>
              <a:gd name="connsiteY1" fmla="*/ 185085 h 2237455"/>
              <a:gd name="connsiteX2" fmla="*/ 397346 w 1602974"/>
              <a:gd name="connsiteY2" fmla="*/ 506177 h 2237455"/>
              <a:gd name="connsiteX3" fmla="*/ 542391 w 1602974"/>
              <a:gd name="connsiteY3" fmla="*/ 560815 h 2237455"/>
              <a:gd name="connsiteX4" fmla="*/ 928153 w 1602974"/>
              <a:gd name="connsiteY4" fmla="*/ 846565 h 2237455"/>
              <a:gd name="connsiteX5" fmla="*/ 1247241 w 1602974"/>
              <a:gd name="connsiteY5" fmla="*/ 1208515 h 2237455"/>
              <a:gd name="connsiteX6" fmla="*/ 1528228 w 1602974"/>
              <a:gd name="connsiteY6" fmla="*/ 1775253 h 2237455"/>
              <a:gd name="connsiteX7" fmla="*/ 1480603 w 1602974"/>
              <a:gd name="connsiteY7" fmla="*/ 1908601 h 2237455"/>
              <a:gd name="connsiteX8" fmla="*/ 1602974 w 1602974"/>
              <a:gd name="connsiteY8" fmla="*/ 2237454 h 2237455"/>
              <a:gd name="connsiteX0" fmla="*/ 0 w 1602974"/>
              <a:gd name="connsiteY0" fmla="*/ 0 h 2237454"/>
              <a:gd name="connsiteX1" fmla="*/ 165037 w 1602974"/>
              <a:gd name="connsiteY1" fmla="*/ 185085 h 2237454"/>
              <a:gd name="connsiteX2" fmla="*/ 397346 w 1602974"/>
              <a:gd name="connsiteY2" fmla="*/ 506177 h 2237454"/>
              <a:gd name="connsiteX3" fmla="*/ 542391 w 1602974"/>
              <a:gd name="connsiteY3" fmla="*/ 560815 h 2237454"/>
              <a:gd name="connsiteX4" fmla="*/ 928153 w 1602974"/>
              <a:gd name="connsiteY4" fmla="*/ 846565 h 2237454"/>
              <a:gd name="connsiteX5" fmla="*/ 1247241 w 1602974"/>
              <a:gd name="connsiteY5" fmla="*/ 1208515 h 2237454"/>
              <a:gd name="connsiteX6" fmla="*/ 1528228 w 1602974"/>
              <a:gd name="connsiteY6" fmla="*/ 1775253 h 2237454"/>
              <a:gd name="connsiteX7" fmla="*/ 1480603 w 1602974"/>
              <a:gd name="connsiteY7" fmla="*/ 1908601 h 2237454"/>
              <a:gd name="connsiteX8" fmla="*/ 1602974 w 1602974"/>
              <a:gd name="connsiteY8" fmla="*/ 2237454 h 2237454"/>
              <a:gd name="connsiteX0" fmla="*/ 0 w 1601532"/>
              <a:gd name="connsiteY0" fmla="*/ -1 h 2227911"/>
              <a:gd name="connsiteX1" fmla="*/ 163595 w 1601532"/>
              <a:gd name="connsiteY1" fmla="*/ 175542 h 2227911"/>
              <a:gd name="connsiteX2" fmla="*/ 395904 w 1601532"/>
              <a:gd name="connsiteY2" fmla="*/ 496634 h 2227911"/>
              <a:gd name="connsiteX3" fmla="*/ 540949 w 1601532"/>
              <a:gd name="connsiteY3" fmla="*/ 551272 h 2227911"/>
              <a:gd name="connsiteX4" fmla="*/ 926711 w 1601532"/>
              <a:gd name="connsiteY4" fmla="*/ 837022 h 2227911"/>
              <a:gd name="connsiteX5" fmla="*/ 1245799 w 1601532"/>
              <a:gd name="connsiteY5" fmla="*/ 1198972 h 2227911"/>
              <a:gd name="connsiteX6" fmla="*/ 1526786 w 1601532"/>
              <a:gd name="connsiteY6" fmla="*/ 1765710 h 2227911"/>
              <a:gd name="connsiteX7" fmla="*/ 1479161 w 1601532"/>
              <a:gd name="connsiteY7" fmla="*/ 1899058 h 2227911"/>
              <a:gd name="connsiteX8" fmla="*/ 1601532 w 1601532"/>
              <a:gd name="connsiteY8" fmla="*/ 2227911 h 2227911"/>
              <a:gd name="connsiteX0" fmla="*/ 0 w 1601532"/>
              <a:gd name="connsiteY0" fmla="*/ 0 h 2227912"/>
              <a:gd name="connsiteX1" fmla="*/ 163595 w 1601532"/>
              <a:gd name="connsiteY1" fmla="*/ 175543 h 2227912"/>
              <a:gd name="connsiteX2" fmla="*/ 395904 w 1601532"/>
              <a:gd name="connsiteY2" fmla="*/ 496635 h 2227912"/>
              <a:gd name="connsiteX3" fmla="*/ 540949 w 1601532"/>
              <a:gd name="connsiteY3" fmla="*/ 551273 h 2227912"/>
              <a:gd name="connsiteX4" fmla="*/ 926711 w 1601532"/>
              <a:gd name="connsiteY4" fmla="*/ 837023 h 2227912"/>
              <a:gd name="connsiteX5" fmla="*/ 1245799 w 1601532"/>
              <a:gd name="connsiteY5" fmla="*/ 1198973 h 2227912"/>
              <a:gd name="connsiteX6" fmla="*/ 1526786 w 1601532"/>
              <a:gd name="connsiteY6" fmla="*/ 1765711 h 2227912"/>
              <a:gd name="connsiteX7" fmla="*/ 1479161 w 1601532"/>
              <a:gd name="connsiteY7" fmla="*/ 1899059 h 2227912"/>
              <a:gd name="connsiteX8" fmla="*/ 1601532 w 1601532"/>
              <a:gd name="connsiteY8" fmla="*/ 2227912 h 2227912"/>
              <a:gd name="connsiteX0" fmla="*/ 0 w 1599609"/>
              <a:gd name="connsiteY0" fmla="*/ 0 h 2215191"/>
              <a:gd name="connsiteX1" fmla="*/ 161672 w 1599609"/>
              <a:gd name="connsiteY1" fmla="*/ 162822 h 2215191"/>
              <a:gd name="connsiteX2" fmla="*/ 393981 w 1599609"/>
              <a:gd name="connsiteY2" fmla="*/ 483914 h 2215191"/>
              <a:gd name="connsiteX3" fmla="*/ 539026 w 1599609"/>
              <a:gd name="connsiteY3" fmla="*/ 538552 h 2215191"/>
              <a:gd name="connsiteX4" fmla="*/ 924788 w 1599609"/>
              <a:gd name="connsiteY4" fmla="*/ 824302 h 2215191"/>
              <a:gd name="connsiteX5" fmla="*/ 1243876 w 1599609"/>
              <a:gd name="connsiteY5" fmla="*/ 1186252 h 2215191"/>
              <a:gd name="connsiteX6" fmla="*/ 1524863 w 1599609"/>
              <a:gd name="connsiteY6" fmla="*/ 1752990 h 2215191"/>
              <a:gd name="connsiteX7" fmla="*/ 1477238 w 1599609"/>
              <a:gd name="connsiteY7" fmla="*/ 1886338 h 2215191"/>
              <a:gd name="connsiteX8" fmla="*/ 1599609 w 1599609"/>
              <a:gd name="connsiteY8" fmla="*/ 2215191 h 2215191"/>
              <a:gd name="connsiteX0" fmla="*/ 0 w 1599609"/>
              <a:gd name="connsiteY0" fmla="*/ 0 h 2215191"/>
              <a:gd name="connsiteX1" fmla="*/ 161672 w 1599609"/>
              <a:gd name="connsiteY1" fmla="*/ 162822 h 2215191"/>
              <a:gd name="connsiteX2" fmla="*/ 393981 w 1599609"/>
              <a:gd name="connsiteY2" fmla="*/ 483914 h 2215191"/>
              <a:gd name="connsiteX3" fmla="*/ 539026 w 1599609"/>
              <a:gd name="connsiteY3" fmla="*/ 538552 h 2215191"/>
              <a:gd name="connsiteX4" fmla="*/ 924788 w 1599609"/>
              <a:gd name="connsiteY4" fmla="*/ 824302 h 2215191"/>
              <a:gd name="connsiteX5" fmla="*/ 1243876 w 1599609"/>
              <a:gd name="connsiteY5" fmla="*/ 1186252 h 2215191"/>
              <a:gd name="connsiteX6" fmla="*/ 1524863 w 1599609"/>
              <a:gd name="connsiteY6" fmla="*/ 1752990 h 2215191"/>
              <a:gd name="connsiteX7" fmla="*/ 1477238 w 1599609"/>
              <a:gd name="connsiteY7" fmla="*/ 1886338 h 2215191"/>
              <a:gd name="connsiteX8" fmla="*/ 1599609 w 1599609"/>
              <a:gd name="connsiteY8" fmla="*/ 2215191 h 2215191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5392 w 1607763"/>
              <a:gd name="connsiteY7" fmla="*/ 1887724 h 2216577"/>
              <a:gd name="connsiteX8" fmla="*/ 1607763 w 1607763"/>
              <a:gd name="connsiteY8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607763 w 1607763"/>
              <a:gd name="connsiteY8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607763 w 1607763"/>
              <a:gd name="connsiteY8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535349 w 1607763"/>
              <a:gd name="connsiteY8" fmla="*/ 2012549 h 2216577"/>
              <a:gd name="connsiteX9" fmla="*/ 1607763 w 1607763"/>
              <a:gd name="connsiteY9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535349 w 1607763"/>
              <a:gd name="connsiteY8" fmla="*/ 2012549 h 2216577"/>
              <a:gd name="connsiteX9" fmla="*/ 1558713 w 1607763"/>
              <a:gd name="connsiteY9" fmla="*/ 2105631 h 2216577"/>
              <a:gd name="connsiteX10" fmla="*/ 1607763 w 1607763"/>
              <a:gd name="connsiteY10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23017 w 1607763"/>
              <a:gd name="connsiteY6" fmla="*/ 1694788 h 2216577"/>
              <a:gd name="connsiteX7" fmla="*/ 1533017 w 1607763"/>
              <a:gd name="connsiteY7" fmla="*/ 1754376 h 2216577"/>
              <a:gd name="connsiteX8" fmla="*/ 1481313 w 1607763"/>
              <a:gd name="connsiteY8" fmla="*/ 1897021 h 2216577"/>
              <a:gd name="connsiteX9" fmla="*/ 1535349 w 1607763"/>
              <a:gd name="connsiteY9" fmla="*/ 2012549 h 2216577"/>
              <a:gd name="connsiteX10" fmla="*/ 1558713 w 1607763"/>
              <a:gd name="connsiteY10" fmla="*/ 2105631 h 2216577"/>
              <a:gd name="connsiteX11" fmla="*/ 1607763 w 1607763"/>
              <a:gd name="connsiteY11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841 w 1607763"/>
              <a:gd name="connsiteY4" fmla="*/ 839221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12183 w 1607763"/>
              <a:gd name="connsiteY2" fmla="*/ 482359 h 2216577"/>
              <a:gd name="connsiteX3" fmla="*/ 547180 w 1607763"/>
              <a:gd name="connsiteY3" fmla="*/ 539938 h 2216577"/>
              <a:gd name="connsiteX4" fmla="*/ 932841 w 1607763"/>
              <a:gd name="connsiteY4" fmla="*/ 839221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12183 w 1607763"/>
              <a:gd name="connsiteY2" fmla="*/ 482359 h 2216577"/>
              <a:gd name="connsiteX3" fmla="*/ 547180 w 1607763"/>
              <a:gd name="connsiteY3" fmla="*/ 539938 h 2216577"/>
              <a:gd name="connsiteX4" fmla="*/ 932841 w 1607763"/>
              <a:gd name="connsiteY4" fmla="*/ 839221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12183 w 1607763"/>
              <a:gd name="connsiteY2" fmla="*/ 482359 h 2216577"/>
              <a:gd name="connsiteX3" fmla="*/ 547180 w 1607763"/>
              <a:gd name="connsiteY3" fmla="*/ 539938 h 2216577"/>
              <a:gd name="connsiteX4" fmla="*/ 551191 w 1607763"/>
              <a:gd name="connsiteY4" fmla="*/ 550717 h 2216577"/>
              <a:gd name="connsiteX5" fmla="*/ 932841 w 1607763"/>
              <a:gd name="connsiteY5" fmla="*/ 839221 h 2216577"/>
              <a:gd name="connsiteX6" fmla="*/ 1261132 w 1607763"/>
              <a:gd name="connsiteY6" fmla="*/ 1176870 h 2216577"/>
              <a:gd name="connsiteX7" fmla="*/ 1348790 w 1607763"/>
              <a:gd name="connsiteY7" fmla="*/ 1400124 h 2216577"/>
              <a:gd name="connsiteX8" fmla="*/ 1523017 w 1607763"/>
              <a:gd name="connsiteY8" fmla="*/ 1694788 h 2216577"/>
              <a:gd name="connsiteX9" fmla="*/ 1533017 w 1607763"/>
              <a:gd name="connsiteY9" fmla="*/ 1754376 h 2216577"/>
              <a:gd name="connsiteX10" fmla="*/ 1481313 w 1607763"/>
              <a:gd name="connsiteY10" fmla="*/ 1897021 h 2216577"/>
              <a:gd name="connsiteX11" fmla="*/ 1535349 w 1607763"/>
              <a:gd name="connsiteY11" fmla="*/ 2012549 h 2216577"/>
              <a:gd name="connsiteX12" fmla="*/ 1558713 w 1607763"/>
              <a:gd name="connsiteY12" fmla="*/ 2105631 h 2216577"/>
              <a:gd name="connsiteX13" fmla="*/ 1607763 w 1607763"/>
              <a:gd name="connsiteY13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366224 w 1607763"/>
              <a:gd name="connsiteY2" fmla="*/ 396929 h 2216577"/>
              <a:gd name="connsiteX3" fmla="*/ 412183 w 1607763"/>
              <a:gd name="connsiteY3" fmla="*/ 482359 h 2216577"/>
              <a:gd name="connsiteX4" fmla="*/ 547180 w 1607763"/>
              <a:gd name="connsiteY4" fmla="*/ 539938 h 2216577"/>
              <a:gd name="connsiteX5" fmla="*/ 551191 w 1607763"/>
              <a:gd name="connsiteY5" fmla="*/ 550717 h 2216577"/>
              <a:gd name="connsiteX6" fmla="*/ 932841 w 1607763"/>
              <a:gd name="connsiteY6" fmla="*/ 839221 h 2216577"/>
              <a:gd name="connsiteX7" fmla="*/ 1261132 w 1607763"/>
              <a:gd name="connsiteY7" fmla="*/ 1176870 h 2216577"/>
              <a:gd name="connsiteX8" fmla="*/ 1348790 w 1607763"/>
              <a:gd name="connsiteY8" fmla="*/ 1400124 h 2216577"/>
              <a:gd name="connsiteX9" fmla="*/ 1523017 w 1607763"/>
              <a:gd name="connsiteY9" fmla="*/ 1694788 h 2216577"/>
              <a:gd name="connsiteX10" fmla="*/ 1533017 w 1607763"/>
              <a:gd name="connsiteY10" fmla="*/ 1754376 h 2216577"/>
              <a:gd name="connsiteX11" fmla="*/ 1481313 w 1607763"/>
              <a:gd name="connsiteY11" fmla="*/ 1897021 h 2216577"/>
              <a:gd name="connsiteX12" fmla="*/ 1535349 w 1607763"/>
              <a:gd name="connsiteY12" fmla="*/ 2012549 h 2216577"/>
              <a:gd name="connsiteX13" fmla="*/ 1558713 w 1607763"/>
              <a:gd name="connsiteY13" fmla="*/ 2105631 h 2216577"/>
              <a:gd name="connsiteX14" fmla="*/ 1607763 w 1607763"/>
              <a:gd name="connsiteY14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235893 w 1607763"/>
              <a:gd name="connsiteY2" fmla="*/ 264951 h 2216577"/>
              <a:gd name="connsiteX3" fmla="*/ 366224 w 1607763"/>
              <a:gd name="connsiteY3" fmla="*/ 396929 h 2216577"/>
              <a:gd name="connsiteX4" fmla="*/ 412183 w 1607763"/>
              <a:gd name="connsiteY4" fmla="*/ 482359 h 2216577"/>
              <a:gd name="connsiteX5" fmla="*/ 547180 w 1607763"/>
              <a:gd name="connsiteY5" fmla="*/ 539938 h 2216577"/>
              <a:gd name="connsiteX6" fmla="*/ 551191 w 1607763"/>
              <a:gd name="connsiteY6" fmla="*/ 550717 h 2216577"/>
              <a:gd name="connsiteX7" fmla="*/ 932841 w 1607763"/>
              <a:gd name="connsiteY7" fmla="*/ 839221 h 2216577"/>
              <a:gd name="connsiteX8" fmla="*/ 1261132 w 1607763"/>
              <a:gd name="connsiteY8" fmla="*/ 1176870 h 2216577"/>
              <a:gd name="connsiteX9" fmla="*/ 1348790 w 1607763"/>
              <a:gd name="connsiteY9" fmla="*/ 1400124 h 2216577"/>
              <a:gd name="connsiteX10" fmla="*/ 1523017 w 1607763"/>
              <a:gd name="connsiteY10" fmla="*/ 1694788 h 2216577"/>
              <a:gd name="connsiteX11" fmla="*/ 1533017 w 1607763"/>
              <a:gd name="connsiteY11" fmla="*/ 1754376 h 2216577"/>
              <a:gd name="connsiteX12" fmla="*/ 1481313 w 1607763"/>
              <a:gd name="connsiteY12" fmla="*/ 1897021 h 2216577"/>
              <a:gd name="connsiteX13" fmla="*/ 1535349 w 1607763"/>
              <a:gd name="connsiteY13" fmla="*/ 2012549 h 2216577"/>
              <a:gd name="connsiteX14" fmla="*/ 1558713 w 1607763"/>
              <a:gd name="connsiteY14" fmla="*/ 2105631 h 2216577"/>
              <a:gd name="connsiteX15" fmla="*/ 1607763 w 1607763"/>
              <a:gd name="connsiteY15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235893 w 1607763"/>
              <a:gd name="connsiteY2" fmla="*/ 264951 h 2216577"/>
              <a:gd name="connsiteX3" fmla="*/ 366224 w 1607763"/>
              <a:gd name="connsiteY3" fmla="*/ 396929 h 2216577"/>
              <a:gd name="connsiteX4" fmla="*/ 412183 w 1607763"/>
              <a:gd name="connsiteY4" fmla="*/ 482359 h 2216577"/>
              <a:gd name="connsiteX5" fmla="*/ 547180 w 1607763"/>
              <a:gd name="connsiteY5" fmla="*/ 539938 h 2216577"/>
              <a:gd name="connsiteX6" fmla="*/ 932841 w 1607763"/>
              <a:gd name="connsiteY6" fmla="*/ 839221 h 2216577"/>
              <a:gd name="connsiteX7" fmla="*/ 1261132 w 1607763"/>
              <a:gd name="connsiteY7" fmla="*/ 1176870 h 2216577"/>
              <a:gd name="connsiteX8" fmla="*/ 1348790 w 1607763"/>
              <a:gd name="connsiteY8" fmla="*/ 1400124 h 2216577"/>
              <a:gd name="connsiteX9" fmla="*/ 1523017 w 1607763"/>
              <a:gd name="connsiteY9" fmla="*/ 1694788 h 2216577"/>
              <a:gd name="connsiteX10" fmla="*/ 1533017 w 1607763"/>
              <a:gd name="connsiteY10" fmla="*/ 1754376 h 2216577"/>
              <a:gd name="connsiteX11" fmla="*/ 1481313 w 1607763"/>
              <a:gd name="connsiteY11" fmla="*/ 1897021 h 2216577"/>
              <a:gd name="connsiteX12" fmla="*/ 1535349 w 1607763"/>
              <a:gd name="connsiteY12" fmla="*/ 2012549 h 2216577"/>
              <a:gd name="connsiteX13" fmla="*/ 1558713 w 1607763"/>
              <a:gd name="connsiteY13" fmla="*/ 2105631 h 2216577"/>
              <a:gd name="connsiteX14" fmla="*/ 1607763 w 1607763"/>
              <a:gd name="connsiteY14" fmla="*/ 2216577 h 2216577"/>
              <a:gd name="connsiteX0" fmla="*/ 0 w 1558712"/>
              <a:gd name="connsiteY0" fmla="*/ 0 h 2105628"/>
              <a:gd name="connsiteX1" fmla="*/ 169826 w 1558712"/>
              <a:gd name="connsiteY1" fmla="*/ 164208 h 2105628"/>
              <a:gd name="connsiteX2" fmla="*/ 235893 w 1558712"/>
              <a:gd name="connsiteY2" fmla="*/ 264951 h 2105628"/>
              <a:gd name="connsiteX3" fmla="*/ 366224 w 1558712"/>
              <a:gd name="connsiteY3" fmla="*/ 396929 h 2105628"/>
              <a:gd name="connsiteX4" fmla="*/ 412183 w 1558712"/>
              <a:gd name="connsiteY4" fmla="*/ 482359 h 2105628"/>
              <a:gd name="connsiteX5" fmla="*/ 547180 w 1558712"/>
              <a:gd name="connsiteY5" fmla="*/ 539938 h 2105628"/>
              <a:gd name="connsiteX6" fmla="*/ 932841 w 1558712"/>
              <a:gd name="connsiteY6" fmla="*/ 839221 h 2105628"/>
              <a:gd name="connsiteX7" fmla="*/ 1261132 w 1558712"/>
              <a:gd name="connsiteY7" fmla="*/ 1176870 h 2105628"/>
              <a:gd name="connsiteX8" fmla="*/ 1348790 w 1558712"/>
              <a:gd name="connsiteY8" fmla="*/ 1400124 h 2105628"/>
              <a:gd name="connsiteX9" fmla="*/ 1523017 w 1558712"/>
              <a:gd name="connsiteY9" fmla="*/ 1694788 h 2105628"/>
              <a:gd name="connsiteX10" fmla="*/ 1533017 w 1558712"/>
              <a:gd name="connsiteY10" fmla="*/ 1754376 h 2105628"/>
              <a:gd name="connsiteX11" fmla="*/ 1481313 w 1558712"/>
              <a:gd name="connsiteY11" fmla="*/ 1897021 h 2105628"/>
              <a:gd name="connsiteX12" fmla="*/ 1535349 w 1558712"/>
              <a:gd name="connsiteY12" fmla="*/ 2012549 h 2105628"/>
              <a:gd name="connsiteX13" fmla="*/ 1558713 w 1558712"/>
              <a:gd name="connsiteY13" fmla="*/ 2105631 h 2105628"/>
              <a:gd name="connsiteX0" fmla="*/ 0 w 1558712"/>
              <a:gd name="connsiteY0" fmla="*/ 0 h 2105634"/>
              <a:gd name="connsiteX1" fmla="*/ 169826 w 1558712"/>
              <a:gd name="connsiteY1" fmla="*/ 164208 h 2105634"/>
              <a:gd name="connsiteX2" fmla="*/ 235893 w 1558712"/>
              <a:gd name="connsiteY2" fmla="*/ 264951 h 2105634"/>
              <a:gd name="connsiteX3" fmla="*/ 366224 w 1558712"/>
              <a:gd name="connsiteY3" fmla="*/ 396929 h 2105634"/>
              <a:gd name="connsiteX4" fmla="*/ 412183 w 1558712"/>
              <a:gd name="connsiteY4" fmla="*/ 482359 h 2105634"/>
              <a:gd name="connsiteX5" fmla="*/ 547180 w 1558712"/>
              <a:gd name="connsiteY5" fmla="*/ 539938 h 2105634"/>
              <a:gd name="connsiteX6" fmla="*/ 932841 w 1558712"/>
              <a:gd name="connsiteY6" fmla="*/ 839221 h 2105634"/>
              <a:gd name="connsiteX7" fmla="*/ 1261132 w 1558712"/>
              <a:gd name="connsiteY7" fmla="*/ 1176870 h 2105634"/>
              <a:gd name="connsiteX8" fmla="*/ 1348790 w 1558712"/>
              <a:gd name="connsiteY8" fmla="*/ 1400124 h 2105634"/>
              <a:gd name="connsiteX9" fmla="*/ 1523017 w 1558712"/>
              <a:gd name="connsiteY9" fmla="*/ 1694788 h 2105634"/>
              <a:gd name="connsiteX10" fmla="*/ 1481313 w 1558712"/>
              <a:gd name="connsiteY10" fmla="*/ 1897021 h 2105634"/>
              <a:gd name="connsiteX11" fmla="*/ 1535349 w 1558712"/>
              <a:gd name="connsiteY11" fmla="*/ 2012549 h 2105634"/>
              <a:gd name="connsiteX12" fmla="*/ 1558713 w 1558712"/>
              <a:gd name="connsiteY12" fmla="*/ 2105631 h 2105634"/>
              <a:gd name="connsiteX0" fmla="*/ 0 w 1558712"/>
              <a:gd name="connsiteY0" fmla="*/ 0 h 2105628"/>
              <a:gd name="connsiteX1" fmla="*/ 169826 w 1558712"/>
              <a:gd name="connsiteY1" fmla="*/ 164208 h 2105628"/>
              <a:gd name="connsiteX2" fmla="*/ 235893 w 1558712"/>
              <a:gd name="connsiteY2" fmla="*/ 264951 h 2105628"/>
              <a:gd name="connsiteX3" fmla="*/ 366224 w 1558712"/>
              <a:gd name="connsiteY3" fmla="*/ 396929 h 2105628"/>
              <a:gd name="connsiteX4" fmla="*/ 412183 w 1558712"/>
              <a:gd name="connsiteY4" fmla="*/ 482359 h 2105628"/>
              <a:gd name="connsiteX5" fmla="*/ 547180 w 1558712"/>
              <a:gd name="connsiteY5" fmla="*/ 539938 h 2105628"/>
              <a:gd name="connsiteX6" fmla="*/ 932841 w 1558712"/>
              <a:gd name="connsiteY6" fmla="*/ 839221 h 2105628"/>
              <a:gd name="connsiteX7" fmla="*/ 1261132 w 1558712"/>
              <a:gd name="connsiteY7" fmla="*/ 1176870 h 2105628"/>
              <a:gd name="connsiteX8" fmla="*/ 1348790 w 1558712"/>
              <a:gd name="connsiteY8" fmla="*/ 1400124 h 2105628"/>
              <a:gd name="connsiteX9" fmla="*/ 1481313 w 1558712"/>
              <a:gd name="connsiteY9" fmla="*/ 1897021 h 2105628"/>
              <a:gd name="connsiteX10" fmla="*/ 1535349 w 1558712"/>
              <a:gd name="connsiteY10" fmla="*/ 2012549 h 2105628"/>
              <a:gd name="connsiteX11" fmla="*/ 1558713 w 1558712"/>
              <a:gd name="connsiteY11" fmla="*/ 2105631 h 2105628"/>
              <a:gd name="connsiteX0" fmla="*/ 0 w 1558712"/>
              <a:gd name="connsiteY0" fmla="*/ 0 h 2178147"/>
              <a:gd name="connsiteX1" fmla="*/ 169826 w 1558712"/>
              <a:gd name="connsiteY1" fmla="*/ 164208 h 2178147"/>
              <a:gd name="connsiteX2" fmla="*/ 235893 w 1558712"/>
              <a:gd name="connsiteY2" fmla="*/ 264951 h 2178147"/>
              <a:gd name="connsiteX3" fmla="*/ 366224 w 1558712"/>
              <a:gd name="connsiteY3" fmla="*/ 396929 h 2178147"/>
              <a:gd name="connsiteX4" fmla="*/ 412183 w 1558712"/>
              <a:gd name="connsiteY4" fmla="*/ 482359 h 2178147"/>
              <a:gd name="connsiteX5" fmla="*/ 547180 w 1558712"/>
              <a:gd name="connsiteY5" fmla="*/ 539938 h 2178147"/>
              <a:gd name="connsiteX6" fmla="*/ 932841 w 1558712"/>
              <a:gd name="connsiteY6" fmla="*/ 839221 h 2178147"/>
              <a:gd name="connsiteX7" fmla="*/ 1261132 w 1558712"/>
              <a:gd name="connsiteY7" fmla="*/ 1176870 h 2178147"/>
              <a:gd name="connsiteX8" fmla="*/ 1348790 w 1558712"/>
              <a:gd name="connsiteY8" fmla="*/ 1400124 h 2178147"/>
              <a:gd name="connsiteX9" fmla="*/ 1321438 w 1558712"/>
              <a:gd name="connsiteY9" fmla="*/ 2173150 h 2178147"/>
              <a:gd name="connsiteX10" fmla="*/ 1535349 w 1558712"/>
              <a:gd name="connsiteY10" fmla="*/ 2012549 h 2178147"/>
              <a:gd name="connsiteX11" fmla="*/ 1558713 w 1558712"/>
              <a:gd name="connsiteY11" fmla="*/ 2105631 h 2178147"/>
              <a:gd name="connsiteX0" fmla="*/ 0 w 1535350"/>
              <a:gd name="connsiteY0" fmla="*/ 0 h 2178147"/>
              <a:gd name="connsiteX1" fmla="*/ 169826 w 1535350"/>
              <a:gd name="connsiteY1" fmla="*/ 164208 h 2178147"/>
              <a:gd name="connsiteX2" fmla="*/ 235893 w 1535350"/>
              <a:gd name="connsiteY2" fmla="*/ 264951 h 2178147"/>
              <a:gd name="connsiteX3" fmla="*/ 366224 w 1535350"/>
              <a:gd name="connsiteY3" fmla="*/ 396929 h 2178147"/>
              <a:gd name="connsiteX4" fmla="*/ 412183 w 1535350"/>
              <a:gd name="connsiteY4" fmla="*/ 482359 h 2178147"/>
              <a:gd name="connsiteX5" fmla="*/ 547180 w 1535350"/>
              <a:gd name="connsiteY5" fmla="*/ 539938 h 2178147"/>
              <a:gd name="connsiteX6" fmla="*/ 932841 w 1535350"/>
              <a:gd name="connsiteY6" fmla="*/ 839221 h 2178147"/>
              <a:gd name="connsiteX7" fmla="*/ 1261132 w 1535350"/>
              <a:gd name="connsiteY7" fmla="*/ 1176870 h 2178147"/>
              <a:gd name="connsiteX8" fmla="*/ 1348790 w 1535350"/>
              <a:gd name="connsiteY8" fmla="*/ 1400124 h 2178147"/>
              <a:gd name="connsiteX9" fmla="*/ 1321438 w 1535350"/>
              <a:gd name="connsiteY9" fmla="*/ 2173150 h 2178147"/>
              <a:gd name="connsiteX10" fmla="*/ 1535349 w 1535350"/>
              <a:gd name="connsiteY10" fmla="*/ 2012549 h 2178147"/>
              <a:gd name="connsiteX0" fmla="*/ 0 w 1349808"/>
              <a:gd name="connsiteY0" fmla="*/ 0 h 2173149"/>
              <a:gd name="connsiteX1" fmla="*/ 169826 w 1349808"/>
              <a:gd name="connsiteY1" fmla="*/ 164208 h 2173149"/>
              <a:gd name="connsiteX2" fmla="*/ 235893 w 1349808"/>
              <a:gd name="connsiteY2" fmla="*/ 264951 h 2173149"/>
              <a:gd name="connsiteX3" fmla="*/ 366224 w 1349808"/>
              <a:gd name="connsiteY3" fmla="*/ 396929 h 2173149"/>
              <a:gd name="connsiteX4" fmla="*/ 412183 w 1349808"/>
              <a:gd name="connsiteY4" fmla="*/ 482359 h 2173149"/>
              <a:gd name="connsiteX5" fmla="*/ 547180 w 1349808"/>
              <a:gd name="connsiteY5" fmla="*/ 539938 h 2173149"/>
              <a:gd name="connsiteX6" fmla="*/ 932841 w 1349808"/>
              <a:gd name="connsiteY6" fmla="*/ 839221 h 2173149"/>
              <a:gd name="connsiteX7" fmla="*/ 1261132 w 1349808"/>
              <a:gd name="connsiteY7" fmla="*/ 1176870 h 2173149"/>
              <a:gd name="connsiteX8" fmla="*/ 1348790 w 1349808"/>
              <a:gd name="connsiteY8" fmla="*/ 1400124 h 2173149"/>
              <a:gd name="connsiteX9" fmla="*/ 1321438 w 134980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66224 w 1321438"/>
              <a:gd name="connsiteY3" fmla="*/ 396929 h 2173149"/>
              <a:gd name="connsiteX4" fmla="*/ 412183 w 1321438"/>
              <a:gd name="connsiteY4" fmla="*/ 482359 h 2173149"/>
              <a:gd name="connsiteX5" fmla="*/ 547180 w 1321438"/>
              <a:gd name="connsiteY5" fmla="*/ 539938 h 2173149"/>
              <a:gd name="connsiteX6" fmla="*/ 932841 w 1321438"/>
              <a:gd name="connsiteY6" fmla="*/ 839221 h 2173149"/>
              <a:gd name="connsiteX7" fmla="*/ 1261132 w 1321438"/>
              <a:gd name="connsiteY7" fmla="*/ 1176870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66224 w 1321438"/>
              <a:gd name="connsiteY3" fmla="*/ 396929 h 2173149"/>
              <a:gd name="connsiteX4" fmla="*/ 412183 w 1321438"/>
              <a:gd name="connsiteY4" fmla="*/ 482359 h 2173149"/>
              <a:gd name="connsiteX5" fmla="*/ 547180 w 1321438"/>
              <a:gd name="connsiteY5" fmla="*/ 539938 h 2173149"/>
              <a:gd name="connsiteX6" fmla="*/ 932841 w 1321438"/>
              <a:gd name="connsiteY6" fmla="*/ 839221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66224 w 1321438"/>
              <a:gd name="connsiteY3" fmla="*/ 396929 h 2173149"/>
              <a:gd name="connsiteX4" fmla="*/ 412183 w 1321438"/>
              <a:gd name="connsiteY4" fmla="*/ 482359 h 2173149"/>
              <a:gd name="connsiteX5" fmla="*/ 547180 w 1321438"/>
              <a:gd name="connsiteY5" fmla="*/ 539938 h 2173149"/>
              <a:gd name="connsiteX6" fmla="*/ 612962 w 1321438"/>
              <a:gd name="connsiteY6" fmla="*/ 932888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66224 w 1321438"/>
              <a:gd name="connsiteY3" fmla="*/ 396929 h 2173149"/>
              <a:gd name="connsiteX4" fmla="*/ 412183 w 1321438"/>
              <a:gd name="connsiteY4" fmla="*/ 482359 h 2173149"/>
              <a:gd name="connsiteX5" fmla="*/ 463333 w 1321438"/>
              <a:gd name="connsiteY5" fmla="*/ 607488 h 2173149"/>
              <a:gd name="connsiteX6" fmla="*/ 612962 w 1321438"/>
              <a:gd name="connsiteY6" fmla="*/ 932888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21795 w 1321438"/>
              <a:gd name="connsiteY3" fmla="*/ 409937 h 2173149"/>
              <a:gd name="connsiteX4" fmla="*/ 412183 w 1321438"/>
              <a:gd name="connsiteY4" fmla="*/ 482359 h 2173149"/>
              <a:gd name="connsiteX5" fmla="*/ 463333 w 1321438"/>
              <a:gd name="connsiteY5" fmla="*/ 607488 h 2173149"/>
              <a:gd name="connsiteX6" fmla="*/ 612962 w 1321438"/>
              <a:gd name="connsiteY6" fmla="*/ 932888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09235 w 1321438"/>
              <a:gd name="connsiteY2" fmla="*/ 272754 h 2173149"/>
              <a:gd name="connsiteX3" fmla="*/ 321795 w 1321438"/>
              <a:gd name="connsiteY3" fmla="*/ 409937 h 2173149"/>
              <a:gd name="connsiteX4" fmla="*/ 412183 w 1321438"/>
              <a:gd name="connsiteY4" fmla="*/ 482359 h 2173149"/>
              <a:gd name="connsiteX5" fmla="*/ 463333 w 1321438"/>
              <a:gd name="connsiteY5" fmla="*/ 607488 h 2173149"/>
              <a:gd name="connsiteX6" fmla="*/ 612962 w 1321438"/>
              <a:gd name="connsiteY6" fmla="*/ 932888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-2 w 1309751"/>
              <a:gd name="connsiteY0" fmla="*/ 1 h 2076255"/>
              <a:gd name="connsiteX1" fmla="*/ 158139 w 1309751"/>
              <a:gd name="connsiteY1" fmla="*/ 67314 h 2076255"/>
              <a:gd name="connsiteX2" fmla="*/ 197548 w 1309751"/>
              <a:gd name="connsiteY2" fmla="*/ 175860 h 2076255"/>
              <a:gd name="connsiteX3" fmla="*/ 310108 w 1309751"/>
              <a:gd name="connsiteY3" fmla="*/ 313043 h 2076255"/>
              <a:gd name="connsiteX4" fmla="*/ 400496 w 1309751"/>
              <a:gd name="connsiteY4" fmla="*/ 385465 h 2076255"/>
              <a:gd name="connsiteX5" fmla="*/ 451646 w 1309751"/>
              <a:gd name="connsiteY5" fmla="*/ 510594 h 2076255"/>
              <a:gd name="connsiteX6" fmla="*/ 601275 w 1309751"/>
              <a:gd name="connsiteY6" fmla="*/ 835994 h 2076255"/>
              <a:gd name="connsiteX7" fmla="*/ 975129 w 1309751"/>
              <a:gd name="connsiteY7" fmla="*/ 1246291 h 2076255"/>
              <a:gd name="connsiteX8" fmla="*/ 1165001 w 1309751"/>
              <a:gd name="connsiteY8" fmla="*/ 1554269 h 2076255"/>
              <a:gd name="connsiteX9" fmla="*/ 1309751 w 1309751"/>
              <a:gd name="connsiteY9" fmla="*/ 2076256 h 2076255"/>
              <a:gd name="connsiteX0" fmla="*/ 2 w 1309755"/>
              <a:gd name="connsiteY0" fmla="*/ 1 h 2076255"/>
              <a:gd name="connsiteX1" fmla="*/ 158143 w 1309755"/>
              <a:gd name="connsiteY1" fmla="*/ 67314 h 2076255"/>
              <a:gd name="connsiteX2" fmla="*/ 197552 w 1309755"/>
              <a:gd name="connsiteY2" fmla="*/ 175860 h 2076255"/>
              <a:gd name="connsiteX3" fmla="*/ 310112 w 1309755"/>
              <a:gd name="connsiteY3" fmla="*/ 313043 h 2076255"/>
              <a:gd name="connsiteX4" fmla="*/ 400500 w 1309755"/>
              <a:gd name="connsiteY4" fmla="*/ 385465 h 2076255"/>
              <a:gd name="connsiteX5" fmla="*/ 451650 w 1309755"/>
              <a:gd name="connsiteY5" fmla="*/ 510594 h 2076255"/>
              <a:gd name="connsiteX6" fmla="*/ 601279 w 1309755"/>
              <a:gd name="connsiteY6" fmla="*/ 835994 h 2076255"/>
              <a:gd name="connsiteX7" fmla="*/ 1165005 w 1309755"/>
              <a:gd name="connsiteY7" fmla="*/ 1554269 h 2076255"/>
              <a:gd name="connsiteX8" fmla="*/ 1309755 w 1309755"/>
              <a:gd name="connsiteY8" fmla="*/ 2076256 h 2076255"/>
              <a:gd name="connsiteX0" fmla="*/ -2 w 1309751"/>
              <a:gd name="connsiteY0" fmla="*/ 1 h 2076255"/>
              <a:gd name="connsiteX1" fmla="*/ 158139 w 1309751"/>
              <a:gd name="connsiteY1" fmla="*/ 67314 h 2076255"/>
              <a:gd name="connsiteX2" fmla="*/ 197548 w 1309751"/>
              <a:gd name="connsiteY2" fmla="*/ 175860 h 2076255"/>
              <a:gd name="connsiteX3" fmla="*/ 310108 w 1309751"/>
              <a:gd name="connsiteY3" fmla="*/ 313043 h 2076255"/>
              <a:gd name="connsiteX4" fmla="*/ 400496 w 1309751"/>
              <a:gd name="connsiteY4" fmla="*/ 385465 h 2076255"/>
              <a:gd name="connsiteX5" fmla="*/ 451646 w 1309751"/>
              <a:gd name="connsiteY5" fmla="*/ 510594 h 2076255"/>
              <a:gd name="connsiteX6" fmla="*/ 1165001 w 1309751"/>
              <a:gd name="connsiteY6" fmla="*/ 1554269 h 2076255"/>
              <a:gd name="connsiteX7" fmla="*/ 1309751 w 1309751"/>
              <a:gd name="connsiteY7" fmla="*/ 2076256 h 2076255"/>
              <a:gd name="connsiteX0" fmla="*/ 2 w 1309755"/>
              <a:gd name="connsiteY0" fmla="*/ 1 h 2076255"/>
              <a:gd name="connsiteX1" fmla="*/ 158143 w 1309755"/>
              <a:gd name="connsiteY1" fmla="*/ 67314 h 2076255"/>
              <a:gd name="connsiteX2" fmla="*/ 197552 w 1309755"/>
              <a:gd name="connsiteY2" fmla="*/ 175860 h 2076255"/>
              <a:gd name="connsiteX3" fmla="*/ 310112 w 1309755"/>
              <a:gd name="connsiteY3" fmla="*/ 313043 h 2076255"/>
              <a:gd name="connsiteX4" fmla="*/ 400500 w 1309755"/>
              <a:gd name="connsiteY4" fmla="*/ 385465 h 2076255"/>
              <a:gd name="connsiteX5" fmla="*/ 1165005 w 1309755"/>
              <a:gd name="connsiteY5" fmla="*/ 1554269 h 2076255"/>
              <a:gd name="connsiteX6" fmla="*/ 1309755 w 1309755"/>
              <a:gd name="connsiteY6" fmla="*/ 2076256 h 2076255"/>
              <a:gd name="connsiteX0" fmla="*/ -2 w 1309751"/>
              <a:gd name="connsiteY0" fmla="*/ 1 h 2076255"/>
              <a:gd name="connsiteX1" fmla="*/ 158139 w 1309751"/>
              <a:gd name="connsiteY1" fmla="*/ 67314 h 2076255"/>
              <a:gd name="connsiteX2" fmla="*/ 197548 w 1309751"/>
              <a:gd name="connsiteY2" fmla="*/ 175860 h 2076255"/>
              <a:gd name="connsiteX3" fmla="*/ 310108 w 1309751"/>
              <a:gd name="connsiteY3" fmla="*/ 313043 h 2076255"/>
              <a:gd name="connsiteX4" fmla="*/ 1165001 w 1309751"/>
              <a:gd name="connsiteY4" fmla="*/ 1554269 h 2076255"/>
              <a:gd name="connsiteX5" fmla="*/ 1309751 w 1309751"/>
              <a:gd name="connsiteY5" fmla="*/ 2076256 h 2076255"/>
              <a:gd name="connsiteX0" fmla="*/ 2 w 1309755"/>
              <a:gd name="connsiteY0" fmla="*/ 1 h 2076255"/>
              <a:gd name="connsiteX1" fmla="*/ 158143 w 1309755"/>
              <a:gd name="connsiteY1" fmla="*/ 67314 h 2076255"/>
              <a:gd name="connsiteX2" fmla="*/ 197552 w 1309755"/>
              <a:gd name="connsiteY2" fmla="*/ 175860 h 2076255"/>
              <a:gd name="connsiteX3" fmla="*/ 1165005 w 1309755"/>
              <a:gd name="connsiteY3" fmla="*/ 1554269 h 2076255"/>
              <a:gd name="connsiteX4" fmla="*/ 1309755 w 1309755"/>
              <a:gd name="connsiteY4" fmla="*/ 2076256 h 2076255"/>
              <a:gd name="connsiteX0" fmla="*/ -2 w 1309751"/>
              <a:gd name="connsiteY0" fmla="*/ 1 h 2076255"/>
              <a:gd name="connsiteX1" fmla="*/ 158139 w 1309751"/>
              <a:gd name="connsiteY1" fmla="*/ 67314 h 2076255"/>
              <a:gd name="connsiteX2" fmla="*/ 1165001 w 1309751"/>
              <a:gd name="connsiteY2" fmla="*/ 1554269 h 2076255"/>
              <a:gd name="connsiteX3" fmla="*/ 1309751 w 1309751"/>
              <a:gd name="connsiteY3" fmla="*/ 2076256 h 2076255"/>
              <a:gd name="connsiteX0" fmla="*/ 2 w 1309755"/>
              <a:gd name="connsiteY0" fmla="*/ 1 h 2076255"/>
              <a:gd name="connsiteX1" fmla="*/ 1165005 w 1309755"/>
              <a:gd name="connsiteY1" fmla="*/ 1554269 h 2076255"/>
              <a:gd name="connsiteX2" fmla="*/ 1309755 w 1309755"/>
              <a:gd name="connsiteY2" fmla="*/ 2076256 h 2076255"/>
              <a:gd name="connsiteX0" fmla="*/ -2 w 1309751"/>
              <a:gd name="connsiteY0" fmla="*/ 1 h 2076255"/>
              <a:gd name="connsiteX1" fmla="*/ 1309751 w 1309751"/>
              <a:gd name="connsiteY1" fmla="*/ 2076256 h 2076255"/>
              <a:gd name="connsiteX0" fmla="*/ -2 w 1125113"/>
              <a:gd name="connsiteY0" fmla="*/ -3 h 1155754"/>
              <a:gd name="connsiteX1" fmla="*/ 1125113 w 1125113"/>
              <a:gd name="connsiteY1" fmla="*/ 1155755 h 1155754"/>
              <a:gd name="connsiteX0" fmla="*/ 2 w 361655"/>
              <a:gd name="connsiteY0" fmla="*/ 139870 h 139867"/>
              <a:gd name="connsiteX1" fmla="*/ 361656 w 361655"/>
              <a:gd name="connsiteY1" fmla="*/ -1 h 139867"/>
              <a:gd name="connsiteX0" fmla="*/ -2 w 290568"/>
              <a:gd name="connsiteY0" fmla="*/ 119055 h 119058"/>
              <a:gd name="connsiteX1" fmla="*/ 290566 w 290568"/>
              <a:gd name="connsiteY1" fmla="*/ 1 h 119058"/>
              <a:gd name="connsiteX0" fmla="*/ -1 w 859364"/>
              <a:gd name="connsiteY0" fmla="*/ 1 h 173021"/>
              <a:gd name="connsiteX1" fmla="*/ 859366 w 859364"/>
              <a:gd name="connsiteY1" fmla="*/ 173022 h 173021"/>
              <a:gd name="connsiteX0" fmla="*/ -1 w 874995"/>
              <a:gd name="connsiteY0" fmla="*/ 1 h 455080"/>
              <a:gd name="connsiteX1" fmla="*/ 874994 w 874995"/>
              <a:gd name="connsiteY1" fmla="*/ 455080 h 455080"/>
              <a:gd name="connsiteX0" fmla="*/ -1 w 874995"/>
              <a:gd name="connsiteY0" fmla="*/ 1 h 455080"/>
              <a:gd name="connsiteX1" fmla="*/ 293043 w 874995"/>
              <a:gd name="connsiteY1" fmla="*/ 157713 h 455080"/>
              <a:gd name="connsiteX2" fmla="*/ 874994 w 874995"/>
              <a:gd name="connsiteY2" fmla="*/ 455080 h 455080"/>
              <a:gd name="connsiteX0" fmla="*/ -1 w 874995"/>
              <a:gd name="connsiteY0" fmla="*/ 1 h 455080"/>
              <a:gd name="connsiteX1" fmla="*/ 318565 w 874995"/>
              <a:gd name="connsiteY1" fmla="*/ 64249 h 455080"/>
              <a:gd name="connsiteX2" fmla="*/ 874994 w 874995"/>
              <a:gd name="connsiteY2" fmla="*/ 455080 h 455080"/>
              <a:gd name="connsiteX0" fmla="*/ -1 w 874995"/>
              <a:gd name="connsiteY0" fmla="*/ 1 h 455080"/>
              <a:gd name="connsiteX1" fmla="*/ 318565 w 874995"/>
              <a:gd name="connsiteY1" fmla="*/ 64249 h 455080"/>
              <a:gd name="connsiteX2" fmla="*/ 685201 w 874995"/>
              <a:gd name="connsiteY2" fmla="*/ 358180 h 455080"/>
              <a:gd name="connsiteX3" fmla="*/ 874994 w 874995"/>
              <a:gd name="connsiteY3" fmla="*/ 455080 h 455080"/>
              <a:gd name="connsiteX0" fmla="*/ -1 w 957772"/>
              <a:gd name="connsiteY0" fmla="*/ 1 h 531171"/>
              <a:gd name="connsiteX1" fmla="*/ 318565 w 957772"/>
              <a:gd name="connsiteY1" fmla="*/ 64249 h 531171"/>
              <a:gd name="connsiteX2" fmla="*/ 685201 w 957772"/>
              <a:gd name="connsiteY2" fmla="*/ 358180 h 531171"/>
              <a:gd name="connsiteX3" fmla="*/ 957774 w 957772"/>
              <a:gd name="connsiteY3" fmla="*/ 531172 h 531171"/>
              <a:gd name="connsiteX0" fmla="*/ -1 w 957776"/>
              <a:gd name="connsiteY0" fmla="*/ 1 h 531171"/>
              <a:gd name="connsiteX1" fmla="*/ 318565 w 957776"/>
              <a:gd name="connsiteY1" fmla="*/ 64249 h 531171"/>
              <a:gd name="connsiteX2" fmla="*/ 771317 w 957776"/>
              <a:gd name="connsiteY2" fmla="*/ 461951 h 531171"/>
              <a:gd name="connsiteX3" fmla="*/ 957774 w 957776"/>
              <a:gd name="connsiteY3" fmla="*/ 531172 h 531171"/>
              <a:gd name="connsiteX0" fmla="*/ -1 w 957772"/>
              <a:gd name="connsiteY0" fmla="*/ 1 h 531171"/>
              <a:gd name="connsiteX1" fmla="*/ 245281 w 957772"/>
              <a:gd name="connsiteY1" fmla="*/ 143034 h 531171"/>
              <a:gd name="connsiteX2" fmla="*/ 771317 w 957772"/>
              <a:gd name="connsiteY2" fmla="*/ 461951 h 531171"/>
              <a:gd name="connsiteX3" fmla="*/ 957774 w 957772"/>
              <a:gd name="connsiteY3" fmla="*/ 531172 h 531171"/>
              <a:gd name="connsiteX0" fmla="*/ -1 w 1332415"/>
              <a:gd name="connsiteY0" fmla="*/ 1 h 1654012"/>
              <a:gd name="connsiteX1" fmla="*/ 245281 w 1332415"/>
              <a:gd name="connsiteY1" fmla="*/ 143034 h 1654012"/>
              <a:gd name="connsiteX2" fmla="*/ 771317 w 1332415"/>
              <a:gd name="connsiteY2" fmla="*/ 461951 h 1654012"/>
              <a:gd name="connsiteX3" fmla="*/ 1332416 w 1332415"/>
              <a:gd name="connsiteY3" fmla="*/ 1654014 h 1654012"/>
              <a:gd name="connsiteX0" fmla="*/ -1 w 1332415"/>
              <a:gd name="connsiteY0" fmla="*/ 1 h 1654012"/>
              <a:gd name="connsiteX1" fmla="*/ 245281 w 1332415"/>
              <a:gd name="connsiteY1" fmla="*/ 143034 h 1654012"/>
              <a:gd name="connsiteX2" fmla="*/ 848137 w 1332415"/>
              <a:gd name="connsiteY2" fmla="*/ 1098717 h 1654012"/>
              <a:gd name="connsiteX3" fmla="*/ 1332416 w 1332415"/>
              <a:gd name="connsiteY3" fmla="*/ 1654014 h 1654012"/>
              <a:gd name="connsiteX0" fmla="*/ -1 w 1331280"/>
              <a:gd name="connsiteY0" fmla="*/ -1 h 1568350"/>
              <a:gd name="connsiteX1" fmla="*/ 244146 w 1331280"/>
              <a:gd name="connsiteY1" fmla="*/ 57372 h 1568350"/>
              <a:gd name="connsiteX2" fmla="*/ 847002 w 1331280"/>
              <a:gd name="connsiteY2" fmla="*/ 1013055 h 1568350"/>
              <a:gd name="connsiteX3" fmla="*/ 1331281 w 1331280"/>
              <a:gd name="connsiteY3" fmla="*/ 1568352 h 1568350"/>
              <a:gd name="connsiteX0" fmla="*/ -2 w 1270216"/>
              <a:gd name="connsiteY0" fmla="*/ 0 h 1672224"/>
              <a:gd name="connsiteX1" fmla="*/ 183082 w 1270216"/>
              <a:gd name="connsiteY1" fmla="*/ 161246 h 1672224"/>
              <a:gd name="connsiteX2" fmla="*/ 785938 w 1270216"/>
              <a:gd name="connsiteY2" fmla="*/ 1116929 h 1672224"/>
              <a:gd name="connsiteX3" fmla="*/ 1270217 w 1270216"/>
              <a:gd name="connsiteY3" fmla="*/ 1672226 h 1672224"/>
              <a:gd name="connsiteX0" fmla="*/ 160647 w 1430865"/>
              <a:gd name="connsiteY0" fmla="*/ 0 h 1672224"/>
              <a:gd name="connsiteX1" fmla="*/ -1 w 1430865"/>
              <a:gd name="connsiteY1" fmla="*/ 362211 h 1672224"/>
              <a:gd name="connsiteX2" fmla="*/ 946587 w 1430865"/>
              <a:gd name="connsiteY2" fmla="*/ 1116929 h 1672224"/>
              <a:gd name="connsiteX3" fmla="*/ 1430866 w 1430865"/>
              <a:gd name="connsiteY3" fmla="*/ 1672226 h 1672224"/>
              <a:gd name="connsiteX0" fmla="*/ 160647 w 1430865"/>
              <a:gd name="connsiteY0" fmla="*/ 0 h 1672224"/>
              <a:gd name="connsiteX1" fmla="*/ -1 w 1430865"/>
              <a:gd name="connsiteY1" fmla="*/ 362211 h 1672224"/>
              <a:gd name="connsiteX2" fmla="*/ 90709 w 1430865"/>
              <a:gd name="connsiteY2" fmla="*/ 1037903 h 1672224"/>
              <a:gd name="connsiteX3" fmla="*/ 1430866 w 1430865"/>
              <a:gd name="connsiteY3" fmla="*/ 1672226 h 1672224"/>
              <a:gd name="connsiteX0" fmla="*/ 160647 w 1430865"/>
              <a:gd name="connsiteY0" fmla="*/ 0 h 1746937"/>
              <a:gd name="connsiteX1" fmla="*/ -1 w 1430865"/>
              <a:gd name="connsiteY1" fmla="*/ 362211 h 1746937"/>
              <a:gd name="connsiteX2" fmla="*/ 90709 w 1430865"/>
              <a:gd name="connsiteY2" fmla="*/ 1037903 h 1746937"/>
              <a:gd name="connsiteX3" fmla="*/ 1430866 w 1430865"/>
              <a:gd name="connsiteY3" fmla="*/ 1672226 h 1746937"/>
              <a:gd name="connsiteX0" fmla="*/ 160647 w 1430865"/>
              <a:gd name="connsiteY0" fmla="*/ 0 h 1735320"/>
              <a:gd name="connsiteX1" fmla="*/ -1 w 1430865"/>
              <a:gd name="connsiteY1" fmla="*/ 362211 h 1735320"/>
              <a:gd name="connsiteX2" fmla="*/ 188448 w 1430865"/>
              <a:gd name="connsiteY2" fmla="*/ 1009281 h 1735320"/>
              <a:gd name="connsiteX3" fmla="*/ 1430866 w 1430865"/>
              <a:gd name="connsiteY3" fmla="*/ 1672226 h 1735320"/>
              <a:gd name="connsiteX0" fmla="*/ 115682 w 1385900"/>
              <a:gd name="connsiteY0" fmla="*/ 0 h 1735314"/>
              <a:gd name="connsiteX1" fmla="*/ -1 w 1385900"/>
              <a:gd name="connsiteY1" fmla="*/ 277385 h 1735314"/>
              <a:gd name="connsiteX2" fmla="*/ 143483 w 1385900"/>
              <a:gd name="connsiteY2" fmla="*/ 1009281 h 1735314"/>
              <a:gd name="connsiteX3" fmla="*/ 1385901 w 1385900"/>
              <a:gd name="connsiteY3" fmla="*/ 1672226 h 1735314"/>
              <a:gd name="connsiteX0" fmla="*/ 115682 w 1385900"/>
              <a:gd name="connsiteY0" fmla="*/ 0 h 1735320"/>
              <a:gd name="connsiteX1" fmla="*/ -1 w 1385900"/>
              <a:gd name="connsiteY1" fmla="*/ 277385 h 1735320"/>
              <a:gd name="connsiteX2" fmla="*/ 143483 w 1385900"/>
              <a:gd name="connsiteY2" fmla="*/ 1009281 h 1735320"/>
              <a:gd name="connsiteX3" fmla="*/ 1385901 w 1385900"/>
              <a:gd name="connsiteY3" fmla="*/ 1672226 h 1735320"/>
              <a:gd name="connsiteX0" fmla="*/ 115682 w 323766"/>
              <a:gd name="connsiteY0" fmla="*/ 0 h 2857457"/>
              <a:gd name="connsiteX1" fmla="*/ -1 w 323766"/>
              <a:gd name="connsiteY1" fmla="*/ 277385 h 2857457"/>
              <a:gd name="connsiteX2" fmla="*/ 143483 w 323766"/>
              <a:gd name="connsiteY2" fmla="*/ 1009281 h 2857457"/>
              <a:gd name="connsiteX3" fmla="*/ 323766 w 323766"/>
              <a:gd name="connsiteY3" fmla="*/ 2857457 h 2857457"/>
              <a:gd name="connsiteX0" fmla="*/ 115682 w 323766"/>
              <a:gd name="connsiteY0" fmla="*/ 0 h 2857457"/>
              <a:gd name="connsiteX1" fmla="*/ -1 w 323766"/>
              <a:gd name="connsiteY1" fmla="*/ 277385 h 2857457"/>
              <a:gd name="connsiteX2" fmla="*/ 143483 w 323766"/>
              <a:gd name="connsiteY2" fmla="*/ 1009281 h 2857457"/>
              <a:gd name="connsiteX3" fmla="*/ 323766 w 323766"/>
              <a:gd name="connsiteY3" fmla="*/ 2857457 h 2857457"/>
              <a:gd name="connsiteX0" fmla="*/ 115682 w 323766"/>
              <a:gd name="connsiteY0" fmla="*/ 0 h 2857457"/>
              <a:gd name="connsiteX1" fmla="*/ -1 w 323766"/>
              <a:gd name="connsiteY1" fmla="*/ 277385 h 2857457"/>
              <a:gd name="connsiteX2" fmla="*/ 143483 w 323766"/>
              <a:gd name="connsiteY2" fmla="*/ 1009281 h 2857457"/>
              <a:gd name="connsiteX3" fmla="*/ 250207 w 323766"/>
              <a:gd name="connsiteY3" fmla="*/ 2008849 h 2857457"/>
              <a:gd name="connsiteX4" fmla="*/ 323766 w 323766"/>
              <a:gd name="connsiteY4" fmla="*/ 2857457 h 2857457"/>
              <a:gd name="connsiteX0" fmla="*/ 115682 w 323766"/>
              <a:gd name="connsiteY0" fmla="*/ 0 h 2857457"/>
              <a:gd name="connsiteX1" fmla="*/ -1 w 323766"/>
              <a:gd name="connsiteY1" fmla="*/ 277385 h 2857457"/>
              <a:gd name="connsiteX2" fmla="*/ 143483 w 323766"/>
              <a:gd name="connsiteY2" fmla="*/ 1009281 h 2857457"/>
              <a:gd name="connsiteX3" fmla="*/ 189142 w 323766"/>
              <a:gd name="connsiteY3" fmla="*/ 2112715 h 2857457"/>
              <a:gd name="connsiteX4" fmla="*/ 323766 w 323766"/>
              <a:gd name="connsiteY4" fmla="*/ 2857457 h 2857457"/>
              <a:gd name="connsiteX0" fmla="*/ 115682 w 323766"/>
              <a:gd name="connsiteY0" fmla="*/ 0 h 2857457"/>
              <a:gd name="connsiteX1" fmla="*/ -1 w 323766"/>
              <a:gd name="connsiteY1" fmla="*/ 277385 h 2857457"/>
              <a:gd name="connsiteX2" fmla="*/ 143483 w 323766"/>
              <a:gd name="connsiteY2" fmla="*/ 1009281 h 2857457"/>
              <a:gd name="connsiteX3" fmla="*/ 189142 w 323766"/>
              <a:gd name="connsiteY3" fmla="*/ 2112715 h 2857457"/>
              <a:gd name="connsiteX4" fmla="*/ 323766 w 323766"/>
              <a:gd name="connsiteY4" fmla="*/ 2857457 h 2857457"/>
              <a:gd name="connsiteX0" fmla="*/ 115682 w 323766"/>
              <a:gd name="connsiteY0" fmla="*/ 0 h 2857457"/>
              <a:gd name="connsiteX1" fmla="*/ -1 w 323766"/>
              <a:gd name="connsiteY1" fmla="*/ 277385 h 2857457"/>
              <a:gd name="connsiteX2" fmla="*/ 128042 w 323766"/>
              <a:gd name="connsiteY2" fmla="*/ 1415095 h 2857457"/>
              <a:gd name="connsiteX3" fmla="*/ 189142 w 323766"/>
              <a:gd name="connsiteY3" fmla="*/ 2112715 h 2857457"/>
              <a:gd name="connsiteX4" fmla="*/ 323766 w 323766"/>
              <a:gd name="connsiteY4" fmla="*/ 2857457 h 2857457"/>
              <a:gd name="connsiteX0" fmla="*/ 115682 w 323766"/>
              <a:gd name="connsiteY0" fmla="*/ 0 h 2857457"/>
              <a:gd name="connsiteX1" fmla="*/ -1 w 323766"/>
              <a:gd name="connsiteY1" fmla="*/ 277385 h 2857457"/>
              <a:gd name="connsiteX2" fmla="*/ 128042 w 323766"/>
              <a:gd name="connsiteY2" fmla="*/ 1415095 h 2857457"/>
              <a:gd name="connsiteX3" fmla="*/ 189142 w 323766"/>
              <a:gd name="connsiteY3" fmla="*/ 2112715 h 2857457"/>
              <a:gd name="connsiteX4" fmla="*/ 323766 w 323766"/>
              <a:gd name="connsiteY4" fmla="*/ 2857457 h 2857457"/>
              <a:gd name="connsiteX0" fmla="*/ 115682 w 323766"/>
              <a:gd name="connsiteY0" fmla="*/ 0 h 2857457"/>
              <a:gd name="connsiteX1" fmla="*/ -1 w 323766"/>
              <a:gd name="connsiteY1" fmla="*/ 277385 h 2857457"/>
              <a:gd name="connsiteX2" fmla="*/ 161914 w 323766"/>
              <a:gd name="connsiteY2" fmla="*/ 1390847 h 2857457"/>
              <a:gd name="connsiteX3" fmla="*/ 189142 w 323766"/>
              <a:gd name="connsiteY3" fmla="*/ 2112715 h 2857457"/>
              <a:gd name="connsiteX4" fmla="*/ 323766 w 323766"/>
              <a:gd name="connsiteY4" fmla="*/ 2857457 h 2857457"/>
              <a:gd name="connsiteX0" fmla="*/ 115682 w 924264"/>
              <a:gd name="connsiteY0" fmla="*/ 0 h 5318683"/>
              <a:gd name="connsiteX1" fmla="*/ -1 w 924264"/>
              <a:gd name="connsiteY1" fmla="*/ 277385 h 5318683"/>
              <a:gd name="connsiteX2" fmla="*/ 161914 w 924264"/>
              <a:gd name="connsiteY2" fmla="*/ 1390847 h 5318683"/>
              <a:gd name="connsiteX3" fmla="*/ 189142 w 924264"/>
              <a:gd name="connsiteY3" fmla="*/ 2112715 h 5318683"/>
              <a:gd name="connsiteX4" fmla="*/ 924263 w 924264"/>
              <a:gd name="connsiteY4" fmla="*/ 5318681 h 5318683"/>
              <a:gd name="connsiteX0" fmla="*/ 115682 w 924264"/>
              <a:gd name="connsiteY0" fmla="*/ 0 h 5318683"/>
              <a:gd name="connsiteX1" fmla="*/ -1 w 924264"/>
              <a:gd name="connsiteY1" fmla="*/ 277385 h 5318683"/>
              <a:gd name="connsiteX2" fmla="*/ 161914 w 924264"/>
              <a:gd name="connsiteY2" fmla="*/ 1390847 h 5318683"/>
              <a:gd name="connsiteX3" fmla="*/ 180919 w 924264"/>
              <a:gd name="connsiteY3" fmla="*/ 2502083 h 5318683"/>
              <a:gd name="connsiteX4" fmla="*/ 924263 w 924264"/>
              <a:gd name="connsiteY4" fmla="*/ 5318681 h 5318683"/>
              <a:gd name="connsiteX0" fmla="*/ 115682 w 924264"/>
              <a:gd name="connsiteY0" fmla="*/ 0 h 5318683"/>
              <a:gd name="connsiteX1" fmla="*/ -1 w 924264"/>
              <a:gd name="connsiteY1" fmla="*/ 277385 h 5318683"/>
              <a:gd name="connsiteX2" fmla="*/ 161914 w 924264"/>
              <a:gd name="connsiteY2" fmla="*/ 1390847 h 5318683"/>
              <a:gd name="connsiteX3" fmla="*/ 180919 w 924264"/>
              <a:gd name="connsiteY3" fmla="*/ 2502083 h 5318683"/>
              <a:gd name="connsiteX4" fmla="*/ 359886 w 924264"/>
              <a:gd name="connsiteY4" fmla="*/ 2994293 h 5318683"/>
              <a:gd name="connsiteX5" fmla="*/ 924263 w 924264"/>
              <a:gd name="connsiteY5" fmla="*/ 5318681 h 5318683"/>
              <a:gd name="connsiteX0" fmla="*/ 115682 w 924264"/>
              <a:gd name="connsiteY0" fmla="*/ 0 h 5318683"/>
              <a:gd name="connsiteX1" fmla="*/ -1 w 924264"/>
              <a:gd name="connsiteY1" fmla="*/ 277385 h 5318683"/>
              <a:gd name="connsiteX2" fmla="*/ 161914 w 924264"/>
              <a:gd name="connsiteY2" fmla="*/ 1390847 h 5318683"/>
              <a:gd name="connsiteX3" fmla="*/ 180919 w 924264"/>
              <a:gd name="connsiteY3" fmla="*/ 2502083 h 5318683"/>
              <a:gd name="connsiteX4" fmla="*/ 359886 w 924264"/>
              <a:gd name="connsiteY4" fmla="*/ 2994293 h 5318683"/>
              <a:gd name="connsiteX5" fmla="*/ 632785 w 924264"/>
              <a:gd name="connsiteY5" fmla="*/ 3731299 h 5318683"/>
              <a:gd name="connsiteX6" fmla="*/ 924263 w 924264"/>
              <a:gd name="connsiteY6" fmla="*/ 5318681 h 5318683"/>
              <a:gd name="connsiteX0" fmla="*/ 115682 w 924264"/>
              <a:gd name="connsiteY0" fmla="*/ 0 h 5318683"/>
              <a:gd name="connsiteX1" fmla="*/ -1 w 924264"/>
              <a:gd name="connsiteY1" fmla="*/ 277385 h 5318683"/>
              <a:gd name="connsiteX2" fmla="*/ 161914 w 924264"/>
              <a:gd name="connsiteY2" fmla="*/ 1390847 h 5318683"/>
              <a:gd name="connsiteX3" fmla="*/ 180919 w 924264"/>
              <a:gd name="connsiteY3" fmla="*/ 2502083 h 5318683"/>
              <a:gd name="connsiteX4" fmla="*/ 359886 w 924264"/>
              <a:gd name="connsiteY4" fmla="*/ 2994293 h 5318683"/>
              <a:gd name="connsiteX5" fmla="*/ 632785 w 924264"/>
              <a:gd name="connsiteY5" fmla="*/ 3731299 h 5318683"/>
              <a:gd name="connsiteX6" fmla="*/ 723502 w 924264"/>
              <a:gd name="connsiteY6" fmla="*/ 4406994 h 5318683"/>
              <a:gd name="connsiteX7" fmla="*/ 924263 w 924264"/>
              <a:gd name="connsiteY7" fmla="*/ 5318681 h 5318683"/>
              <a:gd name="connsiteX0" fmla="*/ 115682 w 900944"/>
              <a:gd name="connsiteY0" fmla="*/ 0 h 5354167"/>
              <a:gd name="connsiteX1" fmla="*/ -1 w 900944"/>
              <a:gd name="connsiteY1" fmla="*/ 277385 h 5354167"/>
              <a:gd name="connsiteX2" fmla="*/ 161914 w 900944"/>
              <a:gd name="connsiteY2" fmla="*/ 1390847 h 5354167"/>
              <a:gd name="connsiteX3" fmla="*/ 180919 w 900944"/>
              <a:gd name="connsiteY3" fmla="*/ 2502083 h 5354167"/>
              <a:gd name="connsiteX4" fmla="*/ 359886 w 900944"/>
              <a:gd name="connsiteY4" fmla="*/ 2994293 h 5354167"/>
              <a:gd name="connsiteX5" fmla="*/ 632785 w 900944"/>
              <a:gd name="connsiteY5" fmla="*/ 3731299 h 5354167"/>
              <a:gd name="connsiteX6" fmla="*/ 723502 w 900944"/>
              <a:gd name="connsiteY6" fmla="*/ 4406994 h 5354167"/>
              <a:gd name="connsiteX7" fmla="*/ 900944 w 900944"/>
              <a:gd name="connsiteY7" fmla="*/ 5354170 h 535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0944" h="5354167">
                <a:moveTo>
                  <a:pt x="115682" y="0"/>
                </a:moveTo>
                <a:lnTo>
                  <a:pt x="-1" y="277385"/>
                </a:lnTo>
                <a:cubicBezTo>
                  <a:pt x="234250" y="645895"/>
                  <a:pt x="130240" y="1221833"/>
                  <a:pt x="161914" y="1390847"/>
                </a:cubicBezTo>
                <a:cubicBezTo>
                  <a:pt x="206419" y="1778917"/>
                  <a:pt x="150872" y="2194054"/>
                  <a:pt x="180919" y="2502083"/>
                </a:cubicBezTo>
                <a:cubicBezTo>
                  <a:pt x="202067" y="2772793"/>
                  <a:pt x="235995" y="2524860"/>
                  <a:pt x="359886" y="2994293"/>
                </a:cubicBezTo>
                <a:cubicBezTo>
                  <a:pt x="421869" y="3203065"/>
                  <a:pt x="538722" y="3343901"/>
                  <a:pt x="632785" y="3731299"/>
                </a:cubicBezTo>
                <a:cubicBezTo>
                  <a:pt x="700514" y="3962274"/>
                  <a:pt x="674922" y="4142430"/>
                  <a:pt x="723502" y="4406994"/>
                </a:cubicBezTo>
                <a:cubicBezTo>
                  <a:pt x="772082" y="4671558"/>
                  <a:pt x="874610" y="5197747"/>
                  <a:pt x="900944" y="5354170"/>
                </a:cubicBezTo>
              </a:path>
            </a:pathLst>
          </a:custGeom>
          <a:ln w="44450">
            <a:solidFill>
              <a:srgbClr val="FFC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soft" dir="t"/>
          </a:scene3d>
          <a:sp3d extrusionH="50800" prstMaterial="matte">
            <a:extrusionClr>
              <a:srgbClr val="FFC000"/>
            </a:extrusionClr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ru-RU" b="1"/>
          </a:p>
        </p:txBody>
      </p:sp>
      <p:sp>
        <p:nvSpPr>
          <p:cNvPr id="138" name="Овал 137"/>
          <p:cNvSpPr/>
          <p:nvPr/>
        </p:nvSpPr>
        <p:spPr bwMode="auto">
          <a:xfrm>
            <a:off x="792130" y="3759510"/>
            <a:ext cx="94912" cy="99601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131" name="Группа 127"/>
          <p:cNvGrpSpPr/>
          <p:nvPr/>
        </p:nvGrpSpPr>
        <p:grpSpPr>
          <a:xfrm>
            <a:off x="8001579" y="4895546"/>
            <a:ext cx="1591339" cy="228835"/>
            <a:chOff x="5710975" y="5873052"/>
            <a:chExt cx="978675" cy="134109"/>
          </a:xfrm>
        </p:grpSpPr>
        <p:sp>
          <p:nvSpPr>
            <p:cNvPr id="135" name="TextBox 134"/>
            <p:cNvSpPr txBox="1"/>
            <p:nvPr/>
          </p:nvSpPr>
          <p:spPr bwMode="auto">
            <a:xfrm>
              <a:off x="5918782" y="5873052"/>
              <a:ext cx="770868" cy="13410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>
              <a:noAutofit/>
            </a:bodyPr>
            <a:lstStyle>
              <a:defPPr>
                <a:defRPr lang="ru-RU"/>
              </a:defPPr>
              <a:lvl1pPr algn="ctr">
                <a:defRPr sz="1200" b="1">
                  <a:solidFill>
                    <a:schemeClr val="bg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ru-RU" b="0" dirty="0" smtClean="0">
                  <a:solidFill>
                    <a:schemeClr val="tx1"/>
                  </a:solidFill>
                </a:rPr>
                <a:t>Хабаровск</a:t>
              </a:r>
              <a:endParaRPr lang="ru-RU" b="0" dirty="0">
                <a:solidFill>
                  <a:schemeClr val="tx1"/>
                </a:solidFill>
              </a:endParaRPr>
            </a:p>
          </p:txBody>
        </p:sp>
        <p:sp>
          <p:nvSpPr>
            <p:cNvPr id="136" name="Овал 135"/>
            <p:cNvSpPr/>
            <p:nvPr/>
          </p:nvSpPr>
          <p:spPr bwMode="auto">
            <a:xfrm>
              <a:off x="5710975" y="5903356"/>
              <a:ext cx="58371" cy="58371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134" name="Овал 133"/>
          <p:cNvSpPr/>
          <p:nvPr/>
        </p:nvSpPr>
        <p:spPr bwMode="auto">
          <a:xfrm>
            <a:off x="6955603" y="4846439"/>
            <a:ext cx="94912" cy="99601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bg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204" name="Стрелка вниз 10"/>
          <p:cNvSpPr/>
          <p:nvPr/>
        </p:nvSpPr>
        <p:spPr>
          <a:xfrm rot="2318430">
            <a:off x="7090025" y="5099759"/>
            <a:ext cx="256247" cy="368380"/>
          </a:xfrm>
          <a:custGeom>
            <a:avLst/>
            <a:gdLst>
              <a:gd name="connsiteX0" fmla="*/ 0 w 235744"/>
              <a:gd name="connsiteY0" fmla="*/ 179784 h 297656"/>
              <a:gd name="connsiteX1" fmla="*/ 58936 w 235744"/>
              <a:gd name="connsiteY1" fmla="*/ 179784 h 297656"/>
              <a:gd name="connsiteX2" fmla="*/ 58936 w 235744"/>
              <a:gd name="connsiteY2" fmla="*/ 0 h 297656"/>
              <a:gd name="connsiteX3" fmla="*/ 176808 w 235744"/>
              <a:gd name="connsiteY3" fmla="*/ 0 h 297656"/>
              <a:gd name="connsiteX4" fmla="*/ 176808 w 235744"/>
              <a:gd name="connsiteY4" fmla="*/ 179784 h 297656"/>
              <a:gd name="connsiteX5" fmla="*/ 235744 w 235744"/>
              <a:gd name="connsiteY5" fmla="*/ 179784 h 297656"/>
              <a:gd name="connsiteX6" fmla="*/ 117872 w 235744"/>
              <a:gd name="connsiteY6" fmla="*/ 297656 h 297656"/>
              <a:gd name="connsiteX7" fmla="*/ 0 w 235744"/>
              <a:gd name="connsiteY7" fmla="*/ 179784 h 297656"/>
              <a:gd name="connsiteX0" fmla="*/ 0 w 235744"/>
              <a:gd name="connsiteY0" fmla="*/ 184607 h 302479"/>
              <a:gd name="connsiteX1" fmla="*/ 58936 w 235744"/>
              <a:gd name="connsiteY1" fmla="*/ 184607 h 302479"/>
              <a:gd name="connsiteX2" fmla="*/ 91664 w 235744"/>
              <a:gd name="connsiteY2" fmla="*/ 0 h 302479"/>
              <a:gd name="connsiteX3" fmla="*/ 176808 w 235744"/>
              <a:gd name="connsiteY3" fmla="*/ 4823 h 302479"/>
              <a:gd name="connsiteX4" fmla="*/ 176808 w 235744"/>
              <a:gd name="connsiteY4" fmla="*/ 184607 h 302479"/>
              <a:gd name="connsiteX5" fmla="*/ 235744 w 235744"/>
              <a:gd name="connsiteY5" fmla="*/ 184607 h 302479"/>
              <a:gd name="connsiteX6" fmla="*/ 117872 w 235744"/>
              <a:gd name="connsiteY6" fmla="*/ 302479 h 302479"/>
              <a:gd name="connsiteX7" fmla="*/ 0 w 235744"/>
              <a:gd name="connsiteY7" fmla="*/ 184607 h 302479"/>
              <a:gd name="connsiteX0" fmla="*/ 0 w 235744"/>
              <a:gd name="connsiteY0" fmla="*/ 191700 h 309572"/>
              <a:gd name="connsiteX1" fmla="*/ 58936 w 235744"/>
              <a:gd name="connsiteY1" fmla="*/ 191700 h 309572"/>
              <a:gd name="connsiteX2" fmla="*/ 91664 w 235744"/>
              <a:gd name="connsiteY2" fmla="*/ 7093 h 309572"/>
              <a:gd name="connsiteX3" fmla="*/ 130698 w 235744"/>
              <a:gd name="connsiteY3" fmla="*/ 0 h 309572"/>
              <a:gd name="connsiteX4" fmla="*/ 176808 w 235744"/>
              <a:gd name="connsiteY4" fmla="*/ 191700 h 309572"/>
              <a:gd name="connsiteX5" fmla="*/ 235744 w 235744"/>
              <a:gd name="connsiteY5" fmla="*/ 191700 h 309572"/>
              <a:gd name="connsiteX6" fmla="*/ 117872 w 235744"/>
              <a:gd name="connsiteY6" fmla="*/ 309572 h 309572"/>
              <a:gd name="connsiteX7" fmla="*/ 0 w 235744"/>
              <a:gd name="connsiteY7" fmla="*/ 191700 h 309572"/>
              <a:gd name="connsiteX0" fmla="*/ 0 w 235744"/>
              <a:gd name="connsiteY0" fmla="*/ 191700 h 309572"/>
              <a:gd name="connsiteX1" fmla="*/ 58936 w 235744"/>
              <a:gd name="connsiteY1" fmla="*/ 191700 h 309572"/>
              <a:gd name="connsiteX2" fmla="*/ 103564 w 235744"/>
              <a:gd name="connsiteY2" fmla="*/ 6726 h 309572"/>
              <a:gd name="connsiteX3" fmla="*/ 130698 w 235744"/>
              <a:gd name="connsiteY3" fmla="*/ 0 h 309572"/>
              <a:gd name="connsiteX4" fmla="*/ 176808 w 235744"/>
              <a:gd name="connsiteY4" fmla="*/ 191700 h 309572"/>
              <a:gd name="connsiteX5" fmla="*/ 235744 w 235744"/>
              <a:gd name="connsiteY5" fmla="*/ 191700 h 309572"/>
              <a:gd name="connsiteX6" fmla="*/ 117872 w 235744"/>
              <a:gd name="connsiteY6" fmla="*/ 309572 h 309572"/>
              <a:gd name="connsiteX7" fmla="*/ 0 w 235744"/>
              <a:gd name="connsiteY7" fmla="*/ 191700 h 309572"/>
              <a:gd name="connsiteX0" fmla="*/ 0 w 235744"/>
              <a:gd name="connsiteY0" fmla="*/ 191700 h 309572"/>
              <a:gd name="connsiteX1" fmla="*/ 58936 w 235744"/>
              <a:gd name="connsiteY1" fmla="*/ 191700 h 309572"/>
              <a:gd name="connsiteX2" fmla="*/ 103564 w 235744"/>
              <a:gd name="connsiteY2" fmla="*/ 6726 h 309572"/>
              <a:gd name="connsiteX3" fmla="*/ 130698 w 235744"/>
              <a:gd name="connsiteY3" fmla="*/ 0 h 309572"/>
              <a:gd name="connsiteX4" fmla="*/ 176808 w 235744"/>
              <a:gd name="connsiteY4" fmla="*/ 191700 h 309572"/>
              <a:gd name="connsiteX5" fmla="*/ 235744 w 235744"/>
              <a:gd name="connsiteY5" fmla="*/ 191700 h 309572"/>
              <a:gd name="connsiteX6" fmla="*/ 117872 w 235744"/>
              <a:gd name="connsiteY6" fmla="*/ 309572 h 309572"/>
              <a:gd name="connsiteX7" fmla="*/ 0 w 235744"/>
              <a:gd name="connsiteY7" fmla="*/ 191700 h 309572"/>
              <a:gd name="connsiteX0" fmla="*/ 0 w 235744"/>
              <a:gd name="connsiteY0" fmla="*/ 191700 h 309572"/>
              <a:gd name="connsiteX1" fmla="*/ 58936 w 235744"/>
              <a:gd name="connsiteY1" fmla="*/ 191700 h 309572"/>
              <a:gd name="connsiteX2" fmla="*/ 103564 w 235744"/>
              <a:gd name="connsiteY2" fmla="*/ 6726 h 309572"/>
              <a:gd name="connsiteX3" fmla="*/ 130698 w 235744"/>
              <a:gd name="connsiteY3" fmla="*/ 0 h 309572"/>
              <a:gd name="connsiteX4" fmla="*/ 176808 w 235744"/>
              <a:gd name="connsiteY4" fmla="*/ 191700 h 309572"/>
              <a:gd name="connsiteX5" fmla="*/ 235744 w 235744"/>
              <a:gd name="connsiteY5" fmla="*/ 191700 h 309572"/>
              <a:gd name="connsiteX6" fmla="*/ 117872 w 235744"/>
              <a:gd name="connsiteY6" fmla="*/ 309572 h 309572"/>
              <a:gd name="connsiteX7" fmla="*/ 0 w 235744"/>
              <a:gd name="connsiteY7" fmla="*/ 191700 h 309572"/>
              <a:gd name="connsiteX0" fmla="*/ 0 w 235744"/>
              <a:gd name="connsiteY0" fmla="*/ 191700 h 309572"/>
              <a:gd name="connsiteX1" fmla="*/ 58936 w 235744"/>
              <a:gd name="connsiteY1" fmla="*/ 191700 h 309572"/>
              <a:gd name="connsiteX2" fmla="*/ 103564 w 235744"/>
              <a:gd name="connsiteY2" fmla="*/ 6726 h 309572"/>
              <a:gd name="connsiteX3" fmla="*/ 130698 w 235744"/>
              <a:gd name="connsiteY3" fmla="*/ 0 h 309572"/>
              <a:gd name="connsiteX4" fmla="*/ 176808 w 235744"/>
              <a:gd name="connsiteY4" fmla="*/ 191700 h 309572"/>
              <a:gd name="connsiteX5" fmla="*/ 235744 w 235744"/>
              <a:gd name="connsiteY5" fmla="*/ 191700 h 309572"/>
              <a:gd name="connsiteX6" fmla="*/ 117872 w 235744"/>
              <a:gd name="connsiteY6" fmla="*/ 309572 h 309572"/>
              <a:gd name="connsiteX7" fmla="*/ 0 w 235744"/>
              <a:gd name="connsiteY7" fmla="*/ 191700 h 309572"/>
              <a:gd name="connsiteX0" fmla="*/ 0 w 235744"/>
              <a:gd name="connsiteY0" fmla="*/ 191700 h 309572"/>
              <a:gd name="connsiteX1" fmla="*/ 58936 w 235744"/>
              <a:gd name="connsiteY1" fmla="*/ 191700 h 309572"/>
              <a:gd name="connsiteX2" fmla="*/ 103564 w 235744"/>
              <a:gd name="connsiteY2" fmla="*/ 6726 h 309572"/>
              <a:gd name="connsiteX3" fmla="*/ 130698 w 235744"/>
              <a:gd name="connsiteY3" fmla="*/ 0 h 309572"/>
              <a:gd name="connsiteX4" fmla="*/ 176808 w 235744"/>
              <a:gd name="connsiteY4" fmla="*/ 191700 h 309572"/>
              <a:gd name="connsiteX5" fmla="*/ 235744 w 235744"/>
              <a:gd name="connsiteY5" fmla="*/ 191700 h 309572"/>
              <a:gd name="connsiteX6" fmla="*/ 117872 w 235744"/>
              <a:gd name="connsiteY6" fmla="*/ 309572 h 309572"/>
              <a:gd name="connsiteX7" fmla="*/ 0 w 235744"/>
              <a:gd name="connsiteY7" fmla="*/ 191700 h 309572"/>
              <a:gd name="connsiteX0" fmla="*/ 0 w 235744"/>
              <a:gd name="connsiteY0" fmla="*/ 191700 h 309572"/>
              <a:gd name="connsiteX1" fmla="*/ 83729 w 235744"/>
              <a:gd name="connsiteY1" fmla="*/ 192203 h 309572"/>
              <a:gd name="connsiteX2" fmla="*/ 103564 w 235744"/>
              <a:gd name="connsiteY2" fmla="*/ 6726 h 309572"/>
              <a:gd name="connsiteX3" fmla="*/ 130698 w 235744"/>
              <a:gd name="connsiteY3" fmla="*/ 0 h 309572"/>
              <a:gd name="connsiteX4" fmla="*/ 176808 w 235744"/>
              <a:gd name="connsiteY4" fmla="*/ 191700 h 309572"/>
              <a:gd name="connsiteX5" fmla="*/ 235744 w 235744"/>
              <a:gd name="connsiteY5" fmla="*/ 191700 h 309572"/>
              <a:gd name="connsiteX6" fmla="*/ 117872 w 235744"/>
              <a:gd name="connsiteY6" fmla="*/ 309572 h 309572"/>
              <a:gd name="connsiteX7" fmla="*/ 0 w 235744"/>
              <a:gd name="connsiteY7" fmla="*/ 191700 h 309572"/>
              <a:gd name="connsiteX0" fmla="*/ 0 w 235744"/>
              <a:gd name="connsiteY0" fmla="*/ 191700 h 309572"/>
              <a:gd name="connsiteX1" fmla="*/ 83729 w 235744"/>
              <a:gd name="connsiteY1" fmla="*/ 192203 h 309572"/>
              <a:gd name="connsiteX2" fmla="*/ 103564 w 235744"/>
              <a:gd name="connsiteY2" fmla="*/ 6726 h 309572"/>
              <a:gd name="connsiteX3" fmla="*/ 130698 w 235744"/>
              <a:gd name="connsiteY3" fmla="*/ 0 h 309572"/>
              <a:gd name="connsiteX4" fmla="*/ 155980 w 235744"/>
              <a:gd name="connsiteY4" fmla="*/ 196155 h 309572"/>
              <a:gd name="connsiteX5" fmla="*/ 235744 w 235744"/>
              <a:gd name="connsiteY5" fmla="*/ 191700 h 309572"/>
              <a:gd name="connsiteX6" fmla="*/ 117872 w 235744"/>
              <a:gd name="connsiteY6" fmla="*/ 309572 h 309572"/>
              <a:gd name="connsiteX7" fmla="*/ 0 w 235744"/>
              <a:gd name="connsiteY7" fmla="*/ 191700 h 309572"/>
              <a:gd name="connsiteX0" fmla="*/ 0 w 235744"/>
              <a:gd name="connsiteY0" fmla="*/ 191700 h 309572"/>
              <a:gd name="connsiteX1" fmla="*/ 83729 w 235744"/>
              <a:gd name="connsiteY1" fmla="*/ 192203 h 309572"/>
              <a:gd name="connsiteX2" fmla="*/ 103564 w 235744"/>
              <a:gd name="connsiteY2" fmla="*/ 6726 h 309572"/>
              <a:gd name="connsiteX3" fmla="*/ 130698 w 235744"/>
              <a:gd name="connsiteY3" fmla="*/ 0 h 309572"/>
              <a:gd name="connsiteX4" fmla="*/ 155980 w 235744"/>
              <a:gd name="connsiteY4" fmla="*/ 196155 h 309572"/>
              <a:gd name="connsiteX5" fmla="*/ 235744 w 235744"/>
              <a:gd name="connsiteY5" fmla="*/ 191700 h 309572"/>
              <a:gd name="connsiteX6" fmla="*/ 117872 w 235744"/>
              <a:gd name="connsiteY6" fmla="*/ 309572 h 309572"/>
              <a:gd name="connsiteX7" fmla="*/ 0 w 235744"/>
              <a:gd name="connsiteY7" fmla="*/ 191700 h 309572"/>
              <a:gd name="connsiteX0" fmla="*/ 0 w 223843"/>
              <a:gd name="connsiteY0" fmla="*/ 191332 h 309572"/>
              <a:gd name="connsiteX1" fmla="*/ 71828 w 223843"/>
              <a:gd name="connsiteY1" fmla="*/ 192203 h 309572"/>
              <a:gd name="connsiteX2" fmla="*/ 91663 w 223843"/>
              <a:gd name="connsiteY2" fmla="*/ 6726 h 309572"/>
              <a:gd name="connsiteX3" fmla="*/ 118797 w 223843"/>
              <a:gd name="connsiteY3" fmla="*/ 0 h 309572"/>
              <a:gd name="connsiteX4" fmla="*/ 144079 w 223843"/>
              <a:gd name="connsiteY4" fmla="*/ 196155 h 309572"/>
              <a:gd name="connsiteX5" fmla="*/ 223843 w 223843"/>
              <a:gd name="connsiteY5" fmla="*/ 191700 h 309572"/>
              <a:gd name="connsiteX6" fmla="*/ 105971 w 223843"/>
              <a:gd name="connsiteY6" fmla="*/ 309572 h 309572"/>
              <a:gd name="connsiteX7" fmla="*/ 0 w 223843"/>
              <a:gd name="connsiteY7" fmla="*/ 191332 h 30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843" h="309572">
                <a:moveTo>
                  <a:pt x="0" y="191332"/>
                </a:moveTo>
                <a:lnTo>
                  <a:pt x="71828" y="192203"/>
                </a:lnTo>
                <a:cubicBezTo>
                  <a:pt x="85097" y="119635"/>
                  <a:pt x="96475" y="134959"/>
                  <a:pt x="91663" y="6726"/>
                </a:cubicBezTo>
                <a:lnTo>
                  <a:pt x="118797" y="0"/>
                </a:lnTo>
                <a:cubicBezTo>
                  <a:pt x="134167" y="63900"/>
                  <a:pt x="144335" y="113666"/>
                  <a:pt x="144079" y="196155"/>
                </a:cubicBezTo>
                <a:lnTo>
                  <a:pt x="223843" y="191700"/>
                </a:lnTo>
                <a:lnTo>
                  <a:pt x="105971" y="309572"/>
                </a:lnTo>
                <a:lnTo>
                  <a:pt x="0" y="191332"/>
                </a:lnTo>
                <a:close/>
              </a:path>
            </a:pathLst>
          </a:cu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206" name="TextBox 205"/>
          <p:cNvSpPr txBox="1"/>
          <p:nvPr/>
        </p:nvSpPr>
        <p:spPr bwMode="auto">
          <a:xfrm>
            <a:off x="6806706" y="5455515"/>
            <a:ext cx="681940" cy="2288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no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КИТАЙ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7" name="Полилиния 206"/>
          <p:cNvSpPr/>
          <p:nvPr/>
        </p:nvSpPr>
        <p:spPr>
          <a:xfrm rot="370476">
            <a:off x="6972110" y="4904818"/>
            <a:ext cx="411211" cy="181633"/>
          </a:xfrm>
          <a:custGeom>
            <a:avLst/>
            <a:gdLst>
              <a:gd name="connsiteX0" fmla="*/ 0 w 783179"/>
              <a:gd name="connsiteY0" fmla="*/ 0 h 1607208"/>
              <a:gd name="connsiteX1" fmla="*/ 23812 w 783179"/>
              <a:gd name="connsiteY1" fmla="*/ 109537 h 1607208"/>
              <a:gd name="connsiteX2" fmla="*/ 66675 w 783179"/>
              <a:gd name="connsiteY2" fmla="*/ 338137 h 1607208"/>
              <a:gd name="connsiteX3" fmla="*/ 485775 w 783179"/>
              <a:gd name="connsiteY3" fmla="*/ 461962 h 1607208"/>
              <a:gd name="connsiteX4" fmla="*/ 581025 w 783179"/>
              <a:gd name="connsiteY4" fmla="*/ 661987 h 1607208"/>
              <a:gd name="connsiteX5" fmla="*/ 490537 w 783179"/>
              <a:gd name="connsiteY5" fmla="*/ 676275 h 1607208"/>
              <a:gd name="connsiteX6" fmla="*/ 428625 w 783179"/>
              <a:gd name="connsiteY6" fmla="*/ 900112 h 1607208"/>
              <a:gd name="connsiteX7" fmla="*/ 442912 w 783179"/>
              <a:gd name="connsiteY7" fmla="*/ 976312 h 1607208"/>
              <a:gd name="connsiteX8" fmla="*/ 733425 w 783179"/>
              <a:gd name="connsiteY8" fmla="*/ 1090612 h 1607208"/>
              <a:gd name="connsiteX9" fmla="*/ 552450 w 783179"/>
              <a:gd name="connsiteY9" fmla="*/ 1252537 h 1607208"/>
              <a:gd name="connsiteX10" fmla="*/ 623887 w 783179"/>
              <a:gd name="connsiteY10" fmla="*/ 1390650 h 1607208"/>
              <a:gd name="connsiteX11" fmla="*/ 723900 w 783179"/>
              <a:gd name="connsiteY11" fmla="*/ 1490662 h 1607208"/>
              <a:gd name="connsiteX12" fmla="*/ 776287 w 783179"/>
              <a:gd name="connsiteY12" fmla="*/ 1595437 h 1607208"/>
              <a:gd name="connsiteX13" fmla="*/ 781050 w 783179"/>
              <a:gd name="connsiteY13" fmla="*/ 1600200 h 1607208"/>
              <a:gd name="connsiteX0" fmla="*/ 0 w 776287"/>
              <a:gd name="connsiteY0" fmla="*/ 0 h 1595437"/>
              <a:gd name="connsiteX1" fmla="*/ 23812 w 776287"/>
              <a:gd name="connsiteY1" fmla="*/ 109537 h 1595437"/>
              <a:gd name="connsiteX2" fmla="*/ 66675 w 776287"/>
              <a:gd name="connsiteY2" fmla="*/ 338137 h 1595437"/>
              <a:gd name="connsiteX3" fmla="*/ 485775 w 776287"/>
              <a:gd name="connsiteY3" fmla="*/ 461962 h 1595437"/>
              <a:gd name="connsiteX4" fmla="*/ 581025 w 776287"/>
              <a:gd name="connsiteY4" fmla="*/ 661987 h 1595437"/>
              <a:gd name="connsiteX5" fmla="*/ 490537 w 776287"/>
              <a:gd name="connsiteY5" fmla="*/ 676275 h 1595437"/>
              <a:gd name="connsiteX6" fmla="*/ 428625 w 776287"/>
              <a:gd name="connsiteY6" fmla="*/ 900112 h 1595437"/>
              <a:gd name="connsiteX7" fmla="*/ 442912 w 776287"/>
              <a:gd name="connsiteY7" fmla="*/ 976312 h 1595437"/>
              <a:gd name="connsiteX8" fmla="*/ 733425 w 776287"/>
              <a:gd name="connsiteY8" fmla="*/ 1090612 h 1595437"/>
              <a:gd name="connsiteX9" fmla="*/ 552450 w 776287"/>
              <a:gd name="connsiteY9" fmla="*/ 1252537 h 1595437"/>
              <a:gd name="connsiteX10" fmla="*/ 623887 w 776287"/>
              <a:gd name="connsiteY10" fmla="*/ 1390650 h 1595437"/>
              <a:gd name="connsiteX11" fmla="*/ 723900 w 776287"/>
              <a:gd name="connsiteY11" fmla="*/ 1490662 h 1595437"/>
              <a:gd name="connsiteX12" fmla="*/ 776287 w 776287"/>
              <a:gd name="connsiteY12" fmla="*/ 1595437 h 1595437"/>
              <a:gd name="connsiteX0" fmla="*/ 0 w 776287"/>
              <a:gd name="connsiteY0" fmla="*/ 0 h 1595437"/>
              <a:gd name="connsiteX1" fmla="*/ 23812 w 776287"/>
              <a:gd name="connsiteY1" fmla="*/ 109537 h 1595437"/>
              <a:gd name="connsiteX2" fmla="*/ 66675 w 776287"/>
              <a:gd name="connsiteY2" fmla="*/ 338137 h 1595437"/>
              <a:gd name="connsiteX3" fmla="*/ 485775 w 776287"/>
              <a:gd name="connsiteY3" fmla="*/ 461962 h 1595437"/>
              <a:gd name="connsiteX4" fmla="*/ 581025 w 776287"/>
              <a:gd name="connsiteY4" fmla="*/ 661987 h 1595437"/>
              <a:gd name="connsiteX5" fmla="*/ 490537 w 776287"/>
              <a:gd name="connsiteY5" fmla="*/ 676275 h 1595437"/>
              <a:gd name="connsiteX6" fmla="*/ 428625 w 776287"/>
              <a:gd name="connsiteY6" fmla="*/ 900112 h 1595437"/>
              <a:gd name="connsiteX7" fmla="*/ 442912 w 776287"/>
              <a:gd name="connsiteY7" fmla="*/ 976312 h 1595437"/>
              <a:gd name="connsiteX8" fmla="*/ 733425 w 776287"/>
              <a:gd name="connsiteY8" fmla="*/ 1090612 h 1595437"/>
              <a:gd name="connsiteX9" fmla="*/ 552450 w 776287"/>
              <a:gd name="connsiteY9" fmla="*/ 1252537 h 1595437"/>
              <a:gd name="connsiteX10" fmla="*/ 623887 w 776287"/>
              <a:gd name="connsiteY10" fmla="*/ 1390650 h 1595437"/>
              <a:gd name="connsiteX11" fmla="*/ 776287 w 776287"/>
              <a:gd name="connsiteY11" fmla="*/ 1595437 h 1595437"/>
              <a:gd name="connsiteX0" fmla="*/ 0 w 734716"/>
              <a:gd name="connsiteY0" fmla="*/ 0 h 1390650"/>
              <a:gd name="connsiteX1" fmla="*/ 23812 w 734716"/>
              <a:gd name="connsiteY1" fmla="*/ 109537 h 1390650"/>
              <a:gd name="connsiteX2" fmla="*/ 66675 w 734716"/>
              <a:gd name="connsiteY2" fmla="*/ 338137 h 1390650"/>
              <a:gd name="connsiteX3" fmla="*/ 485775 w 734716"/>
              <a:gd name="connsiteY3" fmla="*/ 461962 h 1390650"/>
              <a:gd name="connsiteX4" fmla="*/ 581025 w 734716"/>
              <a:gd name="connsiteY4" fmla="*/ 661987 h 1390650"/>
              <a:gd name="connsiteX5" fmla="*/ 490537 w 734716"/>
              <a:gd name="connsiteY5" fmla="*/ 676275 h 1390650"/>
              <a:gd name="connsiteX6" fmla="*/ 428625 w 734716"/>
              <a:gd name="connsiteY6" fmla="*/ 900112 h 1390650"/>
              <a:gd name="connsiteX7" fmla="*/ 442912 w 734716"/>
              <a:gd name="connsiteY7" fmla="*/ 976312 h 1390650"/>
              <a:gd name="connsiteX8" fmla="*/ 733425 w 734716"/>
              <a:gd name="connsiteY8" fmla="*/ 1090612 h 1390650"/>
              <a:gd name="connsiteX9" fmla="*/ 552450 w 734716"/>
              <a:gd name="connsiteY9" fmla="*/ 1252537 h 1390650"/>
              <a:gd name="connsiteX10" fmla="*/ 623887 w 734716"/>
              <a:gd name="connsiteY10" fmla="*/ 1390650 h 1390650"/>
              <a:gd name="connsiteX0" fmla="*/ 0 w 734716"/>
              <a:gd name="connsiteY0" fmla="*/ 0 h 1252537"/>
              <a:gd name="connsiteX1" fmla="*/ 23812 w 734716"/>
              <a:gd name="connsiteY1" fmla="*/ 109537 h 1252537"/>
              <a:gd name="connsiteX2" fmla="*/ 66675 w 734716"/>
              <a:gd name="connsiteY2" fmla="*/ 338137 h 1252537"/>
              <a:gd name="connsiteX3" fmla="*/ 485775 w 734716"/>
              <a:gd name="connsiteY3" fmla="*/ 461962 h 1252537"/>
              <a:gd name="connsiteX4" fmla="*/ 581025 w 734716"/>
              <a:gd name="connsiteY4" fmla="*/ 661987 h 1252537"/>
              <a:gd name="connsiteX5" fmla="*/ 490537 w 734716"/>
              <a:gd name="connsiteY5" fmla="*/ 676275 h 1252537"/>
              <a:gd name="connsiteX6" fmla="*/ 428625 w 734716"/>
              <a:gd name="connsiteY6" fmla="*/ 900112 h 1252537"/>
              <a:gd name="connsiteX7" fmla="*/ 442912 w 734716"/>
              <a:gd name="connsiteY7" fmla="*/ 976312 h 1252537"/>
              <a:gd name="connsiteX8" fmla="*/ 733425 w 734716"/>
              <a:gd name="connsiteY8" fmla="*/ 1090612 h 1252537"/>
              <a:gd name="connsiteX9" fmla="*/ 552450 w 734716"/>
              <a:gd name="connsiteY9" fmla="*/ 1252537 h 1252537"/>
              <a:gd name="connsiteX0" fmla="*/ 0 w 733425"/>
              <a:gd name="connsiteY0" fmla="*/ 0 h 1090612"/>
              <a:gd name="connsiteX1" fmla="*/ 23812 w 733425"/>
              <a:gd name="connsiteY1" fmla="*/ 109537 h 1090612"/>
              <a:gd name="connsiteX2" fmla="*/ 66675 w 733425"/>
              <a:gd name="connsiteY2" fmla="*/ 338137 h 1090612"/>
              <a:gd name="connsiteX3" fmla="*/ 485775 w 733425"/>
              <a:gd name="connsiteY3" fmla="*/ 461962 h 1090612"/>
              <a:gd name="connsiteX4" fmla="*/ 581025 w 733425"/>
              <a:gd name="connsiteY4" fmla="*/ 661987 h 1090612"/>
              <a:gd name="connsiteX5" fmla="*/ 490537 w 733425"/>
              <a:gd name="connsiteY5" fmla="*/ 676275 h 1090612"/>
              <a:gd name="connsiteX6" fmla="*/ 428625 w 733425"/>
              <a:gd name="connsiteY6" fmla="*/ 900112 h 1090612"/>
              <a:gd name="connsiteX7" fmla="*/ 442912 w 733425"/>
              <a:gd name="connsiteY7" fmla="*/ 976312 h 1090612"/>
              <a:gd name="connsiteX8" fmla="*/ 733425 w 733425"/>
              <a:gd name="connsiteY8" fmla="*/ 1090612 h 1090612"/>
              <a:gd name="connsiteX0" fmla="*/ 0 w 581032"/>
              <a:gd name="connsiteY0" fmla="*/ 0 h 976312"/>
              <a:gd name="connsiteX1" fmla="*/ 23812 w 581032"/>
              <a:gd name="connsiteY1" fmla="*/ 109537 h 976312"/>
              <a:gd name="connsiteX2" fmla="*/ 66675 w 581032"/>
              <a:gd name="connsiteY2" fmla="*/ 338137 h 976312"/>
              <a:gd name="connsiteX3" fmla="*/ 485775 w 581032"/>
              <a:gd name="connsiteY3" fmla="*/ 461962 h 976312"/>
              <a:gd name="connsiteX4" fmla="*/ 581025 w 581032"/>
              <a:gd name="connsiteY4" fmla="*/ 661987 h 976312"/>
              <a:gd name="connsiteX5" fmla="*/ 490537 w 581032"/>
              <a:gd name="connsiteY5" fmla="*/ 676275 h 976312"/>
              <a:gd name="connsiteX6" fmla="*/ 428625 w 581032"/>
              <a:gd name="connsiteY6" fmla="*/ 900112 h 976312"/>
              <a:gd name="connsiteX7" fmla="*/ 442912 w 581032"/>
              <a:gd name="connsiteY7" fmla="*/ 976312 h 976312"/>
              <a:gd name="connsiteX0" fmla="*/ 0 w 581032"/>
              <a:gd name="connsiteY0" fmla="*/ 0 h 900112"/>
              <a:gd name="connsiteX1" fmla="*/ 23812 w 581032"/>
              <a:gd name="connsiteY1" fmla="*/ 109537 h 900112"/>
              <a:gd name="connsiteX2" fmla="*/ 66675 w 581032"/>
              <a:gd name="connsiteY2" fmla="*/ 338137 h 900112"/>
              <a:gd name="connsiteX3" fmla="*/ 485775 w 581032"/>
              <a:gd name="connsiteY3" fmla="*/ 461962 h 900112"/>
              <a:gd name="connsiteX4" fmla="*/ 581025 w 581032"/>
              <a:gd name="connsiteY4" fmla="*/ 661987 h 900112"/>
              <a:gd name="connsiteX5" fmla="*/ 490537 w 581032"/>
              <a:gd name="connsiteY5" fmla="*/ 676275 h 900112"/>
              <a:gd name="connsiteX6" fmla="*/ 428625 w 581032"/>
              <a:gd name="connsiteY6" fmla="*/ 900112 h 900112"/>
              <a:gd name="connsiteX0" fmla="*/ 0 w 581032"/>
              <a:gd name="connsiteY0" fmla="*/ 0 h 676275"/>
              <a:gd name="connsiteX1" fmla="*/ 23812 w 581032"/>
              <a:gd name="connsiteY1" fmla="*/ 109537 h 676275"/>
              <a:gd name="connsiteX2" fmla="*/ 66675 w 581032"/>
              <a:gd name="connsiteY2" fmla="*/ 338137 h 676275"/>
              <a:gd name="connsiteX3" fmla="*/ 485775 w 581032"/>
              <a:gd name="connsiteY3" fmla="*/ 461962 h 676275"/>
              <a:gd name="connsiteX4" fmla="*/ 581025 w 581032"/>
              <a:gd name="connsiteY4" fmla="*/ 661987 h 676275"/>
              <a:gd name="connsiteX5" fmla="*/ 490537 w 581032"/>
              <a:gd name="connsiteY5" fmla="*/ 676275 h 676275"/>
              <a:gd name="connsiteX0" fmla="*/ 3283 w 560503"/>
              <a:gd name="connsiteY0" fmla="*/ 0 h 566738"/>
              <a:gd name="connsiteX1" fmla="*/ 46146 w 560503"/>
              <a:gd name="connsiteY1" fmla="*/ 228600 h 566738"/>
              <a:gd name="connsiteX2" fmla="*/ 465246 w 560503"/>
              <a:gd name="connsiteY2" fmla="*/ 352425 h 566738"/>
              <a:gd name="connsiteX3" fmla="*/ 560496 w 560503"/>
              <a:gd name="connsiteY3" fmla="*/ 552450 h 566738"/>
              <a:gd name="connsiteX4" fmla="*/ 470008 w 560503"/>
              <a:gd name="connsiteY4" fmla="*/ 566738 h 566738"/>
              <a:gd name="connsiteX0" fmla="*/ 0 w 514357"/>
              <a:gd name="connsiteY0" fmla="*/ 0 h 338138"/>
              <a:gd name="connsiteX1" fmla="*/ 419100 w 514357"/>
              <a:gd name="connsiteY1" fmla="*/ 123825 h 338138"/>
              <a:gd name="connsiteX2" fmla="*/ 514350 w 514357"/>
              <a:gd name="connsiteY2" fmla="*/ 323850 h 338138"/>
              <a:gd name="connsiteX3" fmla="*/ 423862 w 514357"/>
              <a:gd name="connsiteY3" fmla="*/ 338138 h 338138"/>
              <a:gd name="connsiteX0" fmla="*/ 0 w 514350"/>
              <a:gd name="connsiteY0" fmla="*/ 0 h 323850"/>
              <a:gd name="connsiteX1" fmla="*/ 419100 w 514350"/>
              <a:gd name="connsiteY1" fmla="*/ 123825 h 323850"/>
              <a:gd name="connsiteX2" fmla="*/ 514350 w 514350"/>
              <a:gd name="connsiteY2" fmla="*/ 323850 h 323850"/>
              <a:gd name="connsiteX0" fmla="*/ 0 w 419100"/>
              <a:gd name="connsiteY0" fmla="*/ 0 h 123825"/>
              <a:gd name="connsiteX1" fmla="*/ 419100 w 419100"/>
              <a:gd name="connsiteY1" fmla="*/ 123825 h 123825"/>
              <a:gd name="connsiteX0" fmla="*/ 0 w 338138"/>
              <a:gd name="connsiteY0" fmla="*/ 36720 h 51713"/>
              <a:gd name="connsiteX1" fmla="*/ 338138 w 338138"/>
              <a:gd name="connsiteY1" fmla="*/ 12907 h 51713"/>
              <a:gd name="connsiteX0" fmla="*/ 0 w 338138"/>
              <a:gd name="connsiteY0" fmla="*/ 57598 h 57598"/>
              <a:gd name="connsiteX1" fmla="*/ 338138 w 338138"/>
              <a:gd name="connsiteY1" fmla="*/ 33785 h 57598"/>
              <a:gd name="connsiteX0" fmla="*/ 0 w 709617"/>
              <a:gd name="connsiteY0" fmla="*/ 5093 h 573273"/>
              <a:gd name="connsiteX1" fmla="*/ 709617 w 709617"/>
              <a:gd name="connsiteY1" fmla="*/ 573272 h 573273"/>
              <a:gd name="connsiteX0" fmla="*/ 0 w 709617"/>
              <a:gd name="connsiteY0" fmla="*/ 0 h 568178"/>
              <a:gd name="connsiteX1" fmla="*/ 383494 w 709617"/>
              <a:gd name="connsiteY1" fmla="*/ 77366 h 568178"/>
              <a:gd name="connsiteX2" fmla="*/ 709617 w 709617"/>
              <a:gd name="connsiteY2" fmla="*/ 568179 h 568178"/>
              <a:gd name="connsiteX0" fmla="*/ 0 w 666754"/>
              <a:gd name="connsiteY0" fmla="*/ 0 h 616179"/>
              <a:gd name="connsiteX1" fmla="*/ 340631 w 666754"/>
              <a:gd name="connsiteY1" fmla="*/ 125365 h 616179"/>
              <a:gd name="connsiteX2" fmla="*/ 666754 w 666754"/>
              <a:gd name="connsiteY2" fmla="*/ 616178 h 616179"/>
              <a:gd name="connsiteX0" fmla="*/ 0 w 1481150"/>
              <a:gd name="connsiteY0" fmla="*/ 0 h 968173"/>
              <a:gd name="connsiteX1" fmla="*/ 340631 w 1481150"/>
              <a:gd name="connsiteY1" fmla="*/ 125365 h 968173"/>
              <a:gd name="connsiteX2" fmla="*/ 1481150 w 1481150"/>
              <a:gd name="connsiteY2" fmla="*/ 968173 h 968173"/>
              <a:gd name="connsiteX0" fmla="*/ 0 w 1481150"/>
              <a:gd name="connsiteY0" fmla="*/ 0 h 968173"/>
              <a:gd name="connsiteX1" fmla="*/ 340631 w 1481150"/>
              <a:gd name="connsiteY1" fmla="*/ 125365 h 968173"/>
              <a:gd name="connsiteX2" fmla="*/ 654959 w 1481150"/>
              <a:gd name="connsiteY2" fmla="*/ 653357 h 968173"/>
              <a:gd name="connsiteX3" fmla="*/ 1481150 w 1481150"/>
              <a:gd name="connsiteY3" fmla="*/ 968173 h 968173"/>
              <a:gd name="connsiteX0" fmla="*/ 0 w 1481150"/>
              <a:gd name="connsiteY0" fmla="*/ 0 h 968173"/>
              <a:gd name="connsiteX1" fmla="*/ 340631 w 1481150"/>
              <a:gd name="connsiteY1" fmla="*/ 125365 h 968173"/>
              <a:gd name="connsiteX2" fmla="*/ 654959 w 1481150"/>
              <a:gd name="connsiteY2" fmla="*/ 653357 h 968173"/>
              <a:gd name="connsiteX3" fmla="*/ 1269328 w 1481150"/>
              <a:gd name="connsiteY3" fmla="*/ 861355 h 968173"/>
              <a:gd name="connsiteX4" fmla="*/ 1481150 w 1481150"/>
              <a:gd name="connsiteY4" fmla="*/ 968173 h 968173"/>
              <a:gd name="connsiteX0" fmla="*/ 0 w 1269328"/>
              <a:gd name="connsiteY0" fmla="*/ 0 h 861355"/>
              <a:gd name="connsiteX1" fmla="*/ 340631 w 1269328"/>
              <a:gd name="connsiteY1" fmla="*/ 125365 h 861355"/>
              <a:gd name="connsiteX2" fmla="*/ 654959 w 1269328"/>
              <a:gd name="connsiteY2" fmla="*/ 653357 h 861355"/>
              <a:gd name="connsiteX3" fmla="*/ 1269328 w 1269328"/>
              <a:gd name="connsiteY3" fmla="*/ 861355 h 861355"/>
              <a:gd name="connsiteX0" fmla="*/ 0 w 654959"/>
              <a:gd name="connsiteY0" fmla="*/ 0 h 653358"/>
              <a:gd name="connsiteX1" fmla="*/ 340631 w 654959"/>
              <a:gd name="connsiteY1" fmla="*/ 125365 h 653358"/>
              <a:gd name="connsiteX2" fmla="*/ 654959 w 654959"/>
              <a:gd name="connsiteY2" fmla="*/ 653357 h 653358"/>
              <a:gd name="connsiteX0" fmla="*/ 75871 w 445835"/>
              <a:gd name="connsiteY0" fmla="*/ 0 h 941353"/>
              <a:gd name="connsiteX1" fmla="*/ 416502 w 445835"/>
              <a:gd name="connsiteY1" fmla="*/ 125365 h 941353"/>
              <a:gd name="connsiteX2" fmla="*/ 30736 w 445835"/>
              <a:gd name="connsiteY2" fmla="*/ 941353 h 941353"/>
              <a:gd name="connsiteX0" fmla="*/ 94562 w 153861"/>
              <a:gd name="connsiteY0" fmla="*/ 0 h 941353"/>
              <a:gd name="connsiteX1" fmla="*/ 106577 w 153861"/>
              <a:gd name="connsiteY1" fmla="*/ 221364 h 941353"/>
              <a:gd name="connsiteX2" fmla="*/ 49427 w 153861"/>
              <a:gd name="connsiteY2" fmla="*/ 941353 h 941353"/>
              <a:gd name="connsiteX0" fmla="*/ 45136 w 146132"/>
              <a:gd name="connsiteY0" fmla="*/ 0 h 941353"/>
              <a:gd name="connsiteX1" fmla="*/ 57151 w 146132"/>
              <a:gd name="connsiteY1" fmla="*/ 221364 h 941353"/>
              <a:gd name="connsiteX2" fmla="*/ 1 w 146132"/>
              <a:gd name="connsiteY2" fmla="*/ 941353 h 941353"/>
              <a:gd name="connsiteX0" fmla="*/ 168048 w 177662"/>
              <a:gd name="connsiteY0" fmla="*/ 0 h 941353"/>
              <a:gd name="connsiteX1" fmla="*/ 8611 w 177662"/>
              <a:gd name="connsiteY1" fmla="*/ 853357 h 941353"/>
              <a:gd name="connsiteX2" fmla="*/ 122913 w 177662"/>
              <a:gd name="connsiteY2" fmla="*/ 941353 h 941353"/>
              <a:gd name="connsiteX0" fmla="*/ 168048 w 173709"/>
              <a:gd name="connsiteY0" fmla="*/ 0 h 885354"/>
              <a:gd name="connsiteX1" fmla="*/ 8611 w 173709"/>
              <a:gd name="connsiteY1" fmla="*/ 853357 h 885354"/>
              <a:gd name="connsiteX2" fmla="*/ 65761 w 173709"/>
              <a:gd name="connsiteY2" fmla="*/ 885354 h 885354"/>
              <a:gd name="connsiteX0" fmla="*/ 168048 w 173709"/>
              <a:gd name="connsiteY0" fmla="*/ 0 h 937195"/>
              <a:gd name="connsiteX1" fmla="*/ 8611 w 173709"/>
              <a:gd name="connsiteY1" fmla="*/ 853357 h 937195"/>
              <a:gd name="connsiteX2" fmla="*/ 65761 w 173709"/>
              <a:gd name="connsiteY2" fmla="*/ 885354 h 937195"/>
              <a:gd name="connsiteX0" fmla="*/ 168048 w 173709"/>
              <a:gd name="connsiteY0" fmla="*/ 0 h 972162"/>
              <a:gd name="connsiteX1" fmla="*/ 8611 w 173709"/>
              <a:gd name="connsiteY1" fmla="*/ 853357 h 972162"/>
              <a:gd name="connsiteX2" fmla="*/ 140771 w 173709"/>
              <a:gd name="connsiteY2" fmla="*/ 939354 h 972162"/>
              <a:gd name="connsiteX0" fmla="*/ 168048 w 173709"/>
              <a:gd name="connsiteY0" fmla="*/ 0 h 939354"/>
              <a:gd name="connsiteX1" fmla="*/ 8611 w 173709"/>
              <a:gd name="connsiteY1" fmla="*/ 853357 h 939354"/>
              <a:gd name="connsiteX2" fmla="*/ 140771 w 173709"/>
              <a:gd name="connsiteY2" fmla="*/ 939354 h 939354"/>
              <a:gd name="connsiteX0" fmla="*/ 251873 w 256256"/>
              <a:gd name="connsiteY0" fmla="*/ 0 h 949493"/>
              <a:gd name="connsiteX1" fmla="*/ 6710 w 256256"/>
              <a:gd name="connsiteY1" fmla="*/ 886355 h 949493"/>
              <a:gd name="connsiteX2" fmla="*/ 224596 w 256256"/>
              <a:gd name="connsiteY2" fmla="*/ 939354 h 949493"/>
              <a:gd name="connsiteX0" fmla="*/ 278230 w 282325"/>
              <a:gd name="connsiteY0" fmla="*/ 0 h 949493"/>
              <a:gd name="connsiteX1" fmla="*/ 6278 w 282325"/>
              <a:gd name="connsiteY1" fmla="*/ 886355 h 949493"/>
              <a:gd name="connsiteX2" fmla="*/ 250953 w 282325"/>
              <a:gd name="connsiteY2" fmla="*/ 939354 h 949493"/>
              <a:gd name="connsiteX0" fmla="*/ 278230 w 282325"/>
              <a:gd name="connsiteY0" fmla="*/ 0 h 949493"/>
              <a:gd name="connsiteX1" fmla="*/ 6278 w 282325"/>
              <a:gd name="connsiteY1" fmla="*/ 886355 h 949493"/>
              <a:gd name="connsiteX2" fmla="*/ 250953 w 282325"/>
              <a:gd name="connsiteY2" fmla="*/ 939354 h 949493"/>
              <a:gd name="connsiteX0" fmla="*/ 0 w 288839"/>
              <a:gd name="connsiteY0" fmla="*/ 0 h 562497"/>
              <a:gd name="connsiteX1" fmla="*/ 44164 w 288839"/>
              <a:gd name="connsiteY1" fmla="*/ 499359 h 562497"/>
              <a:gd name="connsiteX2" fmla="*/ 288839 w 288839"/>
              <a:gd name="connsiteY2" fmla="*/ 552358 h 562497"/>
              <a:gd name="connsiteX0" fmla="*/ 47352 w 336191"/>
              <a:gd name="connsiteY0" fmla="*/ 0 h 562497"/>
              <a:gd name="connsiteX1" fmla="*/ 91516 w 336191"/>
              <a:gd name="connsiteY1" fmla="*/ 499359 h 562497"/>
              <a:gd name="connsiteX2" fmla="*/ 336191 w 336191"/>
              <a:gd name="connsiteY2" fmla="*/ 552358 h 562497"/>
              <a:gd name="connsiteX0" fmla="*/ 44708 w 344264"/>
              <a:gd name="connsiteY0" fmla="*/ 0 h 475498"/>
              <a:gd name="connsiteX1" fmla="*/ 99589 w 344264"/>
              <a:gd name="connsiteY1" fmla="*/ 412360 h 475498"/>
              <a:gd name="connsiteX2" fmla="*/ 344264 w 344264"/>
              <a:gd name="connsiteY2" fmla="*/ 465359 h 475498"/>
              <a:gd name="connsiteX0" fmla="*/ 44708 w 99589"/>
              <a:gd name="connsiteY0" fmla="*/ 0 h 412360"/>
              <a:gd name="connsiteX1" fmla="*/ 99589 w 99589"/>
              <a:gd name="connsiteY1" fmla="*/ 412360 h 412360"/>
              <a:gd name="connsiteX0" fmla="*/ 426164 w 426164"/>
              <a:gd name="connsiteY0" fmla="*/ 0 h 468750"/>
              <a:gd name="connsiteX1" fmla="*/ 6253 w 426164"/>
              <a:gd name="connsiteY1" fmla="*/ 468750 h 468750"/>
              <a:gd name="connsiteX0" fmla="*/ 411993 w 411993"/>
              <a:gd name="connsiteY0" fmla="*/ 0 h 533196"/>
              <a:gd name="connsiteX1" fmla="*/ 6471 w 411993"/>
              <a:gd name="connsiteY1" fmla="*/ 533196 h 533196"/>
              <a:gd name="connsiteX0" fmla="*/ 415796 w 415796"/>
              <a:gd name="connsiteY0" fmla="*/ 0 h 533196"/>
              <a:gd name="connsiteX1" fmla="*/ 10274 w 415796"/>
              <a:gd name="connsiteY1" fmla="*/ 533196 h 533196"/>
              <a:gd name="connsiteX0" fmla="*/ 667875 w 667875"/>
              <a:gd name="connsiteY0" fmla="*/ 0 h 494797"/>
              <a:gd name="connsiteX1" fmla="*/ 5173 w 667875"/>
              <a:gd name="connsiteY1" fmla="*/ 494797 h 494797"/>
              <a:gd name="connsiteX0" fmla="*/ 1307935 w 1307935"/>
              <a:gd name="connsiteY0" fmla="*/ 0 h 334799"/>
              <a:gd name="connsiteX1" fmla="*/ 2284 w 1307935"/>
              <a:gd name="connsiteY1" fmla="*/ 334799 h 334799"/>
              <a:gd name="connsiteX0" fmla="*/ 781232 w 781232"/>
              <a:gd name="connsiteY0" fmla="*/ 195564 h 223096"/>
              <a:gd name="connsiteX1" fmla="*/ 4228 w 781232"/>
              <a:gd name="connsiteY1" fmla="*/ 2370 h 223096"/>
              <a:gd name="connsiteX0" fmla="*/ 823821 w 823821"/>
              <a:gd name="connsiteY0" fmla="*/ 195564 h 223096"/>
              <a:gd name="connsiteX1" fmla="*/ 3954 w 823821"/>
              <a:gd name="connsiteY1" fmla="*/ 2370 h 223096"/>
              <a:gd name="connsiteX0" fmla="*/ 882437 w 882437"/>
              <a:gd name="connsiteY0" fmla="*/ 219421 h 245520"/>
              <a:gd name="connsiteX1" fmla="*/ 3632 w 882437"/>
              <a:gd name="connsiteY1" fmla="*/ 2228 h 245520"/>
              <a:gd name="connsiteX0" fmla="*/ 882574 w 882574"/>
              <a:gd name="connsiteY0" fmla="*/ 220356 h 220489"/>
              <a:gd name="connsiteX1" fmla="*/ 3769 w 882574"/>
              <a:gd name="connsiteY1" fmla="*/ 3163 h 220489"/>
              <a:gd name="connsiteX0" fmla="*/ 882488 w 882488"/>
              <a:gd name="connsiteY0" fmla="*/ 221468 h 221468"/>
              <a:gd name="connsiteX1" fmla="*/ 423786 w 882488"/>
              <a:gd name="connsiteY1" fmla="*/ 54149 h 221468"/>
              <a:gd name="connsiteX2" fmla="*/ 3683 w 882488"/>
              <a:gd name="connsiteY2" fmla="*/ 4275 h 221468"/>
              <a:gd name="connsiteX0" fmla="*/ 887485 w 887485"/>
              <a:gd name="connsiteY0" fmla="*/ 231131 h 231131"/>
              <a:gd name="connsiteX1" fmla="*/ 428783 w 887485"/>
              <a:gd name="connsiteY1" fmla="*/ 63812 h 231131"/>
              <a:gd name="connsiteX2" fmla="*/ 8680 w 887485"/>
              <a:gd name="connsiteY2" fmla="*/ 13938 h 231131"/>
              <a:gd name="connsiteX0" fmla="*/ 887485 w 887485"/>
              <a:gd name="connsiteY0" fmla="*/ 231131 h 231131"/>
              <a:gd name="connsiteX1" fmla="*/ 428783 w 887485"/>
              <a:gd name="connsiteY1" fmla="*/ 63812 h 231131"/>
              <a:gd name="connsiteX2" fmla="*/ 8680 w 887485"/>
              <a:gd name="connsiteY2" fmla="*/ 13938 h 231131"/>
              <a:gd name="connsiteX0" fmla="*/ 886920 w 886920"/>
              <a:gd name="connsiteY0" fmla="*/ 237155 h 237155"/>
              <a:gd name="connsiteX1" fmla="*/ 449883 w 886920"/>
              <a:gd name="connsiteY1" fmla="*/ 46525 h 237155"/>
              <a:gd name="connsiteX2" fmla="*/ 8115 w 886920"/>
              <a:gd name="connsiteY2" fmla="*/ 19962 h 23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6920" h="237155">
                <a:moveTo>
                  <a:pt x="886920" y="237155"/>
                </a:moveTo>
                <a:cubicBezTo>
                  <a:pt x="806538" y="220993"/>
                  <a:pt x="559333" y="88033"/>
                  <a:pt x="449883" y="46525"/>
                </a:cubicBezTo>
                <a:cubicBezTo>
                  <a:pt x="224232" y="-3535"/>
                  <a:pt x="-50943" y="-14489"/>
                  <a:pt x="8115" y="19962"/>
                </a:cubicBezTo>
              </a:path>
            </a:pathLst>
          </a:custGeom>
          <a:noFill/>
          <a:ln w="38100">
            <a:solidFill>
              <a:srgbClr val="B5270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9" name="Полилиния 208"/>
          <p:cNvSpPr/>
          <p:nvPr/>
        </p:nvSpPr>
        <p:spPr>
          <a:xfrm>
            <a:off x="5763585" y="3571364"/>
            <a:ext cx="520166" cy="478851"/>
          </a:xfrm>
          <a:custGeom>
            <a:avLst/>
            <a:gdLst>
              <a:gd name="connsiteX0" fmla="*/ 0 w 783179"/>
              <a:gd name="connsiteY0" fmla="*/ 0 h 1607208"/>
              <a:gd name="connsiteX1" fmla="*/ 23812 w 783179"/>
              <a:gd name="connsiteY1" fmla="*/ 109537 h 1607208"/>
              <a:gd name="connsiteX2" fmla="*/ 66675 w 783179"/>
              <a:gd name="connsiteY2" fmla="*/ 338137 h 1607208"/>
              <a:gd name="connsiteX3" fmla="*/ 485775 w 783179"/>
              <a:gd name="connsiteY3" fmla="*/ 461962 h 1607208"/>
              <a:gd name="connsiteX4" fmla="*/ 581025 w 783179"/>
              <a:gd name="connsiteY4" fmla="*/ 661987 h 1607208"/>
              <a:gd name="connsiteX5" fmla="*/ 490537 w 783179"/>
              <a:gd name="connsiteY5" fmla="*/ 676275 h 1607208"/>
              <a:gd name="connsiteX6" fmla="*/ 428625 w 783179"/>
              <a:gd name="connsiteY6" fmla="*/ 900112 h 1607208"/>
              <a:gd name="connsiteX7" fmla="*/ 442912 w 783179"/>
              <a:gd name="connsiteY7" fmla="*/ 976312 h 1607208"/>
              <a:gd name="connsiteX8" fmla="*/ 733425 w 783179"/>
              <a:gd name="connsiteY8" fmla="*/ 1090612 h 1607208"/>
              <a:gd name="connsiteX9" fmla="*/ 552450 w 783179"/>
              <a:gd name="connsiteY9" fmla="*/ 1252537 h 1607208"/>
              <a:gd name="connsiteX10" fmla="*/ 623887 w 783179"/>
              <a:gd name="connsiteY10" fmla="*/ 1390650 h 1607208"/>
              <a:gd name="connsiteX11" fmla="*/ 723900 w 783179"/>
              <a:gd name="connsiteY11" fmla="*/ 1490662 h 1607208"/>
              <a:gd name="connsiteX12" fmla="*/ 776287 w 783179"/>
              <a:gd name="connsiteY12" fmla="*/ 1595437 h 1607208"/>
              <a:gd name="connsiteX13" fmla="*/ 781050 w 783179"/>
              <a:gd name="connsiteY13" fmla="*/ 1600200 h 1607208"/>
              <a:gd name="connsiteX0" fmla="*/ 0 w 776287"/>
              <a:gd name="connsiteY0" fmla="*/ 0 h 1595437"/>
              <a:gd name="connsiteX1" fmla="*/ 23812 w 776287"/>
              <a:gd name="connsiteY1" fmla="*/ 109537 h 1595437"/>
              <a:gd name="connsiteX2" fmla="*/ 66675 w 776287"/>
              <a:gd name="connsiteY2" fmla="*/ 338137 h 1595437"/>
              <a:gd name="connsiteX3" fmla="*/ 485775 w 776287"/>
              <a:gd name="connsiteY3" fmla="*/ 461962 h 1595437"/>
              <a:gd name="connsiteX4" fmla="*/ 581025 w 776287"/>
              <a:gd name="connsiteY4" fmla="*/ 661987 h 1595437"/>
              <a:gd name="connsiteX5" fmla="*/ 490537 w 776287"/>
              <a:gd name="connsiteY5" fmla="*/ 676275 h 1595437"/>
              <a:gd name="connsiteX6" fmla="*/ 428625 w 776287"/>
              <a:gd name="connsiteY6" fmla="*/ 900112 h 1595437"/>
              <a:gd name="connsiteX7" fmla="*/ 442912 w 776287"/>
              <a:gd name="connsiteY7" fmla="*/ 976312 h 1595437"/>
              <a:gd name="connsiteX8" fmla="*/ 733425 w 776287"/>
              <a:gd name="connsiteY8" fmla="*/ 1090612 h 1595437"/>
              <a:gd name="connsiteX9" fmla="*/ 552450 w 776287"/>
              <a:gd name="connsiteY9" fmla="*/ 1252537 h 1595437"/>
              <a:gd name="connsiteX10" fmla="*/ 623887 w 776287"/>
              <a:gd name="connsiteY10" fmla="*/ 1390650 h 1595437"/>
              <a:gd name="connsiteX11" fmla="*/ 723900 w 776287"/>
              <a:gd name="connsiteY11" fmla="*/ 1490662 h 1595437"/>
              <a:gd name="connsiteX12" fmla="*/ 776287 w 776287"/>
              <a:gd name="connsiteY12" fmla="*/ 1595437 h 1595437"/>
              <a:gd name="connsiteX0" fmla="*/ 0 w 776287"/>
              <a:gd name="connsiteY0" fmla="*/ 0 h 1595437"/>
              <a:gd name="connsiteX1" fmla="*/ 23812 w 776287"/>
              <a:gd name="connsiteY1" fmla="*/ 109537 h 1595437"/>
              <a:gd name="connsiteX2" fmla="*/ 66675 w 776287"/>
              <a:gd name="connsiteY2" fmla="*/ 338137 h 1595437"/>
              <a:gd name="connsiteX3" fmla="*/ 485775 w 776287"/>
              <a:gd name="connsiteY3" fmla="*/ 461962 h 1595437"/>
              <a:gd name="connsiteX4" fmla="*/ 581025 w 776287"/>
              <a:gd name="connsiteY4" fmla="*/ 661987 h 1595437"/>
              <a:gd name="connsiteX5" fmla="*/ 490537 w 776287"/>
              <a:gd name="connsiteY5" fmla="*/ 676275 h 1595437"/>
              <a:gd name="connsiteX6" fmla="*/ 428625 w 776287"/>
              <a:gd name="connsiteY6" fmla="*/ 900112 h 1595437"/>
              <a:gd name="connsiteX7" fmla="*/ 442912 w 776287"/>
              <a:gd name="connsiteY7" fmla="*/ 976312 h 1595437"/>
              <a:gd name="connsiteX8" fmla="*/ 733425 w 776287"/>
              <a:gd name="connsiteY8" fmla="*/ 1090612 h 1595437"/>
              <a:gd name="connsiteX9" fmla="*/ 552450 w 776287"/>
              <a:gd name="connsiteY9" fmla="*/ 1252537 h 1595437"/>
              <a:gd name="connsiteX10" fmla="*/ 623887 w 776287"/>
              <a:gd name="connsiteY10" fmla="*/ 1390650 h 1595437"/>
              <a:gd name="connsiteX11" fmla="*/ 776287 w 776287"/>
              <a:gd name="connsiteY11" fmla="*/ 1595437 h 1595437"/>
              <a:gd name="connsiteX0" fmla="*/ 0 w 734716"/>
              <a:gd name="connsiteY0" fmla="*/ 0 h 1390650"/>
              <a:gd name="connsiteX1" fmla="*/ 23812 w 734716"/>
              <a:gd name="connsiteY1" fmla="*/ 109537 h 1390650"/>
              <a:gd name="connsiteX2" fmla="*/ 66675 w 734716"/>
              <a:gd name="connsiteY2" fmla="*/ 338137 h 1390650"/>
              <a:gd name="connsiteX3" fmla="*/ 485775 w 734716"/>
              <a:gd name="connsiteY3" fmla="*/ 461962 h 1390650"/>
              <a:gd name="connsiteX4" fmla="*/ 581025 w 734716"/>
              <a:gd name="connsiteY4" fmla="*/ 661987 h 1390650"/>
              <a:gd name="connsiteX5" fmla="*/ 490537 w 734716"/>
              <a:gd name="connsiteY5" fmla="*/ 676275 h 1390650"/>
              <a:gd name="connsiteX6" fmla="*/ 428625 w 734716"/>
              <a:gd name="connsiteY6" fmla="*/ 900112 h 1390650"/>
              <a:gd name="connsiteX7" fmla="*/ 442912 w 734716"/>
              <a:gd name="connsiteY7" fmla="*/ 976312 h 1390650"/>
              <a:gd name="connsiteX8" fmla="*/ 733425 w 734716"/>
              <a:gd name="connsiteY8" fmla="*/ 1090612 h 1390650"/>
              <a:gd name="connsiteX9" fmla="*/ 552450 w 734716"/>
              <a:gd name="connsiteY9" fmla="*/ 1252537 h 1390650"/>
              <a:gd name="connsiteX10" fmla="*/ 623887 w 734716"/>
              <a:gd name="connsiteY10" fmla="*/ 1390650 h 1390650"/>
              <a:gd name="connsiteX0" fmla="*/ 0 w 734716"/>
              <a:gd name="connsiteY0" fmla="*/ 0 h 1252537"/>
              <a:gd name="connsiteX1" fmla="*/ 23812 w 734716"/>
              <a:gd name="connsiteY1" fmla="*/ 109537 h 1252537"/>
              <a:gd name="connsiteX2" fmla="*/ 66675 w 734716"/>
              <a:gd name="connsiteY2" fmla="*/ 338137 h 1252537"/>
              <a:gd name="connsiteX3" fmla="*/ 485775 w 734716"/>
              <a:gd name="connsiteY3" fmla="*/ 461962 h 1252537"/>
              <a:gd name="connsiteX4" fmla="*/ 581025 w 734716"/>
              <a:gd name="connsiteY4" fmla="*/ 661987 h 1252537"/>
              <a:gd name="connsiteX5" fmla="*/ 490537 w 734716"/>
              <a:gd name="connsiteY5" fmla="*/ 676275 h 1252537"/>
              <a:gd name="connsiteX6" fmla="*/ 428625 w 734716"/>
              <a:gd name="connsiteY6" fmla="*/ 900112 h 1252537"/>
              <a:gd name="connsiteX7" fmla="*/ 442912 w 734716"/>
              <a:gd name="connsiteY7" fmla="*/ 976312 h 1252537"/>
              <a:gd name="connsiteX8" fmla="*/ 733425 w 734716"/>
              <a:gd name="connsiteY8" fmla="*/ 1090612 h 1252537"/>
              <a:gd name="connsiteX9" fmla="*/ 552450 w 734716"/>
              <a:gd name="connsiteY9" fmla="*/ 1252537 h 1252537"/>
              <a:gd name="connsiteX0" fmla="*/ 0 w 733425"/>
              <a:gd name="connsiteY0" fmla="*/ 0 h 1090612"/>
              <a:gd name="connsiteX1" fmla="*/ 23812 w 733425"/>
              <a:gd name="connsiteY1" fmla="*/ 109537 h 1090612"/>
              <a:gd name="connsiteX2" fmla="*/ 66675 w 733425"/>
              <a:gd name="connsiteY2" fmla="*/ 338137 h 1090612"/>
              <a:gd name="connsiteX3" fmla="*/ 485775 w 733425"/>
              <a:gd name="connsiteY3" fmla="*/ 461962 h 1090612"/>
              <a:gd name="connsiteX4" fmla="*/ 581025 w 733425"/>
              <a:gd name="connsiteY4" fmla="*/ 661987 h 1090612"/>
              <a:gd name="connsiteX5" fmla="*/ 490537 w 733425"/>
              <a:gd name="connsiteY5" fmla="*/ 676275 h 1090612"/>
              <a:gd name="connsiteX6" fmla="*/ 428625 w 733425"/>
              <a:gd name="connsiteY6" fmla="*/ 900112 h 1090612"/>
              <a:gd name="connsiteX7" fmla="*/ 442912 w 733425"/>
              <a:gd name="connsiteY7" fmla="*/ 976312 h 1090612"/>
              <a:gd name="connsiteX8" fmla="*/ 733425 w 733425"/>
              <a:gd name="connsiteY8" fmla="*/ 1090612 h 1090612"/>
              <a:gd name="connsiteX0" fmla="*/ 0 w 581032"/>
              <a:gd name="connsiteY0" fmla="*/ 0 h 976312"/>
              <a:gd name="connsiteX1" fmla="*/ 23812 w 581032"/>
              <a:gd name="connsiteY1" fmla="*/ 109537 h 976312"/>
              <a:gd name="connsiteX2" fmla="*/ 66675 w 581032"/>
              <a:gd name="connsiteY2" fmla="*/ 338137 h 976312"/>
              <a:gd name="connsiteX3" fmla="*/ 485775 w 581032"/>
              <a:gd name="connsiteY3" fmla="*/ 461962 h 976312"/>
              <a:gd name="connsiteX4" fmla="*/ 581025 w 581032"/>
              <a:gd name="connsiteY4" fmla="*/ 661987 h 976312"/>
              <a:gd name="connsiteX5" fmla="*/ 490537 w 581032"/>
              <a:gd name="connsiteY5" fmla="*/ 676275 h 976312"/>
              <a:gd name="connsiteX6" fmla="*/ 428625 w 581032"/>
              <a:gd name="connsiteY6" fmla="*/ 900112 h 976312"/>
              <a:gd name="connsiteX7" fmla="*/ 442912 w 581032"/>
              <a:gd name="connsiteY7" fmla="*/ 976312 h 976312"/>
              <a:gd name="connsiteX0" fmla="*/ 0 w 581032"/>
              <a:gd name="connsiteY0" fmla="*/ 0 h 900112"/>
              <a:gd name="connsiteX1" fmla="*/ 23812 w 581032"/>
              <a:gd name="connsiteY1" fmla="*/ 109537 h 900112"/>
              <a:gd name="connsiteX2" fmla="*/ 66675 w 581032"/>
              <a:gd name="connsiteY2" fmla="*/ 338137 h 900112"/>
              <a:gd name="connsiteX3" fmla="*/ 485775 w 581032"/>
              <a:gd name="connsiteY3" fmla="*/ 461962 h 900112"/>
              <a:gd name="connsiteX4" fmla="*/ 581025 w 581032"/>
              <a:gd name="connsiteY4" fmla="*/ 661987 h 900112"/>
              <a:gd name="connsiteX5" fmla="*/ 490537 w 581032"/>
              <a:gd name="connsiteY5" fmla="*/ 676275 h 900112"/>
              <a:gd name="connsiteX6" fmla="*/ 428625 w 581032"/>
              <a:gd name="connsiteY6" fmla="*/ 900112 h 900112"/>
              <a:gd name="connsiteX0" fmla="*/ 0 w 581032"/>
              <a:gd name="connsiteY0" fmla="*/ 0 h 676275"/>
              <a:gd name="connsiteX1" fmla="*/ 23812 w 581032"/>
              <a:gd name="connsiteY1" fmla="*/ 109537 h 676275"/>
              <a:gd name="connsiteX2" fmla="*/ 66675 w 581032"/>
              <a:gd name="connsiteY2" fmla="*/ 338137 h 676275"/>
              <a:gd name="connsiteX3" fmla="*/ 485775 w 581032"/>
              <a:gd name="connsiteY3" fmla="*/ 461962 h 676275"/>
              <a:gd name="connsiteX4" fmla="*/ 581025 w 581032"/>
              <a:gd name="connsiteY4" fmla="*/ 661987 h 676275"/>
              <a:gd name="connsiteX5" fmla="*/ 490537 w 581032"/>
              <a:gd name="connsiteY5" fmla="*/ 676275 h 676275"/>
              <a:gd name="connsiteX0" fmla="*/ 3283 w 560503"/>
              <a:gd name="connsiteY0" fmla="*/ 0 h 566738"/>
              <a:gd name="connsiteX1" fmla="*/ 46146 w 560503"/>
              <a:gd name="connsiteY1" fmla="*/ 228600 h 566738"/>
              <a:gd name="connsiteX2" fmla="*/ 465246 w 560503"/>
              <a:gd name="connsiteY2" fmla="*/ 352425 h 566738"/>
              <a:gd name="connsiteX3" fmla="*/ 560496 w 560503"/>
              <a:gd name="connsiteY3" fmla="*/ 552450 h 566738"/>
              <a:gd name="connsiteX4" fmla="*/ 470008 w 560503"/>
              <a:gd name="connsiteY4" fmla="*/ 566738 h 566738"/>
              <a:gd name="connsiteX0" fmla="*/ 0 w 514357"/>
              <a:gd name="connsiteY0" fmla="*/ 0 h 338138"/>
              <a:gd name="connsiteX1" fmla="*/ 419100 w 514357"/>
              <a:gd name="connsiteY1" fmla="*/ 123825 h 338138"/>
              <a:gd name="connsiteX2" fmla="*/ 514350 w 514357"/>
              <a:gd name="connsiteY2" fmla="*/ 323850 h 338138"/>
              <a:gd name="connsiteX3" fmla="*/ 423862 w 514357"/>
              <a:gd name="connsiteY3" fmla="*/ 338138 h 338138"/>
              <a:gd name="connsiteX0" fmla="*/ 0 w 514350"/>
              <a:gd name="connsiteY0" fmla="*/ 0 h 323850"/>
              <a:gd name="connsiteX1" fmla="*/ 419100 w 514350"/>
              <a:gd name="connsiteY1" fmla="*/ 123825 h 323850"/>
              <a:gd name="connsiteX2" fmla="*/ 514350 w 514350"/>
              <a:gd name="connsiteY2" fmla="*/ 323850 h 323850"/>
              <a:gd name="connsiteX0" fmla="*/ 0 w 419100"/>
              <a:gd name="connsiteY0" fmla="*/ 0 h 123825"/>
              <a:gd name="connsiteX1" fmla="*/ 419100 w 419100"/>
              <a:gd name="connsiteY1" fmla="*/ 123825 h 123825"/>
              <a:gd name="connsiteX0" fmla="*/ 0 w 338138"/>
              <a:gd name="connsiteY0" fmla="*/ 36720 h 51713"/>
              <a:gd name="connsiteX1" fmla="*/ 338138 w 338138"/>
              <a:gd name="connsiteY1" fmla="*/ 12907 h 51713"/>
              <a:gd name="connsiteX0" fmla="*/ 0 w 338138"/>
              <a:gd name="connsiteY0" fmla="*/ 57598 h 57598"/>
              <a:gd name="connsiteX1" fmla="*/ 338138 w 338138"/>
              <a:gd name="connsiteY1" fmla="*/ 33785 h 57598"/>
              <a:gd name="connsiteX0" fmla="*/ 0 w 709617"/>
              <a:gd name="connsiteY0" fmla="*/ 5093 h 573273"/>
              <a:gd name="connsiteX1" fmla="*/ 709617 w 709617"/>
              <a:gd name="connsiteY1" fmla="*/ 573272 h 573273"/>
              <a:gd name="connsiteX0" fmla="*/ 0 w 709617"/>
              <a:gd name="connsiteY0" fmla="*/ 0 h 568178"/>
              <a:gd name="connsiteX1" fmla="*/ 383494 w 709617"/>
              <a:gd name="connsiteY1" fmla="*/ 77366 h 568178"/>
              <a:gd name="connsiteX2" fmla="*/ 709617 w 709617"/>
              <a:gd name="connsiteY2" fmla="*/ 568179 h 568178"/>
              <a:gd name="connsiteX0" fmla="*/ 0 w 666754"/>
              <a:gd name="connsiteY0" fmla="*/ 0 h 616179"/>
              <a:gd name="connsiteX1" fmla="*/ 340631 w 666754"/>
              <a:gd name="connsiteY1" fmla="*/ 125365 h 616179"/>
              <a:gd name="connsiteX2" fmla="*/ 666754 w 666754"/>
              <a:gd name="connsiteY2" fmla="*/ 616178 h 616179"/>
              <a:gd name="connsiteX0" fmla="*/ 0 w 1481150"/>
              <a:gd name="connsiteY0" fmla="*/ 0 h 968173"/>
              <a:gd name="connsiteX1" fmla="*/ 340631 w 1481150"/>
              <a:gd name="connsiteY1" fmla="*/ 125365 h 968173"/>
              <a:gd name="connsiteX2" fmla="*/ 1481150 w 1481150"/>
              <a:gd name="connsiteY2" fmla="*/ 968173 h 968173"/>
              <a:gd name="connsiteX0" fmla="*/ 0 w 1481150"/>
              <a:gd name="connsiteY0" fmla="*/ 0 h 968173"/>
              <a:gd name="connsiteX1" fmla="*/ 340631 w 1481150"/>
              <a:gd name="connsiteY1" fmla="*/ 125365 h 968173"/>
              <a:gd name="connsiteX2" fmla="*/ 654959 w 1481150"/>
              <a:gd name="connsiteY2" fmla="*/ 653357 h 968173"/>
              <a:gd name="connsiteX3" fmla="*/ 1481150 w 1481150"/>
              <a:gd name="connsiteY3" fmla="*/ 968173 h 968173"/>
              <a:gd name="connsiteX0" fmla="*/ 0 w 1481150"/>
              <a:gd name="connsiteY0" fmla="*/ 0 h 968173"/>
              <a:gd name="connsiteX1" fmla="*/ 340631 w 1481150"/>
              <a:gd name="connsiteY1" fmla="*/ 125365 h 968173"/>
              <a:gd name="connsiteX2" fmla="*/ 654959 w 1481150"/>
              <a:gd name="connsiteY2" fmla="*/ 653357 h 968173"/>
              <a:gd name="connsiteX3" fmla="*/ 1269328 w 1481150"/>
              <a:gd name="connsiteY3" fmla="*/ 861355 h 968173"/>
              <a:gd name="connsiteX4" fmla="*/ 1481150 w 1481150"/>
              <a:gd name="connsiteY4" fmla="*/ 968173 h 968173"/>
              <a:gd name="connsiteX0" fmla="*/ 0 w 1269328"/>
              <a:gd name="connsiteY0" fmla="*/ 0 h 861355"/>
              <a:gd name="connsiteX1" fmla="*/ 340631 w 1269328"/>
              <a:gd name="connsiteY1" fmla="*/ 125365 h 861355"/>
              <a:gd name="connsiteX2" fmla="*/ 654959 w 1269328"/>
              <a:gd name="connsiteY2" fmla="*/ 653357 h 861355"/>
              <a:gd name="connsiteX3" fmla="*/ 1269328 w 1269328"/>
              <a:gd name="connsiteY3" fmla="*/ 861355 h 861355"/>
              <a:gd name="connsiteX0" fmla="*/ 0 w 654959"/>
              <a:gd name="connsiteY0" fmla="*/ 0 h 653358"/>
              <a:gd name="connsiteX1" fmla="*/ 340631 w 654959"/>
              <a:gd name="connsiteY1" fmla="*/ 125365 h 653358"/>
              <a:gd name="connsiteX2" fmla="*/ 654959 w 654959"/>
              <a:gd name="connsiteY2" fmla="*/ 653357 h 653358"/>
              <a:gd name="connsiteX0" fmla="*/ 75871 w 445835"/>
              <a:gd name="connsiteY0" fmla="*/ 0 h 941353"/>
              <a:gd name="connsiteX1" fmla="*/ 416502 w 445835"/>
              <a:gd name="connsiteY1" fmla="*/ 125365 h 941353"/>
              <a:gd name="connsiteX2" fmla="*/ 30736 w 445835"/>
              <a:gd name="connsiteY2" fmla="*/ 941353 h 941353"/>
              <a:gd name="connsiteX0" fmla="*/ 94562 w 153861"/>
              <a:gd name="connsiteY0" fmla="*/ 0 h 941353"/>
              <a:gd name="connsiteX1" fmla="*/ 106577 w 153861"/>
              <a:gd name="connsiteY1" fmla="*/ 221364 h 941353"/>
              <a:gd name="connsiteX2" fmla="*/ 49427 w 153861"/>
              <a:gd name="connsiteY2" fmla="*/ 941353 h 941353"/>
              <a:gd name="connsiteX0" fmla="*/ 45136 w 146132"/>
              <a:gd name="connsiteY0" fmla="*/ 0 h 941353"/>
              <a:gd name="connsiteX1" fmla="*/ 57151 w 146132"/>
              <a:gd name="connsiteY1" fmla="*/ 221364 h 941353"/>
              <a:gd name="connsiteX2" fmla="*/ 1 w 146132"/>
              <a:gd name="connsiteY2" fmla="*/ 941353 h 941353"/>
              <a:gd name="connsiteX0" fmla="*/ 168048 w 177662"/>
              <a:gd name="connsiteY0" fmla="*/ 0 h 941353"/>
              <a:gd name="connsiteX1" fmla="*/ 8611 w 177662"/>
              <a:gd name="connsiteY1" fmla="*/ 853357 h 941353"/>
              <a:gd name="connsiteX2" fmla="*/ 122913 w 177662"/>
              <a:gd name="connsiteY2" fmla="*/ 941353 h 941353"/>
              <a:gd name="connsiteX0" fmla="*/ 168048 w 173709"/>
              <a:gd name="connsiteY0" fmla="*/ 0 h 885354"/>
              <a:gd name="connsiteX1" fmla="*/ 8611 w 173709"/>
              <a:gd name="connsiteY1" fmla="*/ 853357 h 885354"/>
              <a:gd name="connsiteX2" fmla="*/ 65761 w 173709"/>
              <a:gd name="connsiteY2" fmla="*/ 885354 h 885354"/>
              <a:gd name="connsiteX0" fmla="*/ 168048 w 173709"/>
              <a:gd name="connsiteY0" fmla="*/ 0 h 937195"/>
              <a:gd name="connsiteX1" fmla="*/ 8611 w 173709"/>
              <a:gd name="connsiteY1" fmla="*/ 853357 h 937195"/>
              <a:gd name="connsiteX2" fmla="*/ 65761 w 173709"/>
              <a:gd name="connsiteY2" fmla="*/ 885354 h 937195"/>
              <a:gd name="connsiteX0" fmla="*/ 168048 w 173709"/>
              <a:gd name="connsiteY0" fmla="*/ 0 h 972162"/>
              <a:gd name="connsiteX1" fmla="*/ 8611 w 173709"/>
              <a:gd name="connsiteY1" fmla="*/ 853357 h 972162"/>
              <a:gd name="connsiteX2" fmla="*/ 140771 w 173709"/>
              <a:gd name="connsiteY2" fmla="*/ 939354 h 972162"/>
              <a:gd name="connsiteX0" fmla="*/ 168048 w 173709"/>
              <a:gd name="connsiteY0" fmla="*/ 0 h 939354"/>
              <a:gd name="connsiteX1" fmla="*/ 8611 w 173709"/>
              <a:gd name="connsiteY1" fmla="*/ 853357 h 939354"/>
              <a:gd name="connsiteX2" fmla="*/ 140771 w 173709"/>
              <a:gd name="connsiteY2" fmla="*/ 939354 h 939354"/>
              <a:gd name="connsiteX0" fmla="*/ 251873 w 256256"/>
              <a:gd name="connsiteY0" fmla="*/ 0 h 949493"/>
              <a:gd name="connsiteX1" fmla="*/ 6710 w 256256"/>
              <a:gd name="connsiteY1" fmla="*/ 886355 h 949493"/>
              <a:gd name="connsiteX2" fmla="*/ 224596 w 256256"/>
              <a:gd name="connsiteY2" fmla="*/ 939354 h 949493"/>
              <a:gd name="connsiteX0" fmla="*/ 278230 w 282325"/>
              <a:gd name="connsiteY0" fmla="*/ 0 h 949493"/>
              <a:gd name="connsiteX1" fmla="*/ 6278 w 282325"/>
              <a:gd name="connsiteY1" fmla="*/ 886355 h 949493"/>
              <a:gd name="connsiteX2" fmla="*/ 250953 w 282325"/>
              <a:gd name="connsiteY2" fmla="*/ 939354 h 949493"/>
              <a:gd name="connsiteX0" fmla="*/ 278230 w 282325"/>
              <a:gd name="connsiteY0" fmla="*/ 0 h 949493"/>
              <a:gd name="connsiteX1" fmla="*/ 6278 w 282325"/>
              <a:gd name="connsiteY1" fmla="*/ 886355 h 949493"/>
              <a:gd name="connsiteX2" fmla="*/ 250953 w 282325"/>
              <a:gd name="connsiteY2" fmla="*/ 939354 h 949493"/>
              <a:gd name="connsiteX0" fmla="*/ 0 w 288839"/>
              <a:gd name="connsiteY0" fmla="*/ 0 h 562497"/>
              <a:gd name="connsiteX1" fmla="*/ 44164 w 288839"/>
              <a:gd name="connsiteY1" fmla="*/ 499359 h 562497"/>
              <a:gd name="connsiteX2" fmla="*/ 288839 w 288839"/>
              <a:gd name="connsiteY2" fmla="*/ 552358 h 562497"/>
              <a:gd name="connsiteX0" fmla="*/ 47352 w 336191"/>
              <a:gd name="connsiteY0" fmla="*/ 0 h 562497"/>
              <a:gd name="connsiteX1" fmla="*/ 91516 w 336191"/>
              <a:gd name="connsiteY1" fmla="*/ 499359 h 562497"/>
              <a:gd name="connsiteX2" fmla="*/ 336191 w 336191"/>
              <a:gd name="connsiteY2" fmla="*/ 552358 h 562497"/>
              <a:gd name="connsiteX0" fmla="*/ 44708 w 344264"/>
              <a:gd name="connsiteY0" fmla="*/ 0 h 475498"/>
              <a:gd name="connsiteX1" fmla="*/ 99589 w 344264"/>
              <a:gd name="connsiteY1" fmla="*/ 412360 h 475498"/>
              <a:gd name="connsiteX2" fmla="*/ 344264 w 344264"/>
              <a:gd name="connsiteY2" fmla="*/ 465359 h 475498"/>
              <a:gd name="connsiteX0" fmla="*/ 44708 w 99589"/>
              <a:gd name="connsiteY0" fmla="*/ 0 h 412360"/>
              <a:gd name="connsiteX1" fmla="*/ 99589 w 99589"/>
              <a:gd name="connsiteY1" fmla="*/ 412360 h 412360"/>
              <a:gd name="connsiteX0" fmla="*/ 426164 w 426164"/>
              <a:gd name="connsiteY0" fmla="*/ 0 h 468750"/>
              <a:gd name="connsiteX1" fmla="*/ 6253 w 426164"/>
              <a:gd name="connsiteY1" fmla="*/ 468750 h 468750"/>
              <a:gd name="connsiteX0" fmla="*/ 411993 w 411993"/>
              <a:gd name="connsiteY0" fmla="*/ 0 h 533196"/>
              <a:gd name="connsiteX1" fmla="*/ 6471 w 411993"/>
              <a:gd name="connsiteY1" fmla="*/ 533196 h 533196"/>
              <a:gd name="connsiteX0" fmla="*/ 415796 w 415796"/>
              <a:gd name="connsiteY0" fmla="*/ 0 h 533196"/>
              <a:gd name="connsiteX1" fmla="*/ 10274 w 415796"/>
              <a:gd name="connsiteY1" fmla="*/ 533196 h 533196"/>
              <a:gd name="connsiteX0" fmla="*/ 667875 w 667875"/>
              <a:gd name="connsiteY0" fmla="*/ 0 h 494797"/>
              <a:gd name="connsiteX1" fmla="*/ 5173 w 667875"/>
              <a:gd name="connsiteY1" fmla="*/ 494797 h 494797"/>
              <a:gd name="connsiteX0" fmla="*/ 667927 w 667927"/>
              <a:gd name="connsiteY0" fmla="*/ 0 h 494797"/>
              <a:gd name="connsiteX1" fmla="*/ 426818 w 667927"/>
              <a:gd name="connsiteY1" fmla="*/ 132167 h 494797"/>
              <a:gd name="connsiteX2" fmla="*/ 5225 w 667927"/>
              <a:gd name="connsiteY2" fmla="*/ 494797 h 494797"/>
              <a:gd name="connsiteX0" fmla="*/ 667727 w 667727"/>
              <a:gd name="connsiteY0" fmla="*/ 0 h 494797"/>
              <a:gd name="connsiteX1" fmla="*/ 446433 w 667727"/>
              <a:gd name="connsiteY1" fmla="*/ 24169 h 494797"/>
              <a:gd name="connsiteX2" fmla="*/ 5025 w 667727"/>
              <a:gd name="connsiteY2" fmla="*/ 494797 h 494797"/>
              <a:gd name="connsiteX0" fmla="*/ 865857 w 865857"/>
              <a:gd name="connsiteY0" fmla="*/ 0 h 602796"/>
              <a:gd name="connsiteX1" fmla="*/ 446433 w 865857"/>
              <a:gd name="connsiteY1" fmla="*/ 132168 h 602796"/>
              <a:gd name="connsiteX2" fmla="*/ 5025 w 865857"/>
              <a:gd name="connsiteY2" fmla="*/ 602796 h 602796"/>
              <a:gd name="connsiteX0" fmla="*/ 865604 w 865604"/>
              <a:gd name="connsiteY0" fmla="*/ 0 h 602796"/>
              <a:gd name="connsiteX1" fmla="*/ 473918 w 865604"/>
              <a:gd name="connsiteY1" fmla="*/ 84169 h 602796"/>
              <a:gd name="connsiteX2" fmla="*/ 4772 w 865604"/>
              <a:gd name="connsiteY2" fmla="*/ 602796 h 602796"/>
              <a:gd name="connsiteX0" fmla="*/ 865604 w 865604"/>
              <a:gd name="connsiteY0" fmla="*/ 0 h 602796"/>
              <a:gd name="connsiteX1" fmla="*/ 473918 w 865604"/>
              <a:gd name="connsiteY1" fmla="*/ 84169 h 602796"/>
              <a:gd name="connsiteX2" fmla="*/ 4772 w 865604"/>
              <a:gd name="connsiteY2" fmla="*/ 602796 h 602796"/>
              <a:gd name="connsiteX0" fmla="*/ 865604 w 865604"/>
              <a:gd name="connsiteY0" fmla="*/ 474 h 603270"/>
              <a:gd name="connsiteX1" fmla="*/ 473918 w 865604"/>
              <a:gd name="connsiteY1" fmla="*/ 84643 h 603270"/>
              <a:gd name="connsiteX2" fmla="*/ 4772 w 865604"/>
              <a:gd name="connsiteY2" fmla="*/ 603270 h 60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5604" h="603270">
                <a:moveTo>
                  <a:pt x="865604" y="474"/>
                </a:moveTo>
                <a:cubicBezTo>
                  <a:pt x="699380" y="-4468"/>
                  <a:pt x="616366" y="29586"/>
                  <a:pt x="473918" y="84643"/>
                </a:cubicBezTo>
                <a:cubicBezTo>
                  <a:pt x="453987" y="79309"/>
                  <a:pt x="-54286" y="568819"/>
                  <a:pt x="4772" y="603270"/>
                </a:cubicBezTo>
              </a:path>
            </a:pathLst>
          </a:custGeom>
          <a:noFill/>
          <a:ln w="38100">
            <a:solidFill>
              <a:srgbClr val="B5270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TextBox 210"/>
          <p:cNvSpPr txBox="1"/>
          <p:nvPr/>
        </p:nvSpPr>
        <p:spPr>
          <a:xfrm>
            <a:off x="5379855" y="3419058"/>
            <a:ext cx="584847" cy="1704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defPPr>
              <a:defRPr lang="ru-RU"/>
            </a:defPPr>
            <a:lvl1pPr algn="ctr">
              <a:defRPr sz="1000" kern="0" cap="all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ru-RU" sz="800" cap="none" dirty="0" smtClean="0">
                <a:solidFill>
                  <a:schemeClr val="bg1"/>
                </a:solidFill>
              </a:rPr>
              <a:t>Чаяндинское НГКМ</a:t>
            </a:r>
            <a:endParaRPr lang="ru-RU" sz="800" cap="none" dirty="0">
              <a:solidFill>
                <a:schemeClr val="bg1"/>
              </a:solidFill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5834629" y="3982702"/>
            <a:ext cx="584847" cy="1704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defPPr>
              <a:defRPr lang="ru-RU"/>
            </a:defPPr>
            <a:lvl1pPr algn="ctr">
              <a:defRPr sz="1000" kern="0" cap="all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800" cap="none" dirty="0" smtClean="0">
                <a:solidFill>
                  <a:schemeClr val="bg1"/>
                </a:solidFill>
              </a:rPr>
              <a:t>Ковыктинское НГКМ</a:t>
            </a:r>
            <a:endParaRPr lang="ru-RU" sz="800" cap="none" dirty="0">
              <a:solidFill>
                <a:schemeClr val="bg1"/>
              </a:solidFill>
            </a:endParaRPr>
          </a:p>
        </p:txBody>
      </p:sp>
      <p:sp>
        <p:nvSpPr>
          <p:cNvPr id="210" name="Freeform 6"/>
          <p:cNvSpPr>
            <a:spLocks noEditPoints="1"/>
          </p:cNvSpPr>
          <p:nvPr/>
        </p:nvSpPr>
        <p:spPr bwMode="auto">
          <a:xfrm flipH="1">
            <a:off x="5660067" y="3896227"/>
            <a:ext cx="124802" cy="213877"/>
          </a:xfrm>
          <a:custGeom>
            <a:avLst/>
            <a:gdLst>
              <a:gd name="T0" fmla="*/ 5939 w 9149"/>
              <a:gd name="T1" fmla="*/ 5215 h 18275"/>
              <a:gd name="T2" fmla="*/ 6190 w 9149"/>
              <a:gd name="T3" fmla="*/ 3481 h 18275"/>
              <a:gd name="T4" fmla="*/ 5354 w 9149"/>
              <a:gd name="T5" fmla="*/ 1330 h 18275"/>
              <a:gd name="T6" fmla="*/ 3670 w 9149"/>
              <a:gd name="T7" fmla="*/ 1330 h 18275"/>
              <a:gd name="T8" fmla="*/ 2823 w 9149"/>
              <a:gd name="T9" fmla="*/ 3481 h 18275"/>
              <a:gd name="T10" fmla="*/ 3085 w 9149"/>
              <a:gd name="T11" fmla="*/ 5215 h 18275"/>
              <a:gd name="T12" fmla="*/ 0 w 9149"/>
              <a:gd name="T13" fmla="*/ 16744 h 18275"/>
              <a:gd name="T14" fmla="*/ 9149 w 9149"/>
              <a:gd name="T15" fmla="*/ 18275 h 18275"/>
              <a:gd name="T16" fmla="*/ 7674 w 9149"/>
              <a:gd name="T17" fmla="*/ 16744 h 18275"/>
              <a:gd name="T18" fmla="*/ 4216 w 9149"/>
              <a:gd name="T19" fmla="*/ 15458 h 18275"/>
              <a:gd name="T20" fmla="*/ 2670 w 9149"/>
              <a:gd name="T21" fmla="*/ 16744 h 18275"/>
              <a:gd name="T22" fmla="*/ 4726 w 9149"/>
              <a:gd name="T23" fmla="*/ 15430 h 18275"/>
              <a:gd name="T24" fmla="*/ 4726 w 9149"/>
              <a:gd name="T25" fmla="*/ 16744 h 18275"/>
              <a:gd name="T26" fmla="*/ 4726 w 9149"/>
              <a:gd name="T27" fmla="*/ 6225 h 18275"/>
              <a:gd name="T28" fmla="*/ 4966 w 9149"/>
              <a:gd name="T29" fmla="*/ 5215 h 18275"/>
              <a:gd name="T30" fmla="*/ 4726 w 9149"/>
              <a:gd name="T31" fmla="*/ 6409 h 18275"/>
              <a:gd name="T32" fmla="*/ 5192 w 9149"/>
              <a:gd name="T33" fmla="*/ 6753 h 18275"/>
              <a:gd name="T34" fmla="*/ 4726 w 9149"/>
              <a:gd name="T35" fmla="*/ 6409 h 18275"/>
              <a:gd name="T36" fmla="*/ 4726 w 9149"/>
              <a:gd name="T37" fmla="*/ 8133 h 18275"/>
              <a:gd name="T38" fmla="*/ 5222 w 9149"/>
              <a:gd name="T39" fmla="*/ 6953 h 18275"/>
              <a:gd name="T40" fmla="*/ 4726 w 9149"/>
              <a:gd name="T41" fmla="*/ 8749 h 18275"/>
              <a:gd name="T42" fmla="*/ 5678 w 9149"/>
              <a:gd name="T43" fmla="*/ 10055 h 18275"/>
              <a:gd name="T44" fmla="*/ 4726 w 9149"/>
              <a:gd name="T45" fmla="*/ 8749 h 18275"/>
              <a:gd name="T46" fmla="*/ 4726 w 9149"/>
              <a:gd name="T47" fmla="*/ 14340 h 18275"/>
              <a:gd name="T48" fmla="*/ 6027 w 9149"/>
              <a:gd name="T49" fmla="*/ 12427 h 18275"/>
              <a:gd name="T50" fmla="*/ 4216 w 9149"/>
              <a:gd name="T51" fmla="*/ 14312 h 18275"/>
              <a:gd name="T52" fmla="*/ 3003 w 9149"/>
              <a:gd name="T53" fmla="*/ 12388 h 18275"/>
              <a:gd name="T54" fmla="*/ 4216 w 9149"/>
              <a:gd name="T55" fmla="*/ 14312 h 18275"/>
              <a:gd name="T56" fmla="*/ 4216 w 9149"/>
              <a:gd name="T57" fmla="*/ 8770 h 18275"/>
              <a:gd name="T58" fmla="*/ 3342 w 9149"/>
              <a:gd name="T59" fmla="*/ 10086 h 18275"/>
              <a:gd name="T60" fmla="*/ 4216 w 9149"/>
              <a:gd name="T61" fmla="*/ 8448 h 18275"/>
              <a:gd name="T62" fmla="*/ 3638 w 9149"/>
              <a:gd name="T63" fmla="*/ 8078 h 18275"/>
              <a:gd name="T64" fmla="*/ 4216 w 9149"/>
              <a:gd name="T65" fmla="*/ 8448 h 18275"/>
              <a:gd name="T66" fmla="*/ 4216 w 9149"/>
              <a:gd name="T67" fmla="*/ 6694 h 18275"/>
              <a:gd name="T68" fmla="*/ 3681 w 9149"/>
              <a:gd name="T69" fmla="*/ 7783 h 18275"/>
              <a:gd name="T70" fmla="*/ 4216 w 9149"/>
              <a:gd name="T71" fmla="*/ 6511 h 18275"/>
              <a:gd name="T72" fmla="*/ 3912 w 9149"/>
              <a:gd name="T73" fmla="*/ 6219 h 18275"/>
              <a:gd name="T74" fmla="*/ 4216 w 9149"/>
              <a:gd name="T75" fmla="*/ 6511 h 18275"/>
              <a:gd name="T76" fmla="*/ 4216 w 9149"/>
              <a:gd name="T77" fmla="*/ 5215 h 18275"/>
              <a:gd name="T78" fmla="*/ 3937 w 9149"/>
              <a:gd name="T79" fmla="*/ 6050 h 18275"/>
              <a:gd name="T80" fmla="*/ 4711 w 9149"/>
              <a:gd name="T81" fmla="*/ 3481 h 18275"/>
              <a:gd name="T82" fmla="*/ 4513 w 9149"/>
              <a:gd name="T83" fmla="*/ 2135 h 18275"/>
              <a:gd name="T84" fmla="*/ 2435 w 9149"/>
              <a:gd name="T85" fmla="*/ 16246 h 18275"/>
              <a:gd name="T86" fmla="*/ 4071 w 9149"/>
              <a:gd name="T87" fmla="*/ 14885 h 18275"/>
              <a:gd name="T88" fmla="*/ 3070 w 9149"/>
              <a:gd name="T89" fmla="*/ 11931 h 18275"/>
              <a:gd name="T90" fmla="*/ 4204 w 9149"/>
              <a:gd name="T91" fmla="*/ 11115 h 18275"/>
              <a:gd name="T92" fmla="*/ 5383 w 9149"/>
              <a:gd name="T93" fmla="*/ 8051 h 18275"/>
              <a:gd name="T94" fmla="*/ 4750 w 9149"/>
              <a:gd name="T95" fmla="*/ 8441 h 18275"/>
              <a:gd name="T96" fmla="*/ 5733 w 9149"/>
              <a:gd name="T97" fmla="*/ 10424 h 18275"/>
              <a:gd name="T98" fmla="*/ 4772 w 9149"/>
              <a:gd name="T99" fmla="*/ 11115 h 18275"/>
              <a:gd name="T100" fmla="*/ 6227 w 9149"/>
              <a:gd name="T101" fmla="*/ 13785 h 18275"/>
              <a:gd name="T102" fmla="*/ 4905 w 9149"/>
              <a:gd name="T103" fmla="*/ 14885 h 18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149" h="18275">
                <a:moveTo>
                  <a:pt x="7674" y="16744"/>
                </a:moveTo>
                <a:lnTo>
                  <a:pt x="5939" y="5215"/>
                </a:lnTo>
                <a:lnTo>
                  <a:pt x="6190" y="5215"/>
                </a:lnTo>
                <a:lnTo>
                  <a:pt x="6190" y="3481"/>
                </a:lnTo>
                <a:lnTo>
                  <a:pt x="5677" y="3481"/>
                </a:lnTo>
                <a:lnTo>
                  <a:pt x="5354" y="1330"/>
                </a:lnTo>
                <a:lnTo>
                  <a:pt x="4514" y="0"/>
                </a:lnTo>
                <a:lnTo>
                  <a:pt x="3670" y="1330"/>
                </a:lnTo>
                <a:lnTo>
                  <a:pt x="3346" y="3481"/>
                </a:lnTo>
                <a:lnTo>
                  <a:pt x="2823" y="3481"/>
                </a:lnTo>
                <a:lnTo>
                  <a:pt x="2823" y="5215"/>
                </a:lnTo>
                <a:lnTo>
                  <a:pt x="3085" y="5215"/>
                </a:lnTo>
                <a:lnTo>
                  <a:pt x="1349" y="16744"/>
                </a:lnTo>
                <a:lnTo>
                  <a:pt x="0" y="16744"/>
                </a:lnTo>
                <a:lnTo>
                  <a:pt x="0" y="18275"/>
                </a:lnTo>
                <a:lnTo>
                  <a:pt x="9149" y="18275"/>
                </a:lnTo>
                <a:lnTo>
                  <a:pt x="9149" y="16744"/>
                </a:lnTo>
                <a:lnTo>
                  <a:pt x="7674" y="16744"/>
                </a:lnTo>
                <a:close/>
                <a:moveTo>
                  <a:pt x="2670" y="16744"/>
                </a:moveTo>
                <a:lnTo>
                  <a:pt x="4216" y="15458"/>
                </a:lnTo>
                <a:lnTo>
                  <a:pt x="4216" y="16744"/>
                </a:lnTo>
                <a:lnTo>
                  <a:pt x="2670" y="16744"/>
                </a:lnTo>
                <a:close/>
                <a:moveTo>
                  <a:pt x="4726" y="16744"/>
                </a:moveTo>
                <a:lnTo>
                  <a:pt x="4726" y="15430"/>
                </a:lnTo>
                <a:lnTo>
                  <a:pt x="6306" y="16744"/>
                </a:lnTo>
                <a:lnTo>
                  <a:pt x="4726" y="16744"/>
                </a:lnTo>
                <a:close/>
                <a:moveTo>
                  <a:pt x="4726" y="5215"/>
                </a:moveTo>
                <a:lnTo>
                  <a:pt x="4726" y="6225"/>
                </a:lnTo>
                <a:lnTo>
                  <a:pt x="5085" y="6024"/>
                </a:lnTo>
                <a:lnTo>
                  <a:pt x="4966" y="5215"/>
                </a:lnTo>
                <a:lnTo>
                  <a:pt x="4726" y="5215"/>
                </a:lnTo>
                <a:close/>
                <a:moveTo>
                  <a:pt x="4726" y="6409"/>
                </a:moveTo>
                <a:lnTo>
                  <a:pt x="4726" y="6492"/>
                </a:lnTo>
                <a:lnTo>
                  <a:pt x="5192" y="6753"/>
                </a:lnTo>
                <a:lnTo>
                  <a:pt x="5110" y="6194"/>
                </a:lnTo>
                <a:lnTo>
                  <a:pt x="4726" y="6409"/>
                </a:lnTo>
                <a:close/>
                <a:moveTo>
                  <a:pt x="4726" y="6676"/>
                </a:moveTo>
                <a:lnTo>
                  <a:pt x="4726" y="8133"/>
                </a:lnTo>
                <a:lnTo>
                  <a:pt x="5340" y="7755"/>
                </a:lnTo>
                <a:lnTo>
                  <a:pt x="5222" y="6953"/>
                </a:lnTo>
                <a:lnTo>
                  <a:pt x="4726" y="6676"/>
                </a:lnTo>
                <a:close/>
                <a:moveTo>
                  <a:pt x="4726" y="8749"/>
                </a:moveTo>
                <a:lnTo>
                  <a:pt x="4726" y="10739"/>
                </a:lnTo>
                <a:lnTo>
                  <a:pt x="5678" y="10055"/>
                </a:lnTo>
                <a:lnTo>
                  <a:pt x="5562" y="9264"/>
                </a:lnTo>
                <a:lnTo>
                  <a:pt x="4726" y="8749"/>
                </a:lnTo>
                <a:close/>
                <a:moveTo>
                  <a:pt x="4726" y="11491"/>
                </a:moveTo>
                <a:lnTo>
                  <a:pt x="4726" y="14340"/>
                </a:lnTo>
                <a:lnTo>
                  <a:pt x="6136" y="13167"/>
                </a:lnTo>
                <a:lnTo>
                  <a:pt x="6027" y="12427"/>
                </a:lnTo>
                <a:lnTo>
                  <a:pt x="4726" y="11491"/>
                </a:lnTo>
                <a:close/>
                <a:moveTo>
                  <a:pt x="4216" y="14312"/>
                </a:moveTo>
                <a:lnTo>
                  <a:pt x="4216" y="11515"/>
                </a:lnTo>
                <a:lnTo>
                  <a:pt x="3003" y="12388"/>
                </a:lnTo>
                <a:lnTo>
                  <a:pt x="2883" y="13202"/>
                </a:lnTo>
                <a:lnTo>
                  <a:pt x="4216" y="14312"/>
                </a:lnTo>
                <a:close/>
                <a:moveTo>
                  <a:pt x="4216" y="10715"/>
                </a:moveTo>
                <a:lnTo>
                  <a:pt x="4216" y="8770"/>
                </a:lnTo>
                <a:lnTo>
                  <a:pt x="3468" y="9231"/>
                </a:lnTo>
                <a:lnTo>
                  <a:pt x="3342" y="10086"/>
                </a:lnTo>
                <a:lnTo>
                  <a:pt x="4216" y="10715"/>
                </a:lnTo>
                <a:close/>
                <a:moveTo>
                  <a:pt x="4216" y="8448"/>
                </a:moveTo>
                <a:lnTo>
                  <a:pt x="4216" y="8435"/>
                </a:lnTo>
                <a:lnTo>
                  <a:pt x="3638" y="8078"/>
                </a:lnTo>
                <a:lnTo>
                  <a:pt x="3520" y="8877"/>
                </a:lnTo>
                <a:lnTo>
                  <a:pt x="4216" y="8448"/>
                </a:lnTo>
                <a:close/>
                <a:moveTo>
                  <a:pt x="4216" y="8112"/>
                </a:moveTo>
                <a:lnTo>
                  <a:pt x="4216" y="6694"/>
                </a:lnTo>
                <a:lnTo>
                  <a:pt x="3808" y="6923"/>
                </a:lnTo>
                <a:lnTo>
                  <a:pt x="3681" y="7783"/>
                </a:lnTo>
                <a:lnTo>
                  <a:pt x="4216" y="8112"/>
                </a:lnTo>
                <a:close/>
                <a:moveTo>
                  <a:pt x="4216" y="6511"/>
                </a:moveTo>
                <a:lnTo>
                  <a:pt x="4216" y="6390"/>
                </a:lnTo>
                <a:lnTo>
                  <a:pt x="3912" y="6219"/>
                </a:lnTo>
                <a:lnTo>
                  <a:pt x="3837" y="6723"/>
                </a:lnTo>
                <a:lnTo>
                  <a:pt x="4216" y="6511"/>
                </a:lnTo>
                <a:close/>
                <a:moveTo>
                  <a:pt x="4216" y="6206"/>
                </a:moveTo>
                <a:lnTo>
                  <a:pt x="4216" y="5215"/>
                </a:lnTo>
                <a:lnTo>
                  <a:pt x="4060" y="5215"/>
                </a:lnTo>
                <a:lnTo>
                  <a:pt x="3937" y="6050"/>
                </a:lnTo>
                <a:lnTo>
                  <a:pt x="4216" y="6206"/>
                </a:lnTo>
                <a:close/>
                <a:moveTo>
                  <a:pt x="4711" y="3481"/>
                </a:moveTo>
                <a:lnTo>
                  <a:pt x="4315" y="3481"/>
                </a:lnTo>
                <a:lnTo>
                  <a:pt x="4513" y="2135"/>
                </a:lnTo>
                <a:lnTo>
                  <a:pt x="4711" y="3481"/>
                </a:lnTo>
                <a:close/>
                <a:moveTo>
                  <a:pt x="2435" y="16246"/>
                </a:moveTo>
                <a:lnTo>
                  <a:pt x="2792" y="13821"/>
                </a:lnTo>
                <a:lnTo>
                  <a:pt x="4071" y="14885"/>
                </a:lnTo>
                <a:lnTo>
                  <a:pt x="2435" y="16246"/>
                </a:lnTo>
                <a:close/>
                <a:moveTo>
                  <a:pt x="3070" y="11931"/>
                </a:moveTo>
                <a:lnTo>
                  <a:pt x="3288" y="10456"/>
                </a:lnTo>
                <a:lnTo>
                  <a:pt x="4204" y="11115"/>
                </a:lnTo>
                <a:lnTo>
                  <a:pt x="3070" y="11931"/>
                </a:lnTo>
                <a:close/>
                <a:moveTo>
                  <a:pt x="5383" y="8051"/>
                </a:moveTo>
                <a:lnTo>
                  <a:pt x="5510" y="8910"/>
                </a:lnTo>
                <a:lnTo>
                  <a:pt x="4750" y="8441"/>
                </a:lnTo>
                <a:lnTo>
                  <a:pt x="5383" y="8051"/>
                </a:lnTo>
                <a:close/>
                <a:moveTo>
                  <a:pt x="5733" y="10424"/>
                </a:moveTo>
                <a:lnTo>
                  <a:pt x="5960" y="11970"/>
                </a:lnTo>
                <a:lnTo>
                  <a:pt x="4772" y="11115"/>
                </a:lnTo>
                <a:lnTo>
                  <a:pt x="5733" y="10424"/>
                </a:lnTo>
                <a:close/>
                <a:moveTo>
                  <a:pt x="6227" y="13785"/>
                </a:moveTo>
                <a:lnTo>
                  <a:pt x="6596" y="16291"/>
                </a:lnTo>
                <a:lnTo>
                  <a:pt x="4905" y="14885"/>
                </a:lnTo>
                <a:lnTo>
                  <a:pt x="6227" y="137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213" name="Freeform 6"/>
          <p:cNvSpPr>
            <a:spLocks noEditPoints="1"/>
          </p:cNvSpPr>
          <p:nvPr/>
        </p:nvSpPr>
        <p:spPr bwMode="auto">
          <a:xfrm flipH="1">
            <a:off x="5992021" y="3429988"/>
            <a:ext cx="124802" cy="213877"/>
          </a:xfrm>
          <a:custGeom>
            <a:avLst/>
            <a:gdLst>
              <a:gd name="T0" fmla="*/ 5939 w 9149"/>
              <a:gd name="T1" fmla="*/ 5215 h 18275"/>
              <a:gd name="T2" fmla="*/ 6190 w 9149"/>
              <a:gd name="T3" fmla="*/ 3481 h 18275"/>
              <a:gd name="T4" fmla="*/ 5354 w 9149"/>
              <a:gd name="T5" fmla="*/ 1330 h 18275"/>
              <a:gd name="T6" fmla="*/ 3670 w 9149"/>
              <a:gd name="T7" fmla="*/ 1330 h 18275"/>
              <a:gd name="T8" fmla="*/ 2823 w 9149"/>
              <a:gd name="T9" fmla="*/ 3481 h 18275"/>
              <a:gd name="T10" fmla="*/ 3085 w 9149"/>
              <a:gd name="T11" fmla="*/ 5215 h 18275"/>
              <a:gd name="T12" fmla="*/ 0 w 9149"/>
              <a:gd name="T13" fmla="*/ 16744 h 18275"/>
              <a:gd name="T14" fmla="*/ 9149 w 9149"/>
              <a:gd name="T15" fmla="*/ 18275 h 18275"/>
              <a:gd name="T16" fmla="*/ 7674 w 9149"/>
              <a:gd name="T17" fmla="*/ 16744 h 18275"/>
              <a:gd name="T18" fmla="*/ 4216 w 9149"/>
              <a:gd name="T19" fmla="*/ 15458 h 18275"/>
              <a:gd name="T20" fmla="*/ 2670 w 9149"/>
              <a:gd name="T21" fmla="*/ 16744 h 18275"/>
              <a:gd name="T22" fmla="*/ 4726 w 9149"/>
              <a:gd name="T23" fmla="*/ 15430 h 18275"/>
              <a:gd name="T24" fmla="*/ 4726 w 9149"/>
              <a:gd name="T25" fmla="*/ 16744 h 18275"/>
              <a:gd name="T26" fmla="*/ 4726 w 9149"/>
              <a:gd name="T27" fmla="*/ 6225 h 18275"/>
              <a:gd name="T28" fmla="*/ 4966 w 9149"/>
              <a:gd name="T29" fmla="*/ 5215 h 18275"/>
              <a:gd name="T30" fmla="*/ 4726 w 9149"/>
              <a:gd name="T31" fmla="*/ 6409 h 18275"/>
              <a:gd name="T32" fmla="*/ 5192 w 9149"/>
              <a:gd name="T33" fmla="*/ 6753 h 18275"/>
              <a:gd name="T34" fmla="*/ 4726 w 9149"/>
              <a:gd name="T35" fmla="*/ 6409 h 18275"/>
              <a:gd name="T36" fmla="*/ 4726 w 9149"/>
              <a:gd name="T37" fmla="*/ 8133 h 18275"/>
              <a:gd name="T38" fmla="*/ 5222 w 9149"/>
              <a:gd name="T39" fmla="*/ 6953 h 18275"/>
              <a:gd name="T40" fmla="*/ 4726 w 9149"/>
              <a:gd name="T41" fmla="*/ 8749 h 18275"/>
              <a:gd name="T42" fmla="*/ 5678 w 9149"/>
              <a:gd name="T43" fmla="*/ 10055 h 18275"/>
              <a:gd name="T44" fmla="*/ 4726 w 9149"/>
              <a:gd name="T45" fmla="*/ 8749 h 18275"/>
              <a:gd name="T46" fmla="*/ 4726 w 9149"/>
              <a:gd name="T47" fmla="*/ 14340 h 18275"/>
              <a:gd name="T48" fmla="*/ 6027 w 9149"/>
              <a:gd name="T49" fmla="*/ 12427 h 18275"/>
              <a:gd name="T50" fmla="*/ 4216 w 9149"/>
              <a:gd name="T51" fmla="*/ 14312 h 18275"/>
              <a:gd name="T52" fmla="*/ 3003 w 9149"/>
              <a:gd name="T53" fmla="*/ 12388 h 18275"/>
              <a:gd name="T54" fmla="*/ 4216 w 9149"/>
              <a:gd name="T55" fmla="*/ 14312 h 18275"/>
              <a:gd name="T56" fmla="*/ 4216 w 9149"/>
              <a:gd name="T57" fmla="*/ 8770 h 18275"/>
              <a:gd name="T58" fmla="*/ 3342 w 9149"/>
              <a:gd name="T59" fmla="*/ 10086 h 18275"/>
              <a:gd name="T60" fmla="*/ 4216 w 9149"/>
              <a:gd name="T61" fmla="*/ 8448 h 18275"/>
              <a:gd name="T62" fmla="*/ 3638 w 9149"/>
              <a:gd name="T63" fmla="*/ 8078 h 18275"/>
              <a:gd name="T64" fmla="*/ 4216 w 9149"/>
              <a:gd name="T65" fmla="*/ 8448 h 18275"/>
              <a:gd name="T66" fmla="*/ 4216 w 9149"/>
              <a:gd name="T67" fmla="*/ 6694 h 18275"/>
              <a:gd name="T68" fmla="*/ 3681 w 9149"/>
              <a:gd name="T69" fmla="*/ 7783 h 18275"/>
              <a:gd name="T70" fmla="*/ 4216 w 9149"/>
              <a:gd name="T71" fmla="*/ 6511 h 18275"/>
              <a:gd name="T72" fmla="*/ 3912 w 9149"/>
              <a:gd name="T73" fmla="*/ 6219 h 18275"/>
              <a:gd name="T74" fmla="*/ 4216 w 9149"/>
              <a:gd name="T75" fmla="*/ 6511 h 18275"/>
              <a:gd name="T76" fmla="*/ 4216 w 9149"/>
              <a:gd name="T77" fmla="*/ 5215 h 18275"/>
              <a:gd name="T78" fmla="*/ 3937 w 9149"/>
              <a:gd name="T79" fmla="*/ 6050 h 18275"/>
              <a:gd name="T80" fmla="*/ 4711 w 9149"/>
              <a:gd name="T81" fmla="*/ 3481 h 18275"/>
              <a:gd name="T82" fmla="*/ 4513 w 9149"/>
              <a:gd name="T83" fmla="*/ 2135 h 18275"/>
              <a:gd name="T84" fmla="*/ 2435 w 9149"/>
              <a:gd name="T85" fmla="*/ 16246 h 18275"/>
              <a:gd name="T86" fmla="*/ 4071 w 9149"/>
              <a:gd name="T87" fmla="*/ 14885 h 18275"/>
              <a:gd name="T88" fmla="*/ 3070 w 9149"/>
              <a:gd name="T89" fmla="*/ 11931 h 18275"/>
              <a:gd name="T90" fmla="*/ 4204 w 9149"/>
              <a:gd name="T91" fmla="*/ 11115 h 18275"/>
              <a:gd name="T92" fmla="*/ 5383 w 9149"/>
              <a:gd name="T93" fmla="*/ 8051 h 18275"/>
              <a:gd name="T94" fmla="*/ 4750 w 9149"/>
              <a:gd name="T95" fmla="*/ 8441 h 18275"/>
              <a:gd name="T96" fmla="*/ 5733 w 9149"/>
              <a:gd name="T97" fmla="*/ 10424 h 18275"/>
              <a:gd name="T98" fmla="*/ 4772 w 9149"/>
              <a:gd name="T99" fmla="*/ 11115 h 18275"/>
              <a:gd name="T100" fmla="*/ 6227 w 9149"/>
              <a:gd name="T101" fmla="*/ 13785 h 18275"/>
              <a:gd name="T102" fmla="*/ 4905 w 9149"/>
              <a:gd name="T103" fmla="*/ 14885 h 18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149" h="18275">
                <a:moveTo>
                  <a:pt x="7674" y="16744"/>
                </a:moveTo>
                <a:lnTo>
                  <a:pt x="5939" y="5215"/>
                </a:lnTo>
                <a:lnTo>
                  <a:pt x="6190" y="5215"/>
                </a:lnTo>
                <a:lnTo>
                  <a:pt x="6190" y="3481"/>
                </a:lnTo>
                <a:lnTo>
                  <a:pt x="5677" y="3481"/>
                </a:lnTo>
                <a:lnTo>
                  <a:pt x="5354" y="1330"/>
                </a:lnTo>
                <a:lnTo>
                  <a:pt x="4514" y="0"/>
                </a:lnTo>
                <a:lnTo>
                  <a:pt x="3670" y="1330"/>
                </a:lnTo>
                <a:lnTo>
                  <a:pt x="3346" y="3481"/>
                </a:lnTo>
                <a:lnTo>
                  <a:pt x="2823" y="3481"/>
                </a:lnTo>
                <a:lnTo>
                  <a:pt x="2823" y="5215"/>
                </a:lnTo>
                <a:lnTo>
                  <a:pt x="3085" y="5215"/>
                </a:lnTo>
                <a:lnTo>
                  <a:pt x="1349" y="16744"/>
                </a:lnTo>
                <a:lnTo>
                  <a:pt x="0" y="16744"/>
                </a:lnTo>
                <a:lnTo>
                  <a:pt x="0" y="18275"/>
                </a:lnTo>
                <a:lnTo>
                  <a:pt x="9149" y="18275"/>
                </a:lnTo>
                <a:lnTo>
                  <a:pt x="9149" y="16744"/>
                </a:lnTo>
                <a:lnTo>
                  <a:pt x="7674" y="16744"/>
                </a:lnTo>
                <a:close/>
                <a:moveTo>
                  <a:pt x="2670" y="16744"/>
                </a:moveTo>
                <a:lnTo>
                  <a:pt x="4216" y="15458"/>
                </a:lnTo>
                <a:lnTo>
                  <a:pt x="4216" y="16744"/>
                </a:lnTo>
                <a:lnTo>
                  <a:pt x="2670" y="16744"/>
                </a:lnTo>
                <a:close/>
                <a:moveTo>
                  <a:pt x="4726" y="16744"/>
                </a:moveTo>
                <a:lnTo>
                  <a:pt x="4726" y="15430"/>
                </a:lnTo>
                <a:lnTo>
                  <a:pt x="6306" y="16744"/>
                </a:lnTo>
                <a:lnTo>
                  <a:pt x="4726" y="16744"/>
                </a:lnTo>
                <a:close/>
                <a:moveTo>
                  <a:pt x="4726" y="5215"/>
                </a:moveTo>
                <a:lnTo>
                  <a:pt x="4726" y="6225"/>
                </a:lnTo>
                <a:lnTo>
                  <a:pt x="5085" y="6024"/>
                </a:lnTo>
                <a:lnTo>
                  <a:pt x="4966" y="5215"/>
                </a:lnTo>
                <a:lnTo>
                  <a:pt x="4726" y="5215"/>
                </a:lnTo>
                <a:close/>
                <a:moveTo>
                  <a:pt x="4726" y="6409"/>
                </a:moveTo>
                <a:lnTo>
                  <a:pt x="4726" y="6492"/>
                </a:lnTo>
                <a:lnTo>
                  <a:pt x="5192" y="6753"/>
                </a:lnTo>
                <a:lnTo>
                  <a:pt x="5110" y="6194"/>
                </a:lnTo>
                <a:lnTo>
                  <a:pt x="4726" y="6409"/>
                </a:lnTo>
                <a:close/>
                <a:moveTo>
                  <a:pt x="4726" y="6676"/>
                </a:moveTo>
                <a:lnTo>
                  <a:pt x="4726" y="8133"/>
                </a:lnTo>
                <a:lnTo>
                  <a:pt x="5340" y="7755"/>
                </a:lnTo>
                <a:lnTo>
                  <a:pt x="5222" y="6953"/>
                </a:lnTo>
                <a:lnTo>
                  <a:pt x="4726" y="6676"/>
                </a:lnTo>
                <a:close/>
                <a:moveTo>
                  <a:pt x="4726" y="8749"/>
                </a:moveTo>
                <a:lnTo>
                  <a:pt x="4726" y="10739"/>
                </a:lnTo>
                <a:lnTo>
                  <a:pt x="5678" y="10055"/>
                </a:lnTo>
                <a:lnTo>
                  <a:pt x="5562" y="9264"/>
                </a:lnTo>
                <a:lnTo>
                  <a:pt x="4726" y="8749"/>
                </a:lnTo>
                <a:close/>
                <a:moveTo>
                  <a:pt x="4726" y="11491"/>
                </a:moveTo>
                <a:lnTo>
                  <a:pt x="4726" y="14340"/>
                </a:lnTo>
                <a:lnTo>
                  <a:pt x="6136" y="13167"/>
                </a:lnTo>
                <a:lnTo>
                  <a:pt x="6027" y="12427"/>
                </a:lnTo>
                <a:lnTo>
                  <a:pt x="4726" y="11491"/>
                </a:lnTo>
                <a:close/>
                <a:moveTo>
                  <a:pt x="4216" y="14312"/>
                </a:moveTo>
                <a:lnTo>
                  <a:pt x="4216" y="11515"/>
                </a:lnTo>
                <a:lnTo>
                  <a:pt x="3003" y="12388"/>
                </a:lnTo>
                <a:lnTo>
                  <a:pt x="2883" y="13202"/>
                </a:lnTo>
                <a:lnTo>
                  <a:pt x="4216" y="14312"/>
                </a:lnTo>
                <a:close/>
                <a:moveTo>
                  <a:pt x="4216" y="10715"/>
                </a:moveTo>
                <a:lnTo>
                  <a:pt x="4216" y="8770"/>
                </a:lnTo>
                <a:lnTo>
                  <a:pt x="3468" y="9231"/>
                </a:lnTo>
                <a:lnTo>
                  <a:pt x="3342" y="10086"/>
                </a:lnTo>
                <a:lnTo>
                  <a:pt x="4216" y="10715"/>
                </a:lnTo>
                <a:close/>
                <a:moveTo>
                  <a:pt x="4216" y="8448"/>
                </a:moveTo>
                <a:lnTo>
                  <a:pt x="4216" y="8435"/>
                </a:lnTo>
                <a:lnTo>
                  <a:pt x="3638" y="8078"/>
                </a:lnTo>
                <a:lnTo>
                  <a:pt x="3520" y="8877"/>
                </a:lnTo>
                <a:lnTo>
                  <a:pt x="4216" y="8448"/>
                </a:lnTo>
                <a:close/>
                <a:moveTo>
                  <a:pt x="4216" y="8112"/>
                </a:moveTo>
                <a:lnTo>
                  <a:pt x="4216" y="6694"/>
                </a:lnTo>
                <a:lnTo>
                  <a:pt x="3808" y="6923"/>
                </a:lnTo>
                <a:lnTo>
                  <a:pt x="3681" y="7783"/>
                </a:lnTo>
                <a:lnTo>
                  <a:pt x="4216" y="8112"/>
                </a:lnTo>
                <a:close/>
                <a:moveTo>
                  <a:pt x="4216" y="6511"/>
                </a:moveTo>
                <a:lnTo>
                  <a:pt x="4216" y="6390"/>
                </a:lnTo>
                <a:lnTo>
                  <a:pt x="3912" y="6219"/>
                </a:lnTo>
                <a:lnTo>
                  <a:pt x="3837" y="6723"/>
                </a:lnTo>
                <a:lnTo>
                  <a:pt x="4216" y="6511"/>
                </a:lnTo>
                <a:close/>
                <a:moveTo>
                  <a:pt x="4216" y="6206"/>
                </a:moveTo>
                <a:lnTo>
                  <a:pt x="4216" y="5215"/>
                </a:lnTo>
                <a:lnTo>
                  <a:pt x="4060" y="5215"/>
                </a:lnTo>
                <a:lnTo>
                  <a:pt x="3937" y="6050"/>
                </a:lnTo>
                <a:lnTo>
                  <a:pt x="4216" y="6206"/>
                </a:lnTo>
                <a:close/>
                <a:moveTo>
                  <a:pt x="4711" y="3481"/>
                </a:moveTo>
                <a:lnTo>
                  <a:pt x="4315" y="3481"/>
                </a:lnTo>
                <a:lnTo>
                  <a:pt x="4513" y="2135"/>
                </a:lnTo>
                <a:lnTo>
                  <a:pt x="4711" y="3481"/>
                </a:lnTo>
                <a:close/>
                <a:moveTo>
                  <a:pt x="2435" y="16246"/>
                </a:moveTo>
                <a:lnTo>
                  <a:pt x="2792" y="13821"/>
                </a:lnTo>
                <a:lnTo>
                  <a:pt x="4071" y="14885"/>
                </a:lnTo>
                <a:lnTo>
                  <a:pt x="2435" y="16246"/>
                </a:lnTo>
                <a:close/>
                <a:moveTo>
                  <a:pt x="3070" y="11931"/>
                </a:moveTo>
                <a:lnTo>
                  <a:pt x="3288" y="10456"/>
                </a:lnTo>
                <a:lnTo>
                  <a:pt x="4204" y="11115"/>
                </a:lnTo>
                <a:lnTo>
                  <a:pt x="3070" y="11931"/>
                </a:lnTo>
                <a:close/>
                <a:moveTo>
                  <a:pt x="5383" y="8051"/>
                </a:moveTo>
                <a:lnTo>
                  <a:pt x="5510" y="8910"/>
                </a:lnTo>
                <a:lnTo>
                  <a:pt x="4750" y="8441"/>
                </a:lnTo>
                <a:lnTo>
                  <a:pt x="5383" y="8051"/>
                </a:lnTo>
                <a:close/>
                <a:moveTo>
                  <a:pt x="5733" y="10424"/>
                </a:moveTo>
                <a:lnTo>
                  <a:pt x="5960" y="11970"/>
                </a:lnTo>
                <a:lnTo>
                  <a:pt x="4772" y="11115"/>
                </a:lnTo>
                <a:lnTo>
                  <a:pt x="5733" y="10424"/>
                </a:lnTo>
                <a:close/>
                <a:moveTo>
                  <a:pt x="6227" y="13785"/>
                </a:moveTo>
                <a:lnTo>
                  <a:pt x="6596" y="16291"/>
                </a:lnTo>
                <a:lnTo>
                  <a:pt x="4905" y="14885"/>
                </a:lnTo>
                <a:lnTo>
                  <a:pt x="6227" y="137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214" name="TextBox 213"/>
          <p:cNvSpPr txBox="1"/>
          <p:nvPr/>
        </p:nvSpPr>
        <p:spPr bwMode="auto">
          <a:xfrm flipH="1">
            <a:off x="2791535" y="4768668"/>
            <a:ext cx="340752" cy="141688"/>
          </a:xfrm>
          <a:prstGeom prst="wedgeRoundRectCallout">
            <a:avLst>
              <a:gd name="adj1" fmla="val -35602"/>
              <a:gd name="adj2" fmla="val 11996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no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Омск</a:t>
            </a:r>
            <a:endParaRPr lang="ru-RU" sz="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5" name="TextBox 214"/>
          <p:cNvSpPr txBox="1"/>
          <p:nvPr/>
        </p:nvSpPr>
        <p:spPr bwMode="auto">
          <a:xfrm>
            <a:off x="4042688" y="4821502"/>
            <a:ext cx="343689" cy="141688"/>
          </a:xfrm>
          <a:prstGeom prst="wedgeRoundRectCallout">
            <a:avLst>
              <a:gd name="adj1" fmla="val -47851"/>
              <a:gd name="adj2" fmla="val 102411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no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Томск</a:t>
            </a:r>
            <a:endParaRPr lang="ru-RU" sz="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6" name="TextBox 215"/>
          <p:cNvSpPr txBox="1"/>
          <p:nvPr/>
        </p:nvSpPr>
        <p:spPr bwMode="auto">
          <a:xfrm>
            <a:off x="4126403" y="5191411"/>
            <a:ext cx="440779" cy="141688"/>
          </a:xfrm>
          <a:prstGeom prst="wedgeRoundRectCallout">
            <a:avLst>
              <a:gd name="adj1" fmla="val -38404"/>
              <a:gd name="adj2" fmla="val 92576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no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Кемерово</a:t>
            </a:r>
            <a:endParaRPr lang="ru-RU" sz="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7" name="TextBox 216"/>
          <p:cNvSpPr txBox="1"/>
          <p:nvPr/>
        </p:nvSpPr>
        <p:spPr bwMode="auto">
          <a:xfrm>
            <a:off x="4081621" y="5932532"/>
            <a:ext cx="388754" cy="141688"/>
          </a:xfrm>
          <a:prstGeom prst="wedgeRoundRectCallout">
            <a:avLst>
              <a:gd name="adj1" fmla="val -42731"/>
              <a:gd name="adj2" fmla="val -115599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no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Бийск</a:t>
            </a:r>
            <a:endParaRPr lang="ru-RU" sz="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8" name="TextBox 217"/>
          <p:cNvSpPr txBox="1"/>
          <p:nvPr/>
        </p:nvSpPr>
        <p:spPr bwMode="auto">
          <a:xfrm flipH="1">
            <a:off x="3175414" y="5593621"/>
            <a:ext cx="576067" cy="141688"/>
          </a:xfrm>
          <a:prstGeom prst="wedgeRoundRectCallout">
            <a:avLst>
              <a:gd name="adj1" fmla="val -61156"/>
              <a:gd name="adj2" fmla="val -131170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no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Новосибирск</a:t>
            </a:r>
            <a:endParaRPr lang="ru-RU" sz="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9" name="TextBox 218"/>
          <p:cNvSpPr txBox="1"/>
          <p:nvPr/>
        </p:nvSpPr>
        <p:spPr bwMode="auto">
          <a:xfrm>
            <a:off x="708680" y="3536926"/>
            <a:ext cx="460296" cy="174163"/>
          </a:xfrm>
          <a:prstGeom prst="wedgeRoundRectCallout">
            <a:avLst>
              <a:gd name="adj1" fmla="val -21626"/>
              <a:gd name="adj2" fmla="val 72906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no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0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Москва</a:t>
            </a:r>
            <a:endParaRPr lang="ru-RU" sz="10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0" name="TextBox 219"/>
          <p:cNvSpPr txBox="1"/>
          <p:nvPr/>
        </p:nvSpPr>
        <p:spPr bwMode="auto">
          <a:xfrm>
            <a:off x="6299897" y="3263445"/>
            <a:ext cx="421615" cy="153728"/>
          </a:xfrm>
          <a:prstGeom prst="wedgeRoundRectCallout">
            <a:avLst>
              <a:gd name="adj1" fmla="val -35181"/>
              <a:gd name="adj2" fmla="val 10698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no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Ленск</a:t>
            </a:r>
            <a:endParaRPr lang="ru-RU" sz="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1" name="TextBox 220"/>
          <p:cNvSpPr txBox="1"/>
          <p:nvPr/>
        </p:nvSpPr>
        <p:spPr bwMode="auto">
          <a:xfrm>
            <a:off x="5274727" y="5291544"/>
            <a:ext cx="385340" cy="141688"/>
          </a:xfrm>
          <a:prstGeom prst="wedgeRoundRectCallout">
            <a:avLst>
              <a:gd name="adj1" fmla="val -33321"/>
              <a:gd name="adj2" fmla="val 102412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no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Иркутск</a:t>
            </a:r>
            <a:endParaRPr lang="ru-RU" sz="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2" name="TextBox 221"/>
          <p:cNvSpPr txBox="1"/>
          <p:nvPr/>
        </p:nvSpPr>
        <p:spPr bwMode="auto">
          <a:xfrm>
            <a:off x="7325733" y="4691804"/>
            <a:ext cx="759661" cy="153728"/>
          </a:xfrm>
          <a:prstGeom prst="wedgeRoundRectCallout">
            <a:avLst>
              <a:gd name="adj1" fmla="val -43645"/>
              <a:gd name="adj2" fmla="val 172042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no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Благовещенск</a:t>
            </a:r>
            <a:endParaRPr lang="ru-RU" sz="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3" name="TextBox 222"/>
          <p:cNvSpPr txBox="1"/>
          <p:nvPr/>
        </p:nvSpPr>
        <p:spPr bwMode="auto">
          <a:xfrm>
            <a:off x="6237706" y="5024876"/>
            <a:ext cx="759661" cy="153728"/>
          </a:xfrm>
          <a:prstGeom prst="wedgeRoundRectCallout">
            <a:avLst>
              <a:gd name="adj1" fmla="val 45065"/>
              <a:gd name="adj2" fmla="val -119170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no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Сковородино</a:t>
            </a:r>
            <a:endParaRPr lang="ru-RU" sz="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4" name="Полилиния 223"/>
          <p:cNvSpPr/>
          <p:nvPr/>
        </p:nvSpPr>
        <p:spPr>
          <a:xfrm rot="12101569" flipV="1">
            <a:off x="6126529" y="3720682"/>
            <a:ext cx="1069639" cy="972689"/>
          </a:xfrm>
          <a:custGeom>
            <a:avLst/>
            <a:gdLst>
              <a:gd name="connsiteX0" fmla="*/ 0 w 783179"/>
              <a:gd name="connsiteY0" fmla="*/ 0 h 1607208"/>
              <a:gd name="connsiteX1" fmla="*/ 23812 w 783179"/>
              <a:gd name="connsiteY1" fmla="*/ 109537 h 1607208"/>
              <a:gd name="connsiteX2" fmla="*/ 66675 w 783179"/>
              <a:gd name="connsiteY2" fmla="*/ 338137 h 1607208"/>
              <a:gd name="connsiteX3" fmla="*/ 485775 w 783179"/>
              <a:gd name="connsiteY3" fmla="*/ 461962 h 1607208"/>
              <a:gd name="connsiteX4" fmla="*/ 581025 w 783179"/>
              <a:gd name="connsiteY4" fmla="*/ 661987 h 1607208"/>
              <a:gd name="connsiteX5" fmla="*/ 490537 w 783179"/>
              <a:gd name="connsiteY5" fmla="*/ 676275 h 1607208"/>
              <a:gd name="connsiteX6" fmla="*/ 428625 w 783179"/>
              <a:gd name="connsiteY6" fmla="*/ 900112 h 1607208"/>
              <a:gd name="connsiteX7" fmla="*/ 442912 w 783179"/>
              <a:gd name="connsiteY7" fmla="*/ 976312 h 1607208"/>
              <a:gd name="connsiteX8" fmla="*/ 733425 w 783179"/>
              <a:gd name="connsiteY8" fmla="*/ 1090612 h 1607208"/>
              <a:gd name="connsiteX9" fmla="*/ 552450 w 783179"/>
              <a:gd name="connsiteY9" fmla="*/ 1252537 h 1607208"/>
              <a:gd name="connsiteX10" fmla="*/ 623887 w 783179"/>
              <a:gd name="connsiteY10" fmla="*/ 1390650 h 1607208"/>
              <a:gd name="connsiteX11" fmla="*/ 723900 w 783179"/>
              <a:gd name="connsiteY11" fmla="*/ 1490662 h 1607208"/>
              <a:gd name="connsiteX12" fmla="*/ 776287 w 783179"/>
              <a:gd name="connsiteY12" fmla="*/ 1595437 h 1607208"/>
              <a:gd name="connsiteX13" fmla="*/ 781050 w 783179"/>
              <a:gd name="connsiteY13" fmla="*/ 1600200 h 1607208"/>
              <a:gd name="connsiteX0" fmla="*/ 0 w 776287"/>
              <a:gd name="connsiteY0" fmla="*/ 0 h 1595437"/>
              <a:gd name="connsiteX1" fmla="*/ 23812 w 776287"/>
              <a:gd name="connsiteY1" fmla="*/ 109537 h 1595437"/>
              <a:gd name="connsiteX2" fmla="*/ 66675 w 776287"/>
              <a:gd name="connsiteY2" fmla="*/ 338137 h 1595437"/>
              <a:gd name="connsiteX3" fmla="*/ 485775 w 776287"/>
              <a:gd name="connsiteY3" fmla="*/ 461962 h 1595437"/>
              <a:gd name="connsiteX4" fmla="*/ 581025 w 776287"/>
              <a:gd name="connsiteY4" fmla="*/ 661987 h 1595437"/>
              <a:gd name="connsiteX5" fmla="*/ 490537 w 776287"/>
              <a:gd name="connsiteY5" fmla="*/ 676275 h 1595437"/>
              <a:gd name="connsiteX6" fmla="*/ 428625 w 776287"/>
              <a:gd name="connsiteY6" fmla="*/ 900112 h 1595437"/>
              <a:gd name="connsiteX7" fmla="*/ 442912 w 776287"/>
              <a:gd name="connsiteY7" fmla="*/ 976312 h 1595437"/>
              <a:gd name="connsiteX8" fmla="*/ 733425 w 776287"/>
              <a:gd name="connsiteY8" fmla="*/ 1090612 h 1595437"/>
              <a:gd name="connsiteX9" fmla="*/ 552450 w 776287"/>
              <a:gd name="connsiteY9" fmla="*/ 1252537 h 1595437"/>
              <a:gd name="connsiteX10" fmla="*/ 623887 w 776287"/>
              <a:gd name="connsiteY10" fmla="*/ 1390650 h 1595437"/>
              <a:gd name="connsiteX11" fmla="*/ 723900 w 776287"/>
              <a:gd name="connsiteY11" fmla="*/ 1490662 h 1595437"/>
              <a:gd name="connsiteX12" fmla="*/ 776287 w 776287"/>
              <a:gd name="connsiteY12" fmla="*/ 1595437 h 1595437"/>
              <a:gd name="connsiteX0" fmla="*/ 0 w 776287"/>
              <a:gd name="connsiteY0" fmla="*/ 0 h 1595437"/>
              <a:gd name="connsiteX1" fmla="*/ 23812 w 776287"/>
              <a:gd name="connsiteY1" fmla="*/ 109537 h 1595437"/>
              <a:gd name="connsiteX2" fmla="*/ 66675 w 776287"/>
              <a:gd name="connsiteY2" fmla="*/ 338137 h 1595437"/>
              <a:gd name="connsiteX3" fmla="*/ 485775 w 776287"/>
              <a:gd name="connsiteY3" fmla="*/ 461962 h 1595437"/>
              <a:gd name="connsiteX4" fmla="*/ 581025 w 776287"/>
              <a:gd name="connsiteY4" fmla="*/ 661987 h 1595437"/>
              <a:gd name="connsiteX5" fmla="*/ 490537 w 776287"/>
              <a:gd name="connsiteY5" fmla="*/ 676275 h 1595437"/>
              <a:gd name="connsiteX6" fmla="*/ 428625 w 776287"/>
              <a:gd name="connsiteY6" fmla="*/ 900112 h 1595437"/>
              <a:gd name="connsiteX7" fmla="*/ 442912 w 776287"/>
              <a:gd name="connsiteY7" fmla="*/ 976312 h 1595437"/>
              <a:gd name="connsiteX8" fmla="*/ 733425 w 776287"/>
              <a:gd name="connsiteY8" fmla="*/ 1090612 h 1595437"/>
              <a:gd name="connsiteX9" fmla="*/ 552450 w 776287"/>
              <a:gd name="connsiteY9" fmla="*/ 1252537 h 1595437"/>
              <a:gd name="connsiteX10" fmla="*/ 623887 w 776287"/>
              <a:gd name="connsiteY10" fmla="*/ 1390650 h 1595437"/>
              <a:gd name="connsiteX11" fmla="*/ 776287 w 776287"/>
              <a:gd name="connsiteY11" fmla="*/ 1595437 h 1595437"/>
              <a:gd name="connsiteX0" fmla="*/ 0 w 734716"/>
              <a:gd name="connsiteY0" fmla="*/ 0 h 1390650"/>
              <a:gd name="connsiteX1" fmla="*/ 23812 w 734716"/>
              <a:gd name="connsiteY1" fmla="*/ 109537 h 1390650"/>
              <a:gd name="connsiteX2" fmla="*/ 66675 w 734716"/>
              <a:gd name="connsiteY2" fmla="*/ 338137 h 1390650"/>
              <a:gd name="connsiteX3" fmla="*/ 485775 w 734716"/>
              <a:gd name="connsiteY3" fmla="*/ 461962 h 1390650"/>
              <a:gd name="connsiteX4" fmla="*/ 581025 w 734716"/>
              <a:gd name="connsiteY4" fmla="*/ 661987 h 1390650"/>
              <a:gd name="connsiteX5" fmla="*/ 490537 w 734716"/>
              <a:gd name="connsiteY5" fmla="*/ 676275 h 1390650"/>
              <a:gd name="connsiteX6" fmla="*/ 428625 w 734716"/>
              <a:gd name="connsiteY6" fmla="*/ 900112 h 1390650"/>
              <a:gd name="connsiteX7" fmla="*/ 442912 w 734716"/>
              <a:gd name="connsiteY7" fmla="*/ 976312 h 1390650"/>
              <a:gd name="connsiteX8" fmla="*/ 733425 w 734716"/>
              <a:gd name="connsiteY8" fmla="*/ 1090612 h 1390650"/>
              <a:gd name="connsiteX9" fmla="*/ 552450 w 734716"/>
              <a:gd name="connsiteY9" fmla="*/ 1252537 h 1390650"/>
              <a:gd name="connsiteX10" fmla="*/ 623887 w 734716"/>
              <a:gd name="connsiteY10" fmla="*/ 1390650 h 1390650"/>
              <a:gd name="connsiteX0" fmla="*/ 0 w 734716"/>
              <a:gd name="connsiteY0" fmla="*/ 0 h 1252537"/>
              <a:gd name="connsiteX1" fmla="*/ 23812 w 734716"/>
              <a:gd name="connsiteY1" fmla="*/ 109537 h 1252537"/>
              <a:gd name="connsiteX2" fmla="*/ 66675 w 734716"/>
              <a:gd name="connsiteY2" fmla="*/ 338137 h 1252537"/>
              <a:gd name="connsiteX3" fmla="*/ 485775 w 734716"/>
              <a:gd name="connsiteY3" fmla="*/ 461962 h 1252537"/>
              <a:gd name="connsiteX4" fmla="*/ 581025 w 734716"/>
              <a:gd name="connsiteY4" fmla="*/ 661987 h 1252537"/>
              <a:gd name="connsiteX5" fmla="*/ 490537 w 734716"/>
              <a:gd name="connsiteY5" fmla="*/ 676275 h 1252537"/>
              <a:gd name="connsiteX6" fmla="*/ 428625 w 734716"/>
              <a:gd name="connsiteY6" fmla="*/ 900112 h 1252537"/>
              <a:gd name="connsiteX7" fmla="*/ 442912 w 734716"/>
              <a:gd name="connsiteY7" fmla="*/ 976312 h 1252537"/>
              <a:gd name="connsiteX8" fmla="*/ 733425 w 734716"/>
              <a:gd name="connsiteY8" fmla="*/ 1090612 h 1252537"/>
              <a:gd name="connsiteX9" fmla="*/ 552450 w 734716"/>
              <a:gd name="connsiteY9" fmla="*/ 1252537 h 1252537"/>
              <a:gd name="connsiteX0" fmla="*/ 0 w 733425"/>
              <a:gd name="connsiteY0" fmla="*/ 0 h 1090612"/>
              <a:gd name="connsiteX1" fmla="*/ 23812 w 733425"/>
              <a:gd name="connsiteY1" fmla="*/ 109537 h 1090612"/>
              <a:gd name="connsiteX2" fmla="*/ 66675 w 733425"/>
              <a:gd name="connsiteY2" fmla="*/ 338137 h 1090612"/>
              <a:gd name="connsiteX3" fmla="*/ 485775 w 733425"/>
              <a:gd name="connsiteY3" fmla="*/ 461962 h 1090612"/>
              <a:gd name="connsiteX4" fmla="*/ 581025 w 733425"/>
              <a:gd name="connsiteY4" fmla="*/ 661987 h 1090612"/>
              <a:gd name="connsiteX5" fmla="*/ 490537 w 733425"/>
              <a:gd name="connsiteY5" fmla="*/ 676275 h 1090612"/>
              <a:gd name="connsiteX6" fmla="*/ 428625 w 733425"/>
              <a:gd name="connsiteY6" fmla="*/ 900112 h 1090612"/>
              <a:gd name="connsiteX7" fmla="*/ 442912 w 733425"/>
              <a:gd name="connsiteY7" fmla="*/ 976312 h 1090612"/>
              <a:gd name="connsiteX8" fmla="*/ 733425 w 733425"/>
              <a:gd name="connsiteY8" fmla="*/ 1090612 h 1090612"/>
              <a:gd name="connsiteX0" fmla="*/ 0 w 581032"/>
              <a:gd name="connsiteY0" fmla="*/ 0 h 976312"/>
              <a:gd name="connsiteX1" fmla="*/ 23812 w 581032"/>
              <a:gd name="connsiteY1" fmla="*/ 109537 h 976312"/>
              <a:gd name="connsiteX2" fmla="*/ 66675 w 581032"/>
              <a:gd name="connsiteY2" fmla="*/ 338137 h 976312"/>
              <a:gd name="connsiteX3" fmla="*/ 485775 w 581032"/>
              <a:gd name="connsiteY3" fmla="*/ 461962 h 976312"/>
              <a:gd name="connsiteX4" fmla="*/ 581025 w 581032"/>
              <a:gd name="connsiteY4" fmla="*/ 661987 h 976312"/>
              <a:gd name="connsiteX5" fmla="*/ 490537 w 581032"/>
              <a:gd name="connsiteY5" fmla="*/ 676275 h 976312"/>
              <a:gd name="connsiteX6" fmla="*/ 428625 w 581032"/>
              <a:gd name="connsiteY6" fmla="*/ 900112 h 976312"/>
              <a:gd name="connsiteX7" fmla="*/ 442912 w 581032"/>
              <a:gd name="connsiteY7" fmla="*/ 976312 h 976312"/>
              <a:gd name="connsiteX0" fmla="*/ 0 w 581032"/>
              <a:gd name="connsiteY0" fmla="*/ 0 h 900112"/>
              <a:gd name="connsiteX1" fmla="*/ 23812 w 581032"/>
              <a:gd name="connsiteY1" fmla="*/ 109537 h 900112"/>
              <a:gd name="connsiteX2" fmla="*/ 66675 w 581032"/>
              <a:gd name="connsiteY2" fmla="*/ 338137 h 900112"/>
              <a:gd name="connsiteX3" fmla="*/ 485775 w 581032"/>
              <a:gd name="connsiteY3" fmla="*/ 461962 h 900112"/>
              <a:gd name="connsiteX4" fmla="*/ 581025 w 581032"/>
              <a:gd name="connsiteY4" fmla="*/ 661987 h 900112"/>
              <a:gd name="connsiteX5" fmla="*/ 490537 w 581032"/>
              <a:gd name="connsiteY5" fmla="*/ 676275 h 900112"/>
              <a:gd name="connsiteX6" fmla="*/ 428625 w 581032"/>
              <a:gd name="connsiteY6" fmla="*/ 900112 h 900112"/>
              <a:gd name="connsiteX0" fmla="*/ 0 w 581032"/>
              <a:gd name="connsiteY0" fmla="*/ 0 h 676275"/>
              <a:gd name="connsiteX1" fmla="*/ 23812 w 581032"/>
              <a:gd name="connsiteY1" fmla="*/ 109537 h 676275"/>
              <a:gd name="connsiteX2" fmla="*/ 66675 w 581032"/>
              <a:gd name="connsiteY2" fmla="*/ 338137 h 676275"/>
              <a:gd name="connsiteX3" fmla="*/ 485775 w 581032"/>
              <a:gd name="connsiteY3" fmla="*/ 461962 h 676275"/>
              <a:gd name="connsiteX4" fmla="*/ 581025 w 581032"/>
              <a:gd name="connsiteY4" fmla="*/ 661987 h 676275"/>
              <a:gd name="connsiteX5" fmla="*/ 490537 w 581032"/>
              <a:gd name="connsiteY5" fmla="*/ 676275 h 676275"/>
              <a:gd name="connsiteX0" fmla="*/ 3283 w 560503"/>
              <a:gd name="connsiteY0" fmla="*/ 0 h 566738"/>
              <a:gd name="connsiteX1" fmla="*/ 46146 w 560503"/>
              <a:gd name="connsiteY1" fmla="*/ 228600 h 566738"/>
              <a:gd name="connsiteX2" fmla="*/ 465246 w 560503"/>
              <a:gd name="connsiteY2" fmla="*/ 352425 h 566738"/>
              <a:gd name="connsiteX3" fmla="*/ 560496 w 560503"/>
              <a:gd name="connsiteY3" fmla="*/ 552450 h 566738"/>
              <a:gd name="connsiteX4" fmla="*/ 470008 w 560503"/>
              <a:gd name="connsiteY4" fmla="*/ 566738 h 566738"/>
              <a:gd name="connsiteX0" fmla="*/ 0 w 514357"/>
              <a:gd name="connsiteY0" fmla="*/ 0 h 338138"/>
              <a:gd name="connsiteX1" fmla="*/ 419100 w 514357"/>
              <a:gd name="connsiteY1" fmla="*/ 123825 h 338138"/>
              <a:gd name="connsiteX2" fmla="*/ 514350 w 514357"/>
              <a:gd name="connsiteY2" fmla="*/ 323850 h 338138"/>
              <a:gd name="connsiteX3" fmla="*/ 423862 w 514357"/>
              <a:gd name="connsiteY3" fmla="*/ 338138 h 338138"/>
              <a:gd name="connsiteX0" fmla="*/ 0 w 514350"/>
              <a:gd name="connsiteY0" fmla="*/ 0 h 323850"/>
              <a:gd name="connsiteX1" fmla="*/ 419100 w 514350"/>
              <a:gd name="connsiteY1" fmla="*/ 123825 h 323850"/>
              <a:gd name="connsiteX2" fmla="*/ 514350 w 514350"/>
              <a:gd name="connsiteY2" fmla="*/ 323850 h 323850"/>
              <a:gd name="connsiteX0" fmla="*/ 0 w 419100"/>
              <a:gd name="connsiteY0" fmla="*/ 0 h 123825"/>
              <a:gd name="connsiteX1" fmla="*/ 419100 w 419100"/>
              <a:gd name="connsiteY1" fmla="*/ 123825 h 123825"/>
              <a:gd name="connsiteX0" fmla="*/ 0 w 338138"/>
              <a:gd name="connsiteY0" fmla="*/ 36720 h 51713"/>
              <a:gd name="connsiteX1" fmla="*/ 338138 w 338138"/>
              <a:gd name="connsiteY1" fmla="*/ 12907 h 51713"/>
              <a:gd name="connsiteX0" fmla="*/ 0 w 338138"/>
              <a:gd name="connsiteY0" fmla="*/ 57598 h 57598"/>
              <a:gd name="connsiteX1" fmla="*/ 338138 w 338138"/>
              <a:gd name="connsiteY1" fmla="*/ 33785 h 57598"/>
              <a:gd name="connsiteX0" fmla="*/ 0 w 709617"/>
              <a:gd name="connsiteY0" fmla="*/ 5093 h 573273"/>
              <a:gd name="connsiteX1" fmla="*/ 709617 w 709617"/>
              <a:gd name="connsiteY1" fmla="*/ 573272 h 573273"/>
              <a:gd name="connsiteX0" fmla="*/ 0 w 709617"/>
              <a:gd name="connsiteY0" fmla="*/ 0 h 568178"/>
              <a:gd name="connsiteX1" fmla="*/ 383494 w 709617"/>
              <a:gd name="connsiteY1" fmla="*/ 77366 h 568178"/>
              <a:gd name="connsiteX2" fmla="*/ 709617 w 709617"/>
              <a:gd name="connsiteY2" fmla="*/ 568179 h 568178"/>
              <a:gd name="connsiteX0" fmla="*/ 0 w 666754"/>
              <a:gd name="connsiteY0" fmla="*/ 0 h 616179"/>
              <a:gd name="connsiteX1" fmla="*/ 340631 w 666754"/>
              <a:gd name="connsiteY1" fmla="*/ 125365 h 616179"/>
              <a:gd name="connsiteX2" fmla="*/ 666754 w 666754"/>
              <a:gd name="connsiteY2" fmla="*/ 616178 h 616179"/>
              <a:gd name="connsiteX0" fmla="*/ 0 w 1481150"/>
              <a:gd name="connsiteY0" fmla="*/ 0 h 968173"/>
              <a:gd name="connsiteX1" fmla="*/ 340631 w 1481150"/>
              <a:gd name="connsiteY1" fmla="*/ 125365 h 968173"/>
              <a:gd name="connsiteX2" fmla="*/ 1481150 w 1481150"/>
              <a:gd name="connsiteY2" fmla="*/ 968173 h 968173"/>
              <a:gd name="connsiteX0" fmla="*/ 0 w 1481150"/>
              <a:gd name="connsiteY0" fmla="*/ 0 h 968173"/>
              <a:gd name="connsiteX1" fmla="*/ 340631 w 1481150"/>
              <a:gd name="connsiteY1" fmla="*/ 125365 h 968173"/>
              <a:gd name="connsiteX2" fmla="*/ 654959 w 1481150"/>
              <a:gd name="connsiteY2" fmla="*/ 653357 h 968173"/>
              <a:gd name="connsiteX3" fmla="*/ 1481150 w 1481150"/>
              <a:gd name="connsiteY3" fmla="*/ 968173 h 968173"/>
              <a:gd name="connsiteX0" fmla="*/ 0 w 1481150"/>
              <a:gd name="connsiteY0" fmla="*/ 0 h 968173"/>
              <a:gd name="connsiteX1" fmla="*/ 340631 w 1481150"/>
              <a:gd name="connsiteY1" fmla="*/ 125365 h 968173"/>
              <a:gd name="connsiteX2" fmla="*/ 654959 w 1481150"/>
              <a:gd name="connsiteY2" fmla="*/ 653357 h 968173"/>
              <a:gd name="connsiteX3" fmla="*/ 1269328 w 1481150"/>
              <a:gd name="connsiteY3" fmla="*/ 861355 h 968173"/>
              <a:gd name="connsiteX4" fmla="*/ 1481150 w 1481150"/>
              <a:gd name="connsiteY4" fmla="*/ 968173 h 968173"/>
              <a:gd name="connsiteX0" fmla="*/ 0 w 1269328"/>
              <a:gd name="connsiteY0" fmla="*/ 0 h 861355"/>
              <a:gd name="connsiteX1" fmla="*/ 340631 w 1269328"/>
              <a:gd name="connsiteY1" fmla="*/ 125365 h 861355"/>
              <a:gd name="connsiteX2" fmla="*/ 654959 w 1269328"/>
              <a:gd name="connsiteY2" fmla="*/ 653357 h 861355"/>
              <a:gd name="connsiteX3" fmla="*/ 1269328 w 1269328"/>
              <a:gd name="connsiteY3" fmla="*/ 861355 h 861355"/>
              <a:gd name="connsiteX0" fmla="*/ 0 w 654959"/>
              <a:gd name="connsiteY0" fmla="*/ 0 h 653358"/>
              <a:gd name="connsiteX1" fmla="*/ 340631 w 654959"/>
              <a:gd name="connsiteY1" fmla="*/ 125365 h 653358"/>
              <a:gd name="connsiteX2" fmla="*/ 654959 w 654959"/>
              <a:gd name="connsiteY2" fmla="*/ 653357 h 653358"/>
              <a:gd name="connsiteX0" fmla="*/ 75871 w 445835"/>
              <a:gd name="connsiteY0" fmla="*/ 0 h 941353"/>
              <a:gd name="connsiteX1" fmla="*/ 416502 w 445835"/>
              <a:gd name="connsiteY1" fmla="*/ 125365 h 941353"/>
              <a:gd name="connsiteX2" fmla="*/ 30736 w 445835"/>
              <a:gd name="connsiteY2" fmla="*/ 941353 h 941353"/>
              <a:gd name="connsiteX0" fmla="*/ 94562 w 153861"/>
              <a:gd name="connsiteY0" fmla="*/ 0 h 941353"/>
              <a:gd name="connsiteX1" fmla="*/ 106577 w 153861"/>
              <a:gd name="connsiteY1" fmla="*/ 221364 h 941353"/>
              <a:gd name="connsiteX2" fmla="*/ 49427 w 153861"/>
              <a:gd name="connsiteY2" fmla="*/ 941353 h 941353"/>
              <a:gd name="connsiteX0" fmla="*/ 45136 w 146132"/>
              <a:gd name="connsiteY0" fmla="*/ 0 h 941353"/>
              <a:gd name="connsiteX1" fmla="*/ 57151 w 146132"/>
              <a:gd name="connsiteY1" fmla="*/ 221364 h 941353"/>
              <a:gd name="connsiteX2" fmla="*/ 1 w 146132"/>
              <a:gd name="connsiteY2" fmla="*/ 941353 h 941353"/>
              <a:gd name="connsiteX0" fmla="*/ 168048 w 177662"/>
              <a:gd name="connsiteY0" fmla="*/ 0 h 941353"/>
              <a:gd name="connsiteX1" fmla="*/ 8611 w 177662"/>
              <a:gd name="connsiteY1" fmla="*/ 853357 h 941353"/>
              <a:gd name="connsiteX2" fmla="*/ 122913 w 177662"/>
              <a:gd name="connsiteY2" fmla="*/ 941353 h 941353"/>
              <a:gd name="connsiteX0" fmla="*/ 168048 w 173709"/>
              <a:gd name="connsiteY0" fmla="*/ 0 h 885354"/>
              <a:gd name="connsiteX1" fmla="*/ 8611 w 173709"/>
              <a:gd name="connsiteY1" fmla="*/ 853357 h 885354"/>
              <a:gd name="connsiteX2" fmla="*/ 65761 w 173709"/>
              <a:gd name="connsiteY2" fmla="*/ 885354 h 885354"/>
              <a:gd name="connsiteX0" fmla="*/ 168048 w 173709"/>
              <a:gd name="connsiteY0" fmla="*/ 0 h 937195"/>
              <a:gd name="connsiteX1" fmla="*/ 8611 w 173709"/>
              <a:gd name="connsiteY1" fmla="*/ 853357 h 937195"/>
              <a:gd name="connsiteX2" fmla="*/ 65761 w 173709"/>
              <a:gd name="connsiteY2" fmla="*/ 885354 h 937195"/>
              <a:gd name="connsiteX0" fmla="*/ 168048 w 173709"/>
              <a:gd name="connsiteY0" fmla="*/ 0 h 972162"/>
              <a:gd name="connsiteX1" fmla="*/ 8611 w 173709"/>
              <a:gd name="connsiteY1" fmla="*/ 853357 h 972162"/>
              <a:gd name="connsiteX2" fmla="*/ 140771 w 173709"/>
              <a:gd name="connsiteY2" fmla="*/ 939354 h 972162"/>
              <a:gd name="connsiteX0" fmla="*/ 168048 w 173709"/>
              <a:gd name="connsiteY0" fmla="*/ 0 h 939354"/>
              <a:gd name="connsiteX1" fmla="*/ 8611 w 173709"/>
              <a:gd name="connsiteY1" fmla="*/ 853357 h 939354"/>
              <a:gd name="connsiteX2" fmla="*/ 140771 w 173709"/>
              <a:gd name="connsiteY2" fmla="*/ 939354 h 939354"/>
              <a:gd name="connsiteX0" fmla="*/ 251873 w 256256"/>
              <a:gd name="connsiteY0" fmla="*/ 0 h 949493"/>
              <a:gd name="connsiteX1" fmla="*/ 6710 w 256256"/>
              <a:gd name="connsiteY1" fmla="*/ 886355 h 949493"/>
              <a:gd name="connsiteX2" fmla="*/ 224596 w 256256"/>
              <a:gd name="connsiteY2" fmla="*/ 939354 h 949493"/>
              <a:gd name="connsiteX0" fmla="*/ 278230 w 282325"/>
              <a:gd name="connsiteY0" fmla="*/ 0 h 949493"/>
              <a:gd name="connsiteX1" fmla="*/ 6278 w 282325"/>
              <a:gd name="connsiteY1" fmla="*/ 886355 h 949493"/>
              <a:gd name="connsiteX2" fmla="*/ 250953 w 282325"/>
              <a:gd name="connsiteY2" fmla="*/ 939354 h 949493"/>
              <a:gd name="connsiteX0" fmla="*/ 278230 w 282325"/>
              <a:gd name="connsiteY0" fmla="*/ 0 h 949493"/>
              <a:gd name="connsiteX1" fmla="*/ 6278 w 282325"/>
              <a:gd name="connsiteY1" fmla="*/ 886355 h 949493"/>
              <a:gd name="connsiteX2" fmla="*/ 250953 w 282325"/>
              <a:gd name="connsiteY2" fmla="*/ 939354 h 949493"/>
              <a:gd name="connsiteX0" fmla="*/ 0 w 288839"/>
              <a:gd name="connsiteY0" fmla="*/ 0 h 562497"/>
              <a:gd name="connsiteX1" fmla="*/ 44164 w 288839"/>
              <a:gd name="connsiteY1" fmla="*/ 499359 h 562497"/>
              <a:gd name="connsiteX2" fmla="*/ 288839 w 288839"/>
              <a:gd name="connsiteY2" fmla="*/ 552358 h 562497"/>
              <a:gd name="connsiteX0" fmla="*/ 47352 w 336191"/>
              <a:gd name="connsiteY0" fmla="*/ 0 h 562497"/>
              <a:gd name="connsiteX1" fmla="*/ 91516 w 336191"/>
              <a:gd name="connsiteY1" fmla="*/ 499359 h 562497"/>
              <a:gd name="connsiteX2" fmla="*/ 336191 w 336191"/>
              <a:gd name="connsiteY2" fmla="*/ 552358 h 562497"/>
              <a:gd name="connsiteX0" fmla="*/ 44708 w 344264"/>
              <a:gd name="connsiteY0" fmla="*/ 0 h 475498"/>
              <a:gd name="connsiteX1" fmla="*/ 99589 w 344264"/>
              <a:gd name="connsiteY1" fmla="*/ 412360 h 475498"/>
              <a:gd name="connsiteX2" fmla="*/ 344264 w 344264"/>
              <a:gd name="connsiteY2" fmla="*/ 465359 h 475498"/>
              <a:gd name="connsiteX0" fmla="*/ 44708 w 99589"/>
              <a:gd name="connsiteY0" fmla="*/ 0 h 412360"/>
              <a:gd name="connsiteX1" fmla="*/ 99589 w 99589"/>
              <a:gd name="connsiteY1" fmla="*/ 412360 h 412360"/>
              <a:gd name="connsiteX0" fmla="*/ 426164 w 426164"/>
              <a:gd name="connsiteY0" fmla="*/ 0 h 468750"/>
              <a:gd name="connsiteX1" fmla="*/ 6253 w 426164"/>
              <a:gd name="connsiteY1" fmla="*/ 468750 h 468750"/>
              <a:gd name="connsiteX0" fmla="*/ 411993 w 411993"/>
              <a:gd name="connsiteY0" fmla="*/ 0 h 533196"/>
              <a:gd name="connsiteX1" fmla="*/ 6471 w 411993"/>
              <a:gd name="connsiteY1" fmla="*/ 533196 h 533196"/>
              <a:gd name="connsiteX0" fmla="*/ 415796 w 415796"/>
              <a:gd name="connsiteY0" fmla="*/ 0 h 533196"/>
              <a:gd name="connsiteX1" fmla="*/ 10274 w 415796"/>
              <a:gd name="connsiteY1" fmla="*/ 533196 h 533196"/>
              <a:gd name="connsiteX0" fmla="*/ 667875 w 667875"/>
              <a:gd name="connsiteY0" fmla="*/ 0 h 494797"/>
              <a:gd name="connsiteX1" fmla="*/ 5173 w 667875"/>
              <a:gd name="connsiteY1" fmla="*/ 494797 h 494797"/>
              <a:gd name="connsiteX0" fmla="*/ 668646 w 668646"/>
              <a:gd name="connsiteY0" fmla="*/ 0 h 494797"/>
              <a:gd name="connsiteX1" fmla="*/ 311992 w 668646"/>
              <a:gd name="connsiteY1" fmla="*/ 139232 h 494797"/>
              <a:gd name="connsiteX2" fmla="*/ 5944 w 668646"/>
              <a:gd name="connsiteY2" fmla="*/ 494797 h 494797"/>
              <a:gd name="connsiteX0" fmla="*/ 668646 w 668646"/>
              <a:gd name="connsiteY0" fmla="*/ 0 h 494797"/>
              <a:gd name="connsiteX1" fmla="*/ 447330 w 668646"/>
              <a:gd name="connsiteY1" fmla="*/ 45675 h 494797"/>
              <a:gd name="connsiteX2" fmla="*/ 311992 w 668646"/>
              <a:gd name="connsiteY2" fmla="*/ 139232 h 494797"/>
              <a:gd name="connsiteX3" fmla="*/ 5944 w 668646"/>
              <a:gd name="connsiteY3" fmla="*/ 494797 h 494797"/>
              <a:gd name="connsiteX0" fmla="*/ 669023 w 669023"/>
              <a:gd name="connsiteY0" fmla="*/ 0 h 494797"/>
              <a:gd name="connsiteX1" fmla="*/ 447707 w 669023"/>
              <a:gd name="connsiteY1" fmla="*/ 45675 h 494797"/>
              <a:gd name="connsiteX2" fmla="*/ 286170 w 669023"/>
              <a:gd name="connsiteY2" fmla="*/ 134223 h 494797"/>
              <a:gd name="connsiteX3" fmla="*/ 6321 w 669023"/>
              <a:gd name="connsiteY3" fmla="*/ 494797 h 494797"/>
              <a:gd name="connsiteX0" fmla="*/ 669382 w 669382"/>
              <a:gd name="connsiteY0" fmla="*/ 0 h 494797"/>
              <a:gd name="connsiteX1" fmla="*/ 448066 w 669382"/>
              <a:gd name="connsiteY1" fmla="*/ 45675 h 494797"/>
              <a:gd name="connsiteX2" fmla="*/ 264380 w 669382"/>
              <a:gd name="connsiteY2" fmla="*/ 158227 h 494797"/>
              <a:gd name="connsiteX3" fmla="*/ 6680 w 669382"/>
              <a:gd name="connsiteY3" fmla="*/ 494797 h 494797"/>
              <a:gd name="connsiteX0" fmla="*/ 806696 w 806696"/>
              <a:gd name="connsiteY0" fmla="*/ 0 h 555052"/>
              <a:gd name="connsiteX1" fmla="*/ 585380 w 806696"/>
              <a:gd name="connsiteY1" fmla="*/ 45675 h 555052"/>
              <a:gd name="connsiteX2" fmla="*/ 401694 w 806696"/>
              <a:gd name="connsiteY2" fmla="*/ 158227 h 555052"/>
              <a:gd name="connsiteX3" fmla="*/ 4927 w 806696"/>
              <a:gd name="connsiteY3" fmla="*/ 555052 h 555052"/>
              <a:gd name="connsiteX0" fmla="*/ 801813 w 801813"/>
              <a:gd name="connsiteY0" fmla="*/ 0 h 555052"/>
              <a:gd name="connsiteX1" fmla="*/ 580497 w 801813"/>
              <a:gd name="connsiteY1" fmla="*/ 45675 h 555052"/>
              <a:gd name="connsiteX2" fmla="*/ 396811 w 801813"/>
              <a:gd name="connsiteY2" fmla="*/ 158227 h 555052"/>
              <a:gd name="connsiteX3" fmla="*/ 44 w 801813"/>
              <a:gd name="connsiteY3" fmla="*/ 555052 h 55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1813" h="555052">
                <a:moveTo>
                  <a:pt x="801813" y="0"/>
                </a:moveTo>
                <a:cubicBezTo>
                  <a:pt x="768586" y="12864"/>
                  <a:pt x="639939" y="22470"/>
                  <a:pt x="580497" y="45675"/>
                </a:cubicBezTo>
                <a:cubicBezTo>
                  <a:pt x="521055" y="68880"/>
                  <a:pt x="474034" y="88625"/>
                  <a:pt x="396811" y="158227"/>
                </a:cubicBezTo>
                <a:cubicBezTo>
                  <a:pt x="433000" y="108822"/>
                  <a:pt x="-5012" y="509168"/>
                  <a:pt x="44" y="555052"/>
                </a:cubicBezTo>
              </a:path>
            </a:pathLst>
          </a:custGeom>
          <a:noFill/>
          <a:ln w="38100">
            <a:solidFill>
              <a:srgbClr val="B5270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8" name="Овал 207"/>
          <p:cNvSpPr/>
          <p:nvPr/>
        </p:nvSpPr>
        <p:spPr bwMode="auto">
          <a:xfrm>
            <a:off x="6299897" y="3508039"/>
            <a:ext cx="94912" cy="99601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bg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225" name="TextBox 224"/>
          <p:cNvSpPr txBox="1"/>
          <p:nvPr/>
        </p:nvSpPr>
        <p:spPr bwMode="auto">
          <a:xfrm>
            <a:off x="6449422" y="3579424"/>
            <a:ext cx="336227" cy="555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no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700" dirty="0"/>
              <a:t>КС-</a:t>
            </a:r>
            <a:r>
              <a:rPr lang="en-US" sz="700" dirty="0"/>
              <a:t>1</a:t>
            </a:r>
          </a:p>
        </p:txBody>
      </p:sp>
      <p:sp>
        <p:nvSpPr>
          <p:cNvPr id="226" name="Овал 225"/>
          <p:cNvSpPr>
            <a:spLocks noChangeAspect="1"/>
          </p:cNvSpPr>
          <p:nvPr/>
        </p:nvSpPr>
        <p:spPr>
          <a:xfrm>
            <a:off x="6506598" y="3658541"/>
            <a:ext cx="32116" cy="31046"/>
          </a:xfrm>
          <a:prstGeom prst="ellipse">
            <a:avLst/>
          </a:prstGeom>
          <a:solidFill>
            <a:srgbClr val="00206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ru-RU" sz="500" dirty="0">
              <a:solidFill>
                <a:schemeClr val="bg1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 bwMode="auto">
          <a:xfrm>
            <a:off x="6638592" y="3814295"/>
            <a:ext cx="336227" cy="555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no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700" dirty="0" smtClean="0"/>
              <a:t>КС-</a:t>
            </a:r>
            <a:r>
              <a:rPr lang="ru-RU" sz="700" dirty="0"/>
              <a:t>2</a:t>
            </a:r>
            <a:endParaRPr lang="en-US" sz="700" dirty="0"/>
          </a:p>
        </p:txBody>
      </p:sp>
      <p:sp>
        <p:nvSpPr>
          <p:cNvPr id="228" name="Овал 227"/>
          <p:cNvSpPr>
            <a:spLocks noChangeAspect="1"/>
          </p:cNvSpPr>
          <p:nvPr/>
        </p:nvSpPr>
        <p:spPr>
          <a:xfrm>
            <a:off x="6695768" y="3893412"/>
            <a:ext cx="32116" cy="31046"/>
          </a:xfrm>
          <a:prstGeom prst="ellipse">
            <a:avLst/>
          </a:prstGeom>
          <a:solidFill>
            <a:srgbClr val="00206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ru-RU" sz="500" dirty="0">
              <a:solidFill>
                <a:schemeClr val="bg1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 bwMode="auto">
          <a:xfrm>
            <a:off x="6723178" y="4027088"/>
            <a:ext cx="336227" cy="555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no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700" dirty="0" smtClean="0"/>
              <a:t>КС-</a:t>
            </a:r>
            <a:r>
              <a:rPr lang="ru-RU" sz="700" dirty="0"/>
              <a:t>3</a:t>
            </a:r>
            <a:endParaRPr lang="en-US" sz="700" dirty="0"/>
          </a:p>
        </p:txBody>
      </p:sp>
      <p:sp>
        <p:nvSpPr>
          <p:cNvPr id="230" name="Овал 229"/>
          <p:cNvSpPr>
            <a:spLocks noChangeAspect="1"/>
          </p:cNvSpPr>
          <p:nvPr/>
        </p:nvSpPr>
        <p:spPr>
          <a:xfrm>
            <a:off x="6780354" y="4106205"/>
            <a:ext cx="32116" cy="31046"/>
          </a:xfrm>
          <a:prstGeom prst="ellipse">
            <a:avLst/>
          </a:prstGeom>
          <a:solidFill>
            <a:srgbClr val="00206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ru-RU" sz="500" dirty="0">
              <a:solidFill>
                <a:schemeClr val="bg1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 bwMode="auto">
          <a:xfrm>
            <a:off x="6787489" y="4231880"/>
            <a:ext cx="336227" cy="555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no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700" dirty="0" smtClean="0"/>
              <a:t>КС-</a:t>
            </a:r>
            <a:r>
              <a:rPr lang="ru-RU" sz="700" dirty="0"/>
              <a:t>4</a:t>
            </a:r>
            <a:endParaRPr lang="en-US" sz="700" dirty="0"/>
          </a:p>
        </p:txBody>
      </p:sp>
      <p:sp>
        <p:nvSpPr>
          <p:cNvPr id="232" name="Овал 231"/>
          <p:cNvSpPr>
            <a:spLocks noChangeAspect="1"/>
          </p:cNvSpPr>
          <p:nvPr/>
        </p:nvSpPr>
        <p:spPr>
          <a:xfrm>
            <a:off x="6844665" y="4310997"/>
            <a:ext cx="32116" cy="31046"/>
          </a:xfrm>
          <a:prstGeom prst="ellipse">
            <a:avLst/>
          </a:prstGeom>
          <a:solidFill>
            <a:srgbClr val="00206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ru-RU" sz="500" dirty="0">
              <a:solidFill>
                <a:schemeClr val="bg1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 bwMode="auto">
          <a:xfrm>
            <a:off x="6870310" y="4494446"/>
            <a:ext cx="336227" cy="555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no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700" dirty="0" smtClean="0"/>
              <a:t>КС-5</a:t>
            </a:r>
            <a:endParaRPr lang="en-US" sz="700" dirty="0"/>
          </a:p>
        </p:txBody>
      </p:sp>
      <p:sp>
        <p:nvSpPr>
          <p:cNvPr id="234" name="Овал 233"/>
          <p:cNvSpPr>
            <a:spLocks noChangeAspect="1"/>
          </p:cNvSpPr>
          <p:nvPr/>
        </p:nvSpPr>
        <p:spPr>
          <a:xfrm>
            <a:off x="6927486" y="4573563"/>
            <a:ext cx="32116" cy="31046"/>
          </a:xfrm>
          <a:prstGeom prst="ellipse">
            <a:avLst/>
          </a:prstGeom>
          <a:solidFill>
            <a:srgbClr val="00206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ru-RU" sz="500" dirty="0">
              <a:solidFill>
                <a:schemeClr val="bg1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 bwMode="auto">
          <a:xfrm>
            <a:off x="7004703" y="4790050"/>
            <a:ext cx="336227" cy="555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no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700" dirty="0" smtClean="0"/>
              <a:t>КС-</a:t>
            </a:r>
            <a:r>
              <a:rPr lang="ru-RU" sz="700" dirty="0"/>
              <a:t>6</a:t>
            </a:r>
            <a:endParaRPr lang="en-US" sz="700" dirty="0"/>
          </a:p>
        </p:txBody>
      </p:sp>
      <p:sp>
        <p:nvSpPr>
          <p:cNvPr id="236" name="Овал 235"/>
          <p:cNvSpPr>
            <a:spLocks noChangeAspect="1"/>
          </p:cNvSpPr>
          <p:nvPr/>
        </p:nvSpPr>
        <p:spPr>
          <a:xfrm>
            <a:off x="7096094" y="4891053"/>
            <a:ext cx="32116" cy="31046"/>
          </a:xfrm>
          <a:prstGeom prst="ellipse">
            <a:avLst/>
          </a:prstGeom>
          <a:solidFill>
            <a:srgbClr val="00206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ru-RU" sz="500" dirty="0">
              <a:solidFill>
                <a:schemeClr val="bg1"/>
              </a:solidFill>
            </a:endParaRPr>
          </a:p>
        </p:txBody>
      </p:sp>
      <p:sp>
        <p:nvSpPr>
          <p:cNvPr id="237" name="Полилиния 236"/>
          <p:cNvSpPr/>
          <p:nvPr/>
        </p:nvSpPr>
        <p:spPr>
          <a:xfrm rot="20016465">
            <a:off x="7386768" y="4954504"/>
            <a:ext cx="601314" cy="201726"/>
          </a:xfrm>
          <a:custGeom>
            <a:avLst/>
            <a:gdLst>
              <a:gd name="connsiteX0" fmla="*/ 0 w 783179"/>
              <a:gd name="connsiteY0" fmla="*/ 0 h 1607208"/>
              <a:gd name="connsiteX1" fmla="*/ 23812 w 783179"/>
              <a:gd name="connsiteY1" fmla="*/ 109537 h 1607208"/>
              <a:gd name="connsiteX2" fmla="*/ 66675 w 783179"/>
              <a:gd name="connsiteY2" fmla="*/ 338137 h 1607208"/>
              <a:gd name="connsiteX3" fmla="*/ 485775 w 783179"/>
              <a:gd name="connsiteY3" fmla="*/ 461962 h 1607208"/>
              <a:gd name="connsiteX4" fmla="*/ 581025 w 783179"/>
              <a:gd name="connsiteY4" fmla="*/ 661987 h 1607208"/>
              <a:gd name="connsiteX5" fmla="*/ 490537 w 783179"/>
              <a:gd name="connsiteY5" fmla="*/ 676275 h 1607208"/>
              <a:gd name="connsiteX6" fmla="*/ 428625 w 783179"/>
              <a:gd name="connsiteY6" fmla="*/ 900112 h 1607208"/>
              <a:gd name="connsiteX7" fmla="*/ 442912 w 783179"/>
              <a:gd name="connsiteY7" fmla="*/ 976312 h 1607208"/>
              <a:gd name="connsiteX8" fmla="*/ 733425 w 783179"/>
              <a:gd name="connsiteY8" fmla="*/ 1090612 h 1607208"/>
              <a:gd name="connsiteX9" fmla="*/ 552450 w 783179"/>
              <a:gd name="connsiteY9" fmla="*/ 1252537 h 1607208"/>
              <a:gd name="connsiteX10" fmla="*/ 623887 w 783179"/>
              <a:gd name="connsiteY10" fmla="*/ 1390650 h 1607208"/>
              <a:gd name="connsiteX11" fmla="*/ 723900 w 783179"/>
              <a:gd name="connsiteY11" fmla="*/ 1490662 h 1607208"/>
              <a:gd name="connsiteX12" fmla="*/ 776287 w 783179"/>
              <a:gd name="connsiteY12" fmla="*/ 1595437 h 1607208"/>
              <a:gd name="connsiteX13" fmla="*/ 781050 w 783179"/>
              <a:gd name="connsiteY13" fmla="*/ 1600200 h 1607208"/>
              <a:gd name="connsiteX0" fmla="*/ 0 w 776287"/>
              <a:gd name="connsiteY0" fmla="*/ 0 h 1595437"/>
              <a:gd name="connsiteX1" fmla="*/ 23812 w 776287"/>
              <a:gd name="connsiteY1" fmla="*/ 109537 h 1595437"/>
              <a:gd name="connsiteX2" fmla="*/ 66675 w 776287"/>
              <a:gd name="connsiteY2" fmla="*/ 338137 h 1595437"/>
              <a:gd name="connsiteX3" fmla="*/ 485775 w 776287"/>
              <a:gd name="connsiteY3" fmla="*/ 461962 h 1595437"/>
              <a:gd name="connsiteX4" fmla="*/ 581025 w 776287"/>
              <a:gd name="connsiteY4" fmla="*/ 661987 h 1595437"/>
              <a:gd name="connsiteX5" fmla="*/ 490537 w 776287"/>
              <a:gd name="connsiteY5" fmla="*/ 676275 h 1595437"/>
              <a:gd name="connsiteX6" fmla="*/ 428625 w 776287"/>
              <a:gd name="connsiteY6" fmla="*/ 900112 h 1595437"/>
              <a:gd name="connsiteX7" fmla="*/ 442912 w 776287"/>
              <a:gd name="connsiteY7" fmla="*/ 976312 h 1595437"/>
              <a:gd name="connsiteX8" fmla="*/ 733425 w 776287"/>
              <a:gd name="connsiteY8" fmla="*/ 1090612 h 1595437"/>
              <a:gd name="connsiteX9" fmla="*/ 552450 w 776287"/>
              <a:gd name="connsiteY9" fmla="*/ 1252537 h 1595437"/>
              <a:gd name="connsiteX10" fmla="*/ 623887 w 776287"/>
              <a:gd name="connsiteY10" fmla="*/ 1390650 h 1595437"/>
              <a:gd name="connsiteX11" fmla="*/ 723900 w 776287"/>
              <a:gd name="connsiteY11" fmla="*/ 1490662 h 1595437"/>
              <a:gd name="connsiteX12" fmla="*/ 776287 w 776287"/>
              <a:gd name="connsiteY12" fmla="*/ 1595437 h 1595437"/>
              <a:gd name="connsiteX0" fmla="*/ 0 w 776287"/>
              <a:gd name="connsiteY0" fmla="*/ 0 h 1595437"/>
              <a:gd name="connsiteX1" fmla="*/ 23812 w 776287"/>
              <a:gd name="connsiteY1" fmla="*/ 109537 h 1595437"/>
              <a:gd name="connsiteX2" fmla="*/ 66675 w 776287"/>
              <a:gd name="connsiteY2" fmla="*/ 338137 h 1595437"/>
              <a:gd name="connsiteX3" fmla="*/ 485775 w 776287"/>
              <a:gd name="connsiteY3" fmla="*/ 461962 h 1595437"/>
              <a:gd name="connsiteX4" fmla="*/ 581025 w 776287"/>
              <a:gd name="connsiteY4" fmla="*/ 661987 h 1595437"/>
              <a:gd name="connsiteX5" fmla="*/ 490537 w 776287"/>
              <a:gd name="connsiteY5" fmla="*/ 676275 h 1595437"/>
              <a:gd name="connsiteX6" fmla="*/ 428625 w 776287"/>
              <a:gd name="connsiteY6" fmla="*/ 900112 h 1595437"/>
              <a:gd name="connsiteX7" fmla="*/ 442912 w 776287"/>
              <a:gd name="connsiteY7" fmla="*/ 976312 h 1595437"/>
              <a:gd name="connsiteX8" fmla="*/ 733425 w 776287"/>
              <a:gd name="connsiteY8" fmla="*/ 1090612 h 1595437"/>
              <a:gd name="connsiteX9" fmla="*/ 552450 w 776287"/>
              <a:gd name="connsiteY9" fmla="*/ 1252537 h 1595437"/>
              <a:gd name="connsiteX10" fmla="*/ 623887 w 776287"/>
              <a:gd name="connsiteY10" fmla="*/ 1390650 h 1595437"/>
              <a:gd name="connsiteX11" fmla="*/ 776287 w 776287"/>
              <a:gd name="connsiteY11" fmla="*/ 1595437 h 1595437"/>
              <a:gd name="connsiteX0" fmla="*/ 0 w 734716"/>
              <a:gd name="connsiteY0" fmla="*/ 0 h 1390650"/>
              <a:gd name="connsiteX1" fmla="*/ 23812 w 734716"/>
              <a:gd name="connsiteY1" fmla="*/ 109537 h 1390650"/>
              <a:gd name="connsiteX2" fmla="*/ 66675 w 734716"/>
              <a:gd name="connsiteY2" fmla="*/ 338137 h 1390650"/>
              <a:gd name="connsiteX3" fmla="*/ 485775 w 734716"/>
              <a:gd name="connsiteY3" fmla="*/ 461962 h 1390650"/>
              <a:gd name="connsiteX4" fmla="*/ 581025 w 734716"/>
              <a:gd name="connsiteY4" fmla="*/ 661987 h 1390650"/>
              <a:gd name="connsiteX5" fmla="*/ 490537 w 734716"/>
              <a:gd name="connsiteY5" fmla="*/ 676275 h 1390650"/>
              <a:gd name="connsiteX6" fmla="*/ 428625 w 734716"/>
              <a:gd name="connsiteY6" fmla="*/ 900112 h 1390650"/>
              <a:gd name="connsiteX7" fmla="*/ 442912 w 734716"/>
              <a:gd name="connsiteY7" fmla="*/ 976312 h 1390650"/>
              <a:gd name="connsiteX8" fmla="*/ 733425 w 734716"/>
              <a:gd name="connsiteY8" fmla="*/ 1090612 h 1390650"/>
              <a:gd name="connsiteX9" fmla="*/ 552450 w 734716"/>
              <a:gd name="connsiteY9" fmla="*/ 1252537 h 1390650"/>
              <a:gd name="connsiteX10" fmla="*/ 623887 w 734716"/>
              <a:gd name="connsiteY10" fmla="*/ 1390650 h 1390650"/>
              <a:gd name="connsiteX0" fmla="*/ 0 w 734716"/>
              <a:gd name="connsiteY0" fmla="*/ 0 h 1252537"/>
              <a:gd name="connsiteX1" fmla="*/ 23812 w 734716"/>
              <a:gd name="connsiteY1" fmla="*/ 109537 h 1252537"/>
              <a:gd name="connsiteX2" fmla="*/ 66675 w 734716"/>
              <a:gd name="connsiteY2" fmla="*/ 338137 h 1252537"/>
              <a:gd name="connsiteX3" fmla="*/ 485775 w 734716"/>
              <a:gd name="connsiteY3" fmla="*/ 461962 h 1252537"/>
              <a:gd name="connsiteX4" fmla="*/ 581025 w 734716"/>
              <a:gd name="connsiteY4" fmla="*/ 661987 h 1252537"/>
              <a:gd name="connsiteX5" fmla="*/ 490537 w 734716"/>
              <a:gd name="connsiteY5" fmla="*/ 676275 h 1252537"/>
              <a:gd name="connsiteX6" fmla="*/ 428625 w 734716"/>
              <a:gd name="connsiteY6" fmla="*/ 900112 h 1252537"/>
              <a:gd name="connsiteX7" fmla="*/ 442912 w 734716"/>
              <a:gd name="connsiteY7" fmla="*/ 976312 h 1252537"/>
              <a:gd name="connsiteX8" fmla="*/ 733425 w 734716"/>
              <a:gd name="connsiteY8" fmla="*/ 1090612 h 1252537"/>
              <a:gd name="connsiteX9" fmla="*/ 552450 w 734716"/>
              <a:gd name="connsiteY9" fmla="*/ 1252537 h 1252537"/>
              <a:gd name="connsiteX0" fmla="*/ 0 w 733425"/>
              <a:gd name="connsiteY0" fmla="*/ 0 h 1090612"/>
              <a:gd name="connsiteX1" fmla="*/ 23812 w 733425"/>
              <a:gd name="connsiteY1" fmla="*/ 109537 h 1090612"/>
              <a:gd name="connsiteX2" fmla="*/ 66675 w 733425"/>
              <a:gd name="connsiteY2" fmla="*/ 338137 h 1090612"/>
              <a:gd name="connsiteX3" fmla="*/ 485775 w 733425"/>
              <a:gd name="connsiteY3" fmla="*/ 461962 h 1090612"/>
              <a:gd name="connsiteX4" fmla="*/ 581025 w 733425"/>
              <a:gd name="connsiteY4" fmla="*/ 661987 h 1090612"/>
              <a:gd name="connsiteX5" fmla="*/ 490537 w 733425"/>
              <a:gd name="connsiteY5" fmla="*/ 676275 h 1090612"/>
              <a:gd name="connsiteX6" fmla="*/ 428625 w 733425"/>
              <a:gd name="connsiteY6" fmla="*/ 900112 h 1090612"/>
              <a:gd name="connsiteX7" fmla="*/ 442912 w 733425"/>
              <a:gd name="connsiteY7" fmla="*/ 976312 h 1090612"/>
              <a:gd name="connsiteX8" fmla="*/ 733425 w 733425"/>
              <a:gd name="connsiteY8" fmla="*/ 1090612 h 1090612"/>
              <a:gd name="connsiteX0" fmla="*/ 0 w 581032"/>
              <a:gd name="connsiteY0" fmla="*/ 0 h 976312"/>
              <a:gd name="connsiteX1" fmla="*/ 23812 w 581032"/>
              <a:gd name="connsiteY1" fmla="*/ 109537 h 976312"/>
              <a:gd name="connsiteX2" fmla="*/ 66675 w 581032"/>
              <a:gd name="connsiteY2" fmla="*/ 338137 h 976312"/>
              <a:gd name="connsiteX3" fmla="*/ 485775 w 581032"/>
              <a:gd name="connsiteY3" fmla="*/ 461962 h 976312"/>
              <a:gd name="connsiteX4" fmla="*/ 581025 w 581032"/>
              <a:gd name="connsiteY4" fmla="*/ 661987 h 976312"/>
              <a:gd name="connsiteX5" fmla="*/ 490537 w 581032"/>
              <a:gd name="connsiteY5" fmla="*/ 676275 h 976312"/>
              <a:gd name="connsiteX6" fmla="*/ 428625 w 581032"/>
              <a:gd name="connsiteY6" fmla="*/ 900112 h 976312"/>
              <a:gd name="connsiteX7" fmla="*/ 442912 w 581032"/>
              <a:gd name="connsiteY7" fmla="*/ 976312 h 976312"/>
              <a:gd name="connsiteX0" fmla="*/ 0 w 581032"/>
              <a:gd name="connsiteY0" fmla="*/ 0 h 900112"/>
              <a:gd name="connsiteX1" fmla="*/ 23812 w 581032"/>
              <a:gd name="connsiteY1" fmla="*/ 109537 h 900112"/>
              <a:gd name="connsiteX2" fmla="*/ 66675 w 581032"/>
              <a:gd name="connsiteY2" fmla="*/ 338137 h 900112"/>
              <a:gd name="connsiteX3" fmla="*/ 485775 w 581032"/>
              <a:gd name="connsiteY3" fmla="*/ 461962 h 900112"/>
              <a:gd name="connsiteX4" fmla="*/ 581025 w 581032"/>
              <a:gd name="connsiteY4" fmla="*/ 661987 h 900112"/>
              <a:gd name="connsiteX5" fmla="*/ 490537 w 581032"/>
              <a:gd name="connsiteY5" fmla="*/ 676275 h 900112"/>
              <a:gd name="connsiteX6" fmla="*/ 428625 w 581032"/>
              <a:gd name="connsiteY6" fmla="*/ 900112 h 900112"/>
              <a:gd name="connsiteX0" fmla="*/ 0 w 581032"/>
              <a:gd name="connsiteY0" fmla="*/ 0 h 676275"/>
              <a:gd name="connsiteX1" fmla="*/ 23812 w 581032"/>
              <a:gd name="connsiteY1" fmla="*/ 109537 h 676275"/>
              <a:gd name="connsiteX2" fmla="*/ 66675 w 581032"/>
              <a:gd name="connsiteY2" fmla="*/ 338137 h 676275"/>
              <a:gd name="connsiteX3" fmla="*/ 485775 w 581032"/>
              <a:gd name="connsiteY3" fmla="*/ 461962 h 676275"/>
              <a:gd name="connsiteX4" fmla="*/ 581025 w 581032"/>
              <a:gd name="connsiteY4" fmla="*/ 661987 h 676275"/>
              <a:gd name="connsiteX5" fmla="*/ 490537 w 581032"/>
              <a:gd name="connsiteY5" fmla="*/ 676275 h 676275"/>
              <a:gd name="connsiteX0" fmla="*/ 3283 w 560503"/>
              <a:gd name="connsiteY0" fmla="*/ 0 h 566738"/>
              <a:gd name="connsiteX1" fmla="*/ 46146 w 560503"/>
              <a:gd name="connsiteY1" fmla="*/ 228600 h 566738"/>
              <a:gd name="connsiteX2" fmla="*/ 465246 w 560503"/>
              <a:gd name="connsiteY2" fmla="*/ 352425 h 566738"/>
              <a:gd name="connsiteX3" fmla="*/ 560496 w 560503"/>
              <a:gd name="connsiteY3" fmla="*/ 552450 h 566738"/>
              <a:gd name="connsiteX4" fmla="*/ 470008 w 560503"/>
              <a:gd name="connsiteY4" fmla="*/ 566738 h 566738"/>
              <a:gd name="connsiteX0" fmla="*/ 0 w 514357"/>
              <a:gd name="connsiteY0" fmla="*/ 0 h 338138"/>
              <a:gd name="connsiteX1" fmla="*/ 419100 w 514357"/>
              <a:gd name="connsiteY1" fmla="*/ 123825 h 338138"/>
              <a:gd name="connsiteX2" fmla="*/ 514350 w 514357"/>
              <a:gd name="connsiteY2" fmla="*/ 323850 h 338138"/>
              <a:gd name="connsiteX3" fmla="*/ 423862 w 514357"/>
              <a:gd name="connsiteY3" fmla="*/ 338138 h 338138"/>
              <a:gd name="connsiteX0" fmla="*/ 0 w 514350"/>
              <a:gd name="connsiteY0" fmla="*/ 0 h 323850"/>
              <a:gd name="connsiteX1" fmla="*/ 419100 w 514350"/>
              <a:gd name="connsiteY1" fmla="*/ 123825 h 323850"/>
              <a:gd name="connsiteX2" fmla="*/ 514350 w 514350"/>
              <a:gd name="connsiteY2" fmla="*/ 323850 h 323850"/>
              <a:gd name="connsiteX0" fmla="*/ 0 w 419100"/>
              <a:gd name="connsiteY0" fmla="*/ 0 h 123825"/>
              <a:gd name="connsiteX1" fmla="*/ 419100 w 419100"/>
              <a:gd name="connsiteY1" fmla="*/ 123825 h 123825"/>
              <a:gd name="connsiteX0" fmla="*/ 0 w 338138"/>
              <a:gd name="connsiteY0" fmla="*/ 36720 h 51713"/>
              <a:gd name="connsiteX1" fmla="*/ 338138 w 338138"/>
              <a:gd name="connsiteY1" fmla="*/ 12907 h 51713"/>
              <a:gd name="connsiteX0" fmla="*/ 0 w 338138"/>
              <a:gd name="connsiteY0" fmla="*/ 57598 h 57598"/>
              <a:gd name="connsiteX1" fmla="*/ 338138 w 338138"/>
              <a:gd name="connsiteY1" fmla="*/ 33785 h 57598"/>
              <a:gd name="connsiteX0" fmla="*/ 0 w 709617"/>
              <a:gd name="connsiteY0" fmla="*/ 5093 h 573273"/>
              <a:gd name="connsiteX1" fmla="*/ 709617 w 709617"/>
              <a:gd name="connsiteY1" fmla="*/ 573272 h 573273"/>
              <a:gd name="connsiteX0" fmla="*/ 0 w 709617"/>
              <a:gd name="connsiteY0" fmla="*/ 0 h 568178"/>
              <a:gd name="connsiteX1" fmla="*/ 383494 w 709617"/>
              <a:gd name="connsiteY1" fmla="*/ 77366 h 568178"/>
              <a:gd name="connsiteX2" fmla="*/ 709617 w 709617"/>
              <a:gd name="connsiteY2" fmla="*/ 568179 h 568178"/>
              <a:gd name="connsiteX0" fmla="*/ 0 w 666754"/>
              <a:gd name="connsiteY0" fmla="*/ 0 h 616179"/>
              <a:gd name="connsiteX1" fmla="*/ 340631 w 666754"/>
              <a:gd name="connsiteY1" fmla="*/ 125365 h 616179"/>
              <a:gd name="connsiteX2" fmla="*/ 666754 w 666754"/>
              <a:gd name="connsiteY2" fmla="*/ 616178 h 616179"/>
              <a:gd name="connsiteX0" fmla="*/ 0 w 1481150"/>
              <a:gd name="connsiteY0" fmla="*/ 0 h 968173"/>
              <a:gd name="connsiteX1" fmla="*/ 340631 w 1481150"/>
              <a:gd name="connsiteY1" fmla="*/ 125365 h 968173"/>
              <a:gd name="connsiteX2" fmla="*/ 1481150 w 1481150"/>
              <a:gd name="connsiteY2" fmla="*/ 968173 h 968173"/>
              <a:gd name="connsiteX0" fmla="*/ 0 w 1481150"/>
              <a:gd name="connsiteY0" fmla="*/ 0 h 968173"/>
              <a:gd name="connsiteX1" fmla="*/ 340631 w 1481150"/>
              <a:gd name="connsiteY1" fmla="*/ 125365 h 968173"/>
              <a:gd name="connsiteX2" fmla="*/ 654959 w 1481150"/>
              <a:gd name="connsiteY2" fmla="*/ 653357 h 968173"/>
              <a:gd name="connsiteX3" fmla="*/ 1481150 w 1481150"/>
              <a:gd name="connsiteY3" fmla="*/ 968173 h 968173"/>
              <a:gd name="connsiteX0" fmla="*/ 0 w 1481150"/>
              <a:gd name="connsiteY0" fmla="*/ 0 h 968173"/>
              <a:gd name="connsiteX1" fmla="*/ 340631 w 1481150"/>
              <a:gd name="connsiteY1" fmla="*/ 125365 h 968173"/>
              <a:gd name="connsiteX2" fmla="*/ 654959 w 1481150"/>
              <a:gd name="connsiteY2" fmla="*/ 653357 h 968173"/>
              <a:gd name="connsiteX3" fmla="*/ 1269328 w 1481150"/>
              <a:gd name="connsiteY3" fmla="*/ 861355 h 968173"/>
              <a:gd name="connsiteX4" fmla="*/ 1481150 w 1481150"/>
              <a:gd name="connsiteY4" fmla="*/ 968173 h 968173"/>
              <a:gd name="connsiteX0" fmla="*/ 0 w 1269328"/>
              <a:gd name="connsiteY0" fmla="*/ 0 h 861355"/>
              <a:gd name="connsiteX1" fmla="*/ 340631 w 1269328"/>
              <a:gd name="connsiteY1" fmla="*/ 125365 h 861355"/>
              <a:gd name="connsiteX2" fmla="*/ 654959 w 1269328"/>
              <a:gd name="connsiteY2" fmla="*/ 653357 h 861355"/>
              <a:gd name="connsiteX3" fmla="*/ 1269328 w 1269328"/>
              <a:gd name="connsiteY3" fmla="*/ 861355 h 861355"/>
              <a:gd name="connsiteX0" fmla="*/ 0 w 654959"/>
              <a:gd name="connsiteY0" fmla="*/ 0 h 653358"/>
              <a:gd name="connsiteX1" fmla="*/ 340631 w 654959"/>
              <a:gd name="connsiteY1" fmla="*/ 125365 h 653358"/>
              <a:gd name="connsiteX2" fmla="*/ 654959 w 654959"/>
              <a:gd name="connsiteY2" fmla="*/ 653357 h 653358"/>
              <a:gd name="connsiteX0" fmla="*/ 75871 w 445835"/>
              <a:gd name="connsiteY0" fmla="*/ 0 h 941353"/>
              <a:gd name="connsiteX1" fmla="*/ 416502 w 445835"/>
              <a:gd name="connsiteY1" fmla="*/ 125365 h 941353"/>
              <a:gd name="connsiteX2" fmla="*/ 30736 w 445835"/>
              <a:gd name="connsiteY2" fmla="*/ 941353 h 941353"/>
              <a:gd name="connsiteX0" fmla="*/ 94562 w 153861"/>
              <a:gd name="connsiteY0" fmla="*/ 0 h 941353"/>
              <a:gd name="connsiteX1" fmla="*/ 106577 w 153861"/>
              <a:gd name="connsiteY1" fmla="*/ 221364 h 941353"/>
              <a:gd name="connsiteX2" fmla="*/ 49427 w 153861"/>
              <a:gd name="connsiteY2" fmla="*/ 941353 h 941353"/>
              <a:gd name="connsiteX0" fmla="*/ 45136 w 146132"/>
              <a:gd name="connsiteY0" fmla="*/ 0 h 941353"/>
              <a:gd name="connsiteX1" fmla="*/ 57151 w 146132"/>
              <a:gd name="connsiteY1" fmla="*/ 221364 h 941353"/>
              <a:gd name="connsiteX2" fmla="*/ 1 w 146132"/>
              <a:gd name="connsiteY2" fmla="*/ 941353 h 941353"/>
              <a:gd name="connsiteX0" fmla="*/ 168048 w 177662"/>
              <a:gd name="connsiteY0" fmla="*/ 0 h 941353"/>
              <a:gd name="connsiteX1" fmla="*/ 8611 w 177662"/>
              <a:gd name="connsiteY1" fmla="*/ 853357 h 941353"/>
              <a:gd name="connsiteX2" fmla="*/ 122913 w 177662"/>
              <a:gd name="connsiteY2" fmla="*/ 941353 h 941353"/>
              <a:gd name="connsiteX0" fmla="*/ 168048 w 173709"/>
              <a:gd name="connsiteY0" fmla="*/ 0 h 885354"/>
              <a:gd name="connsiteX1" fmla="*/ 8611 w 173709"/>
              <a:gd name="connsiteY1" fmla="*/ 853357 h 885354"/>
              <a:gd name="connsiteX2" fmla="*/ 65761 w 173709"/>
              <a:gd name="connsiteY2" fmla="*/ 885354 h 885354"/>
              <a:gd name="connsiteX0" fmla="*/ 168048 w 173709"/>
              <a:gd name="connsiteY0" fmla="*/ 0 h 937195"/>
              <a:gd name="connsiteX1" fmla="*/ 8611 w 173709"/>
              <a:gd name="connsiteY1" fmla="*/ 853357 h 937195"/>
              <a:gd name="connsiteX2" fmla="*/ 65761 w 173709"/>
              <a:gd name="connsiteY2" fmla="*/ 885354 h 937195"/>
              <a:gd name="connsiteX0" fmla="*/ 168048 w 173709"/>
              <a:gd name="connsiteY0" fmla="*/ 0 h 972162"/>
              <a:gd name="connsiteX1" fmla="*/ 8611 w 173709"/>
              <a:gd name="connsiteY1" fmla="*/ 853357 h 972162"/>
              <a:gd name="connsiteX2" fmla="*/ 140771 w 173709"/>
              <a:gd name="connsiteY2" fmla="*/ 939354 h 972162"/>
              <a:gd name="connsiteX0" fmla="*/ 168048 w 173709"/>
              <a:gd name="connsiteY0" fmla="*/ 0 h 939354"/>
              <a:gd name="connsiteX1" fmla="*/ 8611 w 173709"/>
              <a:gd name="connsiteY1" fmla="*/ 853357 h 939354"/>
              <a:gd name="connsiteX2" fmla="*/ 140771 w 173709"/>
              <a:gd name="connsiteY2" fmla="*/ 939354 h 939354"/>
              <a:gd name="connsiteX0" fmla="*/ 251873 w 256256"/>
              <a:gd name="connsiteY0" fmla="*/ 0 h 949493"/>
              <a:gd name="connsiteX1" fmla="*/ 6710 w 256256"/>
              <a:gd name="connsiteY1" fmla="*/ 886355 h 949493"/>
              <a:gd name="connsiteX2" fmla="*/ 224596 w 256256"/>
              <a:gd name="connsiteY2" fmla="*/ 939354 h 949493"/>
              <a:gd name="connsiteX0" fmla="*/ 278230 w 282325"/>
              <a:gd name="connsiteY0" fmla="*/ 0 h 949493"/>
              <a:gd name="connsiteX1" fmla="*/ 6278 w 282325"/>
              <a:gd name="connsiteY1" fmla="*/ 886355 h 949493"/>
              <a:gd name="connsiteX2" fmla="*/ 250953 w 282325"/>
              <a:gd name="connsiteY2" fmla="*/ 939354 h 949493"/>
              <a:gd name="connsiteX0" fmla="*/ 278230 w 282325"/>
              <a:gd name="connsiteY0" fmla="*/ 0 h 949493"/>
              <a:gd name="connsiteX1" fmla="*/ 6278 w 282325"/>
              <a:gd name="connsiteY1" fmla="*/ 886355 h 949493"/>
              <a:gd name="connsiteX2" fmla="*/ 250953 w 282325"/>
              <a:gd name="connsiteY2" fmla="*/ 939354 h 949493"/>
              <a:gd name="connsiteX0" fmla="*/ 0 w 288839"/>
              <a:gd name="connsiteY0" fmla="*/ 0 h 562497"/>
              <a:gd name="connsiteX1" fmla="*/ 44164 w 288839"/>
              <a:gd name="connsiteY1" fmla="*/ 499359 h 562497"/>
              <a:gd name="connsiteX2" fmla="*/ 288839 w 288839"/>
              <a:gd name="connsiteY2" fmla="*/ 552358 h 562497"/>
              <a:gd name="connsiteX0" fmla="*/ 47352 w 336191"/>
              <a:gd name="connsiteY0" fmla="*/ 0 h 562497"/>
              <a:gd name="connsiteX1" fmla="*/ 91516 w 336191"/>
              <a:gd name="connsiteY1" fmla="*/ 499359 h 562497"/>
              <a:gd name="connsiteX2" fmla="*/ 336191 w 336191"/>
              <a:gd name="connsiteY2" fmla="*/ 552358 h 562497"/>
              <a:gd name="connsiteX0" fmla="*/ 44708 w 344264"/>
              <a:gd name="connsiteY0" fmla="*/ 0 h 475498"/>
              <a:gd name="connsiteX1" fmla="*/ 99589 w 344264"/>
              <a:gd name="connsiteY1" fmla="*/ 412360 h 475498"/>
              <a:gd name="connsiteX2" fmla="*/ 344264 w 344264"/>
              <a:gd name="connsiteY2" fmla="*/ 465359 h 475498"/>
              <a:gd name="connsiteX0" fmla="*/ 44708 w 99589"/>
              <a:gd name="connsiteY0" fmla="*/ 0 h 412360"/>
              <a:gd name="connsiteX1" fmla="*/ 99589 w 99589"/>
              <a:gd name="connsiteY1" fmla="*/ 412360 h 412360"/>
              <a:gd name="connsiteX0" fmla="*/ 426164 w 426164"/>
              <a:gd name="connsiteY0" fmla="*/ 0 h 468750"/>
              <a:gd name="connsiteX1" fmla="*/ 6253 w 426164"/>
              <a:gd name="connsiteY1" fmla="*/ 468750 h 468750"/>
              <a:gd name="connsiteX0" fmla="*/ 411993 w 411993"/>
              <a:gd name="connsiteY0" fmla="*/ 0 h 533196"/>
              <a:gd name="connsiteX1" fmla="*/ 6471 w 411993"/>
              <a:gd name="connsiteY1" fmla="*/ 533196 h 533196"/>
              <a:gd name="connsiteX0" fmla="*/ 415796 w 415796"/>
              <a:gd name="connsiteY0" fmla="*/ 0 h 533196"/>
              <a:gd name="connsiteX1" fmla="*/ 10274 w 415796"/>
              <a:gd name="connsiteY1" fmla="*/ 533196 h 533196"/>
              <a:gd name="connsiteX0" fmla="*/ 667875 w 667875"/>
              <a:gd name="connsiteY0" fmla="*/ 0 h 494797"/>
              <a:gd name="connsiteX1" fmla="*/ 5173 w 667875"/>
              <a:gd name="connsiteY1" fmla="*/ 494797 h 494797"/>
              <a:gd name="connsiteX0" fmla="*/ 1307935 w 1307935"/>
              <a:gd name="connsiteY0" fmla="*/ 0 h 334799"/>
              <a:gd name="connsiteX1" fmla="*/ 2284 w 1307935"/>
              <a:gd name="connsiteY1" fmla="*/ 334799 h 334799"/>
              <a:gd name="connsiteX0" fmla="*/ 781232 w 781232"/>
              <a:gd name="connsiteY0" fmla="*/ 195564 h 223096"/>
              <a:gd name="connsiteX1" fmla="*/ 4228 w 781232"/>
              <a:gd name="connsiteY1" fmla="*/ 2370 h 223096"/>
              <a:gd name="connsiteX0" fmla="*/ 823821 w 823821"/>
              <a:gd name="connsiteY0" fmla="*/ 195564 h 223096"/>
              <a:gd name="connsiteX1" fmla="*/ 3954 w 823821"/>
              <a:gd name="connsiteY1" fmla="*/ 2370 h 223096"/>
              <a:gd name="connsiteX0" fmla="*/ 882437 w 882437"/>
              <a:gd name="connsiteY0" fmla="*/ 219421 h 245520"/>
              <a:gd name="connsiteX1" fmla="*/ 3632 w 882437"/>
              <a:gd name="connsiteY1" fmla="*/ 2228 h 245520"/>
              <a:gd name="connsiteX0" fmla="*/ 882574 w 882574"/>
              <a:gd name="connsiteY0" fmla="*/ 220356 h 220489"/>
              <a:gd name="connsiteX1" fmla="*/ 3769 w 882574"/>
              <a:gd name="connsiteY1" fmla="*/ 3163 h 220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2574" h="220489">
                <a:moveTo>
                  <a:pt x="882574" y="220356"/>
                </a:moveTo>
                <a:cubicBezTo>
                  <a:pt x="594744" y="227191"/>
                  <a:pt x="-55289" y="-31288"/>
                  <a:pt x="3769" y="3163"/>
                </a:cubicBezTo>
              </a:path>
            </a:pathLst>
          </a:custGeom>
          <a:noFill/>
          <a:ln w="38100">
            <a:solidFill>
              <a:srgbClr val="92D05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TextBox 155"/>
          <p:cNvSpPr txBox="1"/>
          <p:nvPr/>
        </p:nvSpPr>
        <p:spPr bwMode="auto">
          <a:xfrm>
            <a:off x="7152419" y="4895546"/>
            <a:ext cx="336227" cy="555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no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700" dirty="0" smtClean="0"/>
              <a:t>КС-</a:t>
            </a:r>
            <a:r>
              <a:rPr lang="en-US" sz="700" dirty="0"/>
              <a:t>7</a:t>
            </a:r>
          </a:p>
        </p:txBody>
      </p:sp>
      <p:sp>
        <p:nvSpPr>
          <p:cNvPr id="158" name="Овал 157"/>
          <p:cNvSpPr>
            <a:spLocks noChangeAspect="1"/>
          </p:cNvSpPr>
          <p:nvPr/>
        </p:nvSpPr>
        <p:spPr>
          <a:xfrm>
            <a:off x="7243810" y="4996549"/>
            <a:ext cx="32116" cy="31046"/>
          </a:xfrm>
          <a:prstGeom prst="ellipse">
            <a:avLst/>
          </a:prstGeom>
          <a:solidFill>
            <a:srgbClr val="00206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ru-RU" sz="500" dirty="0">
              <a:solidFill>
                <a:schemeClr val="bg1"/>
              </a:solidFill>
            </a:endParaRPr>
          </a:p>
        </p:txBody>
      </p:sp>
      <p:sp>
        <p:nvSpPr>
          <p:cNvPr id="205" name="Овал 204"/>
          <p:cNvSpPr/>
          <p:nvPr/>
        </p:nvSpPr>
        <p:spPr bwMode="auto">
          <a:xfrm>
            <a:off x="7295285" y="5050031"/>
            <a:ext cx="94912" cy="99601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bg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59" name="TextBox 158"/>
          <p:cNvSpPr txBox="1"/>
          <p:nvPr/>
        </p:nvSpPr>
        <p:spPr bwMode="auto">
          <a:xfrm>
            <a:off x="7438044" y="4972067"/>
            <a:ext cx="336227" cy="555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no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700" dirty="0" smtClean="0"/>
              <a:t>КС-</a:t>
            </a:r>
            <a:r>
              <a:rPr lang="en-US" sz="700" dirty="0" smtClean="0"/>
              <a:t>7</a:t>
            </a:r>
            <a:r>
              <a:rPr lang="ru-RU" sz="700" dirty="0" smtClean="0"/>
              <a:t>а</a:t>
            </a:r>
            <a:endParaRPr lang="en-US" sz="700" dirty="0"/>
          </a:p>
        </p:txBody>
      </p:sp>
      <p:sp>
        <p:nvSpPr>
          <p:cNvPr id="160" name="Овал 159"/>
          <p:cNvSpPr>
            <a:spLocks noChangeAspect="1"/>
          </p:cNvSpPr>
          <p:nvPr/>
        </p:nvSpPr>
        <p:spPr>
          <a:xfrm>
            <a:off x="7529435" y="5073070"/>
            <a:ext cx="32116" cy="31046"/>
          </a:xfrm>
          <a:prstGeom prst="ellipse">
            <a:avLst/>
          </a:prstGeom>
          <a:solidFill>
            <a:srgbClr val="00206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ru-RU" sz="500" dirty="0">
              <a:solidFill>
                <a:schemeClr val="bg1"/>
              </a:solidFill>
            </a:endParaRPr>
          </a:p>
        </p:txBody>
      </p:sp>
      <p:sp>
        <p:nvSpPr>
          <p:cNvPr id="161" name="Полилиния 160"/>
          <p:cNvSpPr/>
          <p:nvPr/>
        </p:nvSpPr>
        <p:spPr>
          <a:xfrm rot="19596153">
            <a:off x="8376650" y="4298267"/>
            <a:ext cx="87462" cy="56507"/>
          </a:xfrm>
          <a:custGeom>
            <a:avLst/>
            <a:gdLst>
              <a:gd name="connsiteX0" fmla="*/ 0 w 2005541"/>
              <a:gd name="connsiteY0" fmla="*/ 4637 h 1928687"/>
              <a:gd name="connsiteX1" fmla="*/ 295275 w 2005541"/>
              <a:gd name="connsiteY1" fmla="*/ 33212 h 1928687"/>
              <a:gd name="connsiteX2" fmla="*/ 495300 w 2005541"/>
              <a:gd name="connsiteY2" fmla="*/ 252287 h 1928687"/>
              <a:gd name="connsiteX3" fmla="*/ 876300 w 2005541"/>
              <a:gd name="connsiteY3" fmla="*/ 557087 h 1928687"/>
              <a:gd name="connsiteX4" fmla="*/ 1038225 w 2005541"/>
              <a:gd name="connsiteY4" fmla="*/ 585662 h 1928687"/>
              <a:gd name="connsiteX5" fmla="*/ 1428750 w 2005541"/>
              <a:gd name="connsiteY5" fmla="*/ 861887 h 1928687"/>
              <a:gd name="connsiteX6" fmla="*/ 1781175 w 2005541"/>
              <a:gd name="connsiteY6" fmla="*/ 1280987 h 1928687"/>
              <a:gd name="connsiteX7" fmla="*/ 1990725 w 2005541"/>
              <a:gd name="connsiteY7" fmla="*/ 1814387 h 1928687"/>
              <a:gd name="connsiteX8" fmla="*/ 1971675 w 2005541"/>
              <a:gd name="connsiteY8" fmla="*/ 1928687 h 1928687"/>
              <a:gd name="connsiteX0" fmla="*/ 0 w 2401682"/>
              <a:gd name="connsiteY0" fmla="*/ 4637 h 4071812"/>
              <a:gd name="connsiteX1" fmla="*/ 295275 w 2401682"/>
              <a:gd name="connsiteY1" fmla="*/ 33212 h 4071812"/>
              <a:gd name="connsiteX2" fmla="*/ 495300 w 2401682"/>
              <a:gd name="connsiteY2" fmla="*/ 252287 h 4071812"/>
              <a:gd name="connsiteX3" fmla="*/ 876300 w 2401682"/>
              <a:gd name="connsiteY3" fmla="*/ 557087 h 4071812"/>
              <a:gd name="connsiteX4" fmla="*/ 1038225 w 2401682"/>
              <a:gd name="connsiteY4" fmla="*/ 585662 h 4071812"/>
              <a:gd name="connsiteX5" fmla="*/ 1428750 w 2401682"/>
              <a:gd name="connsiteY5" fmla="*/ 861887 h 4071812"/>
              <a:gd name="connsiteX6" fmla="*/ 1781175 w 2401682"/>
              <a:gd name="connsiteY6" fmla="*/ 1280987 h 4071812"/>
              <a:gd name="connsiteX7" fmla="*/ 1990725 w 2401682"/>
              <a:gd name="connsiteY7" fmla="*/ 1814387 h 4071812"/>
              <a:gd name="connsiteX8" fmla="*/ 2400300 w 2401682"/>
              <a:gd name="connsiteY8" fmla="*/ 4071812 h 4071812"/>
              <a:gd name="connsiteX0" fmla="*/ 0 w 2410163"/>
              <a:gd name="connsiteY0" fmla="*/ 4637 h 4071812"/>
              <a:gd name="connsiteX1" fmla="*/ 295275 w 2410163"/>
              <a:gd name="connsiteY1" fmla="*/ 33212 h 4071812"/>
              <a:gd name="connsiteX2" fmla="*/ 495300 w 2410163"/>
              <a:gd name="connsiteY2" fmla="*/ 252287 h 4071812"/>
              <a:gd name="connsiteX3" fmla="*/ 876300 w 2410163"/>
              <a:gd name="connsiteY3" fmla="*/ 557087 h 4071812"/>
              <a:gd name="connsiteX4" fmla="*/ 1038225 w 2410163"/>
              <a:gd name="connsiteY4" fmla="*/ 585662 h 4071812"/>
              <a:gd name="connsiteX5" fmla="*/ 1428750 w 2410163"/>
              <a:gd name="connsiteY5" fmla="*/ 861887 h 4071812"/>
              <a:gd name="connsiteX6" fmla="*/ 1781175 w 2410163"/>
              <a:gd name="connsiteY6" fmla="*/ 1280987 h 4071812"/>
              <a:gd name="connsiteX7" fmla="*/ 1990725 w 2410163"/>
              <a:gd name="connsiteY7" fmla="*/ 1814387 h 4071812"/>
              <a:gd name="connsiteX8" fmla="*/ 2371724 w 2410163"/>
              <a:gd name="connsiteY8" fmla="*/ 3814636 h 4071812"/>
              <a:gd name="connsiteX9" fmla="*/ 2400300 w 2410163"/>
              <a:gd name="connsiteY9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14549 w 2400300"/>
              <a:gd name="connsiteY8" fmla="*/ 3738436 h 4071812"/>
              <a:gd name="connsiteX9" fmla="*/ 2400300 w 2400300"/>
              <a:gd name="connsiteY9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095499 w 2400300"/>
              <a:gd name="connsiteY8" fmla="*/ 351936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209799 w 2400300"/>
              <a:gd name="connsiteY8" fmla="*/ 361461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209799 w 2400300"/>
              <a:gd name="connsiteY8" fmla="*/ 361461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209799 w 2400300"/>
              <a:gd name="connsiteY8" fmla="*/ 361461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90749 w 2400300"/>
              <a:gd name="connsiteY8" fmla="*/ 3328861 h 4071812"/>
              <a:gd name="connsiteX9" fmla="*/ 2209799 w 2400300"/>
              <a:gd name="connsiteY9" fmla="*/ 3614611 h 4071812"/>
              <a:gd name="connsiteX10" fmla="*/ 2114549 w 2400300"/>
              <a:gd name="connsiteY10" fmla="*/ 3738436 h 4071812"/>
              <a:gd name="connsiteX11" fmla="*/ 2400300 w 2400300"/>
              <a:gd name="connsiteY11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85949 w 2400300"/>
              <a:gd name="connsiteY8" fmla="*/ 3205036 h 4071812"/>
              <a:gd name="connsiteX9" fmla="*/ 2209799 w 2400300"/>
              <a:gd name="connsiteY9" fmla="*/ 3614611 h 4071812"/>
              <a:gd name="connsiteX10" fmla="*/ 2114549 w 2400300"/>
              <a:gd name="connsiteY10" fmla="*/ 3738436 h 4071812"/>
              <a:gd name="connsiteX11" fmla="*/ 2400300 w 2400300"/>
              <a:gd name="connsiteY11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85949 w 2400300"/>
              <a:gd name="connsiteY8" fmla="*/ 3205036 h 4071812"/>
              <a:gd name="connsiteX9" fmla="*/ 2209799 w 2400300"/>
              <a:gd name="connsiteY9" fmla="*/ 3614611 h 4071812"/>
              <a:gd name="connsiteX10" fmla="*/ 2114549 w 2400300"/>
              <a:gd name="connsiteY10" fmla="*/ 3738436 h 4071812"/>
              <a:gd name="connsiteX11" fmla="*/ 2400300 w 2400300"/>
              <a:gd name="connsiteY11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76424 w 2400300"/>
              <a:gd name="connsiteY8" fmla="*/ 2909761 h 4071812"/>
              <a:gd name="connsiteX9" fmla="*/ 1885949 w 2400300"/>
              <a:gd name="connsiteY9" fmla="*/ 3205036 h 4071812"/>
              <a:gd name="connsiteX10" fmla="*/ 2209799 w 2400300"/>
              <a:gd name="connsiteY10" fmla="*/ 3614611 h 4071812"/>
              <a:gd name="connsiteX11" fmla="*/ 2114549 w 2400300"/>
              <a:gd name="connsiteY11" fmla="*/ 3738436 h 4071812"/>
              <a:gd name="connsiteX12" fmla="*/ 2400300 w 2400300"/>
              <a:gd name="connsiteY12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85949 w 2400300"/>
              <a:gd name="connsiteY9" fmla="*/ 3205036 h 4071812"/>
              <a:gd name="connsiteX10" fmla="*/ 2209799 w 2400300"/>
              <a:gd name="connsiteY10" fmla="*/ 3614611 h 4071812"/>
              <a:gd name="connsiteX11" fmla="*/ 2114549 w 2400300"/>
              <a:gd name="connsiteY11" fmla="*/ 3738436 h 4071812"/>
              <a:gd name="connsiteX12" fmla="*/ 2400300 w 2400300"/>
              <a:gd name="connsiteY12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09749 w 2400300"/>
              <a:gd name="connsiteY9" fmla="*/ 2881186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09749 w 2400300"/>
              <a:gd name="connsiteY9" fmla="*/ 2881186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09749 w 2400300"/>
              <a:gd name="connsiteY9" fmla="*/ 2881186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638299 w 2400300"/>
              <a:gd name="connsiteY9" fmla="*/ 2604961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47849 w 2400300"/>
              <a:gd name="connsiteY8" fmla="*/ 2262061 h 4071812"/>
              <a:gd name="connsiteX9" fmla="*/ 1771649 w 2400300"/>
              <a:gd name="connsiteY9" fmla="*/ 2519236 h 4071812"/>
              <a:gd name="connsiteX10" fmla="*/ 1638299 w 2400300"/>
              <a:gd name="connsiteY10" fmla="*/ 2604961 h 4071812"/>
              <a:gd name="connsiteX11" fmla="*/ 1885949 w 2400300"/>
              <a:gd name="connsiteY11" fmla="*/ 3205036 h 4071812"/>
              <a:gd name="connsiteX12" fmla="*/ 2209799 w 2400300"/>
              <a:gd name="connsiteY12" fmla="*/ 3614611 h 4071812"/>
              <a:gd name="connsiteX13" fmla="*/ 2114549 w 2400300"/>
              <a:gd name="connsiteY13" fmla="*/ 3738436 h 4071812"/>
              <a:gd name="connsiteX14" fmla="*/ 2400300 w 2400300"/>
              <a:gd name="connsiteY14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33599 w 2400300"/>
              <a:gd name="connsiteY8" fmla="*/ 2243011 h 4071812"/>
              <a:gd name="connsiteX9" fmla="*/ 1771649 w 2400300"/>
              <a:gd name="connsiteY9" fmla="*/ 2519236 h 4071812"/>
              <a:gd name="connsiteX10" fmla="*/ 1638299 w 2400300"/>
              <a:gd name="connsiteY10" fmla="*/ 2604961 h 4071812"/>
              <a:gd name="connsiteX11" fmla="*/ 1885949 w 2400300"/>
              <a:gd name="connsiteY11" fmla="*/ 3205036 h 4071812"/>
              <a:gd name="connsiteX12" fmla="*/ 2209799 w 2400300"/>
              <a:gd name="connsiteY12" fmla="*/ 3614611 h 4071812"/>
              <a:gd name="connsiteX13" fmla="*/ 2114549 w 2400300"/>
              <a:gd name="connsiteY13" fmla="*/ 3738436 h 4071812"/>
              <a:gd name="connsiteX14" fmla="*/ 2400300 w 2400300"/>
              <a:gd name="connsiteY14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33599 w 2400300"/>
              <a:gd name="connsiteY8" fmla="*/ 2243011 h 4071812"/>
              <a:gd name="connsiteX9" fmla="*/ 1962149 w 2400300"/>
              <a:gd name="connsiteY9" fmla="*/ 2395411 h 4071812"/>
              <a:gd name="connsiteX10" fmla="*/ 1771649 w 2400300"/>
              <a:gd name="connsiteY10" fmla="*/ 2519236 h 4071812"/>
              <a:gd name="connsiteX11" fmla="*/ 1638299 w 2400300"/>
              <a:gd name="connsiteY11" fmla="*/ 2604961 h 4071812"/>
              <a:gd name="connsiteX12" fmla="*/ 1885949 w 2400300"/>
              <a:gd name="connsiteY12" fmla="*/ 3205036 h 4071812"/>
              <a:gd name="connsiteX13" fmla="*/ 2209799 w 2400300"/>
              <a:gd name="connsiteY13" fmla="*/ 3614611 h 4071812"/>
              <a:gd name="connsiteX14" fmla="*/ 2114549 w 2400300"/>
              <a:gd name="connsiteY14" fmla="*/ 3738436 h 4071812"/>
              <a:gd name="connsiteX15" fmla="*/ 2400300 w 2400300"/>
              <a:gd name="connsiteY15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33599 w 2400300"/>
              <a:gd name="connsiteY8" fmla="*/ 2243011 h 4071812"/>
              <a:gd name="connsiteX9" fmla="*/ 2114549 w 2400300"/>
              <a:gd name="connsiteY9" fmla="*/ 2328736 h 4071812"/>
              <a:gd name="connsiteX10" fmla="*/ 1771649 w 2400300"/>
              <a:gd name="connsiteY10" fmla="*/ 2519236 h 4071812"/>
              <a:gd name="connsiteX11" fmla="*/ 1638299 w 2400300"/>
              <a:gd name="connsiteY11" fmla="*/ 2604961 h 4071812"/>
              <a:gd name="connsiteX12" fmla="*/ 1885949 w 2400300"/>
              <a:gd name="connsiteY12" fmla="*/ 3205036 h 4071812"/>
              <a:gd name="connsiteX13" fmla="*/ 2209799 w 2400300"/>
              <a:gd name="connsiteY13" fmla="*/ 3614611 h 4071812"/>
              <a:gd name="connsiteX14" fmla="*/ 2114549 w 2400300"/>
              <a:gd name="connsiteY14" fmla="*/ 3738436 h 4071812"/>
              <a:gd name="connsiteX15" fmla="*/ 2400300 w 2400300"/>
              <a:gd name="connsiteY15" fmla="*/ 4071812 h 4071812"/>
              <a:gd name="connsiteX0" fmla="*/ 0 w 2400300"/>
              <a:gd name="connsiteY0" fmla="*/ 0 h 4067175"/>
              <a:gd name="connsiteX1" fmla="*/ 295275 w 2400300"/>
              <a:gd name="connsiteY1" fmla="*/ 28575 h 4067175"/>
              <a:gd name="connsiteX2" fmla="*/ 495300 w 2400300"/>
              <a:gd name="connsiteY2" fmla="*/ 247650 h 4067175"/>
              <a:gd name="connsiteX3" fmla="*/ 876300 w 2400300"/>
              <a:gd name="connsiteY3" fmla="*/ 552450 h 4067175"/>
              <a:gd name="connsiteX4" fmla="*/ 1038225 w 2400300"/>
              <a:gd name="connsiteY4" fmla="*/ 581025 h 4067175"/>
              <a:gd name="connsiteX5" fmla="*/ 1428750 w 2400300"/>
              <a:gd name="connsiteY5" fmla="*/ 857250 h 4067175"/>
              <a:gd name="connsiteX6" fmla="*/ 1781175 w 2400300"/>
              <a:gd name="connsiteY6" fmla="*/ 1276350 h 4067175"/>
              <a:gd name="connsiteX7" fmla="*/ 1990725 w 2400300"/>
              <a:gd name="connsiteY7" fmla="*/ 1809750 h 4067175"/>
              <a:gd name="connsiteX8" fmla="*/ 2133599 w 2400300"/>
              <a:gd name="connsiteY8" fmla="*/ 2238374 h 4067175"/>
              <a:gd name="connsiteX9" fmla="*/ 2114549 w 2400300"/>
              <a:gd name="connsiteY9" fmla="*/ 2324099 h 4067175"/>
              <a:gd name="connsiteX10" fmla="*/ 1771649 w 2400300"/>
              <a:gd name="connsiteY10" fmla="*/ 2514599 h 4067175"/>
              <a:gd name="connsiteX11" fmla="*/ 1638299 w 2400300"/>
              <a:gd name="connsiteY11" fmla="*/ 2600324 h 4067175"/>
              <a:gd name="connsiteX12" fmla="*/ 1885949 w 2400300"/>
              <a:gd name="connsiteY12" fmla="*/ 3200399 h 4067175"/>
              <a:gd name="connsiteX13" fmla="*/ 2209799 w 2400300"/>
              <a:gd name="connsiteY13" fmla="*/ 3609974 h 4067175"/>
              <a:gd name="connsiteX14" fmla="*/ 2114549 w 2400300"/>
              <a:gd name="connsiteY14" fmla="*/ 3733799 h 4067175"/>
              <a:gd name="connsiteX15" fmla="*/ 2400300 w 2400300"/>
              <a:gd name="connsiteY15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95275 w 2400300"/>
              <a:gd name="connsiteY2" fmla="*/ 28575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295275 w 2400300"/>
              <a:gd name="connsiteY3" fmla="*/ 28575 h 4067175"/>
              <a:gd name="connsiteX4" fmla="*/ 495300 w 2400300"/>
              <a:gd name="connsiteY4" fmla="*/ 247650 h 4067175"/>
              <a:gd name="connsiteX5" fmla="*/ 876300 w 2400300"/>
              <a:gd name="connsiteY5" fmla="*/ 552450 h 4067175"/>
              <a:gd name="connsiteX6" fmla="*/ 1038225 w 2400300"/>
              <a:gd name="connsiteY6" fmla="*/ 581025 h 4067175"/>
              <a:gd name="connsiteX7" fmla="*/ 1428750 w 2400300"/>
              <a:gd name="connsiteY7" fmla="*/ 857250 h 4067175"/>
              <a:gd name="connsiteX8" fmla="*/ 1781175 w 2400300"/>
              <a:gd name="connsiteY8" fmla="*/ 1276350 h 4067175"/>
              <a:gd name="connsiteX9" fmla="*/ 1990725 w 2400300"/>
              <a:gd name="connsiteY9" fmla="*/ 1809750 h 4067175"/>
              <a:gd name="connsiteX10" fmla="*/ 2133599 w 2400300"/>
              <a:gd name="connsiteY10" fmla="*/ 2238374 h 4067175"/>
              <a:gd name="connsiteX11" fmla="*/ 2114549 w 2400300"/>
              <a:gd name="connsiteY11" fmla="*/ 2324099 h 4067175"/>
              <a:gd name="connsiteX12" fmla="*/ 1771649 w 2400300"/>
              <a:gd name="connsiteY12" fmla="*/ 2514599 h 4067175"/>
              <a:gd name="connsiteX13" fmla="*/ 1638299 w 2400300"/>
              <a:gd name="connsiteY13" fmla="*/ 2600324 h 4067175"/>
              <a:gd name="connsiteX14" fmla="*/ 1885949 w 2400300"/>
              <a:gd name="connsiteY14" fmla="*/ 3200399 h 4067175"/>
              <a:gd name="connsiteX15" fmla="*/ 2209799 w 2400300"/>
              <a:gd name="connsiteY15" fmla="*/ 3609974 h 4067175"/>
              <a:gd name="connsiteX16" fmla="*/ 2114549 w 2400300"/>
              <a:gd name="connsiteY16" fmla="*/ 3733799 h 4067175"/>
              <a:gd name="connsiteX17" fmla="*/ 2400300 w 2400300"/>
              <a:gd name="connsiteY17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295275 w 2400300"/>
              <a:gd name="connsiteY3" fmla="*/ 28575 h 4067175"/>
              <a:gd name="connsiteX4" fmla="*/ 495300 w 2400300"/>
              <a:gd name="connsiteY4" fmla="*/ 247650 h 4067175"/>
              <a:gd name="connsiteX5" fmla="*/ 876300 w 2400300"/>
              <a:gd name="connsiteY5" fmla="*/ 552450 h 4067175"/>
              <a:gd name="connsiteX6" fmla="*/ 1038225 w 2400300"/>
              <a:gd name="connsiteY6" fmla="*/ 581025 h 4067175"/>
              <a:gd name="connsiteX7" fmla="*/ 1428750 w 2400300"/>
              <a:gd name="connsiteY7" fmla="*/ 857250 h 4067175"/>
              <a:gd name="connsiteX8" fmla="*/ 1781175 w 2400300"/>
              <a:gd name="connsiteY8" fmla="*/ 1276350 h 4067175"/>
              <a:gd name="connsiteX9" fmla="*/ 1990725 w 2400300"/>
              <a:gd name="connsiteY9" fmla="*/ 1809750 h 4067175"/>
              <a:gd name="connsiteX10" fmla="*/ 2133599 w 2400300"/>
              <a:gd name="connsiteY10" fmla="*/ 2238374 h 4067175"/>
              <a:gd name="connsiteX11" fmla="*/ 2114549 w 2400300"/>
              <a:gd name="connsiteY11" fmla="*/ 2324099 h 4067175"/>
              <a:gd name="connsiteX12" fmla="*/ 1771649 w 2400300"/>
              <a:gd name="connsiteY12" fmla="*/ 2514599 h 4067175"/>
              <a:gd name="connsiteX13" fmla="*/ 1638299 w 2400300"/>
              <a:gd name="connsiteY13" fmla="*/ 2600324 h 4067175"/>
              <a:gd name="connsiteX14" fmla="*/ 1885949 w 2400300"/>
              <a:gd name="connsiteY14" fmla="*/ 3200399 h 4067175"/>
              <a:gd name="connsiteX15" fmla="*/ 2209799 w 2400300"/>
              <a:gd name="connsiteY15" fmla="*/ 3609974 h 4067175"/>
              <a:gd name="connsiteX16" fmla="*/ 2114549 w 2400300"/>
              <a:gd name="connsiteY16" fmla="*/ 3733799 h 4067175"/>
              <a:gd name="connsiteX17" fmla="*/ 2400300 w 2400300"/>
              <a:gd name="connsiteY17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390776"/>
              <a:gd name="connsiteY0" fmla="*/ 4762 h 4043363"/>
              <a:gd name="connsiteX1" fmla="*/ 223838 w 2390776"/>
              <a:gd name="connsiteY1" fmla="*/ 0 h 4043363"/>
              <a:gd name="connsiteX2" fmla="*/ 485776 w 2390776"/>
              <a:gd name="connsiteY2" fmla="*/ 223838 h 4043363"/>
              <a:gd name="connsiteX3" fmla="*/ 866776 w 2390776"/>
              <a:gd name="connsiteY3" fmla="*/ 528638 h 4043363"/>
              <a:gd name="connsiteX4" fmla="*/ 1028701 w 2390776"/>
              <a:gd name="connsiteY4" fmla="*/ 557213 h 4043363"/>
              <a:gd name="connsiteX5" fmla="*/ 1419226 w 2390776"/>
              <a:gd name="connsiteY5" fmla="*/ 833438 h 4043363"/>
              <a:gd name="connsiteX6" fmla="*/ 1771651 w 2390776"/>
              <a:gd name="connsiteY6" fmla="*/ 1252538 h 4043363"/>
              <a:gd name="connsiteX7" fmla="*/ 1981201 w 2390776"/>
              <a:gd name="connsiteY7" fmla="*/ 1785938 h 4043363"/>
              <a:gd name="connsiteX8" fmla="*/ 2124075 w 2390776"/>
              <a:gd name="connsiteY8" fmla="*/ 2214562 h 4043363"/>
              <a:gd name="connsiteX9" fmla="*/ 2105025 w 2390776"/>
              <a:gd name="connsiteY9" fmla="*/ 2300287 h 4043363"/>
              <a:gd name="connsiteX10" fmla="*/ 1762125 w 2390776"/>
              <a:gd name="connsiteY10" fmla="*/ 2490787 h 4043363"/>
              <a:gd name="connsiteX11" fmla="*/ 1628775 w 2390776"/>
              <a:gd name="connsiteY11" fmla="*/ 2576512 h 4043363"/>
              <a:gd name="connsiteX12" fmla="*/ 1876425 w 2390776"/>
              <a:gd name="connsiteY12" fmla="*/ 3176587 h 4043363"/>
              <a:gd name="connsiteX13" fmla="*/ 2200275 w 2390776"/>
              <a:gd name="connsiteY13" fmla="*/ 3586162 h 4043363"/>
              <a:gd name="connsiteX14" fmla="*/ 2105025 w 2390776"/>
              <a:gd name="connsiteY14" fmla="*/ 3709987 h 4043363"/>
              <a:gd name="connsiteX15" fmla="*/ 2390776 w 2390776"/>
              <a:gd name="connsiteY15" fmla="*/ 4043363 h 4043363"/>
              <a:gd name="connsiteX0" fmla="*/ 0 w 2390776"/>
              <a:gd name="connsiteY0" fmla="*/ 4762 h 4043363"/>
              <a:gd name="connsiteX1" fmla="*/ 223838 w 2390776"/>
              <a:gd name="connsiteY1" fmla="*/ 0 h 4043363"/>
              <a:gd name="connsiteX2" fmla="*/ 485776 w 2390776"/>
              <a:gd name="connsiteY2" fmla="*/ 223838 h 4043363"/>
              <a:gd name="connsiteX3" fmla="*/ 866776 w 2390776"/>
              <a:gd name="connsiteY3" fmla="*/ 528638 h 4043363"/>
              <a:gd name="connsiteX4" fmla="*/ 1028701 w 2390776"/>
              <a:gd name="connsiteY4" fmla="*/ 557213 h 4043363"/>
              <a:gd name="connsiteX5" fmla="*/ 1419226 w 2390776"/>
              <a:gd name="connsiteY5" fmla="*/ 833438 h 4043363"/>
              <a:gd name="connsiteX6" fmla="*/ 1771651 w 2390776"/>
              <a:gd name="connsiteY6" fmla="*/ 1252538 h 4043363"/>
              <a:gd name="connsiteX7" fmla="*/ 1981201 w 2390776"/>
              <a:gd name="connsiteY7" fmla="*/ 1785938 h 4043363"/>
              <a:gd name="connsiteX8" fmla="*/ 2124075 w 2390776"/>
              <a:gd name="connsiteY8" fmla="*/ 2214562 h 4043363"/>
              <a:gd name="connsiteX9" fmla="*/ 2105025 w 2390776"/>
              <a:gd name="connsiteY9" fmla="*/ 2300287 h 4043363"/>
              <a:gd name="connsiteX10" fmla="*/ 1762125 w 2390776"/>
              <a:gd name="connsiteY10" fmla="*/ 2490787 h 4043363"/>
              <a:gd name="connsiteX11" fmla="*/ 1628775 w 2390776"/>
              <a:gd name="connsiteY11" fmla="*/ 2576512 h 4043363"/>
              <a:gd name="connsiteX12" fmla="*/ 1876425 w 2390776"/>
              <a:gd name="connsiteY12" fmla="*/ 3176587 h 4043363"/>
              <a:gd name="connsiteX13" fmla="*/ 2200275 w 2390776"/>
              <a:gd name="connsiteY13" fmla="*/ 3586162 h 4043363"/>
              <a:gd name="connsiteX14" fmla="*/ 2105025 w 2390776"/>
              <a:gd name="connsiteY14" fmla="*/ 3709987 h 4043363"/>
              <a:gd name="connsiteX15" fmla="*/ 2390776 w 2390776"/>
              <a:gd name="connsiteY15" fmla="*/ 4043363 h 4043363"/>
              <a:gd name="connsiteX0" fmla="*/ 0 w 2390776"/>
              <a:gd name="connsiteY0" fmla="*/ 20156 h 4058757"/>
              <a:gd name="connsiteX1" fmla="*/ 223838 w 2390776"/>
              <a:gd name="connsiteY1" fmla="*/ 15394 h 4058757"/>
              <a:gd name="connsiteX2" fmla="*/ 442913 w 2390776"/>
              <a:gd name="connsiteY2" fmla="*/ 239232 h 4058757"/>
              <a:gd name="connsiteX3" fmla="*/ 866776 w 2390776"/>
              <a:gd name="connsiteY3" fmla="*/ 544032 h 4058757"/>
              <a:gd name="connsiteX4" fmla="*/ 1028701 w 2390776"/>
              <a:gd name="connsiteY4" fmla="*/ 572607 h 4058757"/>
              <a:gd name="connsiteX5" fmla="*/ 1419226 w 2390776"/>
              <a:gd name="connsiteY5" fmla="*/ 848832 h 4058757"/>
              <a:gd name="connsiteX6" fmla="*/ 1771651 w 2390776"/>
              <a:gd name="connsiteY6" fmla="*/ 1267932 h 4058757"/>
              <a:gd name="connsiteX7" fmla="*/ 1981201 w 2390776"/>
              <a:gd name="connsiteY7" fmla="*/ 1801332 h 4058757"/>
              <a:gd name="connsiteX8" fmla="*/ 2124075 w 2390776"/>
              <a:gd name="connsiteY8" fmla="*/ 2229956 h 4058757"/>
              <a:gd name="connsiteX9" fmla="*/ 2105025 w 2390776"/>
              <a:gd name="connsiteY9" fmla="*/ 2315681 h 4058757"/>
              <a:gd name="connsiteX10" fmla="*/ 1762125 w 2390776"/>
              <a:gd name="connsiteY10" fmla="*/ 2506181 h 4058757"/>
              <a:gd name="connsiteX11" fmla="*/ 1628775 w 2390776"/>
              <a:gd name="connsiteY11" fmla="*/ 2591906 h 4058757"/>
              <a:gd name="connsiteX12" fmla="*/ 1876425 w 2390776"/>
              <a:gd name="connsiteY12" fmla="*/ 3191981 h 4058757"/>
              <a:gd name="connsiteX13" fmla="*/ 2200275 w 2390776"/>
              <a:gd name="connsiteY13" fmla="*/ 3601556 h 4058757"/>
              <a:gd name="connsiteX14" fmla="*/ 2105025 w 2390776"/>
              <a:gd name="connsiteY14" fmla="*/ 3725381 h 4058757"/>
              <a:gd name="connsiteX15" fmla="*/ 2390776 w 2390776"/>
              <a:gd name="connsiteY15" fmla="*/ 4058757 h 4058757"/>
              <a:gd name="connsiteX0" fmla="*/ 0 w 2390776"/>
              <a:gd name="connsiteY0" fmla="*/ 13209 h 4051810"/>
              <a:gd name="connsiteX1" fmla="*/ 271463 w 2390776"/>
              <a:gd name="connsiteY1" fmla="*/ 17972 h 4051810"/>
              <a:gd name="connsiteX2" fmla="*/ 442913 w 2390776"/>
              <a:gd name="connsiteY2" fmla="*/ 232285 h 4051810"/>
              <a:gd name="connsiteX3" fmla="*/ 866776 w 2390776"/>
              <a:gd name="connsiteY3" fmla="*/ 537085 h 4051810"/>
              <a:gd name="connsiteX4" fmla="*/ 1028701 w 2390776"/>
              <a:gd name="connsiteY4" fmla="*/ 565660 h 4051810"/>
              <a:gd name="connsiteX5" fmla="*/ 1419226 w 2390776"/>
              <a:gd name="connsiteY5" fmla="*/ 841885 h 4051810"/>
              <a:gd name="connsiteX6" fmla="*/ 1771651 w 2390776"/>
              <a:gd name="connsiteY6" fmla="*/ 1260985 h 4051810"/>
              <a:gd name="connsiteX7" fmla="*/ 1981201 w 2390776"/>
              <a:gd name="connsiteY7" fmla="*/ 1794385 h 4051810"/>
              <a:gd name="connsiteX8" fmla="*/ 2124075 w 2390776"/>
              <a:gd name="connsiteY8" fmla="*/ 2223009 h 4051810"/>
              <a:gd name="connsiteX9" fmla="*/ 2105025 w 2390776"/>
              <a:gd name="connsiteY9" fmla="*/ 2308734 h 4051810"/>
              <a:gd name="connsiteX10" fmla="*/ 1762125 w 2390776"/>
              <a:gd name="connsiteY10" fmla="*/ 2499234 h 4051810"/>
              <a:gd name="connsiteX11" fmla="*/ 1628775 w 2390776"/>
              <a:gd name="connsiteY11" fmla="*/ 2584959 h 4051810"/>
              <a:gd name="connsiteX12" fmla="*/ 1876425 w 2390776"/>
              <a:gd name="connsiteY12" fmla="*/ 3185034 h 4051810"/>
              <a:gd name="connsiteX13" fmla="*/ 2200275 w 2390776"/>
              <a:gd name="connsiteY13" fmla="*/ 3594609 h 4051810"/>
              <a:gd name="connsiteX14" fmla="*/ 2105025 w 2390776"/>
              <a:gd name="connsiteY14" fmla="*/ 3718434 h 4051810"/>
              <a:gd name="connsiteX15" fmla="*/ 2390776 w 2390776"/>
              <a:gd name="connsiteY15" fmla="*/ 4051810 h 4051810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2005013 w 2390776"/>
              <a:gd name="connsiteY8" fmla="*/ 1819274 h 4038601"/>
              <a:gd name="connsiteX9" fmla="*/ 2124075 w 2390776"/>
              <a:gd name="connsiteY9" fmla="*/ 2209800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1947863 w 2390776"/>
              <a:gd name="connsiteY8" fmla="*/ 1890712 h 4038601"/>
              <a:gd name="connsiteX9" fmla="*/ 2124075 w 2390776"/>
              <a:gd name="connsiteY9" fmla="*/ 2209800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790700 w 2390776"/>
              <a:gd name="connsiteY12" fmla="*/ 2500312 h 4038601"/>
              <a:gd name="connsiteX13" fmla="*/ 1628775 w 2390776"/>
              <a:gd name="connsiteY13" fmla="*/ 2571750 h 4038601"/>
              <a:gd name="connsiteX14" fmla="*/ 1876425 w 2390776"/>
              <a:gd name="connsiteY14" fmla="*/ 3171825 h 4038601"/>
              <a:gd name="connsiteX15" fmla="*/ 2200275 w 2390776"/>
              <a:gd name="connsiteY15" fmla="*/ 3581400 h 4038601"/>
              <a:gd name="connsiteX16" fmla="*/ 2105025 w 2390776"/>
              <a:gd name="connsiteY16" fmla="*/ 3705225 h 4038601"/>
              <a:gd name="connsiteX17" fmla="*/ 2390776 w 2390776"/>
              <a:gd name="connsiteY17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728788 w 2390776"/>
              <a:gd name="connsiteY12" fmla="*/ 2476499 h 4038601"/>
              <a:gd name="connsiteX13" fmla="*/ 1628775 w 2390776"/>
              <a:gd name="connsiteY13" fmla="*/ 2571750 h 4038601"/>
              <a:gd name="connsiteX14" fmla="*/ 1876425 w 2390776"/>
              <a:gd name="connsiteY14" fmla="*/ 3171825 h 4038601"/>
              <a:gd name="connsiteX15" fmla="*/ 2200275 w 2390776"/>
              <a:gd name="connsiteY15" fmla="*/ 3581400 h 4038601"/>
              <a:gd name="connsiteX16" fmla="*/ 2105025 w 2390776"/>
              <a:gd name="connsiteY16" fmla="*/ 3705225 h 4038601"/>
              <a:gd name="connsiteX17" fmla="*/ 2390776 w 2390776"/>
              <a:gd name="connsiteY17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728788 w 2390776"/>
              <a:gd name="connsiteY12" fmla="*/ 2476499 h 4038601"/>
              <a:gd name="connsiteX13" fmla="*/ 1628775 w 2390776"/>
              <a:gd name="connsiteY13" fmla="*/ 2571750 h 4038601"/>
              <a:gd name="connsiteX14" fmla="*/ 1876425 w 2390776"/>
              <a:gd name="connsiteY14" fmla="*/ 3171825 h 4038601"/>
              <a:gd name="connsiteX15" fmla="*/ 2200275 w 2390776"/>
              <a:gd name="connsiteY15" fmla="*/ 3581400 h 4038601"/>
              <a:gd name="connsiteX16" fmla="*/ 2105025 w 2390776"/>
              <a:gd name="connsiteY16" fmla="*/ 3705225 h 4038601"/>
              <a:gd name="connsiteX17" fmla="*/ 2390776 w 2390776"/>
              <a:gd name="connsiteY17" fmla="*/ 4038601 h 40386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05025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140879 w 2414589"/>
              <a:gd name="connsiteY15" fmla="*/ 3469707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96829 w 2414589"/>
              <a:gd name="connsiteY14" fmla="*/ 3099425 h 4000501"/>
              <a:gd name="connsiteX15" fmla="*/ 1876425 w 2414589"/>
              <a:gd name="connsiteY15" fmla="*/ 3171825 h 4000501"/>
              <a:gd name="connsiteX16" fmla="*/ 2140879 w 2414589"/>
              <a:gd name="connsiteY16" fmla="*/ 3469707 h 4000501"/>
              <a:gd name="connsiteX17" fmla="*/ 2128838 w 2414589"/>
              <a:gd name="connsiteY17" fmla="*/ 3705225 h 4000501"/>
              <a:gd name="connsiteX18" fmla="*/ 2414589 w 2414589"/>
              <a:gd name="connsiteY18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921576 w 2414589"/>
              <a:gd name="connsiteY14" fmla="*/ 3065917 h 4000501"/>
              <a:gd name="connsiteX15" fmla="*/ 1876425 w 2414589"/>
              <a:gd name="connsiteY15" fmla="*/ 3171825 h 4000501"/>
              <a:gd name="connsiteX16" fmla="*/ 2140879 w 2414589"/>
              <a:gd name="connsiteY16" fmla="*/ 3469707 h 4000501"/>
              <a:gd name="connsiteX17" fmla="*/ 2128838 w 2414589"/>
              <a:gd name="connsiteY17" fmla="*/ 3705225 h 4000501"/>
              <a:gd name="connsiteX18" fmla="*/ 2414589 w 2414589"/>
              <a:gd name="connsiteY18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921576 w 2414589"/>
              <a:gd name="connsiteY14" fmla="*/ 3065917 h 4000501"/>
              <a:gd name="connsiteX15" fmla="*/ 1896224 w 2414589"/>
              <a:gd name="connsiteY15" fmla="*/ 3149486 h 4000501"/>
              <a:gd name="connsiteX16" fmla="*/ 2140879 w 2414589"/>
              <a:gd name="connsiteY16" fmla="*/ 3469707 h 4000501"/>
              <a:gd name="connsiteX17" fmla="*/ 2128838 w 2414589"/>
              <a:gd name="connsiteY17" fmla="*/ 3705225 h 4000501"/>
              <a:gd name="connsiteX18" fmla="*/ 2414589 w 2414589"/>
              <a:gd name="connsiteY18" fmla="*/ 4000501 h 4000501"/>
              <a:gd name="connsiteX0" fmla="*/ 0 w 2143126"/>
              <a:gd name="connsiteY0" fmla="*/ 0 h 3995738"/>
              <a:gd name="connsiteX1" fmla="*/ 171450 w 2143126"/>
              <a:gd name="connsiteY1" fmla="*/ 214313 h 3995738"/>
              <a:gd name="connsiteX2" fmla="*/ 585788 w 2143126"/>
              <a:gd name="connsiteY2" fmla="*/ 528638 h 3995738"/>
              <a:gd name="connsiteX3" fmla="*/ 738188 w 2143126"/>
              <a:gd name="connsiteY3" fmla="*/ 538163 h 3995738"/>
              <a:gd name="connsiteX4" fmla="*/ 1123950 w 2143126"/>
              <a:gd name="connsiteY4" fmla="*/ 823913 h 3995738"/>
              <a:gd name="connsiteX5" fmla="*/ 1443038 w 2143126"/>
              <a:gd name="connsiteY5" fmla="*/ 1185863 h 3995738"/>
              <a:gd name="connsiteX6" fmla="*/ 1724025 w 2143126"/>
              <a:gd name="connsiteY6" fmla="*/ 1752601 h 3995738"/>
              <a:gd name="connsiteX7" fmla="*/ 1676400 w 2143126"/>
              <a:gd name="connsiteY7" fmla="*/ 1885949 h 3995738"/>
              <a:gd name="connsiteX8" fmla="*/ 1781174 w 2143126"/>
              <a:gd name="connsiteY8" fmla="*/ 2185987 h 3995738"/>
              <a:gd name="connsiteX9" fmla="*/ 1781175 w 2143126"/>
              <a:gd name="connsiteY9" fmla="*/ 2328861 h 3995738"/>
              <a:gd name="connsiteX10" fmla="*/ 1619249 w 2143126"/>
              <a:gd name="connsiteY10" fmla="*/ 2462212 h 3995738"/>
              <a:gd name="connsiteX11" fmla="*/ 1457325 w 2143126"/>
              <a:gd name="connsiteY11" fmla="*/ 2471736 h 3995738"/>
              <a:gd name="connsiteX12" fmla="*/ 1357312 w 2143126"/>
              <a:gd name="connsiteY12" fmla="*/ 2566987 h 3995738"/>
              <a:gd name="connsiteX13" fmla="*/ 1650113 w 2143126"/>
              <a:gd name="connsiteY13" fmla="*/ 3061154 h 3995738"/>
              <a:gd name="connsiteX14" fmla="*/ 1624761 w 2143126"/>
              <a:gd name="connsiteY14" fmla="*/ 3144723 h 3995738"/>
              <a:gd name="connsiteX15" fmla="*/ 1869416 w 2143126"/>
              <a:gd name="connsiteY15" fmla="*/ 3464944 h 3995738"/>
              <a:gd name="connsiteX16" fmla="*/ 1857375 w 2143126"/>
              <a:gd name="connsiteY16" fmla="*/ 3700462 h 3995738"/>
              <a:gd name="connsiteX17" fmla="*/ 2143126 w 2143126"/>
              <a:gd name="connsiteY17" fmla="*/ 3995738 h 3995738"/>
              <a:gd name="connsiteX0" fmla="*/ 11726 w 2009596"/>
              <a:gd name="connsiteY0" fmla="*/ 0 h 4072432"/>
              <a:gd name="connsiteX1" fmla="*/ 37920 w 2009596"/>
              <a:gd name="connsiteY1" fmla="*/ 291007 h 4072432"/>
              <a:gd name="connsiteX2" fmla="*/ 452258 w 2009596"/>
              <a:gd name="connsiteY2" fmla="*/ 605332 h 4072432"/>
              <a:gd name="connsiteX3" fmla="*/ 604658 w 2009596"/>
              <a:gd name="connsiteY3" fmla="*/ 614857 h 4072432"/>
              <a:gd name="connsiteX4" fmla="*/ 990420 w 2009596"/>
              <a:gd name="connsiteY4" fmla="*/ 900607 h 4072432"/>
              <a:gd name="connsiteX5" fmla="*/ 1309508 w 2009596"/>
              <a:gd name="connsiteY5" fmla="*/ 1262557 h 4072432"/>
              <a:gd name="connsiteX6" fmla="*/ 1590495 w 2009596"/>
              <a:gd name="connsiteY6" fmla="*/ 1829295 h 4072432"/>
              <a:gd name="connsiteX7" fmla="*/ 1542870 w 2009596"/>
              <a:gd name="connsiteY7" fmla="*/ 1962643 h 4072432"/>
              <a:gd name="connsiteX8" fmla="*/ 1647644 w 2009596"/>
              <a:gd name="connsiteY8" fmla="*/ 2262681 h 4072432"/>
              <a:gd name="connsiteX9" fmla="*/ 1647645 w 2009596"/>
              <a:gd name="connsiteY9" fmla="*/ 2405555 h 4072432"/>
              <a:gd name="connsiteX10" fmla="*/ 1485719 w 2009596"/>
              <a:gd name="connsiteY10" fmla="*/ 2538906 h 4072432"/>
              <a:gd name="connsiteX11" fmla="*/ 1323795 w 2009596"/>
              <a:gd name="connsiteY11" fmla="*/ 2548430 h 4072432"/>
              <a:gd name="connsiteX12" fmla="*/ 1223782 w 2009596"/>
              <a:gd name="connsiteY12" fmla="*/ 2643681 h 4072432"/>
              <a:gd name="connsiteX13" fmla="*/ 1516583 w 2009596"/>
              <a:gd name="connsiteY13" fmla="*/ 3137848 h 4072432"/>
              <a:gd name="connsiteX14" fmla="*/ 1491231 w 2009596"/>
              <a:gd name="connsiteY14" fmla="*/ 3221417 h 4072432"/>
              <a:gd name="connsiteX15" fmla="*/ 1735886 w 2009596"/>
              <a:gd name="connsiteY15" fmla="*/ 3541638 h 4072432"/>
              <a:gd name="connsiteX16" fmla="*/ 1723845 w 2009596"/>
              <a:gd name="connsiteY16" fmla="*/ 3777156 h 4072432"/>
              <a:gd name="connsiteX17" fmla="*/ 2009596 w 2009596"/>
              <a:gd name="connsiteY17" fmla="*/ 4072432 h 4072432"/>
              <a:gd name="connsiteX0" fmla="*/ 0 w 1997870"/>
              <a:gd name="connsiteY0" fmla="*/ 0 h 4072432"/>
              <a:gd name="connsiteX1" fmla="*/ 215578 w 1997870"/>
              <a:gd name="connsiteY1" fmla="*/ 239127 h 4072432"/>
              <a:gd name="connsiteX2" fmla="*/ 440532 w 1997870"/>
              <a:gd name="connsiteY2" fmla="*/ 605332 h 4072432"/>
              <a:gd name="connsiteX3" fmla="*/ 592932 w 1997870"/>
              <a:gd name="connsiteY3" fmla="*/ 614857 h 4072432"/>
              <a:gd name="connsiteX4" fmla="*/ 978694 w 1997870"/>
              <a:gd name="connsiteY4" fmla="*/ 900607 h 4072432"/>
              <a:gd name="connsiteX5" fmla="*/ 1297782 w 1997870"/>
              <a:gd name="connsiteY5" fmla="*/ 1262557 h 4072432"/>
              <a:gd name="connsiteX6" fmla="*/ 1578769 w 1997870"/>
              <a:gd name="connsiteY6" fmla="*/ 1829295 h 4072432"/>
              <a:gd name="connsiteX7" fmla="*/ 1531144 w 1997870"/>
              <a:gd name="connsiteY7" fmla="*/ 1962643 h 4072432"/>
              <a:gd name="connsiteX8" fmla="*/ 1635918 w 1997870"/>
              <a:gd name="connsiteY8" fmla="*/ 2262681 h 4072432"/>
              <a:gd name="connsiteX9" fmla="*/ 1635919 w 1997870"/>
              <a:gd name="connsiteY9" fmla="*/ 2405555 h 4072432"/>
              <a:gd name="connsiteX10" fmla="*/ 1473993 w 1997870"/>
              <a:gd name="connsiteY10" fmla="*/ 2538906 h 4072432"/>
              <a:gd name="connsiteX11" fmla="*/ 1312069 w 1997870"/>
              <a:gd name="connsiteY11" fmla="*/ 2548430 h 4072432"/>
              <a:gd name="connsiteX12" fmla="*/ 1212056 w 1997870"/>
              <a:gd name="connsiteY12" fmla="*/ 2643681 h 4072432"/>
              <a:gd name="connsiteX13" fmla="*/ 1504857 w 1997870"/>
              <a:gd name="connsiteY13" fmla="*/ 3137848 h 4072432"/>
              <a:gd name="connsiteX14" fmla="*/ 1479505 w 1997870"/>
              <a:gd name="connsiteY14" fmla="*/ 3221417 h 4072432"/>
              <a:gd name="connsiteX15" fmla="*/ 1724160 w 1997870"/>
              <a:gd name="connsiteY15" fmla="*/ 3541638 h 4072432"/>
              <a:gd name="connsiteX16" fmla="*/ 1712119 w 1997870"/>
              <a:gd name="connsiteY16" fmla="*/ 3777156 h 4072432"/>
              <a:gd name="connsiteX17" fmla="*/ 1997870 w 1997870"/>
              <a:gd name="connsiteY17" fmla="*/ 4072432 h 4072432"/>
              <a:gd name="connsiteX0" fmla="*/ 0 w 1997870"/>
              <a:gd name="connsiteY0" fmla="*/ 0 h 4072432"/>
              <a:gd name="connsiteX1" fmla="*/ 215578 w 1997870"/>
              <a:gd name="connsiteY1" fmla="*/ 239127 h 4072432"/>
              <a:gd name="connsiteX2" fmla="*/ 447887 w 1997870"/>
              <a:gd name="connsiteY2" fmla="*/ 560219 h 4072432"/>
              <a:gd name="connsiteX3" fmla="*/ 592932 w 1997870"/>
              <a:gd name="connsiteY3" fmla="*/ 614857 h 4072432"/>
              <a:gd name="connsiteX4" fmla="*/ 978694 w 1997870"/>
              <a:gd name="connsiteY4" fmla="*/ 900607 h 4072432"/>
              <a:gd name="connsiteX5" fmla="*/ 1297782 w 1997870"/>
              <a:gd name="connsiteY5" fmla="*/ 1262557 h 4072432"/>
              <a:gd name="connsiteX6" fmla="*/ 1578769 w 1997870"/>
              <a:gd name="connsiteY6" fmla="*/ 1829295 h 4072432"/>
              <a:gd name="connsiteX7" fmla="*/ 1531144 w 1997870"/>
              <a:gd name="connsiteY7" fmla="*/ 1962643 h 4072432"/>
              <a:gd name="connsiteX8" fmla="*/ 1635918 w 1997870"/>
              <a:gd name="connsiteY8" fmla="*/ 2262681 h 4072432"/>
              <a:gd name="connsiteX9" fmla="*/ 1635919 w 1997870"/>
              <a:gd name="connsiteY9" fmla="*/ 2405555 h 4072432"/>
              <a:gd name="connsiteX10" fmla="*/ 1473993 w 1997870"/>
              <a:gd name="connsiteY10" fmla="*/ 2538906 h 4072432"/>
              <a:gd name="connsiteX11" fmla="*/ 1312069 w 1997870"/>
              <a:gd name="connsiteY11" fmla="*/ 2548430 h 4072432"/>
              <a:gd name="connsiteX12" fmla="*/ 1212056 w 1997870"/>
              <a:gd name="connsiteY12" fmla="*/ 2643681 h 4072432"/>
              <a:gd name="connsiteX13" fmla="*/ 1504857 w 1997870"/>
              <a:gd name="connsiteY13" fmla="*/ 3137848 h 4072432"/>
              <a:gd name="connsiteX14" fmla="*/ 1479505 w 1997870"/>
              <a:gd name="connsiteY14" fmla="*/ 3221417 h 4072432"/>
              <a:gd name="connsiteX15" fmla="*/ 1724160 w 1997870"/>
              <a:gd name="connsiteY15" fmla="*/ 3541638 h 4072432"/>
              <a:gd name="connsiteX16" fmla="*/ 1712119 w 1997870"/>
              <a:gd name="connsiteY16" fmla="*/ 3777156 h 4072432"/>
              <a:gd name="connsiteX17" fmla="*/ 1997870 w 1997870"/>
              <a:gd name="connsiteY17" fmla="*/ 4072432 h 4072432"/>
              <a:gd name="connsiteX0" fmla="*/ 0 w 1841583"/>
              <a:gd name="connsiteY0" fmla="*/ 0 h 3885212"/>
              <a:gd name="connsiteX1" fmla="*/ 215578 w 1841583"/>
              <a:gd name="connsiteY1" fmla="*/ 239127 h 3885212"/>
              <a:gd name="connsiteX2" fmla="*/ 447887 w 1841583"/>
              <a:gd name="connsiteY2" fmla="*/ 560219 h 3885212"/>
              <a:gd name="connsiteX3" fmla="*/ 592932 w 1841583"/>
              <a:gd name="connsiteY3" fmla="*/ 614857 h 3885212"/>
              <a:gd name="connsiteX4" fmla="*/ 978694 w 1841583"/>
              <a:gd name="connsiteY4" fmla="*/ 900607 h 3885212"/>
              <a:gd name="connsiteX5" fmla="*/ 1297782 w 1841583"/>
              <a:gd name="connsiteY5" fmla="*/ 1262557 h 3885212"/>
              <a:gd name="connsiteX6" fmla="*/ 1578769 w 1841583"/>
              <a:gd name="connsiteY6" fmla="*/ 1829295 h 3885212"/>
              <a:gd name="connsiteX7" fmla="*/ 1531144 w 1841583"/>
              <a:gd name="connsiteY7" fmla="*/ 1962643 h 3885212"/>
              <a:gd name="connsiteX8" fmla="*/ 1635918 w 1841583"/>
              <a:gd name="connsiteY8" fmla="*/ 2262681 h 3885212"/>
              <a:gd name="connsiteX9" fmla="*/ 1635919 w 1841583"/>
              <a:gd name="connsiteY9" fmla="*/ 2405555 h 3885212"/>
              <a:gd name="connsiteX10" fmla="*/ 1473993 w 1841583"/>
              <a:gd name="connsiteY10" fmla="*/ 2538906 h 3885212"/>
              <a:gd name="connsiteX11" fmla="*/ 1312069 w 1841583"/>
              <a:gd name="connsiteY11" fmla="*/ 2548430 h 3885212"/>
              <a:gd name="connsiteX12" fmla="*/ 1212056 w 1841583"/>
              <a:gd name="connsiteY12" fmla="*/ 2643681 h 3885212"/>
              <a:gd name="connsiteX13" fmla="*/ 1504857 w 1841583"/>
              <a:gd name="connsiteY13" fmla="*/ 3137848 h 3885212"/>
              <a:gd name="connsiteX14" fmla="*/ 1479505 w 1841583"/>
              <a:gd name="connsiteY14" fmla="*/ 3221417 h 3885212"/>
              <a:gd name="connsiteX15" fmla="*/ 1724160 w 1841583"/>
              <a:gd name="connsiteY15" fmla="*/ 3541638 h 3885212"/>
              <a:gd name="connsiteX16" fmla="*/ 1712119 w 1841583"/>
              <a:gd name="connsiteY16" fmla="*/ 3777156 h 3885212"/>
              <a:gd name="connsiteX17" fmla="*/ 1841583 w 1841583"/>
              <a:gd name="connsiteY17" fmla="*/ 3885212 h 3885212"/>
              <a:gd name="connsiteX0" fmla="*/ 0 w 1904098"/>
              <a:gd name="connsiteY0" fmla="*/ 0 h 3864911"/>
              <a:gd name="connsiteX1" fmla="*/ 215578 w 1904098"/>
              <a:gd name="connsiteY1" fmla="*/ 239127 h 3864911"/>
              <a:gd name="connsiteX2" fmla="*/ 447887 w 1904098"/>
              <a:gd name="connsiteY2" fmla="*/ 560219 h 3864911"/>
              <a:gd name="connsiteX3" fmla="*/ 592932 w 1904098"/>
              <a:gd name="connsiteY3" fmla="*/ 614857 h 3864911"/>
              <a:gd name="connsiteX4" fmla="*/ 978694 w 1904098"/>
              <a:gd name="connsiteY4" fmla="*/ 900607 h 3864911"/>
              <a:gd name="connsiteX5" fmla="*/ 1297782 w 1904098"/>
              <a:gd name="connsiteY5" fmla="*/ 1262557 h 3864911"/>
              <a:gd name="connsiteX6" fmla="*/ 1578769 w 1904098"/>
              <a:gd name="connsiteY6" fmla="*/ 1829295 h 3864911"/>
              <a:gd name="connsiteX7" fmla="*/ 1531144 w 1904098"/>
              <a:gd name="connsiteY7" fmla="*/ 1962643 h 3864911"/>
              <a:gd name="connsiteX8" fmla="*/ 1635918 w 1904098"/>
              <a:gd name="connsiteY8" fmla="*/ 2262681 h 3864911"/>
              <a:gd name="connsiteX9" fmla="*/ 1635919 w 1904098"/>
              <a:gd name="connsiteY9" fmla="*/ 2405555 h 3864911"/>
              <a:gd name="connsiteX10" fmla="*/ 1473993 w 1904098"/>
              <a:gd name="connsiteY10" fmla="*/ 2538906 h 3864911"/>
              <a:gd name="connsiteX11" fmla="*/ 1312069 w 1904098"/>
              <a:gd name="connsiteY11" fmla="*/ 2548430 h 3864911"/>
              <a:gd name="connsiteX12" fmla="*/ 1212056 w 1904098"/>
              <a:gd name="connsiteY12" fmla="*/ 2643681 h 3864911"/>
              <a:gd name="connsiteX13" fmla="*/ 1504857 w 1904098"/>
              <a:gd name="connsiteY13" fmla="*/ 3137848 h 3864911"/>
              <a:gd name="connsiteX14" fmla="*/ 1479505 w 1904098"/>
              <a:gd name="connsiteY14" fmla="*/ 3221417 h 3864911"/>
              <a:gd name="connsiteX15" fmla="*/ 1724160 w 1904098"/>
              <a:gd name="connsiteY15" fmla="*/ 3541638 h 3864911"/>
              <a:gd name="connsiteX16" fmla="*/ 1712119 w 1904098"/>
              <a:gd name="connsiteY16" fmla="*/ 3777156 h 3864911"/>
              <a:gd name="connsiteX17" fmla="*/ 1904098 w 1904098"/>
              <a:gd name="connsiteY17" fmla="*/ 3864911 h 3864911"/>
              <a:gd name="connsiteX0" fmla="*/ 0 w 1724160"/>
              <a:gd name="connsiteY0" fmla="*/ 0 h 3777156"/>
              <a:gd name="connsiteX1" fmla="*/ 215578 w 1724160"/>
              <a:gd name="connsiteY1" fmla="*/ 239127 h 3777156"/>
              <a:gd name="connsiteX2" fmla="*/ 447887 w 1724160"/>
              <a:gd name="connsiteY2" fmla="*/ 560219 h 3777156"/>
              <a:gd name="connsiteX3" fmla="*/ 592932 w 1724160"/>
              <a:gd name="connsiteY3" fmla="*/ 614857 h 3777156"/>
              <a:gd name="connsiteX4" fmla="*/ 978694 w 1724160"/>
              <a:gd name="connsiteY4" fmla="*/ 900607 h 3777156"/>
              <a:gd name="connsiteX5" fmla="*/ 1297782 w 1724160"/>
              <a:gd name="connsiteY5" fmla="*/ 1262557 h 3777156"/>
              <a:gd name="connsiteX6" fmla="*/ 1578769 w 1724160"/>
              <a:gd name="connsiteY6" fmla="*/ 1829295 h 3777156"/>
              <a:gd name="connsiteX7" fmla="*/ 1531144 w 1724160"/>
              <a:gd name="connsiteY7" fmla="*/ 1962643 h 3777156"/>
              <a:gd name="connsiteX8" fmla="*/ 1635918 w 1724160"/>
              <a:gd name="connsiteY8" fmla="*/ 2262681 h 3777156"/>
              <a:gd name="connsiteX9" fmla="*/ 1635919 w 1724160"/>
              <a:gd name="connsiteY9" fmla="*/ 2405555 h 3777156"/>
              <a:gd name="connsiteX10" fmla="*/ 1473993 w 1724160"/>
              <a:gd name="connsiteY10" fmla="*/ 2538906 h 3777156"/>
              <a:gd name="connsiteX11" fmla="*/ 1312069 w 1724160"/>
              <a:gd name="connsiteY11" fmla="*/ 2548430 h 3777156"/>
              <a:gd name="connsiteX12" fmla="*/ 1212056 w 1724160"/>
              <a:gd name="connsiteY12" fmla="*/ 2643681 h 3777156"/>
              <a:gd name="connsiteX13" fmla="*/ 1504857 w 1724160"/>
              <a:gd name="connsiteY13" fmla="*/ 3137848 h 3777156"/>
              <a:gd name="connsiteX14" fmla="*/ 1479505 w 1724160"/>
              <a:gd name="connsiteY14" fmla="*/ 3221417 h 3777156"/>
              <a:gd name="connsiteX15" fmla="*/ 1724160 w 1724160"/>
              <a:gd name="connsiteY15" fmla="*/ 3541638 h 3777156"/>
              <a:gd name="connsiteX16" fmla="*/ 1712119 w 1724160"/>
              <a:gd name="connsiteY16" fmla="*/ 3777156 h 3777156"/>
              <a:gd name="connsiteX0" fmla="*/ 0 w 1724160"/>
              <a:gd name="connsiteY0" fmla="*/ 0 h 3541638"/>
              <a:gd name="connsiteX1" fmla="*/ 215578 w 1724160"/>
              <a:gd name="connsiteY1" fmla="*/ 239127 h 3541638"/>
              <a:gd name="connsiteX2" fmla="*/ 447887 w 1724160"/>
              <a:gd name="connsiteY2" fmla="*/ 560219 h 3541638"/>
              <a:gd name="connsiteX3" fmla="*/ 592932 w 1724160"/>
              <a:gd name="connsiteY3" fmla="*/ 614857 h 3541638"/>
              <a:gd name="connsiteX4" fmla="*/ 978694 w 1724160"/>
              <a:gd name="connsiteY4" fmla="*/ 900607 h 3541638"/>
              <a:gd name="connsiteX5" fmla="*/ 1297782 w 1724160"/>
              <a:gd name="connsiteY5" fmla="*/ 1262557 h 3541638"/>
              <a:gd name="connsiteX6" fmla="*/ 1578769 w 1724160"/>
              <a:gd name="connsiteY6" fmla="*/ 1829295 h 3541638"/>
              <a:gd name="connsiteX7" fmla="*/ 1531144 w 1724160"/>
              <a:gd name="connsiteY7" fmla="*/ 1962643 h 3541638"/>
              <a:gd name="connsiteX8" fmla="*/ 1635918 w 1724160"/>
              <a:gd name="connsiteY8" fmla="*/ 2262681 h 3541638"/>
              <a:gd name="connsiteX9" fmla="*/ 1635919 w 1724160"/>
              <a:gd name="connsiteY9" fmla="*/ 2405555 h 3541638"/>
              <a:gd name="connsiteX10" fmla="*/ 1473993 w 1724160"/>
              <a:gd name="connsiteY10" fmla="*/ 2538906 h 3541638"/>
              <a:gd name="connsiteX11" fmla="*/ 1312069 w 1724160"/>
              <a:gd name="connsiteY11" fmla="*/ 2548430 h 3541638"/>
              <a:gd name="connsiteX12" fmla="*/ 1212056 w 1724160"/>
              <a:gd name="connsiteY12" fmla="*/ 2643681 h 3541638"/>
              <a:gd name="connsiteX13" fmla="*/ 1504857 w 1724160"/>
              <a:gd name="connsiteY13" fmla="*/ 3137848 h 3541638"/>
              <a:gd name="connsiteX14" fmla="*/ 1479505 w 1724160"/>
              <a:gd name="connsiteY14" fmla="*/ 3221417 h 3541638"/>
              <a:gd name="connsiteX15" fmla="*/ 1724160 w 1724160"/>
              <a:gd name="connsiteY15" fmla="*/ 3541638 h 3541638"/>
              <a:gd name="connsiteX0" fmla="*/ 0 w 1635919"/>
              <a:gd name="connsiteY0" fmla="*/ 0 h 3221416"/>
              <a:gd name="connsiteX1" fmla="*/ 215578 w 1635919"/>
              <a:gd name="connsiteY1" fmla="*/ 239127 h 3221416"/>
              <a:gd name="connsiteX2" fmla="*/ 447887 w 1635919"/>
              <a:gd name="connsiteY2" fmla="*/ 560219 h 3221416"/>
              <a:gd name="connsiteX3" fmla="*/ 592932 w 1635919"/>
              <a:gd name="connsiteY3" fmla="*/ 614857 h 3221416"/>
              <a:gd name="connsiteX4" fmla="*/ 978694 w 1635919"/>
              <a:gd name="connsiteY4" fmla="*/ 900607 h 3221416"/>
              <a:gd name="connsiteX5" fmla="*/ 1297782 w 1635919"/>
              <a:gd name="connsiteY5" fmla="*/ 1262557 h 3221416"/>
              <a:gd name="connsiteX6" fmla="*/ 1578769 w 1635919"/>
              <a:gd name="connsiteY6" fmla="*/ 1829295 h 3221416"/>
              <a:gd name="connsiteX7" fmla="*/ 1531144 w 1635919"/>
              <a:gd name="connsiteY7" fmla="*/ 1962643 h 3221416"/>
              <a:gd name="connsiteX8" fmla="*/ 1635918 w 1635919"/>
              <a:gd name="connsiteY8" fmla="*/ 2262681 h 3221416"/>
              <a:gd name="connsiteX9" fmla="*/ 1635919 w 1635919"/>
              <a:gd name="connsiteY9" fmla="*/ 2405555 h 3221416"/>
              <a:gd name="connsiteX10" fmla="*/ 1473993 w 1635919"/>
              <a:gd name="connsiteY10" fmla="*/ 2538906 h 3221416"/>
              <a:gd name="connsiteX11" fmla="*/ 1312069 w 1635919"/>
              <a:gd name="connsiteY11" fmla="*/ 2548430 h 3221416"/>
              <a:gd name="connsiteX12" fmla="*/ 1212056 w 1635919"/>
              <a:gd name="connsiteY12" fmla="*/ 2643681 h 3221416"/>
              <a:gd name="connsiteX13" fmla="*/ 1504857 w 1635919"/>
              <a:gd name="connsiteY13" fmla="*/ 3137848 h 3221416"/>
              <a:gd name="connsiteX14" fmla="*/ 1479505 w 1635919"/>
              <a:gd name="connsiteY14" fmla="*/ 3221417 h 3221416"/>
              <a:gd name="connsiteX0" fmla="*/ 0 w 1635919"/>
              <a:gd name="connsiteY0" fmla="*/ 0 h 3137848"/>
              <a:gd name="connsiteX1" fmla="*/ 215578 w 1635919"/>
              <a:gd name="connsiteY1" fmla="*/ 239127 h 3137848"/>
              <a:gd name="connsiteX2" fmla="*/ 447887 w 1635919"/>
              <a:gd name="connsiteY2" fmla="*/ 560219 h 3137848"/>
              <a:gd name="connsiteX3" fmla="*/ 592932 w 1635919"/>
              <a:gd name="connsiteY3" fmla="*/ 614857 h 3137848"/>
              <a:gd name="connsiteX4" fmla="*/ 978694 w 1635919"/>
              <a:gd name="connsiteY4" fmla="*/ 900607 h 3137848"/>
              <a:gd name="connsiteX5" fmla="*/ 1297782 w 1635919"/>
              <a:gd name="connsiteY5" fmla="*/ 1262557 h 3137848"/>
              <a:gd name="connsiteX6" fmla="*/ 1578769 w 1635919"/>
              <a:gd name="connsiteY6" fmla="*/ 1829295 h 3137848"/>
              <a:gd name="connsiteX7" fmla="*/ 1531144 w 1635919"/>
              <a:gd name="connsiteY7" fmla="*/ 1962643 h 3137848"/>
              <a:gd name="connsiteX8" fmla="*/ 1635918 w 1635919"/>
              <a:gd name="connsiteY8" fmla="*/ 2262681 h 3137848"/>
              <a:gd name="connsiteX9" fmla="*/ 1635919 w 1635919"/>
              <a:gd name="connsiteY9" fmla="*/ 2405555 h 3137848"/>
              <a:gd name="connsiteX10" fmla="*/ 1473993 w 1635919"/>
              <a:gd name="connsiteY10" fmla="*/ 2538906 h 3137848"/>
              <a:gd name="connsiteX11" fmla="*/ 1312069 w 1635919"/>
              <a:gd name="connsiteY11" fmla="*/ 2548430 h 3137848"/>
              <a:gd name="connsiteX12" fmla="*/ 1212056 w 1635919"/>
              <a:gd name="connsiteY12" fmla="*/ 2643681 h 3137848"/>
              <a:gd name="connsiteX13" fmla="*/ 1504857 w 1635919"/>
              <a:gd name="connsiteY13" fmla="*/ 3137848 h 3137848"/>
              <a:gd name="connsiteX0" fmla="*/ 0 w 1635919"/>
              <a:gd name="connsiteY0" fmla="*/ 0 h 2643682"/>
              <a:gd name="connsiteX1" fmla="*/ 215578 w 1635919"/>
              <a:gd name="connsiteY1" fmla="*/ 239127 h 2643682"/>
              <a:gd name="connsiteX2" fmla="*/ 447887 w 1635919"/>
              <a:gd name="connsiteY2" fmla="*/ 560219 h 2643682"/>
              <a:gd name="connsiteX3" fmla="*/ 592932 w 1635919"/>
              <a:gd name="connsiteY3" fmla="*/ 614857 h 2643682"/>
              <a:gd name="connsiteX4" fmla="*/ 978694 w 1635919"/>
              <a:gd name="connsiteY4" fmla="*/ 900607 h 2643682"/>
              <a:gd name="connsiteX5" fmla="*/ 1297782 w 1635919"/>
              <a:gd name="connsiteY5" fmla="*/ 1262557 h 2643682"/>
              <a:gd name="connsiteX6" fmla="*/ 1578769 w 1635919"/>
              <a:gd name="connsiteY6" fmla="*/ 1829295 h 2643682"/>
              <a:gd name="connsiteX7" fmla="*/ 1531144 w 1635919"/>
              <a:gd name="connsiteY7" fmla="*/ 1962643 h 2643682"/>
              <a:gd name="connsiteX8" fmla="*/ 1635918 w 1635919"/>
              <a:gd name="connsiteY8" fmla="*/ 2262681 h 2643682"/>
              <a:gd name="connsiteX9" fmla="*/ 1635919 w 1635919"/>
              <a:gd name="connsiteY9" fmla="*/ 2405555 h 2643682"/>
              <a:gd name="connsiteX10" fmla="*/ 1473993 w 1635919"/>
              <a:gd name="connsiteY10" fmla="*/ 2538906 h 2643682"/>
              <a:gd name="connsiteX11" fmla="*/ 1312069 w 1635919"/>
              <a:gd name="connsiteY11" fmla="*/ 2548430 h 2643682"/>
              <a:gd name="connsiteX12" fmla="*/ 1212056 w 1635919"/>
              <a:gd name="connsiteY12" fmla="*/ 2643681 h 2643682"/>
              <a:gd name="connsiteX0" fmla="*/ 0 w 1635919"/>
              <a:gd name="connsiteY0" fmla="*/ 0 h 2548430"/>
              <a:gd name="connsiteX1" fmla="*/ 215578 w 1635919"/>
              <a:gd name="connsiteY1" fmla="*/ 239127 h 2548430"/>
              <a:gd name="connsiteX2" fmla="*/ 447887 w 1635919"/>
              <a:gd name="connsiteY2" fmla="*/ 560219 h 2548430"/>
              <a:gd name="connsiteX3" fmla="*/ 592932 w 1635919"/>
              <a:gd name="connsiteY3" fmla="*/ 614857 h 2548430"/>
              <a:gd name="connsiteX4" fmla="*/ 978694 w 1635919"/>
              <a:gd name="connsiteY4" fmla="*/ 900607 h 2548430"/>
              <a:gd name="connsiteX5" fmla="*/ 1297782 w 1635919"/>
              <a:gd name="connsiteY5" fmla="*/ 1262557 h 2548430"/>
              <a:gd name="connsiteX6" fmla="*/ 1578769 w 1635919"/>
              <a:gd name="connsiteY6" fmla="*/ 1829295 h 2548430"/>
              <a:gd name="connsiteX7" fmla="*/ 1531144 w 1635919"/>
              <a:gd name="connsiteY7" fmla="*/ 1962643 h 2548430"/>
              <a:gd name="connsiteX8" fmla="*/ 1635918 w 1635919"/>
              <a:gd name="connsiteY8" fmla="*/ 2262681 h 2548430"/>
              <a:gd name="connsiteX9" fmla="*/ 1635919 w 1635919"/>
              <a:gd name="connsiteY9" fmla="*/ 2405555 h 2548430"/>
              <a:gd name="connsiteX10" fmla="*/ 1473993 w 1635919"/>
              <a:gd name="connsiteY10" fmla="*/ 2538906 h 2548430"/>
              <a:gd name="connsiteX11" fmla="*/ 1312069 w 1635919"/>
              <a:gd name="connsiteY11" fmla="*/ 2548430 h 2548430"/>
              <a:gd name="connsiteX0" fmla="*/ 0 w 1635919"/>
              <a:gd name="connsiteY0" fmla="*/ 0 h 2538906"/>
              <a:gd name="connsiteX1" fmla="*/ 215578 w 1635919"/>
              <a:gd name="connsiteY1" fmla="*/ 239127 h 2538906"/>
              <a:gd name="connsiteX2" fmla="*/ 447887 w 1635919"/>
              <a:gd name="connsiteY2" fmla="*/ 560219 h 2538906"/>
              <a:gd name="connsiteX3" fmla="*/ 592932 w 1635919"/>
              <a:gd name="connsiteY3" fmla="*/ 614857 h 2538906"/>
              <a:gd name="connsiteX4" fmla="*/ 978694 w 1635919"/>
              <a:gd name="connsiteY4" fmla="*/ 900607 h 2538906"/>
              <a:gd name="connsiteX5" fmla="*/ 1297782 w 1635919"/>
              <a:gd name="connsiteY5" fmla="*/ 1262557 h 2538906"/>
              <a:gd name="connsiteX6" fmla="*/ 1578769 w 1635919"/>
              <a:gd name="connsiteY6" fmla="*/ 1829295 h 2538906"/>
              <a:gd name="connsiteX7" fmla="*/ 1531144 w 1635919"/>
              <a:gd name="connsiteY7" fmla="*/ 1962643 h 2538906"/>
              <a:gd name="connsiteX8" fmla="*/ 1635918 w 1635919"/>
              <a:gd name="connsiteY8" fmla="*/ 2262681 h 2538906"/>
              <a:gd name="connsiteX9" fmla="*/ 1635919 w 1635919"/>
              <a:gd name="connsiteY9" fmla="*/ 2405555 h 2538906"/>
              <a:gd name="connsiteX10" fmla="*/ 1473993 w 1635919"/>
              <a:gd name="connsiteY10" fmla="*/ 2538906 h 2538906"/>
              <a:gd name="connsiteX0" fmla="*/ 0 w 1635919"/>
              <a:gd name="connsiteY0" fmla="*/ 0 h 2405554"/>
              <a:gd name="connsiteX1" fmla="*/ 215578 w 1635919"/>
              <a:gd name="connsiteY1" fmla="*/ 239127 h 2405554"/>
              <a:gd name="connsiteX2" fmla="*/ 447887 w 1635919"/>
              <a:gd name="connsiteY2" fmla="*/ 560219 h 2405554"/>
              <a:gd name="connsiteX3" fmla="*/ 592932 w 1635919"/>
              <a:gd name="connsiteY3" fmla="*/ 614857 h 2405554"/>
              <a:gd name="connsiteX4" fmla="*/ 978694 w 1635919"/>
              <a:gd name="connsiteY4" fmla="*/ 900607 h 2405554"/>
              <a:gd name="connsiteX5" fmla="*/ 1297782 w 1635919"/>
              <a:gd name="connsiteY5" fmla="*/ 1262557 h 2405554"/>
              <a:gd name="connsiteX6" fmla="*/ 1578769 w 1635919"/>
              <a:gd name="connsiteY6" fmla="*/ 1829295 h 2405554"/>
              <a:gd name="connsiteX7" fmla="*/ 1531144 w 1635919"/>
              <a:gd name="connsiteY7" fmla="*/ 1962643 h 2405554"/>
              <a:gd name="connsiteX8" fmla="*/ 1635918 w 1635919"/>
              <a:gd name="connsiteY8" fmla="*/ 2262681 h 2405554"/>
              <a:gd name="connsiteX9" fmla="*/ 1635919 w 1635919"/>
              <a:gd name="connsiteY9" fmla="*/ 2405555 h 2405554"/>
              <a:gd name="connsiteX0" fmla="*/ 0 w 1635918"/>
              <a:gd name="connsiteY0" fmla="*/ 0 h 2262682"/>
              <a:gd name="connsiteX1" fmla="*/ 215578 w 1635918"/>
              <a:gd name="connsiteY1" fmla="*/ 239127 h 2262682"/>
              <a:gd name="connsiteX2" fmla="*/ 447887 w 1635918"/>
              <a:gd name="connsiteY2" fmla="*/ 560219 h 2262682"/>
              <a:gd name="connsiteX3" fmla="*/ 592932 w 1635918"/>
              <a:gd name="connsiteY3" fmla="*/ 614857 h 2262682"/>
              <a:gd name="connsiteX4" fmla="*/ 978694 w 1635918"/>
              <a:gd name="connsiteY4" fmla="*/ 900607 h 2262682"/>
              <a:gd name="connsiteX5" fmla="*/ 1297782 w 1635918"/>
              <a:gd name="connsiteY5" fmla="*/ 1262557 h 2262682"/>
              <a:gd name="connsiteX6" fmla="*/ 1578769 w 1635918"/>
              <a:gd name="connsiteY6" fmla="*/ 1829295 h 2262682"/>
              <a:gd name="connsiteX7" fmla="*/ 1531144 w 1635918"/>
              <a:gd name="connsiteY7" fmla="*/ 1962643 h 2262682"/>
              <a:gd name="connsiteX8" fmla="*/ 1635918 w 1635918"/>
              <a:gd name="connsiteY8" fmla="*/ 2262681 h 2262682"/>
              <a:gd name="connsiteX0" fmla="*/ 0 w 1646957"/>
              <a:gd name="connsiteY0" fmla="*/ 0 h 2283151"/>
              <a:gd name="connsiteX1" fmla="*/ 215578 w 1646957"/>
              <a:gd name="connsiteY1" fmla="*/ 239127 h 2283151"/>
              <a:gd name="connsiteX2" fmla="*/ 447887 w 1646957"/>
              <a:gd name="connsiteY2" fmla="*/ 560219 h 2283151"/>
              <a:gd name="connsiteX3" fmla="*/ 592932 w 1646957"/>
              <a:gd name="connsiteY3" fmla="*/ 614857 h 2283151"/>
              <a:gd name="connsiteX4" fmla="*/ 978694 w 1646957"/>
              <a:gd name="connsiteY4" fmla="*/ 900607 h 2283151"/>
              <a:gd name="connsiteX5" fmla="*/ 1297782 w 1646957"/>
              <a:gd name="connsiteY5" fmla="*/ 1262557 h 2283151"/>
              <a:gd name="connsiteX6" fmla="*/ 1578769 w 1646957"/>
              <a:gd name="connsiteY6" fmla="*/ 1829295 h 2283151"/>
              <a:gd name="connsiteX7" fmla="*/ 1531144 w 1646957"/>
              <a:gd name="connsiteY7" fmla="*/ 1962643 h 2283151"/>
              <a:gd name="connsiteX8" fmla="*/ 1646957 w 1646957"/>
              <a:gd name="connsiteY8" fmla="*/ 2283150 h 2283151"/>
              <a:gd name="connsiteX0" fmla="*/ 0 w 1646957"/>
              <a:gd name="connsiteY0" fmla="*/ 0 h 2283150"/>
              <a:gd name="connsiteX1" fmla="*/ 215578 w 1646957"/>
              <a:gd name="connsiteY1" fmla="*/ 239127 h 2283150"/>
              <a:gd name="connsiteX2" fmla="*/ 447887 w 1646957"/>
              <a:gd name="connsiteY2" fmla="*/ 560219 h 2283150"/>
              <a:gd name="connsiteX3" fmla="*/ 592932 w 1646957"/>
              <a:gd name="connsiteY3" fmla="*/ 614857 h 2283150"/>
              <a:gd name="connsiteX4" fmla="*/ 978694 w 1646957"/>
              <a:gd name="connsiteY4" fmla="*/ 900607 h 2283150"/>
              <a:gd name="connsiteX5" fmla="*/ 1297782 w 1646957"/>
              <a:gd name="connsiteY5" fmla="*/ 1262557 h 2283150"/>
              <a:gd name="connsiteX6" fmla="*/ 1578769 w 1646957"/>
              <a:gd name="connsiteY6" fmla="*/ 1829295 h 2283150"/>
              <a:gd name="connsiteX7" fmla="*/ 1531144 w 1646957"/>
              <a:gd name="connsiteY7" fmla="*/ 1962643 h 2283150"/>
              <a:gd name="connsiteX8" fmla="*/ 1646957 w 1646957"/>
              <a:gd name="connsiteY8" fmla="*/ 2283150 h 2283150"/>
              <a:gd name="connsiteX0" fmla="*/ 0 w 1653515"/>
              <a:gd name="connsiteY0" fmla="*/ 0 h 2291495"/>
              <a:gd name="connsiteX1" fmla="*/ 215578 w 1653515"/>
              <a:gd name="connsiteY1" fmla="*/ 239127 h 2291495"/>
              <a:gd name="connsiteX2" fmla="*/ 447887 w 1653515"/>
              <a:gd name="connsiteY2" fmla="*/ 560219 h 2291495"/>
              <a:gd name="connsiteX3" fmla="*/ 592932 w 1653515"/>
              <a:gd name="connsiteY3" fmla="*/ 614857 h 2291495"/>
              <a:gd name="connsiteX4" fmla="*/ 978694 w 1653515"/>
              <a:gd name="connsiteY4" fmla="*/ 900607 h 2291495"/>
              <a:gd name="connsiteX5" fmla="*/ 1297782 w 1653515"/>
              <a:gd name="connsiteY5" fmla="*/ 1262557 h 2291495"/>
              <a:gd name="connsiteX6" fmla="*/ 1578769 w 1653515"/>
              <a:gd name="connsiteY6" fmla="*/ 1829295 h 2291495"/>
              <a:gd name="connsiteX7" fmla="*/ 1531144 w 1653515"/>
              <a:gd name="connsiteY7" fmla="*/ 1962643 h 2291495"/>
              <a:gd name="connsiteX8" fmla="*/ 1653515 w 1653515"/>
              <a:gd name="connsiteY8" fmla="*/ 2291496 h 2291495"/>
              <a:gd name="connsiteX0" fmla="*/ 0 w 1602974"/>
              <a:gd name="connsiteY0" fmla="*/ 0 h 2237455"/>
              <a:gd name="connsiteX1" fmla="*/ 165037 w 1602974"/>
              <a:gd name="connsiteY1" fmla="*/ 185085 h 2237455"/>
              <a:gd name="connsiteX2" fmla="*/ 397346 w 1602974"/>
              <a:gd name="connsiteY2" fmla="*/ 506177 h 2237455"/>
              <a:gd name="connsiteX3" fmla="*/ 542391 w 1602974"/>
              <a:gd name="connsiteY3" fmla="*/ 560815 h 2237455"/>
              <a:gd name="connsiteX4" fmla="*/ 928153 w 1602974"/>
              <a:gd name="connsiteY4" fmla="*/ 846565 h 2237455"/>
              <a:gd name="connsiteX5" fmla="*/ 1247241 w 1602974"/>
              <a:gd name="connsiteY5" fmla="*/ 1208515 h 2237455"/>
              <a:gd name="connsiteX6" fmla="*/ 1528228 w 1602974"/>
              <a:gd name="connsiteY6" fmla="*/ 1775253 h 2237455"/>
              <a:gd name="connsiteX7" fmla="*/ 1480603 w 1602974"/>
              <a:gd name="connsiteY7" fmla="*/ 1908601 h 2237455"/>
              <a:gd name="connsiteX8" fmla="*/ 1602974 w 1602974"/>
              <a:gd name="connsiteY8" fmla="*/ 2237454 h 2237455"/>
              <a:gd name="connsiteX0" fmla="*/ 0 w 1602974"/>
              <a:gd name="connsiteY0" fmla="*/ 0 h 2237454"/>
              <a:gd name="connsiteX1" fmla="*/ 165037 w 1602974"/>
              <a:gd name="connsiteY1" fmla="*/ 185085 h 2237454"/>
              <a:gd name="connsiteX2" fmla="*/ 397346 w 1602974"/>
              <a:gd name="connsiteY2" fmla="*/ 506177 h 2237454"/>
              <a:gd name="connsiteX3" fmla="*/ 542391 w 1602974"/>
              <a:gd name="connsiteY3" fmla="*/ 560815 h 2237454"/>
              <a:gd name="connsiteX4" fmla="*/ 928153 w 1602974"/>
              <a:gd name="connsiteY4" fmla="*/ 846565 h 2237454"/>
              <a:gd name="connsiteX5" fmla="*/ 1247241 w 1602974"/>
              <a:gd name="connsiteY5" fmla="*/ 1208515 h 2237454"/>
              <a:gd name="connsiteX6" fmla="*/ 1528228 w 1602974"/>
              <a:gd name="connsiteY6" fmla="*/ 1775253 h 2237454"/>
              <a:gd name="connsiteX7" fmla="*/ 1480603 w 1602974"/>
              <a:gd name="connsiteY7" fmla="*/ 1908601 h 2237454"/>
              <a:gd name="connsiteX8" fmla="*/ 1602974 w 1602974"/>
              <a:gd name="connsiteY8" fmla="*/ 2237454 h 2237454"/>
              <a:gd name="connsiteX0" fmla="*/ 0 w 1601532"/>
              <a:gd name="connsiteY0" fmla="*/ -1 h 2227911"/>
              <a:gd name="connsiteX1" fmla="*/ 163595 w 1601532"/>
              <a:gd name="connsiteY1" fmla="*/ 175542 h 2227911"/>
              <a:gd name="connsiteX2" fmla="*/ 395904 w 1601532"/>
              <a:gd name="connsiteY2" fmla="*/ 496634 h 2227911"/>
              <a:gd name="connsiteX3" fmla="*/ 540949 w 1601532"/>
              <a:gd name="connsiteY3" fmla="*/ 551272 h 2227911"/>
              <a:gd name="connsiteX4" fmla="*/ 926711 w 1601532"/>
              <a:gd name="connsiteY4" fmla="*/ 837022 h 2227911"/>
              <a:gd name="connsiteX5" fmla="*/ 1245799 w 1601532"/>
              <a:gd name="connsiteY5" fmla="*/ 1198972 h 2227911"/>
              <a:gd name="connsiteX6" fmla="*/ 1526786 w 1601532"/>
              <a:gd name="connsiteY6" fmla="*/ 1765710 h 2227911"/>
              <a:gd name="connsiteX7" fmla="*/ 1479161 w 1601532"/>
              <a:gd name="connsiteY7" fmla="*/ 1899058 h 2227911"/>
              <a:gd name="connsiteX8" fmla="*/ 1601532 w 1601532"/>
              <a:gd name="connsiteY8" fmla="*/ 2227911 h 2227911"/>
              <a:gd name="connsiteX0" fmla="*/ 0 w 1601532"/>
              <a:gd name="connsiteY0" fmla="*/ 0 h 2227912"/>
              <a:gd name="connsiteX1" fmla="*/ 163595 w 1601532"/>
              <a:gd name="connsiteY1" fmla="*/ 175543 h 2227912"/>
              <a:gd name="connsiteX2" fmla="*/ 395904 w 1601532"/>
              <a:gd name="connsiteY2" fmla="*/ 496635 h 2227912"/>
              <a:gd name="connsiteX3" fmla="*/ 540949 w 1601532"/>
              <a:gd name="connsiteY3" fmla="*/ 551273 h 2227912"/>
              <a:gd name="connsiteX4" fmla="*/ 926711 w 1601532"/>
              <a:gd name="connsiteY4" fmla="*/ 837023 h 2227912"/>
              <a:gd name="connsiteX5" fmla="*/ 1245799 w 1601532"/>
              <a:gd name="connsiteY5" fmla="*/ 1198973 h 2227912"/>
              <a:gd name="connsiteX6" fmla="*/ 1526786 w 1601532"/>
              <a:gd name="connsiteY6" fmla="*/ 1765711 h 2227912"/>
              <a:gd name="connsiteX7" fmla="*/ 1479161 w 1601532"/>
              <a:gd name="connsiteY7" fmla="*/ 1899059 h 2227912"/>
              <a:gd name="connsiteX8" fmla="*/ 1601532 w 1601532"/>
              <a:gd name="connsiteY8" fmla="*/ 2227912 h 2227912"/>
              <a:gd name="connsiteX0" fmla="*/ 0 w 1599609"/>
              <a:gd name="connsiteY0" fmla="*/ 0 h 2215191"/>
              <a:gd name="connsiteX1" fmla="*/ 161672 w 1599609"/>
              <a:gd name="connsiteY1" fmla="*/ 162822 h 2215191"/>
              <a:gd name="connsiteX2" fmla="*/ 393981 w 1599609"/>
              <a:gd name="connsiteY2" fmla="*/ 483914 h 2215191"/>
              <a:gd name="connsiteX3" fmla="*/ 539026 w 1599609"/>
              <a:gd name="connsiteY3" fmla="*/ 538552 h 2215191"/>
              <a:gd name="connsiteX4" fmla="*/ 924788 w 1599609"/>
              <a:gd name="connsiteY4" fmla="*/ 824302 h 2215191"/>
              <a:gd name="connsiteX5" fmla="*/ 1243876 w 1599609"/>
              <a:gd name="connsiteY5" fmla="*/ 1186252 h 2215191"/>
              <a:gd name="connsiteX6" fmla="*/ 1524863 w 1599609"/>
              <a:gd name="connsiteY6" fmla="*/ 1752990 h 2215191"/>
              <a:gd name="connsiteX7" fmla="*/ 1477238 w 1599609"/>
              <a:gd name="connsiteY7" fmla="*/ 1886338 h 2215191"/>
              <a:gd name="connsiteX8" fmla="*/ 1599609 w 1599609"/>
              <a:gd name="connsiteY8" fmla="*/ 2215191 h 2215191"/>
              <a:gd name="connsiteX0" fmla="*/ 0 w 1599609"/>
              <a:gd name="connsiteY0" fmla="*/ 0 h 2215191"/>
              <a:gd name="connsiteX1" fmla="*/ 161672 w 1599609"/>
              <a:gd name="connsiteY1" fmla="*/ 162822 h 2215191"/>
              <a:gd name="connsiteX2" fmla="*/ 393981 w 1599609"/>
              <a:gd name="connsiteY2" fmla="*/ 483914 h 2215191"/>
              <a:gd name="connsiteX3" fmla="*/ 539026 w 1599609"/>
              <a:gd name="connsiteY3" fmla="*/ 538552 h 2215191"/>
              <a:gd name="connsiteX4" fmla="*/ 924788 w 1599609"/>
              <a:gd name="connsiteY4" fmla="*/ 824302 h 2215191"/>
              <a:gd name="connsiteX5" fmla="*/ 1243876 w 1599609"/>
              <a:gd name="connsiteY5" fmla="*/ 1186252 h 2215191"/>
              <a:gd name="connsiteX6" fmla="*/ 1524863 w 1599609"/>
              <a:gd name="connsiteY6" fmla="*/ 1752990 h 2215191"/>
              <a:gd name="connsiteX7" fmla="*/ 1477238 w 1599609"/>
              <a:gd name="connsiteY7" fmla="*/ 1886338 h 2215191"/>
              <a:gd name="connsiteX8" fmla="*/ 1599609 w 1599609"/>
              <a:gd name="connsiteY8" fmla="*/ 2215191 h 2215191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5392 w 1607763"/>
              <a:gd name="connsiteY7" fmla="*/ 1887724 h 2216577"/>
              <a:gd name="connsiteX8" fmla="*/ 1607763 w 1607763"/>
              <a:gd name="connsiteY8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607763 w 1607763"/>
              <a:gd name="connsiteY8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607763 w 1607763"/>
              <a:gd name="connsiteY8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535349 w 1607763"/>
              <a:gd name="connsiteY8" fmla="*/ 2012549 h 2216577"/>
              <a:gd name="connsiteX9" fmla="*/ 1607763 w 1607763"/>
              <a:gd name="connsiteY9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535349 w 1607763"/>
              <a:gd name="connsiteY8" fmla="*/ 2012549 h 2216577"/>
              <a:gd name="connsiteX9" fmla="*/ 1558713 w 1607763"/>
              <a:gd name="connsiteY9" fmla="*/ 2105631 h 2216577"/>
              <a:gd name="connsiteX10" fmla="*/ 1607763 w 1607763"/>
              <a:gd name="connsiteY10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23017 w 1607763"/>
              <a:gd name="connsiteY6" fmla="*/ 1694788 h 2216577"/>
              <a:gd name="connsiteX7" fmla="*/ 1533017 w 1607763"/>
              <a:gd name="connsiteY7" fmla="*/ 1754376 h 2216577"/>
              <a:gd name="connsiteX8" fmla="*/ 1481313 w 1607763"/>
              <a:gd name="connsiteY8" fmla="*/ 1897021 h 2216577"/>
              <a:gd name="connsiteX9" fmla="*/ 1535349 w 1607763"/>
              <a:gd name="connsiteY9" fmla="*/ 2012549 h 2216577"/>
              <a:gd name="connsiteX10" fmla="*/ 1558713 w 1607763"/>
              <a:gd name="connsiteY10" fmla="*/ 2105631 h 2216577"/>
              <a:gd name="connsiteX11" fmla="*/ 1607763 w 1607763"/>
              <a:gd name="connsiteY11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841 w 1607763"/>
              <a:gd name="connsiteY4" fmla="*/ 839221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12183 w 1607763"/>
              <a:gd name="connsiteY2" fmla="*/ 482359 h 2216577"/>
              <a:gd name="connsiteX3" fmla="*/ 547180 w 1607763"/>
              <a:gd name="connsiteY3" fmla="*/ 539938 h 2216577"/>
              <a:gd name="connsiteX4" fmla="*/ 932841 w 1607763"/>
              <a:gd name="connsiteY4" fmla="*/ 839221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12183 w 1607763"/>
              <a:gd name="connsiteY2" fmla="*/ 482359 h 2216577"/>
              <a:gd name="connsiteX3" fmla="*/ 547180 w 1607763"/>
              <a:gd name="connsiteY3" fmla="*/ 539938 h 2216577"/>
              <a:gd name="connsiteX4" fmla="*/ 932841 w 1607763"/>
              <a:gd name="connsiteY4" fmla="*/ 839221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12183 w 1607763"/>
              <a:gd name="connsiteY2" fmla="*/ 482359 h 2216577"/>
              <a:gd name="connsiteX3" fmla="*/ 547180 w 1607763"/>
              <a:gd name="connsiteY3" fmla="*/ 539938 h 2216577"/>
              <a:gd name="connsiteX4" fmla="*/ 551191 w 1607763"/>
              <a:gd name="connsiteY4" fmla="*/ 550717 h 2216577"/>
              <a:gd name="connsiteX5" fmla="*/ 932841 w 1607763"/>
              <a:gd name="connsiteY5" fmla="*/ 839221 h 2216577"/>
              <a:gd name="connsiteX6" fmla="*/ 1261132 w 1607763"/>
              <a:gd name="connsiteY6" fmla="*/ 1176870 h 2216577"/>
              <a:gd name="connsiteX7" fmla="*/ 1348790 w 1607763"/>
              <a:gd name="connsiteY7" fmla="*/ 1400124 h 2216577"/>
              <a:gd name="connsiteX8" fmla="*/ 1523017 w 1607763"/>
              <a:gd name="connsiteY8" fmla="*/ 1694788 h 2216577"/>
              <a:gd name="connsiteX9" fmla="*/ 1533017 w 1607763"/>
              <a:gd name="connsiteY9" fmla="*/ 1754376 h 2216577"/>
              <a:gd name="connsiteX10" fmla="*/ 1481313 w 1607763"/>
              <a:gd name="connsiteY10" fmla="*/ 1897021 h 2216577"/>
              <a:gd name="connsiteX11" fmla="*/ 1535349 w 1607763"/>
              <a:gd name="connsiteY11" fmla="*/ 2012549 h 2216577"/>
              <a:gd name="connsiteX12" fmla="*/ 1558713 w 1607763"/>
              <a:gd name="connsiteY12" fmla="*/ 2105631 h 2216577"/>
              <a:gd name="connsiteX13" fmla="*/ 1607763 w 1607763"/>
              <a:gd name="connsiteY13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366224 w 1607763"/>
              <a:gd name="connsiteY2" fmla="*/ 396929 h 2216577"/>
              <a:gd name="connsiteX3" fmla="*/ 412183 w 1607763"/>
              <a:gd name="connsiteY3" fmla="*/ 482359 h 2216577"/>
              <a:gd name="connsiteX4" fmla="*/ 547180 w 1607763"/>
              <a:gd name="connsiteY4" fmla="*/ 539938 h 2216577"/>
              <a:gd name="connsiteX5" fmla="*/ 551191 w 1607763"/>
              <a:gd name="connsiteY5" fmla="*/ 550717 h 2216577"/>
              <a:gd name="connsiteX6" fmla="*/ 932841 w 1607763"/>
              <a:gd name="connsiteY6" fmla="*/ 839221 h 2216577"/>
              <a:gd name="connsiteX7" fmla="*/ 1261132 w 1607763"/>
              <a:gd name="connsiteY7" fmla="*/ 1176870 h 2216577"/>
              <a:gd name="connsiteX8" fmla="*/ 1348790 w 1607763"/>
              <a:gd name="connsiteY8" fmla="*/ 1400124 h 2216577"/>
              <a:gd name="connsiteX9" fmla="*/ 1523017 w 1607763"/>
              <a:gd name="connsiteY9" fmla="*/ 1694788 h 2216577"/>
              <a:gd name="connsiteX10" fmla="*/ 1533017 w 1607763"/>
              <a:gd name="connsiteY10" fmla="*/ 1754376 h 2216577"/>
              <a:gd name="connsiteX11" fmla="*/ 1481313 w 1607763"/>
              <a:gd name="connsiteY11" fmla="*/ 1897021 h 2216577"/>
              <a:gd name="connsiteX12" fmla="*/ 1535349 w 1607763"/>
              <a:gd name="connsiteY12" fmla="*/ 2012549 h 2216577"/>
              <a:gd name="connsiteX13" fmla="*/ 1558713 w 1607763"/>
              <a:gd name="connsiteY13" fmla="*/ 2105631 h 2216577"/>
              <a:gd name="connsiteX14" fmla="*/ 1607763 w 1607763"/>
              <a:gd name="connsiteY14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235893 w 1607763"/>
              <a:gd name="connsiteY2" fmla="*/ 264951 h 2216577"/>
              <a:gd name="connsiteX3" fmla="*/ 366224 w 1607763"/>
              <a:gd name="connsiteY3" fmla="*/ 396929 h 2216577"/>
              <a:gd name="connsiteX4" fmla="*/ 412183 w 1607763"/>
              <a:gd name="connsiteY4" fmla="*/ 482359 h 2216577"/>
              <a:gd name="connsiteX5" fmla="*/ 547180 w 1607763"/>
              <a:gd name="connsiteY5" fmla="*/ 539938 h 2216577"/>
              <a:gd name="connsiteX6" fmla="*/ 551191 w 1607763"/>
              <a:gd name="connsiteY6" fmla="*/ 550717 h 2216577"/>
              <a:gd name="connsiteX7" fmla="*/ 932841 w 1607763"/>
              <a:gd name="connsiteY7" fmla="*/ 839221 h 2216577"/>
              <a:gd name="connsiteX8" fmla="*/ 1261132 w 1607763"/>
              <a:gd name="connsiteY8" fmla="*/ 1176870 h 2216577"/>
              <a:gd name="connsiteX9" fmla="*/ 1348790 w 1607763"/>
              <a:gd name="connsiteY9" fmla="*/ 1400124 h 2216577"/>
              <a:gd name="connsiteX10" fmla="*/ 1523017 w 1607763"/>
              <a:gd name="connsiteY10" fmla="*/ 1694788 h 2216577"/>
              <a:gd name="connsiteX11" fmla="*/ 1533017 w 1607763"/>
              <a:gd name="connsiteY11" fmla="*/ 1754376 h 2216577"/>
              <a:gd name="connsiteX12" fmla="*/ 1481313 w 1607763"/>
              <a:gd name="connsiteY12" fmla="*/ 1897021 h 2216577"/>
              <a:gd name="connsiteX13" fmla="*/ 1535349 w 1607763"/>
              <a:gd name="connsiteY13" fmla="*/ 2012549 h 2216577"/>
              <a:gd name="connsiteX14" fmla="*/ 1558713 w 1607763"/>
              <a:gd name="connsiteY14" fmla="*/ 2105631 h 2216577"/>
              <a:gd name="connsiteX15" fmla="*/ 1607763 w 1607763"/>
              <a:gd name="connsiteY15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235893 w 1607763"/>
              <a:gd name="connsiteY2" fmla="*/ 264951 h 2216577"/>
              <a:gd name="connsiteX3" fmla="*/ 366224 w 1607763"/>
              <a:gd name="connsiteY3" fmla="*/ 396929 h 2216577"/>
              <a:gd name="connsiteX4" fmla="*/ 412183 w 1607763"/>
              <a:gd name="connsiteY4" fmla="*/ 482359 h 2216577"/>
              <a:gd name="connsiteX5" fmla="*/ 547180 w 1607763"/>
              <a:gd name="connsiteY5" fmla="*/ 539938 h 2216577"/>
              <a:gd name="connsiteX6" fmla="*/ 932841 w 1607763"/>
              <a:gd name="connsiteY6" fmla="*/ 839221 h 2216577"/>
              <a:gd name="connsiteX7" fmla="*/ 1261132 w 1607763"/>
              <a:gd name="connsiteY7" fmla="*/ 1176870 h 2216577"/>
              <a:gd name="connsiteX8" fmla="*/ 1348790 w 1607763"/>
              <a:gd name="connsiteY8" fmla="*/ 1400124 h 2216577"/>
              <a:gd name="connsiteX9" fmla="*/ 1523017 w 1607763"/>
              <a:gd name="connsiteY9" fmla="*/ 1694788 h 2216577"/>
              <a:gd name="connsiteX10" fmla="*/ 1533017 w 1607763"/>
              <a:gd name="connsiteY10" fmla="*/ 1754376 h 2216577"/>
              <a:gd name="connsiteX11" fmla="*/ 1481313 w 1607763"/>
              <a:gd name="connsiteY11" fmla="*/ 1897021 h 2216577"/>
              <a:gd name="connsiteX12" fmla="*/ 1535349 w 1607763"/>
              <a:gd name="connsiteY12" fmla="*/ 2012549 h 2216577"/>
              <a:gd name="connsiteX13" fmla="*/ 1558713 w 1607763"/>
              <a:gd name="connsiteY13" fmla="*/ 2105631 h 2216577"/>
              <a:gd name="connsiteX14" fmla="*/ 1607763 w 1607763"/>
              <a:gd name="connsiteY14" fmla="*/ 2216577 h 2216577"/>
              <a:gd name="connsiteX0" fmla="*/ 0 w 1558712"/>
              <a:gd name="connsiteY0" fmla="*/ 0 h 2105628"/>
              <a:gd name="connsiteX1" fmla="*/ 169826 w 1558712"/>
              <a:gd name="connsiteY1" fmla="*/ 164208 h 2105628"/>
              <a:gd name="connsiteX2" fmla="*/ 235893 w 1558712"/>
              <a:gd name="connsiteY2" fmla="*/ 264951 h 2105628"/>
              <a:gd name="connsiteX3" fmla="*/ 366224 w 1558712"/>
              <a:gd name="connsiteY3" fmla="*/ 396929 h 2105628"/>
              <a:gd name="connsiteX4" fmla="*/ 412183 w 1558712"/>
              <a:gd name="connsiteY4" fmla="*/ 482359 h 2105628"/>
              <a:gd name="connsiteX5" fmla="*/ 547180 w 1558712"/>
              <a:gd name="connsiteY5" fmla="*/ 539938 h 2105628"/>
              <a:gd name="connsiteX6" fmla="*/ 932841 w 1558712"/>
              <a:gd name="connsiteY6" fmla="*/ 839221 h 2105628"/>
              <a:gd name="connsiteX7" fmla="*/ 1261132 w 1558712"/>
              <a:gd name="connsiteY7" fmla="*/ 1176870 h 2105628"/>
              <a:gd name="connsiteX8" fmla="*/ 1348790 w 1558712"/>
              <a:gd name="connsiteY8" fmla="*/ 1400124 h 2105628"/>
              <a:gd name="connsiteX9" fmla="*/ 1523017 w 1558712"/>
              <a:gd name="connsiteY9" fmla="*/ 1694788 h 2105628"/>
              <a:gd name="connsiteX10" fmla="*/ 1533017 w 1558712"/>
              <a:gd name="connsiteY10" fmla="*/ 1754376 h 2105628"/>
              <a:gd name="connsiteX11" fmla="*/ 1481313 w 1558712"/>
              <a:gd name="connsiteY11" fmla="*/ 1897021 h 2105628"/>
              <a:gd name="connsiteX12" fmla="*/ 1535349 w 1558712"/>
              <a:gd name="connsiteY12" fmla="*/ 2012549 h 2105628"/>
              <a:gd name="connsiteX13" fmla="*/ 1558713 w 1558712"/>
              <a:gd name="connsiteY13" fmla="*/ 2105631 h 2105628"/>
              <a:gd name="connsiteX0" fmla="*/ 0 w 1558712"/>
              <a:gd name="connsiteY0" fmla="*/ 0 h 2105634"/>
              <a:gd name="connsiteX1" fmla="*/ 169826 w 1558712"/>
              <a:gd name="connsiteY1" fmla="*/ 164208 h 2105634"/>
              <a:gd name="connsiteX2" fmla="*/ 235893 w 1558712"/>
              <a:gd name="connsiteY2" fmla="*/ 264951 h 2105634"/>
              <a:gd name="connsiteX3" fmla="*/ 366224 w 1558712"/>
              <a:gd name="connsiteY3" fmla="*/ 396929 h 2105634"/>
              <a:gd name="connsiteX4" fmla="*/ 412183 w 1558712"/>
              <a:gd name="connsiteY4" fmla="*/ 482359 h 2105634"/>
              <a:gd name="connsiteX5" fmla="*/ 547180 w 1558712"/>
              <a:gd name="connsiteY5" fmla="*/ 539938 h 2105634"/>
              <a:gd name="connsiteX6" fmla="*/ 932841 w 1558712"/>
              <a:gd name="connsiteY6" fmla="*/ 839221 h 2105634"/>
              <a:gd name="connsiteX7" fmla="*/ 1261132 w 1558712"/>
              <a:gd name="connsiteY7" fmla="*/ 1176870 h 2105634"/>
              <a:gd name="connsiteX8" fmla="*/ 1348790 w 1558712"/>
              <a:gd name="connsiteY8" fmla="*/ 1400124 h 2105634"/>
              <a:gd name="connsiteX9" fmla="*/ 1523017 w 1558712"/>
              <a:gd name="connsiteY9" fmla="*/ 1694788 h 2105634"/>
              <a:gd name="connsiteX10" fmla="*/ 1481313 w 1558712"/>
              <a:gd name="connsiteY10" fmla="*/ 1897021 h 2105634"/>
              <a:gd name="connsiteX11" fmla="*/ 1535349 w 1558712"/>
              <a:gd name="connsiteY11" fmla="*/ 2012549 h 2105634"/>
              <a:gd name="connsiteX12" fmla="*/ 1558713 w 1558712"/>
              <a:gd name="connsiteY12" fmla="*/ 2105631 h 2105634"/>
              <a:gd name="connsiteX0" fmla="*/ 0 w 1558712"/>
              <a:gd name="connsiteY0" fmla="*/ 0 h 2105628"/>
              <a:gd name="connsiteX1" fmla="*/ 169826 w 1558712"/>
              <a:gd name="connsiteY1" fmla="*/ 164208 h 2105628"/>
              <a:gd name="connsiteX2" fmla="*/ 235893 w 1558712"/>
              <a:gd name="connsiteY2" fmla="*/ 264951 h 2105628"/>
              <a:gd name="connsiteX3" fmla="*/ 366224 w 1558712"/>
              <a:gd name="connsiteY3" fmla="*/ 396929 h 2105628"/>
              <a:gd name="connsiteX4" fmla="*/ 412183 w 1558712"/>
              <a:gd name="connsiteY4" fmla="*/ 482359 h 2105628"/>
              <a:gd name="connsiteX5" fmla="*/ 547180 w 1558712"/>
              <a:gd name="connsiteY5" fmla="*/ 539938 h 2105628"/>
              <a:gd name="connsiteX6" fmla="*/ 932841 w 1558712"/>
              <a:gd name="connsiteY6" fmla="*/ 839221 h 2105628"/>
              <a:gd name="connsiteX7" fmla="*/ 1261132 w 1558712"/>
              <a:gd name="connsiteY7" fmla="*/ 1176870 h 2105628"/>
              <a:gd name="connsiteX8" fmla="*/ 1348790 w 1558712"/>
              <a:gd name="connsiteY8" fmla="*/ 1400124 h 2105628"/>
              <a:gd name="connsiteX9" fmla="*/ 1481313 w 1558712"/>
              <a:gd name="connsiteY9" fmla="*/ 1897021 h 2105628"/>
              <a:gd name="connsiteX10" fmla="*/ 1535349 w 1558712"/>
              <a:gd name="connsiteY10" fmla="*/ 2012549 h 2105628"/>
              <a:gd name="connsiteX11" fmla="*/ 1558713 w 1558712"/>
              <a:gd name="connsiteY11" fmla="*/ 2105631 h 2105628"/>
              <a:gd name="connsiteX0" fmla="*/ 0 w 1558712"/>
              <a:gd name="connsiteY0" fmla="*/ 0 h 2178147"/>
              <a:gd name="connsiteX1" fmla="*/ 169826 w 1558712"/>
              <a:gd name="connsiteY1" fmla="*/ 164208 h 2178147"/>
              <a:gd name="connsiteX2" fmla="*/ 235893 w 1558712"/>
              <a:gd name="connsiteY2" fmla="*/ 264951 h 2178147"/>
              <a:gd name="connsiteX3" fmla="*/ 366224 w 1558712"/>
              <a:gd name="connsiteY3" fmla="*/ 396929 h 2178147"/>
              <a:gd name="connsiteX4" fmla="*/ 412183 w 1558712"/>
              <a:gd name="connsiteY4" fmla="*/ 482359 h 2178147"/>
              <a:gd name="connsiteX5" fmla="*/ 547180 w 1558712"/>
              <a:gd name="connsiteY5" fmla="*/ 539938 h 2178147"/>
              <a:gd name="connsiteX6" fmla="*/ 932841 w 1558712"/>
              <a:gd name="connsiteY6" fmla="*/ 839221 h 2178147"/>
              <a:gd name="connsiteX7" fmla="*/ 1261132 w 1558712"/>
              <a:gd name="connsiteY7" fmla="*/ 1176870 h 2178147"/>
              <a:gd name="connsiteX8" fmla="*/ 1348790 w 1558712"/>
              <a:gd name="connsiteY8" fmla="*/ 1400124 h 2178147"/>
              <a:gd name="connsiteX9" fmla="*/ 1321438 w 1558712"/>
              <a:gd name="connsiteY9" fmla="*/ 2173150 h 2178147"/>
              <a:gd name="connsiteX10" fmla="*/ 1535349 w 1558712"/>
              <a:gd name="connsiteY10" fmla="*/ 2012549 h 2178147"/>
              <a:gd name="connsiteX11" fmla="*/ 1558713 w 1558712"/>
              <a:gd name="connsiteY11" fmla="*/ 2105631 h 2178147"/>
              <a:gd name="connsiteX0" fmla="*/ 0 w 1535350"/>
              <a:gd name="connsiteY0" fmla="*/ 0 h 2178147"/>
              <a:gd name="connsiteX1" fmla="*/ 169826 w 1535350"/>
              <a:gd name="connsiteY1" fmla="*/ 164208 h 2178147"/>
              <a:gd name="connsiteX2" fmla="*/ 235893 w 1535350"/>
              <a:gd name="connsiteY2" fmla="*/ 264951 h 2178147"/>
              <a:gd name="connsiteX3" fmla="*/ 366224 w 1535350"/>
              <a:gd name="connsiteY3" fmla="*/ 396929 h 2178147"/>
              <a:gd name="connsiteX4" fmla="*/ 412183 w 1535350"/>
              <a:gd name="connsiteY4" fmla="*/ 482359 h 2178147"/>
              <a:gd name="connsiteX5" fmla="*/ 547180 w 1535350"/>
              <a:gd name="connsiteY5" fmla="*/ 539938 h 2178147"/>
              <a:gd name="connsiteX6" fmla="*/ 932841 w 1535350"/>
              <a:gd name="connsiteY6" fmla="*/ 839221 h 2178147"/>
              <a:gd name="connsiteX7" fmla="*/ 1261132 w 1535350"/>
              <a:gd name="connsiteY7" fmla="*/ 1176870 h 2178147"/>
              <a:gd name="connsiteX8" fmla="*/ 1348790 w 1535350"/>
              <a:gd name="connsiteY8" fmla="*/ 1400124 h 2178147"/>
              <a:gd name="connsiteX9" fmla="*/ 1321438 w 1535350"/>
              <a:gd name="connsiteY9" fmla="*/ 2173150 h 2178147"/>
              <a:gd name="connsiteX10" fmla="*/ 1535349 w 1535350"/>
              <a:gd name="connsiteY10" fmla="*/ 2012549 h 2178147"/>
              <a:gd name="connsiteX0" fmla="*/ 0 w 1349808"/>
              <a:gd name="connsiteY0" fmla="*/ 0 h 2173149"/>
              <a:gd name="connsiteX1" fmla="*/ 169826 w 1349808"/>
              <a:gd name="connsiteY1" fmla="*/ 164208 h 2173149"/>
              <a:gd name="connsiteX2" fmla="*/ 235893 w 1349808"/>
              <a:gd name="connsiteY2" fmla="*/ 264951 h 2173149"/>
              <a:gd name="connsiteX3" fmla="*/ 366224 w 1349808"/>
              <a:gd name="connsiteY3" fmla="*/ 396929 h 2173149"/>
              <a:gd name="connsiteX4" fmla="*/ 412183 w 1349808"/>
              <a:gd name="connsiteY4" fmla="*/ 482359 h 2173149"/>
              <a:gd name="connsiteX5" fmla="*/ 547180 w 1349808"/>
              <a:gd name="connsiteY5" fmla="*/ 539938 h 2173149"/>
              <a:gd name="connsiteX6" fmla="*/ 932841 w 1349808"/>
              <a:gd name="connsiteY6" fmla="*/ 839221 h 2173149"/>
              <a:gd name="connsiteX7" fmla="*/ 1261132 w 1349808"/>
              <a:gd name="connsiteY7" fmla="*/ 1176870 h 2173149"/>
              <a:gd name="connsiteX8" fmla="*/ 1348790 w 1349808"/>
              <a:gd name="connsiteY8" fmla="*/ 1400124 h 2173149"/>
              <a:gd name="connsiteX9" fmla="*/ 1321438 w 134980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66224 w 1321438"/>
              <a:gd name="connsiteY3" fmla="*/ 396929 h 2173149"/>
              <a:gd name="connsiteX4" fmla="*/ 412183 w 1321438"/>
              <a:gd name="connsiteY4" fmla="*/ 482359 h 2173149"/>
              <a:gd name="connsiteX5" fmla="*/ 547180 w 1321438"/>
              <a:gd name="connsiteY5" fmla="*/ 539938 h 2173149"/>
              <a:gd name="connsiteX6" fmla="*/ 932841 w 1321438"/>
              <a:gd name="connsiteY6" fmla="*/ 839221 h 2173149"/>
              <a:gd name="connsiteX7" fmla="*/ 1261132 w 1321438"/>
              <a:gd name="connsiteY7" fmla="*/ 1176870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66224 w 1321438"/>
              <a:gd name="connsiteY3" fmla="*/ 396929 h 2173149"/>
              <a:gd name="connsiteX4" fmla="*/ 412183 w 1321438"/>
              <a:gd name="connsiteY4" fmla="*/ 482359 h 2173149"/>
              <a:gd name="connsiteX5" fmla="*/ 547180 w 1321438"/>
              <a:gd name="connsiteY5" fmla="*/ 539938 h 2173149"/>
              <a:gd name="connsiteX6" fmla="*/ 932841 w 1321438"/>
              <a:gd name="connsiteY6" fmla="*/ 839221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66224 w 1321438"/>
              <a:gd name="connsiteY3" fmla="*/ 396929 h 2173149"/>
              <a:gd name="connsiteX4" fmla="*/ 412183 w 1321438"/>
              <a:gd name="connsiteY4" fmla="*/ 482359 h 2173149"/>
              <a:gd name="connsiteX5" fmla="*/ 547180 w 1321438"/>
              <a:gd name="connsiteY5" fmla="*/ 539938 h 2173149"/>
              <a:gd name="connsiteX6" fmla="*/ 612962 w 1321438"/>
              <a:gd name="connsiteY6" fmla="*/ 932888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66224 w 1321438"/>
              <a:gd name="connsiteY3" fmla="*/ 396929 h 2173149"/>
              <a:gd name="connsiteX4" fmla="*/ 412183 w 1321438"/>
              <a:gd name="connsiteY4" fmla="*/ 482359 h 2173149"/>
              <a:gd name="connsiteX5" fmla="*/ 463333 w 1321438"/>
              <a:gd name="connsiteY5" fmla="*/ 607488 h 2173149"/>
              <a:gd name="connsiteX6" fmla="*/ 612962 w 1321438"/>
              <a:gd name="connsiteY6" fmla="*/ 932888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21795 w 1321438"/>
              <a:gd name="connsiteY3" fmla="*/ 409937 h 2173149"/>
              <a:gd name="connsiteX4" fmla="*/ 412183 w 1321438"/>
              <a:gd name="connsiteY4" fmla="*/ 482359 h 2173149"/>
              <a:gd name="connsiteX5" fmla="*/ 463333 w 1321438"/>
              <a:gd name="connsiteY5" fmla="*/ 607488 h 2173149"/>
              <a:gd name="connsiteX6" fmla="*/ 612962 w 1321438"/>
              <a:gd name="connsiteY6" fmla="*/ 932888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09235 w 1321438"/>
              <a:gd name="connsiteY2" fmla="*/ 272754 h 2173149"/>
              <a:gd name="connsiteX3" fmla="*/ 321795 w 1321438"/>
              <a:gd name="connsiteY3" fmla="*/ 409937 h 2173149"/>
              <a:gd name="connsiteX4" fmla="*/ 412183 w 1321438"/>
              <a:gd name="connsiteY4" fmla="*/ 482359 h 2173149"/>
              <a:gd name="connsiteX5" fmla="*/ 463333 w 1321438"/>
              <a:gd name="connsiteY5" fmla="*/ 607488 h 2173149"/>
              <a:gd name="connsiteX6" fmla="*/ 612962 w 1321438"/>
              <a:gd name="connsiteY6" fmla="*/ 932888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-2 w 1309751"/>
              <a:gd name="connsiteY0" fmla="*/ 1 h 2076255"/>
              <a:gd name="connsiteX1" fmla="*/ 158139 w 1309751"/>
              <a:gd name="connsiteY1" fmla="*/ 67314 h 2076255"/>
              <a:gd name="connsiteX2" fmla="*/ 197548 w 1309751"/>
              <a:gd name="connsiteY2" fmla="*/ 175860 h 2076255"/>
              <a:gd name="connsiteX3" fmla="*/ 310108 w 1309751"/>
              <a:gd name="connsiteY3" fmla="*/ 313043 h 2076255"/>
              <a:gd name="connsiteX4" fmla="*/ 400496 w 1309751"/>
              <a:gd name="connsiteY4" fmla="*/ 385465 h 2076255"/>
              <a:gd name="connsiteX5" fmla="*/ 451646 w 1309751"/>
              <a:gd name="connsiteY5" fmla="*/ 510594 h 2076255"/>
              <a:gd name="connsiteX6" fmla="*/ 601275 w 1309751"/>
              <a:gd name="connsiteY6" fmla="*/ 835994 h 2076255"/>
              <a:gd name="connsiteX7" fmla="*/ 975129 w 1309751"/>
              <a:gd name="connsiteY7" fmla="*/ 1246291 h 2076255"/>
              <a:gd name="connsiteX8" fmla="*/ 1165001 w 1309751"/>
              <a:gd name="connsiteY8" fmla="*/ 1554269 h 2076255"/>
              <a:gd name="connsiteX9" fmla="*/ 1309751 w 1309751"/>
              <a:gd name="connsiteY9" fmla="*/ 2076256 h 2076255"/>
              <a:gd name="connsiteX0" fmla="*/ 2 w 1309755"/>
              <a:gd name="connsiteY0" fmla="*/ 1 h 2076255"/>
              <a:gd name="connsiteX1" fmla="*/ 158143 w 1309755"/>
              <a:gd name="connsiteY1" fmla="*/ 67314 h 2076255"/>
              <a:gd name="connsiteX2" fmla="*/ 197552 w 1309755"/>
              <a:gd name="connsiteY2" fmla="*/ 175860 h 2076255"/>
              <a:gd name="connsiteX3" fmla="*/ 310112 w 1309755"/>
              <a:gd name="connsiteY3" fmla="*/ 313043 h 2076255"/>
              <a:gd name="connsiteX4" fmla="*/ 400500 w 1309755"/>
              <a:gd name="connsiteY4" fmla="*/ 385465 h 2076255"/>
              <a:gd name="connsiteX5" fmla="*/ 451650 w 1309755"/>
              <a:gd name="connsiteY5" fmla="*/ 510594 h 2076255"/>
              <a:gd name="connsiteX6" fmla="*/ 601279 w 1309755"/>
              <a:gd name="connsiteY6" fmla="*/ 835994 h 2076255"/>
              <a:gd name="connsiteX7" fmla="*/ 1165005 w 1309755"/>
              <a:gd name="connsiteY7" fmla="*/ 1554269 h 2076255"/>
              <a:gd name="connsiteX8" fmla="*/ 1309755 w 1309755"/>
              <a:gd name="connsiteY8" fmla="*/ 2076256 h 2076255"/>
              <a:gd name="connsiteX0" fmla="*/ -2 w 1309751"/>
              <a:gd name="connsiteY0" fmla="*/ 1 h 2076255"/>
              <a:gd name="connsiteX1" fmla="*/ 158139 w 1309751"/>
              <a:gd name="connsiteY1" fmla="*/ 67314 h 2076255"/>
              <a:gd name="connsiteX2" fmla="*/ 197548 w 1309751"/>
              <a:gd name="connsiteY2" fmla="*/ 175860 h 2076255"/>
              <a:gd name="connsiteX3" fmla="*/ 310108 w 1309751"/>
              <a:gd name="connsiteY3" fmla="*/ 313043 h 2076255"/>
              <a:gd name="connsiteX4" fmla="*/ 400496 w 1309751"/>
              <a:gd name="connsiteY4" fmla="*/ 385465 h 2076255"/>
              <a:gd name="connsiteX5" fmla="*/ 451646 w 1309751"/>
              <a:gd name="connsiteY5" fmla="*/ 510594 h 2076255"/>
              <a:gd name="connsiteX6" fmla="*/ 1165001 w 1309751"/>
              <a:gd name="connsiteY6" fmla="*/ 1554269 h 2076255"/>
              <a:gd name="connsiteX7" fmla="*/ 1309751 w 1309751"/>
              <a:gd name="connsiteY7" fmla="*/ 2076256 h 2076255"/>
              <a:gd name="connsiteX0" fmla="*/ 2 w 1309755"/>
              <a:gd name="connsiteY0" fmla="*/ 1 h 2076255"/>
              <a:gd name="connsiteX1" fmla="*/ 158143 w 1309755"/>
              <a:gd name="connsiteY1" fmla="*/ 67314 h 2076255"/>
              <a:gd name="connsiteX2" fmla="*/ 197552 w 1309755"/>
              <a:gd name="connsiteY2" fmla="*/ 175860 h 2076255"/>
              <a:gd name="connsiteX3" fmla="*/ 310112 w 1309755"/>
              <a:gd name="connsiteY3" fmla="*/ 313043 h 2076255"/>
              <a:gd name="connsiteX4" fmla="*/ 400500 w 1309755"/>
              <a:gd name="connsiteY4" fmla="*/ 385465 h 2076255"/>
              <a:gd name="connsiteX5" fmla="*/ 1165005 w 1309755"/>
              <a:gd name="connsiteY5" fmla="*/ 1554269 h 2076255"/>
              <a:gd name="connsiteX6" fmla="*/ 1309755 w 1309755"/>
              <a:gd name="connsiteY6" fmla="*/ 2076256 h 2076255"/>
              <a:gd name="connsiteX0" fmla="*/ -2 w 1309751"/>
              <a:gd name="connsiteY0" fmla="*/ 1 h 2076255"/>
              <a:gd name="connsiteX1" fmla="*/ 158139 w 1309751"/>
              <a:gd name="connsiteY1" fmla="*/ 67314 h 2076255"/>
              <a:gd name="connsiteX2" fmla="*/ 197548 w 1309751"/>
              <a:gd name="connsiteY2" fmla="*/ 175860 h 2076255"/>
              <a:gd name="connsiteX3" fmla="*/ 310108 w 1309751"/>
              <a:gd name="connsiteY3" fmla="*/ 313043 h 2076255"/>
              <a:gd name="connsiteX4" fmla="*/ 1165001 w 1309751"/>
              <a:gd name="connsiteY4" fmla="*/ 1554269 h 2076255"/>
              <a:gd name="connsiteX5" fmla="*/ 1309751 w 1309751"/>
              <a:gd name="connsiteY5" fmla="*/ 2076256 h 2076255"/>
              <a:gd name="connsiteX0" fmla="*/ 2 w 1309755"/>
              <a:gd name="connsiteY0" fmla="*/ 1 h 2076255"/>
              <a:gd name="connsiteX1" fmla="*/ 158143 w 1309755"/>
              <a:gd name="connsiteY1" fmla="*/ 67314 h 2076255"/>
              <a:gd name="connsiteX2" fmla="*/ 197552 w 1309755"/>
              <a:gd name="connsiteY2" fmla="*/ 175860 h 2076255"/>
              <a:gd name="connsiteX3" fmla="*/ 1165005 w 1309755"/>
              <a:gd name="connsiteY3" fmla="*/ 1554269 h 2076255"/>
              <a:gd name="connsiteX4" fmla="*/ 1309755 w 1309755"/>
              <a:gd name="connsiteY4" fmla="*/ 2076256 h 2076255"/>
              <a:gd name="connsiteX0" fmla="*/ -2 w 1309751"/>
              <a:gd name="connsiteY0" fmla="*/ 1 h 2076255"/>
              <a:gd name="connsiteX1" fmla="*/ 158139 w 1309751"/>
              <a:gd name="connsiteY1" fmla="*/ 67314 h 2076255"/>
              <a:gd name="connsiteX2" fmla="*/ 1165001 w 1309751"/>
              <a:gd name="connsiteY2" fmla="*/ 1554269 h 2076255"/>
              <a:gd name="connsiteX3" fmla="*/ 1309751 w 1309751"/>
              <a:gd name="connsiteY3" fmla="*/ 2076256 h 2076255"/>
              <a:gd name="connsiteX0" fmla="*/ 2 w 1309755"/>
              <a:gd name="connsiteY0" fmla="*/ 1 h 2076255"/>
              <a:gd name="connsiteX1" fmla="*/ 1165005 w 1309755"/>
              <a:gd name="connsiteY1" fmla="*/ 1554269 h 2076255"/>
              <a:gd name="connsiteX2" fmla="*/ 1309755 w 1309755"/>
              <a:gd name="connsiteY2" fmla="*/ 2076256 h 2076255"/>
              <a:gd name="connsiteX0" fmla="*/ -2 w 1309751"/>
              <a:gd name="connsiteY0" fmla="*/ 1 h 2076255"/>
              <a:gd name="connsiteX1" fmla="*/ 1309751 w 1309751"/>
              <a:gd name="connsiteY1" fmla="*/ 2076256 h 2076255"/>
              <a:gd name="connsiteX0" fmla="*/ -2 w 1125113"/>
              <a:gd name="connsiteY0" fmla="*/ -3 h 1155754"/>
              <a:gd name="connsiteX1" fmla="*/ 1125113 w 1125113"/>
              <a:gd name="connsiteY1" fmla="*/ 1155755 h 1155754"/>
              <a:gd name="connsiteX0" fmla="*/ 2 w 361655"/>
              <a:gd name="connsiteY0" fmla="*/ 139870 h 139867"/>
              <a:gd name="connsiteX1" fmla="*/ 361656 w 361655"/>
              <a:gd name="connsiteY1" fmla="*/ -1 h 139867"/>
              <a:gd name="connsiteX0" fmla="*/ -2 w 290568"/>
              <a:gd name="connsiteY0" fmla="*/ 119055 h 119058"/>
              <a:gd name="connsiteX1" fmla="*/ 290566 w 290568"/>
              <a:gd name="connsiteY1" fmla="*/ 1 h 119058"/>
              <a:gd name="connsiteX0" fmla="*/ -1 w 859364"/>
              <a:gd name="connsiteY0" fmla="*/ 1 h 173021"/>
              <a:gd name="connsiteX1" fmla="*/ 859366 w 859364"/>
              <a:gd name="connsiteY1" fmla="*/ 173022 h 173021"/>
              <a:gd name="connsiteX0" fmla="*/ -1 w 874995"/>
              <a:gd name="connsiteY0" fmla="*/ 1 h 455080"/>
              <a:gd name="connsiteX1" fmla="*/ 874994 w 874995"/>
              <a:gd name="connsiteY1" fmla="*/ 455080 h 455080"/>
              <a:gd name="connsiteX0" fmla="*/ -1 w 874995"/>
              <a:gd name="connsiteY0" fmla="*/ 1 h 455080"/>
              <a:gd name="connsiteX1" fmla="*/ 293043 w 874995"/>
              <a:gd name="connsiteY1" fmla="*/ 157713 h 455080"/>
              <a:gd name="connsiteX2" fmla="*/ 874994 w 874995"/>
              <a:gd name="connsiteY2" fmla="*/ 455080 h 455080"/>
              <a:gd name="connsiteX0" fmla="*/ -1 w 874995"/>
              <a:gd name="connsiteY0" fmla="*/ 1 h 455080"/>
              <a:gd name="connsiteX1" fmla="*/ 318565 w 874995"/>
              <a:gd name="connsiteY1" fmla="*/ 64249 h 455080"/>
              <a:gd name="connsiteX2" fmla="*/ 874994 w 874995"/>
              <a:gd name="connsiteY2" fmla="*/ 455080 h 455080"/>
              <a:gd name="connsiteX0" fmla="*/ -1 w 874995"/>
              <a:gd name="connsiteY0" fmla="*/ 1 h 455080"/>
              <a:gd name="connsiteX1" fmla="*/ 318565 w 874995"/>
              <a:gd name="connsiteY1" fmla="*/ 64249 h 455080"/>
              <a:gd name="connsiteX2" fmla="*/ 685201 w 874995"/>
              <a:gd name="connsiteY2" fmla="*/ 358180 h 455080"/>
              <a:gd name="connsiteX3" fmla="*/ 874994 w 874995"/>
              <a:gd name="connsiteY3" fmla="*/ 455080 h 455080"/>
              <a:gd name="connsiteX0" fmla="*/ -1 w 957772"/>
              <a:gd name="connsiteY0" fmla="*/ 1 h 531171"/>
              <a:gd name="connsiteX1" fmla="*/ 318565 w 957772"/>
              <a:gd name="connsiteY1" fmla="*/ 64249 h 531171"/>
              <a:gd name="connsiteX2" fmla="*/ 685201 w 957772"/>
              <a:gd name="connsiteY2" fmla="*/ 358180 h 531171"/>
              <a:gd name="connsiteX3" fmla="*/ 957774 w 957772"/>
              <a:gd name="connsiteY3" fmla="*/ 531172 h 531171"/>
              <a:gd name="connsiteX0" fmla="*/ -1 w 957776"/>
              <a:gd name="connsiteY0" fmla="*/ 1 h 531171"/>
              <a:gd name="connsiteX1" fmla="*/ 318565 w 957776"/>
              <a:gd name="connsiteY1" fmla="*/ 64249 h 531171"/>
              <a:gd name="connsiteX2" fmla="*/ 771317 w 957776"/>
              <a:gd name="connsiteY2" fmla="*/ 461951 h 531171"/>
              <a:gd name="connsiteX3" fmla="*/ 957774 w 957776"/>
              <a:gd name="connsiteY3" fmla="*/ 531172 h 531171"/>
              <a:gd name="connsiteX0" fmla="*/ -1 w 957772"/>
              <a:gd name="connsiteY0" fmla="*/ 1 h 531171"/>
              <a:gd name="connsiteX1" fmla="*/ 245281 w 957772"/>
              <a:gd name="connsiteY1" fmla="*/ 143034 h 531171"/>
              <a:gd name="connsiteX2" fmla="*/ 771317 w 957772"/>
              <a:gd name="connsiteY2" fmla="*/ 461951 h 531171"/>
              <a:gd name="connsiteX3" fmla="*/ 957774 w 957772"/>
              <a:gd name="connsiteY3" fmla="*/ 531172 h 531171"/>
              <a:gd name="connsiteX0" fmla="*/ -1 w 1332415"/>
              <a:gd name="connsiteY0" fmla="*/ 1 h 1654012"/>
              <a:gd name="connsiteX1" fmla="*/ 245281 w 1332415"/>
              <a:gd name="connsiteY1" fmla="*/ 143034 h 1654012"/>
              <a:gd name="connsiteX2" fmla="*/ 771317 w 1332415"/>
              <a:gd name="connsiteY2" fmla="*/ 461951 h 1654012"/>
              <a:gd name="connsiteX3" fmla="*/ 1332416 w 1332415"/>
              <a:gd name="connsiteY3" fmla="*/ 1654014 h 1654012"/>
              <a:gd name="connsiteX0" fmla="*/ -1 w 1332415"/>
              <a:gd name="connsiteY0" fmla="*/ 1 h 1654012"/>
              <a:gd name="connsiteX1" fmla="*/ 245281 w 1332415"/>
              <a:gd name="connsiteY1" fmla="*/ 143034 h 1654012"/>
              <a:gd name="connsiteX2" fmla="*/ 848137 w 1332415"/>
              <a:gd name="connsiteY2" fmla="*/ 1098717 h 1654012"/>
              <a:gd name="connsiteX3" fmla="*/ 1332416 w 1332415"/>
              <a:gd name="connsiteY3" fmla="*/ 1654014 h 1654012"/>
              <a:gd name="connsiteX0" fmla="*/ -1 w 1331280"/>
              <a:gd name="connsiteY0" fmla="*/ -1 h 1568350"/>
              <a:gd name="connsiteX1" fmla="*/ 244146 w 1331280"/>
              <a:gd name="connsiteY1" fmla="*/ 57372 h 1568350"/>
              <a:gd name="connsiteX2" fmla="*/ 847002 w 1331280"/>
              <a:gd name="connsiteY2" fmla="*/ 1013055 h 1568350"/>
              <a:gd name="connsiteX3" fmla="*/ 1331281 w 1331280"/>
              <a:gd name="connsiteY3" fmla="*/ 1568352 h 156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1280" h="1568350">
                <a:moveTo>
                  <a:pt x="-1" y="-1"/>
                </a:moveTo>
                <a:lnTo>
                  <a:pt x="244146" y="57372"/>
                </a:lnTo>
                <a:cubicBezTo>
                  <a:pt x="358346" y="117068"/>
                  <a:pt x="754264" y="947917"/>
                  <a:pt x="847002" y="1013055"/>
                </a:cubicBezTo>
                <a:cubicBezTo>
                  <a:pt x="939740" y="1078193"/>
                  <a:pt x="1299649" y="1552202"/>
                  <a:pt x="1331281" y="1568352"/>
                </a:cubicBezTo>
              </a:path>
            </a:pathLst>
          </a:custGeom>
          <a:ln w="44450">
            <a:solidFill>
              <a:srgbClr val="FFC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soft" dir="t"/>
          </a:scene3d>
          <a:sp3d extrusionH="50800" prstMaterial="matte">
            <a:extrusionClr>
              <a:srgbClr val="FFC000"/>
            </a:extrusionClr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ru-RU" b="1"/>
          </a:p>
        </p:txBody>
      </p:sp>
      <p:sp>
        <p:nvSpPr>
          <p:cNvPr id="3" name="TextBox 2"/>
          <p:cNvSpPr txBox="1"/>
          <p:nvPr/>
        </p:nvSpPr>
        <p:spPr>
          <a:xfrm>
            <a:off x="228238" y="1306544"/>
            <a:ext cx="3009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Общество работает на территории 14 регионов РФ</a:t>
            </a:r>
            <a:endParaRPr lang="ru-RU" dirty="0">
              <a:solidFill>
                <a:schemeClr val="tx2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62" name="Freeform 67"/>
          <p:cNvSpPr>
            <a:spLocks/>
          </p:cNvSpPr>
          <p:nvPr/>
        </p:nvSpPr>
        <p:spPr bwMode="auto">
          <a:xfrm rot="702829">
            <a:off x="6891" y="4658410"/>
            <a:ext cx="437552" cy="446500"/>
          </a:xfrm>
          <a:custGeom>
            <a:avLst/>
            <a:gdLst>
              <a:gd name="T0" fmla="*/ 0 w 522"/>
              <a:gd name="T1" fmla="*/ 189 h 480"/>
              <a:gd name="T2" fmla="*/ 31 w 522"/>
              <a:gd name="T3" fmla="*/ 231 h 480"/>
              <a:gd name="T4" fmla="*/ 88 w 522"/>
              <a:gd name="T5" fmla="*/ 216 h 480"/>
              <a:gd name="T6" fmla="*/ 202 w 522"/>
              <a:gd name="T7" fmla="*/ 312 h 480"/>
              <a:gd name="T8" fmla="*/ 225 w 522"/>
              <a:gd name="T9" fmla="*/ 343 h 480"/>
              <a:gd name="T10" fmla="*/ 240 w 522"/>
              <a:gd name="T11" fmla="*/ 383 h 480"/>
              <a:gd name="T12" fmla="*/ 237 w 522"/>
              <a:gd name="T13" fmla="*/ 480 h 480"/>
              <a:gd name="T14" fmla="*/ 326 w 522"/>
              <a:gd name="T15" fmla="*/ 467 h 480"/>
              <a:gd name="T16" fmla="*/ 407 w 522"/>
              <a:gd name="T17" fmla="*/ 440 h 480"/>
              <a:gd name="T18" fmla="*/ 414 w 522"/>
              <a:gd name="T19" fmla="*/ 400 h 480"/>
              <a:gd name="T20" fmla="*/ 501 w 522"/>
              <a:gd name="T21" fmla="*/ 399 h 480"/>
              <a:gd name="T22" fmla="*/ 515 w 522"/>
              <a:gd name="T23" fmla="*/ 338 h 480"/>
              <a:gd name="T24" fmla="*/ 488 w 522"/>
              <a:gd name="T25" fmla="*/ 257 h 480"/>
              <a:gd name="T26" fmla="*/ 514 w 522"/>
              <a:gd name="T27" fmla="*/ 138 h 480"/>
              <a:gd name="T28" fmla="*/ 474 w 522"/>
              <a:gd name="T29" fmla="*/ 74 h 480"/>
              <a:gd name="T30" fmla="*/ 423 w 522"/>
              <a:gd name="T31" fmla="*/ 97 h 480"/>
              <a:gd name="T32" fmla="*/ 407 w 522"/>
              <a:gd name="T33" fmla="*/ 108 h 480"/>
              <a:gd name="T34" fmla="*/ 386 w 522"/>
              <a:gd name="T35" fmla="*/ 141 h 480"/>
              <a:gd name="T36" fmla="*/ 352 w 522"/>
              <a:gd name="T37" fmla="*/ 162 h 480"/>
              <a:gd name="T38" fmla="*/ 346 w 522"/>
              <a:gd name="T39" fmla="*/ 101 h 480"/>
              <a:gd name="T40" fmla="*/ 211 w 522"/>
              <a:gd name="T41" fmla="*/ 86 h 480"/>
              <a:gd name="T42" fmla="*/ 188 w 522"/>
              <a:gd name="T43" fmla="*/ 69 h 480"/>
              <a:gd name="T44" fmla="*/ 135 w 522"/>
              <a:gd name="T45" fmla="*/ 1 h 480"/>
              <a:gd name="T46" fmla="*/ 107 w 522"/>
              <a:gd name="T47" fmla="*/ 52 h 480"/>
              <a:gd name="T48" fmla="*/ 99 w 522"/>
              <a:gd name="T49" fmla="*/ 64 h 480"/>
              <a:gd name="T50" fmla="*/ 46 w 522"/>
              <a:gd name="T51" fmla="*/ 120 h 480"/>
              <a:gd name="T52" fmla="*/ 0 w 522"/>
              <a:gd name="T53" fmla="*/ 189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22" h="480">
                <a:moveTo>
                  <a:pt x="0" y="189"/>
                </a:moveTo>
                <a:cubicBezTo>
                  <a:pt x="0" y="201"/>
                  <a:pt x="18" y="227"/>
                  <a:pt x="31" y="231"/>
                </a:cubicBezTo>
                <a:cubicBezTo>
                  <a:pt x="54" y="239"/>
                  <a:pt x="57" y="219"/>
                  <a:pt x="88" y="216"/>
                </a:cubicBezTo>
                <a:cubicBezTo>
                  <a:pt x="142" y="328"/>
                  <a:pt x="157" y="263"/>
                  <a:pt x="202" y="312"/>
                </a:cubicBezTo>
                <a:cubicBezTo>
                  <a:pt x="206" y="317"/>
                  <a:pt x="222" y="339"/>
                  <a:pt x="225" y="343"/>
                </a:cubicBezTo>
                <a:cubicBezTo>
                  <a:pt x="237" y="361"/>
                  <a:pt x="235" y="358"/>
                  <a:pt x="240" y="383"/>
                </a:cubicBezTo>
                <a:cubicBezTo>
                  <a:pt x="244" y="409"/>
                  <a:pt x="237" y="441"/>
                  <a:pt x="237" y="480"/>
                </a:cubicBezTo>
                <a:cubicBezTo>
                  <a:pt x="278" y="469"/>
                  <a:pt x="232" y="467"/>
                  <a:pt x="326" y="467"/>
                </a:cubicBezTo>
                <a:cubicBezTo>
                  <a:pt x="392" y="467"/>
                  <a:pt x="356" y="451"/>
                  <a:pt x="407" y="440"/>
                </a:cubicBezTo>
                <a:cubicBezTo>
                  <a:pt x="400" y="410"/>
                  <a:pt x="390" y="415"/>
                  <a:pt x="414" y="400"/>
                </a:cubicBezTo>
                <a:cubicBezTo>
                  <a:pt x="477" y="358"/>
                  <a:pt x="472" y="391"/>
                  <a:pt x="501" y="399"/>
                </a:cubicBezTo>
                <a:cubicBezTo>
                  <a:pt x="518" y="374"/>
                  <a:pt x="515" y="391"/>
                  <a:pt x="515" y="338"/>
                </a:cubicBezTo>
                <a:cubicBezTo>
                  <a:pt x="515" y="277"/>
                  <a:pt x="488" y="340"/>
                  <a:pt x="488" y="257"/>
                </a:cubicBezTo>
                <a:cubicBezTo>
                  <a:pt x="488" y="206"/>
                  <a:pt x="520" y="296"/>
                  <a:pt x="514" y="138"/>
                </a:cubicBezTo>
                <a:cubicBezTo>
                  <a:pt x="513" y="114"/>
                  <a:pt x="522" y="105"/>
                  <a:pt x="474" y="74"/>
                </a:cubicBezTo>
                <a:cubicBezTo>
                  <a:pt x="425" y="107"/>
                  <a:pt x="463" y="81"/>
                  <a:pt x="423" y="97"/>
                </a:cubicBezTo>
                <a:cubicBezTo>
                  <a:pt x="405" y="104"/>
                  <a:pt x="414" y="100"/>
                  <a:pt x="407" y="108"/>
                </a:cubicBezTo>
                <a:cubicBezTo>
                  <a:pt x="404" y="112"/>
                  <a:pt x="392" y="133"/>
                  <a:pt x="386" y="141"/>
                </a:cubicBezTo>
                <a:cubicBezTo>
                  <a:pt x="375" y="155"/>
                  <a:pt x="376" y="160"/>
                  <a:pt x="352" y="162"/>
                </a:cubicBezTo>
                <a:cubicBezTo>
                  <a:pt x="342" y="140"/>
                  <a:pt x="346" y="131"/>
                  <a:pt x="346" y="101"/>
                </a:cubicBezTo>
                <a:cubicBezTo>
                  <a:pt x="298" y="90"/>
                  <a:pt x="249" y="106"/>
                  <a:pt x="211" y="86"/>
                </a:cubicBezTo>
                <a:cubicBezTo>
                  <a:pt x="206" y="84"/>
                  <a:pt x="192" y="74"/>
                  <a:pt x="188" y="69"/>
                </a:cubicBezTo>
                <a:cubicBezTo>
                  <a:pt x="167" y="45"/>
                  <a:pt x="169" y="0"/>
                  <a:pt x="135" y="1"/>
                </a:cubicBezTo>
                <a:cubicBezTo>
                  <a:pt x="105" y="2"/>
                  <a:pt x="120" y="24"/>
                  <a:pt x="107" y="52"/>
                </a:cubicBezTo>
                <a:cubicBezTo>
                  <a:pt x="101" y="63"/>
                  <a:pt x="106" y="54"/>
                  <a:pt x="99" y="64"/>
                </a:cubicBezTo>
                <a:lnTo>
                  <a:pt x="46" y="120"/>
                </a:lnTo>
                <a:cubicBezTo>
                  <a:pt x="32" y="136"/>
                  <a:pt x="0" y="168"/>
                  <a:pt x="0" y="1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" name="Freeform 84"/>
          <p:cNvSpPr>
            <a:spLocks/>
          </p:cNvSpPr>
          <p:nvPr/>
        </p:nvSpPr>
        <p:spPr bwMode="auto">
          <a:xfrm>
            <a:off x="448962" y="4810940"/>
            <a:ext cx="48614" cy="70844"/>
          </a:xfrm>
          <a:custGeom>
            <a:avLst/>
            <a:gdLst>
              <a:gd name="T0" fmla="*/ 0 w 109"/>
              <a:gd name="T1" fmla="*/ 149 h 204"/>
              <a:gd name="T2" fmla="*/ 21 w 109"/>
              <a:gd name="T3" fmla="*/ 204 h 204"/>
              <a:gd name="T4" fmla="*/ 56 w 109"/>
              <a:gd name="T5" fmla="*/ 184 h 204"/>
              <a:gd name="T6" fmla="*/ 66 w 109"/>
              <a:gd name="T7" fmla="*/ 167 h 204"/>
              <a:gd name="T8" fmla="*/ 74 w 109"/>
              <a:gd name="T9" fmla="*/ 155 h 204"/>
              <a:gd name="T10" fmla="*/ 77 w 109"/>
              <a:gd name="T11" fmla="*/ 151 h 204"/>
              <a:gd name="T12" fmla="*/ 87 w 109"/>
              <a:gd name="T13" fmla="*/ 128 h 204"/>
              <a:gd name="T14" fmla="*/ 98 w 109"/>
              <a:gd name="T15" fmla="*/ 105 h 204"/>
              <a:gd name="T16" fmla="*/ 109 w 109"/>
              <a:gd name="T17" fmla="*/ 55 h 204"/>
              <a:gd name="T18" fmla="*/ 41 w 109"/>
              <a:gd name="T19" fmla="*/ 0 h 204"/>
              <a:gd name="T20" fmla="*/ 0 w 109"/>
              <a:gd name="T21" fmla="*/ 149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9" h="204">
                <a:moveTo>
                  <a:pt x="0" y="149"/>
                </a:moveTo>
                <a:cubicBezTo>
                  <a:pt x="3" y="183"/>
                  <a:pt x="13" y="169"/>
                  <a:pt x="21" y="204"/>
                </a:cubicBezTo>
                <a:cubicBezTo>
                  <a:pt x="45" y="202"/>
                  <a:pt x="44" y="201"/>
                  <a:pt x="56" y="184"/>
                </a:cubicBezTo>
                <a:cubicBezTo>
                  <a:pt x="64" y="174"/>
                  <a:pt x="59" y="178"/>
                  <a:pt x="66" y="167"/>
                </a:cubicBezTo>
                <a:lnTo>
                  <a:pt x="74" y="155"/>
                </a:lnTo>
                <a:cubicBezTo>
                  <a:pt x="75" y="154"/>
                  <a:pt x="76" y="152"/>
                  <a:pt x="77" y="151"/>
                </a:cubicBezTo>
                <a:lnTo>
                  <a:pt x="87" y="128"/>
                </a:lnTo>
                <a:cubicBezTo>
                  <a:pt x="93" y="115"/>
                  <a:pt x="94" y="115"/>
                  <a:pt x="98" y="105"/>
                </a:cubicBezTo>
                <a:cubicBezTo>
                  <a:pt x="102" y="94"/>
                  <a:pt x="108" y="66"/>
                  <a:pt x="109" y="55"/>
                </a:cubicBezTo>
                <a:cubicBezTo>
                  <a:pt x="95" y="33"/>
                  <a:pt x="74" y="3"/>
                  <a:pt x="41" y="0"/>
                </a:cubicBezTo>
                <a:cubicBezTo>
                  <a:pt x="41" y="131"/>
                  <a:pt x="57" y="149"/>
                  <a:pt x="0" y="1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78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Рисунок 209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0"/>
          <a:stretch/>
        </p:blipFill>
        <p:spPr>
          <a:xfrm>
            <a:off x="6190563" y="1268413"/>
            <a:ext cx="2628000" cy="1548000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183" name="Рисунок 182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424" b="7053"/>
          <a:stretch/>
        </p:blipFill>
        <p:spPr>
          <a:xfrm>
            <a:off x="6190563" y="1268412"/>
            <a:ext cx="2628000" cy="1548000"/>
          </a:xfrm>
          <a:prstGeom prst="rect">
            <a:avLst/>
          </a:prstGeom>
          <a:solidFill>
            <a:srgbClr val="003366"/>
          </a:solidFill>
          <a:ln w="9525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208" name="Рисунок 207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9"/>
          <a:stretch/>
        </p:blipFill>
        <p:spPr>
          <a:xfrm>
            <a:off x="287338" y="1268413"/>
            <a:ext cx="2628000" cy="1548000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113" name="Рисунок 112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169920" y="3214489"/>
            <a:ext cx="5688000" cy="3070800"/>
          </a:xfrm>
          <a:prstGeom prst="rect">
            <a:avLst/>
          </a:prstGeom>
        </p:spPr>
      </p:pic>
      <p:sp>
        <p:nvSpPr>
          <p:cNvPr id="185" name="Freeform 46"/>
          <p:cNvSpPr>
            <a:spLocks/>
          </p:cNvSpPr>
          <p:nvPr/>
        </p:nvSpPr>
        <p:spPr bwMode="auto">
          <a:xfrm>
            <a:off x="8229869" y="4936920"/>
            <a:ext cx="449397" cy="518017"/>
          </a:xfrm>
          <a:custGeom>
            <a:avLst/>
            <a:gdLst>
              <a:gd name="T0" fmla="*/ 14 w 1376"/>
              <a:gd name="T1" fmla="*/ 121 h 1504"/>
              <a:gd name="T2" fmla="*/ 72 w 1376"/>
              <a:gd name="T3" fmla="*/ 219 h 1504"/>
              <a:gd name="T4" fmla="*/ 87 w 1376"/>
              <a:gd name="T5" fmla="*/ 245 h 1504"/>
              <a:gd name="T6" fmla="*/ 122 w 1376"/>
              <a:gd name="T7" fmla="*/ 291 h 1504"/>
              <a:gd name="T8" fmla="*/ 174 w 1376"/>
              <a:gd name="T9" fmla="*/ 381 h 1504"/>
              <a:gd name="T10" fmla="*/ 281 w 1376"/>
              <a:gd name="T11" fmla="*/ 458 h 1504"/>
              <a:gd name="T12" fmla="*/ 392 w 1376"/>
              <a:gd name="T13" fmla="*/ 509 h 1504"/>
              <a:gd name="T14" fmla="*/ 502 w 1376"/>
              <a:gd name="T15" fmla="*/ 630 h 1504"/>
              <a:gd name="T16" fmla="*/ 768 w 1376"/>
              <a:gd name="T17" fmla="*/ 946 h 1504"/>
              <a:gd name="T18" fmla="*/ 873 w 1376"/>
              <a:gd name="T19" fmla="*/ 1044 h 1504"/>
              <a:gd name="T20" fmla="*/ 1020 w 1376"/>
              <a:gd name="T21" fmla="*/ 1223 h 1504"/>
              <a:gd name="T22" fmla="*/ 1061 w 1376"/>
              <a:gd name="T23" fmla="*/ 1263 h 1504"/>
              <a:gd name="T24" fmla="*/ 1140 w 1376"/>
              <a:gd name="T25" fmla="*/ 1387 h 1504"/>
              <a:gd name="T26" fmla="*/ 1267 w 1376"/>
              <a:gd name="T27" fmla="*/ 1465 h 1504"/>
              <a:gd name="T28" fmla="*/ 1242 w 1376"/>
              <a:gd name="T29" fmla="*/ 1428 h 1504"/>
              <a:gd name="T30" fmla="*/ 1215 w 1376"/>
              <a:gd name="T31" fmla="*/ 1394 h 1504"/>
              <a:gd name="T32" fmla="*/ 1301 w 1376"/>
              <a:gd name="T33" fmla="*/ 1266 h 1504"/>
              <a:gd name="T34" fmla="*/ 1329 w 1376"/>
              <a:gd name="T35" fmla="*/ 1212 h 1504"/>
              <a:gd name="T36" fmla="*/ 1178 w 1376"/>
              <a:gd name="T37" fmla="*/ 1187 h 1504"/>
              <a:gd name="T38" fmla="*/ 1125 w 1376"/>
              <a:gd name="T39" fmla="*/ 1159 h 1504"/>
              <a:gd name="T40" fmla="*/ 884 w 1376"/>
              <a:gd name="T41" fmla="*/ 898 h 1504"/>
              <a:gd name="T42" fmla="*/ 838 w 1376"/>
              <a:gd name="T43" fmla="*/ 825 h 1504"/>
              <a:gd name="T44" fmla="*/ 843 w 1376"/>
              <a:gd name="T45" fmla="*/ 706 h 1504"/>
              <a:gd name="T46" fmla="*/ 901 w 1376"/>
              <a:gd name="T47" fmla="*/ 624 h 1504"/>
              <a:gd name="T48" fmla="*/ 817 w 1376"/>
              <a:gd name="T49" fmla="*/ 566 h 1504"/>
              <a:gd name="T50" fmla="*/ 808 w 1376"/>
              <a:gd name="T51" fmla="*/ 561 h 1504"/>
              <a:gd name="T52" fmla="*/ 664 w 1376"/>
              <a:gd name="T53" fmla="*/ 468 h 1504"/>
              <a:gd name="T54" fmla="*/ 617 w 1376"/>
              <a:gd name="T55" fmla="*/ 440 h 1504"/>
              <a:gd name="T56" fmla="*/ 571 w 1376"/>
              <a:gd name="T57" fmla="*/ 412 h 1504"/>
              <a:gd name="T58" fmla="*/ 357 w 1376"/>
              <a:gd name="T59" fmla="*/ 273 h 1504"/>
              <a:gd name="T60" fmla="*/ 310 w 1376"/>
              <a:gd name="T61" fmla="*/ 225 h 1504"/>
              <a:gd name="T62" fmla="*/ 276 w 1376"/>
              <a:gd name="T63" fmla="*/ 158 h 1504"/>
              <a:gd name="T64" fmla="*/ 203 w 1376"/>
              <a:gd name="T65" fmla="*/ 102 h 1504"/>
              <a:gd name="T66" fmla="*/ 84 w 1376"/>
              <a:gd name="T67" fmla="*/ 17 h 1504"/>
              <a:gd name="T68" fmla="*/ 77 w 1376"/>
              <a:gd name="T69" fmla="*/ 65 h 1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76" h="1504">
                <a:moveTo>
                  <a:pt x="61" y="135"/>
                </a:moveTo>
                <a:cubicBezTo>
                  <a:pt x="28" y="126"/>
                  <a:pt x="57" y="122"/>
                  <a:pt x="14" y="121"/>
                </a:cubicBezTo>
                <a:cubicBezTo>
                  <a:pt x="13" y="168"/>
                  <a:pt x="4" y="135"/>
                  <a:pt x="0" y="176"/>
                </a:cubicBezTo>
                <a:cubicBezTo>
                  <a:pt x="36" y="193"/>
                  <a:pt x="45" y="178"/>
                  <a:pt x="72" y="219"/>
                </a:cubicBezTo>
                <a:cubicBezTo>
                  <a:pt x="73" y="221"/>
                  <a:pt x="80" y="232"/>
                  <a:pt x="80" y="232"/>
                </a:cubicBezTo>
                <a:cubicBezTo>
                  <a:pt x="86" y="243"/>
                  <a:pt x="82" y="235"/>
                  <a:pt x="87" y="245"/>
                </a:cubicBezTo>
                <a:lnTo>
                  <a:pt x="102" y="270"/>
                </a:lnTo>
                <a:cubicBezTo>
                  <a:pt x="107" y="275"/>
                  <a:pt x="117" y="285"/>
                  <a:pt x="122" y="291"/>
                </a:cubicBezTo>
                <a:cubicBezTo>
                  <a:pt x="140" y="310"/>
                  <a:pt x="152" y="309"/>
                  <a:pt x="160" y="335"/>
                </a:cubicBezTo>
                <a:cubicBezTo>
                  <a:pt x="165" y="351"/>
                  <a:pt x="165" y="366"/>
                  <a:pt x="174" y="381"/>
                </a:cubicBezTo>
                <a:lnTo>
                  <a:pt x="179" y="390"/>
                </a:lnTo>
                <a:cubicBezTo>
                  <a:pt x="223" y="462"/>
                  <a:pt x="221" y="432"/>
                  <a:pt x="281" y="458"/>
                </a:cubicBezTo>
                <a:lnTo>
                  <a:pt x="367" y="494"/>
                </a:lnTo>
                <a:cubicBezTo>
                  <a:pt x="380" y="501"/>
                  <a:pt x="373" y="501"/>
                  <a:pt x="392" y="509"/>
                </a:cubicBezTo>
                <a:cubicBezTo>
                  <a:pt x="442" y="530"/>
                  <a:pt x="422" y="506"/>
                  <a:pt x="474" y="590"/>
                </a:cubicBezTo>
                <a:lnTo>
                  <a:pt x="502" y="630"/>
                </a:lnTo>
                <a:cubicBezTo>
                  <a:pt x="550" y="691"/>
                  <a:pt x="631" y="755"/>
                  <a:pt x="667" y="803"/>
                </a:cubicBezTo>
                <a:cubicBezTo>
                  <a:pt x="693" y="838"/>
                  <a:pt x="752" y="909"/>
                  <a:pt x="768" y="946"/>
                </a:cubicBezTo>
                <a:cubicBezTo>
                  <a:pt x="774" y="962"/>
                  <a:pt x="771" y="963"/>
                  <a:pt x="778" y="977"/>
                </a:cubicBezTo>
                <a:cubicBezTo>
                  <a:pt x="799" y="1018"/>
                  <a:pt x="841" y="1020"/>
                  <a:pt x="873" y="1044"/>
                </a:cubicBezTo>
                <a:cubicBezTo>
                  <a:pt x="897" y="1063"/>
                  <a:pt x="919" y="1077"/>
                  <a:pt x="941" y="1099"/>
                </a:cubicBezTo>
                <a:cubicBezTo>
                  <a:pt x="976" y="1134"/>
                  <a:pt x="981" y="1188"/>
                  <a:pt x="1020" y="1223"/>
                </a:cubicBezTo>
                <a:cubicBezTo>
                  <a:pt x="1035" y="1237"/>
                  <a:pt x="1027" y="1229"/>
                  <a:pt x="1040" y="1243"/>
                </a:cubicBezTo>
                <a:cubicBezTo>
                  <a:pt x="1052" y="1256"/>
                  <a:pt x="1050" y="1253"/>
                  <a:pt x="1061" y="1263"/>
                </a:cubicBezTo>
                <a:cubicBezTo>
                  <a:pt x="1075" y="1276"/>
                  <a:pt x="1067" y="1271"/>
                  <a:pt x="1080" y="1284"/>
                </a:cubicBezTo>
                <a:cubicBezTo>
                  <a:pt x="1154" y="1358"/>
                  <a:pt x="1105" y="1349"/>
                  <a:pt x="1140" y="1387"/>
                </a:cubicBezTo>
                <a:cubicBezTo>
                  <a:pt x="1166" y="1416"/>
                  <a:pt x="1237" y="1496"/>
                  <a:pt x="1268" y="1504"/>
                </a:cubicBezTo>
                <a:cubicBezTo>
                  <a:pt x="1276" y="1486"/>
                  <a:pt x="1275" y="1484"/>
                  <a:pt x="1267" y="1465"/>
                </a:cubicBezTo>
                <a:lnTo>
                  <a:pt x="1245" y="1432"/>
                </a:lnTo>
                <a:cubicBezTo>
                  <a:pt x="1244" y="1430"/>
                  <a:pt x="1243" y="1429"/>
                  <a:pt x="1242" y="1428"/>
                </a:cubicBezTo>
                <a:cubicBezTo>
                  <a:pt x="1237" y="1422"/>
                  <a:pt x="1235" y="1420"/>
                  <a:pt x="1229" y="1413"/>
                </a:cubicBezTo>
                <a:cubicBezTo>
                  <a:pt x="1219" y="1401"/>
                  <a:pt x="1224" y="1411"/>
                  <a:pt x="1215" y="1394"/>
                </a:cubicBezTo>
                <a:cubicBezTo>
                  <a:pt x="1195" y="1357"/>
                  <a:pt x="1203" y="1324"/>
                  <a:pt x="1220" y="1287"/>
                </a:cubicBezTo>
                <a:cubicBezTo>
                  <a:pt x="1258" y="1278"/>
                  <a:pt x="1270" y="1284"/>
                  <a:pt x="1301" y="1266"/>
                </a:cubicBezTo>
                <a:cubicBezTo>
                  <a:pt x="1349" y="1238"/>
                  <a:pt x="1319" y="1265"/>
                  <a:pt x="1376" y="1267"/>
                </a:cubicBezTo>
                <a:cubicBezTo>
                  <a:pt x="1373" y="1232"/>
                  <a:pt x="1352" y="1228"/>
                  <a:pt x="1329" y="1212"/>
                </a:cubicBezTo>
                <a:cubicBezTo>
                  <a:pt x="1282" y="1223"/>
                  <a:pt x="1263" y="1258"/>
                  <a:pt x="1215" y="1224"/>
                </a:cubicBezTo>
                <a:cubicBezTo>
                  <a:pt x="1200" y="1214"/>
                  <a:pt x="1194" y="1195"/>
                  <a:pt x="1178" y="1187"/>
                </a:cubicBezTo>
                <a:cubicBezTo>
                  <a:pt x="1169" y="1183"/>
                  <a:pt x="1162" y="1184"/>
                  <a:pt x="1148" y="1176"/>
                </a:cubicBezTo>
                <a:cubicBezTo>
                  <a:pt x="1121" y="1162"/>
                  <a:pt x="1141" y="1168"/>
                  <a:pt x="1125" y="1159"/>
                </a:cubicBezTo>
                <a:cubicBezTo>
                  <a:pt x="1057" y="1120"/>
                  <a:pt x="1095" y="1211"/>
                  <a:pt x="930" y="1042"/>
                </a:cubicBezTo>
                <a:cubicBezTo>
                  <a:pt x="885" y="996"/>
                  <a:pt x="928" y="952"/>
                  <a:pt x="884" y="898"/>
                </a:cubicBezTo>
                <a:lnTo>
                  <a:pt x="872" y="883"/>
                </a:lnTo>
                <a:cubicBezTo>
                  <a:pt x="863" y="869"/>
                  <a:pt x="841" y="842"/>
                  <a:pt x="838" y="825"/>
                </a:cubicBezTo>
                <a:cubicBezTo>
                  <a:pt x="837" y="817"/>
                  <a:pt x="845" y="775"/>
                  <a:pt x="845" y="764"/>
                </a:cubicBezTo>
                <a:cubicBezTo>
                  <a:pt x="845" y="743"/>
                  <a:pt x="830" y="720"/>
                  <a:pt x="843" y="706"/>
                </a:cubicBezTo>
                <a:cubicBezTo>
                  <a:pt x="861" y="687"/>
                  <a:pt x="922" y="710"/>
                  <a:pt x="956" y="664"/>
                </a:cubicBezTo>
                <a:cubicBezTo>
                  <a:pt x="946" y="621"/>
                  <a:pt x="937" y="641"/>
                  <a:pt x="901" y="624"/>
                </a:cubicBezTo>
                <a:cubicBezTo>
                  <a:pt x="875" y="612"/>
                  <a:pt x="862" y="593"/>
                  <a:pt x="838" y="578"/>
                </a:cubicBezTo>
                <a:lnTo>
                  <a:pt x="817" y="566"/>
                </a:lnTo>
                <a:cubicBezTo>
                  <a:pt x="815" y="565"/>
                  <a:pt x="814" y="564"/>
                  <a:pt x="812" y="563"/>
                </a:cubicBezTo>
                <a:cubicBezTo>
                  <a:pt x="811" y="562"/>
                  <a:pt x="809" y="561"/>
                  <a:pt x="808" y="561"/>
                </a:cubicBezTo>
                <a:lnTo>
                  <a:pt x="759" y="535"/>
                </a:lnTo>
                <a:lnTo>
                  <a:pt x="664" y="468"/>
                </a:lnTo>
                <a:cubicBezTo>
                  <a:pt x="654" y="460"/>
                  <a:pt x="661" y="465"/>
                  <a:pt x="653" y="459"/>
                </a:cubicBezTo>
                <a:lnTo>
                  <a:pt x="617" y="440"/>
                </a:lnTo>
                <a:cubicBezTo>
                  <a:pt x="609" y="436"/>
                  <a:pt x="610" y="436"/>
                  <a:pt x="600" y="430"/>
                </a:cubicBezTo>
                <a:cubicBezTo>
                  <a:pt x="587" y="421"/>
                  <a:pt x="583" y="420"/>
                  <a:pt x="571" y="412"/>
                </a:cubicBezTo>
                <a:lnTo>
                  <a:pt x="515" y="366"/>
                </a:lnTo>
                <a:cubicBezTo>
                  <a:pt x="437" y="315"/>
                  <a:pt x="445" y="368"/>
                  <a:pt x="357" y="273"/>
                </a:cubicBezTo>
                <a:cubicBezTo>
                  <a:pt x="346" y="261"/>
                  <a:pt x="345" y="260"/>
                  <a:pt x="333" y="249"/>
                </a:cubicBezTo>
                <a:lnTo>
                  <a:pt x="310" y="225"/>
                </a:lnTo>
                <a:cubicBezTo>
                  <a:pt x="300" y="214"/>
                  <a:pt x="297" y="213"/>
                  <a:pt x="288" y="199"/>
                </a:cubicBezTo>
                <a:cubicBezTo>
                  <a:pt x="271" y="170"/>
                  <a:pt x="285" y="185"/>
                  <a:pt x="276" y="158"/>
                </a:cubicBezTo>
                <a:cubicBezTo>
                  <a:pt x="271" y="142"/>
                  <a:pt x="270" y="143"/>
                  <a:pt x="256" y="129"/>
                </a:cubicBezTo>
                <a:cubicBezTo>
                  <a:pt x="239" y="112"/>
                  <a:pt x="224" y="112"/>
                  <a:pt x="203" y="102"/>
                </a:cubicBezTo>
                <a:lnTo>
                  <a:pt x="142" y="61"/>
                </a:lnTo>
                <a:cubicBezTo>
                  <a:pt x="108" y="30"/>
                  <a:pt x="146" y="39"/>
                  <a:pt x="84" y="17"/>
                </a:cubicBezTo>
                <a:cubicBezTo>
                  <a:pt x="67" y="12"/>
                  <a:pt x="66" y="4"/>
                  <a:pt x="48" y="0"/>
                </a:cubicBezTo>
                <a:cubicBezTo>
                  <a:pt x="48" y="60"/>
                  <a:pt x="63" y="28"/>
                  <a:pt x="77" y="65"/>
                </a:cubicBezTo>
                <a:cubicBezTo>
                  <a:pt x="86" y="89"/>
                  <a:pt x="67" y="110"/>
                  <a:pt x="61" y="13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287338" y="3278378"/>
            <a:ext cx="2742561" cy="27699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Impact" panose="020B0806030902050204" pitchFamily="34" charset="0"/>
              </a:rPr>
              <a:t>ГАЗОПРОВОД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290607" y="4257866"/>
            <a:ext cx="2739292" cy="27699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Impact" panose="020B0806030902050204" pitchFamily="34" charset="0"/>
              </a:rPr>
              <a:t>НЕФТЕПРОВОД</a:t>
            </a:r>
            <a:endParaRPr lang="ru-RU" sz="1200" dirty="0">
              <a:solidFill>
                <a:schemeClr val="bg1"/>
              </a:solidFill>
            </a:endParaRPr>
          </a:p>
        </p:txBody>
      </p:sp>
      <p:grpSp>
        <p:nvGrpSpPr>
          <p:cNvPr id="105" name="Группа 104"/>
          <p:cNvGrpSpPr/>
          <p:nvPr/>
        </p:nvGrpSpPr>
        <p:grpSpPr>
          <a:xfrm>
            <a:off x="5655021" y="5981048"/>
            <a:ext cx="283118" cy="293403"/>
            <a:chOff x="5655021" y="5981048"/>
            <a:chExt cx="283118" cy="293403"/>
          </a:xfrm>
        </p:grpSpPr>
        <p:sp>
          <p:nvSpPr>
            <p:cNvPr id="106" name="Freeform 39"/>
            <p:cNvSpPr>
              <a:spLocks/>
            </p:cNvSpPr>
            <p:nvPr/>
          </p:nvSpPr>
          <p:spPr bwMode="auto">
            <a:xfrm>
              <a:off x="5655021" y="5981048"/>
              <a:ext cx="283118" cy="293403"/>
            </a:xfrm>
            <a:custGeom>
              <a:avLst/>
              <a:gdLst>
                <a:gd name="T0" fmla="*/ 413 w 872"/>
                <a:gd name="T1" fmla="*/ 43 h 850"/>
                <a:gd name="T2" fmla="*/ 388 w 872"/>
                <a:gd name="T3" fmla="*/ 133 h 850"/>
                <a:gd name="T4" fmla="*/ 291 w 872"/>
                <a:gd name="T5" fmla="*/ 138 h 850"/>
                <a:gd name="T6" fmla="*/ 264 w 872"/>
                <a:gd name="T7" fmla="*/ 185 h 850"/>
                <a:gd name="T8" fmla="*/ 236 w 872"/>
                <a:gd name="T9" fmla="*/ 238 h 850"/>
                <a:gd name="T10" fmla="*/ 132 w 872"/>
                <a:gd name="T11" fmla="*/ 290 h 850"/>
                <a:gd name="T12" fmla="*/ 74 w 872"/>
                <a:gd name="T13" fmla="*/ 307 h 850"/>
                <a:gd name="T14" fmla="*/ 2 w 872"/>
                <a:gd name="T15" fmla="*/ 348 h 850"/>
                <a:gd name="T16" fmla="*/ 54 w 872"/>
                <a:gd name="T17" fmla="*/ 450 h 850"/>
                <a:gd name="T18" fmla="*/ 0 w 872"/>
                <a:gd name="T19" fmla="*/ 504 h 850"/>
                <a:gd name="T20" fmla="*/ 42 w 872"/>
                <a:gd name="T21" fmla="*/ 550 h 850"/>
                <a:gd name="T22" fmla="*/ 76 w 872"/>
                <a:gd name="T23" fmla="*/ 605 h 850"/>
                <a:gd name="T24" fmla="*/ 133 w 872"/>
                <a:gd name="T25" fmla="*/ 649 h 850"/>
                <a:gd name="T26" fmla="*/ 142 w 872"/>
                <a:gd name="T27" fmla="*/ 668 h 850"/>
                <a:gd name="T28" fmla="*/ 136 w 872"/>
                <a:gd name="T29" fmla="*/ 707 h 850"/>
                <a:gd name="T30" fmla="*/ 190 w 872"/>
                <a:gd name="T31" fmla="*/ 720 h 850"/>
                <a:gd name="T32" fmla="*/ 298 w 872"/>
                <a:gd name="T33" fmla="*/ 741 h 850"/>
                <a:gd name="T34" fmla="*/ 400 w 872"/>
                <a:gd name="T35" fmla="*/ 680 h 850"/>
                <a:gd name="T36" fmla="*/ 433 w 872"/>
                <a:gd name="T37" fmla="*/ 776 h 850"/>
                <a:gd name="T38" fmla="*/ 529 w 872"/>
                <a:gd name="T39" fmla="*/ 850 h 850"/>
                <a:gd name="T40" fmla="*/ 590 w 872"/>
                <a:gd name="T41" fmla="*/ 810 h 850"/>
                <a:gd name="T42" fmla="*/ 678 w 872"/>
                <a:gd name="T43" fmla="*/ 775 h 850"/>
                <a:gd name="T44" fmla="*/ 725 w 872"/>
                <a:gd name="T45" fmla="*/ 775 h 850"/>
                <a:gd name="T46" fmla="*/ 761 w 872"/>
                <a:gd name="T47" fmla="*/ 750 h 850"/>
                <a:gd name="T48" fmla="*/ 827 w 872"/>
                <a:gd name="T49" fmla="*/ 667 h 850"/>
                <a:gd name="T50" fmla="*/ 803 w 872"/>
                <a:gd name="T51" fmla="*/ 636 h 850"/>
                <a:gd name="T52" fmla="*/ 773 w 872"/>
                <a:gd name="T53" fmla="*/ 613 h 850"/>
                <a:gd name="T54" fmla="*/ 773 w 872"/>
                <a:gd name="T55" fmla="*/ 579 h 850"/>
                <a:gd name="T56" fmla="*/ 811 w 872"/>
                <a:gd name="T57" fmla="*/ 556 h 850"/>
                <a:gd name="T58" fmla="*/ 831 w 872"/>
                <a:gd name="T59" fmla="*/ 506 h 850"/>
                <a:gd name="T60" fmla="*/ 807 w 872"/>
                <a:gd name="T61" fmla="*/ 483 h 850"/>
                <a:gd name="T62" fmla="*/ 804 w 872"/>
                <a:gd name="T63" fmla="*/ 480 h 850"/>
                <a:gd name="T64" fmla="*/ 797 w 872"/>
                <a:gd name="T65" fmla="*/ 473 h 850"/>
                <a:gd name="T66" fmla="*/ 753 w 872"/>
                <a:gd name="T67" fmla="*/ 429 h 850"/>
                <a:gd name="T68" fmla="*/ 743 w 872"/>
                <a:gd name="T69" fmla="*/ 418 h 850"/>
                <a:gd name="T70" fmla="*/ 719 w 872"/>
                <a:gd name="T71" fmla="*/ 347 h 850"/>
                <a:gd name="T72" fmla="*/ 705 w 872"/>
                <a:gd name="T73" fmla="*/ 314 h 850"/>
                <a:gd name="T74" fmla="*/ 691 w 872"/>
                <a:gd name="T75" fmla="*/ 314 h 850"/>
                <a:gd name="T76" fmla="*/ 620 w 872"/>
                <a:gd name="T77" fmla="*/ 345 h 850"/>
                <a:gd name="T78" fmla="*/ 566 w 872"/>
                <a:gd name="T79" fmla="*/ 304 h 850"/>
                <a:gd name="T80" fmla="*/ 542 w 872"/>
                <a:gd name="T81" fmla="*/ 281 h 850"/>
                <a:gd name="T82" fmla="*/ 562 w 872"/>
                <a:gd name="T83" fmla="*/ 239 h 850"/>
                <a:gd name="T84" fmla="*/ 601 w 872"/>
                <a:gd name="T85" fmla="*/ 143 h 850"/>
                <a:gd name="T86" fmla="*/ 610 w 872"/>
                <a:gd name="T87" fmla="*/ 64 h 850"/>
                <a:gd name="T88" fmla="*/ 494 w 872"/>
                <a:gd name="T89" fmla="*/ 37 h 850"/>
                <a:gd name="T90" fmla="*/ 413 w 872"/>
                <a:gd name="T91" fmla="*/ 43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72" h="850">
                  <a:moveTo>
                    <a:pt x="413" y="43"/>
                  </a:moveTo>
                  <a:cubicBezTo>
                    <a:pt x="421" y="73"/>
                    <a:pt x="455" y="104"/>
                    <a:pt x="388" y="133"/>
                  </a:cubicBezTo>
                  <a:cubicBezTo>
                    <a:pt x="333" y="158"/>
                    <a:pt x="371" y="192"/>
                    <a:pt x="291" y="138"/>
                  </a:cubicBezTo>
                  <a:cubicBezTo>
                    <a:pt x="265" y="177"/>
                    <a:pt x="272" y="136"/>
                    <a:pt x="264" y="185"/>
                  </a:cubicBezTo>
                  <a:cubicBezTo>
                    <a:pt x="257" y="223"/>
                    <a:pt x="260" y="214"/>
                    <a:pt x="236" y="238"/>
                  </a:cubicBezTo>
                  <a:cubicBezTo>
                    <a:pt x="182" y="292"/>
                    <a:pt x="202" y="264"/>
                    <a:pt x="132" y="290"/>
                  </a:cubicBezTo>
                  <a:lnTo>
                    <a:pt x="74" y="307"/>
                  </a:lnTo>
                  <a:cubicBezTo>
                    <a:pt x="29" y="328"/>
                    <a:pt x="1" y="317"/>
                    <a:pt x="2" y="348"/>
                  </a:cubicBezTo>
                  <a:cubicBezTo>
                    <a:pt x="4" y="390"/>
                    <a:pt x="54" y="354"/>
                    <a:pt x="54" y="450"/>
                  </a:cubicBezTo>
                  <a:cubicBezTo>
                    <a:pt x="54" y="487"/>
                    <a:pt x="0" y="463"/>
                    <a:pt x="0" y="504"/>
                  </a:cubicBezTo>
                  <a:cubicBezTo>
                    <a:pt x="0" y="530"/>
                    <a:pt x="27" y="537"/>
                    <a:pt x="42" y="550"/>
                  </a:cubicBezTo>
                  <a:cubicBezTo>
                    <a:pt x="62" y="570"/>
                    <a:pt x="51" y="580"/>
                    <a:pt x="76" y="605"/>
                  </a:cubicBezTo>
                  <a:cubicBezTo>
                    <a:pt x="96" y="624"/>
                    <a:pt x="117" y="625"/>
                    <a:pt x="133" y="649"/>
                  </a:cubicBezTo>
                  <a:lnTo>
                    <a:pt x="142" y="668"/>
                  </a:lnTo>
                  <a:cubicBezTo>
                    <a:pt x="145" y="688"/>
                    <a:pt x="140" y="690"/>
                    <a:pt x="136" y="707"/>
                  </a:cubicBezTo>
                  <a:cubicBezTo>
                    <a:pt x="164" y="714"/>
                    <a:pt x="172" y="711"/>
                    <a:pt x="190" y="720"/>
                  </a:cubicBezTo>
                  <a:cubicBezTo>
                    <a:pt x="233" y="742"/>
                    <a:pt x="186" y="741"/>
                    <a:pt x="298" y="741"/>
                  </a:cubicBezTo>
                  <a:cubicBezTo>
                    <a:pt x="328" y="741"/>
                    <a:pt x="360" y="684"/>
                    <a:pt x="400" y="680"/>
                  </a:cubicBezTo>
                  <a:cubicBezTo>
                    <a:pt x="402" y="706"/>
                    <a:pt x="419" y="751"/>
                    <a:pt x="433" y="776"/>
                  </a:cubicBezTo>
                  <a:cubicBezTo>
                    <a:pt x="456" y="817"/>
                    <a:pt x="473" y="850"/>
                    <a:pt x="529" y="850"/>
                  </a:cubicBezTo>
                  <a:cubicBezTo>
                    <a:pt x="559" y="850"/>
                    <a:pt x="546" y="832"/>
                    <a:pt x="590" y="810"/>
                  </a:cubicBezTo>
                  <a:cubicBezTo>
                    <a:pt x="635" y="787"/>
                    <a:pt x="625" y="775"/>
                    <a:pt x="678" y="775"/>
                  </a:cubicBezTo>
                  <a:cubicBezTo>
                    <a:pt x="708" y="775"/>
                    <a:pt x="695" y="786"/>
                    <a:pt x="725" y="775"/>
                  </a:cubicBezTo>
                  <a:cubicBezTo>
                    <a:pt x="745" y="768"/>
                    <a:pt x="745" y="763"/>
                    <a:pt x="761" y="750"/>
                  </a:cubicBezTo>
                  <a:cubicBezTo>
                    <a:pt x="812" y="709"/>
                    <a:pt x="827" y="734"/>
                    <a:pt x="827" y="667"/>
                  </a:cubicBezTo>
                  <a:cubicBezTo>
                    <a:pt x="827" y="640"/>
                    <a:pt x="835" y="670"/>
                    <a:pt x="803" y="636"/>
                  </a:cubicBezTo>
                  <a:cubicBezTo>
                    <a:pt x="786" y="617"/>
                    <a:pt x="800" y="620"/>
                    <a:pt x="773" y="613"/>
                  </a:cubicBezTo>
                  <a:lnTo>
                    <a:pt x="773" y="579"/>
                  </a:lnTo>
                  <a:cubicBezTo>
                    <a:pt x="813" y="569"/>
                    <a:pt x="787" y="568"/>
                    <a:pt x="811" y="556"/>
                  </a:cubicBezTo>
                  <a:cubicBezTo>
                    <a:pt x="837" y="544"/>
                    <a:pt x="872" y="552"/>
                    <a:pt x="831" y="506"/>
                  </a:cubicBezTo>
                  <a:cubicBezTo>
                    <a:pt x="820" y="494"/>
                    <a:pt x="818" y="493"/>
                    <a:pt x="807" y="483"/>
                  </a:cubicBezTo>
                  <a:cubicBezTo>
                    <a:pt x="806" y="482"/>
                    <a:pt x="805" y="481"/>
                    <a:pt x="804" y="480"/>
                  </a:cubicBezTo>
                  <a:cubicBezTo>
                    <a:pt x="802" y="478"/>
                    <a:pt x="798" y="475"/>
                    <a:pt x="797" y="473"/>
                  </a:cubicBezTo>
                  <a:lnTo>
                    <a:pt x="753" y="429"/>
                  </a:lnTo>
                  <a:cubicBezTo>
                    <a:pt x="752" y="428"/>
                    <a:pt x="744" y="419"/>
                    <a:pt x="743" y="418"/>
                  </a:cubicBezTo>
                  <a:cubicBezTo>
                    <a:pt x="720" y="386"/>
                    <a:pt x="739" y="389"/>
                    <a:pt x="719" y="347"/>
                  </a:cubicBezTo>
                  <a:cubicBezTo>
                    <a:pt x="712" y="332"/>
                    <a:pt x="710" y="336"/>
                    <a:pt x="705" y="314"/>
                  </a:cubicBezTo>
                  <a:lnTo>
                    <a:pt x="691" y="314"/>
                  </a:lnTo>
                  <a:cubicBezTo>
                    <a:pt x="684" y="346"/>
                    <a:pt x="672" y="358"/>
                    <a:pt x="620" y="345"/>
                  </a:cubicBezTo>
                  <a:cubicBezTo>
                    <a:pt x="580" y="335"/>
                    <a:pt x="612" y="340"/>
                    <a:pt x="566" y="304"/>
                  </a:cubicBezTo>
                  <a:cubicBezTo>
                    <a:pt x="549" y="290"/>
                    <a:pt x="555" y="300"/>
                    <a:pt x="542" y="281"/>
                  </a:cubicBezTo>
                  <a:cubicBezTo>
                    <a:pt x="551" y="246"/>
                    <a:pt x="556" y="274"/>
                    <a:pt x="562" y="239"/>
                  </a:cubicBezTo>
                  <a:cubicBezTo>
                    <a:pt x="573" y="175"/>
                    <a:pt x="537" y="211"/>
                    <a:pt x="601" y="143"/>
                  </a:cubicBezTo>
                  <a:cubicBezTo>
                    <a:pt x="638" y="104"/>
                    <a:pt x="642" y="112"/>
                    <a:pt x="610" y="64"/>
                  </a:cubicBezTo>
                  <a:cubicBezTo>
                    <a:pt x="536" y="64"/>
                    <a:pt x="537" y="74"/>
                    <a:pt x="494" y="37"/>
                  </a:cubicBezTo>
                  <a:cubicBezTo>
                    <a:pt x="458" y="7"/>
                    <a:pt x="443" y="0"/>
                    <a:pt x="413" y="43"/>
                  </a:cubicBezTo>
                  <a:close/>
                </a:path>
              </a:pathLst>
            </a:custGeom>
            <a:solidFill>
              <a:srgbClr val="61D6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Овал 108"/>
            <p:cNvSpPr/>
            <p:nvPr/>
          </p:nvSpPr>
          <p:spPr bwMode="auto">
            <a:xfrm>
              <a:off x="5712488" y="6069647"/>
              <a:ext cx="58371" cy="58371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60" name="Freeform 23"/>
          <p:cNvSpPr>
            <a:spLocks/>
          </p:cNvSpPr>
          <p:nvPr/>
        </p:nvSpPr>
        <p:spPr bwMode="auto">
          <a:xfrm>
            <a:off x="5367173" y="5826561"/>
            <a:ext cx="431706" cy="311563"/>
          </a:xfrm>
          <a:custGeom>
            <a:avLst/>
            <a:gdLst>
              <a:gd name="T0" fmla="*/ 0 w 1329"/>
              <a:gd name="T1" fmla="*/ 132 h 904"/>
              <a:gd name="T2" fmla="*/ 44 w 1329"/>
              <a:gd name="T3" fmla="*/ 197 h 904"/>
              <a:gd name="T4" fmla="*/ 53 w 1329"/>
              <a:gd name="T5" fmla="*/ 241 h 904"/>
              <a:gd name="T6" fmla="*/ 68 w 1329"/>
              <a:gd name="T7" fmla="*/ 288 h 904"/>
              <a:gd name="T8" fmla="*/ 73 w 1329"/>
              <a:gd name="T9" fmla="*/ 391 h 904"/>
              <a:gd name="T10" fmla="*/ 115 w 1329"/>
              <a:gd name="T11" fmla="*/ 464 h 904"/>
              <a:gd name="T12" fmla="*/ 122 w 1329"/>
              <a:gd name="T13" fmla="*/ 511 h 904"/>
              <a:gd name="T14" fmla="*/ 141 w 1329"/>
              <a:gd name="T15" fmla="*/ 547 h 904"/>
              <a:gd name="T16" fmla="*/ 237 w 1329"/>
              <a:gd name="T17" fmla="*/ 789 h 904"/>
              <a:gd name="T18" fmla="*/ 274 w 1329"/>
              <a:gd name="T19" fmla="*/ 779 h 904"/>
              <a:gd name="T20" fmla="*/ 359 w 1329"/>
              <a:gd name="T21" fmla="*/ 708 h 904"/>
              <a:gd name="T22" fmla="*/ 481 w 1329"/>
              <a:gd name="T23" fmla="*/ 850 h 904"/>
              <a:gd name="T24" fmla="*/ 515 w 1329"/>
              <a:gd name="T25" fmla="*/ 837 h 904"/>
              <a:gd name="T26" fmla="*/ 598 w 1329"/>
              <a:gd name="T27" fmla="*/ 859 h 904"/>
              <a:gd name="T28" fmla="*/ 698 w 1329"/>
              <a:gd name="T29" fmla="*/ 816 h 904"/>
              <a:gd name="T30" fmla="*/ 822 w 1329"/>
              <a:gd name="T31" fmla="*/ 875 h 904"/>
              <a:gd name="T32" fmla="*/ 908 w 1329"/>
              <a:gd name="T33" fmla="*/ 904 h 904"/>
              <a:gd name="T34" fmla="*/ 869 w 1329"/>
              <a:gd name="T35" fmla="*/ 777 h 904"/>
              <a:gd name="T36" fmla="*/ 944 w 1329"/>
              <a:gd name="T37" fmla="*/ 744 h 904"/>
              <a:gd name="T38" fmla="*/ 1001 w 1329"/>
              <a:gd name="T39" fmla="*/ 726 h 904"/>
              <a:gd name="T40" fmla="*/ 1031 w 1329"/>
              <a:gd name="T41" fmla="*/ 715 h 904"/>
              <a:gd name="T42" fmla="*/ 1087 w 1329"/>
              <a:gd name="T43" fmla="*/ 697 h 904"/>
              <a:gd name="T44" fmla="*/ 1148 w 1329"/>
              <a:gd name="T45" fmla="*/ 588 h 904"/>
              <a:gd name="T46" fmla="*/ 1175 w 1329"/>
              <a:gd name="T47" fmla="*/ 568 h 904"/>
              <a:gd name="T48" fmla="*/ 1179 w 1329"/>
              <a:gd name="T49" fmla="*/ 566 h 904"/>
              <a:gd name="T50" fmla="*/ 1227 w 1329"/>
              <a:gd name="T51" fmla="*/ 599 h 904"/>
              <a:gd name="T52" fmla="*/ 1281 w 1329"/>
              <a:gd name="T53" fmla="*/ 572 h 904"/>
              <a:gd name="T54" fmla="*/ 1261 w 1329"/>
              <a:gd name="T55" fmla="*/ 511 h 904"/>
              <a:gd name="T56" fmla="*/ 1284 w 1329"/>
              <a:gd name="T57" fmla="*/ 474 h 904"/>
              <a:gd name="T58" fmla="*/ 1329 w 1329"/>
              <a:gd name="T59" fmla="*/ 450 h 904"/>
              <a:gd name="T60" fmla="*/ 1315 w 1329"/>
              <a:gd name="T61" fmla="*/ 369 h 904"/>
              <a:gd name="T62" fmla="*/ 1281 w 1329"/>
              <a:gd name="T63" fmla="*/ 301 h 904"/>
              <a:gd name="T64" fmla="*/ 1322 w 1329"/>
              <a:gd name="T65" fmla="*/ 288 h 904"/>
              <a:gd name="T66" fmla="*/ 1303 w 1329"/>
              <a:gd name="T67" fmla="*/ 266 h 904"/>
              <a:gd name="T68" fmla="*/ 1238 w 1329"/>
              <a:gd name="T69" fmla="*/ 195 h 904"/>
              <a:gd name="T70" fmla="*/ 1222 w 1329"/>
              <a:gd name="T71" fmla="*/ 171 h 904"/>
              <a:gd name="T72" fmla="*/ 1180 w 1329"/>
              <a:gd name="T73" fmla="*/ 111 h 904"/>
              <a:gd name="T74" fmla="*/ 1177 w 1329"/>
              <a:gd name="T75" fmla="*/ 107 h 904"/>
              <a:gd name="T76" fmla="*/ 1166 w 1329"/>
              <a:gd name="T77" fmla="*/ 84 h 904"/>
              <a:gd name="T78" fmla="*/ 1109 w 1329"/>
              <a:gd name="T79" fmla="*/ 73 h 904"/>
              <a:gd name="T80" fmla="*/ 1032 w 1329"/>
              <a:gd name="T81" fmla="*/ 46 h 904"/>
              <a:gd name="T82" fmla="*/ 985 w 1329"/>
              <a:gd name="T83" fmla="*/ 59 h 904"/>
              <a:gd name="T84" fmla="*/ 945 w 1329"/>
              <a:gd name="T85" fmla="*/ 67 h 904"/>
              <a:gd name="T86" fmla="*/ 908 w 1329"/>
              <a:gd name="T87" fmla="*/ 91 h 904"/>
              <a:gd name="T88" fmla="*/ 827 w 1329"/>
              <a:gd name="T89" fmla="*/ 112 h 904"/>
              <a:gd name="T90" fmla="*/ 800 w 1329"/>
              <a:gd name="T91" fmla="*/ 91 h 904"/>
              <a:gd name="T92" fmla="*/ 773 w 1329"/>
              <a:gd name="T93" fmla="*/ 91 h 904"/>
              <a:gd name="T94" fmla="*/ 754 w 1329"/>
              <a:gd name="T95" fmla="*/ 120 h 904"/>
              <a:gd name="T96" fmla="*/ 664 w 1329"/>
              <a:gd name="T97" fmla="*/ 213 h 904"/>
              <a:gd name="T98" fmla="*/ 636 w 1329"/>
              <a:gd name="T99" fmla="*/ 181 h 904"/>
              <a:gd name="T100" fmla="*/ 556 w 1329"/>
              <a:gd name="T101" fmla="*/ 57 h 904"/>
              <a:gd name="T102" fmla="*/ 475 w 1329"/>
              <a:gd name="T103" fmla="*/ 10 h 904"/>
              <a:gd name="T104" fmla="*/ 313 w 1329"/>
              <a:gd name="T105" fmla="*/ 59 h 904"/>
              <a:gd name="T106" fmla="*/ 250 w 1329"/>
              <a:gd name="T107" fmla="*/ 97 h 904"/>
              <a:gd name="T108" fmla="*/ 143 w 1329"/>
              <a:gd name="T109" fmla="*/ 105 h 904"/>
              <a:gd name="T110" fmla="*/ 116 w 1329"/>
              <a:gd name="T111" fmla="*/ 119 h 904"/>
              <a:gd name="T112" fmla="*/ 0 w 1329"/>
              <a:gd name="T113" fmla="*/ 132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29" h="904">
                <a:moveTo>
                  <a:pt x="0" y="132"/>
                </a:moveTo>
                <a:cubicBezTo>
                  <a:pt x="6" y="155"/>
                  <a:pt x="34" y="172"/>
                  <a:pt x="44" y="197"/>
                </a:cubicBezTo>
                <a:cubicBezTo>
                  <a:pt x="49" y="209"/>
                  <a:pt x="49" y="229"/>
                  <a:pt x="53" y="241"/>
                </a:cubicBezTo>
                <a:cubicBezTo>
                  <a:pt x="61" y="265"/>
                  <a:pt x="65" y="260"/>
                  <a:pt x="68" y="288"/>
                </a:cubicBezTo>
                <a:cubicBezTo>
                  <a:pt x="71" y="320"/>
                  <a:pt x="60" y="366"/>
                  <a:pt x="73" y="391"/>
                </a:cubicBezTo>
                <a:cubicBezTo>
                  <a:pt x="92" y="425"/>
                  <a:pt x="114" y="403"/>
                  <a:pt x="115" y="464"/>
                </a:cubicBezTo>
                <a:cubicBezTo>
                  <a:pt x="116" y="494"/>
                  <a:pt x="112" y="488"/>
                  <a:pt x="122" y="511"/>
                </a:cubicBezTo>
                <a:lnTo>
                  <a:pt x="141" y="547"/>
                </a:lnTo>
                <a:cubicBezTo>
                  <a:pt x="200" y="664"/>
                  <a:pt x="179" y="733"/>
                  <a:pt x="237" y="789"/>
                </a:cubicBezTo>
                <a:cubicBezTo>
                  <a:pt x="253" y="788"/>
                  <a:pt x="261" y="786"/>
                  <a:pt x="274" y="779"/>
                </a:cubicBezTo>
                <a:cubicBezTo>
                  <a:pt x="309" y="758"/>
                  <a:pt x="284" y="708"/>
                  <a:pt x="359" y="708"/>
                </a:cubicBezTo>
                <a:cubicBezTo>
                  <a:pt x="416" y="708"/>
                  <a:pt x="413" y="850"/>
                  <a:pt x="481" y="850"/>
                </a:cubicBezTo>
                <a:cubicBezTo>
                  <a:pt x="505" y="850"/>
                  <a:pt x="492" y="837"/>
                  <a:pt x="515" y="837"/>
                </a:cubicBezTo>
                <a:cubicBezTo>
                  <a:pt x="542" y="837"/>
                  <a:pt x="532" y="870"/>
                  <a:pt x="598" y="859"/>
                </a:cubicBezTo>
                <a:cubicBezTo>
                  <a:pt x="665" y="847"/>
                  <a:pt x="627" y="816"/>
                  <a:pt x="698" y="816"/>
                </a:cubicBezTo>
                <a:cubicBezTo>
                  <a:pt x="751" y="816"/>
                  <a:pt x="744" y="836"/>
                  <a:pt x="822" y="875"/>
                </a:cubicBezTo>
                <a:cubicBezTo>
                  <a:pt x="870" y="899"/>
                  <a:pt x="826" y="904"/>
                  <a:pt x="908" y="904"/>
                </a:cubicBezTo>
                <a:cubicBezTo>
                  <a:pt x="903" y="836"/>
                  <a:pt x="786" y="843"/>
                  <a:pt x="869" y="777"/>
                </a:cubicBezTo>
                <a:cubicBezTo>
                  <a:pt x="909" y="745"/>
                  <a:pt x="880" y="785"/>
                  <a:pt x="944" y="744"/>
                </a:cubicBezTo>
                <a:cubicBezTo>
                  <a:pt x="974" y="725"/>
                  <a:pt x="961" y="747"/>
                  <a:pt x="1001" y="726"/>
                </a:cubicBezTo>
                <a:cubicBezTo>
                  <a:pt x="1024" y="714"/>
                  <a:pt x="995" y="719"/>
                  <a:pt x="1031" y="715"/>
                </a:cubicBezTo>
                <a:cubicBezTo>
                  <a:pt x="1073" y="710"/>
                  <a:pt x="1058" y="724"/>
                  <a:pt x="1087" y="697"/>
                </a:cubicBezTo>
                <a:cubicBezTo>
                  <a:pt x="1153" y="632"/>
                  <a:pt x="1088" y="641"/>
                  <a:pt x="1148" y="588"/>
                </a:cubicBezTo>
                <a:lnTo>
                  <a:pt x="1175" y="568"/>
                </a:lnTo>
                <a:cubicBezTo>
                  <a:pt x="1176" y="567"/>
                  <a:pt x="1178" y="567"/>
                  <a:pt x="1179" y="566"/>
                </a:cubicBezTo>
                <a:cubicBezTo>
                  <a:pt x="1201" y="580"/>
                  <a:pt x="1200" y="585"/>
                  <a:pt x="1227" y="599"/>
                </a:cubicBezTo>
                <a:cubicBezTo>
                  <a:pt x="1262" y="566"/>
                  <a:pt x="1231" y="568"/>
                  <a:pt x="1281" y="572"/>
                </a:cubicBezTo>
                <a:cubicBezTo>
                  <a:pt x="1280" y="530"/>
                  <a:pt x="1270" y="550"/>
                  <a:pt x="1261" y="511"/>
                </a:cubicBezTo>
                <a:lnTo>
                  <a:pt x="1284" y="474"/>
                </a:lnTo>
                <a:cubicBezTo>
                  <a:pt x="1304" y="445"/>
                  <a:pt x="1299" y="465"/>
                  <a:pt x="1329" y="450"/>
                </a:cubicBezTo>
                <a:cubicBezTo>
                  <a:pt x="1322" y="388"/>
                  <a:pt x="1324" y="488"/>
                  <a:pt x="1315" y="369"/>
                </a:cubicBezTo>
                <a:cubicBezTo>
                  <a:pt x="1311" y="316"/>
                  <a:pt x="1293" y="354"/>
                  <a:pt x="1281" y="301"/>
                </a:cubicBezTo>
                <a:cubicBezTo>
                  <a:pt x="1295" y="295"/>
                  <a:pt x="1305" y="292"/>
                  <a:pt x="1322" y="288"/>
                </a:cubicBezTo>
                <a:cubicBezTo>
                  <a:pt x="1316" y="265"/>
                  <a:pt x="1322" y="277"/>
                  <a:pt x="1303" y="266"/>
                </a:cubicBezTo>
                <a:cubicBezTo>
                  <a:pt x="1211" y="214"/>
                  <a:pt x="1259" y="263"/>
                  <a:pt x="1238" y="195"/>
                </a:cubicBezTo>
                <a:cubicBezTo>
                  <a:pt x="1234" y="181"/>
                  <a:pt x="1235" y="187"/>
                  <a:pt x="1222" y="171"/>
                </a:cubicBezTo>
                <a:lnTo>
                  <a:pt x="1180" y="111"/>
                </a:lnTo>
                <a:cubicBezTo>
                  <a:pt x="1179" y="110"/>
                  <a:pt x="1178" y="108"/>
                  <a:pt x="1177" y="107"/>
                </a:cubicBezTo>
                <a:lnTo>
                  <a:pt x="1166" y="84"/>
                </a:lnTo>
                <a:cubicBezTo>
                  <a:pt x="1137" y="84"/>
                  <a:pt x="1125" y="90"/>
                  <a:pt x="1109" y="73"/>
                </a:cubicBezTo>
                <a:cubicBezTo>
                  <a:pt x="1097" y="60"/>
                  <a:pt x="1103" y="0"/>
                  <a:pt x="1032" y="46"/>
                </a:cubicBezTo>
                <a:cubicBezTo>
                  <a:pt x="1008" y="62"/>
                  <a:pt x="1024" y="56"/>
                  <a:pt x="985" y="59"/>
                </a:cubicBezTo>
                <a:cubicBezTo>
                  <a:pt x="967" y="61"/>
                  <a:pt x="961" y="58"/>
                  <a:pt x="945" y="67"/>
                </a:cubicBezTo>
                <a:cubicBezTo>
                  <a:pt x="936" y="72"/>
                  <a:pt x="918" y="91"/>
                  <a:pt x="908" y="91"/>
                </a:cubicBezTo>
                <a:cubicBezTo>
                  <a:pt x="841" y="91"/>
                  <a:pt x="889" y="70"/>
                  <a:pt x="827" y="112"/>
                </a:cubicBezTo>
                <a:cubicBezTo>
                  <a:pt x="795" y="96"/>
                  <a:pt x="810" y="115"/>
                  <a:pt x="800" y="91"/>
                </a:cubicBezTo>
                <a:lnTo>
                  <a:pt x="773" y="91"/>
                </a:lnTo>
                <a:cubicBezTo>
                  <a:pt x="766" y="111"/>
                  <a:pt x="770" y="95"/>
                  <a:pt x="754" y="120"/>
                </a:cubicBezTo>
                <a:cubicBezTo>
                  <a:pt x="706" y="193"/>
                  <a:pt x="755" y="192"/>
                  <a:pt x="664" y="213"/>
                </a:cubicBezTo>
                <a:cubicBezTo>
                  <a:pt x="652" y="204"/>
                  <a:pt x="646" y="193"/>
                  <a:pt x="636" y="181"/>
                </a:cubicBezTo>
                <a:cubicBezTo>
                  <a:pt x="595" y="132"/>
                  <a:pt x="556" y="175"/>
                  <a:pt x="556" y="57"/>
                </a:cubicBezTo>
                <a:cubicBezTo>
                  <a:pt x="510" y="54"/>
                  <a:pt x="525" y="10"/>
                  <a:pt x="475" y="10"/>
                </a:cubicBezTo>
                <a:cubicBezTo>
                  <a:pt x="408" y="10"/>
                  <a:pt x="361" y="25"/>
                  <a:pt x="313" y="59"/>
                </a:cubicBezTo>
                <a:cubicBezTo>
                  <a:pt x="286" y="78"/>
                  <a:pt x="288" y="93"/>
                  <a:pt x="250" y="97"/>
                </a:cubicBezTo>
                <a:cubicBezTo>
                  <a:pt x="217" y="102"/>
                  <a:pt x="182" y="95"/>
                  <a:pt x="143" y="105"/>
                </a:cubicBezTo>
                <a:cubicBezTo>
                  <a:pt x="118" y="112"/>
                  <a:pt x="136" y="107"/>
                  <a:pt x="116" y="119"/>
                </a:cubicBezTo>
                <a:cubicBezTo>
                  <a:pt x="62" y="152"/>
                  <a:pt x="64" y="98"/>
                  <a:pt x="0" y="132"/>
                </a:cubicBezTo>
                <a:close/>
              </a:path>
            </a:pathLst>
          </a:custGeom>
          <a:solidFill>
            <a:srgbClr val="61D6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Freeform 38"/>
          <p:cNvSpPr>
            <a:spLocks/>
          </p:cNvSpPr>
          <p:nvPr/>
        </p:nvSpPr>
        <p:spPr bwMode="auto">
          <a:xfrm>
            <a:off x="5703338" y="5635123"/>
            <a:ext cx="215853" cy="386639"/>
          </a:xfrm>
          <a:custGeom>
            <a:avLst/>
            <a:gdLst>
              <a:gd name="T0" fmla="*/ 461 w 663"/>
              <a:gd name="T1" fmla="*/ 70 h 1121"/>
              <a:gd name="T2" fmla="*/ 407 w 663"/>
              <a:gd name="T3" fmla="*/ 50 h 1121"/>
              <a:gd name="T4" fmla="*/ 360 w 663"/>
              <a:gd name="T5" fmla="*/ 70 h 1121"/>
              <a:gd name="T6" fmla="*/ 213 w 663"/>
              <a:gd name="T7" fmla="*/ 87 h 1121"/>
              <a:gd name="T8" fmla="*/ 14 w 663"/>
              <a:gd name="T9" fmla="*/ 152 h 1121"/>
              <a:gd name="T10" fmla="*/ 24 w 663"/>
              <a:gd name="T11" fmla="*/ 263 h 1121"/>
              <a:gd name="T12" fmla="*/ 48 w 663"/>
              <a:gd name="T13" fmla="*/ 402 h 1121"/>
              <a:gd name="T14" fmla="*/ 70 w 663"/>
              <a:gd name="T15" fmla="*/ 543 h 1121"/>
              <a:gd name="T16" fmla="*/ 80 w 663"/>
              <a:gd name="T17" fmla="*/ 560 h 1121"/>
              <a:gd name="T18" fmla="*/ 102 w 663"/>
              <a:gd name="T19" fmla="*/ 606 h 1121"/>
              <a:gd name="T20" fmla="*/ 200 w 663"/>
              <a:gd name="T21" fmla="*/ 684 h 1121"/>
              <a:gd name="T22" fmla="*/ 226 w 663"/>
              <a:gd name="T23" fmla="*/ 718 h 1121"/>
              <a:gd name="T24" fmla="*/ 275 w 663"/>
              <a:gd name="T25" fmla="*/ 785 h 1121"/>
              <a:gd name="T26" fmla="*/ 332 w 663"/>
              <a:gd name="T27" fmla="*/ 850 h 1121"/>
              <a:gd name="T28" fmla="*/ 315 w 663"/>
              <a:gd name="T29" fmla="*/ 948 h 1121"/>
              <a:gd name="T30" fmla="*/ 325 w 663"/>
              <a:gd name="T31" fmla="*/ 972 h 1121"/>
              <a:gd name="T32" fmla="*/ 383 w 663"/>
              <a:gd name="T33" fmla="*/ 1037 h 1121"/>
              <a:gd name="T34" fmla="*/ 439 w 663"/>
              <a:gd name="T35" fmla="*/ 1048 h 1121"/>
              <a:gd name="T36" fmla="*/ 536 w 663"/>
              <a:gd name="T37" fmla="*/ 1121 h 1121"/>
              <a:gd name="T38" fmla="*/ 550 w 663"/>
              <a:gd name="T39" fmla="*/ 1067 h 1121"/>
              <a:gd name="T40" fmla="*/ 601 w 663"/>
              <a:gd name="T41" fmla="*/ 1016 h 1121"/>
              <a:gd name="T42" fmla="*/ 610 w 663"/>
              <a:gd name="T43" fmla="*/ 999 h 1121"/>
              <a:gd name="T44" fmla="*/ 590 w 663"/>
              <a:gd name="T45" fmla="*/ 911 h 1121"/>
              <a:gd name="T46" fmla="*/ 587 w 663"/>
              <a:gd name="T47" fmla="*/ 860 h 1121"/>
              <a:gd name="T48" fmla="*/ 576 w 663"/>
              <a:gd name="T49" fmla="*/ 775 h 1121"/>
              <a:gd name="T50" fmla="*/ 617 w 663"/>
              <a:gd name="T51" fmla="*/ 612 h 1121"/>
              <a:gd name="T52" fmla="*/ 576 w 663"/>
              <a:gd name="T53" fmla="*/ 639 h 1121"/>
              <a:gd name="T54" fmla="*/ 506 w 663"/>
              <a:gd name="T55" fmla="*/ 601 h 1121"/>
              <a:gd name="T56" fmla="*/ 495 w 663"/>
              <a:gd name="T57" fmla="*/ 572 h 1121"/>
              <a:gd name="T58" fmla="*/ 552 w 663"/>
              <a:gd name="T59" fmla="*/ 513 h 1121"/>
              <a:gd name="T60" fmla="*/ 553 w 663"/>
              <a:gd name="T61" fmla="*/ 453 h 1121"/>
              <a:gd name="T62" fmla="*/ 525 w 663"/>
              <a:gd name="T63" fmla="*/ 399 h 1121"/>
              <a:gd name="T64" fmla="*/ 534 w 663"/>
              <a:gd name="T65" fmla="*/ 333 h 1121"/>
              <a:gd name="T66" fmla="*/ 628 w 663"/>
              <a:gd name="T67" fmla="*/ 251 h 1121"/>
              <a:gd name="T68" fmla="*/ 626 w 663"/>
              <a:gd name="T69" fmla="*/ 143 h 1121"/>
              <a:gd name="T70" fmla="*/ 580 w 663"/>
              <a:gd name="T71" fmla="*/ 107 h 1121"/>
              <a:gd name="T72" fmla="*/ 543 w 663"/>
              <a:gd name="T73" fmla="*/ 3 h 1121"/>
              <a:gd name="T74" fmla="*/ 514 w 663"/>
              <a:gd name="T75" fmla="*/ 15 h 1121"/>
              <a:gd name="T76" fmla="*/ 511 w 663"/>
              <a:gd name="T77" fmla="*/ 18 h 1121"/>
              <a:gd name="T78" fmla="*/ 461 w 663"/>
              <a:gd name="T79" fmla="*/ 70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63" h="1121">
                <a:moveTo>
                  <a:pt x="461" y="70"/>
                </a:moveTo>
                <a:cubicBezTo>
                  <a:pt x="422" y="60"/>
                  <a:pt x="456" y="50"/>
                  <a:pt x="407" y="50"/>
                </a:cubicBezTo>
                <a:cubicBezTo>
                  <a:pt x="379" y="50"/>
                  <a:pt x="397" y="70"/>
                  <a:pt x="360" y="70"/>
                </a:cubicBezTo>
                <a:cubicBezTo>
                  <a:pt x="318" y="70"/>
                  <a:pt x="294" y="10"/>
                  <a:pt x="213" y="87"/>
                </a:cubicBezTo>
                <a:cubicBezTo>
                  <a:pt x="105" y="188"/>
                  <a:pt x="104" y="108"/>
                  <a:pt x="14" y="152"/>
                </a:cubicBezTo>
                <a:cubicBezTo>
                  <a:pt x="0" y="212"/>
                  <a:pt x="8" y="209"/>
                  <a:pt x="24" y="263"/>
                </a:cubicBezTo>
                <a:cubicBezTo>
                  <a:pt x="46" y="340"/>
                  <a:pt x="48" y="312"/>
                  <a:pt x="48" y="402"/>
                </a:cubicBezTo>
                <a:cubicBezTo>
                  <a:pt x="48" y="495"/>
                  <a:pt x="34" y="494"/>
                  <a:pt x="70" y="543"/>
                </a:cubicBezTo>
                <a:lnTo>
                  <a:pt x="80" y="560"/>
                </a:lnTo>
                <a:cubicBezTo>
                  <a:pt x="90" y="578"/>
                  <a:pt x="93" y="588"/>
                  <a:pt x="102" y="606"/>
                </a:cubicBezTo>
                <a:cubicBezTo>
                  <a:pt x="187" y="606"/>
                  <a:pt x="142" y="597"/>
                  <a:pt x="200" y="684"/>
                </a:cubicBezTo>
                <a:cubicBezTo>
                  <a:pt x="208" y="697"/>
                  <a:pt x="218" y="706"/>
                  <a:pt x="226" y="718"/>
                </a:cubicBezTo>
                <a:cubicBezTo>
                  <a:pt x="250" y="755"/>
                  <a:pt x="221" y="770"/>
                  <a:pt x="275" y="785"/>
                </a:cubicBezTo>
                <a:cubicBezTo>
                  <a:pt x="331" y="801"/>
                  <a:pt x="332" y="777"/>
                  <a:pt x="332" y="850"/>
                </a:cubicBezTo>
                <a:cubicBezTo>
                  <a:pt x="297" y="859"/>
                  <a:pt x="304" y="907"/>
                  <a:pt x="315" y="948"/>
                </a:cubicBezTo>
                <a:cubicBezTo>
                  <a:pt x="318" y="958"/>
                  <a:pt x="322" y="965"/>
                  <a:pt x="325" y="972"/>
                </a:cubicBezTo>
                <a:cubicBezTo>
                  <a:pt x="337" y="1000"/>
                  <a:pt x="335" y="1017"/>
                  <a:pt x="383" y="1037"/>
                </a:cubicBezTo>
                <a:cubicBezTo>
                  <a:pt x="416" y="1051"/>
                  <a:pt x="405" y="1039"/>
                  <a:pt x="439" y="1048"/>
                </a:cubicBezTo>
                <a:cubicBezTo>
                  <a:pt x="554" y="1076"/>
                  <a:pt x="502" y="1096"/>
                  <a:pt x="536" y="1121"/>
                </a:cubicBezTo>
                <a:cubicBezTo>
                  <a:pt x="537" y="1103"/>
                  <a:pt x="541" y="1082"/>
                  <a:pt x="550" y="1067"/>
                </a:cubicBezTo>
                <a:cubicBezTo>
                  <a:pt x="561" y="1051"/>
                  <a:pt x="586" y="1036"/>
                  <a:pt x="601" y="1016"/>
                </a:cubicBezTo>
                <a:cubicBezTo>
                  <a:pt x="612" y="1000"/>
                  <a:pt x="610" y="1026"/>
                  <a:pt x="610" y="999"/>
                </a:cubicBezTo>
                <a:cubicBezTo>
                  <a:pt x="610" y="957"/>
                  <a:pt x="590" y="1021"/>
                  <a:pt x="590" y="911"/>
                </a:cubicBezTo>
                <a:cubicBezTo>
                  <a:pt x="590" y="885"/>
                  <a:pt x="602" y="882"/>
                  <a:pt x="587" y="860"/>
                </a:cubicBezTo>
                <a:cubicBezTo>
                  <a:pt x="581" y="852"/>
                  <a:pt x="525" y="827"/>
                  <a:pt x="576" y="775"/>
                </a:cubicBezTo>
                <a:cubicBezTo>
                  <a:pt x="614" y="737"/>
                  <a:pt x="612" y="678"/>
                  <a:pt x="617" y="612"/>
                </a:cubicBezTo>
                <a:cubicBezTo>
                  <a:pt x="586" y="613"/>
                  <a:pt x="583" y="613"/>
                  <a:pt x="576" y="639"/>
                </a:cubicBezTo>
                <a:cubicBezTo>
                  <a:pt x="542" y="639"/>
                  <a:pt x="524" y="628"/>
                  <a:pt x="506" y="601"/>
                </a:cubicBezTo>
                <a:cubicBezTo>
                  <a:pt x="499" y="590"/>
                  <a:pt x="498" y="585"/>
                  <a:pt x="495" y="572"/>
                </a:cubicBezTo>
                <a:cubicBezTo>
                  <a:pt x="554" y="558"/>
                  <a:pt x="529" y="574"/>
                  <a:pt x="552" y="513"/>
                </a:cubicBezTo>
                <a:cubicBezTo>
                  <a:pt x="560" y="489"/>
                  <a:pt x="567" y="478"/>
                  <a:pt x="553" y="453"/>
                </a:cubicBezTo>
                <a:cubicBezTo>
                  <a:pt x="537" y="424"/>
                  <a:pt x="543" y="442"/>
                  <a:pt x="525" y="399"/>
                </a:cubicBezTo>
                <a:cubicBezTo>
                  <a:pt x="514" y="371"/>
                  <a:pt x="509" y="354"/>
                  <a:pt x="534" y="333"/>
                </a:cubicBezTo>
                <a:lnTo>
                  <a:pt x="628" y="251"/>
                </a:lnTo>
                <a:cubicBezTo>
                  <a:pt x="663" y="223"/>
                  <a:pt x="644" y="176"/>
                  <a:pt x="626" y="143"/>
                </a:cubicBezTo>
                <a:cubicBezTo>
                  <a:pt x="615" y="121"/>
                  <a:pt x="603" y="121"/>
                  <a:pt x="580" y="107"/>
                </a:cubicBezTo>
                <a:cubicBezTo>
                  <a:pt x="523" y="74"/>
                  <a:pt x="542" y="45"/>
                  <a:pt x="543" y="3"/>
                </a:cubicBezTo>
                <a:cubicBezTo>
                  <a:pt x="518" y="5"/>
                  <a:pt x="532" y="0"/>
                  <a:pt x="514" y="15"/>
                </a:cubicBezTo>
                <a:cubicBezTo>
                  <a:pt x="513" y="16"/>
                  <a:pt x="512" y="17"/>
                  <a:pt x="511" y="18"/>
                </a:cubicBezTo>
                <a:lnTo>
                  <a:pt x="461" y="70"/>
                </a:lnTo>
                <a:close/>
              </a:path>
            </a:pathLst>
          </a:custGeom>
          <a:solidFill>
            <a:srgbClr val="61D6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5319055" y="5252239"/>
            <a:ext cx="598018" cy="450452"/>
          </a:xfrm>
          <a:custGeom>
            <a:avLst/>
            <a:gdLst>
              <a:gd name="T0" fmla="*/ 97 w 1836"/>
              <a:gd name="T1" fmla="*/ 396 h 1315"/>
              <a:gd name="T2" fmla="*/ 37 w 1836"/>
              <a:gd name="T3" fmla="*/ 443 h 1315"/>
              <a:gd name="T4" fmla="*/ 33 w 1836"/>
              <a:gd name="T5" fmla="*/ 470 h 1315"/>
              <a:gd name="T6" fmla="*/ 0 w 1836"/>
              <a:gd name="T7" fmla="*/ 570 h 1315"/>
              <a:gd name="T8" fmla="*/ 52 w 1836"/>
              <a:gd name="T9" fmla="*/ 741 h 1315"/>
              <a:gd name="T10" fmla="*/ 83 w 1836"/>
              <a:gd name="T11" fmla="*/ 798 h 1315"/>
              <a:gd name="T12" fmla="*/ 143 w 1836"/>
              <a:gd name="T13" fmla="*/ 826 h 1315"/>
              <a:gd name="T14" fmla="*/ 266 w 1836"/>
              <a:gd name="T15" fmla="*/ 852 h 1315"/>
              <a:gd name="T16" fmla="*/ 416 w 1836"/>
              <a:gd name="T17" fmla="*/ 906 h 1315"/>
              <a:gd name="T18" fmla="*/ 499 w 1836"/>
              <a:gd name="T19" fmla="*/ 965 h 1315"/>
              <a:gd name="T20" fmla="*/ 525 w 1836"/>
              <a:gd name="T21" fmla="*/ 994 h 1315"/>
              <a:gd name="T22" fmla="*/ 596 w 1836"/>
              <a:gd name="T23" fmla="*/ 1085 h 1315"/>
              <a:gd name="T24" fmla="*/ 827 w 1836"/>
              <a:gd name="T25" fmla="*/ 1159 h 1315"/>
              <a:gd name="T26" fmla="*/ 885 w 1836"/>
              <a:gd name="T27" fmla="*/ 1143 h 1315"/>
              <a:gd name="T28" fmla="*/ 915 w 1836"/>
              <a:gd name="T29" fmla="*/ 1112 h 1315"/>
              <a:gd name="T30" fmla="*/ 994 w 1836"/>
              <a:gd name="T31" fmla="*/ 1161 h 1315"/>
              <a:gd name="T32" fmla="*/ 1016 w 1836"/>
              <a:gd name="T33" fmla="*/ 1315 h 1315"/>
              <a:gd name="T34" fmla="*/ 1200 w 1836"/>
              <a:gd name="T35" fmla="*/ 1227 h 1315"/>
              <a:gd name="T36" fmla="*/ 1402 w 1836"/>
              <a:gd name="T37" fmla="*/ 1144 h 1315"/>
              <a:gd name="T38" fmla="*/ 1578 w 1836"/>
              <a:gd name="T39" fmla="*/ 1130 h 1315"/>
              <a:gd name="T40" fmla="*/ 1725 w 1836"/>
              <a:gd name="T41" fmla="*/ 1061 h 1315"/>
              <a:gd name="T42" fmla="*/ 1758 w 1836"/>
              <a:gd name="T43" fmla="*/ 945 h 1315"/>
              <a:gd name="T44" fmla="*/ 1830 w 1836"/>
              <a:gd name="T45" fmla="*/ 861 h 1315"/>
              <a:gd name="T46" fmla="*/ 1690 w 1836"/>
              <a:gd name="T47" fmla="*/ 804 h 1315"/>
              <a:gd name="T48" fmla="*/ 1656 w 1836"/>
              <a:gd name="T49" fmla="*/ 640 h 1315"/>
              <a:gd name="T50" fmla="*/ 1679 w 1836"/>
              <a:gd name="T51" fmla="*/ 595 h 1315"/>
              <a:gd name="T52" fmla="*/ 1647 w 1836"/>
              <a:gd name="T53" fmla="*/ 509 h 1315"/>
              <a:gd name="T54" fmla="*/ 1570 w 1836"/>
              <a:gd name="T55" fmla="*/ 382 h 1315"/>
              <a:gd name="T56" fmla="*/ 1396 w 1836"/>
              <a:gd name="T57" fmla="*/ 326 h 1315"/>
              <a:gd name="T58" fmla="*/ 1220 w 1836"/>
              <a:gd name="T59" fmla="*/ 292 h 1315"/>
              <a:gd name="T60" fmla="*/ 1260 w 1836"/>
              <a:gd name="T61" fmla="*/ 190 h 1315"/>
              <a:gd name="T62" fmla="*/ 1226 w 1836"/>
              <a:gd name="T63" fmla="*/ 116 h 1315"/>
              <a:gd name="T64" fmla="*/ 1091 w 1836"/>
              <a:gd name="T65" fmla="*/ 34 h 1315"/>
              <a:gd name="T66" fmla="*/ 1014 w 1836"/>
              <a:gd name="T67" fmla="*/ 100 h 1315"/>
              <a:gd name="T68" fmla="*/ 932 w 1836"/>
              <a:gd name="T69" fmla="*/ 112 h 1315"/>
              <a:gd name="T70" fmla="*/ 829 w 1836"/>
              <a:gd name="T71" fmla="*/ 93 h 1315"/>
              <a:gd name="T72" fmla="*/ 805 w 1836"/>
              <a:gd name="T73" fmla="*/ 69 h 1315"/>
              <a:gd name="T74" fmla="*/ 718 w 1836"/>
              <a:gd name="T75" fmla="*/ 82 h 1315"/>
              <a:gd name="T76" fmla="*/ 385 w 1836"/>
              <a:gd name="T77" fmla="*/ 11 h 1315"/>
              <a:gd name="T78" fmla="*/ 311 w 1836"/>
              <a:gd name="T79" fmla="*/ 95 h 1315"/>
              <a:gd name="T80" fmla="*/ 280 w 1836"/>
              <a:gd name="T81" fmla="*/ 246 h 1315"/>
              <a:gd name="T82" fmla="*/ 196 w 1836"/>
              <a:gd name="T83" fmla="*/ 277 h 1315"/>
              <a:gd name="T84" fmla="*/ 170 w 1836"/>
              <a:gd name="T85" fmla="*/ 293 h 1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836" h="1315">
                <a:moveTo>
                  <a:pt x="115" y="333"/>
                </a:moveTo>
                <a:cubicBezTo>
                  <a:pt x="115" y="370"/>
                  <a:pt x="120" y="376"/>
                  <a:pt x="97" y="396"/>
                </a:cubicBezTo>
                <a:cubicBezTo>
                  <a:pt x="79" y="411"/>
                  <a:pt x="59" y="414"/>
                  <a:pt x="44" y="431"/>
                </a:cubicBezTo>
                <a:cubicBezTo>
                  <a:pt x="33" y="444"/>
                  <a:pt x="43" y="426"/>
                  <a:pt x="37" y="443"/>
                </a:cubicBezTo>
                <a:cubicBezTo>
                  <a:pt x="32" y="456"/>
                  <a:pt x="36" y="453"/>
                  <a:pt x="35" y="457"/>
                </a:cubicBezTo>
                <a:cubicBezTo>
                  <a:pt x="34" y="466"/>
                  <a:pt x="38" y="453"/>
                  <a:pt x="33" y="470"/>
                </a:cubicBezTo>
                <a:cubicBezTo>
                  <a:pt x="33" y="470"/>
                  <a:pt x="29" y="481"/>
                  <a:pt x="27" y="488"/>
                </a:cubicBezTo>
                <a:cubicBezTo>
                  <a:pt x="14" y="522"/>
                  <a:pt x="0" y="534"/>
                  <a:pt x="0" y="570"/>
                </a:cubicBezTo>
                <a:cubicBezTo>
                  <a:pt x="0" y="591"/>
                  <a:pt x="40" y="612"/>
                  <a:pt x="40" y="637"/>
                </a:cubicBezTo>
                <a:cubicBezTo>
                  <a:pt x="40" y="696"/>
                  <a:pt x="6" y="655"/>
                  <a:pt x="52" y="741"/>
                </a:cubicBezTo>
                <a:cubicBezTo>
                  <a:pt x="54" y="745"/>
                  <a:pt x="59" y="753"/>
                  <a:pt x="59" y="754"/>
                </a:cubicBezTo>
                <a:cubicBezTo>
                  <a:pt x="71" y="779"/>
                  <a:pt x="58" y="789"/>
                  <a:pt x="83" y="798"/>
                </a:cubicBezTo>
                <a:cubicBezTo>
                  <a:pt x="102" y="806"/>
                  <a:pt x="117" y="800"/>
                  <a:pt x="133" y="816"/>
                </a:cubicBezTo>
                <a:lnTo>
                  <a:pt x="143" y="826"/>
                </a:lnTo>
                <a:cubicBezTo>
                  <a:pt x="145" y="828"/>
                  <a:pt x="152" y="834"/>
                  <a:pt x="154" y="835"/>
                </a:cubicBezTo>
                <a:cubicBezTo>
                  <a:pt x="196" y="869"/>
                  <a:pt x="170" y="840"/>
                  <a:pt x="266" y="852"/>
                </a:cubicBezTo>
                <a:cubicBezTo>
                  <a:pt x="303" y="857"/>
                  <a:pt x="330" y="860"/>
                  <a:pt x="361" y="879"/>
                </a:cubicBezTo>
                <a:cubicBezTo>
                  <a:pt x="394" y="899"/>
                  <a:pt x="353" y="883"/>
                  <a:pt x="416" y="906"/>
                </a:cubicBezTo>
                <a:lnTo>
                  <a:pt x="433" y="915"/>
                </a:lnTo>
                <a:cubicBezTo>
                  <a:pt x="459" y="928"/>
                  <a:pt x="476" y="943"/>
                  <a:pt x="499" y="965"/>
                </a:cubicBezTo>
                <a:cubicBezTo>
                  <a:pt x="500" y="967"/>
                  <a:pt x="504" y="971"/>
                  <a:pt x="505" y="972"/>
                </a:cubicBezTo>
                <a:cubicBezTo>
                  <a:pt x="515" y="982"/>
                  <a:pt x="515" y="983"/>
                  <a:pt x="525" y="994"/>
                </a:cubicBezTo>
                <a:lnTo>
                  <a:pt x="555" y="1024"/>
                </a:lnTo>
                <a:cubicBezTo>
                  <a:pt x="570" y="1039"/>
                  <a:pt x="586" y="1066"/>
                  <a:pt x="596" y="1085"/>
                </a:cubicBezTo>
                <a:cubicBezTo>
                  <a:pt x="786" y="1085"/>
                  <a:pt x="697" y="1084"/>
                  <a:pt x="771" y="1147"/>
                </a:cubicBezTo>
                <a:cubicBezTo>
                  <a:pt x="792" y="1164"/>
                  <a:pt x="798" y="1159"/>
                  <a:pt x="827" y="1159"/>
                </a:cubicBezTo>
                <a:cubicBezTo>
                  <a:pt x="854" y="1159"/>
                  <a:pt x="862" y="1154"/>
                  <a:pt x="880" y="1145"/>
                </a:cubicBezTo>
                <a:cubicBezTo>
                  <a:pt x="882" y="1144"/>
                  <a:pt x="883" y="1144"/>
                  <a:pt x="885" y="1143"/>
                </a:cubicBezTo>
                <a:cubicBezTo>
                  <a:pt x="886" y="1142"/>
                  <a:pt x="888" y="1141"/>
                  <a:pt x="889" y="1141"/>
                </a:cubicBezTo>
                <a:cubicBezTo>
                  <a:pt x="906" y="1132"/>
                  <a:pt x="910" y="1130"/>
                  <a:pt x="915" y="1112"/>
                </a:cubicBezTo>
                <a:lnTo>
                  <a:pt x="983" y="1112"/>
                </a:lnTo>
                <a:cubicBezTo>
                  <a:pt x="986" y="1126"/>
                  <a:pt x="989" y="1145"/>
                  <a:pt x="994" y="1161"/>
                </a:cubicBezTo>
                <a:cubicBezTo>
                  <a:pt x="1001" y="1180"/>
                  <a:pt x="1006" y="1186"/>
                  <a:pt x="1009" y="1207"/>
                </a:cubicBezTo>
                <a:cubicBezTo>
                  <a:pt x="1014" y="1249"/>
                  <a:pt x="1019" y="1279"/>
                  <a:pt x="1016" y="1315"/>
                </a:cubicBezTo>
                <a:cubicBezTo>
                  <a:pt x="1071" y="1278"/>
                  <a:pt x="1057" y="1242"/>
                  <a:pt x="1138" y="1248"/>
                </a:cubicBezTo>
                <a:cubicBezTo>
                  <a:pt x="1189" y="1253"/>
                  <a:pt x="1158" y="1240"/>
                  <a:pt x="1200" y="1227"/>
                </a:cubicBezTo>
                <a:cubicBezTo>
                  <a:pt x="1226" y="1219"/>
                  <a:pt x="1254" y="1223"/>
                  <a:pt x="1287" y="1220"/>
                </a:cubicBezTo>
                <a:cubicBezTo>
                  <a:pt x="1341" y="1216"/>
                  <a:pt x="1365" y="1169"/>
                  <a:pt x="1402" y="1144"/>
                </a:cubicBezTo>
                <a:cubicBezTo>
                  <a:pt x="1449" y="1114"/>
                  <a:pt x="1515" y="1152"/>
                  <a:pt x="1532" y="1152"/>
                </a:cubicBezTo>
                <a:cubicBezTo>
                  <a:pt x="1547" y="1152"/>
                  <a:pt x="1555" y="1137"/>
                  <a:pt x="1578" y="1130"/>
                </a:cubicBezTo>
                <a:cubicBezTo>
                  <a:pt x="1624" y="1117"/>
                  <a:pt x="1612" y="1163"/>
                  <a:pt x="1658" y="1116"/>
                </a:cubicBezTo>
                <a:cubicBezTo>
                  <a:pt x="1676" y="1097"/>
                  <a:pt x="1716" y="1088"/>
                  <a:pt x="1725" y="1061"/>
                </a:cubicBezTo>
                <a:cubicBezTo>
                  <a:pt x="1731" y="1043"/>
                  <a:pt x="1726" y="1023"/>
                  <a:pt x="1728" y="1003"/>
                </a:cubicBezTo>
                <a:cubicBezTo>
                  <a:pt x="1731" y="966"/>
                  <a:pt x="1745" y="969"/>
                  <a:pt x="1758" y="945"/>
                </a:cubicBezTo>
                <a:cubicBezTo>
                  <a:pt x="1776" y="910"/>
                  <a:pt x="1773" y="928"/>
                  <a:pt x="1811" y="904"/>
                </a:cubicBezTo>
                <a:cubicBezTo>
                  <a:pt x="1836" y="888"/>
                  <a:pt x="1830" y="902"/>
                  <a:pt x="1830" y="861"/>
                </a:cubicBezTo>
                <a:cubicBezTo>
                  <a:pt x="1801" y="853"/>
                  <a:pt x="1815" y="858"/>
                  <a:pt x="1803" y="834"/>
                </a:cubicBezTo>
                <a:cubicBezTo>
                  <a:pt x="1749" y="834"/>
                  <a:pt x="1705" y="846"/>
                  <a:pt x="1690" y="804"/>
                </a:cubicBezTo>
                <a:cubicBezTo>
                  <a:pt x="1663" y="724"/>
                  <a:pt x="1640" y="749"/>
                  <a:pt x="1640" y="671"/>
                </a:cubicBezTo>
                <a:cubicBezTo>
                  <a:pt x="1640" y="649"/>
                  <a:pt x="1647" y="661"/>
                  <a:pt x="1656" y="640"/>
                </a:cubicBezTo>
                <a:cubicBezTo>
                  <a:pt x="1657" y="638"/>
                  <a:pt x="1657" y="637"/>
                  <a:pt x="1658" y="635"/>
                </a:cubicBezTo>
                <a:cubicBezTo>
                  <a:pt x="1669" y="604"/>
                  <a:pt x="1652" y="622"/>
                  <a:pt x="1679" y="595"/>
                </a:cubicBezTo>
                <a:cubicBezTo>
                  <a:pt x="1709" y="564"/>
                  <a:pt x="1735" y="553"/>
                  <a:pt x="1735" y="509"/>
                </a:cubicBezTo>
                <a:cubicBezTo>
                  <a:pt x="1700" y="509"/>
                  <a:pt x="1676" y="515"/>
                  <a:pt x="1647" y="509"/>
                </a:cubicBezTo>
                <a:cubicBezTo>
                  <a:pt x="1628" y="427"/>
                  <a:pt x="1635" y="455"/>
                  <a:pt x="1579" y="393"/>
                </a:cubicBezTo>
                <a:cubicBezTo>
                  <a:pt x="1573" y="385"/>
                  <a:pt x="1580" y="396"/>
                  <a:pt x="1570" y="382"/>
                </a:cubicBezTo>
                <a:cubicBezTo>
                  <a:pt x="1561" y="369"/>
                  <a:pt x="1555" y="350"/>
                  <a:pt x="1541" y="343"/>
                </a:cubicBezTo>
                <a:cubicBezTo>
                  <a:pt x="1501" y="322"/>
                  <a:pt x="1439" y="326"/>
                  <a:pt x="1396" y="326"/>
                </a:cubicBezTo>
                <a:cubicBezTo>
                  <a:pt x="1374" y="326"/>
                  <a:pt x="1288" y="365"/>
                  <a:pt x="1246" y="319"/>
                </a:cubicBezTo>
                <a:cubicBezTo>
                  <a:pt x="1235" y="307"/>
                  <a:pt x="1236" y="298"/>
                  <a:pt x="1220" y="292"/>
                </a:cubicBezTo>
                <a:lnTo>
                  <a:pt x="1220" y="238"/>
                </a:lnTo>
                <a:cubicBezTo>
                  <a:pt x="1240" y="232"/>
                  <a:pt x="1260" y="216"/>
                  <a:pt x="1260" y="190"/>
                </a:cubicBezTo>
                <a:cubicBezTo>
                  <a:pt x="1260" y="174"/>
                  <a:pt x="1247" y="160"/>
                  <a:pt x="1240" y="143"/>
                </a:cubicBezTo>
                <a:lnTo>
                  <a:pt x="1226" y="116"/>
                </a:lnTo>
                <a:cubicBezTo>
                  <a:pt x="1206" y="75"/>
                  <a:pt x="1195" y="77"/>
                  <a:pt x="1157" y="50"/>
                </a:cubicBezTo>
                <a:cubicBezTo>
                  <a:pt x="1126" y="28"/>
                  <a:pt x="1133" y="34"/>
                  <a:pt x="1091" y="34"/>
                </a:cubicBezTo>
                <a:lnTo>
                  <a:pt x="1026" y="64"/>
                </a:lnTo>
                <a:cubicBezTo>
                  <a:pt x="1007" y="82"/>
                  <a:pt x="1021" y="72"/>
                  <a:pt x="1014" y="100"/>
                </a:cubicBezTo>
                <a:cubicBezTo>
                  <a:pt x="1009" y="123"/>
                  <a:pt x="1008" y="118"/>
                  <a:pt x="996" y="136"/>
                </a:cubicBezTo>
                <a:cubicBezTo>
                  <a:pt x="959" y="127"/>
                  <a:pt x="962" y="127"/>
                  <a:pt x="932" y="112"/>
                </a:cubicBezTo>
                <a:cubicBezTo>
                  <a:pt x="900" y="96"/>
                  <a:pt x="891" y="109"/>
                  <a:pt x="854" y="109"/>
                </a:cubicBezTo>
                <a:cubicBezTo>
                  <a:pt x="835" y="109"/>
                  <a:pt x="839" y="102"/>
                  <a:pt x="829" y="93"/>
                </a:cubicBezTo>
                <a:cubicBezTo>
                  <a:pt x="828" y="92"/>
                  <a:pt x="826" y="91"/>
                  <a:pt x="825" y="90"/>
                </a:cubicBezTo>
                <a:lnTo>
                  <a:pt x="805" y="69"/>
                </a:lnTo>
                <a:cubicBezTo>
                  <a:pt x="804" y="68"/>
                  <a:pt x="803" y="67"/>
                  <a:pt x="802" y="66"/>
                </a:cubicBezTo>
                <a:cubicBezTo>
                  <a:pt x="759" y="29"/>
                  <a:pt x="746" y="82"/>
                  <a:pt x="718" y="82"/>
                </a:cubicBezTo>
                <a:cubicBezTo>
                  <a:pt x="683" y="82"/>
                  <a:pt x="613" y="74"/>
                  <a:pt x="603" y="34"/>
                </a:cubicBezTo>
                <a:cubicBezTo>
                  <a:pt x="397" y="34"/>
                  <a:pt x="533" y="0"/>
                  <a:pt x="385" y="11"/>
                </a:cubicBezTo>
                <a:cubicBezTo>
                  <a:pt x="356" y="13"/>
                  <a:pt x="387" y="1"/>
                  <a:pt x="358" y="14"/>
                </a:cubicBezTo>
                <a:cubicBezTo>
                  <a:pt x="332" y="26"/>
                  <a:pt x="342" y="47"/>
                  <a:pt x="311" y="95"/>
                </a:cubicBezTo>
                <a:cubicBezTo>
                  <a:pt x="304" y="105"/>
                  <a:pt x="303" y="112"/>
                  <a:pt x="299" y="124"/>
                </a:cubicBezTo>
                <a:cubicBezTo>
                  <a:pt x="277" y="195"/>
                  <a:pt x="310" y="218"/>
                  <a:pt x="280" y="246"/>
                </a:cubicBezTo>
                <a:cubicBezTo>
                  <a:pt x="259" y="267"/>
                  <a:pt x="241" y="266"/>
                  <a:pt x="224" y="269"/>
                </a:cubicBezTo>
                <a:cubicBezTo>
                  <a:pt x="207" y="272"/>
                  <a:pt x="208" y="271"/>
                  <a:pt x="196" y="277"/>
                </a:cubicBezTo>
                <a:lnTo>
                  <a:pt x="175" y="290"/>
                </a:lnTo>
                <a:cubicBezTo>
                  <a:pt x="173" y="291"/>
                  <a:pt x="171" y="292"/>
                  <a:pt x="170" y="293"/>
                </a:cubicBezTo>
                <a:lnTo>
                  <a:pt x="115" y="333"/>
                </a:lnTo>
                <a:close/>
              </a:path>
            </a:pathLst>
          </a:custGeom>
          <a:solidFill>
            <a:srgbClr val="61D6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" name="Freeform 22"/>
          <p:cNvSpPr>
            <a:spLocks/>
          </p:cNvSpPr>
          <p:nvPr/>
        </p:nvSpPr>
        <p:spPr bwMode="auto">
          <a:xfrm>
            <a:off x="5268091" y="5533770"/>
            <a:ext cx="445857" cy="352854"/>
          </a:xfrm>
          <a:custGeom>
            <a:avLst/>
            <a:gdLst>
              <a:gd name="T0" fmla="*/ 236 w 1366"/>
              <a:gd name="T1" fmla="*/ 19 h 1022"/>
              <a:gd name="T2" fmla="*/ 213 w 1366"/>
              <a:gd name="T3" fmla="*/ 159 h 1022"/>
              <a:gd name="T4" fmla="*/ 197 w 1366"/>
              <a:gd name="T5" fmla="*/ 264 h 1022"/>
              <a:gd name="T6" fmla="*/ 114 w 1366"/>
              <a:gd name="T7" fmla="*/ 276 h 1022"/>
              <a:gd name="T8" fmla="*/ 36 w 1366"/>
              <a:gd name="T9" fmla="*/ 374 h 1022"/>
              <a:gd name="T10" fmla="*/ 36 w 1366"/>
              <a:gd name="T11" fmla="*/ 543 h 1022"/>
              <a:gd name="T12" fmla="*/ 51 w 1366"/>
              <a:gd name="T13" fmla="*/ 590 h 1022"/>
              <a:gd name="T14" fmla="*/ 56 w 1366"/>
              <a:gd name="T15" fmla="*/ 598 h 1022"/>
              <a:gd name="T16" fmla="*/ 33 w 1366"/>
              <a:gd name="T17" fmla="*/ 669 h 1022"/>
              <a:gd name="T18" fmla="*/ 19 w 1366"/>
              <a:gd name="T19" fmla="*/ 717 h 1022"/>
              <a:gd name="T20" fmla="*/ 175 w 1366"/>
              <a:gd name="T21" fmla="*/ 669 h 1022"/>
              <a:gd name="T22" fmla="*/ 213 w 1366"/>
              <a:gd name="T23" fmla="*/ 735 h 1022"/>
              <a:gd name="T24" fmla="*/ 162 w 1366"/>
              <a:gd name="T25" fmla="*/ 791 h 1022"/>
              <a:gd name="T26" fmla="*/ 141 w 1366"/>
              <a:gd name="T27" fmla="*/ 791 h 1022"/>
              <a:gd name="T28" fmla="*/ 192 w 1366"/>
              <a:gd name="T29" fmla="*/ 843 h 1022"/>
              <a:gd name="T30" fmla="*/ 240 w 1366"/>
              <a:gd name="T31" fmla="*/ 909 h 1022"/>
              <a:gd name="T32" fmla="*/ 245 w 1366"/>
              <a:gd name="T33" fmla="*/ 918 h 1022"/>
              <a:gd name="T34" fmla="*/ 283 w 1366"/>
              <a:gd name="T35" fmla="*/ 958 h 1022"/>
              <a:gd name="T36" fmla="*/ 324 w 1366"/>
              <a:gd name="T37" fmla="*/ 927 h 1022"/>
              <a:gd name="T38" fmla="*/ 365 w 1366"/>
              <a:gd name="T39" fmla="*/ 927 h 1022"/>
              <a:gd name="T40" fmla="*/ 403 w 1366"/>
              <a:gd name="T41" fmla="*/ 938 h 1022"/>
              <a:gd name="T42" fmla="*/ 427 w 1366"/>
              <a:gd name="T43" fmla="*/ 928 h 1022"/>
              <a:gd name="T44" fmla="*/ 528 w 1366"/>
              <a:gd name="T45" fmla="*/ 899 h 1022"/>
              <a:gd name="T46" fmla="*/ 601 w 1366"/>
              <a:gd name="T47" fmla="*/ 884 h 1022"/>
              <a:gd name="T48" fmla="*/ 604 w 1366"/>
              <a:gd name="T49" fmla="*/ 881 h 1022"/>
              <a:gd name="T50" fmla="*/ 658 w 1366"/>
              <a:gd name="T51" fmla="*/ 847 h 1022"/>
              <a:gd name="T52" fmla="*/ 666 w 1366"/>
              <a:gd name="T53" fmla="*/ 841 h 1022"/>
              <a:gd name="T54" fmla="*/ 721 w 1366"/>
              <a:gd name="T55" fmla="*/ 829 h 1022"/>
              <a:gd name="T56" fmla="*/ 827 w 1366"/>
              <a:gd name="T57" fmla="*/ 838 h 1022"/>
              <a:gd name="T58" fmla="*/ 886 w 1366"/>
              <a:gd name="T59" fmla="*/ 901 h 1022"/>
              <a:gd name="T60" fmla="*/ 894 w 1366"/>
              <a:gd name="T61" fmla="*/ 961 h 1022"/>
              <a:gd name="T62" fmla="*/ 950 w 1366"/>
              <a:gd name="T63" fmla="*/ 986 h 1022"/>
              <a:gd name="T64" fmla="*/ 995 w 1366"/>
              <a:gd name="T65" fmla="*/ 1022 h 1022"/>
              <a:gd name="T66" fmla="*/ 1059 w 1366"/>
              <a:gd name="T67" fmla="*/ 922 h 1022"/>
              <a:gd name="T68" fmla="*/ 1097 w 1366"/>
              <a:gd name="T69" fmla="*/ 900 h 1022"/>
              <a:gd name="T70" fmla="*/ 1125 w 1366"/>
              <a:gd name="T71" fmla="*/ 910 h 1022"/>
              <a:gd name="T72" fmla="*/ 1192 w 1366"/>
              <a:gd name="T73" fmla="*/ 900 h 1022"/>
              <a:gd name="T74" fmla="*/ 1253 w 1366"/>
              <a:gd name="T75" fmla="*/ 879 h 1022"/>
              <a:gd name="T76" fmla="*/ 1355 w 1366"/>
              <a:gd name="T77" fmla="*/ 852 h 1022"/>
              <a:gd name="T78" fmla="*/ 1334 w 1366"/>
              <a:gd name="T79" fmla="*/ 778 h 1022"/>
              <a:gd name="T80" fmla="*/ 1355 w 1366"/>
              <a:gd name="T81" fmla="*/ 683 h 1022"/>
              <a:gd name="T82" fmla="*/ 1334 w 1366"/>
              <a:gd name="T83" fmla="*/ 595 h 1022"/>
              <a:gd name="T84" fmla="*/ 1307 w 1366"/>
              <a:gd name="T85" fmla="*/ 506 h 1022"/>
              <a:gd name="T86" fmla="*/ 1267 w 1366"/>
              <a:gd name="T87" fmla="*/ 459 h 1022"/>
              <a:gd name="T88" fmla="*/ 1246 w 1366"/>
              <a:gd name="T89" fmla="*/ 472 h 1022"/>
              <a:gd name="T90" fmla="*/ 1236 w 1366"/>
              <a:gd name="T91" fmla="*/ 483 h 1022"/>
              <a:gd name="T92" fmla="*/ 1185 w 1366"/>
              <a:gd name="T93" fmla="*/ 534 h 1022"/>
              <a:gd name="T94" fmla="*/ 1124 w 1366"/>
              <a:gd name="T95" fmla="*/ 493 h 1022"/>
              <a:gd name="T96" fmla="*/ 1141 w 1366"/>
              <a:gd name="T97" fmla="*/ 457 h 1022"/>
              <a:gd name="T98" fmla="*/ 1122 w 1366"/>
              <a:gd name="T99" fmla="*/ 355 h 1022"/>
              <a:gd name="T100" fmla="*/ 1029 w 1366"/>
              <a:gd name="T101" fmla="*/ 364 h 1022"/>
              <a:gd name="T102" fmla="*/ 896 w 1366"/>
              <a:gd name="T103" fmla="*/ 335 h 1022"/>
              <a:gd name="T104" fmla="*/ 880 w 1366"/>
              <a:gd name="T105" fmla="*/ 297 h 1022"/>
              <a:gd name="T106" fmla="*/ 836 w 1366"/>
              <a:gd name="T107" fmla="*/ 295 h 1022"/>
              <a:gd name="T108" fmla="*/ 708 w 1366"/>
              <a:gd name="T109" fmla="*/ 245 h 1022"/>
              <a:gd name="T110" fmla="*/ 701 w 1366"/>
              <a:gd name="T111" fmla="*/ 238 h 1022"/>
              <a:gd name="T112" fmla="*/ 698 w 1366"/>
              <a:gd name="T113" fmla="*/ 234 h 1022"/>
              <a:gd name="T114" fmla="*/ 552 w 1366"/>
              <a:gd name="T115" fmla="*/ 110 h 1022"/>
              <a:gd name="T116" fmla="*/ 484 w 1366"/>
              <a:gd name="T117" fmla="*/ 82 h 1022"/>
              <a:gd name="T118" fmla="*/ 420 w 1366"/>
              <a:gd name="T119" fmla="*/ 59 h 1022"/>
              <a:gd name="T120" fmla="*/ 310 w 1366"/>
              <a:gd name="T121" fmla="*/ 54 h 1022"/>
              <a:gd name="T122" fmla="*/ 236 w 1366"/>
              <a:gd name="T123" fmla="*/ 19 h 10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66" h="1022">
                <a:moveTo>
                  <a:pt x="236" y="19"/>
                </a:moveTo>
                <a:cubicBezTo>
                  <a:pt x="245" y="119"/>
                  <a:pt x="257" y="96"/>
                  <a:pt x="213" y="159"/>
                </a:cubicBezTo>
                <a:cubicBezTo>
                  <a:pt x="187" y="196"/>
                  <a:pt x="228" y="226"/>
                  <a:pt x="197" y="264"/>
                </a:cubicBezTo>
                <a:cubicBezTo>
                  <a:pt x="165" y="304"/>
                  <a:pt x="141" y="264"/>
                  <a:pt x="114" y="276"/>
                </a:cubicBezTo>
                <a:cubicBezTo>
                  <a:pt x="85" y="289"/>
                  <a:pt x="51" y="345"/>
                  <a:pt x="36" y="374"/>
                </a:cubicBezTo>
                <a:cubicBezTo>
                  <a:pt x="0" y="446"/>
                  <a:pt x="28" y="467"/>
                  <a:pt x="36" y="543"/>
                </a:cubicBezTo>
                <a:cubicBezTo>
                  <a:pt x="38" y="563"/>
                  <a:pt x="41" y="573"/>
                  <a:pt x="51" y="590"/>
                </a:cubicBezTo>
                <a:cubicBezTo>
                  <a:pt x="52" y="592"/>
                  <a:pt x="55" y="597"/>
                  <a:pt x="56" y="598"/>
                </a:cubicBezTo>
                <a:cubicBezTo>
                  <a:pt x="71" y="623"/>
                  <a:pt x="82" y="615"/>
                  <a:pt x="33" y="669"/>
                </a:cubicBezTo>
                <a:cubicBezTo>
                  <a:pt x="20" y="683"/>
                  <a:pt x="19" y="656"/>
                  <a:pt x="19" y="717"/>
                </a:cubicBezTo>
                <a:cubicBezTo>
                  <a:pt x="173" y="717"/>
                  <a:pt x="70" y="669"/>
                  <a:pt x="175" y="669"/>
                </a:cubicBezTo>
                <a:cubicBezTo>
                  <a:pt x="202" y="669"/>
                  <a:pt x="216" y="716"/>
                  <a:pt x="213" y="735"/>
                </a:cubicBezTo>
                <a:cubicBezTo>
                  <a:pt x="211" y="742"/>
                  <a:pt x="182" y="791"/>
                  <a:pt x="162" y="791"/>
                </a:cubicBezTo>
                <a:lnTo>
                  <a:pt x="141" y="791"/>
                </a:lnTo>
                <a:cubicBezTo>
                  <a:pt x="143" y="845"/>
                  <a:pt x="156" y="812"/>
                  <a:pt x="192" y="843"/>
                </a:cubicBezTo>
                <a:cubicBezTo>
                  <a:pt x="213" y="861"/>
                  <a:pt x="227" y="888"/>
                  <a:pt x="240" y="909"/>
                </a:cubicBezTo>
                <a:cubicBezTo>
                  <a:pt x="257" y="937"/>
                  <a:pt x="228" y="888"/>
                  <a:pt x="245" y="918"/>
                </a:cubicBezTo>
                <a:cubicBezTo>
                  <a:pt x="259" y="942"/>
                  <a:pt x="253" y="958"/>
                  <a:pt x="283" y="958"/>
                </a:cubicBezTo>
                <a:cubicBezTo>
                  <a:pt x="304" y="957"/>
                  <a:pt x="319" y="948"/>
                  <a:pt x="324" y="927"/>
                </a:cubicBezTo>
                <a:lnTo>
                  <a:pt x="365" y="927"/>
                </a:lnTo>
                <a:cubicBezTo>
                  <a:pt x="377" y="971"/>
                  <a:pt x="403" y="938"/>
                  <a:pt x="403" y="938"/>
                </a:cubicBezTo>
                <a:cubicBezTo>
                  <a:pt x="424" y="927"/>
                  <a:pt x="402" y="935"/>
                  <a:pt x="427" y="928"/>
                </a:cubicBezTo>
                <a:cubicBezTo>
                  <a:pt x="500" y="908"/>
                  <a:pt x="441" y="897"/>
                  <a:pt x="528" y="899"/>
                </a:cubicBezTo>
                <a:cubicBezTo>
                  <a:pt x="573" y="901"/>
                  <a:pt x="574" y="904"/>
                  <a:pt x="601" y="884"/>
                </a:cubicBezTo>
                <a:cubicBezTo>
                  <a:pt x="602" y="884"/>
                  <a:pt x="603" y="882"/>
                  <a:pt x="604" y="881"/>
                </a:cubicBezTo>
                <a:lnTo>
                  <a:pt x="658" y="847"/>
                </a:lnTo>
                <a:cubicBezTo>
                  <a:pt x="660" y="846"/>
                  <a:pt x="664" y="842"/>
                  <a:pt x="666" y="841"/>
                </a:cubicBezTo>
                <a:cubicBezTo>
                  <a:pt x="696" y="822"/>
                  <a:pt x="686" y="838"/>
                  <a:pt x="721" y="829"/>
                </a:cubicBezTo>
                <a:cubicBezTo>
                  <a:pt x="743" y="823"/>
                  <a:pt x="776" y="787"/>
                  <a:pt x="827" y="838"/>
                </a:cubicBezTo>
                <a:lnTo>
                  <a:pt x="886" y="901"/>
                </a:lnTo>
                <a:cubicBezTo>
                  <a:pt x="899" y="923"/>
                  <a:pt x="894" y="929"/>
                  <a:pt x="894" y="961"/>
                </a:cubicBezTo>
                <a:cubicBezTo>
                  <a:pt x="914" y="970"/>
                  <a:pt x="934" y="970"/>
                  <a:pt x="950" y="986"/>
                </a:cubicBezTo>
                <a:cubicBezTo>
                  <a:pt x="972" y="1009"/>
                  <a:pt x="951" y="1018"/>
                  <a:pt x="995" y="1022"/>
                </a:cubicBezTo>
                <a:cubicBezTo>
                  <a:pt x="1007" y="998"/>
                  <a:pt x="993" y="982"/>
                  <a:pt x="1059" y="922"/>
                </a:cubicBezTo>
                <a:cubicBezTo>
                  <a:pt x="1091" y="892"/>
                  <a:pt x="1067" y="900"/>
                  <a:pt x="1097" y="900"/>
                </a:cubicBezTo>
                <a:cubicBezTo>
                  <a:pt x="1127" y="900"/>
                  <a:pt x="1095" y="909"/>
                  <a:pt x="1125" y="910"/>
                </a:cubicBezTo>
                <a:cubicBezTo>
                  <a:pt x="1151" y="912"/>
                  <a:pt x="1119" y="904"/>
                  <a:pt x="1192" y="900"/>
                </a:cubicBezTo>
                <a:cubicBezTo>
                  <a:pt x="1242" y="897"/>
                  <a:pt x="1209" y="884"/>
                  <a:pt x="1253" y="879"/>
                </a:cubicBezTo>
                <a:cubicBezTo>
                  <a:pt x="1366" y="867"/>
                  <a:pt x="1287" y="868"/>
                  <a:pt x="1355" y="852"/>
                </a:cubicBezTo>
                <a:cubicBezTo>
                  <a:pt x="1355" y="783"/>
                  <a:pt x="1334" y="820"/>
                  <a:pt x="1334" y="778"/>
                </a:cubicBezTo>
                <a:cubicBezTo>
                  <a:pt x="1334" y="735"/>
                  <a:pt x="1355" y="703"/>
                  <a:pt x="1355" y="683"/>
                </a:cubicBezTo>
                <a:cubicBezTo>
                  <a:pt x="1355" y="646"/>
                  <a:pt x="1340" y="663"/>
                  <a:pt x="1334" y="595"/>
                </a:cubicBezTo>
                <a:cubicBezTo>
                  <a:pt x="1329" y="537"/>
                  <a:pt x="1306" y="569"/>
                  <a:pt x="1307" y="506"/>
                </a:cubicBezTo>
                <a:cubicBezTo>
                  <a:pt x="1308" y="465"/>
                  <a:pt x="1323" y="459"/>
                  <a:pt x="1267" y="459"/>
                </a:cubicBezTo>
                <a:cubicBezTo>
                  <a:pt x="1245" y="459"/>
                  <a:pt x="1256" y="464"/>
                  <a:pt x="1246" y="472"/>
                </a:cubicBezTo>
                <a:cubicBezTo>
                  <a:pt x="1245" y="473"/>
                  <a:pt x="1240" y="479"/>
                  <a:pt x="1236" y="483"/>
                </a:cubicBezTo>
                <a:lnTo>
                  <a:pt x="1185" y="534"/>
                </a:lnTo>
                <a:cubicBezTo>
                  <a:pt x="1149" y="525"/>
                  <a:pt x="1143" y="521"/>
                  <a:pt x="1124" y="493"/>
                </a:cubicBezTo>
                <a:cubicBezTo>
                  <a:pt x="1138" y="472"/>
                  <a:pt x="1145" y="481"/>
                  <a:pt x="1141" y="457"/>
                </a:cubicBezTo>
                <a:cubicBezTo>
                  <a:pt x="1133" y="414"/>
                  <a:pt x="1128" y="467"/>
                  <a:pt x="1122" y="355"/>
                </a:cubicBezTo>
                <a:cubicBezTo>
                  <a:pt x="1118" y="272"/>
                  <a:pt x="1078" y="364"/>
                  <a:pt x="1029" y="364"/>
                </a:cubicBezTo>
                <a:cubicBezTo>
                  <a:pt x="927" y="364"/>
                  <a:pt x="923" y="375"/>
                  <a:pt x="896" y="335"/>
                </a:cubicBezTo>
                <a:cubicBezTo>
                  <a:pt x="885" y="318"/>
                  <a:pt x="885" y="316"/>
                  <a:pt x="880" y="297"/>
                </a:cubicBezTo>
                <a:cubicBezTo>
                  <a:pt x="856" y="297"/>
                  <a:pt x="850" y="294"/>
                  <a:pt x="836" y="295"/>
                </a:cubicBezTo>
                <a:cubicBezTo>
                  <a:pt x="731" y="299"/>
                  <a:pt x="756" y="301"/>
                  <a:pt x="708" y="245"/>
                </a:cubicBezTo>
                <a:lnTo>
                  <a:pt x="701" y="238"/>
                </a:lnTo>
                <a:cubicBezTo>
                  <a:pt x="701" y="237"/>
                  <a:pt x="699" y="235"/>
                  <a:pt x="698" y="234"/>
                </a:cubicBezTo>
                <a:cubicBezTo>
                  <a:pt x="658" y="183"/>
                  <a:pt x="616" y="134"/>
                  <a:pt x="552" y="110"/>
                </a:cubicBezTo>
                <a:lnTo>
                  <a:pt x="484" y="82"/>
                </a:lnTo>
                <a:cubicBezTo>
                  <a:pt x="449" y="66"/>
                  <a:pt x="479" y="59"/>
                  <a:pt x="420" y="59"/>
                </a:cubicBezTo>
                <a:cubicBezTo>
                  <a:pt x="387" y="59"/>
                  <a:pt x="334" y="67"/>
                  <a:pt x="310" y="54"/>
                </a:cubicBezTo>
                <a:cubicBezTo>
                  <a:pt x="279" y="37"/>
                  <a:pt x="285" y="0"/>
                  <a:pt x="236" y="19"/>
                </a:cubicBezTo>
                <a:close/>
              </a:path>
            </a:pathLst>
          </a:custGeom>
          <a:solidFill>
            <a:srgbClr val="61D6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0" name="Freeform 32"/>
          <p:cNvSpPr>
            <a:spLocks/>
          </p:cNvSpPr>
          <p:nvPr/>
        </p:nvSpPr>
        <p:spPr bwMode="auto">
          <a:xfrm>
            <a:off x="5055777" y="5383619"/>
            <a:ext cx="283086" cy="435438"/>
          </a:xfrm>
          <a:custGeom>
            <a:avLst/>
            <a:gdLst>
              <a:gd name="T0" fmla="*/ 197 w 865"/>
              <a:gd name="T1" fmla="*/ 95 h 1267"/>
              <a:gd name="T2" fmla="*/ 217 w 865"/>
              <a:gd name="T3" fmla="*/ 176 h 1267"/>
              <a:gd name="T4" fmla="*/ 177 w 865"/>
              <a:gd name="T5" fmla="*/ 230 h 1267"/>
              <a:gd name="T6" fmla="*/ 264 w 865"/>
              <a:gd name="T7" fmla="*/ 312 h 1267"/>
              <a:gd name="T8" fmla="*/ 292 w 865"/>
              <a:gd name="T9" fmla="*/ 372 h 1267"/>
              <a:gd name="T10" fmla="*/ 261 w 865"/>
              <a:gd name="T11" fmla="*/ 409 h 1267"/>
              <a:gd name="T12" fmla="*/ 204 w 865"/>
              <a:gd name="T13" fmla="*/ 420 h 1267"/>
              <a:gd name="T14" fmla="*/ 155 w 865"/>
              <a:gd name="T15" fmla="*/ 479 h 1267"/>
              <a:gd name="T16" fmla="*/ 136 w 865"/>
              <a:gd name="T17" fmla="*/ 542 h 1267"/>
              <a:gd name="T18" fmla="*/ 131 w 865"/>
              <a:gd name="T19" fmla="*/ 551 h 1267"/>
              <a:gd name="T20" fmla="*/ 78 w 865"/>
              <a:gd name="T21" fmla="*/ 633 h 1267"/>
              <a:gd name="T22" fmla="*/ 61 w 865"/>
              <a:gd name="T23" fmla="*/ 739 h 1267"/>
              <a:gd name="T24" fmla="*/ 74 w 865"/>
              <a:gd name="T25" fmla="*/ 752 h 1267"/>
              <a:gd name="T26" fmla="*/ 85 w 865"/>
              <a:gd name="T27" fmla="*/ 782 h 1267"/>
              <a:gd name="T28" fmla="*/ 84 w 865"/>
              <a:gd name="T29" fmla="*/ 862 h 1267"/>
              <a:gd name="T30" fmla="*/ 82 w 865"/>
              <a:gd name="T31" fmla="*/ 908 h 1267"/>
              <a:gd name="T32" fmla="*/ 55 w 865"/>
              <a:gd name="T33" fmla="*/ 969 h 1267"/>
              <a:gd name="T34" fmla="*/ 109 w 865"/>
              <a:gd name="T35" fmla="*/ 1003 h 1267"/>
              <a:gd name="T36" fmla="*/ 201 w 865"/>
              <a:gd name="T37" fmla="*/ 999 h 1267"/>
              <a:gd name="T38" fmla="*/ 211 w 865"/>
              <a:gd name="T39" fmla="*/ 1009 h 1267"/>
              <a:gd name="T40" fmla="*/ 231 w 865"/>
              <a:gd name="T41" fmla="*/ 1091 h 1267"/>
              <a:gd name="T42" fmla="*/ 285 w 865"/>
              <a:gd name="T43" fmla="*/ 1064 h 1267"/>
              <a:gd name="T44" fmla="*/ 339 w 865"/>
              <a:gd name="T45" fmla="*/ 1097 h 1267"/>
              <a:gd name="T46" fmla="*/ 407 w 865"/>
              <a:gd name="T47" fmla="*/ 1125 h 1267"/>
              <a:gd name="T48" fmla="*/ 396 w 865"/>
              <a:gd name="T49" fmla="*/ 1161 h 1267"/>
              <a:gd name="T50" fmla="*/ 330 w 865"/>
              <a:gd name="T51" fmla="*/ 1204 h 1267"/>
              <a:gd name="T52" fmla="*/ 326 w 865"/>
              <a:gd name="T53" fmla="*/ 1240 h 1267"/>
              <a:gd name="T54" fmla="*/ 434 w 865"/>
              <a:gd name="T55" fmla="*/ 1253 h 1267"/>
              <a:gd name="T56" fmla="*/ 515 w 865"/>
              <a:gd name="T57" fmla="*/ 1225 h 1267"/>
              <a:gd name="T58" fmla="*/ 636 w 865"/>
              <a:gd name="T59" fmla="*/ 1129 h 1267"/>
              <a:gd name="T60" fmla="*/ 653 w 865"/>
              <a:gd name="T61" fmla="*/ 1092 h 1267"/>
              <a:gd name="T62" fmla="*/ 641 w 865"/>
              <a:gd name="T63" fmla="*/ 989 h 1267"/>
              <a:gd name="T64" fmla="*/ 641 w 865"/>
              <a:gd name="T65" fmla="*/ 952 h 1267"/>
              <a:gd name="T66" fmla="*/ 648 w 865"/>
              <a:gd name="T67" fmla="*/ 810 h 1267"/>
              <a:gd name="T68" fmla="*/ 657 w 865"/>
              <a:gd name="T69" fmla="*/ 798 h 1267"/>
              <a:gd name="T70" fmla="*/ 664 w 865"/>
              <a:gd name="T71" fmla="*/ 778 h 1267"/>
              <a:gd name="T72" fmla="*/ 681 w 865"/>
              <a:gd name="T73" fmla="*/ 748 h 1267"/>
              <a:gd name="T74" fmla="*/ 754 w 865"/>
              <a:gd name="T75" fmla="*/ 679 h 1267"/>
              <a:gd name="T76" fmla="*/ 834 w 865"/>
              <a:gd name="T77" fmla="*/ 664 h 1267"/>
              <a:gd name="T78" fmla="*/ 807 w 865"/>
              <a:gd name="T79" fmla="*/ 616 h 1267"/>
              <a:gd name="T80" fmla="*/ 838 w 865"/>
              <a:gd name="T81" fmla="*/ 580 h 1267"/>
              <a:gd name="T82" fmla="*/ 842 w 865"/>
              <a:gd name="T83" fmla="*/ 385 h 1267"/>
              <a:gd name="T84" fmla="*/ 822 w 865"/>
              <a:gd name="T85" fmla="*/ 337 h 1267"/>
              <a:gd name="T86" fmla="*/ 819 w 865"/>
              <a:gd name="T87" fmla="*/ 333 h 1267"/>
              <a:gd name="T88" fmla="*/ 816 w 865"/>
              <a:gd name="T89" fmla="*/ 329 h 1267"/>
              <a:gd name="T90" fmla="*/ 805 w 865"/>
              <a:gd name="T91" fmla="*/ 239 h 1267"/>
              <a:gd name="T92" fmla="*/ 782 w 865"/>
              <a:gd name="T93" fmla="*/ 201 h 1267"/>
              <a:gd name="T94" fmla="*/ 763 w 865"/>
              <a:gd name="T95" fmla="*/ 139 h 1267"/>
              <a:gd name="T96" fmla="*/ 742 w 865"/>
              <a:gd name="T97" fmla="*/ 151 h 1267"/>
              <a:gd name="T98" fmla="*/ 722 w 865"/>
              <a:gd name="T99" fmla="*/ 165 h 1267"/>
              <a:gd name="T100" fmla="*/ 570 w 865"/>
              <a:gd name="T101" fmla="*/ 142 h 1267"/>
              <a:gd name="T102" fmla="*/ 538 w 865"/>
              <a:gd name="T103" fmla="*/ 144 h 1267"/>
              <a:gd name="T104" fmla="*/ 533 w 865"/>
              <a:gd name="T105" fmla="*/ 146 h 1267"/>
              <a:gd name="T106" fmla="*/ 461 w 865"/>
              <a:gd name="T107" fmla="*/ 163 h 1267"/>
              <a:gd name="T108" fmla="*/ 417 w 865"/>
              <a:gd name="T109" fmla="*/ 139 h 1267"/>
              <a:gd name="T110" fmla="*/ 412 w 865"/>
              <a:gd name="T111" fmla="*/ 137 h 1267"/>
              <a:gd name="T112" fmla="*/ 366 w 865"/>
              <a:gd name="T113" fmla="*/ 115 h 1267"/>
              <a:gd name="T114" fmla="*/ 292 w 865"/>
              <a:gd name="T115" fmla="*/ 95 h 1267"/>
              <a:gd name="T116" fmla="*/ 285 w 865"/>
              <a:gd name="T117" fmla="*/ 0 h 1267"/>
              <a:gd name="T118" fmla="*/ 248 w 865"/>
              <a:gd name="T119" fmla="*/ 24 h 1267"/>
              <a:gd name="T120" fmla="*/ 240 w 865"/>
              <a:gd name="T121" fmla="*/ 36 h 1267"/>
              <a:gd name="T122" fmla="*/ 237 w 865"/>
              <a:gd name="T123" fmla="*/ 40 h 1267"/>
              <a:gd name="T124" fmla="*/ 197 w 865"/>
              <a:gd name="T125" fmla="*/ 95 h 1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5" h="1267">
                <a:moveTo>
                  <a:pt x="197" y="95"/>
                </a:moveTo>
                <a:cubicBezTo>
                  <a:pt x="197" y="173"/>
                  <a:pt x="194" y="142"/>
                  <a:pt x="217" y="176"/>
                </a:cubicBezTo>
                <a:cubicBezTo>
                  <a:pt x="191" y="194"/>
                  <a:pt x="179" y="206"/>
                  <a:pt x="177" y="230"/>
                </a:cubicBezTo>
                <a:cubicBezTo>
                  <a:pt x="221" y="242"/>
                  <a:pt x="236" y="290"/>
                  <a:pt x="264" y="312"/>
                </a:cubicBezTo>
                <a:cubicBezTo>
                  <a:pt x="291" y="335"/>
                  <a:pt x="292" y="317"/>
                  <a:pt x="292" y="372"/>
                </a:cubicBezTo>
                <a:cubicBezTo>
                  <a:pt x="292" y="389"/>
                  <a:pt x="275" y="400"/>
                  <a:pt x="261" y="409"/>
                </a:cubicBezTo>
                <a:cubicBezTo>
                  <a:pt x="236" y="425"/>
                  <a:pt x="241" y="420"/>
                  <a:pt x="204" y="420"/>
                </a:cubicBezTo>
                <a:cubicBezTo>
                  <a:pt x="180" y="465"/>
                  <a:pt x="168" y="446"/>
                  <a:pt x="155" y="479"/>
                </a:cubicBezTo>
                <a:cubicBezTo>
                  <a:pt x="141" y="513"/>
                  <a:pt x="162" y="490"/>
                  <a:pt x="136" y="542"/>
                </a:cubicBezTo>
                <a:lnTo>
                  <a:pt x="131" y="551"/>
                </a:lnTo>
                <a:cubicBezTo>
                  <a:pt x="97" y="630"/>
                  <a:pt x="125" y="545"/>
                  <a:pt x="78" y="633"/>
                </a:cubicBezTo>
                <a:cubicBezTo>
                  <a:pt x="50" y="687"/>
                  <a:pt x="0" y="683"/>
                  <a:pt x="61" y="739"/>
                </a:cubicBezTo>
                <a:cubicBezTo>
                  <a:pt x="62" y="739"/>
                  <a:pt x="74" y="752"/>
                  <a:pt x="74" y="752"/>
                </a:cubicBezTo>
                <a:lnTo>
                  <a:pt x="85" y="782"/>
                </a:lnTo>
                <a:cubicBezTo>
                  <a:pt x="93" y="822"/>
                  <a:pt x="88" y="831"/>
                  <a:pt x="84" y="862"/>
                </a:cubicBezTo>
                <a:cubicBezTo>
                  <a:pt x="81" y="879"/>
                  <a:pt x="84" y="893"/>
                  <a:pt x="82" y="908"/>
                </a:cubicBezTo>
                <a:cubicBezTo>
                  <a:pt x="76" y="956"/>
                  <a:pt x="55" y="917"/>
                  <a:pt x="55" y="969"/>
                </a:cubicBezTo>
                <a:cubicBezTo>
                  <a:pt x="55" y="993"/>
                  <a:pt x="85" y="1003"/>
                  <a:pt x="109" y="1003"/>
                </a:cubicBezTo>
                <a:cubicBezTo>
                  <a:pt x="144" y="1003"/>
                  <a:pt x="147" y="944"/>
                  <a:pt x="201" y="999"/>
                </a:cubicBezTo>
                <a:cubicBezTo>
                  <a:pt x="206" y="1005"/>
                  <a:pt x="206" y="1004"/>
                  <a:pt x="211" y="1009"/>
                </a:cubicBezTo>
                <a:cubicBezTo>
                  <a:pt x="246" y="1046"/>
                  <a:pt x="191" y="1067"/>
                  <a:pt x="231" y="1091"/>
                </a:cubicBezTo>
                <a:cubicBezTo>
                  <a:pt x="244" y="1099"/>
                  <a:pt x="253" y="1081"/>
                  <a:pt x="285" y="1064"/>
                </a:cubicBezTo>
                <a:cubicBezTo>
                  <a:pt x="302" y="1078"/>
                  <a:pt x="311" y="1095"/>
                  <a:pt x="339" y="1097"/>
                </a:cubicBezTo>
                <a:cubicBezTo>
                  <a:pt x="372" y="1100"/>
                  <a:pt x="407" y="1089"/>
                  <a:pt x="407" y="1125"/>
                </a:cubicBezTo>
                <a:cubicBezTo>
                  <a:pt x="407" y="1138"/>
                  <a:pt x="403" y="1152"/>
                  <a:pt x="396" y="1161"/>
                </a:cubicBezTo>
                <a:cubicBezTo>
                  <a:pt x="376" y="1188"/>
                  <a:pt x="358" y="1163"/>
                  <a:pt x="330" y="1204"/>
                </a:cubicBezTo>
                <a:cubicBezTo>
                  <a:pt x="320" y="1220"/>
                  <a:pt x="319" y="1224"/>
                  <a:pt x="326" y="1240"/>
                </a:cubicBezTo>
                <a:cubicBezTo>
                  <a:pt x="355" y="1267"/>
                  <a:pt x="427" y="1171"/>
                  <a:pt x="434" y="1253"/>
                </a:cubicBezTo>
                <a:cubicBezTo>
                  <a:pt x="463" y="1253"/>
                  <a:pt x="491" y="1235"/>
                  <a:pt x="515" y="1225"/>
                </a:cubicBezTo>
                <a:cubicBezTo>
                  <a:pt x="537" y="1216"/>
                  <a:pt x="609" y="1220"/>
                  <a:pt x="636" y="1129"/>
                </a:cubicBezTo>
                <a:cubicBezTo>
                  <a:pt x="647" y="1090"/>
                  <a:pt x="631" y="1121"/>
                  <a:pt x="653" y="1092"/>
                </a:cubicBezTo>
                <a:cubicBezTo>
                  <a:pt x="700" y="1028"/>
                  <a:pt x="645" y="1028"/>
                  <a:pt x="641" y="989"/>
                </a:cubicBezTo>
                <a:cubicBezTo>
                  <a:pt x="640" y="982"/>
                  <a:pt x="643" y="967"/>
                  <a:pt x="641" y="952"/>
                </a:cubicBezTo>
                <a:cubicBezTo>
                  <a:pt x="637" y="912"/>
                  <a:pt x="626" y="844"/>
                  <a:pt x="648" y="810"/>
                </a:cubicBezTo>
                <a:cubicBezTo>
                  <a:pt x="655" y="799"/>
                  <a:pt x="647" y="815"/>
                  <a:pt x="657" y="798"/>
                </a:cubicBezTo>
                <a:cubicBezTo>
                  <a:pt x="666" y="781"/>
                  <a:pt x="658" y="796"/>
                  <a:pt x="664" y="778"/>
                </a:cubicBezTo>
                <a:cubicBezTo>
                  <a:pt x="674" y="748"/>
                  <a:pt x="661" y="769"/>
                  <a:pt x="681" y="748"/>
                </a:cubicBezTo>
                <a:cubicBezTo>
                  <a:pt x="705" y="724"/>
                  <a:pt x="727" y="686"/>
                  <a:pt x="754" y="679"/>
                </a:cubicBezTo>
                <a:cubicBezTo>
                  <a:pt x="777" y="673"/>
                  <a:pt x="834" y="687"/>
                  <a:pt x="834" y="664"/>
                </a:cubicBezTo>
                <a:cubicBezTo>
                  <a:pt x="834" y="630"/>
                  <a:pt x="821" y="635"/>
                  <a:pt x="807" y="616"/>
                </a:cubicBezTo>
                <a:lnTo>
                  <a:pt x="838" y="580"/>
                </a:lnTo>
                <a:cubicBezTo>
                  <a:pt x="865" y="548"/>
                  <a:pt x="860" y="422"/>
                  <a:pt x="842" y="385"/>
                </a:cubicBezTo>
                <a:lnTo>
                  <a:pt x="822" y="337"/>
                </a:lnTo>
                <a:cubicBezTo>
                  <a:pt x="821" y="336"/>
                  <a:pt x="820" y="334"/>
                  <a:pt x="819" y="333"/>
                </a:cubicBezTo>
                <a:cubicBezTo>
                  <a:pt x="818" y="332"/>
                  <a:pt x="817" y="330"/>
                  <a:pt x="816" y="329"/>
                </a:cubicBezTo>
                <a:cubicBezTo>
                  <a:pt x="795" y="293"/>
                  <a:pt x="815" y="271"/>
                  <a:pt x="805" y="239"/>
                </a:cubicBezTo>
                <a:cubicBezTo>
                  <a:pt x="798" y="214"/>
                  <a:pt x="789" y="226"/>
                  <a:pt x="782" y="201"/>
                </a:cubicBezTo>
                <a:cubicBezTo>
                  <a:pt x="774" y="174"/>
                  <a:pt x="792" y="135"/>
                  <a:pt x="763" y="139"/>
                </a:cubicBezTo>
                <a:cubicBezTo>
                  <a:pt x="740" y="142"/>
                  <a:pt x="751" y="145"/>
                  <a:pt x="742" y="151"/>
                </a:cubicBezTo>
                <a:cubicBezTo>
                  <a:pt x="727" y="163"/>
                  <a:pt x="750" y="155"/>
                  <a:pt x="722" y="165"/>
                </a:cubicBezTo>
                <a:cubicBezTo>
                  <a:pt x="715" y="167"/>
                  <a:pt x="582" y="187"/>
                  <a:pt x="570" y="142"/>
                </a:cubicBezTo>
                <a:lnTo>
                  <a:pt x="538" y="144"/>
                </a:lnTo>
                <a:cubicBezTo>
                  <a:pt x="536" y="145"/>
                  <a:pt x="535" y="146"/>
                  <a:pt x="533" y="146"/>
                </a:cubicBezTo>
                <a:cubicBezTo>
                  <a:pt x="533" y="146"/>
                  <a:pt x="498" y="180"/>
                  <a:pt x="461" y="163"/>
                </a:cubicBezTo>
                <a:lnTo>
                  <a:pt x="417" y="139"/>
                </a:lnTo>
                <a:cubicBezTo>
                  <a:pt x="416" y="138"/>
                  <a:pt x="414" y="137"/>
                  <a:pt x="412" y="137"/>
                </a:cubicBezTo>
                <a:cubicBezTo>
                  <a:pt x="383" y="120"/>
                  <a:pt x="406" y="122"/>
                  <a:pt x="366" y="115"/>
                </a:cubicBezTo>
                <a:cubicBezTo>
                  <a:pt x="303" y="105"/>
                  <a:pt x="348" y="95"/>
                  <a:pt x="292" y="95"/>
                </a:cubicBezTo>
                <a:cubicBezTo>
                  <a:pt x="279" y="34"/>
                  <a:pt x="313" y="0"/>
                  <a:pt x="285" y="0"/>
                </a:cubicBezTo>
                <a:cubicBezTo>
                  <a:pt x="257" y="0"/>
                  <a:pt x="256" y="10"/>
                  <a:pt x="248" y="24"/>
                </a:cubicBezTo>
                <a:lnTo>
                  <a:pt x="240" y="36"/>
                </a:lnTo>
                <a:cubicBezTo>
                  <a:pt x="239" y="37"/>
                  <a:pt x="238" y="39"/>
                  <a:pt x="237" y="40"/>
                </a:cubicBezTo>
                <a:cubicBezTo>
                  <a:pt x="228" y="52"/>
                  <a:pt x="197" y="79"/>
                  <a:pt x="197" y="95"/>
                </a:cubicBezTo>
                <a:close/>
              </a:path>
            </a:pathLst>
          </a:custGeom>
          <a:solidFill>
            <a:srgbClr val="61D6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" name="Полилиния 103"/>
          <p:cNvSpPr/>
          <p:nvPr/>
        </p:nvSpPr>
        <p:spPr>
          <a:xfrm rot="638657">
            <a:off x="5595397" y="5639645"/>
            <a:ext cx="114093" cy="105313"/>
          </a:xfrm>
          <a:custGeom>
            <a:avLst/>
            <a:gdLst>
              <a:gd name="connsiteX0" fmla="*/ 0 w 2005541"/>
              <a:gd name="connsiteY0" fmla="*/ 4637 h 1928687"/>
              <a:gd name="connsiteX1" fmla="*/ 295275 w 2005541"/>
              <a:gd name="connsiteY1" fmla="*/ 33212 h 1928687"/>
              <a:gd name="connsiteX2" fmla="*/ 495300 w 2005541"/>
              <a:gd name="connsiteY2" fmla="*/ 252287 h 1928687"/>
              <a:gd name="connsiteX3" fmla="*/ 876300 w 2005541"/>
              <a:gd name="connsiteY3" fmla="*/ 557087 h 1928687"/>
              <a:gd name="connsiteX4" fmla="*/ 1038225 w 2005541"/>
              <a:gd name="connsiteY4" fmla="*/ 585662 h 1928687"/>
              <a:gd name="connsiteX5" fmla="*/ 1428750 w 2005541"/>
              <a:gd name="connsiteY5" fmla="*/ 861887 h 1928687"/>
              <a:gd name="connsiteX6" fmla="*/ 1781175 w 2005541"/>
              <a:gd name="connsiteY6" fmla="*/ 1280987 h 1928687"/>
              <a:gd name="connsiteX7" fmla="*/ 1990725 w 2005541"/>
              <a:gd name="connsiteY7" fmla="*/ 1814387 h 1928687"/>
              <a:gd name="connsiteX8" fmla="*/ 1971675 w 2005541"/>
              <a:gd name="connsiteY8" fmla="*/ 1928687 h 1928687"/>
              <a:gd name="connsiteX0" fmla="*/ 0 w 2401682"/>
              <a:gd name="connsiteY0" fmla="*/ 4637 h 4071812"/>
              <a:gd name="connsiteX1" fmla="*/ 295275 w 2401682"/>
              <a:gd name="connsiteY1" fmla="*/ 33212 h 4071812"/>
              <a:gd name="connsiteX2" fmla="*/ 495300 w 2401682"/>
              <a:gd name="connsiteY2" fmla="*/ 252287 h 4071812"/>
              <a:gd name="connsiteX3" fmla="*/ 876300 w 2401682"/>
              <a:gd name="connsiteY3" fmla="*/ 557087 h 4071812"/>
              <a:gd name="connsiteX4" fmla="*/ 1038225 w 2401682"/>
              <a:gd name="connsiteY4" fmla="*/ 585662 h 4071812"/>
              <a:gd name="connsiteX5" fmla="*/ 1428750 w 2401682"/>
              <a:gd name="connsiteY5" fmla="*/ 861887 h 4071812"/>
              <a:gd name="connsiteX6" fmla="*/ 1781175 w 2401682"/>
              <a:gd name="connsiteY6" fmla="*/ 1280987 h 4071812"/>
              <a:gd name="connsiteX7" fmla="*/ 1990725 w 2401682"/>
              <a:gd name="connsiteY7" fmla="*/ 1814387 h 4071812"/>
              <a:gd name="connsiteX8" fmla="*/ 2400300 w 2401682"/>
              <a:gd name="connsiteY8" fmla="*/ 4071812 h 4071812"/>
              <a:gd name="connsiteX0" fmla="*/ 0 w 2410163"/>
              <a:gd name="connsiteY0" fmla="*/ 4637 h 4071812"/>
              <a:gd name="connsiteX1" fmla="*/ 295275 w 2410163"/>
              <a:gd name="connsiteY1" fmla="*/ 33212 h 4071812"/>
              <a:gd name="connsiteX2" fmla="*/ 495300 w 2410163"/>
              <a:gd name="connsiteY2" fmla="*/ 252287 h 4071812"/>
              <a:gd name="connsiteX3" fmla="*/ 876300 w 2410163"/>
              <a:gd name="connsiteY3" fmla="*/ 557087 h 4071812"/>
              <a:gd name="connsiteX4" fmla="*/ 1038225 w 2410163"/>
              <a:gd name="connsiteY4" fmla="*/ 585662 h 4071812"/>
              <a:gd name="connsiteX5" fmla="*/ 1428750 w 2410163"/>
              <a:gd name="connsiteY5" fmla="*/ 861887 h 4071812"/>
              <a:gd name="connsiteX6" fmla="*/ 1781175 w 2410163"/>
              <a:gd name="connsiteY6" fmla="*/ 1280987 h 4071812"/>
              <a:gd name="connsiteX7" fmla="*/ 1990725 w 2410163"/>
              <a:gd name="connsiteY7" fmla="*/ 1814387 h 4071812"/>
              <a:gd name="connsiteX8" fmla="*/ 2371724 w 2410163"/>
              <a:gd name="connsiteY8" fmla="*/ 3814636 h 4071812"/>
              <a:gd name="connsiteX9" fmla="*/ 2400300 w 2410163"/>
              <a:gd name="connsiteY9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14549 w 2400300"/>
              <a:gd name="connsiteY8" fmla="*/ 3738436 h 4071812"/>
              <a:gd name="connsiteX9" fmla="*/ 2400300 w 2400300"/>
              <a:gd name="connsiteY9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095499 w 2400300"/>
              <a:gd name="connsiteY8" fmla="*/ 351936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209799 w 2400300"/>
              <a:gd name="connsiteY8" fmla="*/ 361461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209799 w 2400300"/>
              <a:gd name="connsiteY8" fmla="*/ 361461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209799 w 2400300"/>
              <a:gd name="connsiteY8" fmla="*/ 361461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90749 w 2400300"/>
              <a:gd name="connsiteY8" fmla="*/ 3328861 h 4071812"/>
              <a:gd name="connsiteX9" fmla="*/ 2209799 w 2400300"/>
              <a:gd name="connsiteY9" fmla="*/ 3614611 h 4071812"/>
              <a:gd name="connsiteX10" fmla="*/ 2114549 w 2400300"/>
              <a:gd name="connsiteY10" fmla="*/ 3738436 h 4071812"/>
              <a:gd name="connsiteX11" fmla="*/ 2400300 w 2400300"/>
              <a:gd name="connsiteY11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85949 w 2400300"/>
              <a:gd name="connsiteY8" fmla="*/ 3205036 h 4071812"/>
              <a:gd name="connsiteX9" fmla="*/ 2209799 w 2400300"/>
              <a:gd name="connsiteY9" fmla="*/ 3614611 h 4071812"/>
              <a:gd name="connsiteX10" fmla="*/ 2114549 w 2400300"/>
              <a:gd name="connsiteY10" fmla="*/ 3738436 h 4071812"/>
              <a:gd name="connsiteX11" fmla="*/ 2400300 w 2400300"/>
              <a:gd name="connsiteY11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85949 w 2400300"/>
              <a:gd name="connsiteY8" fmla="*/ 3205036 h 4071812"/>
              <a:gd name="connsiteX9" fmla="*/ 2209799 w 2400300"/>
              <a:gd name="connsiteY9" fmla="*/ 3614611 h 4071812"/>
              <a:gd name="connsiteX10" fmla="*/ 2114549 w 2400300"/>
              <a:gd name="connsiteY10" fmla="*/ 3738436 h 4071812"/>
              <a:gd name="connsiteX11" fmla="*/ 2400300 w 2400300"/>
              <a:gd name="connsiteY11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76424 w 2400300"/>
              <a:gd name="connsiteY8" fmla="*/ 2909761 h 4071812"/>
              <a:gd name="connsiteX9" fmla="*/ 1885949 w 2400300"/>
              <a:gd name="connsiteY9" fmla="*/ 3205036 h 4071812"/>
              <a:gd name="connsiteX10" fmla="*/ 2209799 w 2400300"/>
              <a:gd name="connsiteY10" fmla="*/ 3614611 h 4071812"/>
              <a:gd name="connsiteX11" fmla="*/ 2114549 w 2400300"/>
              <a:gd name="connsiteY11" fmla="*/ 3738436 h 4071812"/>
              <a:gd name="connsiteX12" fmla="*/ 2400300 w 2400300"/>
              <a:gd name="connsiteY12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85949 w 2400300"/>
              <a:gd name="connsiteY9" fmla="*/ 3205036 h 4071812"/>
              <a:gd name="connsiteX10" fmla="*/ 2209799 w 2400300"/>
              <a:gd name="connsiteY10" fmla="*/ 3614611 h 4071812"/>
              <a:gd name="connsiteX11" fmla="*/ 2114549 w 2400300"/>
              <a:gd name="connsiteY11" fmla="*/ 3738436 h 4071812"/>
              <a:gd name="connsiteX12" fmla="*/ 2400300 w 2400300"/>
              <a:gd name="connsiteY12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09749 w 2400300"/>
              <a:gd name="connsiteY9" fmla="*/ 2881186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09749 w 2400300"/>
              <a:gd name="connsiteY9" fmla="*/ 2881186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09749 w 2400300"/>
              <a:gd name="connsiteY9" fmla="*/ 2881186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638299 w 2400300"/>
              <a:gd name="connsiteY9" fmla="*/ 2604961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47849 w 2400300"/>
              <a:gd name="connsiteY8" fmla="*/ 2262061 h 4071812"/>
              <a:gd name="connsiteX9" fmla="*/ 1771649 w 2400300"/>
              <a:gd name="connsiteY9" fmla="*/ 2519236 h 4071812"/>
              <a:gd name="connsiteX10" fmla="*/ 1638299 w 2400300"/>
              <a:gd name="connsiteY10" fmla="*/ 2604961 h 4071812"/>
              <a:gd name="connsiteX11" fmla="*/ 1885949 w 2400300"/>
              <a:gd name="connsiteY11" fmla="*/ 3205036 h 4071812"/>
              <a:gd name="connsiteX12" fmla="*/ 2209799 w 2400300"/>
              <a:gd name="connsiteY12" fmla="*/ 3614611 h 4071812"/>
              <a:gd name="connsiteX13" fmla="*/ 2114549 w 2400300"/>
              <a:gd name="connsiteY13" fmla="*/ 3738436 h 4071812"/>
              <a:gd name="connsiteX14" fmla="*/ 2400300 w 2400300"/>
              <a:gd name="connsiteY14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33599 w 2400300"/>
              <a:gd name="connsiteY8" fmla="*/ 2243011 h 4071812"/>
              <a:gd name="connsiteX9" fmla="*/ 1771649 w 2400300"/>
              <a:gd name="connsiteY9" fmla="*/ 2519236 h 4071812"/>
              <a:gd name="connsiteX10" fmla="*/ 1638299 w 2400300"/>
              <a:gd name="connsiteY10" fmla="*/ 2604961 h 4071812"/>
              <a:gd name="connsiteX11" fmla="*/ 1885949 w 2400300"/>
              <a:gd name="connsiteY11" fmla="*/ 3205036 h 4071812"/>
              <a:gd name="connsiteX12" fmla="*/ 2209799 w 2400300"/>
              <a:gd name="connsiteY12" fmla="*/ 3614611 h 4071812"/>
              <a:gd name="connsiteX13" fmla="*/ 2114549 w 2400300"/>
              <a:gd name="connsiteY13" fmla="*/ 3738436 h 4071812"/>
              <a:gd name="connsiteX14" fmla="*/ 2400300 w 2400300"/>
              <a:gd name="connsiteY14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33599 w 2400300"/>
              <a:gd name="connsiteY8" fmla="*/ 2243011 h 4071812"/>
              <a:gd name="connsiteX9" fmla="*/ 1962149 w 2400300"/>
              <a:gd name="connsiteY9" fmla="*/ 2395411 h 4071812"/>
              <a:gd name="connsiteX10" fmla="*/ 1771649 w 2400300"/>
              <a:gd name="connsiteY10" fmla="*/ 2519236 h 4071812"/>
              <a:gd name="connsiteX11" fmla="*/ 1638299 w 2400300"/>
              <a:gd name="connsiteY11" fmla="*/ 2604961 h 4071812"/>
              <a:gd name="connsiteX12" fmla="*/ 1885949 w 2400300"/>
              <a:gd name="connsiteY12" fmla="*/ 3205036 h 4071812"/>
              <a:gd name="connsiteX13" fmla="*/ 2209799 w 2400300"/>
              <a:gd name="connsiteY13" fmla="*/ 3614611 h 4071812"/>
              <a:gd name="connsiteX14" fmla="*/ 2114549 w 2400300"/>
              <a:gd name="connsiteY14" fmla="*/ 3738436 h 4071812"/>
              <a:gd name="connsiteX15" fmla="*/ 2400300 w 2400300"/>
              <a:gd name="connsiteY15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33599 w 2400300"/>
              <a:gd name="connsiteY8" fmla="*/ 2243011 h 4071812"/>
              <a:gd name="connsiteX9" fmla="*/ 2114549 w 2400300"/>
              <a:gd name="connsiteY9" fmla="*/ 2328736 h 4071812"/>
              <a:gd name="connsiteX10" fmla="*/ 1771649 w 2400300"/>
              <a:gd name="connsiteY10" fmla="*/ 2519236 h 4071812"/>
              <a:gd name="connsiteX11" fmla="*/ 1638299 w 2400300"/>
              <a:gd name="connsiteY11" fmla="*/ 2604961 h 4071812"/>
              <a:gd name="connsiteX12" fmla="*/ 1885949 w 2400300"/>
              <a:gd name="connsiteY12" fmla="*/ 3205036 h 4071812"/>
              <a:gd name="connsiteX13" fmla="*/ 2209799 w 2400300"/>
              <a:gd name="connsiteY13" fmla="*/ 3614611 h 4071812"/>
              <a:gd name="connsiteX14" fmla="*/ 2114549 w 2400300"/>
              <a:gd name="connsiteY14" fmla="*/ 3738436 h 4071812"/>
              <a:gd name="connsiteX15" fmla="*/ 2400300 w 2400300"/>
              <a:gd name="connsiteY15" fmla="*/ 4071812 h 4071812"/>
              <a:gd name="connsiteX0" fmla="*/ 0 w 2400300"/>
              <a:gd name="connsiteY0" fmla="*/ 0 h 4067175"/>
              <a:gd name="connsiteX1" fmla="*/ 295275 w 2400300"/>
              <a:gd name="connsiteY1" fmla="*/ 28575 h 4067175"/>
              <a:gd name="connsiteX2" fmla="*/ 495300 w 2400300"/>
              <a:gd name="connsiteY2" fmla="*/ 247650 h 4067175"/>
              <a:gd name="connsiteX3" fmla="*/ 876300 w 2400300"/>
              <a:gd name="connsiteY3" fmla="*/ 552450 h 4067175"/>
              <a:gd name="connsiteX4" fmla="*/ 1038225 w 2400300"/>
              <a:gd name="connsiteY4" fmla="*/ 581025 h 4067175"/>
              <a:gd name="connsiteX5" fmla="*/ 1428750 w 2400300"/>
              <a:gd name="connsiteY5" fmla="*/ 857250 h 4067175"/>
              <a:gd name="connsiteX6" fmla="*/ 1781175 w 2400300"/>
              <a:gd name="connsiteY6" fmla="*/ 1276350 h 4067175"/>
              <a:gd name="connsiteX7" fmla="*/ 1990725 w 2400300"/>
              <a:gd name="connsiteY7" fmla="*/ 1809750 h 4067175"/>
              <a:gd name="connsiteX8" fmla="*/ 2133599 w 2400300"/>
              <a:gd name="connsiteY8" fmla="*/ 2238374 h 4067175"/>
              <a:gd name="connsiteX9" fmla="*/ 2114549 w 2400300"/>
              <a:gd name="connsiteY9" fmla="*/ 2324099 h 4067175"/>
              <a:gd name="connsiteX10" fmla="*/ 1771649 w 2400300"/>
              <a:gd name="connsiteY10" fmla="*/ 2514599 h 4067175"/>
              <a:gd name="connsiteX11" fmla="*/ 1638299 w 2400300"/>
              <a:gd name="connsiteY11" fmla="*/ 2600324 h 4067175"/>
              <a:gd name="connsiteX12" fmla="*/ 1885949 w 2400300"/>
              <a:gd name="connsiteY12" fmla="*/ 3200399 h 4067175"/>
              <a:gd name="connsiteX13" fmla="*/ 2209799 w 2400300"/>
              <a:gd name="connsiteY13" fmla="*/ 3609974 h 4067175"/>
              <a:gd name="connsiteX14" fmla="*/ 2114549 w 2400300"/>
              <a:gd name="connsiteY14" fmla="*/ 3733799 h 4067175"/>
              <a:gd name="connsiteX15" fmla="*/ 2400300 w 2400300"/>
              <a:gd name="connsiteY15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95275 w 2400300"/>
              <a:gd name="connsiteY2" fmla="*/ 28575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295275 w 2400300"/>
              <a:gd name="connsiteY3" fmla="*/ 28575 h 4067175"/>
              <a:gd name="connsiteX4" fmla="*/ 495300 w 2400300"/>
              <a:gd name="connsiteY4" fmla="*/ 247650 h 4067175"/>
              <a:gd name="connsiteX5" fmla="*/ 876300 w 2400300"/>
              <a:gd name="connsiteY5" fmla="*/ 552450 h 4067175"/>
              <a:gd name="connsiteX6" fmla="*/ 1038225 w 2400300"/>
              <a:gd name="connsiteY6" fmla="*/ 581025 h 4067175"/>
              <a:gd name="connsiteX7" fmla="*/ 1428750 w 2400300"/>
              <a:gd name="connsiteY7" fmla="*/ 857250 h 4067175"/>
              <a:gd name="connsiteX8" fmla="*/ 1781175 w 2400300"/>
              <a:gd name="connsiteY8" fmla="*/ 1276350 h 4067175"/>
              <a:gd name="connsiteX9" fmla="*/ 1990725 w 2400300"/>
              <a:gd name="connsiteY9" fmla="*/ 1809750 h 4067175"/>
              <a:gd name="connsiteX10" fmla="*/ 2133599 w 2400300"/>
              <a:gd name="connsiteY10" fmla="*/ 2238374 h 4067175"/>
              <a:gd name="connsiteX11" fmla="*/ 2114549 w 2400300"/>
              <a:gd name="connsiteY11" fmla="*/ 2324099 h 4067175"/>
              <a:gd name="connsiteX12" fmla="*/ 1771649 w 2400300"/>
              <a:gd name="connsiteY12" fmla="*/ 2514599 h 4067175"/>
              <a:gd name="connsiteX13" fmla="*/ 1638299 w 2400300"/>
              <a:gd name="connsiteY13" fmla="*/ 2600324 h 4067175"/>
              <a:gd name="connsiteX14" fmla="*/ 1885949 w 2400300"/>
              <a:gd name="connsiteY14" fmla="*/ 3200399 h 4067175"/>
              <a:gd name="connsiteX15" fmla="*/ 2209799 w 2400300"/>
              <a:gd name="connsiteY15" fmla="*/ 3609974 h 4067175"/>
              <a:gd name="connsiteX16" fmla="*/ 2114549 w 2400300"/>
              <a:gd name="connsiteY16" fmla="*/ 3733799 h 4067175"/>
              <a:gd name="connsiteX17" fmla="*/ 2400300 w 2400300"/>
              <a:gd name="connsiteY17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295275 w 2400300"/>
              <a:gd name="connsiteY3" fmla="*/ 28575 h 4067175"/>
              <a:gd name="connsiteX4" fmla="*/ 495300 w 2400300"/>
              <a:gd name="connsiteY4" fmla="*/ 247650 h 4067175"/>
              <a:gd name="connsiteX5" fmla="*/ 876300 w 2400300"/>
              <a:gd name="connsiteY5" fmla="*/ 552450 h 4067175"/>
              <a:gd name="connsiteX6" fmla="*/ 1038225 w 2400300"/>
              <a:gd name="connsiteY6" fmla="*/ 581025 h 4067175"/>
              <a:gd name="connsiteX7" fmla="*/ 1428750 w 2400300"/>
              <a:gd name="connsiteY7" fmla="*/ 857250 h 4067175"/>
              <a:gd name="connsiteX8" fmla="*/ 1781175 w 2400300"/>
              <a:gd name="connsiteY8" fmla="*/ 1276350 h 4067175"/>
              <a:gd name="connsiteX9" fmla="*/ 1990725 w 2400300"/>
              <a:gd name="connsiteY9" fmla="*/ 1809750 h 4067175"/>
              <a:gd name="connsiteX10" fmla="*/ 2133599 w 2400300"/>
              <a:gd name="connsiteY10" fmla="*/ 2238374 h 4067175"/>
              <a:gd name="connsiteX11" fmla="*/ 2114549 w 2400300"/>
              <a:gd name="connsiteY11" fmla="*/ 2324099 h 4067175"/>
              <a:gd name="connsiteX12" fmla="*/ 1771649 w 2400300"/>
              <a:gd name="connsiteY12" fmla="*/ 2514599 h 4067175"/>
              <a:gd name="connsiteX13" fmla="*/ 1638299 w 2400300"/>
              <a:gd name="connsiteY13" fmla="*/ 2600324 h 4067175"/>
              <a:gd name="connsiteX14" fmla="*/ 1885949 w 2400300"/>
              <a:gd name="connsiteY14" fmla="*/ 3200399 h 4067175"/>
              <a:gd name="connsiteX15" fmla="*/ 2209799 w 2400300"/>
              <a:gd name="connsiteY15" fmla="*/ 3609974 h 4067175"/>
              <a:gd name="connsiteX16" fmla="*/ 2114549 w 2400300"/>
              <a:gd name="connsiteY16" fmla="*/ 3733799 h 4067175"/>
              <a:gd name="connsiteX17" fmla="*/ 2400300 w 2400300"/>
              <a:gd name="connsiteY17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390776"/>
              <a:gd name="connsiteY0" fmla="*/ 4762 h 4043363"/>
              <a:gd name="connsiteX1" fmla="*/ 223838 w 2390776"/>
              <a:gd name="connsiteY1" fmla="*/ 0 h 4043363"/>
              <a:gd name="connsiteX2" fmla="*/ 485776 w 2390776"/>
              <a:gd name="connsiteY2" fmla="*/ 223838 h 4043363"/>
              <a:gd name="connsiteX3" fmla="*/ 866776 w 2390776"/>
              <a:gd name="connsiteY3" fmla="*/ 528638 h 4043363"/>
              <a:gd name="connsiteX4" fmla="*/ 1028701 w 2390776"/>
              <a:gd name="connsiteY4" fmla="*/ 557213 h 4043363"/>
              <a:gd name="connsiteX5" fmla="*/ 1419226 w 2390776"/>
              <a:gd name="connsiteY5" fmla="*/ 833438 h 4043363"/>
              <a:gd name="connsiteX6" fmla="*/ 1771651 w 2390776"/>
              <a:gd name="connsiteY6" fmla="*/ 1252538 h 4043363"/>
              <a:gd name="connsiteX7" fmla="*/ 1981201 w 2390776"/>
              <a:gd name="connsiteY7" fmla="*/ 1785938 h 4043363"/>
              <a:gd name="connsiteX8" fmla="*/ 2124075 w 2390776"/>
              <a:gd name="connsiteY8" fmla="*/ 2214562 h 4043363"/>
              <a:gd name="connsiteX9" fmla="*/ 2105025 w 2390776"/>
              <a:gd name="connsiteY9" fmla="*/ 2300287 h 4043363"/>
              <a:gd name="connsiteX10" fmla="*/ 1762125 w 2390776"/>
              <a:gd name="connsiteY10" fmla="*/ 2490787 h 4043363"/>
              <a:gd name="connsiteX11" fmla="*/ 1628775 w 2390776"/>
              <a:gd name="connsiteY11" fmla="*/ 2576512 h 4043363"/>
              <a:gd name="connsiteX12" fmla="*/ 1876425 w 2390776"/>
              <a:gd name="connsiteY12" fmla="*/ 3176587 h 4043363"/>
              <a:gd name="connsiteX13" fmla="*/ 2200275 w 2390776"/>
              <a:gd name="connsiteY13" fmla="*/ 3586162 h 4043363"/>
              <a:gd name="connsiteX14" fmla="*/ 2105025 w 2390776"/>
              <a:gd name="connsiteY14" fmla="*/ 3709987 h 4043363"/>
              <a:gd name="connsiteX15" fmla="*/ 2390776 w 2390776"/>
              <a:gd name="connsiteY15" fmla="*/ 4043363 h 4043363"/>
              <a:gd name="connsiteX0" fmla="*/ 0 w 2390776"/>
              <a:gd name="connsiteY0" fmla="*/ 4762 h 4043363"/>
              <a:gd name="connsiteX1" fmla="*/ 223838 w 2390776"/>
              <a:gd name="connsiteY1" fmla="*/ 0 h 4043363"/>
              <a:gd name="connsiteX2" fmla="*/ 485776 w 2390776"/>
              <a:gd name="connsiteY2" fmla="*/ 223838 h 4043363"/>
              <a:gd name="connsiteX3" fmla="*/ 866776 w 2390776"/>
              <a:gd name="connsiteY3" fmla="*/ 528638 h 4043363"/>
              <a:gd name="connsiteX4" fmla="*/ 1028701 w 2390776"/>
              <a:gd name="connsiteY4" fmla="*/ 557213 h 4043363"/>
              <a:gd name="connsiteX5" fmla="*/ 1419226 w 2390776"/>
              <a:gd name="connsiteY5" fmla="*/ 833438 h 4043363"/>
              <a:gd name="connsiteX6" fmla="*/ 1771651 w 2390776"/>
              <a:gd name="connsiteY6" fmla="*/ 1252538 h 4043363"/>
              <a:gd name="connsiteX7" fmla="*/ 1981201 w 2390776"/>
              <a:gd name="connsiteY7" fmla="*/ 1785938 h 4043363"/>
              <a:gd name="connsiteX8" fmla="*/ 2124075 w 2390776"/>
              <a:gd name="connsiteY8" fmla="*/ 2214562 h 4043363"/>
              <a:gd name="connsiteX9" fmla="*/ 2105025 w 2390776"/>
              <a:gd name="connsiteY9" fmla="*/ 2300287 h 4043363"/>
              <a:gd name="connsiteX10" fmla="*/ 1762125 w 2390776"/>
              <a:gd name="connsiteY10" fmla="*/ 2490787 h 4043363"/>
              <a:gd name="connsiteX11" fmla="*/ 1628775 w 2390776"/>
              <a:gd name="connsiteY11" fmla="*/ 2576512 h 4043363"/>
              <a:gd name="connsiteX12" fmla="*/ 1876425 w 2390776"/>
              <a:gd name="connsiteY12" fmla="*/ 3176587 h 4043363"/>
              <a:gd name="connsiteX13" fmla="*/ 2200275 w 2390776"/>
              <a:gd name="connsiteY13" fmla="*/ 3586162 h 4043363"/>
              <a:gd name="connsiteX14" fmla="*/ 2105025 w 2390776"/>
              <a:gd name="connsiteY14" fmla="*/ 3709987 h 4043363"/>
              <a:gd name="connsiteX15" fmla="*/ 2390776 w 2390776"/>
              <a:gd name="connsiteY15" fmla="*/ 4043363 h 4043363"/>
              <a:gd name="connsiteX0" fmla="*/ 0 w 2390776"/>
              <a:gd name="connsiteY0" fmla="*/ 20156 h 4058757"/>
              <a:gd name="connsiteX1" fmla="*/ 223838 w 2390776"/>
              <a:gd name="connsiteY1" fmla="*/ 15394 h 4058757"/>
              <a:gd name="connsiteX2" fmla="*/ 442913 w 2390776"/>
              <a:gd name="connsiteY2" fmla="*/ 239232 h 4058757"/>
              <a:gd name="connsiteX3" fmla="*/ 866776 w 2390776"/>
              <a:gd name="connsiteY3" fmla="*/ 544032 h 4058757"/>
              <a:gd name="connsiteX4" fmla="*/ 1028701 w 2390776"/>
              <a:gd name="connsiteY4" fmla="*/ 572607 h 4058757"/>
              <a:gd name="connsiteX5" fmla="*/ 1419226 w 2390776"/>
              <a:gd name="connsiteY5" fmla="*/ 848832 h 4058757"/>
              <a:gd name="connsiteX6" fmla="*/ 1771651 w 2390776"/>
              <a:gd name="connsiteY6" fmla="*/ 1267932 h 4058757"/>
              <a:gd name="connsiteX7" fmla="*/ 1981201 w 2390776"/>
              <a:gd name="connsiteY7" fmla="*/ 1801332 h 4058757"/>
              <a:gd name="connsiteX8" fmla="*/ 2124075 w 2390776"/>
              <a:gd name="connsiteY8" fmla="*/ 2229956 h 4058757"/>
              <a:gd name="connsiteX9" fmla="*/ 2105025 w 2390776"/>
              <a:gd name="connsiteY9" fmla="*/ 2315681 h 4058757"/>
              <a:gd name="connsiteX10" fmla="*/ 1762125 w 2390776"/>
              <a:gd name="connsiteY10" fmla="*/ 2506181 h 4058757"/>
              <a:gd name="connsiteX11" fmla="*/ 1628775 w 2390776"/>
              <a:gd name="connsiteY11" fmla="*/ 2591906 h 4058757"/>
              <a:gd name="connsiteX12" fmla="*/ 1876425 w 2390776"/>
              <a:gd name="connsiteY12" fmla="*/ 3191981 h 4058757"/>
              <a:gd name="connsiteX13" fmla="*/ 2200275 w 2390776"/>
              <a:gd name="connsiteY13" fmla="*/ 3601556 h 4058757"/>
              <a:gd name="connsiteX14" fmla="*/ 2105025 w 2390776"/>
              <a:gd name="connsiteY14" fmla="*/ 3725381 h 4058757"/>
              <a:gd name="connsiteX15" fmla="*/ 2390776 w 2390776"/>
              <a:gd name="connsiteY15" fmla="*/ 4058757 h 4058757"/>
              <a:gd name="connsiteX0" fmla="*/ 0 w 2390776"/>
              <a:gd name="connsiteY0" fmla="*/ 13209 h 4051810"/>
              <a:gd name="connsiteX1" fmla="*/ 271463 w 2390776"/>
              <a:gd name="connsiteY1" fmla="*/ 17972 h 4051810"/>
              <a:gd name="connsiteX2" fmla="*/ 442913 w 2390776"/>
              <a:gd name="connsiteY2" fmla="*/ 232285 h 4051810"/>
              <a:gd name="connsiteX3" fmla="*/ 866776 w 2390776"/>
              <a:gd name="connsiteY3" fmla="*/ 537085 h 4051810"/>
              <a:gd name="connsiteX4" fmla="*/ 1028701 w 2390776"/>
              <a:gd name="connsiteY4" fmla="*/ 565660 h 4051810"/>
              <a:gd name="connsiteX5" fmla="*/ 1419226 w 2390776"/>
              <a:gd name="connsiteY5" fmla="*/ 841885 h 4051810"/>
              <a:gd name="connsiteX6" fmla="*/ 1771651 w 2390776"/>
              <a:gd name="connsiteY6" fmla="*/ 1260985 h 4051810"/>
              <a:gd name="connsiteX7" fmla="*/ 1981201 w 2390776"/>
              <a:gd name="connsiteY7" fmla="*/ 1794385 h 4051810"/>
              <a:gd name="connsiteX8" fmla="*/ 2124075 w 2390776"/>
              <a:gd name="connsiteY8" fmla="*/ 2223009 h 4051810"/>
              <a:gd name="connsiteX9" fmla="*/ 2105025 w 2390776"/>
              <a:gd name="connsiteY9" fmla="*/ 2308734 h 4051810"/>
              <a:gd name="connsiteX10" fmla="*/ 1762125 w 2390776"/>
              <a:gd name="connsiteY10" fmla="*/ 2499234 h 4051810"/>
              <a:gd name="connsiteX11" fmla="*/ 1628775 w 2390776"/>
              <a:gd name="connsiteY11" fmla="*/ 2584959 h 4051810"/>
              <a:gd name="connsiteX12" fmla="*/ 1876425 w 2390776"/>
              <a:gd name="connsiteY12" fmla="*/ 3185034 h 4051810"/>
              <a:gd name="connsiteX13" fmla="*/ 2200275 w 2390776"/>
              <a:gd name="connsiteY13" fmla="*/ 3594609 h 4051810"/>
              <a:gd name="connsiteX14" fmla="*/ 2105025 w 2390776"/>
              <a:gd name="connsiteY14" fmla="*/ 3718434 h 4051810"/>
              <a:gd name="connsiteX15" fmla="*/ 2390776 w 2390776"/>
              <a:gd name="connsiteY15" fmla="*/ 4051810 h 4051810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2005013 w 2390776"/>
              <a:gd name="connsiteY8" fmla="*/ 1819274 h 4038601"/>
              <a:gd name="connsiteX9" fmla="*/ 2124075 w 2390776"/>
              <a:gd name="connsiteY9" fmla="*/ 2209800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1947863 w 2390776"/>
              <a:gd name="connsiteY8" fmla="*/ 1890712 h 4038601"/>
              <a:gd name="connsiteX9" fmla="*/ 2124075 w 2390776"/>
              <a:gd name="connsiteY9" fmla="*/ 2209800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790700 w 2390776"/>
              <a:gd name="connsiteY12" fmla="*/ 2500312 h 4038601"/>
              <a:gd name="connsiteX13" fmla="*/ 1628775 w 2390776"/>
              <a:gd name="connsiteY13" fmla="*/ 2571750 h 4038601"/>
              <a:gd name="connsiteX14" fmla="*/ 1876425 w 2390776"/>
              <a:gd name="connsiteY14" fmla="*/ 3171825 h 4038601"/>
              <a:gd name="connsiteX15" fmla="*/ 2200275 w 2390776"/>
              <a:gd name="connsiteY15" fmla="*/ 3581400 h 4038601"/>
              <a:gd name="connsiteX16" fmla="*/ 2105025 w 2390776"/>
              <a:gd name="connsiteY16" fmla="*/ 3705225 h 4038601"/>
              <a:gd name="connsiteX17" fmla="*/ 2390776 w 2390776"/>
              <a:gd name="connsiteY17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728788 w 2390776"/>
              <a:gd name="connsiteY12" fmla="*/ 2476499 h 4038601"/>
              <a:gd name="connsiteX13" fmla="*/ 1628775 w 2390776"/>
              <a:gd name="connsiteY13" fmla="*/ 2571750 h 4038601"/>
              <a:gd name="connsiteX14" fmla="*/ 1876425 w 2390776"/>
              <a:gd name="connsiteY14" fmla="*/ 3171825 h 4038601"/>
              <a:gd name="connsiteX15" fmla="*/ 2200275 w 2390776"/>
              <a:gd name="connsiteY15" fmla="*/ 3581400 h 4038601"/>
              <a:gd name="connsiteX16" fmla="*/ 2105025 w 2390776"/>
              <a:gd name="connsiteY16" fmla="*/ 3705225 h 4038601"/>
              <a:gd name="connsiteX17" fmla="*/ 2390776 w 2390776"/>
              <a:gd name="connsiteY17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728788 w 2390776"/>
              <a:gd name="connsiteY12" fmla="*/ 2476499 h 4038601"/>
              <a:gd name="connsiteX13" fmla="*/ 1628775 w 2390776"/>
              <a:gd name="connsiteY13" fmla="*/ 2571750 h 4038601"/>
              <a:gd name="connsiteX14" fmla="*/ 1876425 w 2390776"/>
              <a:gd name="connsiteY14" fmla="*/ 3171825 h 4038601"/>
              <a:gd name="connsiteX15" fmla="*/ 2200275 w 2390776"/>
              <a:gd name="connsiteY15" fmla="*/ 3581400 h 4038601"/>
              <a:gd name="connsiteX16" fmla="*/ 2105025 w 2390776"/>
              <a:gd name="connsiteY16" fmla="*/ 3705225 h 4038601"/>
              <a:gd name="connsiteX17" fmla="*/ 2390776 w 2390776"/>
              <a:gd name="connsiteY17" fmla="*/ 4038601 h 40386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05025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140879 w 2414589"/>
              <a:gd name="connsiteY15" fmla="*/ 3469707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96829 w 2414589"/>
              <a:gd name="connsiteY14" fmla="*/ 3099425 h 4000501"/>
              <a:gd name="connsiteX15" fmla="*/ 1876425 w 2414589"/>
              <a:gd name="connsiteY15" fmla="*/ 3171825 h 4000501"/>
              <a:gd name="connsiteX16" fmla="*/ 2140879 w 2414589"/>
              <a:gd name="connsiteY16" fmla="*/ 3469707 h 4000501"/>
              <a:gd name="connsiteX17" fmla="*/ 2128838 w 2414589"/>
              <a:gd name="connsiteY17" fmla="*/ 3705225 h 4000501"/>
              <a:gd name="connsiteX18" fmla="*/ 2414589 w 2414589"/>
              <a:gd name="connsiteY18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921576 w 2414589"/>
              <a:gd name="connsiteY14" fmla="*/ 3065917 h 4000501"/>
              <a:gd name="connsiteX15" fmla="*/ 1876425 w 2414589"/>
              <a:gd name="connsiteY15" fmla="*/ 3171825 h 4000501"/>
              <a:gd name="connsiteX16" fmla="*/ 2140879 w 2414589"/>
              <a:gd name="connsiteY16" fmla="*/ 3469707 h 4000501"/>
              <a:gd name="connsiteX17" fmla="*/ 2128838 w 2414589"/>
              <a:gd name="connsiteY17" fmla="*/ 3705225 h 4000501"/>
              <a:gd name="connsiteX18" fmla="*/ 2414589 w 2414589"/>
              <a:gd name="connsiteY18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921576 w 2414589"/>
              <a:gd name="connsiteY14" fmla="*/ 3065917 h 4000501"/>
              <a:gd name="connsiteX15" fmla="*/ 1896224 w 2414589"/>
              <a:gd name="connsiteY15" fmla="*/ 3149486 h 4000501"/>
              <a:gd name="connsiteX16" fmla="*/ 2140879 w 2414589"/>
              <a:gd name="connsiteY16" fmla="*/ 3469707 h 4000501"/>
              <a:gd name="connsiteX17" fmla="*/ 2128838 w 2414589"/>
              <a:gd name="connsiteY17" fmla="*/ 3705225 h 4000501"/>
              <a:gd name="connsiteX18" fmla="*/ 2414589 w 2414589"/>
              <a:gd name="connsiteY18" fmla="*/ 4000501 h 4000501"/>
              <a:gd name="connsiteX0" fmla="*/ 0 w 2143126"/>
              <a:gd name="connsiteY0" fmla="*/ 0 h 3995738"/>
              <a:gd name="connsiteX1" fmla="*/ 171450 w 2143126"/>
              <a:gd name="connsiteY1" fmla="*/ 214313 h 3995738"/>
              <a:gd name="connsiteX2" fmla="*/ 585788 w 2143126"/>
              <a:gd name="connsiteY2" fmla="*/ 528638 h 3995738"/>
              <a:gd name="connsiteX3" fmla="*/ 738188 w 2143126"/>
              <a:gd name="connsiteY3" fmla="*/ 538163 h 3995738"/>
              <a:gd name="connsiteX4" fmla="*/ 1123950 w 2143126"/>
              <a:gd name="connsiteY4" fmla="*/ 823913 h 3995738"/>
              <a:gd name="connsiteX5" fmla="*/ 1443038 w 2143126"/>
              <a:gd name="connsiteY5" fmla="*/ 1185863 h 3995738"/>
              <a:gd name="connsiteX6" fmla="*/ 1724025 w 2143126"/>
              <a:gd name="connsiteY6" fmla="*/ 1752601 h 3995738"/>
              <a:gd name="connsiteX7" fmla="*/ 1676400 w 2143126"/>
              <a:gd name="connsiteY7" fmla="*/ 1885949 h 3995738"/>
              <a:gd name="connsiteX8" fmla="*/ 1781174 w 2143126"/>
              <a:gd name="connsiteY8" fmla="*/ 2185987 h 3995738"/>
              <a:gd name="connsiteX9" fmla="*/ 1781175 w 2143126"/>
              <a:gd name="connsiteY9" fmla="*/ 2328861 h 3995738"/>
              <a:gd name="connsiteX10" fmla="*/ 1619249 w 2143126"/>
              <a:gd name="connsiteY10" fmla="*/ 2462212 h 3995738"/>
              <a:gd name="connsiteX11" fmla="*/ 1457325 w 2143126"/>
              <a:gd name="connsiteY11" fmla="*/ 2471736 h 3995738"/>
              <a:gd name="connsiteX12" fmla="*/ 1357312 w 2143126"/>
              <a:gd name="connsiteY12" fmla="*/ 2566987 h 3995738"/>
              <a:gd name="connsiteX13" fmla="*/ 1650113 w 2143126"/>
              <a:gd name="connsiteY13" fmla="*/ 3061154 h 3995738"/>
              <a:gd name="connsiteX14" fmla="*/ 1624761 w 2143126"/>
              <a:gd name="connsiteY14" fmla="*/ 3144723 h 3995738"/>
              <a:gd name="connsiteX15" fmla="*/ 1869416 w 2143126"/>
              <a:gd name="connsiteY15" fmla="*/ 3464944 h 3995738"/>
              <a:gd name="connsiteX16" fmla="*/ 1857375 w 2143126"/>
              <a:gd name="connsiteY16" fmla="*/ 3700462 h 3995738"/>
              <a:gd name="connsiteX17" fmla="*/ 2143126 w 2143126"/>
              <a:gd name="connsiteY17" fmla="*/ 3995738 h 3995738"/>
              <a:gd name="connsiteX0" fmla="*/ 11726 w 2009596"/>
              <a:gd name="connsiteY0" fmla="*/ 0 h 4072432"/>
              <a:gd name="connsiteX1" fmla="*/ 37920 w 2009596"/>
              <a:gd name="connsiteY1" fmla="*/ 291007 h 4072432"/>
              <a:gd name="connsiteX2" fmla="*/ 452258 w 2009596"/>
              <a:gd name="connsiteY2" fmla="*/ 605332 h 4072432"/>
              <a:gd name="connsiteX3" fmla="*/ 604658 w 2009596"/>
              <a:gd name="connsiteY3" fmla="*/ 614857 h 4072432"/>
              <a:gd name="connsiteX4" fmla="*/ 990420 w 2009596"/>
              <a:gd name="connsiteY4" fmla="*/ 900607 h 4072432"/>
              <a:gd name="connsiteX5" fmla="*/ 1309508 w 2009596"/>
              <a:gd name="connsiteY5" fmla="*/ 1262557 h 4072432"/>
              <a:gd name="connsiteX6" fmla="*/ 1590495 w 2009596"/>
              <a:gd name="connsiteY6" fmla="*/ 1829295 h 4072432"/>
              <a:gd name="connsiteX7" fmla="*/ 1542870 w 2009596"/>
              <a:gd name="connsiteY7" fmla="*/ 1962643 h 4072432"/>
              <a:gd name="connsiteX8" fmla="*/ 1647644 w 2009596"/>
              <a:gd name="connsiteY8" fmla="*/ 2262681 h 4072432"/>
              <a:gd name="connsiteX9" fmla="*/ 1647645 w 2009596"/>
              <a:gd name="connsiteY9" fmla="*/ 2405555 h 4072432"/>
              <a:gd name="connsiteX10" fmla="*/ 1485719 w 2009596"/>
              <a:gd name="connsiteY10" fmla="*/ 2538906 h 4072432"/>
              <a:gd name="connsiteX11" fmla="*/ 1323795 w 2009596"/>
              <a:gd name="connsiteY11" fmla="*/ 2548430 h 4072432"/>
              <a:gd name="connsiteX12" fmla="*/ 1223782 w 2009596"/>
              <a:gd name="connsiteY12" fmla="*/ 2643681 h 4072432"/>
              <a:gd name="connsiteX13" fmla="*/ 1516583 w 2009596"/>
              <a:gd name="connsiteY13" fmla="*/ 3137848 h 4072432"/>
              <a:gd name="connsiteX14" fmla="*/ 1491231 w 2009596"/>
              <a:gd name="connsiteY14" fmla="*/ 3221417 h 4072432"/>
              <a:gd name="connsiteX15" fmla="*/ 1735886 w 2009596"/>
              <a:gd name="connsiteY15" fmla="*/ 3541638 h 4072432"/>
              <a:gd name="connsiteX16" fmla="*/ 1723845 w 2009596"/>
              <a:gd name="connsiteY16" fmla="*/ 3777156 h 4072432"/>
              <a:gd name="connsiteX17" fmla="*/ 2009596 w 2009596"/>
              <a:gd name="connsiteY17" fmla="*/ 4072432 h 4072432"/>
              <a:gd name="connsiteX0" fmla="*/ 0 w 1997870"/>
              <a:gd name="connsiteY0" fmla="*/ 0 h 4072432"/>
              <a:gd name="connsiteX1" fmla="*/ 215578 w 1997870"/>
              <a:gd name="connsiteY1" fmla="*/ 239127 h 4072432"/>
              <a:gd name="connsiteX2" fmla="*/ 440532 w 1997870"/>
              <a:gd name="connsiteY2" fmla="*/ 605332 h 4072432"/>
              <a:gd name="connsiteX3" fmla="*/ 592932 w 1997870"/>
              <a:gd name="connsiteY3" fmla="*/ 614857 h 4072432"/>
              <a:gd name="connsiteX4" fmla="*/ 978694 w 1997870"/>
              <a:gd name="connsiteY4" fmla="*/ 900607 h 4072432"/>
              <a:gd name="connsiteX5" fmla="*/ 1297782 w 1997870"/>
              <a:gd name="connsiteY5" fmla="*/ 1262557 h 4072432"/>
              <a:gd name="connsiteX6" fmla="*/ 1578769 w 1997870"/>
              <a:gd name="connsiteY6" fmla="*/ 1829295 h 4072432"/>
              <a:gd name="connsiteX7" fmla="*/ 1531144 w 1997870"/>
              <a:gd name="connsiteY7" fmla="*/ 1962643 h 4072432"/>
              <a:gd name="connsiteX8" fmla="*/ 1635918 w 1997870"/>
              <a:gd name="connsiteY8" fmla="*/ 2262681 h 4072432"/>
              <a:gd name="connsiteX9" fmla="*/ 1635919 w 1997870"/>
              <a:gd name="connsiteY9" fmla="*/ 2405555 h 4072432"/>
              <a:gd name="connsiteX10" fmla="*/ 1473993 w 1997870"/>
              <a:gd name="connsiteY10" fmla="*/ 2538906 h 4072432"/>
              <a:gd name="connsiteX11" fmla="*/ 1312069 w 1997870"/>
              <a:gd name="connsiteY11" fmla="*/ 2548430 h 4072432"/>
              <a:gd name="connsiteX12" fmla="*/ 1212056 w 1997870"/>
              <a:gd name="connsiteY12" fmla="*/ 2643681 h 4072432"/>
              <a:gd name="connsiteX13" fmla="*/ 1504857 w 1997870"/>
              <a:gd name="connsiteY13" fmla="*/ 3137848 h 4072432"/>
              <a:gd name="connsiteX14" fmla="*/ 1479505 w 1997870"/>
              <a:gd name="connsiteY14" fmla="*/ 3221417 h 4072432"/>
              <a:gd name="connsiteX15" fmla="*/ 1724160 w 1997870"/>
              <a:gd name="connsiteY15" fmla="*/ 3541638 h 4072432"/>
              <a:gd name="connsiteX16" fmla="*/ 1712119 w 1997870"/>
              <a:gd name="connsiteY16" fmla="*/ 3777156 h 4072432"/>
              <a:gd name="connsiteX17" fmla="*/ 1997870 w 1997870"/>
              <a:gd name="connsiteY17" fmla="*/ 4072432 h 4072432"/>
              <a:gd name="connsiteX0" fmla="*/ 0 w 1997870"/>
              <a:gd name="connsiteY0" fmla="*/ 0 h 4072432"/>
              <a:gd name="connsiteX1" fmla="*/ 215578 w 1997870"/>
              <a:gd name="connsiteY1" fmla="*/ 239127 h 4072432"/>
              <a:gd name="connsiteX2" fmla="*/ 447887 w 1997870"/>
              <a:gd name="connsiteY2" fmla="*/ 560219 h 4072432"/>
              <a:gd name="connsiteX3" fmla="*/ 592932 w 1997870"/>
              <a:gd name="connsiteY3" fmla="*/ 614857 h 4072432"/>
              <a:gd name="connsiteX4" fmla="*/ 978694 w 1997870"/>
              <a:gd name="connsiteY4" fmla="*/ 900607 h 4072432"/>
              <a:gd name="connsiteX5" fmla="*/ 1297782 w 1997870"/>
              <a:gd name="connsiteY5" fmla="*/ 1262557 h 4072432"/>
              <a:gd name="connsiteX6" fmla="*/ 1578769 w 1997870"/>
              <a:gd name="connsiteY6" fmla="*/ 1829295 h 4072432"/>
              <a:gd name="connsiteX7" fmla="*/ 1531144 w 1997870"/>
              <a:gd name="connsiteY7" fmla="*/ 1962643 h 4072432"/>
              <a:gd name="connsiteX8" fmla="*/ 1635918 w 1997870"/>
              <a:gd name="connsiteY8" fmla="*/ 2262681 h 4072432"/>
              <a:gd name="connsiteX9" fmla="*/ 1635919 w 1997870"/>
              <a:gd name="connsiteY9" fmla="*/ 2405555 h 4072432"/>
              <a:gd name="connsiteX10" fmla="*/ 1473993 w 1997870"/>
              <a:gd name="connsiteY10" fmla="*/ 2538906 h 4072432"/>
              <a:gd name="connsiteX11" fmla="*/ 1312069 w 1997870"/>
              <a:gd name="connsiteY11" fmla="*/ 2548430 h 4072432"/>
              <a:gd name="connsiteX12" fmla="*/ 1212056 w 1997870"/>
              <a:gd name="connsiteY12" fmla="*/ 2643681 h 4072432"/>
              <a:gd name="connsiteX13" fmla="*/ 1504857 w 1997870"/>
              <a:gd name="connsiteY13" fmla="*/ 3137848 h 4072432"/>
              <a:gd name="connsiteX14" fmla="*/ 1479505 w 1997870"/>
              <a:gd name="connsiteY14" fmla="*/ 3221417 h 4072432"/>
              <a:gd name="connsiteX15" fmla="*/ 1724160 w 1997870"/>
              <a:gd name="connsiteY15" fmla="*/ 3541638 h 4072432"/>
              <a:gd name="connsiteX16" fmla="*/ 1712119 w 1997870"/>
              <a:gd name="connsiteY16" fmla="*/ 3777156 h 4072432"/>
              <a:gd name="connsiteX17" fmla="*/ 1997870 w 1997870"/>
              <a:gd name="connsiteY17" fmla="*/ 4072432 h 4072432"/>
              <a:gd name="connsiteX0" fmla="*/ 0 w 1841583"/>
              <a:gd name="connsiteY0" fmla="*/ 0 h 3885212"/>
              <a:gd name="connsiteX1" fmla="*/ 215578 w 1841583"/>
              <a:gd name="connsiteY1" fmla="*/ 239127 h 3885212"/>
              <a:gd name="connsiteX2" fmla="*/ 447887 w 1841583"/>
              <a:gd name="connsiteY2" fmla="*/ 560219 h 3885212"/>
              <a:gd name="connsiteX3" fmla="*/ 592932 w 1841583"/>
              <a:gd name="connsiteY3" fmla="*/ 614857 h 3885212"/>
              <a:gd name="connsiteX4" fmla="*/ 978694 w 1841583"/>
              <a:gd name="connsiteY4" fmla="*/ 900607 h 3885212"/>
              <a:gd name="connsiteX5" fmla="*/ 1297782 w 1841583"/>
              <a:gd name="connsiteY5" fmla="*/ 1262557 h 3885212"/>
              <a:gd name="connsiteX6" fmla="*/ 1578769 w 1841583"/>
              <a:gd name="connsiteY6" fmla="*/ 1829295 h 3885212"/>
              <a:gd name="connsiteX7" fmla="*/ 1531144 w 1841583"/>
              <a:gd name="connsiteY7" fmla="*/ 1962643 h 3885212"/>
              <a:gd name="connsiteX8" fmla="*/ 1635918 w 1841583"/>
              <a:gd name="connsiteY8" fmla="*/ 2262681 h 3885212"/>
              <a:gd name="connsiteX9" fmla="*/ 1635919 w 1841583"/>
              <a:gd name="connsiteY9" fmla="*/ 2405555 h 3885212"/>
              <a:gd name="connsiteX10" fmla="*/ 1473993 w 1841583"/>
              <a:gd name="connsiteY10" fmla="*/ 2538906 h 3885212"/>
              <a:gd name="connsiteX11" fmla="*/ 1312069 w 1841583"/>
              <a:gd name="connsiteY11" fmla="*/ 2548430 h 3885212"/>
              <a:gd name="connsiteX12" fmla="*/ 1212056 w 1841583"/>
              <a:gd name="connsiteY12" fmla="*/ 2643681 h 3885212"/>
              <a:gd name="connsiteX13" fmla="*/ 1504857 w 1841583"/>
              <a:gd name="connsiteY13" fmla="*/ 3137848 h 3885212"/>
              <a:gd name="connsiteX14" fmla="*/ 1479505 w 1841583"/>
              <a:gd name="connsiteY14" fmla="*/ 3221417 h 3885212"/>
              <a:gd name="connsiteX15" fmla="*/ 1724160 w 1841583"/>
              <a:gd name="connsiteY15" fmla="*/ 3541638 h 3885212"/>
              <a:gd name="connsiteX16" fmla="*/ 1712119 w 1841583"/>
              <a:gd name="connsiteY16" fmla="*/ 3777156 h 3885212"/>
              <a:gd name="connsiteX17" fmla="*/ 1841583 w 1841583"/>
              <a:gd name="connsiteY17" fmla="*/ 3885212 h 3885212"/>
              <a:gd name="connsiteX0" fmla="*/ 0 w 1904098"/>
              <a:gd name="connsiteY0" fmla="*/ 0 h 3864911"/>
              <a:gd name="connsiteX1" fmla="*/ 215578 w 1904098"/>
              <a:gd name="connsiteY1" fmla="*/ 239127 h 3864911"/>
              <a:gd name="connsiteX2" fmla="*/ 447887 w 1904098"/>
              <a:gd name="connsiteY2" fmla="*/ 560219 h 3864911"/>
              <a:gd name="connsiteX3" fmla="*/ 592932 w 1904098"/>
              <a:gd name="connsiteY3" fmla="*/ 614857 h 3864911"/>
              <a:gd name="connsiteX4" fmla="*/ 978694 w 1904098"/>
              <a:gd name="connsiteY4" fmla="*/ 900607 h 3864911"/>
              <a:gd name="connsiteX5" fmla="*/ 1297782 w 1904098"/>
              <a:gd name="connsiteY5" fmla="*/ 1262557 h 3864911"/>
              <a:gd name="connsiteX6" fmla="*/ 1578769 w 1904098"/>
              <a:gd name="connsiteY6" fmla="*/ 1829295 h 3864911"/>
              <a:gd name="connsiteX7" fmla="*/ 1531144 w 1904098"/>
              <a:gd name="connsiteY7" fmla="*/ 1962643 h 3864911"/>
              <a:gd name="connsiteX8" fmla="*/ 1635918 w 1904098"/>
              <a:gd name="connsiteY8" fmla="*/ 2262681 h 3864911"/>
              <a:gd name="connsiteX9" fmla="*/ 1635919 w 1904098"/>
              <a:gd name="connsiteY9" fmla="*/ 2405555 h 3864911"/>
              <a:gd name="connsiteX10" fmla="*/ 1473993 w 1904098"/>
              <a:gd name="connsiteY10" fmla="*/ 2538906 h 3864911"/>
              <a:gd name="connsiteX11" fmla="*/ 1312069 w 1904098"/>
              <a:gd name="connsiteY11" fmla="*/ 2548430 h 3864911"/>
              <a:gd name="connsiteX12" fmla="*/ 1212056 w 1904098"/>
              <a:gd name="connsiteY12" fmla="*/ 2643681 h 3864911"/>
              <a:gd name="connsiteX13" fmla="*/ 1504857 w 1904098"/>
              <a:gd name="connsiteY13" fmla="*/ 3137848 h 3864911"/>
              <a:gd name="connsiteX14" fmla="*/ 1479505 w 1904098"/>
              <a:gd name="connsiteY14" fmla="*/ 3221417 h 3864911"/>
              <a:gd name="connsiteX15" fmla="*/ 1724160 w 1904098"/>
              <a:gd name="connsiteY15" fmla="*/ 3541638 h 3864911"/>
              <a:gd name="connsiteX16" fmla="*/ 1712119 w 1904098"/>
              <a:gd name="connsiteY16" fmla="*/ 3777156 h 3864911"/>
              <a:gd name="connsiteX17" fmla="*/ 1904098 w 1904098"/>
              <a:gd name="connsiteY17" fmla="*/ 3864911 h 3864911"/>
              <a:gd name="connsiteX0" fmla="*/ 0 w 1724160"/>
              <a:gd name="connsiteY0" fmla="*/ 0 h 3777156"/>
              <a:gd name="connsiteX1" fmla="*/ 215578 w 1724160"/>
              <a:gd name="connsiteY1" fmla="*/ 239127 h 3777156"/>
              <a:gd name="connsiteX2" fmla="*/ 447887 w 1724160"/>
              <a:gd name="connsiteY2" fmla="*/ 560219 h 3777156"/>
              <a:gd name="connsiteX3" fmla="*/ 592932 w 1724160"/>
              <a:gd name="connsiteY3" fmla="*/ 614857 h 3777156"/>
              <a:gd name="connsiteX4" fmla="*/ 978694 w 1724160"/>
              <a:gd name="connsiteY4" fmla="*/ 900607 h 3777156"/>
              <a:gd name="connsiteX5" fmla="*/ 1297782 w 1724160"/>
              <a:gd name="connsiteY5" fmla="*/ 1262557 h 3777156"/>
              <a:gd name="connsiteX6" fmla="*/ 1578769 w 1724160"/>
              <a:gd name="connsiteY6" fmla="*/ 1829295 h 3777156"/>
              <a:gd name="connsiteX7" fmla="*/ 1531144 w 1724160"/>
              <a:gd name="connsiteY7" fmla="*/ 1962643 h 3777156"/>
              <a:gd name="connsiteX8" fmla="*/ 1635918 w 1724160"/>
              <a:gd name="connsiteY8" fmla="*/ 2262681 h 3777156"/>
              <a:gd name="connsiteX9" fmla="*/ 1635919 w 1724160"/>
              <a:gd name="connsiteY9" fmla="*/ 2405555 h 3777156"/>
              <a:gd name="connsiteX10" fmla="*/ 1473993 w 1724160"/>
              <a:gd name="connsiteY10" fmla="*/ 2538906 h 3777156"/>
              <a:gd name="connsiteX11" fmla="*/ 1312069 w 1724160"/>
              <a:gd name="connsiteY11" fmla="*/ 2548430 h 3777156"/>
              <a:gd name="connsiteX12" fmla="*/ 1212056 w 1724160"/>
              <a:gd name="connsiteY12" fmla="*/ 2643681 h 3777156"/>
              <a:gd name="connsiteX13" fmla="*/ 1504857 w 1724160"/>
              <a:gd name="connsiteY13" fmla="*/ 3137848 h 3777156"/>
              <a:gd name="connsiteX14" fmla="*/ 1479505 w 1724160"/>
              <a:gd name="connsiteY14" fmla="*/ 3221417 h 3777156"/>
              <a:gd name="connsiteX15" fmla="*/ 1724160 w 1724160"/>
              <a:gd name="connsiteY15" fmla="*/ 3541638 h 3777156"/>
              <a:gd name="connsiteX16" fmla="*/ 1712119 w 1724160"/>
              <a:gd name="connsiteY16" fmla="*/ 3777156 h 3777156"/>
              <a:gd name="connsiteX0" fmla="*/ 0 w 1724160"/>
              <a:gd name="connsiteY0" fmla="*/ 0 h 3541638"/>
              <a:gd name="connsiteX1" fmla="*/ 215578 w 1724160"/>
              <a:gd name="connsiteY1" fmla="*/ 239127 h 3541638"/>
              <a:gd name="connsiteX2" fmla="*/ 447887 w 1724160"/>
              <a:gd name="connsiteY2" fmla="*/ 560219 h 3541638"/>
              <a:gd name="connsiteX3" fmla="*/ 592932 w 1724160"/>
              <a:gd name="connsiteY3" fmla="*/ 614857 h 3541638"/>
              <a:gd name="connsiteX4" fmla="*/ 978694 w 1724160"/>
              <a:gd name="connsiteY4" fmla="*/ 900607 h 3541638"/>
              <a:gd name="connsiteX5" fmla="*/ 1297782 w 1724160"/>
              <a:gd name="connsiteY5" fmla="*/ 1262557 h 3541638"/>
              <a:gd name="connsiteX6" fmla="*/ 1578769 w 1724160"/>
              <a:gd name="connsiteY6" fmla="*/ 1829295 h 3541638"/>
              <a:gd name="connsiteX7" fmla="*/ 1531144 w 1724160"/>
              <a:gd name="connsiteY7" fmla="*/ 1962643 h 3541638"/>
              <a:gd name="connsiteX8" fmla="*/ 1635918 w 1724160"/>
              <a:gd name="connsiteY8" fmla="*/ 2262681 h 3541638"/>
              <a:gd name="connsiteX9" fmla="*/ 1635919 w 1724160"/>
              <a:gd name="connsiteY9" fmla="*/ 2405555 h 3541638"/>
              <a:gd name="connsiteX10" fmla="*/ 1473993 w 1724160"/>
              <a:gd name="connsiteY10" fmla="*/ 2538906 h 3541638"/>
              <a:gd name="connsiteX11" fmla="*/ 1312069 w 1724160"/>
              <a:gd name="connsiteY11" fmla="*/ 2548430 h 3541638"/>
              <a:gd name="connsiteX12" fmla="*/ 1212056 w 1724160"/>
              <a:gd name="connsiteY12" fmla="*/ 2643681 h 3541638"/>
              <a:gd name="connsiteX13" fmla="*/ 1504857 w 1724160"/>
              <a:gd name="connsiteY13" fmla="*/ 3137848 h 3541638"/>
              <a:gd name="connsiteX14" fmla="*/ 1479505 w 1724160"/>
              <a:gd name="connsiteY14" fmla="*/ 3221417 h 3541638"/>
              <a:gd name="connsiteX15" fmla="*/ 1724160 w 1724160"/>
              <a:gd name="connsiteY15" fmla="*/ 3541638 h 3541638"/>
              <a:gd name="connsiteX0" fmla="*/ 0 w 1635919"/>
              <a:gd name="connsiteY0" fmla="*/ 0 h 3221416"/>
              <a:gd name="connsiteX1" fmla="*/ 215578 w 1635919"/>
              <a:gd name="connsiteY1" fmla="*/ 239127 h 3221416"/>
              <a:gd name="connsiteX2" fmla="*/ 447887 w 1635919"/>
              <a:gd name="connsiteY2" fmla="*/ 560219 h 3221416"/>
              <a:gd name="connsiteX3" fmla="*/ 592932 w 1635919"/>
              <a:gd name="connsiteY3" fmla="*/ 614857 h 3221416"/>
              <a:gd name="connsiteX4" fmla="*/ 978694 w 1635919"/>
              <a:gd name="connsiteY4" fmla="*/ 900607 h 3221416"/>
              <a:gd name="connsiteX5" fmla="*/ 1297782 w 1635919"/>
              <a:gd name="connsiteY5" fmla="*/ 1262557 h 3221416"/>
              <a:gd name="connsiteX6" fmla="*/ 1578769 w 1635919"/>
              <a:gd name="connsiteY6" fmla="*/ 1829295 h 3221416"/>
              <a:gd name="connsiteX7" fmla="*/ 1531144 w 1635919"/>
              <a:gd name="connsiteY7" fmla="*/ 1962643 h 3221416"/>
              <a:gd name="connsiteX8" fmla="*/ 1635918 w 1635919"/>
              <a:gd name="connsiteY8" fmla="*/ 2262681 h 3221416"/>
              <a:gd name="connsiteX9" fmla="*/ 1635919 w 1635919"/>
              <a:gd name="connsiteY9" fmla="*/ 2405555 h 3221416"/>
              <a:gd name="connsiteX10" fmla="*/ 1473993 w 1635919"/>
              <a:gd name="connsiteY10" fmla="*/ 2538906 h 3221416"/>
              <a:gd name="connsiteX11" fmla="*/ 1312069 w 1635919"/>
              <a:gd name="connsiteY11" fmla="*/ 2548430 h 3221416"/>
              <a:gd name="connsiteX12" fmla="*/ 1212056 w 1635919"/>
              <a:gd name="connsiteY12" fmla="*/ 2643681 h 3221416"/>
              <a:gd name="connsiteX13" fmla="*/ 1504857 w 1635919"/>
              <a:gd name="connsiteY13" fmla="*/ 3137848 h 3221416"/>
              <a:gd name="connsiteX14" fmla="*/ 1479505 w 1635919"/>
              <a:gd name="connsiteY14" fmla="*/ 3221417 h 3221416"/>
              <a:gd name="connsiteX0" fmla="*/ 0 w 1635919"/>
              <a:gd name="connsiteY0" fmla="*/ 0 h 3137848"/>
              <a:gd name="connsiteX1" fmla="*/ 215578 w 1635919"/>
              <a:gd name="connsiteY1" fmla="*/ 239127 h 3137848"/>
              <a:gd name="connsiteX2" fmla="*/ 447887 w 1635919"/>
              <a:gd name="connsiteY2" fmla="*/ 560219 h 3137848"/>
              <a:gd name="connsiteX3" fmla="*/ 592932 w 1635919"/>
              <a:gd name="connsiteY3" fmla="*/ 614857 h 3137848"/>
              <a:gd name="connsiteX4" fmla="*/ 978694 w 1635919"/>
              <a:gd name="connsiteY4" fmla="*/ 900607 h 3137848"/>
              <a:gd name="connsiteX5" fmla="*/ 1297782 w 1635919"/>
              <a:gd name="connsiteY5" fmla="*/ 1262557 h 3137848"/>
              <a:gd name="connsiteX6" fmla="*/ 1578769 w 1635919"/>
              <a:gd name="connsiteY6" fmla="*/ 1829295 h 3137848"/>
              <a:gd name="connsiteX7" fmla="*/ 1531144 w 1635919"/>
              <a:gd name="connsiteY7" fmla="*/ 1962643 h 3137848"/>
              <a:gd name="connsiteX8" fmla="*/ 1635918 w 1635919"/>
              <a:gd name="connsiteY8" fmla="*/ 2262681 h 3137848"/>
              <a:gd name="connsiteX9" fmla="*/ 1635919 w 1635919"/>
              <a:gd name="connsiteY9" fmla="*/ 2405555 h 3137848"/>
              <a:gd name="connsiteX10" fmla="*/ 1473993 w 1635919"/>
              <a:gd name="connsiteY10" fmla="*/ 2538906 h 3137848"/>
              <a:gd name="connsiteX11" fmla="*/ 1312069 w 1635919"/>
              <a:gd name="connsiteY11" fmla="*/ 2548430 h 3137848"/>
              <a:gd name="connsiteX12" fmla="*/ 1212056 w 1635919"/>
              <a:gd name="connsiteY12" fmla="*/ 2643681 h 3137848"/>
              <a:gd name="connsiteX13" fmla="*/ 1504857 w 1635919"/>
              <a:gd name="connsiteY13" fmla="*/ 3137848 h 3137848"/>
              <a:gd name="connsiteX0" fmla="*/ 0 w 1635919"/>
              <a:gd name="connsiteY0" fmla="*/ 0 h 2643682"/>
              <a:gd name="connsiteX1" fmla="*/ 215578 w 1635919"/>
              <a:gd name="connsiteY1" fmla="*/ 239127 h 2643682"/>
              <a:gd name="connsiteX2" fmla="*/ 447887 w 1635919"/>
              <a:gd name="connsiteY2" fmla="*/ 560219 h 2643682"/>
              <a:gd name="connsiteX3" fmla="*/ 592932 w 1635919"/>
              <a:gd name="connsiteY3" fmla="*/ 614857 h 2643682"/>
              <a:gd name="connsiteX4" fmla="*/ 978694 w 1635919"/>
              <a:gd name="connsiteY4" fmla="*/ 900607 h 2643682"/>
              <a:gd name="connsiteX5" fmla="*/ 1297782 w 1635919"/>
              <a:gd name="connsiteY5" fmla="*/ 1262557 h 2643682"/>
              <a:gd name="connsiteX6" fmla="*/ 1578769 w 1635919"/>
              <a:gd name="connsiteY6" fmla="*/ 1829295 h 2643682"/>
              <a:gd name="connsiteX7" fmla="*/ 1531144 w 1635919"/>
              <a:gd name="connsiteY7" fmla="*/ 1962643 h 2643682"/>
              <a:gd name="connsiteX8" fmla="*/ 1635918 w 1635919"/>
              <a:gd name="connsiteY8" fmla="*/ 2262681 h 2643682"/>
              <a:gd name="connsiteX9" fmla="*/ 1635919 w 1635919"/>
              <a:gd name="connsiteY9" fmla="*/ 2405555 h 2643682"/>
              <a:gd name="connsiteX10" fmla="*/ 1473993 w 1635919"/>
              <a:gd name="connsiteY10" fmla="*/ 2538906 h 2643682"/>
              <a:gd name="connsiteX11" fmla="*/ 1312069 w 1635919"/>
              <a:gd name="connsiteY11" fmla="*/ 2548430 h 2643682"/>
              <a:gd name="connsiteX12" fmla="*/ 1212056 w 1635919"/>
              <a:gd name="connsiteY12" fmla="*/ 2643681 h 2643682"/>
              <a:gd name="connsiteX0" fmla="*/ 0 w 1635919"/>
              <a:gd name="connsiteY0" fmla="*/ 0 h 2548430"/>
              <a:gd name="connsiteX1" fmla="*/ 215578 w 1635919"/>
              <a:gd name="connsiteY1" fmla="*/ 239127 h 2548430"/>
              <a:gd name="connsiteX2" fmla="*/ 447887 w 1635919"/>
              <a:gd name="connsiteY2" fmla="*/ 560219 h 2548430"/>
              <a:gd name="connsiteX3" fmla="*/ 592932 w 1635919"/>
              <a:gd name="connsiteY3" fmla="*/ 614857 h 2548430"/>
              <a:gd name="connsiteX4" fmla="*/ 978694 w 1635919"/>
              <a:gd name="connsiteY4" fmla="*/ 900607 h 2548430"/>
              <a:gd name="connsiteX5" fmla="*/ 1297782 w 1635919"/>
              <a:gd name="connsiteY5" fmla="*/ 1262557 h 2548430"/>
              <a:gd name="connsiteX6" fmla="*/ 1578769 w 1635919"/>
              <a:gd name="connsiteY6" fmla="*/ 1829295 h 2548430"/>
              <a:gd name="connsiteX7" fmla="*/ 1531144 w 1635919"/>
              <a:gd name="connsiteY7" fmla="*/ 1962643 h 2548430"/>
              <a:gd name="connsiteX8" fmla="*/ 1635918 w 1635919"/>
              <a:gd name="connsiteY8" fmla="*/ 2262681 h 2548430"/>
              <a:gd name="connsiteX9" fmla="*/ 1635919 w 1635919"/>
              <a:gd name="connsiteY9" fmla="*/ 2405555 h 2548430"/>
              <a:gd name="connsiteX10" fmla="*/ 1473993 w 1635919"/>
              <a:gd name="connsiteY10" fmla="*/ 2538906 h 2548430"/>
              <a:gd name="connsiteX11" fmla="*/ 1312069 w 1635919"/>
              <a:gd name="connsiteY11" fmla="*/ 2548430 h 2548430"/>
              <a:gd name="connsiteX0" fmla="*/ 0 w 1635919"/>
              <a:gd name="connsiteY0" fmla="*/ 0 h 2538906"/>
              <a:gd name="connsiteX1" fmla="*/ 215578 w 1635919"/>
              <a:gd name="connsiteY1" fmla="*/ 239127 h 2538906"/>
              <a:gd name="connsiteX2" fmla="*/ 447887 w 1635919"/>
              <a:gd name="connsiteY2" fmla="*/ 560219 h 2538906"/>
              <a:gd name="connsiteX3" fmla="*/ 592932 w 1635919"/>
              <a:gd name="connsiteY3" fmla="*/ 614857 h 2538906"/>
              <a:gd name="connsiteX4" fmla="*/ 978694 w 1635919"/>
              <a:gd name="connsiteY4" fmla="*/ 900607 h 2538906"/>
              <a:gd name="connsiteX5" fmla="*/ 1297782 w 1635919"/>
              <a:gd name="connsiteY5" fmla="*/ 1262557 h 2538906"/>
              <a:gd name="connsiteX6" fmla="*/ 1578769 w 1635919"/>
              <a:gd name="connsiteY6" fmla="*/ 1829295 h 2538906"/>
              <a:gd name="connsiteX7" fmla="*/ 1531144 w 1635919"/>
              <a:gd name="connsiteY7" fmla="*/ 1962643 h 2538906"/>
              <a:gd name="connsiteX8" fmla="*/ 1635918 w 1635919"/>
              <a:gd name="connsiteY8" fmla="*/ 2262681 h 2538906"/>
              <a:gd name="connsiteX9" fmla="*/ 1635919 w 1635919"/>
              <a:gd name="connsiteY9" fmla="*/ 2405555 h 2538906"/>
              <a:gd name="connsiteX10" fmla="*/ 1473993 w 1635919"/>
              <a:gd name="connsiteY10" fmla="*/ 2538906 h 2538906"/>
              <a:gd name="connsiteX0" fmla="*/ 0 w 1635919"/>
              <a:gd name="connsiteY0" fmla="*/ 0 h 2405554"/>
              <a:gd name="connsiteX1" fmla="*/ 215578 w 1635919"/>
              <a:gd name="connsiteY1" fmla="*/ 239127 h 2405554"/>
              <a:gd name="connsiteX2" fmla="*/ 447887 w 1635919"/>
              <a:gd name="connsiteY2" fmla="*/ 560219 h 2405554"/>
              <a:gd name="connsiteX3" fmla="*/ 592932 w 1635919"/>
              <a:gd name="connsiteY3" fmla="*/ 614857 h 2405554"/>
              <a:gd name="connsiteX4" fmla="*/ 978694 w 1635919"/>
              <a:gd name="connsiteY4" fmla="*/ 900607 h 2405554"/>
              <a:gd name="connsiteX5" fmla="*/ 1297782 w 1635919"/>
              <a:gd name="connsiteY5" fmla="*/ 1262557 h 2405554"/>
              <a:gd name="connsiteX6" fmla="*/ 1578769 w 1635919"/>
              <a:gd name="connsiteY6" fmla="*/ 1829295 h 2405554"/>
              <a:gd name="connsiteX7" fmla="*/ 1531144 w 1635919"/>
              <a:gd name="connsiteY7" fmla="*/ 1962643 h 2405554"/>
              <a:gd name="connsiteX8" fmla="*/ 1635918 w 1635919"/>
              <a:gd name="connsiteY8" fmla="*/ 2262681 h 2405554"/>
              <a:gd name="connsiteX9" fmla="*/ 1635919 w 1635919"/>
              <a:gd name="connsiteY9" fmla="*/ 2405555 h 2405554"/>
              <a:gd name="connsiteX0" fmla="*/ 0 w 1635918"/>
              <a:gd name="connsiteY0" fmla="*/ 0 h 2262682"/>
              <a:gd name="connsiteX1" fmla="*/ 215578 w 1635918"/>
              <a:gd name="connsiteY1" fmla="*/ 239127 h 2262682"/>
              <a:gd name="connsiteX2" fmla="*/ 447887 w 1635918"/>
              <a:gd name="connsiteY2" fmla="*/ 560219 h 2262682"/>
              <a:gd name="connsiteX3" fmla="*/ 592932 w 1635918"/>
              <a:gd name="connsiteY3" fmla="*/ 614857 h 2262682"/>
              <a:gd name="connsiteX4" fmla="*/ 978694 w 1635918"/>
              <a:gd name="connsiteY4" fmla="*/ 900607 h 2262682"/>
              <a:gd name="connsiteX5" fmla="*/ 1297782 w 1635918"/>
              <a:gd name="connsiteY5" fmla="*/ 1262557 h 2262682"/>
              <a:gd name="connsiteX6" fmla="*/ 1578769 w 1635918"/>
              <a:gd name="connsiteY6" fmla="*/ 1829295 h 2262682"/>
              <a:gd name="connsiteX7" fmla="*/ 1531144 w 1635918"/>
              <a:gd name="connsiteY7" fmla="*/ 1962643 h 2262682"/>
              <a:gd name="connsiteX8" fmla="*/ 1635918 w 1635918"/>
              <a:gd name="connsiteY8" fmla="*/ 2262681 h 2262682"/>
              <a:gd name="connsiteX0" fmla="*/ 0 w 1646957"/>
              <a:gd name="connsiteY0" fmla="*/ 0 h 2283151"/>
              <a:gd name="connsiteX1" fmla="*/ 215578 w 1646957"/>
              <a:gd name="connsiteY1" fmla="*/ 239127 h 2283151"/>
              <a:gd name="connsiteX2" fmla="*/ 447887 w 1646957"/>
              <a:gd name="connsiteY2" fmla="*/ 560219 h 2283151"/>
              <a:gd name="connsiteX3" fmla="*/ 592932 w 1646957"/>
              <a:gd name="connsiteY3" fmla="*/ 614857 h 2283151"/>
              <a:gd name="connsiteX4" fmla="*/ 978694 w 1646957"/>
              <a:gd name="connsiteY4" fmla="*/ 900607 h 2283151"/>
              <a:gd name="connsiteX5" fmla="*/ 1297782 w 1646957"/>
              <a:gd name="connsiteY5" fmla="*/ 1262557 h 2283151"/>
              <a:gd name="connsiteX6" fmla="*/ 1578769 w 1646957"/>
              <a:gd name="connsiteY6" fmla="*/ 1829295 h 2283151"/>
              <a:gd name="connsiteX7" fmla="*/ 1531144 w 1646957"/>
              <a:gd name="connsiteY7" fmla="*/ 1962643 h 2283151"/>
              <a:gd name="connsiteX8" fmla="*/ 1646957 w 1646957"/>
              <a:gd name="connsiteY8" fmla="*/ 2283150 h 2283151"/>
              <a:gd name="connsiteX0" fmla="*/ 0 w 1646957"/>
              <a:gd name="connsiteY0" fmla="*/ 0 h 2283150"/>
              <a:gd name="connsiteX1" fmla="*/ 215578 w 1646957"/>
              <a:gd name="connsiteY1" fmla="*/ 239127 h 2283150"/>
              <a:gd name="connsiteX2" fmla="*/ 447887 w 1646957"/>
              <a:gd name="connsiteY2" fmla="*/ 560219 h 2283150"/>
              <a:gd name="connsiteX3" fmla="*/ 592932 w 1646957"/>
              <a:gd name="connsiteY3" fmla="*/ 614857 h 2283150"/>
              <a:gd name="connsiteX4" fmla="*/ 978694 w 1646957"/>
              <a:gd name="connsiteY4" fmla="*/ 900607 h 2283150"/>
              <a:gd name="connsiteX5" fmla="*/ 1297782 w 1646957"/>
              <a:gd name="connsiteY5" fmla="*/ 1262557 h 2283150"/>
              <a:gd name="connsiteX6" fmla="*/ 1578769 w 1646957"/>
              <a:gd name="connsiteY6" fmla="*/ 1829295 h 2283150"/>
              <a:gd name="connsiteX7" fmla="*/ 1531144 w 1646957"/>
              <a:gd name="connsiteY7" fmla="*/ 1962643 h 2283150"/>
              <a:gd name="connsiteX8" fmla="*/ 1646957 w 1646957"/>
              <a:gd name="connsiteY8" fmla="*/ 2283150 h 2283150"/>
              <a:gd name="connsiteX0" fmla="*/ 0 w 1653515"/>
              <a:gd name="connsiteY0" fmla="*/ 0 h 2291495"/>
              <a:gd name="connsiteX1" fmla="*/ 215578 w 1653515"/>
              <a:gd name="connsiteY1" fmla="*/ 239127 h 2291495"/>
              <a:gd name="connsiteX2" fmla="*/ 447887 w 1653515"/>
              <a:gd name="connsiteY2" fmla="*/ 560219 h 2291495"/>
              <a:gd name="connsiteX3" fmla="*/ 592932 w 1653515"/>
              <a:gd name="connsiteY3" fmla="*/ 614857 h 2291495"/>
              <a:gd name="connsiteX4" fmla="*/ 978694 w 1653515"/>
              <a:gd name="connsiteY4" fmla="*/ 900607 h 2291495"/>
              <a:gd name="connsiteX5" fmla="*/ 1297782 w 1653515"/>
              <a:gd name="connsiteY5" fmla="*/ 1262557 h 2291495"/>
              <a:gd name="connsiteX6" fmla="*/ 1578769 w 1653515"/>
              <a:gd name="connsiteY6" fmla="*/ 1829295 h 2291495"/>
              <a:gd name="connsiteX7" fmla="*/ 1531144 w 1653515"/>
              <a:gd name="connsiteY7" fmla="*/ 1962643 h 2291495"/>
              <a:gd name="connsiteX8" fmla="*/ 1653515 w 1653515"/>
              <a:gd name="connsiteY8" fmla="*/ 2291496 h 2291495"/>
              <a:gd name="connsiteX0" fmla="*/ 0 w 1602974"/>
              <a:gd name="connsiteY0" fmla="*/ 0 h 2237455"/>
              <a:gd name="connsiteX1" fmla="*/ 165037 w 1602974"/>
              <a:gd name="connsiteY1" fmla="*/ 185085 h 2237455"/>
              <a:gd name="connsiteX2" fmla="*/ 397346 w 1602974"/>
              <a:gd name="connsiteY2" fmla="*/ 506177 h 2237455"/>
              <a:gd name="connsiteX3" fmla="*/ 542391 w 1602974"/>
              <a:gd name="connsiteY3" fmla="*/ 560815 h 2237455"/>
              <a:gd name="connsiteX4" fmla="*/ 928153 w 1602974"/>
              <a:gd name="connsiteY4" fmla="*/ 846565 h 2237455"/>
              <a:gd name="connsiteX5" fmla="*/ 1247241 w 1602974"/>
              <a:gd name="connsiteY5" fmla="*/ 1208515 h 2237455"/>
              <a:gd name="connsiteX6" fmla="*/ 1528228 w 1602974"/>
              <a:gd name="connsiteY6" fmla="*/ 1775253 h 2237455"/>
              <a:gd name="connsiteX7" fmla="*/ 1480603 w 1602974"/>
              <a:gd name="connsiteY7" fmla="*/ 1908601 h 2237455"/>
              <a:gd name="connsiteX8" fmla="*/ 1602974 w 1602974"/>
              <a:gd name="connsiteY8" fmla="*/ 2237454 h 2237455"/>
              <a:gd name="connsiteX0" fmla="*/ 0 w 1602974"/>
              <a:gd name="connsiteY0" fmla="*/ 0 h 2237454"/>
              <a:gd name="connsiteX1" fmla="*/ 165037 w 1602974"/>
              <a:gd name="connsiteY1" fmla="*/ 185085 h 2237454"/>
              <a:gd name="connsiteX2" fmla="*/ 397346 w 1602974"/>
              <a:gd name="connsiteY2" fmla="*/ 506177 h 2237454"/>
              <a:gd name="connsiteX3" fmla="*/ 542391 w 1602974"/>
              <a:gd name="connsiteY3" fmla="*/ 560815 h 2237454"/>
              <a:gd name="connsiteX4" fmla="*/ 928153 w 1602974"/>
              <a:gd name="connsiteY4" fmla="*/ 846565 h 2237454"/>
              <a:gd name="connsiteX5" fmla="*/ 1247241 w 1602974"/>
              <a:gd name="connsiteY5" fmla="*/ 1208515 h 2237454"/>
              <a:gd name="connsiteX6" fmla="*/ 1528228 w 1602974"/>
              <a:gd name="connsiteY6" fmla="*/ 1775253 h 2237454"/>
              <a:gd name="connsiteX7" fmla="*/ 1480603 w 1602974"/>
              <a:gd name="connsiteY7" fmla="*/ 1908601 h 2237454"/>
              <a:gd name="connsiteX8" fmla="*/ 1602974 w 1602974"/>
              <a:gd name="connsiteY8" fmla="*/ 2237454 h 2237454"/>
              <a:gd name="connsiteX0" fmla="*/ 0 w 1601532"/>
              <a:gd name="connsiteY0" fmla="*/ -1 h 2227911"/>
              <a:gd name="connsiteX1" fmla="*/ 163595 w 1601532"/>
              <a:gd name="connsiteY1" fmla="*/ 175542 h 2227911"/>
              <a:gd name="connsiteX2" fmla="*/ 395904 w 1601532"/>
              <a:gd name="connsiteY2" fmla="*/ 496634 h 2227911"/>
              <a:gd name="connsiteX3" fmla="*/ 540949 w 1601532"/>
              <a:gd name="connsiteY3" fmla="*/ 551272 h 2227911"/>
              <a:gd name="connsiteX4" fmla="*/ 926711 w 1601532"/>
              <a:gd name="connsiteY4" fmla="*/ 837022 h 2227911"/>
              <a:gd name="connsiteX5" fmla="*/ 1245799 w 1601532"/>
              <a:gd name="connsiteY5" fmla="*/ 1198972 h 2227911"/>
              <a:gd name="connsiteX6" fmla="*/ 1526786 w 1601532"/>
              <a:gd name="connsiteY6" fmla="*/ 1765710 h 2227911"/>
              <a:gd name="connsiteX7" fmla="*/ 1479161 w 1601532"/>
              <a:gd name="connsiteY7" fmla="*/ 1899058 h 2227911"/>
              <a:gd name="connsiteX8" fmla="*/ 1601532 w 1601532"/>
              <a:gd name="connsiteY8" fmla="*/ 2227911 h 2227911"/>
              <a:gd name="connsiteX0" fmla="*/ 0 w 1601532"/>
              <a:gd name="connsiteY0" fmla="*/ 0 h 2227912"/>
              <a:gd name="connsiteX1" fmla="*/ 163595 w 1601532"/>
              <a:gd name="connsiteY1" fmla="*/ 175543 h 2227912"/>
              <a:gd name="connsiteX2" fmla="*/ 395904 w 1601532"/>
              <a:gd name="connsiteY2" fmla="*/ 496635 h 2227912"/>
              <a:gd name="connsiteX3" fmla="*/ 540949 w 1601532"/>
              <a:gd name="connsiteY3" fmla="*/ 551273 h 2227912"/>
              <a:gd name="connsiteX4" fmla="*/ 926711 w 1601532"/>
              <a:gd name="connsiteY4" fmla="*/ 837023 h 2227912"/>
              <a:gd name="connsiteX5" fmla="*/ 1245799 w 1601532"/>
              <a:gd name="connsiteY5" fmla="*/ 1198973 h 2227912"/>
              <a:gd name="connsiteX6" fmla="*/ 1526786 w 1601532"/>
              <a:gd name="connsiteY6" fmla="*/ 1765711 h 2227912"/>
              <a:gd name="connsiteX7" fmla="*/ 1479161 w 1601532"/>
              <a:gd name="connsiteY7" fmla="*/ 1899059 h 2227912"/>
              <a:gd name="connsiteX8" fmla="*/ 1601532 w 1601532"/>
              <a:gd name="connsiteY8" fmla="*/ 2227912 h 2227912"/>
              <a:gd name="connsiteX0" fmla="*/ 0 w 1599609"/>
              <a:gd name="connsiteY0" fmla="*/ 0 h 2215191"/>
              <a:gd name="connsiteX1" fmla="*/ 161672 w 1599609"/>
              <a:gd name="connsiteY1" fmla="*/ 162822 h 2215191"/>
              <a:gd name="connsiteX2" fmla="*/ 393981 w 1599609"/>
              <a:gd name="connsiteY2" fmla="*/ 483914 h 2215191"/>
              <a:gd name="connsiteX3" fmla="*/ 539026 w 1599609"/>
              <a:gd name="connsiteY3" fmla="*/ 538552 h 2215191"/>
              <a:gd name="connsiteX4" fmla="*/ 924788 w 1599609"/>
              <a:gd name="connsiteY4" fmla="*/ 824302 h 2215191"/>
              <a:gd name="connsiteX5" fmla="*/ 1243876 w 1599609"/>
              <a:gd name="connsiteY5" fmla="*/ 1186252 h 2215191"/>
              <a:gd name="connsiteX6" fmla="*/ 1524863 w 1599609"/>
              <a:gd name="connsiteY6" fmla="*/ 1752990 h 2215191"/>
              <a:gd name="connsiteX7" fmla="*/ 1477238 w 1599609"/>
              <a:gd name="connsiteY7" fmla="*/ 1886338 h 2215191"/>
              <a:gd name="connsiteX8" fmla="*/ 1599609 w 1599609"/>
              <a:gd name="connsiteY8" fmla="*/ 2215191 h 2215191"/>
              <a:gd name="connsiteX0" fmla="*/ 0 w 1599609"/>
              <a:gd name="connsiteY0" fmla="*/ 0 h 2215191"/>
              <a:gd name="connsiteX1" fmla="*/ 161672 w 1599609"/>
              <a:gd name="connsiteY1" fmla="*/ 162822 h 2215191"/>
              <a:gd name="connsiteX2" fmla="*/ 393981 w 1599609"/>
              <a:gd name="connsiteY2" fmla="*/ 483914 h 2215191"/>
              <a:gd name="connsiteX3" fmla="*/ 539026 w 1599609"/>
              <a:gd name="connsiteY3" fmla="*/ 538552 h 2215191"/>
              <a:gd name="connsiteX4" fmla="*/ 924788 w 1599609"/>
              <a:gd name="connsiteY4" fmla="*/ 824302 h 2215191"/>
              <a:gd name="connsiteX5" fmla="*/ 1243876 w 1599609"/>
              <a:gd name="connsiteY5" fmla="*/ 1186252 h 2215191"/>
              <a:gd name="connsiteX6" fmla="*/ 1524863 w 1599609"/>
              <a:gd name="connsiteY6" fmla="*/ 1752990 h 2215191"/>
              <a:gd name="connsiteX7" fmla="*/ 1477238 w 1599609"/>
              <a:gd name="connsiteY7" fmla="*/ 1886338 h 2215191"/>
              <a:gd name="connsiteX8" fmla="*/ 1599609 w 1599609"/>
              <a:gd name="connsiteY8" fmla="*/ 2215191 h 2215191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5392 w 1607763"/>
              <a:gd name="connsiteY7" fmla="*/ 1887724 h 2216577"/>
              <a:gd name="connsiteX8" fmla="*/ 1607763 w 1607763"/>
              <a:gd name="connsiteY8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607763 w 1607763"/>
              <a:gd name="connsiteY8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607763 w 1607763"/>
              <a:gd name="connsiteY8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535349 w 1607763"/>
              <a:gd name="connsiteY8" fmla="*/ 2012549 h 2216577"/>
              <a:gd name="connsiteX9" fmla="*/ 1607763 w 1607763"/>
              <a:gd name="connsiteY9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535349 w 1607763"/>
              <a:gd name="connsiteY8" fmla="*/ 2012549 h 2216577"/>
              <a:gd name="connsiteX9" fmla="*/ 1558713 w 1607763"/>
              <a:gd name="connsiteY9" fmla="*/ 2105631 h 2216577"/>
              <a:gd name="connsiteX10" fmla="*/ 1607763 w 1607763"/>
              <a:gd name="connsiteY10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23017 w 1607763"/>
              <a:gd name="connsiteY6" fmla="*/ 1694788 h 2216577"/>
              <a:gd name="connsiteX7" fmla="*/ 1533017 w 1607763"/>
              <a:gd name="connsiteY7" fmla="*/ 1754376 h 2216577"/>
              <a:gd name="connsiteX8" fmla="*/ 1481313 w 1607763"/>
              <a:gd name="connsiteY8" fmla="*/ 1897021 h 2216577"/>
              <a:gd name="connsiteX9" fmla="*/ 1535349 w 1607763"/>
              <a:gd name="connsiteY9" fmla="*/ 2012549 h 2216577"/>
              <a:gd name="connsiteX10" fmla="*/ 1558713 w 1607763"/>
              <a:gd name="connsiteY10" fmla="*/ 2105631 h 2216577"/>
              <a:gd name="connsiteX11" fmla="*/ 1607763 w 1607763"/>
              <a:gd name="connsiteY11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841 w 1607763"/>
              <a:gd name="connsiteY4" fmla="*/ 839221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12183 w 1607763"/>
              <a:gd name="connsiteY2" fmla="*/ 482359 h 2216577"/>
              <a:gd name="connsiteX3" fmla="*/ 547180 w 1607763"/>
              <a:gd name="connsiteY3" fmla="*/ 539938 h 2216577"/>
              <a:gd name="connsiteX4" fmla="*/ 932841 w 1607763"/>
              <a:gd name="connsiteY4" fmla="*/ 839221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12183 w 1607763"/>
              <a:gd name="connsiteY2" fmla="*/ 482359 h 2216577"/>
              <a:gd name="connsiteX3" fmla="*/ 547180 w 1607763"/>
              <a:gd name="connsiteY3" fmla="*/ 539938 h 2216577"/>
              <a:gd name="connsiteX4" fmla="*/ 932841 w 1607763"/>
              <a:gd name="connsiteY4" fmla="*/ 839221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12183 w 1607763"/>
              <a:gd name="connsiteY2" fmla="*/ 482359 h 2216577"/>
              <a:gd name="connsiteX3" fmla="*/ 547180 w 1607763"/>
              <a:gd name="connsiteY3" fmla="*/ 539938 h 2216577"/>
              <a:gd name="connsiteX4" fmla="*/ 551191 w 1607763"/>
              <a:gd name="connsiteY4" fmla="*/ 550717 h 2216577"/>
              <a:gd name="connsiteX5" fmla="*/ 932841 w 1607763"/>
              <a:gd name="connsiteY5" fmla="*/ 839221 h 2216577"/>
              <a:gd name="connsiteX6" fmla="*/ 1261132 w 1607763"/>
              <a:gd name="connsiteY6" fmla="*/ 1176870 h 2216577"/>
              <a:gd name="connsiteX7" fmla="*/ 1348790 w 1607763"/>
              <a:gd name="connsiteY7" fmla="*/ 1400124 h 2216577"/>
              <a:gd name="connsiteX8" fmla="*/ 1523017 w 1607763"/>
              <a:gd name="connsiteY8" fmla="*/ 1694788 h 2216577"/>
              <a:gd name="connsiteX9" fmla="*/ 1533017 w 1607763"/>
              <a:gd name="connsiteY9" fmla="*/ 1754376 h 2216577"/>
              <a:gd name="connsiteX10" fmla="*/ 1481313 w 1607763"/>
              <a:gd name="connsiteY10" fmla="*/ 1897021 h 2216577"/>
              <a:gd name="connsiteX11" fmla="*/ 1535349 w 1607763"/>
              <a:gd name="connsiteY11" fmla="*/ 2012549 h 2216577"/>
              <a:gd name="connsiteX12" fmla="*/ 1558713 w 1607763"/>
              <a:gd name="connsiteY12" fmla="*/ 2105631 h 2216577"/>
              <a:gd name="connsiteX13" fmla="*/ 1607763 w 1607763"/>
              <a:gd name="connsiteY13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366224 w 1607763"/>
              <a:gd name="connsiteY2" fmla="*/ 396929 h 2216577"/>
              <a:gd name="connsiteX3" fmla="*/ 412183 w 1607763"/>
              <a:gd name="connsiteY3" fmla="*/ 482359 h 2216577"/>
              <a:gd name="connsiteX4" fmla="*/ 547180 w 1607763"/>
              <a:gd name="connsiteY4" fmla="*/ 539938 h 2216577"/>
              <a:gd name="connsiteX5" fmla="*/ 551191 w 1607763"/>
              <a:gd name="connsiteY5" fmla="*/ 550717 h 2216577"/>
              <a:gd name="connsiteX6" fmla="*/ 932841 w 1607763"/>
              <a:gd name="connsiteY6" fmla="*/ 839221 h 2216577"/>
              <a:gd name="connsiteX7" fmla="*/ 1261132 w 1607763"/>
              <a:gd name="connsiteY7" fmla="*/ 1176870 h 2216577"/>
              <a:gd name="connsiteX8" fmla="*/ 1348790 w 1607763"/>
              <a:gd name="connsiteY8" fmla="*/ 1400124 h 2216577"/>
              <a:gd name="connsiteX9" fmla="*/ 1523017 w 1607763"/>
              <a:gd name="connsiteY9" fmla="*/ 1694788 h 2216577"/>
              <a:gd name="connsiteX10" fmla="*/ 1533017 w 1607763"/>
              <a:gd name="connsiteY10" fmla="*/ 1754376 h 2216577"/>
              <a:gd name="connsiteX11" fmla="*/ 1481313 w 1607763"/>
              <a:gd name="connsiteY11" fmla="*/ 1897021 h 2216577"/>
              <a:gd name="connsiteX12" fmla="*/ 1535349 w 1607763"/>
              <a:gd name="connsiteY12" fmla="*/ 2012549 h 2216577"/>
              <a:gd name="connsiteX13" fmla="*/ 1558713 w 1607763"/>
              <a:gd name="connsiteY13" fmla="*/ 2105631 h 2216577"/>
              <a:gd name="connsiteX14" fmla="*/ 1607763 w 1607763"/>
              <a:gd name="connsiteY14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235893 w 1607763"/>
              <a:gd name="connsiteY2" fmla="*/ 264951 h 2216577"/>
              <a:gd name="connsiteX3" fmla="*/ 366224 w 1607763"/>
              <a:gd name="connsiteY3" fmla="*/ 396929 h 2216577"/>
              <a:gd name="connsiteX4" fmla="*/ 412183 w 1607763"/>
              <a:gd name="connsiteY4" fmla="*/ 482359 h 2216577"/>
              <a:gd name="connsiteX5" fmla="*/ 547180 w 1607763"/>
              <a:gd name="connsiteY5" fmla="*/ 539938 h 2216577"/>
              <a:gd name="connsiteX6" fmla="*/ 551191 w 1607763"/>
              <a:gd name="connsiteY6" fmla="*/ 550717 h 2216577"/>
              <a:gd name="connsiteX7" fmla="*/ 932841 w 1607763"/>
              <a:gd name="connsiteY7" fmla="*/ 839221 h 2216577"/>
              <a:gd name="connsiteX8" fmla="*/ 1261132 w 1607763"/>
              <a:gd name="connsiteY8" fmla="*/ 1176870 h 2216577"/>
              <a:gd name="connsiteX9" fmla="*/ 1348790 w 1607763"/>
              <a:gd name="connsiteY9" fmla="*/ 1400124 h 2216577"/>
              <a:gd name="connsiteX10" fmla="*/ 1523017 w 1607763"/>
              <a:gd name="connsiteY10" fmla="*/ 1694788 h 2216577"/>
              <a:gd name="connsiteX11" fmla="*/ 1533017 w 1607763"/>
              <a:gd name="connsiteY11" fmla="*/ 1754376 h 2216577"/>
              <a:gd name="connsiteX12" fmla="*/ 1481313 w 1607763"/>
              <a:gd name="connsiteY12" fmla="*/ 1897021 h 2216577"/>
              <a:gd name="connsiteX13" fmla="*/ 1535349 w 1607763"/>
              <a:gd name="connsiteY13" fmla="*/ 2012549 h 2216577"/>
              <a:gd name="connsiteX14" fmla="*/ 1558713 w 1607763"/>
              <a:gd name="connsiteY14" fmla="*/ 2105631 h 2216577"/>
              <a:gd name="connsiteX15" fmla="*/ 1607763 w 1607763"/>
              <a:gd name="connsiteY15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235893 w 1607763"/>
              <a:gd name="connsiteY2" fmla="*/ 264951 h 2216577"/>
              <a:gd name="connsiteX3" fmla="*/ 366224 w 1607763"/>
              <a:gd name="connsiteY3" fmla="*/ 396929 h 2216577"/>
              <a:gd name="connsiteX4" fmla="*/ 412183 w 1607763"/>
              <a:gd name="connsiteY4" fmla="*/ 482359 h 2216577"/>
              <a:gd name="connsiteX5" fmla="*/ 547180 w 1607763"/>
              <a:gd name="connsiteY5" fmla="*/ 539938 h 2216577"/>
              <a:gd name="connsiteX6" fmla="*/ 932841 w 1607763"/>
              <a:gd name="connsiteY6" fmla="*/ 839221 h 2216577"/>
              <a:gd name="connsiteX7" fmla="*/ 1261132 w 1607763"/>
              <a:gd name="connsiteY7" fmla="*/ 1176870 h 2216577"/>
              <a:gd name="connsiteX8" fmla="*/ 1348790 w 1607763"/>
              <a:gd name="connsiteY8" fmla="*/ 1400124 h 2216577"/>
              <a:gd name="connsiteX9" fmla="*/ 1523017 w 1607763"/>
              <a:gd name="connsiteY9" fmla="*/ 1694788 h 2216577"/>
              <a:gd name="connsiteX10" fmla="*/ 1533017 w 1607763"/>
              <a:gd name="connsiteY10" fmla="*/ 1754376 h 2216577"/>
              <a:gd name="connsiteX11" fmla="*/ 1481313 w 1607763"/>
              <a:gd name="connsiteY11" fmla="*/ 1897021 h 2216577"/>
              <a:gd name="connsiteX12" fmla="*/ 1535349 w 1607763"/>
              <a:gd name="connsiteY12" fmla="*/ 2012549 h 2216577"/>
              <a:gd name="connsiteX13" fmla="*/ 1558713 w 1607763"/>
              <a:gd name="connsiteY13" fmla="*/ 2105631 h 2216577"/>
              <a:gd name="connsiteX14" fmla="*/ 1607763 w 1607763"/>
              <a:gd name="connsiteY14" fmla="*/ 2216577 h 2216577"/>
              <a:gd name="connsiteX0" fmla="*/ 0 w 1558712"/>
              <a:gd name="connsiteY0" fmla="*/ 0 h 2105628"/>
              <a:gd name="connsiteX1" fmla="*/ 169826 w 1558712"/>
              <a:gd name="connsiteY1" fmla="*/ 164208 h 2105628"/>
              <a:gd name="connsiteX2" fmla="*/ 235893 w 1558712"/>
              <a:gd name="connsiteY2" fmla="*/ 264951 h 2105628"/>
              <a:gd name="connsiteX3" fmla="*/ 366224 w 1558712"/>
              <a:gd name="connsiteY3" fmla="*/ 396929 h 2105628"/>
              <a:gd name="connsiteX4" fmla="*/ 412183 w 1558712"/>
              <a:gd name="connsiteY4" fmla="*/ 482359 h 2105628"/>
              <a:gd name="connsiteX5" fmla="*/ 547180 w 1558712"/>
              <a:gd name="connsiteY5" fmla="*/ 539938 h 2105628"/>
              <a:gd name="connsiteX6" fmla="*/ 932841 w 1558712"/>
              <a:gd name="connsiteY6" fmla="*/ 839221 h 2105628"/>
              <a:gd name="connsiteX7" fmla="*/ 1261132 w 1558712"/>
              <a:gd name="connsiteY7" fmla="*/ 1176870 h 2105628"/>
              <a:gd name="connsiteX8" fmla="*/ 1348790 w 1558712"/>
              <a:gd name="connsiteY8" fmla="*/ 1400124 h 2105628"/>
              <a:gd name="connsiteX9" fmla="*/ 1523017 w 1558712"/>
              <a:gd name="connsiteY9" fmla="*/ 1694788 h 2105628"/>
              <a:gd name="connsiteX10" fmla="*/ 1533017 w 1558712"/>
              <a:gd name="connsiteY10" fmla="*/ 1754376 h 2105628"/>
              <a:gd name="connsiteX11" fmla="*/ 1481313 w 1558712"/>
              <a:gd name="connsiteY11" fmla="*/ 1897021 h 2105628"/>
              <a:gd name="connsiteX12" fmla="*/ 1535349 w 1558712"/>
              <a:gd name="connsiteY12" fmla="*/ 2012549 h 2105628"/>
              <a:gd name="connsiteX13" fmla="*/ 1558713 w 1558712"/>
              <a:gd name="connsiteY13" fmla="*/ 2105631 h 2105628"/>
              <a:gd name="connsiteX0" fmla="*/ 0 w 1558712"/>
              <a:gd name="connsiteY0" fmla="*/ 0 h 2105634"/>
              <a:gd name="connsiteX1" fmla="*/ 169826 w 1558712"/>
              <a:gd name="connsiteY1" fmla="*/ 164208 h 2105634"/>
              <a:gd name="connsiteX2" fmla="*/ 235893 w 1558712"/>
              <a:gd name="connsiteY2" fmla="*/ 264951 h 2105634"/>
              <a:gd name="connsiteX3" fmla="*/ 366224 w 1558712"/>
              <a:gd name="connsiteY3" fmla="*/ 396929 h 2105634"/>
              <a:gd name="connsiteX4" fmla="*/ 412183 w 1558712"/>
              <a:gd name="connsiteY4" fmla="*/ 482359 h 2105634"/>
              <a:gd name="connsiteX5" fmla="*/ 547180 w 1558712"/>
              <a:gd name="connsiteY5" fmla="*/ 539938 h 2105634"/>
              <a:gd name="connsiteX6" fmla="*/ 932841 w 1558712"/>
              <a:gd name="connsiteY6" fmla="*/ 839221 h 2105634"/>
              <a:gd name="connsiteX7" fmla="*/ 1261132 w 1558712"/>
              <a:gd name="connsiteY7" fmla="*/ 1176870 h 2105634"/>
              <a:gd name="connsiteX8" fmla="*/ 1348790 w 1558712"/>
              <a:gd name="connsiteY8" fmla="*/ 1400124 h 2105634"/>
              <a:gd name="connsiteX9" fmla="*/ 1523017 w 1558712"/>
              <a:gd name="connsiteY9" fmla="*/ 1694788 h 2105634"/>
              <a:gd name="connsiteX10" fmla="*/ 1481313 w 1558712"/>
              <a:gd name="connsiteY10" fmla="*/ 1897021 h 2105634"/>
              <a:gd name="connsiteX11" fmla="*/ 1535349 w 1558712"/>
              <a:gd name="connsiteY11" fmla="*/ 2012549 h 2105634"/>
              <a:gd name="connsiteX12" fmla="*/ 1558713 w 1558712"/>
              <a:gd name="connsiteY12" fmla="*/ 2105631 h 2105634"/>
              <a:gd name="connsiteX0" fmla="*/ 0 w 1558712"/>
              <a:gd name="connsiteY0" fmla="*/ 0 h 2105628"/>
              <a:gd name="connsiteX1" fmla="*/ 169826 w 1558712"/>
              <a:gd name="connsiteY1" fmla="*/ 164208 h 2105628"/>
              <a:gd name="connsiteX2" fmla="*/ 235893 w 1558712"/>
              <a:gd name="connsiteY2" fmla="*/ 264951 h 2105628"/>
              <a:gd name="connsiteX3" fmla="*/ 366224 w 1558712"/>
              <a:gd name="connsiteY3" fmla="*/ 396929 h 2105628"/>
              <a:gd name="connsiteX4" fmla="*/ 412183 w 1558712"/>
              <a:gd name="connsiteY4" fmla="*/ 482359 h 2105628"/>
              <a:gd name="connsiteX5" fmla="*/ 547180 w 1558712"/>
              <a:gd name="connsiteY5" fmla="*/ 539938 h 2105628"/>
              <a:gd name="connsiteX6" fmla="*/ 932841 w 1558712"/>
              <a:gd name="connsiteY6" fmla="*/ 839221 h 2105628"/>
              <a:gd name="connsiteX7" fmla="*/ 1261132 w 1558712"/>
              <a:gd name="connsiteY7" fmla="*/ 1176870 h 2105628"/>
              <a:gd name="connsiteX8" fmla="*/ 1348790 w 1558712"/>
              <a:gd name="connsiteY8" fmla="*/ 1400124 h 2105628"/>
              <a:gd name="connsiteX9" fmla="*/ 1481313 w 1558712"/>
              <a:gd name="connsiteY9" fmla="*/ 1897021 h 2105628"/>
              <a:gd name="connsiteX10" fmla="*/ 1535349 w 1558712"/>
              <a:gd name="connsiteY10" fmla="*/ 2012549 h 2105628"/>
              <a:gd name="connsiteX11" fmla="*/ 1558713 w 1558712"/>
              <a:gd name="connsiteY11" fmla="*/ 2105631 h 2105628"/>
              <a:gd name="connsiteX0" fmla="*/ 0 w 1558712"/>
              <a:gd name="connsiteY0" fmla="*/ 0 h 2178147"/>
              <a:gd name="connsiteX1" fmla="*/ 169826 w 1558712"/>
              <a:gd name="connsiteY1" fmla="*/ 164208 h 2178147"/>
              <a:gd name="connsiteX2" fmla="*/ 235893 w 1558712"/>
              <a:gd name="connsiteY2" fmla="*/ 264951 h 2178147"/>
              <a:gd name="connsiteX3" fmla="*/ 366224 w 1558712"/>
              <a:gd name="connsiteY3" fmla="*/ 396929 h 2178147"/>
              <a:gd name="connsiteX4" fmla="*/ 412183 w 1558712"/>
              <a:gd name="connsiteY4" fmla="*/ 482359 h 2178147"/>
              <a:gd name="connsiteX5" fmla="*/ 547180 w 1558712"/>
              <a:gd name="connsiteY5" fmla="*/ 539938 h 2178147"/>
              <a:gd name="connsiteX6" fmla="*/ 932841 w 1558712"/>
              <a:gd name="connsiteY6" fmla="*/ 839221 h 2178147"/>
              <a:gd name="connsiteX7" fmla="*/ 1261132 w 1558712"/>
              <a:gd name="connsiteY7" fmla="*/ 1176870 h 2178147"/>
              <a:gd name="connsiteX8" fmla="*/ 1348790 w 1558712"/>
              <a:gd name="connsiteY8" fmla="*/ 1400124 h 2178147"/>
              <a:gd name="connsiteX9" fmla="*/ 1321438 w 1558712"/>
              <a:gd name="connsiteY9" fmla="*/ 2173150 h 2178147"/>
              <a:gd name="connsiteX10" fmla="*/ 1535349 w 1558712"/>
              <a:gd name="connsiteY10" fmla="*/ 2012549 h 2178147"/>
              <a:gd name="connsiteX11" fmla="*/ 1558713 w 1558712"/>
              <a:gd name="connsiteY11" fmla="*/ 2105631 h 2178147"/>
              <a:gd name="connsiteX0" fmla="*/ 0 w 1535350"/>
              <a:gd name="connsiteY0" fmla="*/ 0 h 2178147"/>
              <a:gd name="connsiteX1" fmla="*/ 169826 w 1535350"/>
              <a:gd name="connsiteY1" fmla="*/ 164208 h 2178147"/>
              <a:gd name="connsiteX2" fmla="*/ 235893 w 1535350"/>
              <a:gd name="connsiteY2" fmla="*/ 264951 h 2178147"/>
              <a:gd name="connsiteX3" fmla="*/ 366224 w 1535350"/>
              <a:gd name="connsiteY3" fmla="*/ 396929 h 2178147"/>
              <a:gd name="connsiteX4" fmla="*/ 412183 w 1535350"/>
              <a:gd name="connsiteY4" fmla="*/ 482359 h 2178147"/>
              <a:gd name="connsiteX5" fmla="*/ 547180 w 1535350"/>
              <a:gd name="connsiteY5" fmla="*/ 539938 h 2178147"/>
              <a:gd name="connsiteX6" fmla="*/ 932841 w 1535350"/>
              <a:gd name="connsiteY6" fmla="*/ 839221 h 2178147"/>
              <a:gd name="connsiteX7" fmla="*/ 1261132 w 1535350"/>
              <a:gd name="connsiteY7" fmla="*/ 1176870 h 2178147"/>
              <a:gd name="connsiteX8" fmla="*/ 1348790 w 1535350"/>
              <a:gd name="connsiteY8" fmla="*/ 1400124 h 2178147"/>
              <a:gd name="connsiteX9" fmla="*/ 1321438 w 1535350"/>
              <a:gd name="connsiteY9" fmla="*/ 2173150 h 2178147"/>
              <a:gd name="connsiteX10" fmla="*/ 1535349 w 1535350"/>
              <a:gd name="connsiteY10" fmla="*/ 2012549 h 2178147"/>
              <a:gd name="connsiteX0" fmla="*/ 0 w 1349808"/>
              <a:gd name="connsiteY0" fmla="*/ 0 h 2173149"/>
              <a:gd name="connsiteX1" fmla="*/ 169826 w 1349808"/>
              <a:gd name="connsiteY1" fmla="*/ 164208 h 2173149"/>
              <a:gd name="connsiteX2" fmla="*/ 235893 w 1349808"/>
              <a:gd name="connsiteY2" fmla="*/ 264951 h 2173149"/>
              <a:gd name="connsiteX3" fmla="*/ 366224 w 1349808"/>
              <a:gd name="connsiteY3" fmla="*/ 396929 h 2173149"/>
              <a:gd name="connsiteX4" fmla="*/ 412183 w 1349808"/>
              <a:gd name="connsiteY4" fmla="*/ 482359 h 2173149"/>
              <a:gd name="connsiteX5" fmla="*/ 547180 w 1349808"/>
              <a:gd name="connsiteY5" fmla="*/ 539938 h 2173149"/>
              <a:gd name="connsiteX6" fmla="*/ 932841 w 1349808"/>
              <a:gd name="connsiteY6" fmla="*/ 839221 h 2173149"/>
              <a:gd name="connsiteX7" fmla="*/ 1261132 w 1349808"/>
              <a:gd name="connsiteY7" fmla="*/ 1176870 h 2173149"/>
              <a:gd name="connsiteX8" fmla="*/ 1348790 w 1349808"/>
              <a:gd name="connsiteY8" fmla="*/ 1400124 h 2173149"/>
              <a:gd name="connsiteX9" fmla="*/ 1321438 w 134980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66224 w 1321438"/>
              <a:gd name="connsiteY3" fmla="*/ 396929 h 2173149"/>
              <a:gd name="connsiteX4" fmla="*/ 412183 w 1321438"/>
              <a:gd name="connsiteY4" fmla="*/ 482359 h 2173149"/>
              <a:gd name="connsiteX5" fmla="*/ 547180 w 1321438"/>
              <a:gd name="connsiteY5" fmla="*/ 539938 h 2173149"/>
              <a:gd name="connsiteX6" fmla="*/ 932841 w 1321438"/>
              <a:gd name="connsiteY6" fmla="*/ 839221 h 2173149"/>
              <a:gd name="connsiteX7" fmla="*/ 1261132 w 1321438"/>
              <a:gd name="connsiteY7" fmla="*/ 1176870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66224 w 1321438"/>
              <a:gd name="connsiteY3" fmla="*/ 396929 h 2173149"/>
              <a:gd name="connsiteX4" fmla="*/ 412183 w 1321438"/>
              <a:gd name="connsiteY4" fmla="*/ 482359 h 2173149"/>
              <a:gd name="connsiteX5" fmla="*/ 547180 w 1321438"/>
              <a:gd name="connsiteY5" fmla="*/ 539938 h 2173149"/>
              <a:gd name="connsiteX6" fmla="*/ 932841 w 1321438"/>
              <a:gd name="connsiteY6" fmla="*/ 839221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66224 w 1321438"/>
              <a:gd name="connsiteY3" fmla="*/ 396929 h 2173149"/>
              <a:gd name="connsiteX4" fmla="*/ 412183 w 1321438"/>
              <a:gd name="connsiteY4" fmla="*/ 482359 h 2173149"/>
              <a:gd name="connsiteX5" fmla="*/ 547180 w 1321438"/>
              <a:gd name="connsiteY5" fmla="*/ 539938 h 2173149"/>
              <a:gd name="connsiteX6" fmla="*/ 612962 w 1321438"/>
              <a:gd name="connsiteY6" fmla="*/ 932888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66224 w 1321438"/>
              <a:gd name="connsiteY3" fmla="*/ 396929 h 2173149"/>
              <a:gd name="connsiteX4" fmla="*/ 412183 w 1321438"/>
              <a:gd name="connsiteY4" fmla="*/ 482359 h 2173149"/>
              <a:gd name="connsiteX5" fmla="*/ 463333 w 1321438"/>
              <a:gd name="connsiteY5" fmla="*/ 607488 h 2173149"/>
              <a:gd name="connsiteX6" fmla="*/ 612962 w 1321438"/>
              <a:gd name="connsiteY6" fmla="*/ 932888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21795 w 1321438"/>
              <a:gd name="connsiteY3" fmla="*/ 409937 h 2173149"/>
              <a:gd name="connsiteX4" fmla="*/ 412183 w 1321438"/>
              <a:gd name="connsiteY4" fmla="*/ 482359 h 2173149"/>
              <a:gd name="connsiteX5" fmla="*/ 463333 w 1321438"/>
              <a:gd name="connsiteY5" fmla="*/ 607488 h 2173149"/>
              <a:gd name="connsiteX6" fmla="*/ 612962 w 1321438"/>
              <a:gd name="connsiteY6" fmla="*/ 932888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09235 w 1321438"/>
              <a:gd name="connsiteY2" fmla="*/ 272754 h 2173149"/>
              <a:gd name="connsiteX3" fmla="*/ 321795 w 1321438"/>
              <a:gd name="connsiteY3" fmla="*/ 409937 h 2173149"/>
              <a:gd name="connsiteX4" fmla="*/ 412183 w 1321438"/>
              <a:gd name="connsiteY4" fmla="*/ 482359 h 2173149"/>
              <a:gd name="connsiteX5" fmla="*/ 463333 w 1321438"/>
              <a:gd name="connsiteY5" fmla="*/ 607488 h 2173149"/>
              <a:gd name="connsiteX6" fmla="*/ 612962 w 1321438"/>
              <a:gd name="connsiteY6" fmla="*/ 932888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-2 w 1309751"/>
              <a:gd name="connsiteY0" fmla="*/ 1 h 2076255"/>
              <a:gd name="connsiteX1" fmla="*/ 158139 w 1309751"/>
              <a:gd name="connsiteY1" fmla="*/ 67314 h 2076255"/>
              <a:gd name="connsiteX2" fmla="*/ 197548 w 1309751"/>
              <a:gd name="connsiteY2" fmla="*/ 175860 h 2076255"/>
              <a:gd name="connsiteX3" fmla="*/ 310108 w 1309751"/>
              <a:gd name="connsiteY3" fmla="*/ 313043 h 2076255"/>
              <a:gd name="connsiteX4" fmla="*/ 400496 w 1309751"/>
              <a:gd name="connsiteY4" fmla="*/ 385465 h 2076255"/>
              <a:gd name="connsiteX5" fmla="*/ 451646 w 1309751"/>
              <a:gd name="connsiteY5" fmla="*/ 510594 h 2076255"/>
              <a:gd name="connsiteX6" fmla="*/ 601275 w 1309751"/>
              <a:gd name="connsiteY6" fmla="*/ 835994 h 2076255"/>
              <a:gd name="connsiteX7" fmla="*/ 975129 w 1309751"/>
              <a:gd name="connsiteY7" fmla="*/ 1246291 h 2076255"/>
              <a:gd name="connsiteX8" fmla="*/ 1165001 w 1309751"/>
              <a:gd name="connsiteY8" fmla="*/ 1554269 h 2076255"/>
              <a:gd name="connsiteX9" fmla="*/ 1309751 w 1309751"/>
              <a:gd name="connsiteY9" fmla="*/ 2076256 h 2076255"/>
              <a:gd name="connsiteX0" fmla="*/ 2 w 1309755"/>
              <a:gd name="connsiteY0" fmla="*/ 1 h 2076255"/>
              <a:gd name="connsiteX1" fmla="*/ 158143 w 1309755"/>
              <a:gd name="connsiteY1" fmla="*/ 67314 h 2076255"/>
              <a:gd name="connsiteX2" fmla="*/ 197552 w 1309755"/>
              <a:gd name="connsiteY2" fmla="*/ 175860 h 2076255"/>
              <a:gd name="connsiteX3" fmla="*/ 400500 w 1309755"/>
              <a:gd name="connsiteY3" fmla="*/ 385465 h 2076255"/>
              <a:gd name="connsiteX4" fmla="*/ 451650 w 1309755"/>
              <a:gd name="connsiteY4" fmla="*/ 510594 h 2076255"/>
              <a:gd name="connsiteX5" fmla="*/ 601279 w 1309755"/>
              <a:gd name="connsiteY5" fmla="*/ 835994 h 2076255"/>
              <a:gd name="connsiteX6" fmla="*/ 975133 w 1309755"/>
              <a:gd name="connsiteY6" fmla="*/ 1246291 h 2076255"/>
              <a:gd name="connsiteX7" fmla="*/ 1165005 w 1309755"/>
              <a:gd name="connsiteY7" fmla="*/ 1554269 h 2076255"/>
              <a:gd name="connsiteX8" fmla="*/ 1309755 w 1309755"/>
              <a:gd name="connsiteY8" fmla="*/ 2076256 h 2076255"/>
              <a:gd name="connsiteX0" fmla="*/ -2 w 1309751"/>
              <a:gd name="connsiteY0" fmla="*/ 1 h 2076255"/>
              <a:gd name="connsiteX1" fmla="*/ 158139 w 1309751"/>
              <a:gd name="connsiteY1" fmla="*/ 67314 h 2076255"/>
              <a:gd name="connsiteX2" fmla="*/ 400496 w 1309751"/>
              <a:gd name="connsiteY2" fmla="*/ 385465 h 2076255"/>
              <a:gd name="connsiteX3" fmla="*/ 451646 w 1309751"/>
              <a:gd name="connsiteY3" fmla="*/ 510594 h 2076255"/>
              <a:gd name="connsiteX4" fmla="*/ 601275 w 1309751"/>
              <a:gd name="connsiteY4" fmla="*/ 835994 h 2076255"/>
              <a:gd name="connsiteX5" fmla="*/ 975129 w 1309751"/>
              <a:gd name="connsiteY5" fmla="*/ 1246291 h 2076255"/>
              <a:gd name="connsiteX6" fmla="*/ 1165001 w 1309751"/>
              <a:gd name="connsiteY6" fmla="*/ 1554269 h 2076255"/>
              <a:gd name="connsiteX7" fmla="*/ 1309751 w 1309751"/>
              <a:gd name="connsiteY7" fmla="*/ 2076256 h 2076255"/>
              <a:gd name="connsiteX0" fmla="*/ 2 w 1309755"/>
              <a:gd name="connsiteY0" fmla="*/ 1 h 2076255"/>
              <a:gd name="connsiteX1" fmla="*/ 400500 w 1309755"/>
              <a:gd name="connsiteY1" fmla="*/ 385465 h 2076255"/>
              <a:gd name="connsiteX2" fmla="*/ 451650 w 1309755"/>
              <a:gd name="connsiteY2" fmla="*/ 510594 h 2076255"/>
              <a:gd name="connsiteX3" fmla="*/ 601279 w 1309755"/>
              <a:gd name="connsiteY3" fmla="*/ 835994 h 2076255"/>
              <a:gd name="connsiteX4" fmla="*/ 975133 w 1309755"/>
              <a:gd name="connsiteY4" fmla="*/ 1246291 h 2076255"/>
              <a:gd name="connsiteX5" fmla="*/ 1165005 w 1309755"/>
              <a:gd name="connsiteY5" fmla="*/ 1554269 h 2076255"/>
              <a:gd name="connsiteX6" fmla="*/ 1309755 w 1309755"/>
              <a:gd name="connsiteY6" fmla="*/ 2076256 h 2076255"/>
              <a:gd name="connsiteX0" fmla="*/ 2 w 1344101"/>
              <a:gd name="connsiteY0" fmla="*/ -3 h 1750897"/>
              <a:gd name="connsiteX1" fmla="*/ 434846 w 1344101"/>
              <a:gd name="connsiteY1" fmla="*/ 60107 h 1750897"/>
              <a:gd name="connsiteX2" fmla="*/ 485996 w 1344101"/>
              <a:gd name="connsiteY2" fmla="*/ 185236 h 1750897"/>
              <a:gd name="connsiteX3" fmla="*/ 635625 w 1344101"/>
              <a:gd name="connsiteY3" fmla="*/ 510636 h 1750897"/>
              <a:gd name="connsiteX4" fmla="*/ 1009479 w 1344101"/>
              <a:gd name="connsiteY4" fmla="*/ 920933 h 1750897"/>
              <a:gd name="connsiteX5" fmla="*/ 1199351 w 1344101"/>
              <a:gd name="connsiteY5" fmla="*/ 1228911 h 1750897"/>
              <a:gd name="connsiteX6" fmla="*/ 1344101 w 1344101"/>
              <a:gd name="connsiteY6" fmla="*/ 1750898 h 1750897"/>
              <a:gd name="connsiteX0" fmla="*/ -2 w 1344097"/>
              <a:gd name="connsiteY0" fmla="*/ 3 h 1750903"/>
              <a:gd name="connsiteX1" fmla="*/ 347121 w 1344097"/>
              <a:gd name="connsiteY1" fmla="*/ 171793 h 1750903"/>
              <a:gd name="connsiteX2" fmla="*/ 485992 w 1344097"/>
              <a:gd name="connsiteY2" fmla="*/ 185242 h 1750903"/>
              <a:gd name="connsiteX3" fmla="*/ 635621 w 1344097"/>
              <a:gd name="connsiteY3" fmla="*/ 510642 h 1750903"/>
              <a:gd name="connsiteX4" fmla="*/ 1009475 w 1344097"/>
              <a:gd name="connsiteY4" fmla="*/ 920939 h 1750903"/>
              <a:gd name="connsiteX5" fmla="*/ 1199347 w 1344097"/>
              <a:gd name="connsiteY5" fmla="*/ 1228917 h 1750903"/>
              <a:gd name="connsiteX6" fmla="*/ 1344097 w 1344097"/>
              <a:gd name="connsiteY6" fmla="*/ 1750904 h 1750903"/>
              <a:gd name="connsiteX0" fmla="*/ 2 w 1344101"/>
              <a:gd name="connsiteY0" fmla="*/ -3 h 1750897"/>
              <a:gd name="connsiteX1" fmla="*/ 485996 w 1344101"/>
              <a:gd name="connsiteY1" fmla="*/ 185236 h 1750897"/>
              <a:gd name="connsiteX2" fmla="*/ 635625 w 1344101"/>
              <a:gd name="connsiteY2" fmla="*/ 510636 h 1750897"/>
              <a:gd name="connsiteX3" fmla="*/ 1009479 w 1344101"/>
              <a:gd name="connsiteY3" fmla="*/ 920933 h 1750897"/>
              <a:gd name="connsiteX4" fmla="*/ 1199351 w 1344101"/>
              <a:gd name="connsiteY4" fmla="*/ 1228911 h 1750897"/>
              <a:gd name="connsiteX5" fmla="*/ 1344101 w 1344101"/>
              <a:gd name="connsiteY5" fmla="*/ 1750898 h 1750897"/>
              <a:gd name="connsiteX0" fmla="*/ -2 w 1344097"/>
              <a:gd name="connsiteY0" fmla="*/ 3 h 1750903"/>
              <a:gd name="connsiteX1" fmla="*/ 485992 w 1344097"/>
              <a:gd name="connsiteY1" fmla="*/ 185242 h 1750903"/>
              <a:gd name="connsiteX2" fmla="*/ 521367 w 1344097"/>
              <a:gd name="connsiteY2" fmla="*/ 212321 h 1750903"/>
              <a:gd name="connsiteX3" fmla="*/ 635621 w 1344097"/>
              <a:gd name="connsiteY3" fmla="*/ 510642 h 1750903"/>
              <a:gd name="connsiteX4" fmla="*/ 1009475 w 1344097"/>
              <a:gd name="connsiteY4" fmla="*/ 920939 h 1750903"/>
              <a:gd name="connsiteX5" fmla="*/ 1199347 w 1344097"/>
              <a:gd name="connsiteY5" fmla="*/ 1228917 h 1750903"/>
              <a:gd name="connsiteX6" fmla="*/ 1344097 w 1344097"/>
              <a:gd name="connsiteY6" fmla="*/ 1750904 h 1750903"/>
              <a:gd name="connsiteX0" fmla="*/ 2 w 1344101"/>
              <a:gd name="connsiteY0" fmla="*/ -3 h 1750897"/>
              <a:gd name="connsiteX1" fmla="*/ 521371 w 1344101"/>
              <a:gd name="connsiteY1" fmla="*/ 212315 h 1750897"/>
              <a:gd name="connsiteX2" fmla="*/ 635625 w 1344101"/>
              <a:gd name="connsiteY2" fmla="*/ 510636 h 1750897"/>
              <a:gd name="connsiteX3" fmla="*/ 1009479 w 1344101"/>
              <a:gd name="connsiteY3" fmla="*/ 920933 h 1750897"/>
              <a:gd name="connsiteX4" fmla="*/ 1199351 w 1344101"/>
              <a:gd name="connsiteY4" fmla="*/ 1228911 h 1750897"/>
              <a:gd name="connsiteX5" fmla="*/ 1344101 w 1344101"/>
              <a:gd name="connsiteY5" fmla="*/ 1750898 h 1750897"/>
              <a:gd name="connsiteX0" fmla="*/ -2 w 1344097"/>
              <a:gd name="connsiteY0" fmla="*/ 3 h 1750903"/>
              <a:gd name="connsiteX1" fmla="*/ 635621 w 1344097"/>
              <a:gd name="connsiteY1" fmla="*/ 510642 h 1750903"/>
              <a:gd name="connsiteX2" fmla="*/ 1009475 w 1344097"/>
              <a:gd name="connsiteY2" fmla="*/ 920939 h 1750903"/>
              <a:gd name="connsiteX3" fmla="*/ 1199347 w 1344097"/>
              <a:gd name="connsiteY3" fmla="*/ 1228917 h 1750903"/>
              <a:gd name="connsiteX4" fmla="*/ 1344097 w 1344097"/>
              <a:gd name="connsiteY4" fmla="*/ 1750904 h 1750903"/>
              <a:gd name="connsiteX0" fmla="*/ 2 w 1344101"/>
              <a:gd name="connsiteY0" fmla="*/ -3 h 1750897"/>
              <a:gd name="connsiteX1" fmla="*/ 261767 w 1344101"/>
              <a:gd name="connsiteY1" fmla="*/ 233145 h 1750897"/>
              <a:gd name="connsiteX2" fmla="*/ 1009479 w 1344101"/>
              <a:gd name="connsiteY2" fmla="*/ 920933 h 1750897"/>
              <a:gd name="connsiteX3" fmla="*/ 1199351 w 1344101"/>
              <a:gd name="connsiteY3" fmla="*/ 1228911 h 1750897"/>
              <a:gd name="connsiteX4" fmla="*/ 1344101 w 1344101"/>
              <a:gd name="connsiteY4" fmla="*/ 1750898 h 1750897"/>
              <a:gd name="connsiteX0" fmla="*/ -2 w 1361331"/>
              <a:gd name="connsiteY0" fmla="*/ 3 h 1817512"/>
              <a:gd name="connsiteX1" fmla="*/ 261763 w 1361331"/>
              <a:gd name="connsiteY1" fmla="*/ 233151 h 1817512"/>
              <a:gd name="connsiteX2" fmla="*/ 1009475 w 1361331"/>
              <a:gd name="connsiteY2" fmla="*/ 920939 h 1817512"/>
              <a:gd name="connsiteX3" fmla="*/ 1199347 w 1361331"/>
              <a:gd name="connsiteY3" fmla="*/ 1228917 h 1817512"/>
              <a:gd name="connsiteX4" fmla="*/ 1361330 w 1361331"/>
              <a:gd name="connsiteY4" fmla="*/ 1817514 h 1817512"/>
              <a:gd name="connsiteX0" fmla="*/ 2 w 1767580"/>
              <a:gd name="connsiteY0" fmla="*/ -3 h 2744785"/>
              <a:gd name="connsiteX1" fmla="*/ 261767 w 1767580"/>
              <a:gd name="connsiteY1" fmla="*/ 233145 h 2744785"/>
              <a:gd name="connsiteX2" fmla="*/ 1009479 w 1767580"/>
              <a:gd name="connsiteY2" fmla="*/ 920933 h 2744785"/>
              <a:gd name="connsiteX3" fmla="*/ 1199351 w 1767580"/>
              <a:gd name="connsiteY3" fmla="*/ 1228911 h 2744785"/>
              <a:gd name="connsiteX4" fmla="*/ 1767581 w 1767580"/>
              <a:gd name="connsiteY4" fmla="*/ 2744783 h 2744785"/>
              <a:gd name="connsiteX0" fmla="*/ -2 w 8447127"/>
              <a:gd name="connsiteY0" fmla="*/ 3 h 11386025"/>
              <a:gd name="connsiteX1" fmla="*/ 261763 w 8447127"/>
              <a:gd name="connsiteY1" fmla="*/ 233151 h 11386025"/>
              <a:gd name="connsiteX2" fmla="*/ 1009475 w 8447127"/>
              <a:gd name="connsiteY2" fmla="*/ 920939 h 11386025"/>
              <a:gd name="connsiteX3" fmla="*/ 1199347 w 8447127"/>
              <a:gd name="connsiteY3" fmla="*/ 1228917 h 11386025"/>
              <a:gd name="connsiteX4" fmla="*/ 8447125 w 8447127"/>
              <a:gd name="connsiteY4" fmla="*/ 11386026 h 11386025"/>
              <a:gd name="connsiteX0" fmla="*/ 2 w 8447127"/>
              <a:gd name="connsiteY0" fmla="*/ -3 h 11386019"/>
              <a:gd name="connsiteX1" fmla="*/ 261767 w 8447127"/>
              <a:gd name="connsiteY1" fmla="*/ 233145 h 11386019"/>
              <a:gd name="connsiteX2" fmla="*/ 1009479 w 8447127"/>
              <a:gd name="connsiteY2" fmla="*/ 920933 h 11386019"/>
              <a:gd name="connsiteX3" fmla="*/ 1199351 w 8447127"/>
              <a:gd name="connsiteY3" fmla="*/ 1228911 h 11386019"/>
              <a:gd name="connsiteX4" fmla="*/ 6604672 w 8447127"/>
              <a:gd name="connsiteY4" fmla="*/ 7873767 h 11386019"/>
              <a:gd name="connsiteX5" fmla="*/ 8447129 w 8447127"/>
              <a:gd name="connsiteY5" fmla="*/ 11386020 h 11386019"/>
              <a:gd name="connsiteX0" fmla="*/ -2 w 8447127"/>
              <a:gd name="connsiteY0" fmla="*/ 3 h 11386025"/>
              <a:gd name="connsiteX1" fmla="*/ 261763 w 8447127"/>
              <a:gd name="connsiteY1" fmla="*/ 233151 h 11386025"/>
              <a:gd name="connsiteX2" fmla="*/ 1009475 w 8447127"/>
              <a:gd name="connsiteY2" fmla="*/ 920939 h 11386025"/>
              <a:gd name="connsiteX3" fmla="*/ 1199347 w 8447127"/>
              <a:gd name="connsiteY3" fmla="*/ 1228917 h 11386025"/>
              <a:gd name="connsiteX4" fmla="*/ 6604668 w 8447127"/>
              <a:gd name="connsiteY4" fmla="*/ 7873773 h 11386025"/>
              <a:gd name="connsiteX5" fmla="*/ 8447125 w 8447127"/>
              <a:gd name="connsiteY5" fmla="*/ 11386026 h 11386025"/>
              <a:gd name="connsiteX0" fmla="*/ 2 w 8111438"/>
              <a:gd name="connsiteY0" fmla="*/ -3 h 11718504"/>
              <a:gd name="connsiteX1" fmla="*/ 261767 w 8111438"/>
              <a:gd name="connsiteY1" fmla="*/ 233145 h 11718504"/>
              <a:gd name="connsiteX2" fmla="*/ 1009479 w 8111438"/>
              <a:gd name="connsiteY2" fmla="*/ 920933 h 11718504"/>
              <a:gd name="connsiteX3" fmla="*/ 1199351 w 8111438"/>
              <a:gd name="connsiteY3" fmla="*/ 1228911 h 11718504"/>
              <a:gd name="connsiteX4" fmla="*/ 6604672 w 8111438"/>
              <a:gd name="connsiteY4" fmla="*/ 7873767 h 11718504"/>
              <a:gd name="connsiteX5" fmla="*/ 8111437 w 8111438"/>
              <a:gd name="connsiteY5" fmla="*/ 11718506 h 11718504"/>
              <a:gd name="connsiteX0" fmla="*/ -2 w 8111434"/>
              <a:gd name="connsiteY0" fmla="*/ 3 h 11718510"/>
              <a:gd name="connsiteX1" fmla="*/ 261763 w 8111434"/>
              <a:gd name="connsiteY1" fmla="*/ 233151 h 11718510"/>
              <a:gd name="connsiteX2" fmla="*/ 1009475 w 8111434"/>
              <a:gd name="connsiteY2" fmla="*/ 920939 h 11718510"/>
              <a:gd name="connsiteX3" fmla="*/ 1199347 w 8111434"/>
              <a:gd name="connsiteY3" fmla="*/ 1228917 h 11718510"/>
              <a:gd name="connsiteX4" fmla="*/ 6050667 w 8111434"/>
              <a:gd name="connsiteY4" fmla="*/ 6396676 h 11718510"/>
              <a:gd name="connsiteX5" fmla="*/ 6604668 w 8111434"/>
              <a:gd name="connsiteY5" fmla="*/ 7873773 h 11718510"/>
              <a:gd name="connsiteX6" fmla="*/ 8111433 w 8111434"/>
              <a:gd name="connsiteY6" fmla="*/ 11718512 h 11718510"/>
              <a:gd name="connsiteX0" fmla="*/ 2 w 8111438"/>
              <a:gd name="connsiteY0" fmla="*/ -3 h 11718504"/>
              <a:gd name="connsiteX1" fmla="*/ 261767 w 8111438"/>
              <a:gd name="connsiteY1" fmla="*/ 233145 h 11718504"/>
              <a:gd name="connsiteX2" fmla="*/ 1009479 w 8111438"/>
              <a:gd name="connsiteY2" fmla="*/ 920933 h 11718504"/>
              <a:gd name="connsiteX3" fmla="*/ 1199351 w 8111438"/>
              <a:gd name="connsiteY3" fmla="*/ 1228911 h 11718504"/>
              <a:gd name="connsiteX4" fmla="*/ 6050671 w 8111438"/>
              <a:gd name="connsiteY4" fmla="*/ 6396670 h 11718504"/>
              <a:gd name="connsiteX5" fmla="*/ 6604672 w 8111438"/>
              <a:gd name="connsiteY5" fmla="*/ 7873767 h 11718504"/>
              <a:gd name="connsiteX6" fmla="*/ 8111437 w 8111438"/>
              <a:gd name="connsiteY6" fmla="*/ 11718506 h 11718504"/>
              <a:gd name="connsiteX0" fmla="*/ -2 w 8111434"/>
              <a:gd name="connsiteY0" fmla="*/ 3 h 11718510"/>
              <a:gd name="connsiteX1" fmla="*/ 261763 w 8111434"/>
              <a:gd name="connsiteY1" fmla="*/ 233151 h 11718510"/>
              <a:gd name="connsiteX2" fmla="*/ 1009475 w 8111434"/>
              <a:gd name="connsiteY2" fmla="*/ 920939 h 11718510"/>
              <a:gd name="connsiteX3" fmla="*/ 1199347 w 8111434"/>
              <a:gd name="connsiteY3" fmla="*/ 1228917 h 11718510"/>
              <a:gd name="connsiteX4" fmla="*/ 4893236 w 8111434"/>
              <a:gd name="connsiteY4" fmla="*/ 5213345 h 11718510"/>
              <a:gd name="connsiteX5" fmla="*/ 6050667 w 8111434"/>
              <a:gd name="connsiteY5" fmla="*/ 6396676 h 11718510"/>
              <a:gd name="connsiteX6" fmla="*/ 6604668 w 8111434"/>
              <a:gd name="connsiteY6" fmla="*/ 7873773 h 11718510"/>
              <a:gd name="connsiteX7" fmla="*/ 8111433 w 8111434"/>
              <a:gd name="connsiteY7" fmla="*/ 11718512 h 11718510"/>
              <a:gd name="connsiteX0" fmla="*/ 2 w 8111438"/>
              <a:gd name="connsiteY0" fmla="*/ -3 h 11718504"/>
              <a:gd name="connsiteX1" fmla="*/ 261767 w 8111438"/>
              <a:gd name="connsiteY1" fmla="*/ 233145 h 11718504"/>
              <a:gd name="connsiteX2" fmla="*/ 1009479 w 8111438"/>
              <a:gd name="connsiteY2" fmla="*/ 920933 h 11718504"/>
              <a:gd name="connsiteX3" fmla="*/ 1199351 w 8111438"/>
              <a:gd name="connsiteY3" fmla="*/ 1228911 h 11718504"/>
              <a:gd name="connsiteX4" fmla="*/ 3826427 w 8111438"/>
              <a:gd name="connsiteY4" fmla="*/ 3535101 h 11718504"/>
              <a:gd name="connsiteX5" fmla="*/ 4893240 w 8111438"/>
              <a:gd name="connsiteY5" fmla="*/ 5213339 h 11718504"/>
              <a:gd name="connsiteX6" fmla="*/ 6050671 w 8111438"/>
              <a:gd name="connsiteY6" fmla="*/ 6396670 h 11718504"/>
              <a:gd name="connsiteX7" fmla="*/ 6604672 w 8111438"/>
              <a:gd name="connsiteY7" fmla="*/ 7873767 h 11718504"/>
              <a:gd name="connsiteX8" fmla="*/ 8111437 w 8111438"/>
              <a:gd name="connsiteY8" fmla="*/ 11718506 h 11718504"/>
              <a:gd name="connsiteX0" fmla="*/ -2 w 8111434"/>
              <a:gd name="connsiteY0" fmla="*/ 3 h 11718510"/>
              <a:gd name="connsiteX1" fmla="*/ 261763 w 8111434"/>
              <a:gd name="connsiteY1" fmla="*/ 233151 h 11718510"/>
              <a:gd name="connsiteX2" fmla="*/ 1009475 w 8111434"/>
              <a:gd name="connsiteY2" fmla="*/ 920939 h 11718510"/>
              <a:gd name="connsiteX3" fmla="*/ 1199347 w 8111434"/>
              <a:gd name="connsiteY3" fmla="*/ 1228917 h 11718510"/>
              <a:gd name="connsiteX4" fmla="*/ 2616864 w 8111434"/>
              <a:gd name="connsiteY4" fmla="*/ 2542692 h 11718510"/>
              <a:gd name="connsiteX5" fmla="*/ 3826423 w 8111434"/>
              <a:gd name="connsiteY5" fmla="*/ 3535107 h 11718510"/>
              <a:gd name="connsiteX6" fmla="*/ 4893236 w 8111434"/>
              <a:gd name="connsiteY6" fmla="*/ 5213345 h 11718510"/>
              <a:gd name="connsiteX7" fmla="*/ 6050667 w 8111434"/>
              <a:gd name="connsiteY7" fmla="*/ 6396676 h 11718510"/>
              <a:gd name="connsiteX8" fmla="*/ 6604668 w 8111434"/>
              <a:gd name="connsiteY8" fmla="*/ 7873773 h 11718510"/>
              <a:gd name="connsiteX9" fmla="*/ 8111433 w 8111434"/>
              <a:gd name="connsiteY9" fmla="*/ 11718512 h 11718510"/>
              <a:gd name="connsiteX0" fmla="*/ 2 w 8111438"/>
              <a:gd name="connsiteY0" fmla="*/ -3 h 11718504"/>
              <a:gd name="connsiteX1" fmla="*/ 261767 w 8111438"/>
              <a:gd name="connsiteY1" fmla="*/ 233145 h 11718504"/>
              <a:gd name="connsiteX2" fmla="*/ 562918 w 8111438"/>
              <a:gd name="connsiteY2" fmla="*/ 158178 h 11718504"/>
              <a:gd name="connsiteX3" fmla="*/ 1009479 w 8111438"/>
              <a:gd name="connsiteY3" fmla="*/ 920933 h 11718504"/>
              <a:gd name="connsiteX4" fmla="*/ 1199351 w 8111438"/>
              <a:gd name="connsiteY4" fmla="*/ 1228911 h 11718504"/>
              <a:gd name="connsiteX5" fmla="*/ 2616868 w 8111438"/>
              <a:gd name="connsiteY5" fmla="*/ 2542686 h 11718504"/>
              <a:gd name="connsiteX6" fmla="*/ 3826427 w 8111438"/>
              <a:gd name="connsiteY6" fmla="*/ 3535101 h 11718504"/>
              <a:gd name="connsiteX7" fmla="*/ 4893240 w 8111438"/>
              <a:gd name="connsiteY7" fmla="*/ 5213339 h 11718504"/>
              <a:gd name="connsiteX8" fmla="*/ 6050671 w 8111438"/>
              <a:gd name="connsiteY8" fmla="*/ 6396670 h 11718504"/>
              <a:gd name="connsiteX9" fmla="*/ 6604672 w 8111438"/>
              <a:gd name="connsiteY9" fmla="*/ 7873767 h 11718504"/>
              <a:gd name="connsiteX10" fmla="*/ 8111437 w 8111438"/>
              <a:gd name="connsiteY10" fmla="*/ 11718506 h 11718504"/>
              <a:gd name="connsiteX0" fmla="*/ -1 w 8292925"/>
              <a:gd name="connsiteY0" fmla="*/ -1 h 11665369"/>
              <a:gd name="connsiteX1" fmla="*/ 443254 w 8292925"/>
              <a:gd name="connsiteY1" fmla="*/ 180010 h 11665369"/>
              <a:gd name="connsiteX2" fmla="*/ 744405 w 8292925"/>
              <a:gd name="connsiteY2" fmla="*/ 105043 h 11665369"/>
              <a:gd name="connsiteX3" fmla="*/ 1190966 w 8292925"/>
              <a:gd name="connsiteY3" fmla="*/ 867798 h 11665369"/>
              <a:gd name="connsiteX4" fmla="*/ 1380838 w 8292925"/>
              <a:gd name="connsiteY4" fmla="*/ 1175776 h 11665369"/>
              <a:gd name="connsiteX5" fmla="*/ 2798355 w 8292925"/>
              <a:gd name="connsiteY5" fmla="*/ 2489551 h 11665369"/>
              <a:gd name="connsiteX6" fmla="*/ 4007914 w 8292925"/>
              <a:gd name="connsiteY6" fmla="*/ 3481966 h 11665369"/>
              <a:gd name="connsiteX7" fmla="*/ 5074727 w 8292925"/>
              <a:gd name="connsiteY7" fmla="*/ 5160204 h 11665369"/>
              <a:gd name="connsiteX8" fmla="*/ 6232158 w 8292925"/>
              <a:gd name="connsiteY8" fmla="*/ 6343535 h 11665369"/>
              <a:gd name="connsiteX9" fmla="*/ 6786159 w 8292925"/>
              <a:gd name="connsiteY9" fmla="*/ 7820632 h 11665369"/>
              <a:gd name="connsiteX10" fmla="*/ 8292924 w 8292925"/>
              <a:gd name="connsiteY10" fmla="*/ 11665371 h 11665369"/>
              <a:gd name="connsiteX0" fmla="*/ -1 w 8292925"/>
              <a:gd name="connsiteY0" fmla="*/ -1 h 11665369"/>
              <a:gd name="connsiteX1" fmla="*/ 443254 w 8292925"/>
              <a:gd name="connsiteY1" fmla="*/ 180010 h 11665369"/>
              <a:gd name="connsiteX2" fmla="*/ 608481 w 8292925"/>
              <a:gd name="connsiteY2" fmla="*/ 847401 h 11665369"/>
              <a:gd name="connsiteX3" fmla="*/ 1190966 w 8292925"/>
              <a:gd name="connsiteY3" fmla="*/ 867798 h 11665369"/>
              <a:gd name="connsiteX4" fmla="*/ 1380838 w 8292925"/>
              <a:gd name="connsiteY4" fmla="*/ 1175776 h 11665369"/>
              <a:gd name="connsiteX5" fmla="*/ 2798355 w 8292925"/>
              <a:gd name="connsiteY5" fmla="*/ 2489551 h 11665369"/>
              <a:gd name="connsiteX6" fmla="*/ 4007914 w 8292925"/>
              <a:gd name="connsiteY6" fmla="*/ 3481966 h 11665369"/>
              <a:gd name="connsiteX7" fmla="*/ 5074727 w 8292925"/>
              <a:gd name="connsiteY7" fmla="*/ 5160204 h 11665369"/>
              <a:gd name="connsiteX8" fmla="*/ 6232158 w 8292925"/>
              <a:gd name="connsiteY8" fmla="*/ 6343535 h 11665369"/>
              <a:gd name="connsiteX9" fmla="*/ 6786159 w 8292925"/>
              <a:gd name="connsiteY9" fmla="*/ 7820632 h 11665369"/>
              <a:gd name="connsiteX10" fmla="*/ 8292924 w 8292925"/>
              <a:gd name="connsiteY10" fmla="*/ 11665371 h 11665369"/>
              <a:gd name="connsiteX0" fmla="*/ -1 w 6786157"/>
              <a:gd name="connsiteY0" fmla="*/ -1 h 7820630"/>
              <a:gd name="connsiteX1" fmla="*/ 443254 w 6786157"/>
              <a:gd name="connsiteY1" fmla="*/ 180010 h 7820630"/>
              <a:gd name="connsiteX2" fmla="*/ 608481 w 6786157"/>
              <a:gd name="connsiteY2" fmla="*/ 847401 h 7820630"/>
              <a:gd name="connsiteX3" fmla="*/ 1190966 w 6786157"/>
              <a:gd name="connsiteY3" fmla="*/ 867798 h 7820630"/>
              <a:gd name="connsiteX4" fmla="*/ 1380838 w 6786157"/>
              <a:gd name="connsiteY4" fmla="*/ 1175776 h 7820630"/>
              <a:gd name="connsiteX5" fmla="*/ 2798355 w 6786157"/>
              <a:gd name="connsiteY5" fmla="*/ 2489551 h 7820630"/>
              <a:gd name="connsiteX6" fmla="*/ 4007914 w 6786157"/>
              <a:gd name="connsiteY6" fmla="*/ 3481966 h 7820630"/>
              <a:gd name="connsiteX7" fmla="*/ 5074727 w 6786157"/>
              <a:gd name="connsiteY7" fmla="*/ 5160204 h 7820630"/>
              <a:gd name="connsiteX8" fmla="*/ 6232158 w 6786157"/>
              <a:gd name="connsiteY8" fmla="*/ 6343535 h 7820630"/>
              <a:gd name="connsiteX9" fmla="*/ 6786159 w 6786157"/>
              <a:gd name="connsiteY9" fmla="*/ 7820632 h 7820630"/>
              <a:gd name="connsiteX0" fmla="*/ -1 w 6232159"/>
              <a:gd name="connsiteY0" fmla="*/ -1 h 6343537"/>
              <a:gd name="connsiteX1" fmla="*/ 443254 w 6232159"/>
              <a:gd name="connsiteY1" fmla="*/ 180010 h 6343537"/>
              <a:gd name="connsiteX2" fmla="*/ 608481 w 6232159"/>
              <a:gd name="connsiteY2" fmla="*/ 847401 h 6343537"/>
              <a:gd name="connsiteX3" fmla="*/ 1190966 w 6232159"/>
              <a:gd name="connsiteY3" fmla="*/ 867798 h 6343537"/>
              <a:gd name="connsiteX4" fmla="*/ 1380838 w 6232159"/>
              <a:gd name="connsiteY4" fmla="*/ 1175776 h 6343537"/>
              <a:gd name="connsiteX5" fmla="*/ 2798355 w 6232159"/>
              <a:gd name="connsiteY5" fmla="*/ 2489551 h 6343537"/>
              <a:gd name="connsiteX6" fmla="*/ 4007914 w 6232159"/>
              <a:gd name="connsiteY6" fmla="*/ 3481966 h 6343537"/>
              <a:gd name="connsiteX7" fmla="*/ 5074727 w 6232159"/>
              <a:gd name="connsiteY7" fmla="*/ 5160204 h 6343537"/>
              <a:gd name="connsiteX8" fmla="*/ 6232158 w 6232159"/>
              <a:gd name="connsiteY8" fmla="*/ 6343535 h 6343537"/>
              <a:gd name="connsiteX0" fmla="*/ -1 w 5074728"/>
              <a:gd name="connsiteY0" fmla="*/ -1 h 5160203"/>
              <a:gd name="connsiteX1" fmla="*/ 443254 w 5074728"/>
              <a:gd name="connsiteY1" fmla="*/ 180010 h 5160203"/>
              <a:gd name="connsiteX2" fmla="*/ 608481 w 5074728"/>
              <a:gd name="connsiteY2" fmla="*/ 847401 h 5160203"/>
              <a:gd name="connsiteX3" fmla="*/ 1190966 w 5074728"/>
              <a:gd name="connsiteY3" fmla="*/ 867798 h 5160203"/>
              <a:gd name="connsiteX4" fmla="*/ 1380838 w 5074728"/>
              <a:gd name="connsiteY4" fmla="*/ 1175776 h 5160203"/>
              <a:gd name="connsiteX5" fmla="*/ 2798355 w 5074728"/>
              <a:gd name="connsiteY5" fmla="*/ 2489551 h 5160203"/>
              <a:gd name="connsiteX6" fmla="*/ 4007914 w 5074728"/>
              <a:gd name="connsiteY6" fmla="*/ 3481966 h 5160203"/>
              <a:gd name="connsiteX7" fmla="*/ 5074727 w 5074728"/>
              <a:gd name="connsiteY7" fmla="*/ 5160204 h 5160203"/>
              <a:gd name="connsiteX0" fmla="*/ -1 w 4007914"/>
              <a:gd name="connsiteY0" fmla="*/ -1 h 3481968"/>
              <a:gd name="connsiteX1" fmla="*/ 443254 w 4007914"/>
              <a:gd name="connsiteY1" fmla="*/ 180010 h 3481968"/>
              <a:gd name="connsiteX2" fmla="*/ 608481 w 4007914"/>
              <a:gd name="connsiteY2" fmla="*/ 847401 h 3481968"/>
              <a:gd name="connsiteX3" fmla="*/ 1190966 w 4007914"/>
              <a:gd name="connsiteY3" fmla="*/ 867798 h 3481968"/>
              <a:gd name="connsiteX4" fmla="*/ 1380838 w 4007914"/>
              <a:gd name="connsiteY4" fmla="*/ 1175776 h 3481968"/>
              <a:gd name="connsiteX5" fmla="*/ 2798355 w 4007914"/>
              <a:gd name="connsiteY5" fmla="*/ 2489551 h 3481968"/>
              <a:gd name="connsiteX6" fmla="*/ 4007914 w 4007914"/>
              <a:gd name="connsiteY6" fmla="*/ 3481966 h 3481968"/>
              <a:gd name="connsiteX0" fmla="*/ -1 w 2798354"/>
              <a:gd name="connsiteY0" fmla="*/ -1 h 2489551"/>
              <a:gd name="connsiteX1" fmla="*/ 443254 w 2798354"/>
              <a:gd name="connsiteY1" fmla="*/ 180010 h 2489551"/>
              <a:gd name="connsiteX2" fmla="*/ 608481 w 2798354"/>
              <a:gd name="connsiteY2" fmla="*/ 847401 h 2489551"/>
              <a:gd name="connsiteX3" fmla="*/ 1190966 w 2798354"/>
              <a:gd name="connsiteY3" fmla="*/ 867798 h 2489551"/>
              <a:gd name="connsiteX4" fmla="*/ 1380838 w 2798354"/>
              <a:gd name="connsiteY4" fmla="*/ 1175776 h 2489551"/>
              <a:gd name="connsiteX5" fmla="*/ 2798355 w 2798354"/>
              <a:gd name="connsiteY5" fmla="*/ 2489551 h 2489551"/>
              <a:gd name="connsiteX0" fmla="*/ -1 w 1380839"/>
              <a:gd name="connsiteY0" fmla="*/ -1 h 1175775"/>
              <a:gd name="connsiteX1" fmla="*/ 443254 w 1380839"/>
              <a:gd name="connsiteY1" fmla="*/ 180010 h 1175775"/>
              <a:gd name="connsiteX2" fmla="*/ 608481 w 1380839"/>
              <a:gd name="connsiteY2" fmla="*/ 847401 h 1175775"/>
              <a:gd name="connsiteX3" fmla="*/ 1190966 w 1380839"/>
              <a:gd name="connsiteY3" fmla="*/ 867798 h 1175775"/>
              <a:gd name="connsiteX4" fmla="*/ 1380838 w 1380839"/>
              <a:gd name="connsiteY4" fmla="*/ 1175776 h 1175775"/>
              <a:gd name="connsiteX0" fmla="*/ -1 w 1380839"/>
              <a:gd name="connsiteY0" fmla="*/ -1 h 1175775"/>
              <a:gd name="connsiteX1" fmla="*/ 443254 w 1380839"/>
              <a:gd name="connsiteY1" fmla="*/ 180010 h 1175775"/>
              <a:gd name="connsiteX2" fmla="*/ 608481 w 1380839"/>
              <a:gd name="connsiteY2" fmla="*/ 847401 h 1175775"/>
              <a:gd name="connsiteX3" fmla="*/ 1380838 w 1380839"/>
              <a:gd name="connsiteY3" fmla="*/ 1175776 h 1175775"/>
              <a:gd name="connsiteX0" fmla="*/ -1 w 1380839"/>
              <a:gd name="connsiteY0" fmla="*/ -1 h 1175775"/>
              <a:gd name="connsiteX1" fmla="*/ 443254 w 1380839"/>
              <a:gd name="connsiteY1" fmla="*/ 180010 h 1175775"/>
              <a:gd name="connsiteX2" fmla="*/ 1380838 w 1380839"/>
              <a:gd name="connsiteY2" fmla="*/ 1175776 h 1175775"/>
              <a:gd name="connsiteX0" fmla="*/ -1 w 1350495"/>
              <a:gd name="connsiteY0" fmla="*/ 1445762 h 1639221"/>
              <a:gd name="connsiteX1" fmla="*/ 443254 w 1350495"/>
              <a:gd name="connsiteY1" fmla="*/ 1625773 h 1639221"/>
              <a:gd name="connsiteX2" fmla="*/ 1350494 w 1350495"/>
              <a:gd name="connsiteY2" fmla="*/ 15011 h 1639221"/>
              <a:gd name="connsiteX0" fmla="*/ -1 w 1350495"/>
              <a:gd name="connsiteY0" fmla="*/ 1455813 h 1464234"/>
              <a:gd name="connsiteX1" fmla="*/ 494472 w 1350495"/>
              <a:gd name="connsiteY1" fmla="*/ 775847 h 1464234"/>
              <a:gd name="connsiteX2" fmla="*/ 1350494 w 1350495"/>
              <a:gd name="connsiteY2" fmla="*/ 25062 h 1464234"/>
              <a:gd name="connsiteX0" fmla="*/ -2 w 1350491"/>
              <a:gd name="connsiteY0" fmla="*/ 1455812 h 1464228"/>
              <a:gd name="connsiteX1" fmla="*/ 494468 w 1350491"/>
              <a:gd name="connsiteY1" fmla="*/ 775847 h 1464228"/>
              <a:gd name="connsiteX2" fmla="*/ 1350490 w 1350491"/>
              <a:gd name="connsiteY2" fmla="*/ 25062 h 1464228"/>
              <a:gd name="connsiteX0" fmla="*/ 2 w 1350495"/>
              <a:gd name="connsiteY0" fmla="*/ 1458614 h 1466078"/>
              <a:gd name="connsiteX1" fmla="*/ 659718 w 1350495"/>
              <a:gd name="connsiteY1" fmla="*/ 649801 h 1466078"/>
              <a:gd name="connsiteX2" fmla="*/ 1350494 w 1350495"/>
              <a:gd name="connsiteY2" fmla="*/ 27864 h 1466078"/>
              <a:gd name="connsiteX0" fmla="*/ -2 w 1350491"/>
              <a:gd name="connsiteY0" fmla="*/ 1430752 h 1430749"/>
              <a:gd name="connsiteX1" fmla="*/ 1350490 w 1350491"/>
              <a:gd name="connsiteY1" fmla="*/ 2 h 1430749"/>
              <a:gd name="connsiteX0" fmla="*/ 2 w 1618274"/>
              <a:gd name="connsiteY0" fmla="*/ 1539341 h 1539338"/>
              <a:gd name="connsiteX1" fmla="*/ 1618275 w 1618274"/>
              <a:gd name="connsiteY1" fmla="*/ -2 h 1539338"/>
              <a:gd name="connsiteX0" fmla="*/ -2 w 456070"/>
              <a:gd name="connsiteY0" fmla="*/ 655839 h 655839"/>
              <a:gd name="connsiteX1" fmla="*/ 456071 w 456070"/>
              <a:gd name="connsiteY1" fmla="*/ -2 h 65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6070" h="655839">
                <a:moveTo>
                  <a:pt x="-2" y="655839"/>
                </a:moveTo>
                <a:lnTo>
                  <a:pt x="456071" y="-2"/>
                </a:lnTo>
              </a:path>
            </a:pathLst>
          </a:custGeom>
          <a:ln w="28575">
            <a:solidFill>
              <a:srgbClr val="FFC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soft" dir="t"/>
          </a:scene3d>
          <a:sp3d extrusionH="50800" prstMaterial="matte">
            <a:extrusionClr>
              <a:srgbClr val="FFC000"/>
            </a:extrusionClr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ru-RU" b="1" dirty="0"/>
          </a:p>
        </p:txBody>
      </p:sp>
      <p:pic>
        <p:nvPicPr>
          <p:cNvPr id="167" name="Picture 4"/>
          <p:cNvPicPr preferRelativeResize="0"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t="27790" r="21999" b="27753"/>
          <a:stretch/>
        </p:blipFill>
        <p:spPr bwMode="auto">
          <a:xfrm>
            <a:off x="287337" y="1268413"/>
            <a:ext cx="2628000" cy="15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Freeform 8"/>
          <p:cNvSpPr>
            <a:spLocks/>
          </p:cNvSpPr>
          <p:nvPr/>
        </p:nvSpPr>
        <p:spPr bwMode="auto">
          <a:xfrm>
            <a:off x="6219967" y="4921906"/>
            <a:ext cx="934180" cy="1111113"/>
          </a:xfrm>
          <a:custGeom>
            <a:avLst/>
            <a:gdLst>
              <a:gd name="T0" fmla="*/ 1062 w 2868"/>
              <a:gd name="T1" fmla="*/ 349 h 3212"/>
              <a:gd name="T2" fmla="*/ 1100 w 2868"/>
              <a:gd name="T3" fmla="*/ 522 h 3212"/>
              <a:gd name="T4" fmla="*/ 988 w 2868"/>
              <a:gd name="T5" fmla="*/ 721 h 3212"/>
              <a:gd name="T6" fmla="*/ 980 w 2868"/>
              <a:gd name="T7" fmla="*/ 953 h 3212"/>
              <a:gd name="T8" fmla="*/ 1046 w 2868"/>
              <a:gd name="T9" fmla="*/ 1165 h 3212"/>
              <a:gd name="T10" fmla="*/ 1085 w 2868"/>
              <a:gd name="T11" fmla="*/ 1327 h 3212"/>
              <a:gd name="T12" fmla="*/ 836 w 2868"/>
              <a:gd name="T13" fmla="*/ 1342 h 3212"/>
              <a:gd name="T14" fmla="*/ 665 w 2868"/>
              <a:gd name="T15" fmla="*/ 1584 h 3212"/>
              <a:gd name="T16" fmla="*/ 578 w 2868"/>
              <a:gd name="T17" fmla="*/ 1816 h 3212"/>
              <a:gd name="T18" fmla="*/ 509 w 2868"/>
              <a:gd name="T19" fmla="*/ 1756 h 3212"/>
              <a:gd name="T20" fmla="*/ 360 w 2868"/>
              <a:gd name="T21" fmla="*/ 1761 h 3212"/>
              <a:gd name="T22" fmla="*/ 202 w 2868"/>
              <a:gd name="T23" fmla="*/ 1873 h 3212"/>
              <a:gd name="T24" fmla="*/ 151 w 2868"/>
              <a:gd name="T25" fmla="*/ 2371 h 3212"/>
              <a:gd name="T26" fmla="*/ 81 w 2868"/>
              <a:gd name="T27" fmla="*/ 2712 h 3212"/>
              <a:gd name="T28" fmla="*/ 341 w 2868"/>
              <a:gd name="T29" fmla="*/ 2846 h 3212"/>
              <a:gd name="T30" fmla="*/ 523 w 2868"/>
              <a:gd name="T31" fmla="*/ 2894 h 3212"/>
              <a:gd name="T32" fmla="*/ 722 w 2868"/>
              <a:gd name="T33" fmla="*/ 2865 h 3212"/>
              <a:gd name="T34" fmla="*/ 932 w 2868"/>
              <a:gd name="T35" fmla="*/ 2993 h 3212"/>
              <a:gd name="T36" fmla="*/ 1127 w 2868"/>
              <a:gd name="T37" fmla="*/ 3069 h 3212"/>
              <a:gd name="T38" fmla="*/ 1310 w 2868"/>
              <a:gd name="T39" fmla="*/ 3212 h 3212"/>
              <a:gd name="T40" fmla="*/ 1483 w 2868"/>
              <a:gd name="T41" fmla="*/ 3032 h 3212"/>
              <a:gd name="T42" fmla="*/ 1563 w 2868"/>
              <a:gd name="T43" fmla="*/ 2909 h 3212"/>
              <a:gd name="T44" fmla="*/ 1754 w 2868"/>
              <a:gd name="T45" fmla="*/ 2673 h 3212"/>
              <a:gd name="T46" fmla="*/ 1827 w 2868"/>
              <a:gd name="T47" fmla="*/ 2274 h 3212"/>
              <a:gd name="T48" fmla="*/ 1778 w 2868"/>
              <a:gd name="T49" fmla="*/ 1904 h 3212"/>
              <a:gd name="T50" fmla="*/ 1693 w 2868"/>
              <a:gd name="T51" fmla="*/ 1751 h 3212"/>
              <a:gd name="T52" fmla="*/ 1817 w 2868"/>
              <a:gd name="T53" fmla="*/ 1659 h 3212"/>
              <a:gd name="T54" fmla="*/ 1961 w 2868"/>
              <a:gd name="T55" fmla="*/ 1633 h 3212"/>
              <a:gd name="T56" fmla="*/ 2211 w 2868"/>
              <a:gd name="T57" fmla="*/ 1538 h 3212"/>
              <a:gd name="T58" fmla="*/ 2462 w 2868"/>
              <a:gd name="T59" fmla="*/ 1484 h 3212"/>
              <a:gd name="T60" fmla="*/ 2529 w 2868"/>
              <a:gd name="T61" fmla="*/ 1334 h 3212"/>
              <a:gd name="T62" fmla="*/ 2632 w 2868"/>
              <a:gd name="T63" fmla="*/ 1375 h 3212"/>
              <a:gd name="T64" fmla="*/ 2766 w 2868"/>
              <a:gd name="T65" fmla="*/ 1333 h 3212"/>
              <a:gd name="T66" fmla="*/ 2808 w 2868"/>
              <a:gd name="T67" fmla="*/ 1287 h 3212"/>
              <a:gd name="T68" fmla="*/ 2714 w 2868"/>
              <a:gd name="T69" fmla="*/ 1205 h 3212"/>
              <a:gd name="T70" fmla="*/ 2727 w 2868"/>
              <a:gd name="T71" fmla="*/ 928 h 3212"/>
              <a:gd name="T72" fmla="*/ 2713 w 2868"/>
              <a:gd name="T73" fmla="*/ 766 h 3212"/>
              <a:gd name="T74" fmla="*/ 2543 w 2868"/>
              <a:gd name="T75" fmla="*/ 746 h 3212"/>
              <a:gd name="T76" fmla="*/ 2450 w 2868"/>
              <a:gd name="T77" fmla="*/ 621 h 3212"/>
              <a:gd name="T78" fmla="*/ 2245 w 2868"/>
              <a:gd name="T79" fmla="*/ 583 h 3212"/>
              <a:gd name="T80" fmla="*/ 2174 w 2868"/>
              <a:gd name="T81" fmla="*/ 782 h 3212"/>
              <a:gd name="T82" fmla="*/ 2028 w 2868"/>
              <a:gd name="T83" fmla="*/ 1111 h 3212"/>
              <a:gd name="T84" fmla="*/ 1977 w 2868"/>
              <a:gd name="T85" fmla="*/ 1061 h 3212"/>
              <a:gd name="T86" fmla="*/ 1764 w 2868"/>
              <a:gd name="T87" fmla="*/ 1104 h 3212"/>
              <a:gd name="T88" fmla="*/ 1554 w 2868"/>
              <a:gd name="T89" fmla="*/ 1070 h 3212"/>
              <a:gd name="T90" fmla="*/ 1486 w 2868"/>
              <a:gd name="T91" fmla="*/ 569 h 3212"/>
              <a:gd name="T92" fmla="*/ 1452 w 2868"/>
              <a:gd name="T93" fmla="*/ 433 h 3212"/>
              <a:gd name="T94" fmla="*/ 1284 w 2868"/>
              <a:gd name="T95" fmla="*/ 121 h 3212"/>
              <a:gd name="T96" fmla="*/ 1195 w 2868"/>
              <a:gd name="T97" fmla="*/ 27 h 3212"/>
              <a:gd name="T98" fmla="*/ 1108 w 2868"/>
              <a:gd name="T99" fmla="*/ 42 h 3212"/>
              <a:gd name="T100" fmla="*/ 1019 w 2868"/>
              <a:gd name="T101" fmla="*/ 108 h 3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68" h="3212">
                <a:moveTo>
                  <a:pt x="1019" y="108"/>
                </a:moveTo>
                <a:cubicBezTo>
                  <a:pt x="1019" y="139"/>
                  <a:pt x="1005" y="198"/>
                  <a:pt x="1039" y="210"/>
                </a:cubicBezTo>
                <a:cubicBezTo>
                  <a:pt x="1038" y="254"/>
                  <a:pt x="1019" y="235"/>
                  <a:pt x="1019" y="312"/>
                </a:cubicBezTo>
                <a:cubicBezTo>
                  <a:pt x="1041" y="318"/>
                  <a:pt x="1044" y="331"/>
                  <a:pt x="1062" y="349"/>
                </a:cubicBezTo>
                <a:cubicBezTo>
                  <a:pt x="1090" y="377"/>
                  <a:pt x="1103" y="384"/>
                  <a:pt x="1090" y="430"/>
                </a:cubicBezTo>
                <a:cubicBezTo>
                  <a:pt x="1079" y="469"/>
                  <a:pt x="1095" y="445"/>
                  <a:pt x="1073" y="454"/>
                </a:cubicBezTo>
                <a:cubicBezTo>
                  <a:pt x="1074" y="497"/>
                  <a:pt x="1077" y="472"/>
                  <a:pt x="1090" y="497"/>
                </a:cubicBezTo>
                <a:lnTo>
                  <a:pt x="1100" y="522"/>
                </a:lnTo>
                <a:cubicBezTo>
                  <a:pt x="1075" y="538"/>
                  <a:pt x="1076" y="546"/>
                  <a:pt x="1046" y="562"/>
                </a:cubicBezTo>
                <a:cubicBezTo>
                  <a:pt x="1046" y="593"/>
                  <a:pt x="1052" y="631"/>
                  <a:pt x="1033" y="651"/>
                </a:cubicBezTo>
                <a:lnTo>
                  <a:pt x="1022" y="660"/>
                </a:lnTo>
                <a:cubicBezTo>
                  <a:pt x="1000" y="682"/>
                  <a:pt x="1004" y="706"/>
                  <a:pt x="988" y="721"/>
                </a:cubicBezTo>
                <a:cubicBezTo>
                  <a:pt x="978" y="730"/>
                  <a:pt x="951" y="732"/>
                  <a:pt x="951" y="759"/>
                </a:cubicBezTo>
                <a:cubicBezTo>
                  <a:pt x="951" y="795"/>
                  <a:pt x="961" y="782"/>
                  <a:pt x="952" y="814"/>
                </a:cubicBezTo>
                <a:cubicBezTo>
                  <a:pt x="949" y="825"/>
                  <a:pt x="948" y="828"/>
                  <a:pt x="943" y="839"/>
                </a:cubicBezTo>
                <a:cubicBezTo>
                  <a:pt x="923" y="884"/>
                  <a:pt x="918" y="898"/>
                  <a:pt x="980" y="953"/>
                </a:cubicBezTo>
                <a:cubicBezTo>
                  <a:pt x="1003" y="973"/>
                  <a:pt x="1005" y="971"/>
                  <a:pt x="1032" y="971"/>
                </a:cubicBezTo>
                <a:cubicBezTo>
                  <a:pt x="1101" y="971"/>
                  <a:pt x="1092" y="1014"/>
                  <a:pt x="1100" y="1104"/>
                </a:cubicBezTo>
                <a:cubicBezTo>
                  <a:pt x="1087" y="1110"/>
                  <a:pt x="1060" y="1121"/>
                  <a:pt x="1046" y="1125"/>
                </a:cubicBezTo>
                <a:lnTo>
                  <a:pt x="1046" y="1165"/>
                </a:lnTo>
                <a:cubicBezTo>
                  <a:pt x="1072" y="1166"/>
                  <a:pt x="1071" y="1164"/>
                  <a:pt x="1084" y="1181"/>
                </a:cubicBezTo>
                <a:cubicBezTo>
                  <a:pt x="1102" y="1204"/>
                  <a:pt x="1114" y="1227"/>
                  <a:pt x="1118" y="1256"/>
                </a:cubicBezTo>
                <a:cubicBezTo>
                  <a:pt x="1121" y="1283"/>
                  <a:pt x="1115" y="1284"/>
                  <a:pt x="1113" y="1308"/>
                </a:cubicBezTo>
                <a:cubicBezTo>
                  <a:pt x="1081" y="1311"/>
                  <a:pt x="1103" y="1299"/>
                  <a:pt x="1085" y="1327"/>
                </a:cubicBezTo>
                <a:cubicBezTo>
                  <a:pt x="1045" y="1387"/>
                  <a:pt x="1113" y="1430"/>
                  <a:pt x="991" y="1430"/>
                </a:cubicBezTo>
                <a:cubicBezTo>
                  <a:pt x="965" y="1430"/>
                  <a:pt x="986" y="1419"/>
                  <a:pt x="951" y="1409"/>
                </a:cubicBezTo>
                <a:cubicBezTo>
                  <a:pt x="891" y="1391"/>
                  <a:pt x="920" y="1397"/>
                  <a:pt x="877" y="1361"/>
                </a:cubicBezTo>
                <a:cubicBezTo>
                  <a:pt x="861" y="1348"/>
                  <a:pt x="860" y="1344"/>
                  <a:pt x="836" y="1342"/>
                </a:cubicBezTo>
                <a:cubicBezTo>
                  <a:pt x="831" y="1283"/>
                  <a:pt x="761" y="1298"/>
                  <a:pt x="761" y="1382"/>
                </a:cubicBezTo>
                <a:cubicBezTo>
                  <a:pt x="761" y="1402"/>
                  <a:pt x="780" y="1401"/>
                  <a:pt x="788" y="1436"/>
                </a:cubicBezTo>
                <a:cubicBezTo>
                  <a:pt x="778" y="1452"/>
                  <a:pt x="772" y="1459"/>
                  <a:pt x="761" y="1477"/>
                </a:cubicBezTo>
                <a:cubicBezTo>
                  <a:pt x="735" y="1517"/>
                  <a:pt x="689" y="1545"/>
                  <a:pt x="665" y="1584"/>
                </a:cubicBezTo>
                <a:cubicBezTo>
                  <a:pt x="664" y="1585"/>
                  <a:pt x="663" y="1587"/>
                  <a:pt x="662" y="1588"/>
                </a:cubicBezTo>
                <a:cubicBezTo>
                  <a:pt x="645" y="1616"/>
                  <a:pt x="631" y="1644"/>
                  <a:pt x="622" y="1677"/>
                </a:cubicBezTo>
                <a:cubicBezTo>
                  <a:pt x="606" y="1741"/>
                  <a:pt x="615" y="1733"/>
                  <a:pt x="646" y="1768"/>
                </a:cubicBezTo>
                <a:cubicBezTo>
                  <a:pt x="629" y="1793"/>
                  <a:pt x="611" y="1808"/>
                  <a:pt x="578" y="1816"/>
                </a:cubicBezTo>
                <a:cubicBezTo>
                  <a:pt x="565" y="1807"/>
                  <a:pt x="555" y="1801"/>
                  <a:pt x="542" y="1791"/>
                </a:cubicBezTo>
                <a:cubicBezTo>
                  <a:pt x="541" y="1790"/>
                  <a:pt x="539" y="1789"/>
                  <a:pt x="538" y="1788"/>
                </a:cubicBezTo>
                <a:lnTo>
                  <a:pt x="512" y="1760"/>
                </a:lnTo>
                <a:cubicBezTo>
                  <a:pt x="511" y="1758"/>
                  <a:pt x="510" y="1757"/>
                  <a:pt x="509" y="1756"/>
                </a:cubicBezTo>
                <a:cubicBezTo>
                  <a:pt x="501" y="1745"/>
                  <a:pt x="503" y="1749"/>
                  <a:pt x="497" y="1734"/>
                </a:cubicBezTo>
                <a:cubicBezTo>
                  <a:pt x="492" y="1718"/>
                  <a:pt x="478" y="1680"/>
                  <a:pt x="449" y="1680"/>
                </a:cubicBezTo>
                <a:cubicBezTo>
                  <a:pt x="414" y="1680"/>
                  <a:pt x="415" y="1735"/>
                  <a:pt x="402" y="1748"/>
                </a:cubicBezTo>
                <a:cubicBezTo>
                  <a:pt x="386" y="1756"/>
                  <a:pt x="375" y="1754"/>
                  <a:pt x="360" y="1761"/>
                </a:cubicBezTo>
                <a:cubicBezTo>
                  <a:pt x="317" y="1780"/>
                  <a:pt x="364" y="1775"/>
                  <a:pt x="320" y="1782"/>
                </a:cubicBezTo>
                <a:cubicBezTo>
                  <a:pt x="273" y="1789"/>
                  <a:pt x="262" y="1768"/>
                  <a:pt x="219" y="1789"/>
                </a:cubicBezTo>
                <a:cubicBezTo>
                  <a:pt x="221" y="1818"/>
                  <a:pt x="230" y="1827"/>
                  <a:pt x="219" y="1850"/>
                </a:cubicBezTo>
                <a:cubicBezTo>
                  <a:pt x="206" y="1880"/>
                  <a:pt x="220" y="1847"/>
                  <a:pt x="202" y="1873"/>
                </a:cubicBezTo>
                <a:cubicBezTo>
                  <a:pt x="140" y="1961"/>
                  <a:pt x="246" y="2001"/>
                  <a:pt x="246" y="2046"/>
                </a:cubicBezTo>
                <a:cubicBezTo>
                  <a:pt x="246" y="2091"/>
                  <a:pt x="257" y="2136"/>
                  <a:pt x="198" y="2141"/>
                </a:cubicBezTo>
                <a:cubicBezTo>
                  <a:pt x="196" y="2238"/>
                  <a:pt x="124" y="2162"/>
                  <a:pt x="124" y="2297"/>
                </a:cubicBezTo>
                <a:cubicBezTo>
                  <a:pt x="124" y="2323"/>
                  <a:pt x="151" y="2309"/>
                  <a:pt x="151" y="2371"/>
                </a:cubicBezTo>
                <a:cubicBezTo>
                  <a:pt x="151" y="2403"/>
                  <a:pt x="118" y="2367"/>
                  <a:pt x="125" y="2479"/>
                </a:cubicBezTo>
                <a:cubicBezTo>
                  <a:pt x="135" y="2637"/>
                  <a:pt x="120" y="2586"/>
                  <a:pt x="51" y="2603"/>
                </a:cubicBezTo>
                <a:cubicBezTo>
                  <a:pt x="0" y="2616"/>
                  <a:pt x="59" y="2631"/>
                  <a:pt x="2" y="2636"/>
                </a:cubicBezTo>
                <a:cubicBezTo>
                  <a:pt x="7" y="2654"/>
                  <a:pt x="62" y="2692"/>
                  <a:pt x="81" y="2712"/>
                </a:cubicBezTo>
                <a:cubicBezTo>
                  <a:pt x="96" y="2726"/>
                  <a:pt x="105" y="2735"/>
                  <a:pt x="118" y="2750"/>
                </a:cubicBezTo>
                <a:cubicBezTo>
                  <a:pt x="154" y="2787"/>
                  <a:pt x="179" y="2758"/>
                  <a:pt x="230" y="2794"/>
                </a:cubicBezTo>
                <a:cubicBezTo>
                  <a:pt x="269" y="2821"/>
                  <a:pt x="286" y="2799"/>
                  <a:pt x="319" y="2826"/>
                </a:cubicBezTo>
                <a:cubicBezTo>
                  <a:pt x="325" y="2831"/>
                  <a:pt x="336" y="2841"/>
                  <a:pt x="341" y="2846"/>
                </a:cubicBezTo>
                <a:cubicBezTo>
                  <a:pt x="389" y="2888"/>
                  <a:pt x="386" y="2880"/>
                  <a:pt x="449" y="2880"/>
                </a:cubicBezTo>
                <a:cubicBezTo>
                  <a:pt x="473" y="2880"/>
                  <a:pt x="459" y="2868"/>
                  <a:pt x="490" y="2859"/>
                </a:cubicBezTo>
                <a:lnTo>
                  <a:pt x="520" y="2891"/>
                </a:lnTo>
                <a:cubicBezTo>
                  <a:pt x="521" y="2892"/>
                  <a:pt x="522" y="2893"/>
                  <a:pt x="523" y="2894"/>
                </a:cubicBezTo>
                <a:cubicBezTo>
                  <a:pt x="531" y="2902"/>
                  <a:pt x="527" y="2899"/>
                  <a:pt x="537" y="2907"/>
                </a:cubicBezTo>
                <a:cubicBezTo>
                  <a:pt x="579" y="2879"/>
                  <a:pt x="642" y="2792"/>
                  <a:pt x="659" y="2792"/>
                </a:cubicBezTo>
                <a:cubicBezTo>
                  <a:pt x="665" y="2792"/>
                  <a:pt x="700" y="2810"/>
                  <a:pt x="704" y="2815"/>
                </a:cubicBezTo>
                <a:cubicBezTo>
                  <a:pt x="727" y="2840"/>
                  <a:pt x="701" y="2836"/>
                  <a:pt x="722" y="2865"/>
                </a:cubicBezTo>
                <a:cubicBezTo>
                  <a:pt x="735" y="2883"/>
                  <a:pt x="746" y="2879"/>
                  <a:pt x="762" y="2892"/>
                </a:cubicBezTo>
                <a:cubicBezTo>
                  <a:pt x="782" y="2907"/>
                  <a:pt x="803" y="2918"/>
                  <a:pt x="829" y="2927"/>
                </a:cubicBezTo>
                <a:cubicBezTo>
                  <a:pt x="868" y="2941"/>
                  <a:pt x="866" y="2947"/>
                  <a:pt x="889" y="2968"/>
                </a:cubicBezTo>
                <a:cubicBezTo>
                  <a:pt x="908" y="2985"/>
                  <a:pt x="911" y="2975"/>
                  <a:pt x="932" y="2993"/>
                </a:cubicBezTo>
                <a:cubicBezTo>
                  <a:pt x="952" y="3010"/>
                  <a:pt x="958" y="3022"/>
                  <a:pt x="985" y="3022"/>
                </a:cubicBezTo>
                <a:cubicBezTo>
                  <a:pt x="1051" y="3022"/>
                  <a:pt x="1025" y="2974"/>
                  <a:pt x="1091" y="3038"/>
                </a:cubicBezTo>
                <a:lnTo>
                  <a:pt x="1108" y="3054"/>
                </a:lnTo>
                <a:cubicBezTo>
                  <a:pt x="1128" y="3071"/>
                  <a:pt x="1095" y="3057"/>
                  <a:pt x="1127" y="3069"/>
                </a:cubicBezTo>
                <a:cubicBezTo>
                  <a:pt x="1143" y="3078"/>
                  <a:pt x="1162" y="3072"/>
                  <a:pt x="1175" y="3083"/>
                </a:cubicBezTo>
                <a:cubicBezTo>
                  <a:pt x="1208" y="3109"/>
                  <a:pt x="1162" y="3171"/>
                  <a:pt x="1269" y="3171"/>
                </a:cubicBezTo>
                <a:cubicBezTo>
                  <a:pt x="1291" y="3171"/>
                  <a:pt x="1281" y="3155"/>
                  <a:pt x="1298" y="3176"/>
                </a:cubicBezTo>
                <a:cubicBezTo>
                  <a:pt x="1304" y="3184"/>
                  <a:pt x="1307" y="3201"/>
                  <a:pt x="1310" y="3212"/>
                </a:cubicBezTo>
                <a:cubicBezTo>
                  <a:pt x="1371" y="3210"/>
                  <a:pt x="1316" y="3194"/>
                  <a:pt x="1369" y="3188"/>
                </a:cubicBezTo>
                <a:cubicBezTo>
                  <a:pt x="1443" y="3179"/>
                  <a:pt x="1366" y="3145"/>
                  <a:pt x="1421" y="3093"/>
                </a:cubicBezTo>
                <a:lnTo>
                  <a:pt x="1463" y="3053"/>
                </a:lnTo>
                <a:cubicBezTo>
                  <a:pt x="1475" y="3041"/>
                  <a:pt x="1471" y="3047"/>
                  <a:pt x="1483" y="3032"/>
                </a:cubicBezTo>
                <a:cubicBezTo>
                  <a:pt x="1502" y="3007"/>
                  <a:pt x="1527" y="2986"/>
                  <a:pt x="1544" y="2958"/>
                </a:cubicBezTo>
                <a:lnTo>
                  <a:pt x="1553" y="2939"/>
                </a:lnTo>
                <a:cubicBezTo>
                  <a:pt x="1555" y="2931"/>
                  <a:pt x="1553" y="2931"/>
                  <a:pt x="1556" y="2923"/>
                </a:cubicBezTo>
                <a:cubicBezTo>
                  <a:pt x="1561" y="2908"/>
                  <a:pt x="1555" y="2921"/>
                  <a:pt x="1563" y="2909"/>
                </a:cubicBezTo>
                <a:cubicBezTo>
                  <a:pt x="1585" y="2874"/>
                  <a:pt x="1576" y="2875"/>
                  <a:pt x="1588" y="2853"/>
                </a:cubicBezTo>
                <a:cubicBezTo>
                  <a:pt x="1599" y="2834"/>
                  <a:pt x="1633" y="2810"/>
                  <a:pt x="1650" y="2792"/>
                </a:cubicBezTo>
                <a:lnTo>
                  <a:pt x="1751" y="2677"/>
                </a:lnTo>
                <a:cubicBezTo>
                  <a:pt x="1752" y="2676"/>
                  <a:pt x="1753" y="2674"/>
                  <a:pt x="1754" y="2673"/>
                </a:cubicBezTo>
                <a:cubicBezTo>
                  <a:pt x="1778" y="2646"/>
                  <a:pt x="1804" y="2617"/>
                  <a:pt x="1811" y="2581"/>
                </a:cubicBezTo>
                <a:cubicBezTo>
                  <a:pt x="1820" y="2529"/>
                  <a:pt x="1814" y="2483"/>
                  <a:pt x="1818" y="2426"/>
                </a:cubicBezTo>
                <a:cubicBezTo>
                  <a:pt x="1820" y="2405"/>
                  <a:pt x="1834" y="2350"/>
                  <a:pt x="1843" y="2328"/>
                </a:cubicBezTo>
                <a:cubicBezTo>
                  <a:pt x="1855" y="2295"/>
                  <a:pt x="1886" y="2292"/>
                  <a:pt x="1827" y="2274"/>
                </a:cubicBezTo>
                <a:cubicBezTo>
                  <a:pt x="1803" y="2267"/>
                  <a:pt x="1811" y="2270"/>
                  <a:pt x="1791" y="2256"/>
                </a:cubicBezTo>
                <a:cubicBezTo>
                  <a:pt x="1791" y="2154"/>
                  <a:pt x="1779" y="2198"/>
                  <a:pt x="1768" y="2131"/>
                </a:cubicBezTo>
                <a:cubicBezTo>
                  <a:pt x="1763" y="2105"/>
                  <a:pt x="1766" y="2087"/>
                  <a:pt x="1759" y="2064"/>
                </a:cubicBezTo>
                <a:cubicBezTo>
                  <a:pt x="1719" y="1937"/>
                  <a:pt x="1757" y="1960"/>
                  <a:pt x="1778" y="1904"/>
                </a:cubicBezTo>
                <a:cubicBezTo>
                  <a:pt x="1749" y="1883"/>
                  <a:pt x="1780" y="1894"/>
                  <a:pt x="1746" y="1881"/>
                </a:cubicBezTo>
                <a:cubicBezTo>
                  <a:pt x="1712" y="1868"/>
                  <a:pt x="1700" y="1872"/>
                  <a:pt x="1689" y="1830"/>
                </a:cubicBezTo>
                <a:cubicBezTo>
                  <a:pt x="1685" y="1817"/>
                  <a:pt x="1687" y="1821"/>
                  <a:pt x="1683" y="1809"/>
                </a:cubicBezTo>
                <a:cubicBezTo>
                  <a:pt x="1680" y="1801"/>
                  <a:pt x="1661" y="1775"/>
                  <a:pt x="1693" y="1751"/>
                </a:cubicBezTo>
                <a:lnTo>
                  <a:pt x="1706" y="1744"/>
                </a:lnTo>
                <a:cubicBezTo>
                  <a:pt x="1730" y="1730"/>
                  <a:pt x="1741" y="1716"/>
                  <a:pt x="1767" y="1704"/>
                </a:cubicBezTo>
                <a:cubicBezTo>
                  <a:pt x="1787" y="1694"/>
                  <a:pt x="1795" y="1695"/>
                  <a:pt x="1812" y="1687"/>
                </a:cubicBezTo>
                <a:cubicBezTo>
                  <a:pt x="1814" y="1677"/>
                  <a:pt x="1815" y="1666"/>
                  <a:pt x="1817" y="1659"/>
                </a:cubicBezTo>
                <a:cubicBezTo>
                  <a:pt x="1825" y="1630"/>
                  <a:pt x="1828" y="1635"/>
                  <a:pt x="1850" y="1624"/>
                </a:cubicBezTo>
                <a:cubicBezTo>
                  <a:pt x="1898" y="1597"/>
                  <a:pt x="1884" y="1617"/>
                  <a:pt x="1900" y="1625"/>
                </a:cubicBezTo>
                <a:cubicBezTo>
                  <a:pt x="1902" y="1626"/>
                  <a:pt x="1903" y="1627"/>
                  <a:pt x="1904" y="1628"/>
                </a:cubicBezTo>
                <a:cubicBezTo>
                  <a:pt x="1921" y="1636"/>
                  <a:pt x="1942" y="1633"/>
                  <a:pt x="1961" y="1633"/>
                </a:cubicBezTo>
                <a:cubicBezTo>
                  <a:pt x="1999" y="1575"/>
                  <a:pt x="1966" y="1575"/>
                  <a:pt x="2042" y="1524"/>
                </a:cubicBezTo>
                <a:cubicBezTo>
                  <a:pt x="2084" y="1553"/>
                  <a:pt x="2077" y="1545"/>
                  <a:pt x="2130" y="1545"/>
                </a:cubicBezTo>
                <a:cubicBezTo>
                  <a:pt x="2158" y="1545"/>
                  <a:pt x="2165" y="1539"/>
                  <a:pt x="2171" y="1518"/>
                </a:cubicBezTo>
                <a:cubicBezTo>
                  <a:pt x="2200" y="1520"/>
                  <a:pt x="2192" y="1527"/>
                  <a:pt x="2211" y="1538"/>
                </a:cubicBezTo>
                <a:lnTo>
                  <a:pt x="2239" y="1551"/>
                </a:lnTo>
                <a:cubicBezTo>
                  <a:pt x="2319" y="1585"/>
                  <a:pt x="2292" y="1538"/>
                  <a:pt x="2340" y="1538"/>
                </a:cubicBezTo>
                <a:cubicBezTo>
                  <a:pt x="2380" y="1538"/>
                  <a:pt x="2367" y="1556"/>
                  <a:pt x="2403" y="1519"/>
                </a:cubicBezTo>
                <a:cubicBezTo>
                  <a:pt x="2433" y="1489"/>
                  <a:pt x="2426" y="1501"/>
                  <a:pt x="2462" y="1484"/>
                </a:cubicBezTo>
                <a:cubicBezTo>
                  <a:pt x="2462" y="1450"/>
                  <a:pt x="2457" y="1435"/>
                  <a:pt x="2458" y="1422"/>
                </a:cubicBezTo>
                <a:cubicBezTo>
                  <a:pt x="2459" y="1417"/>
                  <a:pt x="2461" y="1402"/>
                  <a:pt x="2466" y="1393"/>
                </a:cubicBezTo>
                <a:cubicBezTo>
                  <a:pt x="2480" y="1368"/>
                  <a:pt x="2473" y="1383"/>
                  <a:pt x="2488" y="1374"/>
                </a:cubicBezTo>
                <a:cubicBezTo>
                  <a:pt x="2503" y="1365"/>
                  <a:pt x="2518" y="1350"/>
                  <a:pt x="2529" y="1334"/>
                </a:cubicBezTo>
                <a:cubicBezTo>
                  <a:pt x="2537" y="1323"/>
                  <a:pt x="2532" y="1331"/>
                  <a:pt x="2537" y="1322"/>
                </a:cubicBezTo>
                <a:cubicBezTo>
                  <a:pt x="2551" y="1296"/>
                  <a:pt x="2551" y="1278"/>
                  <a:pt x="2580" y="1288"/>
                </a:cubicBezTo>
                <a:cubicBezTo>
                  <a:pt x="2583" y="1289"/>
                  <a:pt x="2587" y="1292"/>
                  <a:pt x="2595" y="1296"/>
                </a:cubicBezTo>
                <a:cubicBezTo>
                  <a:pt x="2644" y="1319"/>
                  <a:pt x="2668" y="1321"/>
                  <a:pt x="2632" y="1375"/>
                </a:cubicBezTo>
                <a:cubicBezTo>
                  <a:pt x="2650" y="1375"/>
                  <a:pt x="2662" y="1373"/>
                  <a:pt x="2675" y="1372"/>
                </a:cubicBezTo>
                <a:cubicBezTo>
                  <a:pt x="2706" y="1369"/>
                  <a:pt x="2680" y="1375"/>
                  <a:pt x="2713" y="1375"/>
                </a:cubicBezTo>
                <a:cubicBezTo>
                  <a:pt x="2739" y="1375"/>
                  <a:pt x="2718" y="1376"/>
                  <a:pt x="2728" y="1370"/>
                </a:cubicBezTo>
                <a:cubicBezTo>
                  <a:pt x="2743" y="1362"/>
                  <a:pt x="2752" y="1345"/>
                  <a:pt x="2766" y="1333"/>
                </a:cubicBezTo>
                <a:cubicBezTo>
                  <a:pt x="2767" y="1332"/>
                  <a:pt x="2768" y="1331"/>
                  <a:pt x="2769" y="1330"/>
                </a:cubicBezTo>
                <a:cubicBezTo>
                  <a:pt x="2770" y="1329"/>
                  <a:pt x="2772" y="1328"/>
                  <a:pt x="2773" y="1327"/>
                </a:cubicBezTo>
                <a:cubicBezTo>
                  <a:pt x="2775" y="1325"/>
                  <a:pt x="2784" y="1316"/>
                  <a:pt x="2786" y="1313"/>
                </a:cubicBezTo>
                <a:cubicBezTo>
                  <a:pt x="2797" y="1302"/>
                  <a:pt x="2800" y="1300"/>
                  <a:pt x="2808" y="1287"/>
                </a:cubicBezTo>
                <a:cubicBezTo>
                  <a:pt x="2793" y="1222"/>
                  <a:pt x="2766" y="1257"/>
                  <a:pt x="2730" y="1222"/>
                </a:cubicBezTo>
                <a:lnTo>
                  <a:pt x="2720" y="1212"/>
                </a:lnTo>
                <a:cubicBezTo>
                  <a:pt x="2719" y="1211"/>
                  <a:pt x="2718" y="1210"/>
                  <a:pt x="2717" y="1209"/>
                </a:cubicBezTo>
                <a:cubicBezTo>
                  <a:pt x="2716" y="1208"/>
                  <a:pt x="2715" y="1206"/>
                  <a:pt x="2714" y="1205"/>
                </a:cubicBezTo>
                <a:lnTo>
                  <a:pt x="2659" y="1152"/>
                </a:lnTo>
                <a:cubicBezTo>
                  <a:pt x="2661" y="1124"/>
                  <a:pt x="2666" y="1137"/>
                  <a:pt x="2666" y="1111"/>
                </a:cubicBezTo>
                <a:lnTo>
                  <a:pt x="2661" y="994"/>
                </a:lnTo>
                <a:cubicBezTo>
                  <a:pt x="2659" y="964"/>
                  <a:pt x="2696" y="928"/>
                  <a:pt x="2727" y="928"/>
                </a:cubicBezTo>
                <a:cubicBezTo>
                  <a:pt x="2821" y="928"/>
                  <a:pt x="2773" y="955"/>
                  <a:pt x="2801" y="955"/>
                </a:cubicBezTo>
                <a:cubicBezTo>
                  <a:pt x="2868" y="955"/>
                  <a:pt x="2854" y="913"/>
                  <a:pt x="2820" y="882"/>
                </a:cubicBezTo>
                <a:cubicBezTo>
                  <a:pt x="2792" y="857"/>
                  <a:pt x="2774" y="834"/>
                  <a:pt x="2756" y="797"/>
                </a:cubicBezTo>
                <a:cubicBezTo>
                  <a:pt x="2735" y="754"/>
                  <a:pt x="2752" y="784"/>
                  <a:pt x="2713" y="766"/>
                </a:cubicBezTo>
                <a:cubicBezTo>
                  <a:pt x="2713" y="723"/>
                  <a:pt x="2702" y="702"/>
                  <a:pt x="2671" y="678"/>
                </a:cubicBezTo>
                <a:cubicBezTo>
                  <a:pt x="2641" y="655"/>
                  <a:pt x="2623" y="705"/>
                  <a:pt x="2608" y="722"/>
                </a:cubicBezTo>
                <a:cubicBezTo>
                  <a:pt x="2598" y="733"/>
                  <a:pt x="2599" y="717"/>
                  <a:pt x="2591" y="745"/>
                </a:cubicBezTo>
                <a:cubicBezTo>
                  <a:pt x="2575" y="745"/>
                  <a:pt x="2558" y="746"/>
                  <a:pt x="2543" y="746"/>
                </a:cubicBezTo>
                <a:cubicBezTo>
                  <a:pt x="2485" y="745"/>
                  <a:pt x="2510" y="715"/>
                  <a:pt x="2488" y="678"/>
                </a:cubicBezTo>
                <a:cubicBezTo>
                  <a:pt x="2488" y="677"/>
                  <a:pt x="2486" y="676"/>
                  <a:pt x="2485" y="675"/>
                </a:cubicBezTo>
                <a:cubicBezTo>
                  <a:pt x="2485" y="673"/>
                  <a:pt x="2483" y="672"/>
                  <a:pt x="2483" y="670"/>
                </a:cubicBezTo>
                <a:cubicBezTo>
                  <a:pt x="2468" y="643"/>
                  <a:pt x="2483" y="639"/>
                  <a:pt x="2450" y="621"/>
                </a:cubicBezTo>
                <a:lnTo>
                  <a:pt x="2379" y="592"/>
                </a:lnTo>
                <a:cubicBezTo>
                  <a:pt x="2364" y="584"/>
                  <a:pt x="2385" y="583"/>
                  <a:pt x="2354" y="583"/>
                </a:cubicBezTo>
                <a:cubicBezTo>
                  <a:pt x="2324" y="583"/>
                  <a:pt x="2323" y="588"/>
                  <a:pt x="2301" y="587"/>
                </a:cubicBezTo>
                <a:cubicBezTo>
                  <a:pt x="2289" y="586"/>
                  <a:pt x="2270" y="583"/>
                  <a:pt x="2245" y="583"/>
                </a:cubicBezTo>
                <a:cubicBezTo>
                  <a:pt x="2241" y="597"/>
                  <a:pt x="2233" y="600"/>
                  <a:pt x="2228" y="613"/>
                </a:cubicBezTo>
                <a:cubicBezTo>
                  <a:pt x="2223" y="623"/>
                  <a:pt x="2222" y="637"/>
                  <a:pt x="2217" y="649"/>
                </a:cubicBezTo>
                <a:cubicBezTo>
                  <a:pt x="2208" y="673"/>
                  <a:pt x="2191" y="691"/>
                  <a:pt x="2171" y="705"/>
                </a:cubicBezTo>
                <a:cubicBezTo>
                  <a:pt x="2171" y="745"/>
                  <a:pt x="2180" y="738"/>
                  <a:pt x="2174" y="782"/>
                </a:cubicBezTo>
                <a:cubicBezTo>
                  <a:pt x="2164" y="857"/>
                  <a:pt x="2111" y="858"/>
                  <a:pt x="2103" y="902"/>
                </a:cubicBezTo>
                <a:cubicBezTo>
                  <a:pt x="2100" y="920"/>
                  <a:pt x="2103" y="974"/>
                  <a:pt x="2103" y="996"/>
                </a:cubicBezTo>
                <a:cubicBezTo>
                  <a:pt x="2078" y="1008"/>
                  <a:pt x="2063" y="1028"/>
                  <a:pt x="2035" y="1030"/>
                </a:cubicBezTo>
                <a:cubicBezTo>
                  <a:pt x="2035" y="1062"/>
                  <a:pt x="2039" y="1089"/>
                  <a:pt x="2028" y="1111"/>
                </a:cubicBezTo>
                <a:cubicBezTo>
                  <a:pt x="1999" y="1109"/>
                  <a:pt x="2002" y="1103"/>
                  <a:pt x="1990" y="1082"/>
                </a:cubicBezTo>
                <a:cubicBezTo>
                  <a:pt x="1967" y="1042"/>
                  <a:pt x="2008" y="1112"/>
                  <a:pt x="1985" y="1073"/>
                </a:cubicBezTo>
                <a:cubicBezTo>
                  <a:pt x="1984" y="1071"/>
                  <a:pt x="1981" y="1066"/>
                  <a:pt x="1980" y="1065"/>
                </a:cubicBezTo>
                <a:cubicBezTo>
                  <a:pt x="1979" y="1063"/>
                  <a:pt x="1978" y="1062"/>
                  <a:pt x="1977" y="1061"/>
                </a:cubicBezTo>
                <a:cubicBezTo>
                  <a:pt x="1942" y="1007"/>
                  <a:pt x="1977" y="982"/>
                  <a:pt x="1940" y="982"/>
                </a:cubicBezTo>
                <a:cubicBezTo>
                  <a:pt x="1906" y="982"/>
                  <a:pt x="1935" y="1012"/>
                  <a:pt x="1895" y="1039"/>
                </a:cubicBezTo>
                <a:lnTo>
                  <a:pt x="1819" y="1071"/>
                </a:lnTo>
                <a:cubicBezTo>
                  <a:pt x="1788" y="1080"/>
                  <a:pt x="1784" y="1060"/>
                  <a:pt x="1764" y="1104"/>
                </a:cubicBezTo>
                <a:cubicBezTo>
                  <a:pt x="1749" y="1140"/>
                  <a:pt x="1732" y="1134"/>
                  <a:pt x="1723" y="1172"/>
                </a:cubicBezTo>
                <a:cubicBezTo>
                  <a:pt x="1632" y="1172"/>
                  <a:pt x="1653" y="1184"/>
                  <a:pt x="1597" y="1129"/>
                </a:cubicBezTo>
                <a:cubicBezTo>
                  <a:pt x="1586" y="1118"/>
                  <a:pt x="1589" y="1121"/>
                  <a:pt x="1581" y="1111"/>
                </a:cubicBezTo>
                <a:cubicBezTo>
                  <a:pt x="1572" y="1101"/>
                  <a:pt x="1554" y="1084"/>
                  <a:pt x="1554" y="1070"/>
                </a:cubicBezTo>
                <a:cubicBezTo>
                  <a:pt x="1554" y="1015"/>
                  <a:pt x="1541" y="814"/>
                  <a:pt x="1569" y="753"/>
                </a:cubicBezTo>
                <a:cubicBezTo>
                  <a:pt x="1582" y="726"/>
                  <a:pt x="1591" y="675"/>
                  <a:pt x="1571" y="647"/>
                </a:cubicBezTo>
                <a:cubicBezTo>
                  <a:pt x="1564" y="636"/>
                  <a:pt x="1562" y="635"/>
                  <a:pt x="1548" y="629"/>
                </a:cubicBezTo>
                <a:cubicBezTo>
                  <a:pt x="1496" y="609"/>
                  <a:pt x="1494" y="628"/>
                  <a:pt x="1486" y="569"/>
                </a:cubicBezTo>
                <a:cubicBezTo>
                  <a:pt x="1481" y="537"/>
                  <a:pt x="1489" y="558"/>
                  <a:pt x="1470" y="538"/>
                </a:cubicBezTo>
                <a:cubicBezTo>
                  <a:pt x="1469" y="536"/>
                  <a:pt x="1468" y="535"/>
                  <a:pt x="1467" y="534"/>
                </a:cubicBezTo>
                <a:cubicBezTo>
                  <a:pt x="1443" y="507"/>
                  <a:pt x="1439" y="488"/>
                  <a:pt x="1439" y="454"/>
                </a:cubicBezTo>
                <a:cubicBezTo>
                  <a:pt x="1439" y="427"/>
                  <a:pt x="1440" y="454"/>
                  <a:pt x="1452" y="433"/>
                </a:cubicBezTo>
                <a:cubicBezTo>
                  <a:pt x="1461" y="416"/>
                  <a:pt x="1459" y="399"/>
                  <a:pt x="1459" y="379"/>
                </a:cubicBezTo>
                <a:cubicBezTo>
                  <a:pt x="1429" y="365"/>
                  <a:pt x="1410" y="370"/>
                  <a:pt x="1381" y="356"/>
                </a:cubicBezTo>
                <a:cubicBezTo>
                  <a:pt x="1305" y="322"/>
                  <a:pt x="1378" y="280"/>
                  <a:pt x="1327" y="193"/>
                </a:cubicBezTo>
                <a:cubicBezTo>
                  <a:pt x="1311" y="166"/>
                  <a:pt x="1310" y="144"/>
                  <a:pt x="1284" y="121"/>
                </a:cubicBezTo>
                <a:cubicBezTo>
                  <a:pt x="1257" y="98"/>
                  <a:pt x="1246" y="108"/>
                  <a:pt x="1230" y="116"/>
                </a:cubicBezTo>
                <a:cubicBezTo>
                  <a:pt x="1201" y="131"/>
                  <a:pt x="1244" y="123"/>
                  <a:pt x="1201" y="129"/>
                </a:cubicBezTo>
                <a:cubicBezTo>
                  <a:pt x="1145" y="137"/>
                  <a:pt x="1154" y="91"/>
                  <a:pt x="1154" y="54"/>
                </a:cubicBezTo>
                <a:cubicBezTo>
                  <a:pt x="1154" y="27"/>
                  <a:pt x="1172" y="38"/>
                  <a:pt x="1195" y="27"/>
                </a:cubicBezTo>
                <a:cubicBezTo>
                  <a:pt x="1191" y="15"/>
                  <a:pt x="1193" y="20"/>
                  <a:pt x="1188" y="13"/>
                </a:cubicBezTo>
                <a:lnTo>
                  <a:pt x="1178" y="3"/>
                </a:lnTo>
                <a:cubicBezTo>
                  <a:pt x="1178" y="2"/>
                  <a:pt x="1176" y="1"/>
                  <a:pt x="1174" y="0"/>
                </a:cubicBezTo>
                <a:cubicBezTo>
                  <a:pt x="1120" y="36"/>
                  <a:pt x="1166" y="27"/>
                  <a:pt x="1108" y="42"/>
                </a:cubicBezTo>
                <a:cubicBezTo>
                  <a:pt x="1106" y="42"/>
                  <a:pt x="1104" y="42"/>
                  <a:pt x="1102" y="43"/>
                </a:cubicBezTo>
                <a:lnTo>
                  <a:pt x="1092" y="47"/>
                </a:lnTo>
                <a:cubicBezTo>
                  <a:pt x="1075" y="55"/>
                  <a:pt x="1044" y="71"/>
                  <a:pt x="1031" y="86"/>
                </a:cubicBezTo>
                <a:cubicBezTo>
                  <a:pt x="1023" y="95"/>
                  <a:pt x="1019" y="93"/>
                  <a:pt x="1019" y="108"/>
                </a:cubicBezTo>
                <a:close/>
              </a:path>
            </a:pathLst>
          </a:custGeom>
          <a:solidFill>
            <a:srgbClr val="61D6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Взаимодействие с компанией «</a:t>
            </a:r>
            <a:r>
              <a:rPr lang="en-US" dirty="0" smtClean="0"/>
              <a:t>Sakhalin Energy</a:t>
            </a:r>
            <a:r>
              <a:rPr lang="ru-RU" dirty="0" smtClean="0"/>
              <a:t>»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по</a:t>
            </a:r>
            <a:r>
              <a:rPr lang="en-US" dirty="0" smtClean="0"/>
              <a:t> </a:t>
            </a:r>
            <a:r>
              <a:rPr lang="ru-RU" dirty="0" smtClean="0"/>
              <a:t>проекту «Сахалин-2»</a:t>
            </a:r>
            <a:endParaRPr lang="en-US" dirty="0"/>
          </a:p>
        </p:txBody>
      </p:sp>
      <p:sp>
        <p:nvSpPr>
          <p:cNvPr id="21" name="Freeform 97"/>
          <p:cNvSpPr>
            <a:spLocks/>
          </p:cNvSpPr>
          <p:nvPr/>
        </p:nvSpPr>
        <p:spPr bwMode="auto">
          <a:xfrm>
            <a:off x="6071343" y="3915900"/>
            <a:ext cx="7079" cy="3755"/>
          </a:xfrm>
          <a:custGeom>
            <a:avLst/>
            <a:gdLst>
              <a:gd name="T0" fmla="*/ 0 w 15"/>
              <a:gd name="T1" fmla="*/ 20 h 20"/>
              <a:gd name="T2" fmla="*/ 14 w 15"/>
              <a:gd name="T3" fmla="*/ 0 h 20"/>
              <a:gd name="T4" fmla="*/ 0 w 15"/>
              <a:gd name="T5" fmla="*/ 0 h 20"/>
              <a:gd name="T6" fmla="*/ 0 w 15"/>
              <a:gd name="T7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" h="20">
                <a:moveTo>
                  <a:pt x="0" y="20"/>
                </a:moveTo>
                <a:cubicBezTo>
                  <a:pt x="15" y="10"/>
                  <a:pt x="8" y="19"/>
                  <a:pt x="14" y="0"/>
                </a:cubicBezTo>
                <a:lnTo>
                  <a:pt x="0" y="0"/>
                </a:lnTo>
                <a:lnTo>
                  <a:pt x="0" y="2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2" name="Freeform 99"/>
          <p:cNvSpPr>
            <a:spLocks/>
          </p:cNvSpPr>
          <p:nvPr/>
        </p:nvSpPr>
        <p:spPr bwMode="auto">
          <a:xfrm>
            <a:off x="5880262" y="5837825"/>
            <a:ext cx="10615" cy="7506"/>
          </a:xfrm>
          <a:custGeom>
            <a:avLst/>
            <a:gdLst>
              <a:gd name="T0" fmla="*/ 1 w 29"/>
              <a:gd name="T1" fmla="*/ 15 h 30"/>
              <a:gd name="T2" fmla="*/ 12 w 29"/>
              <a:gd name="T3" fmla="*/ 15 h 30"/>
              <a:gd name="T4" fmla="*/ 9 w 29"/>
              <a:gd name="T5" fmla="*/ 13 h 30"/>
              <a:gd name="T6" fmla="*/ 1 w 29"/>
              <a:gd name="T7" fmla="*/ 1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" h="30">
                <a:moveTo>
                  <a:pt x="1" y="15"/>
                </a:moveTo>
                <a:cubicBezTo>
                  <a:pt x="1" y="23"/>
                  <a:pt x="16" y="30"/>
                  <a:pt x="12" y="15"/>
                </a:cubicBezTo>
                <a:cubicBezTo>
                  <a:pt x="8" y="0"/>
                  <a:pt x="29" y="15"/>
                  <a:pt x="9" y="13"/>
                </a:cubicBezTo>
                <a:cubicBezTo>
                  <a:pt x="0" y="12"/>
                  <a:pt x="1" y="1"/>
                  <a:pt x="1" y="1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0" name="Полилиния 309"/>
          <p:cNvSpPr/>
          <p:nvPr/>
        </p:nvSpPr>
        <p:spPr>
          <a:xfrm rot="638657">
            <a:off x="5379475" y="5358401"/>
            <a:ext cx="465546" cy="464034"/>
          </a:xfrm>
          <a:custGeom>
            <a:avLst/>
            <a:gdLst>
              <a:gd name="connsiteX0" fmla="*/ 0 w 2005541"/>
              <a:gd name="connsiteY0" fmla="*/ 4637 h 1928687"/>
              <a:gd name="connsiteX1" fmla="*/ 295275 w 2005541"/>
              <a:gd name="connsiteY1" fmla="*/ 33212 h 1928687"/>
              <a:gd name="connsiteX2" fmla="*/ 495300 w 2005541"/>
              <a:gd name="connsiteY2" fmla="*/ 252287 h 1928687"/>
              <a:gd name="connsiteX3" fmla="*/ 876300 w 2005541"/>
              <a:gd name="connsiteY3" fmla="*/ 557087 h 1928687"/>
              <a:gd name="connsiteX4" fmla="*/ 1038225 w 2005541"/>
              <a:gd name="connsiteY4" fmla="*/ 585662 h 1928687"/>
              <a:gd name="connsiteX5" fmla="*/ 1428750 w 2005541"/>
              <a:gd name="connsiteY5" fmla="*/ 861887 h 1928687"/>
              <a:gd name="connsiteX6" fmla="*/ 1781175 w 2005541"/>
              <a:gd name="connsiteY6" fmla="*/ 1280987 h 1928687"/>
              <a:gd name="connsiteX7" fmla="*/ 1990725 w 2005541"/>
              <a:gd name="connsiteY7" fmla="*/ 1814387 h 1928687"/>
              <a:gd name="connsiteX8" fmla="*/ 1971675 w 2005541"/>
              <a:gd name="connsiteY8" fmla="*/ 1928687 h 1928687"/>
              <a:gd name="connsiteX0" fmla="*/ 0 w 2401682"/>
              <a:gd name="connsiteY0" fmla="*/ 4637 h 4071812"/>
              <a:gd name="connsiteX1" fmla="*/ 295275 w 2401682"/>
              <a:gd name="connsiteY1" fmla="*/ 33212 h 4071812"/>
              <a:gd name="connsiteX2" fmla="*/ 495300 w 2401682"/>
              <a:gd name="connsiteY2" fmla="*/ 252287 h 4071812"/>
              <a:gd name="connsiteX3" fmla="*/ 876300 w 2401682"/>
              <a:gd name="connsiteY3" fmla="*/ 557087 h 4071812"/>
              <a:gd name="connsiteX4" fmla="*/ 1038225 w 2401682"/>
              <a:gd name="connsiteY4" fmla="*/ 585662 h 4071812"/>
              <a:gd name="connsiteX5" fmla="*/ 1428750 w 2401682"/>
              <a:gd name="connsiteY5" fmla="*/ 861887 h 4071812"/>
              <a:gd name="connsiteX6" fmla="*/ 1781175 w 2401682"/>
              <a:gd name="connsiteY6" fmla="*/ 1280987 h 4071812"/>
              <a:gd name="connsiteX7" fmla="*/ 1990725 w 2401682"/>
              <a:gd name="connsiteY7" fmla="*/ 1814387 h 4071812"/>
              <a:gd name="connsiteX8" fmla="*/ 2400300 w 2401682"/>
              <a:gd name="connsiteY8" fmla="*/ 4071812 h 4071812"/>
              <a:gd name="connsiteX0" fmla="*/ 0 w 2410163"/>
              <a:gd name="connsiteY0" fmla="*/ 4637 h 4071812"/>
              <a:gd name="connsiteX1" fmla="*/ 295275 w 2410163"/>
              <a:gd name="connsiteY1" fmla="*/ 33212 h 4071812"/>
              <a:gd name="connsiteX2" fmla="*/ 495300 w 2410163"/>
              <a:gd name="connsiteY2" fmla="*/ 252287 h 4071812"/>
              <a:gd name="connsiteX3" fmla="*/ 876300 w 2410163"/>
              <a:gd name="connsiteY3" fmla="*/ 557087 h 4071812"/>
              <a:gd name="connsiteX4" fmla="*/ 1038225 w 2410163"/>
              <a:gd name="connsiteY4" fmla="*/ 585662 h 4071812"/>
              <a:gd name="connsiteX5" fmla="*/ 1428750 w 2410163"/>
              <a:gd name="connsiteY5" fmla="*/ 861887 h 4071812"/>
              <a:gd name="connsiteX6" fmla="*/ 1781175 w 2410163"/>
              <a:gd name="connsiteY6" fmla="*/ 1280987 h 4071812"/>
              <a:gd name="connsiteX7" fmla="*/ 1990725 w 2410163"/>
              <a:gd name="connsiteY7" fmla="*/ 1814387 h 4071812"/>
              <a:gd name="connsiteX8" fmla="*/ 2371724 w 2410163"/>
              <a:gd name="connsiteY8" fmla="*/ 3814636 h 4071812"/>
              <a:gd name="connsiteX9" fmla="*/ 2400300 w 2410163"/>
              <a:gd name="connsiteY9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14549 w 2400300"/>
              <a:gd name="connsiteY8" fmla="*/ 3738436 h 4071812"/>
              <a:gd name="connsiteX9" fmla="*/ 2400300 w 2400300"/>
              <a:gd name="connsiteY9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095499 w 2400300"/>
              <a:gd name="connsiteY8" fmla="*/ 351936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209799 w 2400300"/>
              <a:gd name="connsiteY8" fmla="*/ 361461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209799 w 2400300"/>
              <a:gd name="connsiteY8" fmla="*/ 361461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209799 w 2400300"/>
              <a:gd name="connsiteY8" fmla="*/ 361461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90749 w 2400300"/>
              <a:gd name="connsiteY8" fmla="*/ 3328861 h 4071812"/>
              <a:gd name="connsiteX9" fmla="*/ 2209799 w 2400300"/>
              <a:gd name="connsiteY9" fmla="*/ 3614611 h 4071812"/>
              <a:gd name="connsiteX10" fmla="*/ 2114549 w 2400300"/>
              <a:gd name="connsiteY10" fmla="*/ 3738436 h 4071812"/>
              <a:gd name="connsiteX11" fmla="*/ 2400300 w 2400300"/>
              <a:gd name="connsiteY11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85949 w 2400300"/>
              <a:gd name="connsiteY8" fmla="*/ 3205036 h 4071812"/>
              <a:gd name="connsiteX9" fmla="*/ 2209799 w 2400300"/>
              <a:gd name="connsiteY9" fmla="*/ 3614611 h 4071812"/>
              <a:gd name="connsiteX10" fmla="*/ 2114549 w 2400300"/>
              <a:gd name="connsiteY10" fmla="*/ 3738436 h 4071812"/>
              <a:gd name="connsiteX11" fmla="*/ 2400300 w 2400300"/>
              <a:gd name="connsiteY11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85949 w 2400300"/>
              <a:gd name="connsiteY8" fmla="*/ 3205036 h 4071812"/>
              <a:gd name="connsiteX9" fmla="*/ 2209799 w 2400300"/>
              <a:gd name="connsiteY9" fmla="*/ 3614611 h 4071812"/>
              <a:gd name="connsiteX10" fmla="*/ 2114549 w 2400300"/>
              <a:gd name="connsiteY10" fmla="*/ 3738436 h 4071812"/>
              <a:gd name="connsiteX11" fmla="*/ 2400300 w 2400300"/>
              <a:gd name="connsiteY11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76424 w 2400300"/>
              <a:gd name="connsiteY8" fmla="*/ 2909761 h 4071812"/>
              <a:gd name="connsiteX9" fmla="*/ 1885949 w 2400300"/>
              <a:gd name="connsiteY9" fmla="*/ 3205036 h 4071812"/>
              <a:gd name="connsiteX10" fmla="*/ 2209799 w 2400300"/>
              <a:gd name="connsiteY10" fmla="*/ 3614611 h 4071812"/>
              <a:gd name="connsiteX11" fmla="*/ 2114549 w 2400300"/>
              <a:gd name="connsiteY11" fmla="*/ 3738436 h 4071812"/>
              <a:gd name="connsiteX12" fmla="*/ 2400300 w 2400300"/>
              <a:gd name="connsiteY12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85949 w 2400300"/>
              <a:gd name="connsiteY9" fmla="*/ 3205036 h 4071812"/>
              <a:gd name="connsiteX10" fmla="*/ 2209799 w 2400300"/>
              <a:gd name="connsiteY10" fmla="*/ 3614611 h 4071812"/>
              <a:gd name="connsiteX11" fmla="*/ 2114549 w 2400300"/>
              <a:gd name="connsiteY11" fmla="*/ 3738436 h 4071812"/>
              <a:gd name="connsiteX12" fmla="*/ 2400300 w 2400300"/>
              <a:gd name="connsiteY12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09749 w 2400300"/>
              <a:gd name="connsiteY9" fmla="*/ 2881186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09749 w 2400300"/>
              <a:gd name="connsiteY9" fmla="*/ 2881186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09749 w 2400300"/>
              <a:gd name="connsiteY9" fmla="*/ 2881186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638299 w 2400300"/>
              <a:gd name="connsiteY9" fmla="*/ 2604961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47849 w 2400300"/>
              <a:gd name="connsiteY8" fmla="*/ 2262061 h 4071812"/>
              <a:gd name="connsiteX9" fmla="*/ 1771649 w 2400300"/>
              <a:gd name="connsiteY9" fmla="*/ 2519236 h 4071812"/>
              <a:gd name="connsiteX10" fmla="*/ 1638299 w 2400300"/>
              <a:gd name="connsiteY10" fmla="*/ 2604961 h 4071812"/>
              <a:gd name="connsiteX11" fmla="*/ 1885949 w 2400300"/>
              <a:gd name="connsiteY11" fmla="*/ 3205036 h 4071812"/>
              <a:gd name="connsiteX12" fmla="*/ 2209799 w 2400300"/>
              <a:gd name="connsiteY12" fmla="*/ 3614611 h 4071812"/>
              <a:gd name="connsiteX13" fmla="*/ 2114549 w 2400300"/>
              <a:gd name="connsiteY13" fmla="*/ 3738436 h 4071812"/>
              <a:gd name="connsiteX14" fmla="*/ 2400300 w 2400300"/>
              <a:gd name="connsiteY14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33599 w 2400300"/>
              <a:gd name="connsiteY8" fmla="*/ 2243011 h 4071812"/>
              <a:gd name="connsiteX9" fmla="*/ 1771649 w 2400300"/>
              <a:gd name="connsiteY9" fmla="*/ 2519236 h 4071812"/>
              <a:gd name="connsiteX10" fmla="*/ 1638299 w 2400300"/>
              <a:gd name="connsiteY10" fmla="*/ 2604961 h 4071812"/>
              <a:gd name="connsiteX11" fmla="*/ 1885949 w 2400300"/>
              <a:gd name="connsiteY11" fmla="*/ 3205036 h 4071812"/>
              <a:gd name="connsiteX12" fmla="*/ 2209799 w 2400300"/>
              <a:gd name="connsiteY12" fmla="*/ 3614611 h 4071812"/>
              <a:gd name="connsiteX13" fmla="*/ 2114549 w 2400300"/>
              <a:gd name="connsiteY13" fmla="*/ 3738436 h 4071812"/>
              <a:gd name="connsiteX14" fmla="*/ 2400300 w 2400300"/>
              <a:gd name="connsiteY14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33599 w 2400300"/>
              <a:gd name="connsiteY8" fmla="*/ 2243011 h 4071812"/>
              <a:gd name="connsiteX9" fmla="*/ 1962149 w 2400300"/>
              <a:gd name="connsiteY9" fmla="*/ 2395411 h 4071812"/>
              <a:gd name="connsiteX10" fmla="*/ 1771649 w 2400300"/>
              <a:gd name="connsiteY10" fmla="*/ 2519236 h 4071812"/>
              <a:gd name="connsiteX11" fmla="*/ 1638299 w 2400300"/>
              <a:gd name="connsiteY11" fmla="*/ 2604961 h 4071812"/>
              <a:gd name="connsiteX12" fmla="*/ 1885949 w 2400300"/>
              <a:gd name="connsiteY12" fmla="*/ 3205036 h 4071812"/>
              <a:gd name="connsiteX13" fmla="*/ 2209799 w 2400300"/>
              <a:gd name="connsiteY13" fmla="*/ 3614611 h 4071812"/>
              <a:gd name="connsiteX14" fmla="*/ 2114549 w 2400300"/>
              <a:gd name="connsiteY14" fmla="*/ 3738436 h 4071812"/>
              <a:gd name="connsiteX15" fmla="*/ 2400300 w 2400300"/>
              <a:gd name="connsiteY15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33599 w 2400300"/>
              <a:gd name="connsiteY8" fmla="*/ 2243011 h 4071812"/>
              <a:gd name="connsiteX9" fmla="*/ 2114549 w 2400300"/>
              <a:gd name="connsiteY9" fmla="*/ 2328736 h 4071812"/>
              <a:gd name="connsiteX10" fmla="*/ 1771649 w 2400300"/>
              <a:gd name="connsiteY10" fmla="*/ 2519236 h 4071812"/>
              <a:gd name="connsiteX11" fmla="*/ 1638299 w 2400300"/>
              <a:gd name="connsiteY11" fmla="*/ 2604961 h 4071812"/>
              <a:gd name="connsiteX12" fmla="*/ 1885949 w 2400300"/>
              <a:gd name="connsiteY12" fmla="*/ 3205036 h 4071812"/>
              <a:gd name="connsiteX13" fmla="*/ 2209799 w 2400300"/>
              <a:gd name="connsiteY13" fmla="*/ 3614611 h 4071812"/>
              <a:gd name="connsiteX14" fmla="*/ 2114549 w 2400300"/>
              <a:gd name="connsiteY14" fmla="*/ 3738436 h 4071812"/>
              <a:gd name="connsiteX15" fmla="*/ 2400300 w 2400300"/>
              <a:gd name="connsiteY15" fmla="*/ 4071812 h 4071812"/>
              <a:gd name="connsiteX0" fmla="*/ 0 w 2400300"/>
              <a:gd name="connsiteY0" fmla="*/ 0 h 4067175"/>
              <a:gd name="connsiteX1" fmla="*/ 295275 w 2400300"/>
              <a:gd name="connsiteY1" fmla="*/ 28575 h 4067175"/>
              <a:gd name="connsiteX2" fmla="*/ 495300 w 2400300"/>
              <a:gd name="connsiteY2" fmla="*/ 247650 h 4067175"/>
              <a:gd name="connsiteX3" fmla="*/ 876300 w 2400300"/>
              <a:gd name="connsiteY3" fmla="*/ 552450 h 4067175"/>
              <a:gd name="connsiteX4" fmla="*/ 1038225 w 2400300"/>
              <a:gd name="connsiteY4" fmla="*/ 581025 h 4067175"/>
              <a:gd name="connsiteX5" fmla="*/ 1428750 w 2400300"/>
              <a:gd name="connsiteY5" fmla="*/ 857250 h 4067175"/>
              <a:gd name="connsiteX6" fmla="*/ 1781175 w 2400300"/>
              <a:gd name="connsiteY6" fmla="*/ 1276350 h 4067175"/>
              <a:gd name="connsiteX7" fmla="*/ 1990725 w 2400300"/>
              <a:gd name="connsiteY7" fmla="*/ 1809750 h 4067175"/>
              <a:gd name="connsiteX8" fmla="*/ 2133599 w 2400300"/>
              <a:gd name="connsiteY8" fmla="*/ 2238374 h 4067175"/>
              <a:gd name="connsiteX9" fmla="*/ 2114549 w 2400300"/>
              <a:gd name="connsiteY9" fmla="*/ 2324099 h 4067175"/>
              <a:gd name="connsiteX10" fmla="*/ 1771649 w 2400300"/>
              <a:gd name="connsiteY10" fmla="*/ 2514599 h 4067175"/>
              <a:gd name="connsiteX11" fmla="*/ 1638299 w 2400300"/>
              <a:gd name="connsiteY11" fmla="*/ 2600324 h 4067175"/>
              <a:gd name="connsiteX12" fmla="*/ 1885949 w 2400300"/>
              <a:gd name="connsiteY12" fmla="*/ 3200399 h 4067175"/>
              <a:gd name="connsiteX13" fmla="*/ 2209799 w 2400300"/>
              <a:gd name="connsiteY13" fmla="*/ 3609974 h 4067175"/>
              <a:gd name="connsiteX14" fmla="*/ 2114549 w 2400300"/>
              <a:gd name="connsiteY14" fmla="*/ 3733799 h 4067175"/>
              <a:gd name="connsiteX15" fmla="*/ 2400300 w 2400300"/>
              <a:gd name="connsiteY15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95275 w 2400300"/>
              <a:gd name="connsiteY2" fmla="*/ 28575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295275 w 2400300"/>
              <a:gd name="connsiteY3" fmla="*/ 28575 h 4067175"/>
              <a:gd name="connsiteX4" fmla="*/ 495300 w 2400300"/>
              <a:gd name="connsiteY4" fmla="*/ 247650 h 4067175"/>
              <a:gd name="connsiteX5" fmla="*/ 876300 w 2400300"/>
              <a:gd name="connsiteY5" fmla="*/ 552450 h 4067175"/>
              <a:gd name="connsiteX6" fmla="*/ 1038225 w 2400300"/>
              <a:gd name="connsiteY6" fmla="*/ 581025 h 4067175"/>
              <a:gd name="connsiteX7" fmla="*/ 1428750 w 2400300"/>
              <a:gd name="connsiteY7" fmla="*/ 857250 h 4067175"/>
              <a:gd name="connsiteX8" fmla="*/ 1781175 w 2400300"/>
              <a:gd name="connsiteY8" fmla="*/ 1276350 h 4067175"/>
              <a:gd name="connsiteX9" fmla="*/ 1990725 w 2400300"/>
              <a:gd name="connsiteY9" fmla="*/ 1809750 h 4067175"/>
              <a:gd name="connsiteX10" fmla="*/ 2133599 w 2400300"/>
              <a:gd name="connsiteY10" fmla="*/ 2238374 h 4067175"/>
              <a:gd name="connsiteX11" fmla="*/ 2114549 w 2400300"/>
              <a:gd name="connsiteY11" fmla="*/ 2324099 h 4067175"/>
              <a:gd name="connsiteX12" fmla="*/ 1771649 w 2400300"/>
              <a:gd name="connsiteY12" fmla="*/ 2514599 h 4067175"/>
              <a:gd name="connsiteX13" fmla="*/ 1638299 w 2400300"/>
              <a:gd name="connsiteY13" fmla="*/ 2600324 h 4067175"/>
              <a:gd name="connsiteX14" fmla="*/ 1885949 w 2400300"/>
              <a:gd name="connsiteY14" fmla="*/ 3200399 h 4067175"/>
              <a:gd name="connsiteX15" fmla="*/ 2209799 w 2400300"/>
              <a:gd name="connsiteY15" fmla="*/ 3609974 h 4067175"/>
              <a:gd name="connsiteX16" fmla="*/ 2114549 w 2400300"/>
              <a:gd name="connsiteY16" fmla="*/ 3733799 h 4067175"/>
              <a:gd name="connsiteX17" fmla="*/ 2400300 w 2400300"/>
              <a:gd name="connsiteY17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295275 w 2400300"/>
              <a:gd name="connsiteY3" fmla="*/ 28575 h 4067175"/>
              <a:gd name="connsiteX4" fmla="*/ 495300 w 2400300"/>
              <a:gd name="connsiteY4" fmla="*/ 247650 h 4067175"/>
              <a:gd name="connsiteX5" fmla="*/ 876300 w 2400300"/>
              <a:gd name="connsiteY5" fmla="*/ 552450 h 4067175"/>
              <a:gd name="connsiteX6" fmla="*/ 1038225 w 2400300"/>
              <a:gd name="connsiteY6" fmla="*/ 581025 h 4067175"/>
              <a:gd name="connsiteX7" fmla="*/ 1428750 w 2400300"/>
              <a:gd name="connsiteY7" fmla="*/ 857250 h 4067175"/>
              <a:gd name="connsiteX8" fmla="*/ 1781175 w 2400300"/>
              <a:gd name="connsiteY8" fmla="*/ 1276350 h 4067175"/>
              <a:gd name="connsiteX9" fmla="*/ 1990725 w 2400300"/>
              <a:gd name="connsiteY9" fmla="*/ 1809750 h 4067175"/>
              <a:gd name="connsiteX10" fmla="*/ 2133599 w 2400300"/>
              <a:gd name="connsiteY10" fmla="*/ 2238374 h 4067175"/>
              <a:gd name="connsiteX11" fmla="*/ 2114549 w 2400300"/>
              <a:gd name="connsiteY11" fmla="*/ 2324099 h 4067175"/>
              <a:gd name="connsiteX12" fmla="*/ 1771649 w 2400300"/>
              <a:gd name="connsiteY12" fmla="*/ 2514599 h 4067175"/>
              <a:gd name="connsiteX13" fmla="*/ 1638299 w 2400300"/>
              <a:gd name="connsiteY13" fmla="*/ 2600324 h 4067175"/>
              <a:gd name="connsiteX14" fmla="*/ 1885949 w 2400300"/>
              <a:gd name="connsiteY14" fmla="*/ 3200399 h 4067175"/>
              <a:gd name="connsiteX15" fmla="*/ 2209799 w 2400300"/>
              <a:gd name="connsiteY15" fmla="*/ 3609974 h 4067175"/>
              <a:gd name="connsiteX16" fmla="*/ 2114549 w 2400300"/>
              <a:gd name="connsiteY16" fmla="*/ 3733799 h 4067175"/>
              <a:gd name="connsiteX17" fmla="*/ 2400300 w 2400300"/>
              <a:gd name="connsiteY17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390776"/>
              <a:gd name="connsiteY0" fmla="*/ 4762 h 4043363"/>
              <a:gd name="connsiteX1" fmla="*/ 223838 w 2390776"/>
              <a:gd name="connsiteY1" fmla="*/ 0 h 4043363"/>
              <a:gd name="connsiteX2" fmla="*/ 485776 w 2390776"/>
              <a:gd name="connsiteY2" fmla="*/ 223838 h 4043363"/>
              <a:gd name="connsiteX3" fmla="*/ 866776 w 2390776"/>
              <a:gd name="connsiteY3" fmla="*/ 528638 h 4043363"/>
              <a:gd name="connsiteX4" fmla="*/ 1028701 w 2390776"/>
              <a:gd name="connsiteY4" fmla="*/ 557213 h 4043363"/>
              <a:gd name="connsiteX5" fmla="*/ 1419226 w 2390776"/>
              <a:gd name="connsiteY5" fmla="*/ 833438 h 4043363"/>
              <a:gd name="connsiteX6" fmla="*/ 1771651 w 2390776"/>
              <a:gd name="connsiteY6" fmla="*/ 1252538 h 4043363"/>
              <a:gd name="connsiteX7" fmla="*/ 1981201 w 2390776"/>
              <a:gd name="connsiteY7" fmla="*/ 1785938 h 4043363"/>
              <a:gd name="connsiteX8" fmla="*/ 2124075 w 2390776"/>
              <a:gd name="connsiteY8" fmla="*/ 2214562 h 4043363"/>
              <a:gd name="connsiteX9" fmla="*/ 2105025 w 2390776"/>
              <a:gd name="connsiteY9" fmla="*/ 2300287 h 4043363"/>
              <a:gd name="connsiteX10" fmla="*/ 1762125 w 2390776"/>
              <a:gd name="connsiteY10" fmla="*/ 2490787 h 4043363"/>
              <a:gd name="connsiteX11" fmla="*/ 1628775 w 2390776"/>
              <a:gd name="connsiteY11" fmla="*/ 2576512 h 4043363"/>
              <a:gd name="connsiteX12" fmla="*/ 1876425 w 2390776"/>
              <a:gd name="connsiteY12" fmla="*/ 3176587 h 4043363"/>
              <a:gd name="connsiteX13" fmla="*/ 2200275 w 2390776"/>
              <a:gd name="connsiteY13" fmla="*/ 3586162 h 4043363"/>
              <a:gd name="connsiteX14" fmla="*/ 2105025 w 2390776"/>
              <a:gd name="connsiteY14" fmla="*/ 3709987 h 4043363"/>
              <a:gd name="connsiteX15" fmla="*/ 2390776 w 2390776"/>
              <a:gd name="connsiteY15" fmla="*/ 4043363 h 4043363"/>
              <a:gd name="connsiteX0" fmla="*/ 0 w 2390776"/>
              <a:gd name="connsiteY0" fmla="*/ 4762 h 4043363"/>
              <a:gd name="connsiteX1" fmla="*/ 223838 w 2390776"/>
              <a:gd name="connsiteY1" fmla="*/ 0 h 4043363"/>
              <a:gd name="connsiteX2" fmla="*/ 485776 w 2390776"/>
              <a:gd name="connsiteY2" fmla="*/ 223838 h 4043363"/>
              <a:gd name="connsiteX3" fmla="*/ 866776 w 2390776"/>
              <a:gd name="connsiteY3" fmla="*/ 528638 h 4043363"/>
              <a:gd name="connsiteX4" fmla="*/ 1028701 w 2390776"/>
              <a:gd name="connsiteY4" fmla="*/ 557213 h 4043363"/>
              <a:gd name="connsiteX5" fmla="*/ 1419226 w 2390776"/>
              <a:gd name="connsiteY5" fmla="*/ 833438 h 4043363"/>
              <a:gd name="connsiteX6" fmla="*/ 1771651 w 2390776"/>
              <a:gd name="connsiteY6" fmla="*/ 1252538 h 4043363"/>
              <a:gd name="connsiteX7" fmla="*/ 1981201 w 2390776"/>
              <a:gd name="connsiteY7" fmla="*/ 1785938 h 4043363"/>
              <a:gd name="connsiteX8" fmla="*/ 2124075 w 2390776"/>
              <a:gd name="connsiteY8" fmla="*/ 2214562 h 4043363"/>
              <a:gd name="connsiteX9" fmla="*/ 2105025 w 2390776"/>
              <a:gd name="connsiteY9" fmla="*/ 2300287 h 4043363"/>
              <a:gd name="connsiteX10" fmla="*/ 1762125 w 2390776"/>
              <a:gd name="connsiteY10" fmla="*/ 2490787 h 4043363"/>
              <a:gd name="connsiteX11" fmla="*/ 1628775 w 2390776"/>
              <a:gd name="connsiteY11" fmla="*/ 2576512 h 4043363"/>
              <a:gd name="connsiteX12" fmla="*/ 1876425 w 2390776"/>
              <a:gd name="connsiteY12" fmla="*/ 3176587 h 4043363"/>
              <a:gd name="connsiteX13" fmla="*/ 2200275 w 2390776"/>
              <a:gd name="connsiteY13" fmla="*/ 3586162 h 4043363"/>
              <a:gd name="connsiteX14" fmla="*/ 2105025 w 2390776"/>
              <a:gd name="connsiteY14" fmla="*/ 3709987 h 4043363"/>
              <a:gd name="connsiteX15" fmla="*/ 2390776 w 2390776"/>
              <a:gd name="connsiteY15" fmla="*/ 4043363 h 4043363"/>
              <a:gd name="connsiteX0" fmla="*/ 0 w 2390776"/>
              <a:gd name="connsiteY0" fmla="*/ 20156 h 4058757"/>
              <a:gd name="connsiteX1" fmla="*/ 223838 w 2390776"/>
              <a:gd name="connsiteY1" fmla="*/ 15394 h 4058757"/>
              <a:gd name="connsiteX2" fmla="*/ 442913 w 2390776"/>
              <a:gd name="connsiteY2" fmla="*/ 239232 h 4058757"/>
              <a:gd name="connsiteX3" fmla="*/ 866776 w 2390776"/>
              <a:gd name="connsiteY3" fmla="*/ 544032 h 4058757"/>
              <a:gd name="connsiteX4" fmla="*/ 1028701 w 2390776"/>
              <a:gd name="connsiteY4" fmla="*/ 572607 h 4058757"/>
              <a:gd name="connsiteX5" fmla="*/ 1419226 w 2390776"/>
              <a:gd name="connsiteY5" fmla="*/ 848832 h 4058757"/>
              <a:gd name="connsiteX6" fmla="*/ 1771651 w 2390776"/>
              <a:gd name="connsiteY6" fmla="*/ 1267932 h 4058757"/>
              <a:gd name="connsiteX7" fmla="*/ 1981201 w 2390776"/>
              <a:gd name="connsiteY7" fmla="*/ 1801332 h 4058757"/>
              <a:gd name="connsiteX8" fmla="*/ 2124075 w 2390776"/>
              <a:gd name="connsiteY8" fmla="*/ 2229956 h 4058757"/>
              <a:gd name="connsiteX9" fmla="*/ 2105025 w 2390776"/>
              <a:gd name="connsiteY9" fmla="*/ 2315681 h 4058757"/>
              <a:gd name="connsiteX10" fmla="*/ 1762125 w 2390776"/>
              <a:gd name="connsiteY10" fmla="*/ 2506181 h 4058757"/>
              <a:gd name="connsiteX11" fmla="*/ 1628775 w 2390776"/>
              <a:gd name="connsiteY11" fmla="*/ 2591906 h 4058757"/>
              <a:gd name="connsiteX12" fmla="*/ 1876425 w 2390776"/>
              <a:gd name="connsiteY12" fmla="*/ 3191981 h 4058757"/>
              <a:gd name="connsiteX13" fmla="*/ 2200275 w 2390776"/>
              <a:gd name="connsiteY13" fmla="*/ 3601556 h 4058757"/>
              <a:gd name="connsiteX14" fmla="*/ 2105025 w 2390776"/>
              <a:gd name="connsiteY14" fmla="*/ 3725381 h 4058757"/>
              <a:gd name="connsiteX15" fmla="*/ 2390776 w 2390776"/>
              <a:gd name="connsiteY15" fmla="*/ 4058757 h 4058757"/>
              <a:gd name="connsiteX0" fmla="*/ 0 w 2390776"/>
              <a:gd name="connsiteY0" fmla="*/ 13209 h 4051810"/>
              <a:gd name="connsiteX1" fmla="*/ 271463 w 2390776"/>
              <a:gd name="connsiteY1" fmla="*/ 17972 h 4051810"/>
              <a:gd name="connsiteX2" fmla="*/ 442913 w 2390776"/>
              <a:gd name="connsiteY2" fmla="*/ 232285 h 4051810"/>
              <a:gd name="connsiteX3" fmla="*/ 866776 w 2390776"/>
              <a:gd name="connsiteY3" fmla="*/ 537085 h 4051810"/>
              <a:gd name="connsiteX4" fmla="*/ 1028701 w 2390776"/>
              <a:gd name="connsiteY4" fmla="*/ 565660 h 4051810"/>
              <a:gd name="connsiteX5" fmla="*/ 1419226 w 2390776"/>
              <a:gd name="connsiteY5" fmla="*/ 841885 h 4051810"/>
              <a:gd name="connsiteX6" fmla="*/ 1771651 w 2390776"/>
              <a:gd name="connsiteY6" fmla="*/ 1260985 h 4051810"/>
              <a:gd name="connsiteX7" fmla="*/ 1981201 w 2390776"/>
              <a:gd name="connsiteY7" fmla="*/ 1794385 h 4051810"/>
              <a:gd name="connsiteX8" fmla="*/ 2124075 w 2390776"/>
              <a:gd name="connsiteY8" fmla="*/ 2223009 h 4051810"/>
              <a:gd name="connsiteX9" fmla="*/ 2105025 w 2390776"/>
              <a:gd name="connsiteY9" fmla="*/ 2308734 h 4051810"/>
              <a:gd name="connsiteX10" fmla="*/ 1762125 w 2390776"/>
              <a:gd name="connsiteY10" fmla="*/ 2499234 h 4051810"/>
              <a:gd name="connsiteX11" fmla="*/ 1628775 w 2390776"/>
              <a:gd name="connsiteY11" fmla="*/ 2584959 h 4051810"/>
              <a:gd name="connsiteX12" fmla="*/ 1876425 w 2390776"/>
              <a:gd name="connsiteY12" fmla="*/ 3185034 h 4051810"/>
              <a:gd name="connsiteX13" fmla="*/ 2200275 w 2390776"/>
              <a:gd name="connsiteY13" fmla="*/ 3594609 h 4051810"/>
              <a:gd name="connsiteX14" fmla="*/ 2105025 w 2390776"/>
              <a:gd name="connsiteY14" fmla="*/ 3718434 h 4051810"/>
              <a:gd name="connsiteX15" fmla="*/ 2390776 w 2390776"/>
              <a:gd name="connsiteY15" fmla="*/ 4051810 h 4051810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2005013 w 2390776"/>
              <a:gd name="connsiteY8" fmla="*/ 1819274 h 4038601"/>
              <a:gd name="connsiteX9" fmla="*/ 2124075 w 2390776"/>
              <a:gd name="connsiteY9" fmla="*/ 2209800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1947863 w 2390776"/>
              <a:gd name="connsiteY8" fmla="*/ 1890712 h 4038601"/>
              <a:gd name="connsiteX9" fmla="*/ 2124075 w 2390776"/>
              <a:gd name="connsiteY9" fmla="*/ 2209800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790700 w 2390776"/>
              <a:gd name="connsiteY12" fmla="*/ 2500312 h 4038601"/>
              <a:gd name="connsiteX13" fmla="*/ 1628775 w 2390776"/>
              <a:gd name="connsiteY13" fmla="*/ 2571750 h 4038601"/>
              <a:gd name="connsiteX14" fmla="*/ 1876425 w 2390776"/>
              <a:gd name="connsiteY14" fmla="*/ 3171825 h 4038601"/>
              <a:gd name="connsiteX15" fmla="*/ 2200275 w 2390776"/>
              <a:gd name="connsiteY15" fmla="*/ 3581400 h 4038601"/>
              <a:gd name="connsiteX16" fmla="*/ 2105025 w 2390776"/>
              <a:gd name="connsiteY16" fmla="*/ 3705225 h 4038601"/>
              <a:gd name="connsiteX17" fmla="*/ 2390776 w 2390776"/>
              <a:gd name="connsiteY17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728788 w 2390776"/>
              <a:gd name="connsiteY12" fmla="*/ 2476499 h 4038601"/>
              <a:gd name="connsiteX13" fmla="*/ 1628775 w 2390776"/>
              <a:gd name="connsiteY13" fmla="*/ 2571750 h 4038601"/>
              <a:gd name="connsiteX14" fmla="*/ 1876425 w 2390776"/>
              <a:gd name="connsiteY14" fmla="*/ 3171825 h 4038601"/>
              <a:gd name="connsiteX15" fmla="*/ 2200275 w 2390776"/>
              <a:gd name="connsiteY15" fmla="*/ 3581400 h 4038601"/>
              <a:gd name="connsiteX16" fmla="*/ 2105025 w 2390776"/>
              <a:gd name="connsiteY16" fmla="*/ 3705225 h 4038601"/>
              <a:gd name="connsiteX17" fmla="*/ 2390776 w 2390776"/>
              <a:gd name="connsiteY17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728788 w 2390776"/>
              <a:gd name="connsiteY12" fmla="*/ 2476499 h 4038601"/>
              <a:gd name="connsiteX13" fmla="*/ 1628775 w 2390776"/>
              <a:gd name="connsiteY13" fmla="*/ 2571750 h 4038601"/>
              <a:gd name="connsiteX14" fmla="*/ 1876425 w 2390776"/>
              <a:gd name="connsiteY14" fmla="*/ 3171825 h 4038601"/>
              <a:gd name="connsiteX15" fmla="*/ 2200275 w 2390776"/>
              <a:gd name="connsiteY15" fmla="*/ 3581400 h 4038601"/>
              <a:gd name="connsiteX16" fmla="*/ 2105025 w 2390776"/>
              <a:gd name="connsiteY16" fmla="*/ 3705225 h 4038601"/>
              <a:gd name="connsiteX17" fmla="*/ 2390776 w 2390776"/>
              <a:gd name="connsiteY17" fmla="*/ 4038601 h 40386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05025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140879 w 2414589"/>
              <a:gd name="connsiteY15" fmla="*/ 3469707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96829 w 2414589"/>
              <a:gd name="connsiteY14" fmla="*/ 3099425 h 4000501"/>
              <a:gd name="connsiteX15" fmla="*/ 1876425 w 2414589"/>
              <a:gd name="connsiteY15" fmla="*/ 3171825 h 4000501"/>
              <a:gd name="connsiteX16" fmla="*/ 2140879 w 2414589"/>
              <a:gd name="connsiteY16" fmla="*/ 3469707 h 4000501"/>
              <a:gd name="connsiteX17" fmla="*/ 2128838 w 2414589"/>
              <a:gd name="connsiteY17" fmla="*/ 3705225 h 4000501"/>
              <a:gd name="connsiteX18" fmla="*/ 2414589 w 2414589"/>
              <a:gd name="connsiteY18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921576 w 2414589"/>
              <a:gd name="connsiteY14" fmla="*/ 3065917 h 4000501"/>
              <a:gd name="connsiteX15" fmla="*/ 1876425 w 2414589"/>
              <a:gd name="connsiteY15" fmla="*/ 3171825 h 4000501"/>
              <a:gd name="connsiteX16" fmla="*/ 2140879 w 2414589"/>
              <a:gd name="connsiteY16" fmla="*/ 3469707 h 4000501"/>
              <a:gd name="connsiteX17" fmla="*/ 2128838 w 2414589"/>
              <a:gd name="connsiteY17" fmla="*/ 3705225 h 4000501"/>
              <a:gd name="connsiteX18" fmla="*/ 2414589 w 2414589"/>
              <a:gd name="connsiteY18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921576 w 2414589"/>
              <a:gd name="connsiteY14" fmla="*/ 3065917 h 4000501"/>
              <a:gd name="connsiteX15" fmla="*/ 1896224 w 2414589"/>
              <a:gd name="connsiteY15" fmla="*/ 3149486 h 4000501"/>
              <a:gd name="connsiteX16" fmla="*/ 2140879 w 2414589"/>
              <a:gd name="connsiteY16" fmla="*/ 3469707 h 4000501"/>
              <a:gd name="connsiteX17" fmla="*/ 2128838 w 2414589"/>
              <a:gd name="connsiteY17" fmla="*/ 3705225 h 4000501"/>
              <a:gd name="connsiteX18" fmla="*/ 2414589 w 2414589"/>
              <a:gd name="connsiteY18" fmla="*/ 4000501 h 4000501"/>
              <a:gd name="connsiteX0" fmla="*/ 0 w 2143126"/>
              <a:gd name="connsiteY0" fmla="*/ 0 h 3995738"/>
              <a:gd name="connsiteX1" fmla="*/ 171450 w 2143126"/>
              <a:gd name="connsiteY1" fmla="*/ 214313 h 3995738"/>
              <a:gd name="connsiteX2" fmla="*/ 585788 w 2143126"/>
              <a:gd name="connsiteY2" fmla="*/ 528638 h 3995738"/>
              <a:gd name="connsiteX3" fmla="*/ 738188 w 2143126"/>
              <a:gd name="connsiteY3" fmla="*/ 538163 h 3995738"/>
              <a:gd name="connsiteX4" fmla="*/ 1123950 w 2143126"/>
              <a:gd name="connsiteY4" fmla="*/ 823913 h 3995738"/>
              <a:gd name="connsiteX5" fmla="*/ 1443038 w 2143126"/>
              <a:gd name="connsiteY5" fmla="*/ 1185863 h 3995738"/>
              <a:gd name="connsiteX6" fmla="*/ 1724025 w 2143126"/>
              <a:gd name="connsiteY6" fmla="*/ 1752601 h 3995738"/>
              <a:gd name="connsiteX7" fmla="*/ 1676400 w 2143126"/>
              <a:gd name="connsiteY7" fmla="*/ 1885949 h 3995738"/>
              <a:gd name="connsiteX8" fmla="*/ 1781174 w 2143126"/>
              <a:gd name="connsiteY8" fmla="*/ 2185987 h 3995738"/>
              <a:gd name="connsiteX9" fmla="*/ 1781175 w 2143126"/>
              <a:gd name="connsiteY9" fmla="*/ 2328861 h 3995738"/>
              <a:gd name="connsiteX10" fmla="*/ 1619249 w 2143126"/>
              <a:gd name="connsiteY10" fmla="*/ 2462212 h 3995738"/>
              <a:gd name="connsiteX11" fmla="*/ 1457325 w 2143126"/>
              <a:gd name="connsiteY11" fmla="*/ 2471736 h 3995738"/>
              <a:gd name="connsiteX12" fmla="*/ 1357312 w 2143126"/>
              <a:gd name="connsiteY12" fmla="*/ 2566987 h 3995738"/>
              <a:gd name="connsiteX13" fmla="*/ 1650113 w 2143126"/>
              <a:gd name="connsiteY13" fmla="*/ 3061154 h 3995738"/>
              <a:gd name="connsiteX14" fmla="*/ 1624761 w 2143126"/>
              <a:gd name="connsiteY14" fmla="*/ 3144723 h 3995738"/>
              <a:gd name="connsiteX15" fmla="*/ 1869416 w 2143126"/>
              <a:gd name="connsiteY15" fmla="*/ 3464944 h 3995738"/>
              <a:gd name="connsiteX16" fmla="*/ 1857375 w 2143126"/>
              <a:gd name="connsiteY16" fmla="*/ 3700462 h 3995738"/>
              <a:gd name="connsiteX17" fmla="*/ 2143126 w 2143126"/>
              <a:gd name="connsiteY17" fmla="*/ 3995738 h 3995738"/>
              <a:gd name="connsiteX0" fmla="*/ 11726 w 2009596"/>
              <a:gd name="connsiteY0" fmla="*/ 0 h 4072432"/>
              <a:gd name="connsiteX1" fmla="*/ 37920 w 2009596"/>
              <a:gd name="connsiteY1" fmla="*/ 291007 h 4072432"/>
              <a:gd name="connsiteX2" fmla="*/ 452258 w 2009596"/>
              <a:gd name="connsiteY2" fmla="*/ 605332 h 4072432"/>
              <a:gd name="connsiteX3" fmla="*/ 604658 w 2009596"/>
              <a:gd name="connsiteY3" fmla="*/ 614857 h 4072432"/>
              <a:gd name="connsiteX4" fmla="*/ 990420 w 2009596"/>
              <a:gd name="connsiteY4" fmla="*/ 900607 h 4072432"/>
              <a:gd name="connsiteX5" fmla="*/ 1309508 w 2009596"/>
              <a:gd name="connsiteY5" fmla="*/ 1262557 h 4072432"/>
              <a:gd name="connsiteX6" fmla="*/ 1590495 w 2009596"/>
              <a:gd name="connsiteY6" fmla="*/ 1829295 h 4072432"/>
              <a:gd name="connsiteX7" fmla="*/ 1542870 w 2009596"/>
              <a:gd name="connsiteY7" fmla="*/ 1962643 h 4072432"/>
              <a:gd name="connsiteX8" fmla="*/ 1647644 w 2009596"/>
              <a:gd name="connsiteY8" fmla="*/ 2262681 h 4072432"/>
              <a:gd name="connsiteX9" fmla="*/ 1647645 w 2009596"/>
              <a:gd name="connsiteY9" fmla="*/ 2405555 h 4072432"/>
              <a:gd name="connsiteX10" fmla="*/ 1485719 w 2009596"/>
              <a:gd name="connsiteY10" fmla="*/ 2538906 h 4072432"/>
              <a:gd name="connsiteX11" fmla="*/ 1323795 w 2009596"/>
              <a:gd name="connsiteY11" fmla="*/ 2548430 h 4072432"/>
              <a:gd name="connsiteX12" fmla="*/ 1223782 w 2009596"/>
              <a:gd name="connsiteY12" fmla="*/ 2643681 h 4072432"/>
              <a:gd name="connsiteX13" fmla="*/ 1516583 w 2009596"/>
              <a:gd name="connsiteY13" fmla="*/ 3137848 h 4072432"/>
              <a:gd name="connsiteX14" fmla="*/ 1491231 w 2009596"/>
              <a:gd name="connsiteY14" fmla="*/ 3221417 h 4072432"/>
              <a:gd name="connsiteX15" fmla="*/ 1735886 w 2009596"/>
              <a:gd name="connsiteY15" fmla="*/ 3541638 h 4072432"/>
              <a:gd name="connsiteX16" fmla="*/ 1723845 w 2009596"/>
              <a:gd name="connsiteY16" fmla="*/ 3777156 h 4072432"/>
              <a:gd name="connsiteX17" fmla="*/ 2009596 w 2009596"/>
              <a:gd name="connsiteY17" fmla="*/ 4072432 h 4072432"/>
              <a:gd name="connsiteX0" fmla="*/ 0 w 1997870"/>
              <a:gd name="connsiteY0" fmla="*/ 0 h 4072432"/>
              <a:gd name="connsiteX1" fmla="*/ 215578 w 1997870"/>
              <a:gd name="connsiteY1" fmla="*/ 239127 h 4072432"/>
              <a:gd name="connsiteX2" fmla="*/ 440532 w 1997870"/>
              <a:gd name="connsiteY2" fmla="*/ 605332 h 4072432"/>
              <a:gd name="connsiteX3" fmla="*/ 592932 w 1997870"/>
              <a:gd name="connsiteY3" fmla="*/ 614857 h 4072432"/>
              <a:gd name="connsiteX4" fmla="*/ 978694 w 1997870"/>
              <a:gd name="connsiteY4" fmla="*/ 900607 h 4072432"/>
              <a:gd name="connsiteX5" fmla="*/ 1297782 w 1997870"/>
              <a:gd name="connsiteY5" fmla="*/ 1262557 h 4072432"/>
              <a:gd name="connsiteX6" fmla="*/ 1578769 w 1997870"/>
              <a:gd name="connsiteY6" fmla="*/ 1829295 h 4072432"/>
              <a:gd name="connsiteX7" fmla="*/ 1531144 w 1997870"/>
              <a:gd name="connsiteY7" fmla="*/ 1962643 h 4072432"/>
              <a:gd name="connsiteX8" fmla="*/ 1635918 w 1997870"/>
              <a:gd name="connsiteY8" fmla="*/ 2262681 h 4072432"/>
              <a:gd name="connsiteX9" fmla="*/ 1635919 w 1997870"/>
              <a:gd name="connsiteY9" fmla="*/ 2405555 h 4072432"/>
              <a:gd name="connsiteX10" fmla="*/ 1473993 w 1997870"/>
              <a:gd name="connsiteY10" fmla="*/ 2538906 h 4072432"/>
              <a:gd name="connsiteX11" fmla="*/ 1312069 w 1997870"/>
              <a:gd name="connsiteY11" fmla="*/ 2548430 h 4072432"/>
              <a:gd name="connsiteX12" fmla="*/ 1212056 w 1997870"/>
              <a:gd name="connsiteY12" fmla="*/ 2643681 h 4072432"/>
              <a:gd name="connsiteX13" fmla="*/ 1504857 w 1997870"/>
              <a:gd name="connsiteY13" fmla="*/ 3137848 h 4072432"/>
              <a:gd name="connsiteX14" fmla="*/ 1479505 w 1997870"/>
              <a:gd name="connsiteY14" fmla="*/ 3221417 h 4072432"/>
              <a:gd name="connsiteX15" fmla="*/ 1724160 w 1997870"/>
              <a:gd name="connsiteY15" fmla="*/ 3541638 h 4072432"/>
              <a:gd name="connsiteX16" fmla="*/ 1712119 w 1997870"/>
              <a:gd name="connsiteY16" fmla="*/ 3777156 h 4072432"/>
              <a:gd name="connsiteX17" fmla="*/ 1997870 w 1997870"/>
              <a:gd name="connsiteY17" fmla="*/ 4072432 h 4072432"/>
              <a:gd name="connsiteX0" fmla="*/ 0 w 1997870"/>
              <a:gd name="connsiteY0" fmla="*/ 0 h 4072432"/>
              <a:gd name="connsiteX1" fmla="*/ 215578 w 1997870"/>
              <a:gd name="connsiteY1" fmla="*/ 239127 h 4072432"/>
              <a:gd name="connsiteX2" fmla="*/ 447887 w 1997870"/>
              <a:gd name="connsiteY2" fmla="*/ 560219 h 4072432"/>
              <a:gd name="connsiteX3" fmla="*/ 592932 w 1997870"/>
              <a:gd name="connsiteY3" fmla="*/ 614857 h 4072432"/>
              <a:gd name="connsiteX4" fmla="*/ 978694 w 1997870"/>
              <a:gd name="connsiteY4" fmla="*/ 900607 h 4072432"/>
              <a:gd name="connsiteX5" fmla="*/ 1297782 w 1997870"/>
              <a:gd name="connsiteY5" fmla="*/ 1262557 h 4072432"/>
              <a:gd name="connsiteX6" fmla="*/ 1578769 w 1997870"/>
              <a:gd name="connsiteY6" fmla="*/ 1829295 h 4072432"/>
              <a:gd name="connsiteX7" fmla="*/ 1531144 w 1997870"/>
              <a:gd name="connsiteY7" fmla="*/ 1962643 h 4072432"/>
              <a:gd name="connsiteX8" fmla="*/ 1635918 w 1997870"/>
              <a:gd name="connsiteY8" fmla="*/ 2262681 h 4072432"/>
              <a:gd name="connsiteX9" fmla="*/ 1635919 w 1997870"/>
              <a:gd name="connsiteY9" fmla="*/ 2405555 h 4072432"/>
              <a:gd name="connsiteX10" fmla="*/ 1473993 w 1997870"/>
              <a:gd name="connsiteY10" fmla="*/ 2538906 h 4072432"/>
              <a:gd name="connsiteX11" fmla="*/ 1312069 w 1997870"/>
              <a:gd name="connsiteY11" fmla="*/ 2548430 h 4072432"/>
              <a:gd name="connsiteX12" fmla="*/ 1212056 w 1997870"/>
              <a:gd name="connsiteY12" fmla="*/ 2643681 h 4072432"/>
              <a:gd name="connsiteX13" fmla="*/ 1504857 w 1997870"/>
              <a:gd name="connsiteY13" fmla="*/ 3137848 h 4072432"/>
              <a:gd name="connsiteX14" fmla="*/ 1479505 w 1997870"/>
              <a:gd name="connsiteY14" fmla="*/ 3221417 h 4072432"/>
              <a:gd name="connsiteX15" fmla="*/ 1724160 w 1997870"/>
              <a:gd name="connsiteY15" fmla="*/ 3541638 h 4072432"/>
              <a:gd name="connsiteX16" fmla="*/ 1712119 w 1997870"/>
              <a:gd name="connsiteY16" fmla="*/ 3777156 h 4072432"/>
              <a:gd name="connsiteX17" fmla="*/ 1997870 w 1997870"/>
              <a:gd name="connsiteY17" fmla="*/ 4072432 h 4072432"/>
              <a:gd name="connsiteX0" fmla="*/ 0 w 1841583"/>
              <a:gd name="connsiteY0" fmla="*/ 0 h 3885212"/>
              <a:gd name="connsiteX1" fmla="*/ 215578 w 1841583"/>
              <a:gd name="connsiteY1" fmla="*/ 239127 h 3885212"/>
              <a:gd name="connsiteX2" fmla="*/ 447887 w 1841583"/>
              <a:gd name="connsiteY2" fmla="*/ 560219 h 3885212"/>
              <a:gd name="connsiteX3" fmla="*/ 592932 w 1841583"/>
              <a:gd name="connsiteY3" fmla="*/ 614857 h 3885212"/>
              <a:gd name="connsiteX4" fmla="*/ 978694 w 1841583"/>
              <a:gd name="connsiteY4" fmla="*/ 900607 h 3885212"/>
              <a:gd name="connsiteX5" fmla="*/ 1297782 w 1841583"/>
              <a:gd name="connsiteY5" fmla="*/ 1262557 h 3885212"/>
              <a:gd name="connsiteX6" fmla="*/ 1578769 w 1841583"/>
              <a:gd name="connsiteY6" fmla="*/ 1829295 h 3885212"/>
              <a:gd name="connsiteX7" fmla="*/ 1531144 w 1841583"/>
              <a:gd name="connsiteY7" fmla="*/ 1962643 h 3885212"/>
              <a:gd name="connsiteX8" fmla="*/ 1635918 w 1841583"/>
              <a:gd name="connsiteY8" fmla="*/ 2262681 h 3885212"/>
              <a:gd name="connsiteX9" fmla="*/ 1635919 w 1841583"/>
              <a:gd name="connsiteY9" fmla="*/ 2405555 h 3885212"/>
              <a:gd name="connsiteX10" fmla="*/ 1473993 w 1841583"/>
              <a:gd name="connsiteY10" fmla="*/ 2538906 h 3885212"/>
              <a:gd name="connsiteX11" fmla="*/ 1312069 w 1841583"/>
              <a:gd name="connsiteY11" fmla="*/ 2548430 h 3885212"/>
              <a:gd name="connsiteX12" fmla="*/ 1212056 w 1841583"/>
              <a:gd name="connsiteY12" fmla="*/ 2643681 h 3885212"/>
              <a:gd name="connsiteX13" fmla="*/ 1504857 w 1841583"/>
              <a:gd name="connsiteY13" fmla="*/ 3137848 h 3885212"/>
              <a:gd name="connsiteX14" fmla="*/ 1479505 w 1841583"/>
              <a:gd name="connsiteY14" fmla="*/ 3221417 h 3885212"/>
              <a:gd name="connsiteX15" fmla="*/ 1724160 w 1841583"/>
              <a:gd name="connsiteY15" fmla="*/ 3541638 h 3885212"/>
              <a:gd name="connsiteX16" fmla="*/ 1712119 w 1841583"/>
              <a:gd name="connsiteY16" fmla="*/ 3777156 h 3885212"/>
              <a:gd name="connsiteX17" fmla="*/ 1841583 w 1841583"/>
              <a:gd name="connsiteY17" fmla="*/ 3885212 h 3885212"/>
              <a:gd name="connsiteX0" fmla="*/ 0 w 1904098"/>
              <a:gd name="connsiteY0" fmla="*/ 0 h 3864911"/>
              <a:gd name="connsiteX1" fmla="*/ 215578 w 1904098"/>
              <a:gd name="connsiteY1" fmla="*/ 239127 h 3864911"/>
              <a:gd name="connsiteX2" fmla="*/ 447887 w 1904098"/>
              <a:gd name="connsiteY2" fmla="*/ 560219 h 3864911"/>
              <a:gd name="connsiteX3" fmla="*/ 592932 w 1904098"/>
              <a:gd name="connsiteY3" fmla="*/ 614857 h 3864911"/>
              <a:gd name="connsiteX4" fmla="*/ 978694 w 1904098"/>
              <a:gd name="connsiteY4" fmla="*/ 900607 h 3864911"/>
              <a:gd name="connsiteX5" fmla="*/ 1297782 w 1904098"/>
              <a:gd name="connsiteY5" fmla="*/ 1262557 h 3864911"/>
              <a:gd name="connsiteX6" fmla="*/ 1578769 w 1904098"/>
              <a:gd name="connsiteY6" fmla="*/ 1829295 h 3864911"/>
              <a:gd name="connsiteX7" fmla="*/ 1531144 w 1904098"/>
              <a:gd name="connsiteY7" fmla="*/ 1962643 h 3864911"/>
              <a:gd name="connsiteX8" fmla="*/ 1635918 w 1904098"/>
              <a:gd name="connsiteY8" fmla="*/ 2262681 h 3864911"/>
              <a:gd name="connsiteX9" fmla="*/ 1635919 w 1904098"/>
              <a:gd name="connsiteY9" fmla="*/ 2405555 h 3864911"/>
              <a:gd name="connsiteX10" fmla="*/ 1473993 w 1904098"/>
              <a:gd name="connsiteY10" fmla="*/ 2538906 h 3864911"/>
              <a:gd name="connsiteX11" fmla="*/ 1312069 w 1904098"/>
              <a:gd name="connsiteY11" fmla="*/ 2548430 h 3864911"/>
              <a:gd name="connsiteX12" fmla="*/ 1212056 w 1904098"/>
              <a:gd name="connsiteY12" fmla="*/ 2643681 h 3864911"/>
              <a:gd name="connsiteX13" fmla="*/ 1504857 w 1904098"/>
              <a:gd name="connsiteY13" fmla="*/ 3137848 h 3864911"/>
              <a:gd name="connsiteX14" fmla="*/ 1479505 w 1904098"/>
              <a:gd name="connsiteY14" fmla="*/ 3221417 h 3864911"/>
              <a:gd name="connsiteX15" fmla="*/ 1724160 w 1904098"/>
              <a:gd name="connsiteY15" fmla="*/ 3541638 h 3864911"/>
              <a:gd name="connsiteX16" fmla="*/ 1712119 w 1904098"/>
              <a:gd name="connsiteY16" fmla="*/ 3777156 h 3864911"/>
              <a:gd name="connsiteX17" fmla="*/ 1904098 w 1904098"/>
              <a:gd name="connsiteY17" fmla="*/ 3864911 h 3864911"/>
              <a:gd name="connsiteX0" fmla="*/ 0 w 1724160"/>
              <a:gd name="connsiteY0" fmla="*/ 0 h 3777156"/>
              <a:gd name="connsiteX1" fmla="*/ 215578 w 1724160"/>
              <a:gd name="connsiteY1" fmla="*/ 239127 h 3777156"/>
              <a:gd name="connsiteX2" fmla="*/ 447887 w 1724160"/>
              <a:gd name="connsiteY2" fmla="*/ 560219 h 3777156"/>
              <a:gd name="connsiteX3" fmla="*/ 592932 w 1724160"/>
              <a:gd name="connsiteY3" fmla="*/ 614857 h 3777156"/>
              <a:gd name="connsiteX4" fmla="*/ 978694 w 1724160"/>
              <a:gd name="connsiteY4" fmla="*/ 900607 h 3777156"/>
              <a:gd name="connsiteX5" fmla="*/ 1297782 w 1724160"/>
              <a:gd name="connsiteY5" fmla="*/ 1262557 h 3777156"/>
              <a:gd name="connsiteX6" fmla="*/ 1578769 w 1724160"/>
              <a:gd name="connsiteY6" fmla="*/ 1829295 h 3777156"/>
              <a:gd name="connsiteX7" fmla="*/ 1531144 w 1724160"/>
              <a:gd name="connsiteY7" fmla="*/ 1962643 h 3777156"/>
              <a:gd name="connsiteX8" fmla="*/ 1635918 w 1724160"/>
              <a:gd name="connsiteY8" fmla="*/ 2262681 h 3777156"/>
              <a:gd name="connsiteX9" fmla="*/ 1635919 w 1724160"/>
              <a:gd name="connsiteY9" fmla="*/ 2405555 h 3777156"/>
              <a:gd name="connsiteX10" fmla="*/ 1473993 w 1724160"/>
              <a:gd name="connsiteY10" fmla="*/ 2538906 h 3777156"/>
              <a:gd name="connsiteX11" fmla="*/ 1312069 w 1724160"/>
              <a:gd name="connsiteY11" fmla="*/ 2548430 h 3777156"/>
              <a:gd name="connsiteX12" fmla="*/ 1212056 w 1724160"/>
              <a:gd name="connsiteY12" fmla="*/ 2643681 h 3777156"/>
              <a:gd name="connsiteX13" fmla="*/ 1504857 w 1724160"/>
              <a:gd name="connsiteY13" fmla="*/ 3137848 h 3777156"/>
              <a:gd name="connsiteX14" fmla="*/ 1479505 w 1724160"/>
              <a:gd name="connsiteY14" fmla="*/ 3221417 h 3777156"/>
              <a:gd name="connsiteX15" fmla="*/ 1724160 w 1724160"/>
              <a:gd name="connsiteY15" fmla="*/ 3541638 h 3777156"/>
              <a:gd name="connsiteX16" fmla="*/ 1712119 w 1724160"/>
              <a:gd name="connsiteY16" fmla="*/ 3777156 h 3777156"/>
              <a:gd name="connsiteX0" fmla="*/ 0 w 1724160"/>
              <a:gd name="connsiteY0" fmla="*/ 0 h 3541638"/>
              <a:gd name="connsiteX1" fmla="*/ 215578 w 1724160"/>
              <a:gd name="connsiteY1" fmla="*/ 239127 h 3541638"/>
              <a:gd name="connsiteX2" fmla="*/ 447887 w 1724160"/>
              <a:gd name="connsiteY2" fmla="*/ 560219 h 3541638"/>
              <a:gd name="connsiteX3" fmla="*/ 592932 w 1724160"/>
              <a:gd name="connsiteY3" fmla="*/ 614857 h 3541638"/>
              <a:gd name="connsiteX4" fmla="*/ 978694 w 1724160"/>
              <a:gd name="connsiteY4" fmla="*/ 900607 h 3541638"/>
              <a:gd name="connsiteX5" fmla="*/ 1297782 w 1724160"/>
              <a:gd name="connsiteY5" fmla="*/ 1262557 h 3541638"/>
              <a:gd name="connsiteX6" fmla="*/ 1578769 w 1724160"/>
              <a:gd name="connsiteY6" fmla="*/ 1829295 h 3541638"/>
              <a:gd name="connsiteX7" fmla="*/ 1531144 w 1724160"/>
              <a:gd name="connsiteY7" fmla="*/ 1962643 h 3541638"/>
              <a:gd name="connsiteX8" fmla="*/ 1635918 w 1724160"/>
              <a:gd name="connsiteY8" fmla="*/ 2262681 h 3541638"/>
              <a:gd name="connsiteX9" fmla="*/ 1635919 w 1724160"/>
              <a:gd name="connsiteY9" fmla="*/ 2405555 h 3541638"/>
              <a:gd name="connsiteX10" fmla="*/ 1473993 w 1724160"/>
              <a:gd name="connsiteY10" fmla="*/ 2538906 h 3541638"/>
              <a:gd name="connsiteX11" fmla="*/ 1312069 w 1724160"/>
              <a:gd name="connsiteY11" fmla="*/ 2548430 h 3541638"/>
              <a:gd name="connsiteX12" fmla="*/ 1212056 w 1724160"/>
              <a:gd name="connsiteY12" fmla="*/ 2643681 h 3541638"/>
              <a:gd name="connsiteX13" fmla="*/ 1504857 w 1724160"/>
              <a:gd name="connsiteY13" fmla="*/ 3137848 h 3541638"/>
              <a:gd name="connsiteX14" fmla="*/ 1479505 w 1724160"/>
              <a:gd name="connsiteY14" fmla="*/ 3221417 h 3541638"/>
              <a:gd name="connsiteX15" fmla="*/ 1724160 w 1724160"/>
              <a:gd name="connsiteY15" fmla="*/ 3541638 h 3541638"/>
              <a:gd name="connsiteX0" fmla="*/ 0 w 1635919"/>
              <a:gd name="connsiteY0" fmla="*/ 0 h 3221416"/>
              <a:gd name="connsiteX1" fmla="*/ 215578 w 1635919"/>
              <a:gd name="connsiteY1" fmla="*/ 239127 h 3221416"/>
              <a:gd name="connsiteX2" fmla="*/ 447887 w 1635919"/>
              <a:gd name="connsiteY2" fmla="*/ 560219 h 3221416"/>
              <a:gd name="connsiteX3" fmla="*/ 592932 w 1635919"/>
              <a:gd name="connsiteY3" fmla="*/ 614857 h 3221416"/>
              <a:gd name="connsiteX4" fmla="*/ 978694 w 1635919"/>
              <a:gd name="connsiteY4" fmla="*/ 900607 h 3221416"/>
              <a:gd name="connsiteX5" fmla="*/ 1297782 w 1635919"/>
              <a:gd name="connsiteY5" fmla="*/ 1262557 h 3221416"/>
              <a:gd name="connsiteX6" fmla="*/ 1578769 w 1635919"/>
              <a:gd name="connsiteY6" fmla="*/ 1829295 h 3221416"/>
              <a:gd name="connsiteX7" fmla="*/ 1531144 w 1635919"/>
              <a:gd name="connsiteY7" fmla="*/ 1962643 h 3221416"/>
              <a:gd name="connsiteX8" fmla="*/ 1635918 w 1635919"/>
              <a:gd name="connsiteY8" fmla="*/ 2262681 h 3221416"/>
              <a:gd name="connsiteX9" fmla="*/ 1635919 w 1635919"/>
              <a:gd name="connsiteY9" fmla="*/ 2405555 h 3221416"/>
              <a:gd name="connsiteX10" fmla="*/ 1473993 w 1635919"/>
              <a:gd name="connsiteY10" fmla="*/ 2538906 h 3221416"/>
              <a:gd name="connsiteX11" fmla="*/ 1312069 w 1635919"/>
              <a:gd name="connsiteY11" fmla="*/ 2548430 h 3221416"/>
              <a:gd name="connsiteX12" fmla="*/ 1212056 w 1635919"/>
              <a:gd name="connsiteY12" fmla="*/ 2643681 h 3221416"/>
              <a:gd name="connsiteX13" fmla="*/ 1504857 w 1635919"/>
              <a:gd name="connsiteY13" fmla="*/ 3137848 h 3221416"/>
              <a:gd name="connsiteX14" fmla="*/ 1479505 w 1635919"/>
              <a:gd name="connsiteY14" fmla="*/ 3221417 h 3221416"/>
              <a:gd name="connsiteX0" fmla="*/ 0 w 1635919"/>
              <a:gd name="connsiteY0" fmla="*/ 0 h 3137848"/>
              <a:gd name="connsiteX1" fmla="*/ 215578 w 1635919"/>
              <a:gd name="connsiteY1" fmla="*/ 239127 h 3137848"/>
              <a:gd name="connsiteX2" fmla="*/ 447887 w 1635919"/>
              <a:gd name="connsiteY2" fmla="*/ 560219 h 3137848"/>
              <a:gd name="connsiteX3" fmla="*/ 592932 w 1635919"/>
              <a:gd name="connsiteY3" fmla="*/ 614857 h 3137848"/>
              <a:gd name="connsiteX4" fmla="*/ 978694 w 1635919"/>
              <a:gd name="connsiteY4" fmla="*/ 900607 h 3137848"/>
              <a:gd name="connsiteX5" fmla="*/ 1297782 w 1635919"/>
              <a:gd name="connsiteY5" fmla="*/ 1262557 h 3137848"/>
              <a:gd name="connsiteX6" fmla="*/ 1578769 w 1635919"/>
              <a:gd name="connsiteY6" fmla="*/ 1829295 h 3137848"/>
              <a:gd name="connsiteX7" fmla="*/ 1531144 w 1635919"/>
              <a:gd name="connsiteY7" fmla="*/ 1962643 h 3137848"/>
              <a:gd name="connsiteX8" fmla="*/ 1635918 w 1635919"/>
              <a:gd name="connsiteY8" fmla="*/ 2262681 h 3137848"/>
              <a:gd name="connsiteX9" fmla="*/ 1635919 w 1635919"/>
              <a:gd name="connsiteY9" fmla="*/ 2405555 h 3137848"/>
              <a:gd name="connsiteX10" fmla="*/ 1473993 w 1635919"/>
              <a:gd name="connsiteY10" fmla="*/ 2538906 h 3137848"/>
              <a:gd name="connsiteX11" fmla="*/ 1312069 w 1635919"/>
              <a:gd name="connsiteY11" fmla="*/ 2548430 h 3137848"/>
              <a:gd name="connsiteX12" fmla="*/ 1212056 w 1635919"/>
              <a:gd name="connsiteY12" fmla="*/ 2643681 h 3137848"/>
              <a:gd name="connsiteX13" fmla="*/ 1504857 w 1635919"/>
              <a:gd name="connsiteY13" fmla="*/ 3137848 h 3137848"/>
              <a:gd name="connsiteX0" fmla="*/ 0 w 1635919"/>
              <a:gd name="connsiteY0" fmla="*/ 0 h 2643682"/>
              <a:gd name="connsiteX1" fmla="*/ 215578 w 1635919"/>
              <a:gd name="connsiteY1" fmla="*/ 239127 h 2643682"/>
              <a:gd name="connsiteX2" fmla="*/ 447887 w 1635919"/>
              <a:gd name="connsiteY2" fmla="*/ 560219 h 2643682"/>
              <a:gd name="connsiteX3" fmla="*/ 592932 w 1635919"/>
              <a:gd name="connsiteY3" fmla="*/ 614857 h 2643682"/>
              <a:gd name="connsiteX4" fmla="*/ 978694 w 1635919"/>
              <a:gd name="connsiteY4" fmla="*/ 900607 h 2643682"/>
              <a:gd name="connsiteX5" fmla="*/ 1297782 w 1635919"/>
              <a:gd name="connsiteY5" fmla="*/ 1262557 h 2643682"/>
              <a:gd name="connsiteX6" fmla="*/ 1578769 w 1635919"/>
              <a:gd name="connsiteY6" fmla="*/ 1829295 h 2643682"/>
              <a:gd name="connsiteX7" fmla="*/ 1531144 w 1635919"/>
              <a:gd name="connsiteY7" fmla="*/ 1962643 h 2643682"/>
              <a:gd name="connsiteX8" fmla="*/ 1635918 w 1635919"/>
              <a:gd name="connsiteY8" fmla="*/ 2262681 h 2643682"/>
              <a:gd name="connsiteX9" fmla="*/ 1635919 w 1635919"/>
              <a:gd name="connsiteY9" fmla="*/ 2405555 h 2643682"/>
              <a:gd name="connsiteX10" fmla="*/ 1473993 w 1635919"/>
              <a:gd name="connsiteY10" fmla="*/ 2538906 h 2643682"/>
              <a:gd name="connsiteX11" fmla="*/ 1312069 w 1635919"/>
              <a:gd name="connsiteY11" fmla="*/ 2548430 h 2643682"/>
              <a:gd name="connsiteX12" fmla="*/ 1212056 w 1635919"/>
              <a:gd name="connsiteY12" fmla="*/ 2643681 h 2643682"/>
              <a:gd name="connsiteX0" fmla="*/ 0 w 1635919"/>
              <a:gd name="connsiteY0" fmla="*/ 0 h 2548430"/>
              <a:gd name="connsiteX1" fmla="*/ 215578 w 1635919"/>
              <a:gd name="connsiteY1" fmla="*/ 239127 h 2548430"/>
              <a:gd name="connsiteX2" fmla="*/ 447887 w 1635919"/>
              <a:gd name="connsiteY2" fmla="*/ 560219 h 2548430"/>
              <a:gd name="connsiteX3" fmla="*/ 592932 w 1635919"/>
              <a:gd name="connsiteY3" fmla="*/ 614857 h 2548430"/>
              <a:gd name="connsiteX4" fmla="*/ 978694 w 1635919"/>
              <a:gd name="connsiteY4" fmla="*/ 900607 h 2548430"/>
              <a:gd name="connsiteX5" fmla="*/ 1297782 w 1635919"/>
              <a:gd name="connsiteY5" fmla="*/ 1262557 h 2548430"/>
              <a:gd name="connsiteX6" fmla="*/ 1578769 w 1635919"/>
              <a:gd name="connsiteY6" fmla="*/ 1829295 h 2548430"/>
              <a:gd name="connsiteX7" fmla="*/ 1531144 w 1635919"/>
              <a:gd name="connsiteY7" fmla="*/ 1962643 h 2548430"/>
              <a:gd name="connsiteX8" fmla="*/ 1635918 w 1635919"/>
              <a:gd name="connsiteY8" fmla="*/ 2262681 h 2548430"/>
              <a:gd name="connsiteX9" fmla="*/ 1635919 w 1635919"/>
              <a:gd name="connsiteY9" fmla="*/ 2405555 h 2548430"/>
              <a:gd name="connsiteX10" fmla="*/ 1473993 w 1635919"/>
              <a:gd name="connsiteY10" fmla="*/ 2538906 h 2548430"/>
              <a:gd name="connsiteX11" fmla="*/ 1312069 w 1635919"/>
              <a:gd name="connsiteY11" fmla="*/ 2548430 h 2548430"/>
              <a:gd name="connsiteX0" fmla="*/ 0 w 1635919"/>
              <a:gd name="connsiteY0" fmla="*/ 0 h 2538906"/>
              <a:gd name="connsiteX1" fmla="*/ 215578 w 1635919"/>
              <a:gd name="connsiteY1" fmla="*/ 239127 h 2538906"/>
              <a:gd name="connsiteX2" fmla="*/ 447887 w 1635919"/>
              <a:gd name="connsiteY2" fmla="*/ 560219 h 2538906"/>
              <a:gd name="connsiteX3" fmla="*/ 592932 w 1635919"/>
              <a:gd name="connsiteY3" fmla="*/ 614857 h 2538906"/>
              <a:gd name="connsiteX4" fmla="*/ 978694 w 1635919"/>
              <a:gd name="connsiteY4" fmla="*/ 900607 h 2538906"/>
              <a:gd name="connsiteX5" fmla="*/ 1297782 w 1635919"/>
              <a:gd name="connsiteY5" fmla="*/ 1262557 h 2538906"/>
              <a:gd name="connsiteX6" fmla="*/ 1578769 w 1635919"/>
              <a:gd name="connsiteY6" fmla="*/ 1829295 h 2538906"/>
              <a:gd name="connsiteX7" fmla="*/ 1531144 w 1635919"/>
              <a:gd name="connsiteY7" fmla="*/ 1962643 h 2538906"/>
              <a:gd name="connsiteX8" fmla="*/ 1635918 w 1635919"/>
              <a:gd name="connsiteY8" fmla="*/ 2262681 h 2538906"/>
              <a:gd name="connsiteX9" fmla="*/ 1635919 w 1635919"/>
              <a:gd name="connsiteY9" fmla="*/ 2405555 h 2538906"/>
              <a:gd name="connsiteX10" fmla="*/ 1473993 w 1635919"/>
              <a:gd name="connsiteY10" fmla="*/ 2538906 h 2538906"/>
              <a:gd name="connsiteX0" fmla="*/ 0 w 1635919"/>
              <a:gd name="connsiteY0" fmla="*/ 0 h 2405554"/>
              <a:gd name="connsiteX1" fmla="*/ 215578 w 1635919"/>
              <a:gd name="connsiteY1" fmla="*/ 239127 h 2405554"/>
              <a:gd name="connsiteX2" fmla="*/ 447887 w 1635919"/>
              <a:gd name="connsiteY2" fmla="*/ 560219 h 2405554"/>
              <a:gd name="connsiteX3" fmla="*/ 592932 w 1635919"/>
              <a:gd name="connsiteY3" fmla="*/ 614857 h 2405554"/>
              <a:gd name="connsiteX4" fmla="*/ 978694 w 1635919"/>
              <a:gd name="connsiteY4" fmla="*/ 900607 h 2405554"/>
              <a:gd name="connsiteX5" fmla="*/ 1297782 w 1635919"/>
              <a:gd name="connsiteY5" fmla="*/ 1262557 h 2405554"/>
              <a:gd name="connsiteX6" fmla="*/ 1578769 w 1635919"/>
              <a:gd name="connsiteY6" fmla="*/ 1829295 h 2405554"/>
              <a:gd name="connsiteX7" fmla="*/ 1531144 w 1635919"/>
              <a:gd name="connsiteY7" fmla="*/ 1962643 h 2405554"/>
              <a:gd name="connsiteX8" fmla="*/ 1635918 w 1635919"/>
              <a:gd name="connsiteY8" fmla="*/ 2262681 h 2405554"/>
              <a:gd name="connsiteX9" fmla="*/ 1635919 w 1635919"/>
              <a:gd name="connsiteY9" fmla="*/ 2405555 h 2405554"/>
              <a:gd name="connsiteX0" fmla="*/ 0 w 1635918"/>
              <a:gd name="connsiteY0" fmla="*/ 0 h 2262682"/>
              <a:gd name="connsiteX1" fmla="*/ 215578 w 1635918"/>
              <a:gd name="connsiteY1" fmla="*/ 239127 h 2262682"/>
              <a:gd name="connsiteX2" fmla="*/ 447887 w 1635918"/>
              <a:gd name="connsiteY2" fmla="*/ 560219 h 2262682"/>
              <a:gd name="connsiteX3" fmla="*/ 592932 w 1635918"/>
              <a:gd name="connsiteY3" fmla="*/ 614857 h 2262682"/>
              <a:gd name="connsiteX4" fmla="*/ 978694 w 1635918"/>
              <a:gd name="connsiteY4" fmla="*/ 900607 h 2262682"/>
              <a:gd name="connsiteX5" fmla="*/ 1297782 w 1635918"/>
              <a:gd name="connsiteY5" fmla="*/ 1262557 h 2262682"/>
              <a:gd name="connsiteX6" fmla="*/ 1578769 w 1635918"/>
              <a:gd name="connsiteY6" fmla="*/ 1829295 h 2262682"/>
              <a:gd name="connsiteX7" fmla="*/ 1531144 w 1635918"/>
              <a:gd name="connsiteY7" fmla="*/ 1962643 h 2262682"/>
              <a:gd name="connsiteX8" fmla="*/ 1635918 w 1635918"/>
              <a:gd name="connsiteY8" fmla="*/ 2262681 h 2262682"/>
              <a:gd name="connsiteX0" fmla="*/ 0 w 1646957"/>
              <a:gd name="connsiteY0" fmla="*/ 0 h 2283151"/>
              <a:gd name="connsiteX1" fmla="*/ 215578 w 1646957"/>
              <a:gd name="connsiteY1" fmla="*/ 239127 h 2283151"/>
              <a:gd name="connsiteX2" fmla="*/ 447887 w 1646957"/>
              <a:gd name="connsiteY2" fmla="*/ 560219 h 2283151"/>
              <a:gd name="connsiteX3" fmla="*/ 592932 w 1646957"/>
              <a:gd name="connsiteY3" fmla="*/ 614857 h 2283151"/>
              <a:gd name="connsiteX4" fmla="*/ 978694 w 1646957"/>
              <a:gd name="connsiteY4" fmla="*/ 900607 h 2283151"/>
              <a:gd name="connsiteX5" fmla="*/ 1297782 w 1646957"/>
              <a:gd name="connsiteY5" fmla="*/ 1262557 h 2283151"/>
              <a:gd name="connsiteX6" fmla="*/ 1578769 w 1646957"/>
              <a:gd name="connsiteY6" fmla="*/ 1829295 h 2283151"/>
              <a:gd name="connsiteX7" fmla="*/ 1531144 w 1646957"/>
              <a:gd name="connsiteY7" fmla="*/ 1962643 h 2283151"/>
              <a:gd name="connsiteX8" fmla="*/ 1646957 w 1646957"/>
              <a:gd name="connsiteY8" fmla="*/ 2283150 h 2283151"/>
              <a:gd name="connsiteX0" fmla="*/ 0 w 1646957"/>
              <a:gd name="connsiteY0" fmla="*/ 0 h 2283150"/>
              <a:gd name="connsiteX1" fmla="*/ 215578 w 1646957"/>
              <a:gd name="connsiteY1" fmla="*/ 239127 h 2283150"/>
              <a:gd name="connsiteX2" fmla="*/ 447887 w 1646957"/>
              <a:gd name="connsiteY2" fmla="*/ 560219 h 2283150"/>
              <a:gd name="connsiteX3" fmla="*/ 592932 w 1646957"/>
              <a:gd name="connsiteY3" fmla="*/ 614857 h 2283150"/>
              <a:gd name="connsiteX4" fmla="*/ 978694 w 1646957"/>
              <a:gd name="connsiteY4" fmla="*/ 900607 h 2283150"/>
              <a:gd name="connsiteX5" fmla="*/ 1297782 w 1646957"/>
              <a:gd name="connsiteY5" fmla="*/ 1262557 h 2283150"/>
              <a:gd name="connsiteX6" fmla="*/ 1578769 w 1646957"/>
              <a:gd name="connsiteY6" fmla="*/ 1829295 h 2283150"/>
              <a:gd name="connsiteX7" fmla="*/ 1531144 w 1646957"/>
              <a:gd name="connsiteY7" fmla="*/ 1962643 h 2283150"/>
              <a:gd name="connsiteX8" fmla="*/ 1646957 w 1646957"/>
              <a:gd name="connsiteY8" fmla="*/ 2283150 h 2283150"/>
              <a:gd name="connsiteX0" fmla="*/ 0 w 1653515"/>
              <a:gd name="connsiteY0" fmla="*/ 0 h 2291495"/>
              <a:gd name="connsiteX1" fmla="*/ 215578 w 1653515"/>
              <a:gd name="connsiteY1" fmla="*/ 239127 h 2291495"/>
              <a:gd name="connsiteX2" fmla="*/ 447887 w 1653515"/>
              <a:gd name="connsiteY2" fmla="*/ 560219 h 2291495"/>
              <a:gd name="connsiteX3" fmla="*/ 592932 w 1653515"/>
              <a:gd name="connsiteY3" fmla="*/ 614857 h 2291495"/>
              <a:gd name="connsiteX4" fmla="*/ 978694 w 1653515"/>
              <a:gd name="connsiteY4" fmla="*/ 900607 h 2291495"/>
              <a:gd name="connsiteX5" fmla="*/ 1297782 w 1653515"/>
              <a:gd name="connsiteY5" fmla="*/ 1262557 h 2291495"/>
              <a:gd name="connsiteX6" fmla="*/ 1578769 w 1653515"/>
              <a:gd name="connsiteY6" fmla="*/ 1829295 h 2291495"/>
              <a:gd name="connsiteX7" fmla="*/ 1531144 w 1653515"/>
              <a:gd name="connsiteY7" fmla="*/ 1962643 h 2291495"/>
              <a:gd name="connsiteX8" fmla="*/ 1653515 w 1653515"/>
              <a:gd name="connsiteY8" fmla="*/ 2291496 h 2291495"/>
              <a:gd name="connsiteX0" fmla="*/ 0 w 1602974"/>
              <a:gd name="connsiteY0" fmla="*/ 0 h 2237455"/>
              <a:gd name="connsiteX1" fmla="*/ 165037 w 1602974"/>
              <a:gd name="connsiteY1" fmla="*/ 185085 h 2237455"/>
              <a:gd name="connsiteX2" fmla="*/ 397346 w 1602974"/>
              <a:gd name="connsiteY2" fmla="*/ 506177 h 2237455"/>
              <a:gd name="connsiteX3" fmla="*/ 542391 w 1602974"/>
              <a:gd name="connsiteY3" fmla="*/ 560815 h 2237455"/>
              <a:gd name="connsiteX4" fmla="*/ 928153 w 1602974"/>
              <a:gd name="connsiteY4" fmla="*/ 846565 h 2237455"/>
              <a:gd name="connsiteX5" fmla="*/ 1247241 w 1602974"/>
              <a:gd name="connsiteY5" fmla="*/ 1208515 h 2237455"/>
              <a:gd name="connsiteX6" fmla="*/ 1528228 w 1602974"/>
              <a:gd name="connsiteY6" fmla="*/ 1775253 h 2237455"/>
              <a:gd name="connsiteX7" fmla="*/ 1480603 w 1602974"/>
              <a:gd name="connsiteY7" fmla="*/ 1908601 h 2237455"/>
              <a:gd name="connsiteX8" fmla="*/ 1602974 w 1602974"/>
              <a:gd name="connsiteY8" fmla="*/ 2237454 h 2237455"/>
              <a:gd name="connsiteX0" fmla="*/ 0 w 1602974"/>
              <a:gd name="connsiteY0" fmla="*/ 0 h 2237454"/>
              <a:gd name="connsiteX1" fmla="*/ 165037 w 1602974"/>
              <a:gd name="connsiteY1" fmla="*/ 185085 h 2237454"/>
              <a:gd name="connsiteX2" fmla="*/ 397346 w 1602974"/>
              <a:gd name="connsiteY2" fmla="*/ 506177 h 2237454"/>
              <a:gd name="connsiteX3" fmla="*/ 542391 w 1602974"/>
              <a:gd name="connsiteY3" fmla="*/ 560815 h 2237454"/>
              <a:gd name="connsiteX4" fmla="*/ 928153 w 1602974"/>
              <a:gd name="connsiteY4" fmla="*/ 846565 h 2237454"/>
              <a:gd name="connsiteX5" fmla="*/ 1247241 w 1602974"/>
              <a:gd name="connsiteY5" fmla="*/ 1208515 h 2237454"/>
              <a:gd name="connsiteX6" fmla="*/ 1528228 w 1602974"/>
              <a:gd name="connsiteY6" fmla="*/ 1775253 h 2237454"/>
              <a:gd name="connsiteX7" fmla="*/ 1480603 w 1602974"/>
              <a:gd name="connsiteY7" fmla="*/ 1908601 h 2237454"/>
              <a:gd name="connsiteX8" fmla="*/ 1602974 w 1602974"/>
              <a:gd name="connsiteY8" fmla="*/ 2237454 h 2237454"/>
              <a:gd name="connsiteX0" fmla="*/ 0 w 1601532"/>
              <a:gd name="connsiteY0" fmla="*/ -1 h 2227911"/>
              <a:gd name="connsiteX1" fmla="*/ 163595 w 1601532"/>
              <a:gd name="connsiteY1" fmla="*/ 175542 h 2227911"/>
              <a:gd name="connsiteX2" fmla="*/ 395904 w 1601532"/>
              <a:gd name="connsiteY2" fmla="*/ 496634 h 2227911"/>
              <a:gd name="connsiteX3" fmla="*/ 540949 w 1601532"/>
              <a:gd name="connsiteY3" fmla="*/ 551272 h 2227911"/>
              <a:gd name="connsiteX4" fmla="*/ 926711 w 1601532"/>
              <a:gd name="connsiteY4" fmla="*/ 837022 h 2227911"/>
              <a:gd name="connsiteX5" fmla="*/ 1245799 w 1601532"/>
              <a:gd name="connsiteY5" fmla="*/ 1198972 h 2227911"/>
              <a:gd name="connsiteX6" fmla="*/ 1526786 w 1601532"/>
              <a:gd name="connsiteY6" fmla="*/ 1765710 h 2227911"/>
              <a:gd name="connsiteX7" fmla="*/ 1479161 w 1601532"/>
              <a:gd name="connsiteY7" fmla="*/ 1899058 h 2227911"/>
              <a:gd name="connsiteX8" fmla="*/ 1601532 w 1601532"/>
              <a:gd name="connsiteY8" fmla="*/ 2227911 h 2227911"/>
              <a:gd name="connsiteX0" fmla="*/ 0 w 1601532"/>
              <a:gd name="connsiteY0" fmla="*/ 0 h 2227912"/>
              <a:gd name="connsiteX1" fmla="*/ 163595 w 1601532"/>
              <a:gd name="connsiteY1" fmla="*/ 175543 h 2227912"/>
              <a:gd name="connsiteX2" fmla="*/ 395904 w 1601532"/>
              <a:gd name="connsiteY2" fmla="*/ 496635 h 2227912"/>
              <a:gd name="connsiteX3" fmla="*/ 540949 w 1601532"/>
              <a:gd name="connsiteY3" fmla="*/ 551273 h 2227912"/>
              <a:gd name="connsiteX4" fmla="*/ 926711 w 1601532"/>
              <a:gd name="connsiteY4" fmla="*/ 837023 h 2227912"/>
              <a:gd name="connsiteX5" fmla="*/ 1245799 w 1601532"/>
              <a:gd name="connsiteY5" fmla="*/ 1198973 h 2227912"/>
              <a:gd name="connsiteX6" fmla="*/ 1526786 w 1601532"/>
              <a:gd name="connsiteY6" fmla="*/ 1765711 h 2227912"/>
              <a:gd name="connsiteX7" fmla="*/ 1479161 w 1601532"/>
              <a:gd name="connsiteY7" fmla="*/ 1899059 h 2227912"/>
              <a:gd name="connsiteX8" fmla="*/ 1601532 w 1601532"/>
              <a:gd name="connsiteY8" fmla="*/ 2227912 h 2227912"/>
              <a:gd name="connsiteX0" fmla="*/ 0 w 1599609"/>
              <a:gd name="connsiteY0" fmla="*/ 0 h 2215191"/>
              <a:gd name="connsiteX1" fmla="*/ 161672 w 1599609"/>
              <a:gd name="connsiteY1" fmla="*/ 162822 h 2215191"/>
              <a:gd name="connsiteX2" fmla="*/ 393981 w 1599609"/>
              <a:gd name="connsiteY2" fmla="*/ 483914 h 2215191"/>
              <a:gd name="connsiteX3" fmla="*/ 539026 w 1599609"/>
              <a:gd name="connsiteY3" fmla="*/ 538552 h 2215191"/>
              <a:gd name="connsiteX4" fmla="*/ 924788 w 1599609"/>
              <a:gd name="connsiteY4" fmla="*/ 824302 h 2215191"/>
              <a:gd name="connsiteX5" fmla="*/ 1243876 w 1599609"/>
              <a:gd name="connsiteY5" fmla="*/ 1186252 h 2215191"/>
              <a:gd name="connsiteX6" fmla="*/ 1524863 w 1599609"/>
              <a:gd name="connsiteY6" fmla="*/ 1752990 h 2215191"/>
              <a:gd name="connsiteX7" fmla="*/ 1477238 w 1599609"/>
              <a:gd name="connsiteY7" fmla="*/ 1886338 h 2215191"/>
              <a:gd name="connsiteX8" fmla="*/ 1599609 w 1599609"/>
              <a:gd name="connsiteY8" fmla="*/ 2215191 h 2215191"/>
              <a:gd name="connsiteX0" fmla="*/ 0 w 1599609"/>
              <a:gd name="connsiteY0" fmla="*/ 0 h 2215191"/>
              <a:gd name="connsiteX1" fmla="*/ 161672 w 1599609"/>
              <a:gd name="connsiteY1" fmla="*/ 162822 h 2215191"/>
              <a:gd name="connsiteX2" fmla="*/ 393981 w 1599609"/>
              <a:gd name="connsiteY2" fmla="*/ 483914 h 2215191"/>
              <a:gd name="connsiteX3" fmla="*/ 539026 w 1599609"/>
              <a:gd name="connsiteY3" fmla="*/ 538552 h 2215191"/>
              <a:gd name="connsiteX4" fmla="*/ 924788 w 1599609"/>
              <a:gd name="connsiteY4" fmla="*/ 824302 h 2215191"/>
              <a:gd name="connsiteX5" fmla="*/ 1243876 w 1599609"/>
              <a:gd name="connsiteY5" fmla="*/ 1186252 h 2215191"/>
              <a:gd name="connsiteX6" fmla="*/ 1524863 w 1599609"/>
              <a:gd name="connsiteY6" fmla="*/ 1752990 h 2215191"/>
              <a:gd name="connsiteX7" fmla="*/ 1477238 w 1599609"/>
              <a:gd name="connsiteY7" fmla="*/ 1886338 h 2215191"/>
              <a:gd name="connsiteX8" fmla="*/ 1599609 w 1599609"/>
              <a:gd name="connsiteY8" fmla="*/ 2215191 h 2215191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5392 w 1607763"/>
              <a:gd name="connsiteY7" fmla="*/ 1887724 h 2216577"/>
              <a:gd name="connsiteX8" fmla="*/ 1607763 w 1607763"/>
              <a:gd name="connsiteY8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607763 w 1607763"/>
              <a:gd name="connsiteY8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607763 w 1607763"/>
              <a:gd name="connsiteY8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535349 w 1607763"/>
              <a:gd name="connsiteY8" fmla="*/ 2012549 h 2216577"/>
              <a:gd name="connsiteX9" fmla="*/ 1607763 w 1607763"/>
              <a:gd name="connsiteY9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535349 w 1607763"/>
              <a:gd name="connsiteY8" fmla="*/ 2012549 h 2216577"/>
              <a:gd name="connsiteX9" fmla="*/ 1558713 w 1607763"/>
              <a:gd name="connsiteY9" fmla="*/ 2105631 h 2216577"/>
              <a:gd name="connsiteX10" fmla="*/ 1607763 w 1607763"/>
              <a:gd name="connsiteY10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23017 w 1607763"/>
              <a:gd name="connsiteY6" fmla="*/ 1694788 h 2216577"/>
              <a:gd name="connsiteX7" fmla="*/ 1533017 w 1607763"/>
              <a:gd name="connsiteY7" fmla="*/ 1754376 h 2216577"/>
              <a:gd name="connsiteX8" fmla="*/ 1481313 w 1607763"/>
              <a:gd name="connsiteY8" fmla="*/ 1897021 h 2216577"/>
              <a:gd name="connsiteX9" fmla="*/ 1535349 w 1607763"/>
              <a:gd name="connsiteY9" fmla="*/ 2012549 h 2216577"/>
              <a:gd name="connsiteX10" fmla="*/ 1558713 w 1607763"/>
              <a:gd name="connsiteY10" fmla="*/ 2105631 h 2216577"/>
              <a:gd name="connsiteX11" fmla="*/ 1607763 w 1607763"/>
              <a:gd name="connsiteY11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841 w 1607763"/>
              <a:gd name="connsiteY4" fmla="*/ 839221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12183 w 1607763"/>
              <a:gd name="connsiteY2" fmla="*/ 482359 h 2216577"/>
              <a:gd name="connsiteX3" fmla="*/ 547180 w 1607763"/>
              <a:gd name="connsiteY3" fmla="*/ 539938 h 2216577"/>
              <a:gd name="connsiteX4" fmla="*/ 932841 w 1607763"/>
              <a:gd name="connsiteY4" fmla="*/ 839221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12183 w 1607763"/>
              <a:gd name="connsiteY2" fmla="*/ 482359 h 2216577"/>
              <a:gd name="connsiteX3" fmla="*/ 547180 w 1607763"/>
              <a:gd name="connsiteY3" fmla="*/ 539938 h 2216577"/>
              <a:gd name="connsiteX4" fmla="*/ 932841 w 1607763"/>
              <a:gd name="connsiteY4" fmla="*/ 839221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12183 w 1607763"/>
              <a:gd name="connsiteY2" fmla="*/ 482359 h 2216577"/>
              <a:gd name="connsiteX3" fmla="*/ 547180 w 1607763"/>
              <a:gd name="connsiteY3" fmla="*/ 539938 h 2216577"/>
              <a:gd name="connsiteX4" fmla="*/ 551191 w 1607763"/>
              <a:gd name="connsiteY4" fmla="*/ 550717 h 2216577"/>
              <a:gd name="connsiteX5" fmla="*/ 932841 w 1607763"/>
              <a:gd name="connsiteY5" fmla="*/ 839221 h 2216577"/>
              <a:gd name="connsiteX6" fmla="*/ 1261132 w 1607763"/>
              <a:gd name="connsiteY6" fmla="*/ 1176870 h 2216577"/>
              <a:gd name="connsiteX7" fmla="*/ 1348790 w 1607763"/>
              <a:gd name="connsiteY7" fmla="*/ 1400124 h 2216577"/>
              <a:gd name="connsiteX8" fmla="*/ 1523017 w 1607763"/>
              <a:gd name="connsiteY8" fmla="*/ 1694788 h 2216577"/>
              <a:gd name="connsiteX9" fmla="*/ 1533017 w 1607763"/>
              <a:gd name="connsiteY9" fmla="*/ 1754376 h 2216577"/>
              <a:gd name="connsiteX10" fmla="*/ 1481313 w 1607763"/>
              <a:gd name="connsiteY10" fmla="*/ 1897021 h 2216577"/>
              <a:gd name="connsiteX11" fmla="*/ 1535349 w 1607763"/>
              <a:gd name="connsiteY11" fmla="*/ 2012549 h 2216577"/>
              <a:gd name="connsiteX12" fmla="*/ 1558713 w 1607763"/>
              <a:gd name="connsiteY12" fmla="*/ 2105631 h 2216577"/>
              <a:gd name="connsiteX13" fmla="*/ 1607763 w 1607763"/>
              <a:gd name="connsiteY13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366224 w 1607763"/>
              <a:gd name="connsiteY2" fmla="*/ 396929 h 2216577"/>
              <a:gd name="connsiteX3" fmla="*/ 412183 w 1607763"/>
              <a:gd name="connsiteY3" fmla="*/ 482359 h 2216577"/>
              <a:gd name="connsiteX4" fmla="*/ 547180 w 1607763"/>
              <a:gd name="connsiteY4" fmla="*/ 539938 h 2216577"/>
              <a:gd name="connsiteX5" fmla="*/ 551191 w 1607763"/>
              <a:gd name="connsiteY5" fmla="*/ 550717 h 2216577"/>
              <a:gd name="connsiteX6" fmla="*/ 932841 w 1607763"/>
              <a:gd name="connsiteY6" fmla="*/ 839221 h 2216577"/>
              <a:gd name="connsiteX7" fmla="*/ 1261132 w 1607763"/>
              <a:gd name="connsiteY7" fmla="*/ 1176870 h 2216577"/>
              <a:gd name="connsiteX8" fmla="*/ 1348790 w 1607763"/>
              <a:gd name="connsiteY8" fmla="*/ 1400124 h 2216577"/>
              <a:gd name="connsiteX9" fmla="*/ 1523017 w 1607763"/>
              <a:gd name="connsiteY9" fmla="*/ 1694788 h 2216577"/>
              <a:gd name="connsiteX10" fmla="*/ 1533017 w 1607763"/>
              <a:gd name="connsiteY10" fmla="*/ 1754376 h 2216577"/>
              <a:gd name="connsiteX11" fmla="*/ 1481313 w 1607763"/>
              <a:gd name="connsiteY11" fmla="*/ 1897021 h 2216577"/>
              <a:gd name="connsiteX12" fmla="*/ 1535349 w 1607763"/>
              <a:gd name="connsiteY12" fmla="*/ 2012549 h 2216577"/>
              <a:gd name="connsiteX13" fmla="*/ 1558713 w 1607763"/>
              <a:gd name="connsiteY13" fmla="*/ 2105631 h 2216577"/>
              <a:gd name="connsiteX14" fmla="*/ 1607763 w 1607763"/>
              <a:gd name="connsiteY14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235893 w 1607763"/>
              <a:gd name="connsiteY2" fmla="*/ 264951 h 2216577"/>
              <a:gd name="connsiteX3" fmla="*/ 366224 w 1607763"/>
              <a:gd name="connsiteY3" fmla="*/ 396929 h 2216577"/>
              <a:gd name="connsiteX4" fmla="*/ 412183 w 1607763"/>
              <a:gd name="connsiteY4" fmla="*/ 482359 h 2216577"/>
              <a:gd name="connsiteX5" fmla="*/ 547180 w 1607763"/>
              <a:gd name="connsiteY5" fmla="*/ 539938 h 2216577"/>
              <a:gd name="connsiteX6" fmla="*/ 551191 w 1607763"/>
              <a:gd name="connsiteY6" fmla="*/ 550717 h 2216577"/>
              <a:gd name="connsiteX7" fmla="*/ 932841 w 1607763"/>
              <a:gd name="connsiteY7" fmla="*/ 839221 h 2216577"/>
              <a:gd name="connsiteX8" fmla="*/ 1261132 w 1607763"/>
              <a:gd name="connsiteY8" fmla="*/ 1176870 h 2216577"/>
              <a:gd name="connsiteX9" fmla="*/ 1348790 w 1607763"/>
              <a:gd name="connsiteY9" fmla="*/ 1400124 h 2216577"/>
              <a:gd name="connsiteX10" fmla="*/ 1523017 w 1607763"/>
              <a:gd name="connsiteY10" fmla="*/ 1694788 h 2216577"/>
              <a:gd name="connsiteX11" fmla="*/ 1533017 w 1607763"/>
              <a:gd name="connsiteY11" fmla="*/ 1754376 h 2216577"/>
              <a:gd name="connsiteX12" fmla="*/ 1481313 w 1607763"/>
              <a:gd name="connsiteY12" fmla="*/ 1897021 h 2216577"/>
              <a:gd name="connsiteX13" fmla="*/ 1535349 w 1607763"/>
              <a:gd name="connsiteY13" fmla="*/ 2012549 h 2216577"/>
              <a:gd name="connsiteX14" fmla="*/ 1558713 w 1607763"/>
              <a:gd name="connsiteY14" fmla="*/ 2105631 h 2216577"/>
              <a:gd name="connsiteX15" fmla="*/ 1607763 w 1607763"/>
              <a:gd name="connsiteY15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235893 w 1607763"/>
              <a:gd name="connsiteY2" fmla="*/ 264951 h 2216577"/>
              <a:gd name="connsiteX3" fmla="*/ 366224 w 1607763"/>
              <a:gd name="connsiteY3" fmla="*/ 396929 h 2216577"/>
              <a:gd name="connsiteX4" fmla="*/ 412183 w 1607763"/>
              <a:gd name="connsiteY4" fmla="*/ 482359 h 2216577"/>
              <a:gd name="connsiteX5" fmla="*/ 547180 w 1607763"/>
              <a:gd name="connsiteY5" fmla="*/ 539938 h 2216577"/>
              <a:gd name="connsiteX6" fmla="*/ 932841 w 1607763"/>
              <a:gd name="connsiteY6" fmla="*/ 839221 h 2216577"/>
              <a:gd name="connsiteX7" fmla="*/ 1261132 w 1607763"/>
              <a:gd name="connsiteY7" fmla="*/ 1176870 h 2216577"/>
              <a:gd name="connsiteX8" fmla="*/ 1348790 w 1607763"/>
              <a:gd name="connsiteY8" fmla="*/ 1400124 h 2216577"/>
              <a:gd name="connsiteX9" fmla="*/ 1523017 w 1607763"/>
              <a:gd name="connsiteY9" fmla="*/ 1694788 h 2216577"/>
              <a:gd name="connsiteX10" fmla="*/ 1533017 w 1607763"/>
              <a:gd name="connsiteY10" fmla="*/ 1754376 h 2216577"/>
              <a:gd name="connsiteX11" fmla="*/ 1481313 w 1607763"/>
              <a:gd name="connsiteY11" fmla="*/ 1897021 h 2216577"/>
              <a:gd name="connsiteX12" fmla="*/ 1535349 w 1607763"/>
              <a:gd name="connsiteY12" fmla="*/ 2012549 h 2216577"/>
              <a:gd name="connsiteX13" fmla="*/ 1558713 w 1607763"/>
              <a:gd name="connsiteY13" fmla="*/ 2105631 h 2216577"/>
              <a:gd name="connsiteX14" fmla="*/ 1607763 w 1607763"/>
              <a:gd name="connsiteY14" fmla="*/ 2216577 h 2216577"/>
              <a:gd name="connsiteX0" fmla="*/ 0 w 1558712"/>
              <a:gd name="connsiteY0" fmla="*/ 0 h 2105628"/>
              <a:gd name="connsiteX1" fmla="*/ 169826 w 1558712"/>
              <a:gd name="connsiteY1" fmla="*/ 164208 h 2105628"/>
              <a:gd name="connsiteX2" fmla="*/ 235893 w 1558712"/>
              <a:gd name="connsiteY2" fmla="*/ 264951 h 2105628"/>
              <a:gd name="connsiteX3" fmla="*/ 366224 w 1558712"/>
              <a:gd name="connsiteY3" fmla="*/ 396929 h 2105628"/>
              <a:gd name="connsiteX4" fmla="*/ 412183 w 1558712"/>
              <a:gd name="connsiteY4" fmla="*/ 482359 h 2105628"/>
              <a:gd name="connsiteX5" fmla="*/ 547180 w 1558712"/>
              <a:gd name="connsiteY5" fmla="*/ 539938 h 2105628"/>
              <a:gd name="connsiteX6" fmla="*/ 932841 w 1558712"/>
              <a:gd name="connsiteY6" fmla="*/ 839221 h 2105628"/>
              <a:gd name="connsiteX7" fmla="*/ 1261132 w 1558712"/>
              <a:gd name="connsiteY7" fmla="*/ 1176870 h 2105628"/>
              <a:gd name="connsiteX8" fmla="*/ 1348790 w 1558712"/>
              <a:gd name="connsiteY8" fmla="*/ 1400124 h 2105628"/>
              <a:gd name="connsiteX9" fmla="*/ 1523017 w 1558712"/>
              <a:gd name="connsiteY9" fmla="*/ 1694788 h 2105628"/>
              <a:gd name="connsiteX10" fmla="*/ 1533017 w 1558712"/>
              <a:gd name="connsiteY10" fmla="*/ 1754376 h 2105628"/>
              <a:gd name="connsiteX11" fmla="*/ 1481313 w 1558712"/>
              <a:gd name="connsiteY11" fmla="*/ 1897021 h 2105628"/>
              <a:gd name="connsiteX12" fmla="*/ 1535349 w 1558712"/>
              <a:gd name="connsiteY12" fmla="*/ 2012549 h 2105628"/>
              <a:gd name="connsiteX13" fmla="*/ 1558713 w 1558712"/>
              <a:gd name="connsiteY13" fmla="*/ 2105631 h 2105628"/>
              <a:gd name="connsiteX0" fmla="*/ 0 w 1558712"/>
              <a:gd name="connsiteY0" fmla="*/ 0 h 2105634"/>
              <a:gd name="connsiteX1" fmla="*/ 169826 w 1558712"/>
              <a:gd name="connsiteY1" fmla="*/ 164208 h 2105634"/>
              <a:gd name="connsiteX2" fmla="*/ 235893 w 1558712"/>
              <a:gd name="connsiteY2" fmla="*/ 264951 h 2105634"/>
              <a:gd name="connsiteX3" fmla="*/ 366224 w 1558712"/>
              <a:gd name="connsiteY3" fmla="*/ 396929 h 2105634"/>
              <a:gd name="connsiteX4" fmla="*/ 412183 w 1558712"/>
              <a:gd name="connsiteY4" fmla="*/ 482359 h 2105634"/>
              <a:gd name="connsiteX5" fmla="*/ 547180 w 1558712"/>
              <a:gd name="connsiteY5" fmla="*/ 539938 h 2105634"/>
              <a:gd name="connsiteX6" fmla="*/ 932841 w 1558712"/>
              <a:gd name="connsiteY6" fmla="*/ 839221 h 2105634"/>
              <a:gd name="connsiteX7" fmla="*/ 1261132 w 1558712"/>
              <a:gd name="connsiteY7" fmla="*/ 1176870 h 2105634"/>
              <a:gd name="connsiteX8" fmla="*/ 1348790 w 1558712"/>
              <a:gd name="connsiteY8" fmla="*/ 1400124 h 2105634"/>
              <a:gd name="connsiteX9" fmla="*/ 1523017 w 1558712"/>
              <a:gd name="connsiteY9" fmla="*/ 1694788 h 2105634"/>
              <a:gd name="connsiteX10" fmla="*/ 1481313 w 1558712"/>
              <a:gd name="connsiteY10" fmla="*/ 1897021 h 2105634"/>
              <a:gd name="connsiteX11" fmla="*/ 1535349 w 1558712"/>
              <a:gd name="connsiteY11" fmla="*/ 2012549 h 2105634"/>
              <a:gd name="connsiteX12" fmla="*/ 1558713 w 1558712"/>
              <a:gd name="connsiteY12" fmla="*/ 2105631 h 2105634"/>
              <a:gd name="connsiteX0" fmla="*/ 0 w 1558712"/>
              <a:gd name="connsiteY0" fmla="*/ 0 h 2105628"/>
              <a:gd name="connsiteX1" fmla="*/ 169826 w 1558712"/>
              <a:gd name="connsiteY1" fmla="*/ 164208 h 2105628"/>
              <a:gd name="connsiteX2" fmla="*/ 235893 w 1558712"/>
              <a:gd name="connsiteY2" fmla="*/ 264951 h 2105628"/>
              <a:gd name="connsiteX3" fmla="*/ 366224 w 1558712"/>
              <a:gd name="connsiteY3" fmla="*/ 396929 h 2105628"/>
              <a:gd name="connsiteX4" fmla="*/ 412183 w 1558712"/>
              <a:gd name="connsiteY4" fmla="*/ 482359 h 2105628"/>
              <a:gd name="connsiteX5" fmla="*/ 547180 w 1558712"/>
              <a:gd name="connsiteY5" fmla="*/ 539938 h 2105628"/>
              <a:gd name="connsiteX6" fmla="*/ 932841 w 1558712"/>
              <a:gd name="connsiteY6" fmla="*/ 839221 h 2105628"/>
              <a:gd name="connsiteX7" fmla="*/ 1261132 w 1558712"/>
              <a:gd name="connsiteY7" fmla="*/ 1176870 h 2105628"/>
              <a:gd name="connsiteX8" fmla="*/ 1348790 w 1558712"/>
              <a:gd name="connsiteY8" fmla="*/ 1400124 h 2105628"/>
              <a:gd name="connsiteX9" fmla="*/ 1481313 w 1558712"/>
              <a:gd name="connsiteY9" fmla="*/ 1897021 h 2105628"/>
              <a:gd name="connsiteX10" fmla="*/ 1535349 w 1558712"/>
              <a:gd name="connsiteY10" fmla="*/ 2012549 h 2105628"/>
              <a:gd name="connsiteX11" fmla="*/ 1558713 w 1558712"/>
              <a:gd name="connsiteY11" fmla="*/ 2105631 h 2105628"/>
              <a:gd name="connsiteX0" fmla="*/ 0 w 1558712"/>
              <a:gd name="connsiteY0" fmla="*/ 0 h 2178147"/>
              <a:gd name="connsiteX1" fmla="*/ 169826 w 1558712"/>
              <a:gd name="connsiteY1" fmla="*/ 164208 h 2178147"/>
              <a:gd name="connsiteX2" fmla="*/ 235893 w 1558712"/>
              <a:gd name="connsiteY2" fmla="*/ 264951 h 2178147"/>
              <a:gd name="connsiteX3" fmla="*/ 366224 w 1558712"/>
              <a:gd name="connsiteY3" fmla="*/ 396929 h 2178147"/>
              <a:gd name="connsiteX4" fmla="*/ 412183 w 1558712"/>
              <a:gd name="connsiteY4" fmla="*/ 482359 h 2178147"/>
              <a:gd name="connsiteX5" fmla="*/ 547180 w 1558712"/>
              <a:gd name="connsiteY5" fmla="*/ 539938 h 2178147"/>
              <a:gd name="connsiteX6" fmla="*/ 932841 w 1558712"/>
              <a:gd name="connsiteY6" fmla="*/ 839221 h 2178147"/>
              <a:gd name="connsiteX7" fmla="*/ 1261132 w 1558712"/>
              <a:gd name="connsiteY7" fmla="*/ 1176870 h 2178147"/>
              <a:gd name="connsiteX8" fmla="*/ 1348790 w 1558712"/>
              <a:gd name="connsiteY8" fmla="*/ 1400124 h 2178147"/>
              <a:gd name="connsiteX9" fmla="*/ 1321438 w 1558712"/>
              <a:gd name="connsiteY9" fmla="*/ 2173150 h 2178147"/>
              <a:gd name="connsiteX10" fmla="*/ 1535349 w 1558712"/>
              <a:gd name="connsiteY10" fmla="*/ 2012549 h 2178147"/>
              <a:gd name="connsiteX11" fmla="*/ 1558713 w 1558712"/>
              <a:gd name="connsiteY11" fmla="*/ 2105631 h 2178147"/>
              <a:gd name="connsiteX0" fmla="*/ 0 w 1535350"/>
              <a:gd name="connsiteY0" fmla="*/ 0 h 2178147"/>
              <a:gd name="connsiteX1" fmla="*/ 169826 w 1535350"/>
              <a:gd name="connsiteY1" fmla="*/ 164208 h 2178147"/>
              <a:gd name="connsiteX2" fmla="*/ 235893 w 1535350"/>
              <a:gd name="connsiteY2" fmla="*/ 264951 h 2178147"/>
              <a:gd name="connsiteX3" fmla="*/ 366224 w 1535350"/>
              <a:gd name="connsiteY3" fmla="*/ 396929 h 2178147"/>
              <a:gd name="connsiteX4" fmla="*/ 412183 w 1535350"/>
              <a:gd name="connsiteY4" fmla="*/ 482359 h 2178147"/>
              <a:gd name="connsiteX5" fmla="*/ 547180 w 1535350"/>
              <a:gd name="connsiteY5" fmla="*/ 539938 h 2178147"/>
              <a:gd name="connsiteX6" fmla="*/ 932841 w 1535350"/>
              <a:gd name="connsiteY6" fmla="*/ 839221 h 2178147"/>
              <a:gd name="connsiteX7" fmla="*/ 1261132 w 1535350"/>
              <a:gd name="connsiteY7" fmla="*/ 1176870 h 2178147"/>
              <a:gd name="connsiteX8" fmla="*/ 1348790 w 1535350"/>
              <a:gd name="connsiteY8" fmla="*/ 1400124 h 2178147"/>
              <a:gd name="connsiteX9" fmla="*/ 1321438 w 1535350"/>
              <a:gd name="connsiteY9" fmla="*/ 2173150 h 2178147"/>
              <a:gd name="connsiteX10" fmla="*/ 1535349 w 1535350"/>
              <a:gd name="connsiteY10" fmla="*/ 2012549 h 2178147"/>
              <a:gd name="connsiteX0" fmla="*/ 0 w 1349808"/>
              <a:gd name="connsiteY0" fmla="*/ 0 h 2173149"/>
              <a:gd name="connsiteX1" fmla="*/ 169826 w 1349808"/>
              <a:gd name="connsiteY1" fmla="*/ 164208 h 2173149"/>
              <a:gd name="connsiteX2" fmla="*/ 235893 w 1349808"/>
              <a:gd name="connsiteY2" fmla="*/ 264951 h 2173149"/>
              <a:gd name="connsiteX3" fmla="*/ 366224 w 1349808"/>
              <a:gd name="connsiteY3" fmla="*/ 396929 h 2173149"/>
              <a:gd name="connsiteX4" fmla="*/ 412183 w 1349808"/>
              <a:gd name="connsiteY4" fmla="*/ 482359 h 2173149"/>
              <a:gd name="connsiteX5" fmla="*/ 547180 w 1349808"/>
              <a:gd name="connsiteY5" fmla="*/ 539938 h 2173149"/>
              <a:gd name="connsiteX6" fmla="*/ 932841 w 1349808"/>
              <a:gd name="connsiteY6" fmla="*/ 839221 h 2173149"/>
              <a:gd name="connsiteX7" fmla="*/ 1261132 w 1349808"/>
              <a:gd name="connsiteY7" fmla="*/ 1176870 h 2173149"/>
              <a:gd name="connsiteX8" fmla="*/ 1348790 w 1349808"/>
              <a:gd name="connsiteY8" fmla="*/ 1400124 h 2173149"/>
              <a:gd name="connsiteX9" fmla="*/ 1321438 w 134980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66224 w 1321438"/>
              <a:gd name="connsiteY3" fmla="*/ 396929 h 2173149"/>
              <a:gd name="connsiteX4" fmla="*/ 412183 w 1321438"/>
              <a:gd name="connsiteY4" fmla="*/ 482359 h 2173149"/>
              <a:gd name="connsiteX5" fmla="*/ 547180 w 1321438"/>
              <a:gd name="connsiteY5" fmla="*/ 539938 h 2173149"/>
              <a:gd name="connsiteX6" fmla="*/ 932841 w 1321438"/>
              <a:gd name="connsiteY6" fmla="*/ 839221 h 2173149"/>
              <a:gd name="connsiteX7" fmla="*/ 1261132 w 1321438"/>
              <a:gd name="connsiteY7" fmla="*/ 1176870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66224 w 1321438"/>
              <a:gd name="connsiteY3" fmla="*/ 396929 h 2173149"/>
              <a:gd name="connsiteX4" fmla="*/ 412183 w 1321438"/>
              <a:gd name="connsiteY4" fmla="*/ 482359 h 2173149"/>
              <a:gd name="connsiteX5" fmla="*/ 547180 w 1321438"/>
              <a:gd name="connsiteY5" fmla="*/ 539938 h 2173149"/>
              <a:gd name="connsiteX6" fmla="*/ 932841 w 1321438"/>
              <a:gd name="connsiteY6" fmla="*/ 839221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66224 w 1321438"/>
              <a:gd name="connsiteY3" fmla="*/ 396929 h 2173149"/>
              <a:gd name="connsiteX4" fmla="*/ 412183 w 1321438"/>
              <a:gd name="connsiteY4" fmla="*/ 482359 h 2173149"/>
              <a:gd name="connsiteX5" fmla="*/ 547180 w 1321438"/>
              <a:gd name="connsiteY5" fmla="*/ 539938 h 2173149"/>
              <a:gd name="connsiteX6" fmla="*/ 612962 w 1321438"/>
              <a:gd name="connsiteY6" fmla="*/ 932888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66224 w 1321438"/>
              <a:gd name="connsiteY3" fmla="*/ 396929 h 2173149"/>
              <a:gd name="connsiteX4" fmla="*/ 412183 w 1321438"/>
              <a:gd name="connsiteY4" fmla="*/ 482359 h 2173149"/>
              <a:gd name="connsiteX5" fmla="*/ 463333 w 1321438"/>
              <a:gd name="connsiteY5" fmla="*/ 607488 h 2173149"/>
              <a:gd name="connsiteX6" fmla="*/ 612962 w 1321438"/>
              <a:gd name="connsiteY6" fmla="*/ 932888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21795 w 1321438"/>
              <a:gd name="connsiteY3" fmla="*/ 409937 h 2173149"/>
              <a:gd name="connsiteX4" fmla="*/ 412183 w 1321438"/>
              <a:gd name="connsiteY4" fmla="*/ 482359 h 2173149"/>
              <a:gd name="connsiteX5" fmla="*/ 463333 w 1321438"/>
              <a:gd name="connsiteY5" fmla="*/ 607488 h 2173149"/>
              <a:gd name="connsiteX6" fmla="*/ 612962 w 1321438"/>
              <a:gd name="connsiteY6" fmla="*/ 932888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09235 w 1321438"/>
              <a:gd name="connsiteY2" fmla="*/ 272754 h 2173149"/>
              <a:gd name="connsiteX3" fmla="*/ 321795 w 1321438"/>
              <a:gd name="connsiteY3" fmla="*/ 409937 h 2173149"/>
              <a:gd name="connsiteX4" fmla="*/ 412183 w 1321438"/>
              <a:gd name="connsiteY4" fmla="*/ 482359 h 2173149"/>
              <a:gd name="connsiteX5" fmla="*/ 463333 w 1321438"/>
              <a:gd name="connsiteY5" fmla="*/ 607488 h 2173149"/>
              <a:gd name="connsiteX6" fmla="*/ 612962 w 1321438"/>
              <a:gd name="connsiteY6" fmla="*/ 932888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-2 w 1309751"/>
              <a:gd name="connsiteY0" fmla="*/ 1 h 2076255"/>
              <a:gd name="connsiteX1" fmla="*/ 158139 w 1309751"/>
              <a:gd name="connsiteY1" fmla="*/ 67314 h 2076255"/>
              <a:gd name="connsiteX2" fmla="*/ 197548 w 1309751"/>
              <a:gd name="connsiteY2" fmla="*/ 175860 h 2076255"/>
              <a:gd name="connsiteX3" fmla="*/ 310108 w 1309751"/>
              <a:gd name="connsiteY3" fmla="*/ 313043 h 2076255"/>
              <a:gd name="connsiteX4" fmla="*/ 400496 w 1309751"/>
              <a:gd name="connsiteY4" fmla="*/ 385465 h 2076255"/>
              <a:gd name="connsiteX5" fmla="*/ 451646 w 1309751"/>
              <a:gd name="connsiteY5" fmla="*/ 510594 h 2076255"/>
              <a:gd name="connsiteX6" fmla="*/ 601275 w 1309751"/>
              <a:gd name="connsiteY6" fmla="*/ 835994 h 2076255"/>
              <a:gd name="connsiteX7" fmla="*/ 975129 w 1309751"/>
              <a:gd name="connsiteY7" fmla="*/ 1246291 h 2076255"/>
              <a:gd name="connsiteX8" fmla="*/ 1165001 w 1309751"/>
              <a:gd name="connsiteY8" fmla="*/ 1554269 h 2076255"/>
              <a:gd name="connsiteX9" fmla="*/ 1309751 w 1309751"/>
              <a:gd name="connsiteY9" fmla="*/ 2076256 h 2076255"/>
              <a:gd name="connsiteX0" fmla="*/ 2 w 1309755"/>
              <a:gd name="connsiteY0" fmla="*/ 1 h 2076255"/>
              <a:gd name="connsiteX1" fmla="*/ 158143 w 1309755"/>
              <a:gd name="connsiteY1" fmla="*/ 67314 h 2076255"/>
              <a:gd name="connsiteX2" fmla="*/ 197552 w 1309755"/>
              <a:gd name="connsiteY2" fmla="*/ 175860 h 2076255"/>
              <a:gd name="connsiteX3" fmla="*/ 400500 w 1309755"/>
              <a:gd name="connsiteY3" fmla="*/ 385465 h 2076255"/>
              <a:gd name="connsiteX4" fmla="*/ 451650 w 1309755"/>
              <a:gd name="connsiteY4" fmla="*/ 510594 h 2076255"/>
              <a:gd name="connsiteX5" fmla="*/ 601279 w 1309755"/>
              <a:gd name="connsiteY5" fmla="*/ 835994 h 2076255"/>
              <a:gd name="connsiteX6" fmla="*/ 975133 w 1309755"/>
              <a:gd name="connsiteY6" fmla="*/ 1246291 h 2076255"/>
              <a:gd name="connsiteX7" fmla="*/ 1165005 w 1309755"/>
              <a:gd name="connsiteY7" fmla="*/ 1554269 h 2076255"/>
              <a:gd name="connsiteX8" fmla="*/ 1309755 w 1309755"/>
              <a:gd name="connsiteY8" fmla="*/ 2076256 h 2076255"/>
              <a:gd name="connsiteX0" fmla="*/ -2 w 1309751"/>
              <a:gd name="connsiteY0" fmla="*/ 1 h 2076255"/>
              <a:gd name="connsiteX1" fmla="*/ 158139 w 1309751"/>
              <a:gd name="connsiteY1" fmla="*/ 67314 h 2076255"/>
              <a:gd name="connsiteX2" fmla="*/ 400496 w 1309751"/>
              <a:gd name="connsiteY2" fmla="*/ 385465 h 2076255"/>
              <a:gd name="connsiteX3" fmla="*/ 451646 w 1309751"/>
              <a:gd name="connsiteY3" fmla="*/ 510594 h 2076255"/>
              <a:gd name="connsiteX4" fmla="*/ 601275 w 1309751"/>
              <a:gd name="connsiteY4" fmla="*/ 835994 h 2076255"/>
              <a:gd name="connsiteX5" fmla="*/ 975129 w 1309751"/>
              <a:gd name="connsiteY5" fmla="*/ 1246291 h 2076255"/>
              <a:gd name="connsiteX6" fmla="*/ 1165001 w 1309751"/>
              <a:gd name="connsiteY6" fmla="*/ 1554269 h 2076255"/>
              <a:gd name="connsiteX7" fmla="*/ 1309751 w 1309751"/>
              <a:gd name="connsiteY7" fmla="*/ 2076256 h 2076255"/>
              <a:gd name="connsiteX0" fmla="*/ 2 w 1309755"/>
              <a:gd name="connsiteY0" fmla="*/ 1 h 2076255"/>
              <a:gd name="connsiteX1" fmla="*/ 400500 w 1309755"/>
              <a:gd name="connsiteY1" fmla="*/ 385465 h 2076255"/>
              <a:gd name="connsiteX2" fmla="*/ 451650 w 1309755"/>
              <a:gd name="connsiteY2" fmla="*/ 510594 h 2076255"/>
              <a:gd name="connsiteX3" fmla="*/ 601279 w 1309755"/>
              <a:gd name="connsiteY3" fmla="*/ 835994 h 2076255"/>
              <a:gd name="connsiteX4" fmla="*/ 975133 w 1309755"/>
              <a:gd name="connsiteY4" fmla="*/ 1246291 h 2076255"/>
              <a:gd name="connsiteX5" fmla="*/ 1165005 w 1309755"/>
              <a:gd name="connsiteY5" fmla="*/ 1554269 h 2076255"/>
              <a:gd name="connsiteX6" fmla="*/ 1309755 w 1309755"/>
              <a:gd name="connsiteY6" fmla="*/ 2076256 h 2076255"/>
              <a:gd name="connsiteX0" fmla="*/ 2 w 1344101"/>
              <a:gd name="connsiteY0" fmla="*/ -3 h 1750897"/>
              <a:gd name="connsiteX1" fmla="*/ 434846 w 1344101"/>
              <a:gd name="connsiteY1" fmla="*/ 60107 h 1750897"/>
              <a:gd name="connsiteX2" fmla="*/ 485996 w 1344101"/>
              <a:gd name="connsiteY2" fmla="*/ 185236 h 1750897"/>
              <a:gd name="connsiteX3" fmla="*/ 635625 w 1344101"/>
              <a:gd name="connsiteY3" fmla="*/ 510636 h 1750897"/>
              <a:gd name="connsiteX4" fmla="*/ 1009479 w 1344101"/>
              <a:gd name="connsiteY4" fmla="*/ 920933 h 1750897"/>
              <a:gd name="connsiteX5" fmla="*/ 1199351 w 1344101"/>
              <a:gd name="connsiteY5" fmla="*/ 1228911 h 1750897"/>
              <a:gd name="connsiteX6" fmla="*/ 1344101 w 1344101"/>
              <a:gd name="connsiteY6" fmla="*/ 1750898 h 1750897"/>
              <a:gd name="connsiteX0" fmla="*/ -2 w 1344097"/>
              <a:gd name="connsiteY0" fmla="*/ 3 h 1750903"/>
              <a:gd name="connsiteX1" fmla="*/ 347121 w 1344097"/>
              <a:gd name="connsiteY1" fmla="*/ 171793 h 1750903"/>
              <a:gd name="connsiteX2" fmla="*/ 485992 w 1344097"/>
              <a:gd name="connsiteY2" fmla="*/ 185242 h 1750903"/>
              <a:gd name="connsiteX3" fmla="*/ 635621 w 1344097"/>
              <a:gd name="connsiteY3" fmla="*/ 510642 h 1750903"/>
              <a:gd name="connsiteX4" fmla="*/ 1009475 w 1344097"/>
              <a:gd name="connsiteY4" fmla="*/ 920939 h 1750903"/>
              <a:gd name="connsiteX5" fmla="*/ 1199347 w 1344097"/>
              <a:gd name="connsiteY5" fmla="*/ 1228917 h 1750903"/>
              <a:gd name="connsiteX6" fmla="*/ 1344097 w 1344097"/>
              <a:gd name="connsiteY6" fmla="*/ 1750904 h 1750903"/>
              <a:gd name="connsiteX0" fmla="*/ 2 w 1344101"/>
              <a:gd name="connsiteY0" fmla="*/ -3 h 1750897"/>
              <a:gd name="connsiteX1" fmla="*/ 485996 w 1344101"/>
              <a:gd name="connsiteY1" fmla="*/ 185236 h 1750897"/>
              <a:gd name="connsiteX2" fmla="*/ 635625 w 1344101"/>
              <a:gd name="connsiteY2" fmla="*/ 510636 h 1750897"/>
              <a:gd name="connsiteX3" fmla="*/ 1009479 w 1344101"/>
              <a:gd name="connsiteY3" fmla="*/ 920933 h 1750897"/>
              <a:gd name="connsiteX4" fmla="*/ 1199351 w 1344101"/>
              <a:gd name="connsiteY4" fmla="*/ 1228911 h 1750897"/>
              <a:gd name="connsiteX5" fmla="*/ 1344101 w 1344101"/>
              <a:gd name="connsiteY5" fmla="*/ 1750898 h 1750897"/>
              <a:gd name="connsiteX0" fmla="*/ -2 w 1344097"/>
              <a:gd name="connsiteY0" fmla="*/ 3 h 1750903"/>
              <a:gd name="connsiteX1" fmla="*/ 485992 w 1344097"/>
              <a:gd name="connsiteY1" fmla="*/ 185242 h 1750903"/>
              <a:gd name="connsiteX2" fmla="*/ 521367 w 1344097"/>
              <a:gd name="connsiteY2" fmla="*/ 212321 h 1750903"/>
              <a:gd name="connsiteX3" fmla="*/ 635621 w 1344097"/>
              <a:gd name="connsiteY3" fmla="*/ 510642 h 1750903"/>
              <a:gd name="connsiteX4" fmla="*/ 1009475 w 1344097"/>
              <a:gd name="connsiteY4" fmla="*/ 920939 h 1750903"/>
              <a:gd name="connsiteX5" fmla="*/ 1199347 w 1344097"/>
              <a:gd name="connsiteY5" fmla="*/ 1228917 h 1750903"/>
              <a:gd name="connsiteX6" fmla="*/ 1344097 w 1344097"/>
              <a:gd name="connsiteY6" fmla="*/ 1750904 h 1750903"/>
              <a:gd name="connsiteX0" fmla="*/ 2 w 1344101"/>
              <a:gd name="connsiteY0" fmla="*/ -3 h 1750897"/>
              <a:gd name="connsiteX1" fmla="*/ 521371 w 1344101"/>
              <a:gd name="connsiteY1" fmla="*/ 212315 h 1750897"/>
              <a:gd name="connsiteX2" fmla="*/ 635625 w 1344101"/>
              <a:gd name="connsiteY2" fmla="*/ 510636 h 1750897"/>
              <a:gd name="connsiteX3" fmla="*/ 1009479 w 1344101"/>
              <a:gd name="connsiteY3" fmla="*/ 920933 h 1750897"/>
              <a:gd name="connsiteX4" fmla="*/ 1199351 w 1344101"/>
              <a:gd name="connsiteY4" fmla="*/ 1228911 h 1750897"/>
              <a:gd name="connsiteX5" fmla="*/ 1344101 w 1344101"/>
              <a:gd name="connsiteY5" fmla="*/ 1750898 h 1750897"/>
              <a:gd name="connsiteX0" fmla="*/ -2 w 1344097"/>
              <a:gd name="connsiteY0" fmla="*/ 3 h 1750903"/>
              <a:gd name="connsiteX1" fmla="*/ 635621 w 1344097"/>
              <a:gd name="connsiteY1" fmla="*/ 510642 h 1750903"/>
              <a:gd name="connsiteX2" fmla="*/ 1009475 w 1344097"/>
              <a:gd name="connsiteY2" fmla="*/ 920939 h 1750903"/>
              <a:gd name="connsiteX3" fmla="*/ 1199347 w 1344097"/>
              <a:gd name="connsiteY3" fmla="*/ 1228917 h 1750903"/>
              <a:gd name="connsiteX4" fmla="*/ 1344097 w 1344097"/>
              <a:gd name="connsiteY4" fmla="*/ 1750904 h 1750903"/>
              <a:gd name="connsiteX0" fmla="*/ 2 w 1344101"/>
              <a:gd name="connsiteY0" fmla="*/ -3 h 1750897"/>
              <a:gd name="connsiteX1" fmla="*/ 261767 w 1344101"/>
              <a:gd name="connsiteY1" fmla="*/ 233145 h 1750897"/>
              <a:gd name="connsiteX2" fmla="*/ 1009479 w 1344101"/>
              <a:gd name="connsiteY2" fmla="*/ 920933 h 1750897"/>
              <a:gd name="connsiteX3" fmla="*/ 1199351 w 1344101"/>
              <a:gd name="connsiteY3" fmla="*/ 1228911 h 1750897"/>
              <a:gd name="connsiteX4" fmla="*/ 1344101 w 1344101"/>
              <a:gd name="connsiteY4" fmla="*/ 1750898 h 1750897"/>
              <a:gd name="connsiteX0" fmla="*/ -2 w 1361331"/>
              <a:gd name="connsiteY0" fmla="*/ 3 h 1817512"/>
              <a:gd name="connsiteX1" fmla="*/ 261763 w 1361331"/>
              <a:gd name="connsiteY1" fmla="*/ 233151 h 1817512"/>
              <a:gd name="connsiteX2" fmla="*/ 1009475 w 1361331"/>
              <a:gd name="connsiteY2" fmla="*/ 920939 h 1817512"/>
              <a:gd name="connsiteX3" fmla="*/ 1199347 w 1361331"/>
              <a:gd name="connsiteY3" fmla="*/ 1228917 h 1817512"/>
              <a:gd name="connsiteX4" fmla="*/ 1361330 w 1361331"/>
              <a:gd name="connsiteY4" fmla="*/ 1817514 h 1817512"/>
              <a:gd name="connsiteX0" fmla="*/ 2 w 1767580"/>
              <a:gd name="connsiteY0" fmla="*/ -3 h 2744785"/>
              <a:gd name="connsiteX1" fmla="*/ 261767 w 1767580"/>
              <a:gd name="connsiteY1" fmla="*/ 233145 h 2744785"/>
              <a:gd name="connsiteX2" fmla="*/ 1009479 w 1767580"/>
              <a:gd name="connsiteY2" fmla="*/ 920933 h 2744785"/>
              <a:gd name="connsiteX3" fmla="*/ 1199351 w 1767580"/>
              <a:gd name="connsiteY3" fmla="*/ 1228911 h 2744785"/>
              <a:gd name="connsiteX4" fmla="*/ 1767581 w 1767580"/>
              <a:gd name="connsiteY4" fmla="*/ 2744783 h 274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7580" h="2744785">
                <a:moveTo>
                  <a:pt x="2" y="-3"/>
                </a:moveTo>
                <a:cubicBezTo>
                  <a:pt x="132424" y="106380"/>
                  <a:pt x="93521" y="79656"/>
                  <a:pt x="261767" y="233145"/>
                </a:cubicBezTo>
                <a:cubicBezTo>
                  <a:pt x="368130" y="353795"/>
                  <a:pt x="909467" y="766152"/>
                  <a:pt x="1009479" y="920933"/>
                </a:cubicBezTo>
                <a:cubicBezTo>
                  <a:pt x="1080914" y="1015149"/>
                  <a:pt x="1143581" y="1090584"/>
                  <a:pt x="1199351" y="1228911"/>
                </a:cubicBezTo>
                <a:cubicBezTo>
                  <a:pt x="1255121" y="1367238"/>
                  <a:pt x="1736488" y="2642712"/>
                  <a:pt x="1767581" y="2744783"/>
                </a:cubicBezTo>
              </a:path>
            </a:pathLst>
          </a:custGeom>
          <a:ln w="28575">
            <a:solidFill>
              <a:srgbClr val="FFC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soft" dir="t"/>
          </a:scene3d>
          <a:sp3d extrusionH="50800" prstMaterial="matte">
            <a:extrusionClr>
              <a:srgbClr val="FFC000"/>
            </a:extrusionClr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ru-RU" b="1" dirty="0"/>
          </a:p>
        </p:txBody>
      </p:sp>
      <p:sp>
        <p:nvSpPr>
          <p:cNvPr id="319" name="Овал 318"/>
          <p:cNvSpPr/>
          <p:nvPr/>
        </p:nvSpPr>
        <p:spPr bwMode="auto">
          <a:xfrm>
            <a:off x="5798770" y="5810839"/>
            <a:ext cx="58371" cy="58371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320" name="Полилиния 319"/>
          <p:cNvSpPr/>
          <p:nvPr/>
        </p:nvSpPr>
        <p:spPr>
          <a:xfrm rot="638657">
            <a:off x="5104107" y="5590316"/>
            <a:ext cx="65581" cy="24389"/>
          </a:xfrm>
          <a:custGeom>
            <a:avLst/>
            <a:gdLst>
              <a:gd name="connsiteX0" fmla="*/ 0 w 2005541"/>
              <a:gd name="connsiteY0" fmla="*/ 4637 h 1928687"/>
              <a:gd name="connsiteX1" fmla="*/ 295275 w 2005541"/>
              <a:gd name="connsiteY1" fmla="*/ 33212 h 1928687"/>
              <a:gd name="connsiteX2" fmla="*/ 495300 w 2005541"/>
              <a:gd name="connsiteY2" fmla="*/ 252287 h 1928687"/>
              <a:gd name="connsiteX3" fmla="*/ 876300 w 2005541"/>
              <a:gd name="connsiteY3" fmla="*/ 557087 h 1928687"/>
              <a:gd name="connsiteX4" fmla="*/ 1038225 w 2005541"/>
              <a:gd name="connsiteY4" fmla="*/ 585662 h 1928687"/>
              <a:gd name="connsiteX5" fmla="*/ 1428750 w 2005541"/>
              <a:gd name="connsiteY5" fmla="*/ 861887 h 1928687"/>
              <a:gd name="connsiteX6" fmla="*/ 1781175 w 2005541"/>
              <a:gd name="connsiteY6" fmla="*/ 1280987 h 1928687"/>
              <a:gd name="connsiteX7" fmla="*/ 1990725 w 2005541"/>
              <a:gd name="connsiteY7" fmla="*/ 1814387 h 1928687"/>
              <a:gd name="connsiteX8" fmla="*/ 1971675 w 2005541"/>
              <a:gd name="connsiteY8" fmla="*/ 1928687 h 1928687"/>
              <a:gd name="connsiteX0" fmla="*/ 0 w 2401682"/>
              <a:gd name="connsiteY0" fmla="*/ 4637 h 4071812"/>
              <a:gd name="connsiteX1" fmla="*/ 295275 w 2401682"/>
              <a:gd name="connsiteY1" fmla="*/ 33212 h 4071812"/>
              <a:gd name="connsiteX2" fmla="*/ 495300 w 2401682"/>
              <a:gd name="connsiteY2" fmla="*/ 252287 h 4071812"/>
              <a:gd name="connsiteX3" fmla="*/ 876300 w 2401682"/>
              <a:gd name="connsiteY3" fmla="*/ 557087 h 4071812"/>
              <a:gd name="connsiteX4" fmla="*/ 1038225 w 2401682"/>
              <a:gd name="connsiteY4" fmla="*/ 585662 h 4071812"/>
              <a:gd name="connsiteX5" fmla="*/ 1428750 w 2401682"/>
              <a:gd name="connsiteY5" fmla="*/ 861887 h 4071812"/>
              <a:gd name="connsiteX6" fmla="*/ 1781175 w 2401682"/>
              <a:gd name="connsiteY6" fmla="*/ 1280987 h 4071812"/>
              <a:gd name="connsiteX7" fmla="*/ 1990725 w 2401682"/>
              <a:gd name="connsiteY7" fmla="*/ 1814387 h 4071812"/>
              <a:gd name="connsiteX8" fmla="*/ 2400300 w 2401682"/>
              <a:gd name="connsiteY8" fmla="*/ 4071812 h 4071812"/>
              <a:gd name="connsiteX0" fmla="*/ 0 w 2410163"/>
              <a:gd name="connsiteY0" fmla="*/ 4637 h 4071812"/>
              <a:gd name="connsiteX1" fmla="*/ 295275 w 2410163"/>
              <a:gd name="connsiteY1" fmla="*/ 33212 h 4071812"/>
              <a:gd name="connsiteX2" fmla="*/ 495300 w 2410163"/>
              <a:gd name="connsiteY2" fmla="*/ 252287 h 4071812"/>
              <a:gd name="connsiteX3" fmla="*/ 876300 w 2410163"/>
              <a:gd name="connsiteY3" fmla="*/ 557087 h 4071812"/>
              <a:gd name="connsiteX4" fmla="*/ 1038225 w 2410163"/>
              <a:gd name="connsiteY4" fmla="*/ 585662 h 4071812"/>
              <a:gd name="connsiteX5" fmla="*/ 1428750 w 2410163"/>
              <a:gd name="connsiteY5" fmla="*/ 861887 h 4071812"/>
              <a:gd name="connsiteX6" fmla="*/ 1781175 w 2410163"/>
              <a:gd name="connsiteY6" fmla="*/ 1280987 h 4071812"/>
              <a:gd name="connsiteX7" fmla="*/ 1990725 w 2410163"/>
              <a:gd name="connsiteY7" fmla="*/ 1814387 h 4071812"/>
              <a:gd name="connsiteX8" fmla="*/ 2371724 w 2410163"/>
              <a:gd name="connsiteY8" fmla="*/ 3814636 h 4071812"/>
              <a:gd name="connsiteX9" fmla="*/ 2400300 w 2410163"/>
              <a:gd name="connsiteY9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14549 w 2400300"/>
              <a:gd name="connsiteY8" fmla="*/ 3738436 h 4071812"/>
              <a:gd name="connsiteX9" fmla="*/ 2400300 w 2400300"/>
              <a:gd name="connsiteY9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095499 w 2400300"/>
              <a:gd name="connsiteY8" fmla="*/ 351936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209799 w 2400300"/>
              <a:gd name="connsiteY8" fmla="*/ 361461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209799 w 2400300"/>
              <a:gd name="connsiteY8" fmla="*/ 361461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209799 w 2400300"/>
              <a:gd name="connsiteY8" fmla="*/ 361461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90749 w 2400300"/>
              <a:gd name="connsiteY8" fmla="*/ 3328861 h 4071812"/>
              <a:gd name="connsiteX9" fmla="*/ 2209799 w 2400300"/>
              <a:gd name="connsiteY9" fmla="*/ 3614611 h 4071812"/>
              <a:gd name="connsiteX10" fmla="*/ 2114549 w 2400300"/>
              <a:gd name="connsiteY10" fmla="*/ 3738436 h 4071812"/>
              <a:gd name="connsiteX11" fmla="*/ 2400300 w 2400300"/>
              <a:gd name="connsiteY11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85949 w 2400300"/>
              <a:gd name="connsiteY8" fmla="*/ 3205036 h 4071812"/>
              <a:gd name="connsiteX9" fmla="*/ 2209799 w 2400300"/>
              <a:gd name="connsiteY9" fmla="*/ 3614611 h 4071812"/>
              <a:gd name="connsiteX10" fmla="*/ 2114549 w 2400300"/>
              <a:gd name="connsiteY10" fmla="*/ 3738436 h 4071812"/>
              <a:gd name="connsiteX11" fmla="*/ 2400300 w 2400300"/>
              <a:gd name="connsiteY11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85949 w 2400300"/>
              <a:gd name="connsiteY8" fmla="*/ 3205036 h 4071812"/>
              <a:gd name="connsiteX9" fmla="*/ 2209799 w 2400300"/>
              <a:gd name="connsiteY9" fmla="*/ 3614611 h 4071812"/>
              <a:gd name="connsiteX10" fmla="*/ 2114549 w 2400300"/>
              <a:gd name="connsiteY10" fmla="*/ 3738436 h 4071812"/>
              <a:gd name="connsiteX11" fmla="*/ 2400300 w 2400300"/>
              <a:gd name="connsiteY11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76424 w 2400300"/>
              <a:gd name="connsiteY8" fmla="*/ 2909761 h 4071812"/>
              <a:gd name="connsiteX9" fmla="*/ 1885949 w 2400300"/>
              <a:gd name="connsiteY9" fmla="*/ 3205036 h 4071812"/>
              <a:gd name="connsiteX10" fmla="*/ 2209799 w 2400300"/>
              <a:gd name="connsiteY10" fmla="*/ 3614611 h 4071812"/>
              <a:gd name="connsiteX11" fmla="*/ 2114549 w 2400300"/>
              <a:gd name="connsiteY11" fmla="*/ 3738436 h 4071812"/>
              <a:gd name="connsiteX12" fmla="*/ 2400300 w 2400300"/>
              <a:gd name="connsiteY12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85949 w 2400300"/>
              <a:gd name="connsiteY9" fmla="*/ 3205036 h 4071812"/>
              <a:gd name="connsiteX10" fmla="*/ 2209799 w 2400300"/>
              <a:gd name="connsiteY10" fmla="*/ 3614611 h 4071812"/>
              <a:gd name="connsiteX11" fmla="*/ 2114549 w 2400300"/>
              <a:gd name="connsiteY11" fmla="*/ 3738436 h 4071812"/>
              <a:gd name="connsiteX12" fmla="*/ 2400300 w 2400300"/>
              <a:gd name="connsiteY12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09749 w 2400300"/>
              <a:gd name="connsiteY9" fmla="*/ 2881186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09749 w 2400300"/>
              <a:gd name="connsiteY9" fmla="*/ 2881186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09749 w 2400300"/>
              <a:gd name="connsiteY9" fmla="*/ 2881186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638299 w 2400300"/>
              <a:gd name="connsiteY9" fmla="*/ 2604961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47849 w 2400300"/>
              <a:gd name="connsiteY8" fmla="*/ 2262061 h 4071812"/>
              <a:gd name="connsiteX9" fmla="*/ 1771649 w 2400300"/>
              <a:gd name="connsiteY9" fmla="*/ 2519236 h 4071812"/>
              <a:gd name="connsiteX10" fmla="*/ 1638299 w 2400300"/>
              <a:gd name="connsiteY10" fmla="*/ 2604961 h 4071812"/>
              <a:gd name="connsiteX11" fmla="*/ 1885949 w 2400300"/>
              <a:gd name="connsiteY11" fmla="*/ 3205036 h 4071812"/>
              <a:gd name="connsiteX12" fmla="*/ 2209799 w 2400300"/>
              <a:gd name="connsiteY12" fmla="*/ 3614611 h 4071812"/>
              <a:gd name="connsiteX13" fmla="*/ 2114549 w 2400300"/>
              <a:gd name="connsiteY13" fmla="*/ 3738436 h 4071812"/>
              <a:gd name="connsiteX14" fmla="*/ 2400300 w 2400300"/>
              <a:gd name="connsiteY14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33599 w 2400300"/>
              <a:gd name="connsiteY8" fmla="*/ 2243011 h 4071812"/>
              <a:gd name="connsiteX9" fmla="*/ 1771649 w 2400300"/>
              <a:gd name="connsiteY9" fmla="*/ 2519236 h 4071812"/>
              <a:gd name="connsiteX10" fmla="*/ 1638299 w 2400300"/>
              <a:gd name="connsiteY10" fmla="*/ 2604961 h 4071812"/>
              <a:gd name="connsiteX11" fmla="*/ 1885949 w 2400300"/>
              <a:gd name="connsiteY11" fmla="*/ 3205036 h 4071812"/>
              <a:gd name="connsiteX12" fmla="*/ 2209799 w 2400300"/>
              <a:gd name="connsiteY12" fmla="*/ 3614611 h 4071812"/>
              <a:gd name="connsiteX13" fmla="*/ 2114549 w 2400300"/>
              <a:gd name="connsiteY13" fmla="*/ 3738436 h 4071812"/>
              <a:gd name="connsiteX14" fmla="*/ 2400300 w 2400300"/>
              <a:gd name="connsiteY14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33599 w 2400300"/>
              <a:gd name="connsiteY8" fmla="*/ 2243011 h 4071812"/>
              <a:gd name="connsiteX9" fmla="*/ 1962149 w 2400300"/>
              <a:gd name="connsiteY9" fmla="*/ 2395411 h 4071812"/>
              <a:gd name="connsiteX10" fmla="*/ 1771649 w 2400300"/>
              <a:gd name="connsiteY10" fmla="*/ 2519236 h 4071812"/>
              <a:gd name="connsiteX11" fmla="*/ 1638299 w 2400300"/>
              <a:gd name="connsiteY11" fmla="*/ 2604961 h 4071812"/>
              <a:gd name="connsiteX12" fmla="*/ 1885949 w 2400300"/>
              <a:gd name="connsiteY12" fmla="*/ 3205036 h 4071812"/>
              <a:gd name="connsiteX13" fmla="*/ 2209799 w 2400300"/>
              <a:gd name="connsiteY13" fmla="*/ 3614611 h 4071812"/>
              <a:gd name="connsiteX14" fmla="*/ 2114549 w 2400300"/>
              <a:gd name="connsiteY14" fmla="*/ 3738436 h 4071812"/>
              <a:gd name="connsiteX15" fmla="*/ 2400300 w 2400300"/>
              <a:gd name="connsiteY15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33599 w 2400300"/>
              <a:gd name="connsiteY8" fmla="*/ 2243011 h 4071812"/>
              <a:gd name="connsiteX9" fmla="*/ 2114549 w 2400300"/>
              <a:gd name="connsiteY9" fmla="*/ 2328736 h 4071812"/>
              <a:gd name="connsiteX10" fmla="*/ 1771649 w 2400300"/>
              <a:gd name="connsiteY10" fmla="*/ 2519236 h 4071812"/>
              <a:gd name="connsiteX11" fmla="*/ 1638299 w 2400300"/>
              <a:gd name="connsiteY11" fmla="*/ 2604961 h 4071812"/>
              <a:gd name="connsiteX12" fmla="*/ 1885949 w 2400300"/>
              <a:gd name="connsiteY12" fmla="*/ 3205036 h 4071812"/>
              <a:gd name="connsiteX13" fmla="*/ 2209799 w 2400300"/>
              <a:gd name="connsiteY13" fmla="*/ 3614611 h 4071812"/>
              <a:gd name="connsiteX14" fmla="*/ 2114549 w 2400300"/>
              <a:gd name="connsiteY14" fmla="*/ 3738436 h 4071812"/>
              <a:gd name="connsiteX15" fmla="*/ 2400300 w 2400300"/>
              <a:gd name="connsiteY15" fmla="*/ 4071812 h 4071812"/>
              <a:gd name="connsiteX0" fmla="*/ 0 w 2400300"/>
              <a:gd name="connsiteY0" fmla="*/ 0 h 4067175"/>
              <a:gd name="connsiteX1" fmla="*/ 295275 w 2400300"/>
              <a:gd name="connsiteY1" fmla="*/ 28575 h 4067175"/>
              <a:gd name="connsiteX2" fmla="*/ 495300 w 2400300"/>
              <a:gd name="connsiteY2" fmla="*/ 247650 h 4067175"/>
              <a:gd name="connsiteX3" fmla="*/ 876300 w 2400300"/>
              <a:gd name="connsiteY3" fmla="*/ 552450 h 4067175"/>
              <a:gd name="connsiteX4" fmla="*/ 1038225 w 2400300"/>
              <a:gd name="connsiteY4" fmla="*/ 581025 h 4067175"/>
              <a:gd name="connsiteX5" fmla="*/ 1428750 w 2400300"/>
              <a:gd name="connsiteY5" fmla="*/ 857250 h 4067175"/>
              <a:gd name="connsiteX6" fmla="*/ 1781175 w 2400300"/>
              <a:gd name="connsiteY6" fmla="*/ 1276350 h 4067175"/>
              <a:gd name="connsiteX7" fmla="*/ 1990725 w 2400300"/>
              <a:gd name="connsiteY7" fmla="*/ 1809750 h 4067175"/>
              <a:gd name="connsiteX8" fmla="*/ 2133599 w 2400300"/>
              <a:gd name="connsiteY8" fmla="*/ 2238374 h 4067175"/>
              <a:gd name="connsiteX9" fmla="*/ 2114549 w 2400300"/>
              <a:gd name="connsiteY9" fmla="*/ 2324099 h 4067175"/>
              <a:gd name="connsiteX10" fmla="*/ 1771649 w 2400300"/>
              <a:gd name="connsiteY10" fmla="*/ 2514599 h 4067175"/>
              <a:gd name="connsiteX11" fmla="*/ 1638299 w 2400300"/>
              <a:gd name="connsiteY11" fmla="*/ 2600324 h 4067175"/>
              <a:gd name="connsiteX12" fmla="*/ 1885949 w 2400300"/>
              <a:gd name="connsiteY12" fmla="*/ 3200399 h 4067175"/>
              <a:gd name="connsiteX13" fmla="*/ 2209799 w 2400300"/>
              <a:gd name="connsiteY13" fmla="*/ 3609974 h 4067175"/>
              <a:gd name="connsiteX14" fmla="*/ 2114549 w 2400300"/>
              <a:gd name="connsiteY14" fmla="*/ 3733799 h 4067175"/>
              <a:gd name="connsiteX15" fmla="*/ 2400300 w 2400300"/>
              <a:gd name="connsiteY15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95275 w 2400300"/>
              <a:gd name="connsiteY2" fmla="*/ 28575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295275 w 2400300"/>
              <a:gd name="connsiteY3" fmla="*/ 28575 h 4067175"/>
              <a:gd name="connsiteX4" fmla="*/ 495300 w 2400300"/>
              <a:gd name="connsiteY4" fmla="*/ 247650 h 4067175"/>
              <a:gd name="connsiteX5" fmla="*/ 876300 w 2400300"/>
              <a:gd name="connsiteY5" fmla="*/ 552450 h 4067175"/>
              <a:gd name="connsiteX6" fmla="*/ 1038225 w 2400300"/>
              <a:gd name="connsiteY6" fmla="*/ 581025 h 4067175"/>
              <a:gd name="connsiteX7" fmla="*/ 1428750 w 2400300"/>
              <a:gd name="connsiteY7" fmla="*/ 857250 h 4067175"/>
              <a:gd name="connsiteX8" fmla="*/ 1781175 w 2400300"/>
              <a:gd name="connsiteY8" fmla="*/ 1276350 h 4067175"/>
              <a:gd name="connsiteX9" fmla="*/ 1990725 w 2400300"/>
              <a:gd name="connsiteY9" fmla="*/ 1809750 h 4067175"/>
              <a:gd name="connsiteX10" fmla="*/ 2133599 w 2400300"/>
              <a:gd name="connsiteY10" fmla="*/ 2238374 h 4067175"/>
              <a:gd name="connsiteX11" fmla="*/ 2114549 w 2400300"/>
              <a:gd name="connsiteY11" fmla="*/ 2324099 h 4067175"/>
              <a:gd name="connsiteX12" fmla="*/ 1771649 w 2400300"/>
              <a:gd name="connsiteY12" fmla="*/ 2514599 h 4067175"/>
              <a:gd name="connsiteX13" fmla="*/ 1638299 w 2400300"/>
              <a:gd name="connsiteY13" fmla="*/ 2600324 h 4067175"/>
              <a:gd name="connsiteX14" fmla="*/ 1885949 w 2400300"/>
              <a:gd name="connsiteY14" fmla="*/ 3200399 h 4067175"/>
              <a:gd name="connsiteX15" fmla="*/ 2209799 w 2400300"/>
              <a:gd name="connsiteY15" fmla="*/ 3609974 h 4067175"/>
              <a:gd name="connsiteX16" fmla="*/ 2114549 w 2400300"/>
              <a:gd name="connsiteY16" fmla="*/ 3733799 h 4067175"/>
              <a:gd name="connsiteX17" fmla="*/ 2400300 w 2400300"/>
              <a:gd name="connsiteY17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295275 w 2400300"/>
              <a:gd name="connsiteY3" fmla="*/ 28575 h 4067175"/>
              <a:gd name="connsiteX4" fmla="*/ 495300 w 2400300"/>
              <a:gd name="connsiteY4" fmla="*/ 247650 h 4067175"/>
              <a:gd name="connsiteX5" fmla="*/ 876300 w 2400300"/>
              <a:gd name="connsiteY5" fmla="*/ 552450 h 4067175"/>
              <a:gd name="connsiteX6" fmla="*/ 1038225 w 2400300"/>
              <a:gd name="connsiteY6" fmla="*/ 581025 h 4067175"/>
              <a:gd name="connsiteX7" fmla="*/ 1428750 w 2400300"/>
              <a:gd name="connsiteY7" fmla="*/ 857250 h 4067175"/>
              <a:gd name="connsiteX8" fmla="*/ 1781175 w 2400300"/>
              <a:gd name="connsiteY8" fmla="*/ 1276350 h 4067175"/>
              <a:gd name="connsiteX9" fmla="*/ 1990725 w 2400300"/>
              <a:gd name="connsiteY9" fmla="*/ 1809750 h 4067175"/>
              <a:gd name="connsiteX10" fmla="*/ 2133599 w 2400300"/>
              <a:gd name="connsiteY10" fmla="*/ 2238374 h 4067175"/>
              <a:gd name="connsiteX11" fmla="*/ 2114549 w 2400300"/>
              <a:gd name="connsiteY11" fmla="*/ 2324099 h 4067175"/>
              <a:gd name="connsiteX12" fmla="*/ 1771649 w 2400300"/>
              <a:gd name="connsiteY12" fmla="*/ 2514599 h 4067175"/>
              <a:gd name="connsiteX13" fmla="*/ 1638299 w 2400300"/>
              <a:gd name="connsiteY13" fmla="*/ 2600324 h 4067175"/>
              <a:gd name="connsiteX14" fmla="*/ 1885949 w 2400300"/>
              <a:gd name="connsiteY14" fmla="*/ 3200399 h 4067175"/>
              <a:gd name="connsiteX15" fmla="*/ 2209799 w 2400300"/>
              <a:gd name="connsiteY15" fmla="*/ 3609974 h 4067175"/>
              <a:gd name="connsiteX16" fmla="*/ 2114549 w 2400300"/>
              <a:gd name="connsiteY16" fmla="*/ 3733799 h 4067175"/>
              <a:gd name="connsiteX17" fmla="*/ 2400300 w 2400300"/>
              <a:gd name="connsiteY17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390776"/>
              <a:gd name="connsiteY0" fmla="*/ 4762 h 4043363"/>
              <a:gd name="connsiteX1" fmla="*/ 223838 w 2390776"/>
              <a:gd name="connsiteY1" fmla="*/ 0 h 4043363"/>
              <a:gd name="connsiteX2" fmla="*/ 485776 w 2390776"/>
              <a:gd name="connsiteY2" fmla="*/ 223838 h 4043363"/>
              <a:gd name="connsiteX3" fmla="*/ 866776 w 2390776"/>
              <a:gd name="connsiteY3" fmla="*/ 528638 h 4043363"/>
              <a:gd name="connsiteX4" fmla="*/ 1028701 w 2390776"/>
              <a:gd name="connsiteY4" fmla="*/ 557213 h 4043363"/>
              <a:gd name="connsiteX5" fmla="*/ 1419226 w 2390776"/>
              <a:gd name="connsiteY5" fmla="*/ 833438 h 4043363"/>
              <a:gd name="connsiteX6" fmla="*/ 1771651 w 2390776"/>
              <a:gd name="connsiteY6" fmla="*/ 1252538 h 4043363"/>
              <a:gd name="connsiteX7" fmla="*/ 1981201 w 2390776"/>
              <a:gd name="connsiteY7" fmla="*/ 1785938 h 4043363"/>
              <a:gd name="connsiteX8" fmla="*/ 2124075 w 2390776"/>
              <a:gd name="connsiteY8" fmla="*/ 2214562 h 4043363"/>
              <a:gd name="connsiteX9" fmla="*/ 2105025 w 2390776"/>
              <a:gd name="connsiteY9" fmla="*/ 2300287 h 4043363"/>
              <a:gd name="connsiteX10" fmla="*/ 1762125 w 2390776"/>
              <a:gd name="connsiteY10" fmla="*/ 2490787 h 4043363"/>
              <a:gd name="connsiteX11" fmla="*/ 1628775 w 2390776"/>
              <a:gd name="connsiteY11" fmla="*/ 2576512 h 4043363"/>
              <a:gd name="connsiteX12" fmla="*/ 1876425 w 2390776"/>
              <a:gd name="connsiteY12" fmla="*/ 3176587 h 4043363"/>
              <a:gd name="connsiteX13" fmla="*/ 2200275 w 2390776"/>
              <a:gd name="connsiteY13" fmla="*/ 3586162 h 4043363"/>
              <a:gd name="connsiteX14" fmla="*/ 2105025 w 2390776"/>
              <a:gd name="connsiteY14" fmla="*/ 3709987 h 4043363"/>
              <a:gd name="connsiteX15" fmla="*/ 2390776 w 2390776"/>
              <a:gd name="connsiteY15" fmla="*/ 4043363 h 4043363"/>
              <a:gd name="connsiteX0" fmla="*/ 0 w 2390776"/>
              <a:gd name="connsiteY0" fmla="*/ 4762 h 4043363"/>
              <a:gd name="connsiteX1" fmla="*/ 223838 w 2390776"/>
              <a:gd name="connsiteY1" fmla="*/ 0 h 4043363"/>
              <a:gd name="connsiteX2" fmla="*/ 485776 w 2390776"/>
              <a:gd name="connsiteY2" fmla="*/ 223838 h 4043363"/>
              <a:gd name="connsiteX3" fmla="*/ 866776 w 2390776"/>
              <a:gd name="connsiteY3" fmla="*/ 528638 h 4043363"/>
              <a:gd name="connsiteX4" fmla="*/ 1028701 w 2390776"/>
              <a:gd name="connsiteY4" fmla="*/ 557213 h 4043363"/>
              <a:gd name="connsiteX5" fmla="*/ 1419226 w 2390776"/>
              <a:gd name="connsiteY5" fmla="*/ 833438 h 4043363"/>
              <a:gd name="connsiteX6" fmla="*/ 1771651 w 2390776"/>
              <a:gd name="connsiteY6" fmla="*/ 1252538 h 4043363"/>
              <a:gd name="connsiteX7" fmla="*/ 1981201 w 2390776"/>
              <a:gd name="connsiteY7" fmla="*/ 1785938 h 4043363"/>
              <a:gd name="connsiteX8" fmla="*/ 2124075 w 2390776"/>
              <a:gd name="connsiteY8" fmla="*/ 2214562 h 4043363"/>
              <a:gd name="connsiteX9" fmla="*/ 2105025 w 2390776"/>
              <a:gd name="connsiteY9" fmla="*/ 2300287 h 4043363"/>
              <a:gd name="connsiteX10" fmla="*/ 1762125 w 2390776"/>
              <a:gd name="connsiteY10" fmla="*/ 2490787 h 4043363"/>
              <a:gd name="connsiteX11" fmla="*/ 1628775 w 2390776"/>
              <a:gd name="connsiteY11" fmla="*/ 2576512 h 4043363"/>
              <a:gd name="connsiteX12" fmla="*/ 1876425 w 2390776"/>
              <a:gd name="connsiteY12" fmla="*/ 3176587 h 4043363"/>
              <a:gd name="connsiteX13" fmla="*/ 2200275 w 2390776"/>
              <a:gd name="connsiteY13" fmla="*/ 3586162 h 4043363"/>
              <a:gd name="connsiteX14" fmla="*/ 2105025 w 2390776"/>
              <a:gd name="connsiteY14" fmla="*/ 3709987 h 4043363"/>
              <a:gd name="connsiteX15" fmla="*/ 2390776 w 2390776"/>
              <a:gd name="connsiteY15" fmla="*/ 4043363 h 4043363"/>
              <a:gd name="connsiteX0" fmla="*/ 0 w 2390776"/>
              <a:gd name="connsiteY0" fmla="*/ 20156 h 4058757"/>
              <a:gd name="connsiteX1" fmla="*/ 223838 w 2390776"/>
              <a:gd name="connsiteY1" fmla="*/ 15394 h 4058757"/>
              <a:gd name="connsiteX2" fmla="*/ 442913 w 2390776"/>
              <a:gd name="connsiteY2" fmla="*/ 239232 h 4058757"/>
              <a:gd name="connsiteX3" fmla="*/ 866776 w 2390776"/>
              <a:gd name="connsiteY3" fmla="*/ 544032 h 4058757"/>
              <a:gd name="connsiteX4" fmla="*/ 1028701 w 2390776"/>
              <a:gd name="connsiteY4" fmla="*/ 572607 h 4058757"/>
              <a:gd name="connsiteX5" fmla="*/ 1419226 w 2390776"/>
              <a:gd name="connsiteY5" fmla="*/ 848832 h 4058757"/>
              <a:gd name="connsiteX6" fmla="*/ 1771651 w 2390776"/>
              <a:gd name="connsiteY6" fmla="*/ 1267932 h 4058757"/>
              <a:gd name="connsiteX7" fmla="*/ 1981201 w 2390776"/>
              <a:gd name="connsiteY7" fmla="*/ 1801332 h 4058757"/>
              <a:gd name="connsiteX8" fmla="*/ 2124075 w 2390776"/>
              <a:gd name="connsiteY8" fmla="*/ 2229956 h 4058757"/>
              <a:gd name="connsiteX9" fmla="*/ 2105025 w 2390776"/>
              <a:gd name="connsiteY9" fmla="*/ 2315681 h 4058757"/>
              <a:gd name="connsiteX10" fmla="*/ 1762125 w 2390776"/>
              <a:gd name="connsiteY10" fmla="*/ 2506181 h 4058757"/>
              <a:gd name="connsiteX11" fmla="*/ 1628775 w 2390776"/>
              <a:gd name="connsiteY11" fmla="*/ 2591906 h 4058757"/>
              <a:gd name="connsiteX12" fmla="*/ 1876425 w 2390776"/>
              <a:gd name="connsiteY12" fmla="*/ 3191981 h 4058757"/>
              <a:gd name="connsiteX13" fmla="*/ 2200275 w 2390776"/>
              <a:gd name="connsiteY13" fmla="*/ 3601556 h 4058757"/>
              <a:gd name="connsiteX14" fmla="*/ 2105025 w 2390776"/>
              <a:gd name="connsiteY14" fmla="*/ 3725381 h 4058757"/>
              <a:gd name="connsiteX15" fmla="*/ 2390776 w 2390776"/>
              <a:gd name="connsiteY15" fmla="*/ 4058757 h 4058757"/>
              <a:gd name="connsiteX0" fmla="*/ 0 w 2390776"/>
              <a:gd name="connsiteY0" fmla="*/ 13209 h 4051810"/>
              <a:gd name="connsiteX1" fmla="*/ 271463 w 2390776"/>
              <a:gd name="connsiteY1" fmla="*/ 17972 h 4051810"/>
              <a:gd name="connsiteX2" fmla="*/ 442913 w 2390776"/>
              <a:gd name="connsiteY2" fmla="*/ 232285 h 4051810"/>
              <a:gd name="connsiteX3" fmla="*/ 866776 w 2390776"/>
              <a:gd name="connsiteY3" fmla="*/ 537085 h 4051810"/>
              <a:gd name="connsiteX4" fmla="*/ 1028701 w 2390776"/>
              <a:gd name="connsiteY4" fmla="*/ 565660 h 4051810"/>
              <a:gd name="connsiteX5" fmla="*/ 1419226 w 2390776"/>
              <a:gd name="connsiteY5" fmla="*/ 841885 h 4051810"/>
              <a:gd name="connsiteX6" fmla="*/ 1771651 w 2390776"/>
              <a:gd name="connsiteY6" fmla="*/ 1260985 h 4051810"/>
              <a:gd name="connsiteX7" fmla="*/ 1981201 w 2390776"/>
              <a:gd name="connsiteY7" fmla="*/ 1794385 h 4051810"/>
              <a:gd name="connsiteX8" fmla="*/ 2124075 w 2390776"/>
              <a:gd name="connsiteY8" fmla="*/ 2223009 h 4051810"/>
              <a:gd name="connsiteX9" fmla="*/ 2105025 w 2390776"/>
              <a:gd name="connsiteY9" fmla="*/ 2308734 h 4051810"/>
              <a:gd name="connsiteX10" fmla="*/ 1762125 w 2390776"/>
              <a:gd name="connsiteY10" fmla="*/ 2499234 h 4051810"/>
              <a:gd name="connsiteX11" fmla="*/ 1628775 w 2390776"/>
              <a:gd name="connsiteY11" fmla="*/ 2584959 h 4051810"/>
              <a:gd name="connsiteX12" fmla="*/ 1876425 w 2390776"/>
              <a:gd name="connsiteY12" fmla="*/ 3185034 h 4051810"/>
              <a:gd name="connsiteX13" fmla="*/ 2200275 w 2390776"/>
              <a:gd name="connsiteY13" fmla="*/ 3594609 h 4051810"/>
              <a:gd name="connsiteX14" fmla="*/ 2105025 w 2390776"/>
              <a:gd name="connsiteY14" fmla="*/ 3718434 h 4051810"/>
              <a:gd name="connsiteX15" fmla="*/ 2390776 w 2390776"/>
              <a:gd name="connsiteY15" fmla="*/ 4051810 h 4051810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2005013 w 2390776"/>
              <a:gd name="connsiteY8" fmla="*/ 1819274 h 4038601"/>
              <a:gd name="connsiteX9" fmla="*/ 2124075 w 2390776"/>
              <a:gd name="connsiteY9" fmla="*/ 2209800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1947863 w 2390776"/>
              <a:gd name="connsiteY8" fmla="*/ 1890712 h 4038601"/>
              <a:gd name="connsiteX9" fmla="*/ 2124075 w 2390776"/>
              <a:gd name="connsiteY9" fmla="*/ 2209800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790700 w 2390776"/>
              <a:gd name="connsiteY12" fmla="*/ 2500312 h 4038601"/>
              <a:gd name="connsiteX13" fmla="*/ 1628775 w 2390776"/>
              <a:gd name="connsiteY13" fmla="*/ 2571750 h 4038601"/>
              <a:gd name="connsiteX14" fmla="*/ 1876425 w 2390776"/>
              <a:gd name="connsiteY14" fmla="*/ 3171825 h 4038601"/>
              <a:gd name="connsiteX15" fmla="*/ 2200275 w 2390776"/>
              <a:gd name="connsiteY15" fmla="*/ 3581400 h 4038601"/>
              <a:gd name="connsiteX16" fmla="*/ 2105025 w 2390776"/>
              <a:gd name="connsiteY16" fmla="*/ 3705225 h 4038601"/>
              <a:gd name="connsiteX17" fmla="*/ 2390776 w 2390776"/>
              <a:gd name="connsiteY17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728788 w 2390776"/>
              <a:gd name="connsiteY12" fmla="*/ 2476499 h 4038601"/>
              <a:gd name="connsiteX13" fmla="*/ 1628775 w 2390776"/>
              <a:gd name="connsiteY13" fmla="*/ 2571750 h 4038601"/>
              <a:gd name="connsiteX14" fmla="*/ 1876425 w 2390776"/>
              <a:gd name="connsiteY14" fmla="*/ 3171825 h 4038601"/>
              <a:gd name="connsiteX15" fmla="*/ 2200275 w 2390776"/>
              <a:gd name="connsiteY15" fmla="*/ 3581400 h 4038601"/>
              <a:gd name="connsiteX16" fmla="*/ 2105025 w 2390776"/>
              <a:gd name="connsiteY16" fmla="*/ 3705225 h 4038601"/>
              <a:gd name="connsiteX17" fmla="*/ 2390776 w 2390776"/>
              <a:gd name="connsiteY17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728788 w 2390776"/>
              <a:gd name="connsiteY12" fmla="*/ 2476499 h 4038601"/>
              <a:gd name="connsiteX13" fmla="*/ 1628775 w 2390776"/>
              <a:gd name="connsiteY13" fmla="*/ 2571750 h 4038601"/>
              <a:gd name="connsiteX14" fmla="*/ 1876425 w 2390776"/>
              <a:gd name="connsiteY14" fmla="*/ 3171825 h 4038601"/>
              <a:gd name="connsiteX15" fmla="*/ 2200275 w 2390776"/>
              <a:gd name="connsiteY15" fmla="*/ 3581400 h 4038601"/>
              <a:gd name="connsiteX16" fmla="*/ 2105025 w 2390776"/>
              <a:gd name="connsiteY16" fmla="*/ 3705225 h 4038601"/>
              <a:gd name="connsiteX17" fmla="*/ 2390776 w 2390776"/>
              <a:gd name="connsiteY17" fmla="*/ 4038601 h 40386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05025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140879 w 2414589"/>
              <a:gd name="connsiteY15" fmla="*/ 3469707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96829 w 2414589"/>
              <a:gd name="connsiteY14" fmla="*/ 3099425 h 4000501"/>
              <a:gd name="connsiteX15" fmla="*/ 1876425 w 2414589"/>
              <a:gd name="connsiteY15" fmla="*/ 3171825 h 4000501"/>
              <a:gd name="connsiteX16" fmla="*/ 2140879 w 2414589"/>
              <a:gd name="connsiteY16" fmla="*/ 3469707 h 4000501"/>
              <a:gd name="connsiteX17" fmla="*/ 2128838 w 2414589"/>
              <a:gd name="connsiteY17" fmla="*/ 3705225 h 4000501"/>
              <a:gd name="connsiteX18" fmla="*/ 2414589 w 2414589"/>
              <a:gd name="connsiteY18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921576 w 2414589"/>
              <a:gd name="connsiteY14" fmla="*/ 3065917 h 4000501"/>
              <a:gd name="connsiteX15" fmla="*/ 1876425 w 2414589"/>
              <a:gd name="connsiteY15" fmla="*/ 3171825 h 4000501"/>
              <a:gd name="connsiteX16" fmla="*/ 2140879 w 2414589"/>
              <a:gd name="connsiteY16" fmla="*/ 3469707 h 4000501"/>
              <a:gd name="connsiteX17" fmla="*/ 2128838 w 2414589"/>
              <a:gd name="connsiteY17" fmla="*/ 3705225 h 4000501"/>
              <a:gd name="connsiteX18" fmla="*/ 2414589 w 2414589"/>
              <a:gd name="connsiteY18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921576 w 2414589"/>
              <a:gd name="connsiteY14" fmla="*/ 3065917 h 4000501"/>
              <a:gd name="connsiteX15" fmla="*/ 1896224 w 2414589"/>
              <a:gd name="connsiteY15" fmla="*/ 3149486 h 4000501"/>
              <a:gd name="connsiteX16" fmla="*/ 2140879 w 2414589"/>
              <a:gd name="connsiteY16" fmla="*/ 3469707 h 4000501"/>
              <a:gd name="connsiteX17" fmla="*/ 2128838 w 2414589"/>
              <a:gd name="connsiteY17" fmla="*/ 3705225 h 4000501"/>
              <a:gd name="connsiteX18" fmla="*/ 2414589 w 2414589"/>
              <a:gd name="connsiteY18" fmla="*/ 4000501 h 4000501"/>
              <a:gd name="connsiteX0" fmla="*/ 0 w 2143126"/>
              <a:gd name="connsiteY0" fmla="*/ 0 h 3995738"/>
              <a:gd name="connsiteX1" fmla="*/ 171450 w 2143126"/>
              <a:gd name="connsiteY1" fmla="*/ 214313 h 3995738"/>
              <a:gd name="connsiteX2" fmla="*/ 585788 w 2143126"/>
              <a:gd name="connsiteY2" fmla="*/ 528638 h 3995738"/>
              <a:gd name="connsiteX3" fmla="*/ 738188 w 2143126"/>
              <a:gd name="connsiteY3" fmla="*/ 538163 h 3995738"/>
              <a:gd name="connsiteX4" fmla="*/ 1123950 w 2143126"/>
              <a:gd name="connsiteY4" fmla="*/ 823913 h 3995738"/>
              <a:gd name="connsiteX5" fmla="*/ 1443038 w 2143126"/>
              <a:gd name="connsiteY5" fmla="*/ 1185863 h 3995738"/>
              <a:gd name="connsiteX6" fmla="*/ 1724025 w 2143126"/>
              <a:gd name="connsiteY6" fmla="*/ 1752601 h 3995738"/>
              <a:gd name="connsiteX7" fmla="*/ 1676400 w 2143126"/>
              <a:gd name="connsiteY7" fmla="*/ 1885949 h 3995738"/>
              <a:gd name="connsiteX8" fmla="*/ 1781174 w 2143126"/>
              <a:gd name="connsiteY8" fmla="*/ 2185987 h 3995738"/>
              <a:gd name="connsiteX9" fmla="*/ 1781175 w 2143126"/>
              <a:gd name="connsiteY9" fmla="*/ 2328861 h 3995738"/>
              <a:gd name="connsiteX10" fmla="*/ 1619249 w 2143126"/>
              <a:gd name="connsiteY10" fmla="*/ 2462212 h 3995738"/>
              <a:gd name="connsiteX11" fmla="*/ 1457325 w 2143126"/>
              <a:gd name="connsiteY11" fmla="*/ 2471736 h 3995738"/>
              <a:gd name="connsiteX12" fmla="*/ 1357312 w 2143126"/>
              <a:gd name="connsiteY12" fmla="*/ 2566987 h 3995738"/>
              <a:gd name="connsiteX13" fmla="*/ 1650113 w 2143126"/>
              <a:gd name="connsiteY13" fmla="*/ 3061154 h 3995738"/>
              <a:gd name="connsiteX14" fmla="*/ 1624761 w 2143126"/>
              <a:gd name="connsiteY14" fmla="*/ 3144723 h 3995738"/>
              <a:gd name="connsiteX15" fmla="*/ 1869416 w 2143126"/>
              <a:gd name="connsiteY15" fmla="*/ 3464944 h 3995738"/>
              <a:gd name="connsiteX16" fmla="*/ 1857375 w 2143126"/>
              <a:gd name="connsiteY16" fmla="*/ 3700462 h 3995738"/>
              <a:gd name="connsiteX17" fmla="*/ 2143126 w 2143126"/>
              <a:gd name="connsiteY17" fmla="*/ 3995738 h 3995738"/>
              <a:gd name="connsiteX0" fmla="*/ 11726 w 2009596"/>
              <a:gd name="connsiteY0" fmla="*/ 0 h 4072432"/>
              <a:gd name="connsiteX1" fmla="*/ 37920 w 2009596"/>
              <a:gd name="connsiteY1" fmla="*/ 291007 h 4072432"/>
              <a:gd name="connsiteX2" fmla="*/ 452258 w 2009596"/>
              <a:gd name="connsiteY2" fmla="*/ 605332 h 4072432"/>
              <a:gd name="connsiteX3" fmla="*/ 604658 w 2009596"/>
              <a:gd name="connsiteY3" fmla="*/ 614857 h 4072432"/>
              <a:gd name="connsiteX4" fmla="*/ 990420 w 2009596"/>
              <a:gd name="connsiteY4" fmla="*/ 900607 h 4072432"/>
              <a:gd name="connsiteX5" fmla="*/ 1309508 w 2009596"/>
              <a:gd name="connsiteY5" fmla="*/ 1262557 h 4072432"/>
              <a:gd name="connsiteX6" fmla="*/ 1590495 w 2009596"/>
              <a:gd name="connsiteY6" fmla="*/ 1829295 h 4072432"/>
              <a:gd name="connsiteX7" fmla="*/ 1542870 w 2009596"/>
              <a:gd name="connsiteY7" fmla="*/ 1962643 h 4072432"/>
              <a:gd name="connsiteX8" fmla="*/ 1647644 w 2009596"/>
              <a:gd name="connsiteY8" fmla="*/ 2262681 h 4072432"/>
              <a:gd name="connsiteX9" fmla="*/ 1647645 w 2009596"/>
              <a:gd name="connsiteY9" fmla="*/ 2405555 h 4072432"/>
              <a:gd name="connsiteX10" fmla="*/ 1485719 w 2009596"/>
              <a:gd name="connsiteY10" fmla="*/ 2538906 h 4072432"/>
              <a:gd name="connsiteX11" fmla="*/ 1323795 w 2009596"/>
              <a:gd name="connsiteY11" fmla="*/ 2548430 h 4072432"/>
              <a:gd name="connsiteX12" fmla="*/ 1223782 w 2009596"/>
              <a:gd name="connsiteY12" fmla="*/ 2643681 h 4072432"/>
              <a:gd name="connsiteX13" fmla="*/ 1516583 w 2009596"/>
              <a:gd name="connsiteY13" fmla="*/ 3137848 h 4072432"/>
              <a:gd name="connsiteX14" fmla="*/ 1491231 w 2009596"/>
              <a:gd name="connsiteY14" fmla="*/ 3221417 h 4072432"/>
              <a:gd name="connsiteX15" fmla="*/ 1735886 w 2009596"/>
              <a:gd name="connsiteY15" fmla="*/ 3541638 h 4072432"/>
              <a:gd name="connsiteX16" fmla="*/ 1723845 w 2009596"/>
              <a:gd name="connsiteY16" fmla="*/ 3777156 h 4072432"/>
              <a:gd name="connsiteX17" fmla="*/ 2009596 w 2009596"/>
              <a:gd name="connsiteY17" fmla="*/ 4072432 h 4072432"/>
              <a:gd name="connsiteX0" fmla="*/ 0 w 1997870"/>
              <a:gd name="connsiteY0" fmla="*/ 0 h 4072432"/>
              <a:gd name="connsiteX1" fmla="*/ 215578 w 1997870"/>
              <a:gd name="connsiteY1" fmla="*/ 239127 h 4072432"/>
              <a:gd name="connsiteX2" fmla="*/ 440532 w 1997870"/>
              <a:gd name="connsiteY2" fmla="*/ 605332 h 4072432"/>
              <a:gd name="connsiteX3" fmla="*/ 592932 w 1997870"/>
              <a:gd name="connsiteY3" fmla="*/ 614857 h 4072432"/>
              <a:gd name="connsiteX4" fmla="*/ 978694 w 1997870"/>
              <a:gd name="connsiteY4" fmla="*/ 900607 h 4072432"/>
              <a:gd name="connsiteX5" fmla="*/ 1297782 w 1997870"/>
              <a:gd name="connsiteY5" fmla="*/ 1262557 h 4072432"/>
              <a:gd name="connsiteX6" fmla="*/ 1578769 w 1997870"/>
              <a:gd name="connsiteY6" fmla="*/ 1829295 h 4072432"/>
              <a:gd name="connsiteX7" fmla="*/ 1531144 w 1997870"/>
              <a:gd name="connsiteY7" fmla="*/ 1962643 h 4072432"/>
              <a:gd name="connsiteX8" fmla="*/ 1635918 w 1997870"/>
              <a:gd name="connsiteY8" fmla="*/ 2262681 h 4072432"/>
              <a:gd name="connsiteX9" fmla="*/ 1635919 w 1997870"/>
              <a:gd name="connsiteY9" fmla="*/ 2405555 h 4072432"/>
              <a:gd name="connsiteX10" fmla="*/ 1473993 w 1997870"/>
              <a:gd name="connsiteY10" fmla="*/ 2538906 h 4072432"/>
              <a:gd name="connsiteX11" fmla="*/ 1312069 w 1997870"/>
              <a:gd name="connsiteY11" fmla="*/ 2548430 h 4072432"/>
              <a:gd name="connsiteX12" fmla="*/ 1212056 w 1997870"/>
              <a:gd name="connsiteY12" fmla="*/ 2643681 h 4072432"/>
              <a:gd name="connsiteX13" fmla="*/ 1504857 w 1997870"/>
              <a:gd name="connsiteY13" fmla="*/ 3137848 h 4072432"/>
              <a:gd name="connsiteX14" fmla="*/ 1479505 w 1997870"/>
              <a:gd name="connsiteY14" fmla="*/ 3221417 h 4072432"/>
              <a:gd name="connsiteX15" fmla="*/ 1724160 w 1997870"/>
              <a:gd name="connsiteY15" fmla="*/ 3541638 h 4072432"/>
              <a:gd name="connsiteX16" fmla="*/ 1712119 w 1997870"/>
              <a:gd name="connsiteY16" fmla="*/ 3777156 h 4072432"/>
              <a:gd name="connsiteX17" fmla="*/ 1997870 w 1997870"/>
              <a:gd name="connsiteY17" fmla="*/ 4072432 h 4072432"/>
              <a:gd name="connsiteX0" fmla="*/ 0 w 1997870"/>
              <a:gd name="connsiteY0" fmla="*/ 0 h 4072432"/>
              <a:gd name="connsiteX1" fmla="*/ 215578 w 1997870"/>
              <a:gd name="connsiteY1" fmla="*/ 239127 h 4072432"/>
              <a:gd name="connsiteX2" fmla="*/ 447887 w 1997870"/>
              <a:gd name="connsiteY2" fmla="*/ 560219 h 4072432"/>
              <a:gd name="connsiteX3" fmla="*/ 592932 w 1997870"/>
              <a:gd name="connsiteY3" fmla="*/ 614857 h 4072432"/>
              <a:gd name="connsiteX4" fmla="*/ 978694 w 1997870"/>
              <a:gd name="connsiteY4" fmla="*/ 900607 h 4072432"/>
              <a:gd name="connsiteX5" fmla="*/ 1297782 w 1997870"/>
              <a:gd name="connsiteY5" fmla="*/ 1262557 h 4072432"/>
              <a:gd name="connsiteX6" fmla="*/ 1578769 w 1997870"/>
              <a:gd name="connsiteY6" fmla="*/ 1829295 h 4072432"/>
              <a:gd name="connsiteX7" fmla="*/ 1531144 w 1997870"/>
              <a:gd name="connsiteY7" fmla="*/ 1962643 h 4072432"/>
              <a:gd name="connsiteX8" fmla="*/ 1635918 w 1997870"/>
              <a:gd name="connsiteY8" fmla="*/ 2262681 h 4072432"/>
              <a:gd name="connsiteX9" fmla="*/ 1635919 w 1997870"/>
              <a:gd name="connsiteY9" fmla="*/ 2405555 h 4072432"/>
              <a:gd name="connsiteX10" fmla="*/ 1473993 w 1997870"/>
              <a:gd name="connsiteY10" fmla="*/ 2538906 h 4072432"/>
              <a:gd name="connsiteX11" fmla="*/ 1312069 w 1997870"/>
              <a:gd name="connsiteY11" fmla="*/ 2548430 h 4072432"/>
              <a:gd name="connsiteX12" fmla="*/ 1212056 w 1997870"/>
              <a:gd name="connsiteY12" fmla="*/ 2643681 h 4072432"/>
              <a:gd name="connsiteX13" fmla="*/ 1504857 w 1997870"/>
              <a:gd name="connsiteY13" fmla="*/ 3137848 h 4072432"/>
              <a:gd name="connsiteX14" fmla="*/ 1479505 w 1997870"/>
              <a:gd name="connsiteY14" fmla="*/ 3221417 h 4072432"/>
              <a:gd name="connsiteX15" fmla="*/ 1724160 w 1997870"/>
              <a:gd name="connsiteY15" fmla="*/ 3541638 h 4072432"/>
              <a:gd name="connsiteX16" fmla="*/ 1712119 w 1997870"/>
              <a:gd name="connsiteY16" fmla="*/ 3777156 h 4072432"/>
              <a:gd name="connsiteX17" fmla="*/ 1997870 w 1997870"/>
              <a:gd name="connsiteY17" fmla="*/ 4072432 h 4072432"/>
              <a:gd name="connsiteX0" fmla="*/ 0 w 1841583"/>
              <a:gd name="connsiteY0" fmla="*/ 0 h 3885212"/>
              <a:gd name="connsiteX1" fmla="*/ 215578 w 1841583"/>
              <a:gd name="connsiteY1" fmla="*/ 239127 h 3885212"/>
              <a:gd name="connsiteX2" fmla="*/ 447887 w 1841583"/>
              <a:gd name="connsiteY2" fmla="*/ 560219 h 3885212"/>
              <a:gd name="connsiteX3" fmla="*/ 592932 w 1841583"/>
              <a:gd name="connsiteY3" fmla="*/ 614857 h 3885212"/>
              <a:gd name="connsiteX4" fmla="*/ 978694 w 1841583"/>
              <a:gd name="connsiteY4" fmla="*/ 900607 h 3885212"/>
              <a:gd name="connsiteX5" fmla="*/ 1297782 w 1841583"/>
              <a:gd name="connsiteY5" fmla="*/ 1262557 h 3885212"/>
              <a:gd name="connsiteX6" fmla="*/ 1578769 w 1841583"/>
              <a:gd name="connsiteY6" fmla="*/ 1829295 h 3885212"/>
              <a:gd name="connsiteX7" fmla="*/ 1531144 w 1841583"/>
              <a:gd name="connsiteY7" fmla="*/ 1962643 h 3885212"/>
              <a:gd name="connsiteX8" fmla="*/ 1635918 w 1841583"/>
              <a:gd name="connsiteY8" fmla="*/ 2262681 h 3885212"/>
              <a:gd name="connsiteX9" fmla="*/ 1635919 w 1841583"/>
              <a:gd name="connsiteY9" fmla="*/ 2405555 h 3885212"/>
              <a:gd name="connsiteX10" fmla="*/ 1473993 w 1841583"/>
              <a:gd name="connsiteY10" fmla="*/ 2538906 h 3885212"/>
              <a:gd name="connsiteX11" fmla="*/ 1312069 w 1841583"/>
              <a:gd name="connsiteY11" fmla="*/ 2548430 h 3885212"/>
              <a:gd name="connsiteX12" fmla="*/ 1212056 w 1841583"/>
              <a:gd name="connsiteY12" fmla="*/ 2643681 h 3885212"/>
              <a:gd name="connsiteX13" fmla="*/ 1504857 w 1841583"/>
              <a:gd name="connsiteY13" fmla="*/ 3137848 h 3885212"/>
              <a:gd name="connsiteX14" fmla="*/ 1479505 w 1841583"/>
              <a:gd name="connsiteY14" fmla="*/ 3221417 h 3885212"/>
              <a:gd name="connsiteX15" fmla="*/ 1724160 w 1841583"/>
              <a:gd name="connsiteY15" fmla="*/ 3541638 h 3885212"/>
              <a:gd name="connsiteX16" fmla="*/ 1712119 w 1841583"/>
              <a:gd name="connsiteY16" fmla="*/ 3777156 h 3885212"/>
              <a:gd name="connsiteX17" fmla="*/ 1841583 w 1841583"/>
              <a:gd name="connsiteY17" fmla="*/ 3885212 h 3885212"/>
              <a:gd name="connsiteX0" fmla="*/ 0 w 1904098"/>
              <a:gd name="connsiteY0" fmla="*/ 0 h 3864911"/>
              <a:gd name="connsiteX1" fmla="*/ 215578 w 1904098"/>
              <a:gd name="connsiteY1" fmla="*/ 239127 h 3864911"/>
              <a:gd name="connsiteX2" fmla="*/ 447887 w 1904098"/>
              <a:gd name="connsiteY2" fmla="*/ 560219 h 3864911"/>
              <a:gd name="connsiteX3" fmla="*/ 592932 w 1904098"/>
              <a:gd name="connsiteY3" fmla="*/ 614857 h 3864911"/>
              <a:gd name="connsiteX4" fmla="*/ 978694 w 1904098"/>
              <a:gd name="connsiteY4" fmla="*/ 900607 h 3864911"/>
              <a:gd name="connsiteX5" fmla="*/ 1297782 w 1904098"/>
              <a:gd name="connsiteY5" fmla="*/ 1262557 h 3864911"/>
              <a:gd name="connsiteX6" fmla="*/ 1578769 w 1904098"/>
              <a:gd name="connsiteY6" fmla="*/ 1829295 h 3864911"/>
              <a:gd name="connsiteX7" fmla="*/ 1531144 w 1904098"/>
              <a:gd name="connsiteY7" fmla="*/ 1962643 h 3864911"/>
              <a:gd name="connsiteX8" fmla="*/ 1635918 w 1904098"/>
              <a:gd name="connsiteY8" fmla="*/ 2262681 h 3864911"/>
              <a:gd name="connsiteX9" fmla="*/ 1635919 w 1904098"/>
              <a:gd name="connsiteY9" fmla="*/ 2405555 h 3864911"/>
              <a:gd name="connsiteX10" fmla="*/ 1473993 w 1904098"/>
              <a:gd name="connsiteY10" fmla="*/ 2538906 h 3864911"/>
              <a:gd name="connsiteX11" fmla="*/ 1312069 w 1904098"/>
              <a:gd name="connsiteY11" fmla="*/ 2548430 h 3864911"/>
              <a:gd name="connsiteX12" fmla="*/ 1212056 w 1904098"/>
              <a:gd name="connsiteY12" fmla="*/ 2643681 h 3864911"/>
              <a:gd name="connsiteX13" fmla="*/ 1504857 w 1904098"/>
              <a:gd name="connsiteY13" fmla="*/ 3137848 h 3864911"/>
              <a:gd name="connsiteX14" fmla="*/ 1479505 w 1904098"/>
              <a:gd name="connsiteY14" fmla="*/ 3221417 h 3864911"/>
              <a:gd name="connsiteX15" fmla="*/ 1724160 w 1904098"/>
              <a:gd name="connsiteY15" fmla="*/ 3541638 h 3864911"/>
              <a:gd name="connsiteX16" fmla="*/ 1712119 w 1904098"/>
              <a:gd name="connsiteY16" fmla="*/ 3777156 h 3864911"/>
              <a:gd name="connsiteX17" fmla="*/ 1904098 w 1904098"/>
              <a:gd name="connsiteY17" fmla="*/ 3864911 h 3864911"/>
              <a:gd name="connsiteX0" fmla="*/ 0 w 1724160"/>
              <a:gd name="connsiteY0" fmla="*/ 0 h 3777156"/>
              <a:gd name="connsiteX1" fmla="*/ 215578 w 1724160"/>
              <a:gd name="connsiteY1" fmla="*/ 239127 h 3777156"/>
              <a:gd name="connsiteX2" fmla="*/ 447887 w 1724160"/>
              <a:gd name="connsiteY2" fmla="*/ 560219 h 3777156"/>
              <a:gd name="connsiteX3" fmla="*/ 592932 w 1724160"/>
              <a:gd name="connsiteY3" fmla="*/ 614857 h 3777156"/>
              <a:gd name="connsiteX4" fmla="*/ 978694 w 1724160"/>
              <a:gd name="connsiteY4" fmla="*/ 900607 h 3777156"/>
              <a:gd name="connsiteX5" fmla="*/ 1297782 w 1724160"/>
              <a:gd name="connsiteY5" fmla="*/ 1262557 h 3777156"/>
              <a:gd name="connsiteX6" fmla="*/ 1578769 w 1724160"/>
              <a:gd name="connsiteY6" fmla="*/ 1829295 h 3777156"/>
              <a:gd name="connsiteX7" fmla="*/ 1531144 w 1724160"/>
              <a:gd name="connsiteY7" fmla="*/ 1962643 h 3777156"/>
              <a:gd name="connsiteX8" fmla="*/ 1635918 w 1724160"/>
              <a:gd name="connsiteY8" fmla="*/ 2262681 h 3777156"/>
              <a:gd name="connsiteX9" fmla="*/ 1635919 w 1724160"/>
              <a:gd name="connsiteY9" fmla="*/ 2405555 h 3777156"/>
              <a:gd name="connsiteX10" fmla="*/ 1473993 w 1724160"/>
              <a:gd name="connsiteY10" fmla="*/ 2538906 h 3777156"/>
              <a:gd name="connsiteX11" fmla="*/ 1312069 w 1724160"/>
              <a:gd name="connsiteY11" fmla="*/ 2548430 h 3777156"/>
              <a:gd name="connsiteX12" fmla="*/ 1212056 w 1724160"/>
              <a:gd name="connsiteY12" fmla="*/ 2643681 h 3777156"/>
              <a:gd name="connsiteX13" fmla="*/ 1504857 w 1724160"/>
              <a:gd name="connsiteY13" fmla="*/ 3137848 h 3777156"/>
              <a:gd name="connsiteX14" fmla="*/ 1479505 w 1724160"/>
              <a:gd name="connsiteY14" fmla="*/ 3221417 h 3777156"/>
              <a:gd name="connsiteX15" fmla="*/ 1724160 w 1724160"/>
              <a:gd name="connsiteY15" fmla="*/ 3541638 h 3777156"/>
              <a:gd name="connsiteX16" fmla="*/ 1712119 w 1724160"/>
              <a:gd name="connsiteY16" fmla="*/ 3777156 h 3777156"/>
              <a:gd name="connsiteX0" fmla="*/ 0 w 1724160"/>
              <a:gd name="connsiteY0" fmla="*/ 0 h 3541638"/>
              <a:gd name="connsiteX1" fmla="*/ 215578 w 1724160"/>
              <a:gd name="connsiteY1" fmla="*/ 239127 h 3541638"/>
              <a:gd name="connsiteX2" fmla="*/ 447887 w 1724160"/>
              <a:gd name="connsiteY2" fmla="*/ 560219 h 3541638"/>
              <a:gd name="connsiteX3" fmla="*/ 592932 w 1724160"/>
              <a:gd name="connsiteY3" fmla="*/ 614857 h 3541638"/>
              <a:gd name="connsiteX4" fmla="*/ 978694 w 1724160"/>
              <a:gd name="connsiteY4" fmla="*/ 900607 h 3541638"/>
              <a:gd name="connsiteX5" fmla="*/ 1297782 w 1724160"/>
              <a:gd name="connsiteY5" fmla="*/ 1262557 h 3541638"/>
              <a:gd name="connsiteX6" fmla="*/ 1578769 w 1724160"/>
              <a:gd name="connsiteY6" fmla="*/ 1829295 h 3541638"/>
              <a:gd name="connsiteX7" fmla="*/ 1531144 w 1724160"/>
              <a:gd name="connsiteY7" fmla="*/ 1962643 h 3541638"/>
              <a:gd name="connsiteX8" fmla="*/ 1635918 w 1724160"/>
              <a:gd name="connsiteY8" fmla="*/ 2262681 h 3541638"/>
              <a:gd name="connsiteX9" fmla="*/ 1635919 w 1724160"/>
              <a:gd name="connsiteY9" fmla="*/ 2405555 h 3541638"/>
              <a:gd name="connsiteX10" fmla="*/ 1473993 w 1724160"/>
              <a:gd name="connsiteY10" fmla="*/ 2538906 h 3541638"/>
              <a:gd name="connsiteX11" fmla="*/ 1312069 w 1724160"/>
              <a:gd name="connsiteY11" fmla="*/ 2548430 h 3541638"/>
              <a:gd name="connsiteX12" fmla="*/ 1212056 w 1724160"/>
              <a:gd name="connsiteY12" fmla="*/ 2643681 h 3541638"/>
              <a:gd name="connsiteX13" fmla="*/ 1504857 w 1724160"/>
              <a:gd name="connsiteY13" fmla="*/ 3137848 h 3541638"/>
              <a:gd name="connsiteX14" fmla="*/ 1479505 w 1724160"/>
              <a:gd name="connsiteY14" fmla="*/ 3221417 h 3541638"/>
              <a:gd name="connsiteX15" fmla="*/ 1724160 w 1724160"/>
              <a:gd name="connsiteY15" fmla="*/ 3541638 h 3541638"/>
              <a:gd name="connsiteX0" fmla="*/ 0 w 1635919"/>
              <a:gd name="connsiteY0" fmla="*/ 0 h 3221416"/>
              <a:gd name="connsiteX1" fmla="*/ 215578 w 1635919"/>
              <a:gd name="connsiteY1" fmla="*/ 239127 h 3221416"/>
              <a:gd name="connsiteX2" fmla="*/ 447887 w 1635919"/>
              <a:gd name="connsiteY2" fmla="*/ 560219 h 3221416"/>
              <a:gd name="connsiteX3" fmla="*/ 592932 w 1635919"/>
              <a:gd name="connsiteY3" fmla="*/ 614857 h 3221416"/>
              <a:gd name="connsiteX4" fmla="*/ 978694 w 1635919"/>
              <a:gd name="connsiteY4" fmla="*/ 900607 h 3221416"/>
              <a:gd name="connsiteX5" fmla="*/ 1297782 w 1635919"/>
              <a:gd name="connsiteY5" fmla="*/ 1262557 h 3221416"/>
              <a:gd name="connsiteX6" fmla="*/ 1578769 w 1635919"/>
              <a:gd name="connsiteY6" fmla="*/ 1829295 h 3221416"/>
              <a:gd name="connsiteX7" fmla="*/ 1531144 w 1635919"/>
              <a:gd name="connsiteY7" fmla="*/ 1962643 h 3221416"/>
              <a:gd name="connsiteX8" fmla="*/ 1635918 w 1635919"/>
              <a:gd name="connsiteY8" fmla="*/ 2262681 h 3221416"/>
              <a:gd name="connsiteX9" fmla="*/ 1635919 w 1635919"/>
              <a:gd name="connsiteY9" fmla="*/ 2405555 h 3221416"/>
              <a:gd name="connsiteX10" fmla="*/ 1473993 w 1635919"/>
              <a:gd name="connsiteY10" fmla="*/ 2538906 h 3221416"/>
              <a:gd name="connsiteX11" fmla="*/ 1312069 w 1635919"/>
              <a:gd name="connsiteY11" fmla="*/ 2548430 h 3221416"/>
              <a:gd name="connsiteX12" fmla="*/ 1212056 w 1635919"/>
              <a:gd name="connsiteY12" fmla="*/ 2643681 h 3221416"/>
              <a:gd name="connsiteX13" fmla="*/ 1504857 w 1635919"/>
              <a:gd name="connsiteY13" fmla="*/ 3137848 h 3221416"/>
              <a:gd name="connsiteX14" fmla="*/ 1479505 w 1635919"/>
              <a:gd name="connsiteY14" fmla="*/ 3221417 h 3221416"/>
              <a:gd name="connsiteX0" fmla="*/ 0 w 1635919"/>
              <a:gd name="connsiteY0" fmla="*/ 0 h 3137848"/>
              <a:gd name="connsiteX1" fmla="*/ 215578 w 1635919"/>
              <a:gd name="connsiteY1" fmla="*/ 239127 h 3137848"/>
              <a:gd name="connsiteX2" fmla="*/ 447887 w 1635919"/>
              <a:gd name="connsiteY2" fmla="*/ 560219 h 3137848"/>
              <a:gd name="connsiteX3" fmla="*/ 592932 w 1635919"/>
              <a:gd name="connsiteY3" fmla="*/ 614857 h 3137848"/>
              <a:gd name="connsiteX4" fmla="*/ 978694 w 1635919"/>
              <a:gd name="connsiteY4" fmla="*/ 900607 h 3137848"/>
              <a:gd name="connsiteX5" fmla="*/ 1297782 w 1635919"/>
              <a:gd name="connsiteY5" fmla="*/ 1262557 h 3137848"/>
              <a:gd name="connsiteX6" fmla="*/ 1578769 w 1635919"/>
              <a:gd name="connsiteY6" fmla="*/ 1829295 h 3137848"/>
              <a:gd name="connsiteX7" fmla="*/ 1531144 w 1635919"/>
              <a:gd name="connsiteY7" fmla="*/ 1962643 h 3137848"/>
              <a:gd name="connsiteX8" fmla="*/ 1635918 w 1635919"/>
              <a:gd name="connsiteY8" fmla="*/ 2262681 h 3137848"/>
              <a:gd name="connsiteX9" fmla="*/ 1635919 w 1635919"/>
              <a:gd name="connsiteY9" fmla="*/ 2405555 h 3137848"/>
              <a:gd name="connsiteX10" fmla="*/ 1473993 w 1635919"/>
              <a:gd name="connsiteY10" fmla="*/ 2538906 h 3137848"/>
              <a:gd name="connsiteX11" fmla="*/ 1312069 w 1635919"/>
              <a:gd name="connsiteY11" fmla="*/ 2548430 h 3137848"/>
              <a:gd name="connsiteX12" fmla="*/ 1212056 w 1635919"/>
              <a:gd name="connsiteY12" fmla="*/ 2643681 h 3137848"/>
              <a:gd name="connsiteX13" fmla="*/ 1504857 w 1635919"/>
              <a:gd name="connsiteY13" fmla="*/ 3137848 h 3137848"/>
              <a:gd name="connsiteX0" fmla="*/ 0 w 1635919"/>
              <a:gd name="connsiteY0" fmla="*/ 0 h 2643682"/>
              <a:gd name="connsiteX1" fmla="*/ 215578 w 1635919"/>
              <a:gd name="connsiteY1" fmla="*/ 239127 h 2643682"/>
              <a:gd name="connsiteX2" fmla="*/ 447887 w 1635919"/>
              <a:gd name="connsiteY2" fmla="*/ 560219 h 2643682"/>
              <a:gd name="connsiteX3" fmla="*/ 592932 w 1635919"/>
              <a:gd name="connsiteY3" fmla="*/ 614857 h 2643682"/>
              <a:gd name="connsiteX4" fmla="*/ 978694 w 1635919"/>
              <a:gd name="connsiteY4" fmla="*/ 900607 h 2643682"/>
              <a:gd name="connsiteX5" fmla="*/ 1297782 w 1635919"/>
              <a:gd name="connsiteY5" fmla="*/ 1262557 h 2643682"/>
              <a:gd name="connsiteX6" fmla="*/ 1578769 w 1635919"/>
              <a:gd name="connsiteY6" fmla="*/ 1829295 h 2643682"/>
              <a:gd name="connsiteX7" fmla="*/ 1531144 w 1635919"/>
              <a:gd name="connsiteY7" fmla="*/ 1962643 h 2643682"/>
              <a:gd name="connsiteX8" fmla="*/ 1635918 w 1635919"/>
              <a:gd name="connsiteY8" fmla="*/ 2262681 h 2643682"/>
              <a:gd name="connsiteX9" fmla="*/ 1635919 w 1635919"/>
              <a:gd name="connsiteY9" fmla="*/ 2405555 h 2643682"/>
              <a:gd name="connsiteX10" fmla="*/ 1473993 w 1635919"/>
              <a:gd name="connsiteY10" fmla="*/ 2538906 h 2643682"/>
              <a:gd name="connsiteX11" fmla="*/ 1312069 w 1635919"/>
              <a:gd name="connsiteY11" fmla="*/ 2548430 h 2643682"/>
              <a:gd name="connsiteX12" fmla="*/ 1212056 w 1635919"/>
              <a:gd name="connsiteY12" fmla="*/ 2643681 h 2643682"/>
              <a:gd name="connsiteX0" fmla="*/ 0 w 1635919"/>
              <a:gd name="connsiteY0" fmla="*/ 0 h 2548430"/>
              <a:gd name="connsiteX1" fmla="*/ 215578 w 1635919"/>
              <a:gd name="connsiteY1" fmla="*/ 239127 h 2548430"/>
              <a:gd name="connsiteX2" fmla="*/ 447887 w 1635919"/>
              <a:gd name="connsiteY2" fmla="*/ 560219 h 2548430"/>
              <a:gd name="connsiteX3" fmla="*/ 592932 w 1635919"/>
              <a:gd name="connsiteY3" fmla="*/ 614857 h 2548430"/>
              <a:gd name="connsiteX4" fmla="*/ 978694 w 1635919"/>
              <a:gd name="connsiteY4" fmla="*/ 900607 h 2548430"/>
              <a:gd name="connsiteX5" fmla="*/ 1297782 w 1635919"/>
              <a:gd name="connsiteY5" fmla="*/ 1262557 h 2548430"/>
              <a:gd name="connsiteX6" fmla="*/ 1578769 w 1635919"/>
              <a:gd name="connsiteY6" fmla="*/ 1829295 h 2548430"/>
              <a:gd name="connsiteX7" fmla="*/ 1531144 w 1635919"/>
              <a:gd name="connsiteY7" fmla="*/ 1962643 h 2548430"/>
              <a:gd name="connsiteX8" fmla="*/ 1635918 w 1635919"/>
              <a:gd name="connsiteY8" fmla="*/ 2262681 h 2548430"/>
              <a:gd name="connsiteX9" fmla="*/ 1635919 w 1635919"/>
              <a:gd name="connsiteY9" fmla="*/ 2405555 h 2548430"/>
              <a:gd name="connsiteX10" fmla="*/ 1473993 w 1635919"/>
              <a:gd name="connsiteY10" fmla="*/ 2538906 h 2548430"/>
              <a:gd name="connsiteX11" fmla="*/ 1312069 w 1635919"/>
              <a:gd name="connsiteY11" fmla="*/ 2548430 h 2548430"/>
              <a:gd name="connsiteX0" fmla="*/ 0 w 1635919"/>
              <a:gd name="connsiteY0" fmla="*/ 0 h 2538906"/>
              <a:gd name="connsiteX1" fmla="*/ 215578 w 1635919"/>
              <a:gd name="connsiteY1" fmla="*/ 239127 h 2538906"/>
              <a:gd name="connsiteX2" fmla="*/ 447887 w 1635919"/>
              <a:gd name="connsiteY2" fmla="*/ 560219 h 2538906"/>
              <a:gd name="connsiteX3" fmla="*/ 592932 w 1635919"/>
              <a:gd name="connsiteY3" fmla="*/ 614857 h 2538906"/>
              <a:gd name="connsiteX4" fmla="*/ 978694 w 1635919"/>
              <a:gd name="connsiteY4" fmla="*/ 900607 h 2538906"/>
              <a:gd name="connsiteX5" fmla="*/ 1297782 w 1635919"/>
              <a:gd name="connsiteY5" fmla="*/ 1262557 h 2538906"/>
              <a:gd name="connsiteX6" fmla="*/ 1578769 w 1635919"/>
              <a:gd name="connsiteY6" fmla="*/ 1829295 h 2538906"/>
              <a:gd name="connsiteX7" fmla="*/ 1531144 w 1635919"/>
              <a:gd name="connsiteY7" fmla="*/ 1962643 h 2538906"/>
              <a:gd name="connsiteX8" fmla="*/ 1635918 w 1635919"/>
              <a:gd name="connsiteY8" fmla="*/ 2262681 h 2538906"/>
              <a:gd name="connsiteX9" fmla="*/ 1635919 w 1635919"/>
              <a:gd name="connsiteY9" fmla="*/ 2405555 h 2538906"/>
              <a:gd name="connsiteX10" fmla="*/ 1473993 w 1635919"/>
              <a:gd name="connsiteY10" fmla="*/ 2538906 h 2538906"/>
              <a:gd name="connsiteX0" fmla="*/ 0 w 1635919"/>
              <a:gd name="connsiteY0" fmla="*/ 0 h 2405554"/>
              <a:gd name="connsiteX1" fmla="*/ 215578 w 1635919"/>
              <a:gd name="connsiteY1" fmla="*/ 239127 h 2405554"/>
              <a:gd name="connsiteX2" fmla="*/ 447887 w 1635919"/>
              <a:gd name="connsiteY2" fmla="*/ 560219 h 2405554"/>
              <a:gd name="connsiteX3" fmla="*/ 592932 w 1635919"/>
              <a:gd name="connsiteY3" fmla="*/ 614857 h 2405554"/>
              <a:gd name="connsiteX4" fmla="*/ 978694 w 1635919"/>
              <a:gd name="connsiteY4" fmla="*/ 900607 h 2405554"/>
              <a:gd name="connsiteX5" fmla="*/ 1297782 w 1635919"/>
              <a:gd name="connsiteY5" fmla="*/ 1262557 h 2405554"/>
              <a:gd name="connsiteX6" fmla="*/ 1578769 w 1635919"/>
              <a:gd name="connsiteY6" fmla="*/ 1829295 h 2405554"/>
              <a:gd name="connsiteX7" fmla="*/ 1531144 w 1635919"/>
              <a:gd name="connsiteY7" fmla="*/ 1962643 h 2405554"/>
              <a:gd name="connsiteX8" fmla="*/ 1635918 w 1635919"/>
              <a:gd name="connsiteY8" fmla="*/ 2262681 h 2405554"/>
              <a:gd name="connsiteX9" fmla="*/ 1635919 w 1635919"/>
              <a:gd name="connsiteY9" fmla="*/ 2405555 h 2405554"/>
              <a:gd name="connsiteX0" fmla="*/ 0 w 1635918"/>
              <a:gd name="connsiteY0" fmla="*/ 0 h 2262682"/>
              <a:gd name="connsiteX1" fmla="*/ 215578 w 1635918"/>
              <a:gd name="connsiteY1" fmla="*/ 239127 h 2262682"/>
              <a:gd name="connsiteX2" fmla="*/ 447887 w 1635918"/>
              <a:gd name="connsiteY2" fmla="*/ 560219 h 2262682"/>
              <a:gd name="connsiteX3" fmla="*/ 592932 w 1635918"/>
              <a:gd name="connsiteY3" fmla="*/ 614857 h 2262682"/>
              <a:gd name="connsiteX4" fmla="*/ 978694 w 1635918"/>
              <a:gd name="connsiteY4" fmla="*/ 900607 h 2262682"/>
              <a:gd name="connsiteX5" fmla="*/ 1297782 w 1635918"/>
              <a:gd name="connsiteY5" fmla="*/ 1262557 h 2262682"/>
              <a:gd name="connsiteX6" fmla="*/ 1578769 w 1635918"/>
              <a:gd name="connsiteY6" fmla="*/ 1829295 h 2262682"/>
              <a:gd name="connsiteX7" fmla="*/ 1531144 w 1635918"/>
              <a:gd name="connsiteY7" fmla="*/ 1962643 h 2262682"/>
              <a:gd name="connsiteX8" fmla="*/ 1635918 w 1635918"/>
              <a:gd name="connsiteY8" fmla="*/ 2262681 h 2262682"/>
              <a:gd name="connsiteX0" fmla="*/ 0 w 1646957"/>
              <a:gd name="connsiteY0" fmla="*/ 0 h 2283151"/>
              <a:gd name="connsiteX1" fmla="*/ 215578 w 1646957"/>
              <a:gd name="connsiteY1" fmla="*/ 239127 h 2283151"/>
              <a:gd name="connsiteX2" fmla="*/ 447887 w 1646957"/>
              <a:gd name="connsiteY2" fmla="*/ 560219 h 2283151"/>
              <a:gd name="connsiteX3" fmla="*/ 592932 w 1646957"/>
              <a:gd name="connsiteY3" fmla="*/ 614857 h 2283151"/>
              <a:gd name="connsiteX4" fmla="*/ 978694 w 1646957"/>
              <a:gd name="connsiteY4" fmla="*/ 900607 h 2283151"/>
              <a:gd name="connsiteX5" fmla="*/ 1297782 w 1646957"/>
              <a:gd name="connsiteY5" fmla="*/ 1262557 h 2283151"/>
              <a:gd name="connsiteX6" fmla="*/ 1578769 w 1646957"/>
              <a:gd name="connsiteY6" fmla="*/ 1829295 h 2283151"/>
              <a:gd name="connsiteX7" fmla="*/ 1531144 w 1646957"/>
              <a:gd name="connsiteY7" fmla="*/ 1962643 h 2283151"/>
              <a:gd name="connsiteX8" fmla="*/ 1646957 w 1646957"/>
              <a:gd name="connsiteY8" fmla="*/ 2283150 h 2283151"/>
              <a:gd name="connsiteX0" fmla="*/ 0 w 1646957"/>
              <a:gd name="connsiteY0" fmla="*/ 0 h 2283150"/>
              <a:gd name="connsiteX1" fmla="*/ 215578 w 1646957"/>
              <a:gd name="connsiteY1" fmla="*/ 239127 h 2283150"/>
              <a:gd name="connsiteX2" fmla="*/ 447887 w 1646957"/>
              <a:gd name="connsiteY2" fmla="*/ 560219 h 2283150"/>
              <a:gd name="connsiteX3" fmla="*/ 592932 w 1646957"/>
              <a:gd name="connsiteY3" fmla="*/ 614857 h 2283150"/>
              <a:gd name="connsiteX4" fmla="*/ 978694 w 1646957"/>
              <a:gd name="connsiteY4" fmla="*/ 900607 h 2283150"/>
              <a:gd name="connsiteX5" fmla="*/ 1297782 w 1646957"/>
              <a:gd name="connsiteY5" fmla="*/ 1262557 h 2283150"/>
              <a:gd name="connsiteX6" fmla="*/ 1578769 w 1646957"/>
              <a:gd name="connsiteY6" fmla="*/ 1829295 h 2283150"/>
              <a:gd name="connsiteX7" fmla="*/ 1531144 w 1646957"/>
              <a:gd name="connsiteY7" fmla="*/ 1962643 h 2283150"/>
              <a:gd name="connsiteX8" fmla="*/ 1646957 w 1646957"/>
              <a:gd name="connsiteY8" fmla="*/ 2283150 h 2283150"/>
              <a:gd name="connsiteX0" fmla="*/ 0 w 1653515"/>
              <a:gd name="connsiteY0" fmla="*/ 0 h 2291495"/>
              <a:gd name="connsiteX1" fmla="*/ 215578 w 1653515"/>
              <a:gd name="connsiteY1" fmla="*/ 239127 h 2291495"/>
              <a:gd name="connsiteX2" fmla="*/ 447887 w 1653515"/>
              <a:gd name="connsiteY2" fmla="*/ 560219 h 2291495"/>
              <a:gd name="connsiteX3" fmla="*/ 592932 w 1653515"/>
              <a:gd name="connsiteY3" fmla="*/ 614857 h 2291495"/>
              <a:gd name="connsiteX4" fmla="*/ 978694 w 1653515"/>
              <a:gd name="connsiteY4" fmla="*/ 900607 h 2291495"/>
              <a:gd name="connsiteX5" fmla="*/ 1297782 w 1653515"/>
              <a:gd name="connsiteY5" fmla="*/ 1262557 h 2291495"/>
              <a:gd name="connsiteX6" fmla="*/ 1578769 w 1653515"/>
              <a:gd name="connsiteY6" fmla="*/ 1829295 h 2291495"/>
              <a:gd name="connsiteX7" fmla="*/ 1531144 w 1653515"/>
              <a:gd name="connsiteY7" fmla="*/ 1962643 h 2291495"/>
              <a:gd name="connsiteX8" fmla="*/ 1653515 w 1653515"/>
              <a:gd name="connsiteY8" fmla="*/ 2291496 h 2291495"/>
              <a:gd name="connsiteX0" fmla="*/ 0 w 1602974"/>
              <a:gd name="connsiteY0" fmla="*/ 0 h 2237455"/>
              <a:gd name="connsiteX1" fmla="*/ 165037 w 1602974"/>
              <a:gd name="connsiteY1" fmla="*/ 185085 h 2237455"/>
              <a:gd name="connsiteX2" fmla="*/ 397346 w 1602974"/>
              <a:gd name="connsiteY2" fmla="*/ 506177 h 2237455"/>
              <a:gd name="connsiteX3" fmla="*/ 542391 w 1602974"/>
              <a:gd name="connsiteY3" fmla="*/ 560815 h 2237455"/>
              <a:gd name="connsiteX4" fmla="*/ 928153 w 1602974"/>
              <a:gd name="connsiteY4" fmla="*/ 846565 h 2237455"/>
              <a:gd name="connsiteX5" fmla="*/ 1247241 w 1602974"/>
              <a:gd name="connsiteY5" fmla="*/ 1208515 h 2237455"/>
              <a:gd name="connsiteX6" fmla="*/ 1528228 w 1602974"/>
              <a:gd name="connsiteY6" fmla="*/ 1775253 h 2237455"/>
              <a:gd name="connsiteX7" fmla="*/ 1480603 w 1602974"/>
              <a:gd name="connsiteY7" fmla="*/ 1908601 h 2237455"/>
              <a:gd name="connsiteX8" fmla="*/ 1602974 w 1602974"/>
              <a:gd name="connsiteY8" fmla="*/ 2237454 h 2237455"/>
              <a:gd name="connsiteX0" fmla="*/ 0 w 1602974"/>
              <a:gd name="connsiteY0" fmla="*/ 0 h 2237454"/>
              <a:gd name="connsiteX1" fmla="*/ 165037 w 1602974"/>
              <a:gd name="connsiteY1" fmla="*/ 185085 h 2237454"/>
              <a:gd name="connsiteX2" fmla="*/ 397346 w 1602974"/>
              <a:gd name="connsiteY2" fmla="*/ 506177 h 2237454"/>
              <a:gd name="connsiteX3" fmla="*/ 542391 w 1602974"/>
              <a:gd name="connsiteY3" fmla="*/ 560815 h 2237454"/>
              <a:gd name="connsiteX4" fmla="*/ 928153 w 1602974"/>
              <a:gd name="connsiteY4" fmla="*/ 846565 h 2237454"/>
              <a:gd name="connsiteX5" fmla="*/ 1247241 w 1602974"/>
              <a:gd name="connsiteY5" fmla="*/ 1208515 h 2237454"/>
              <a:gd name="connsiteX6" fmla="*/ 1528228 w 1602974"/>
              <a:gd name="connsiteY6" fmla="*/ 1775253 h 2237454"/>
              <a:gd name="connsiteX7" fmla="*/ 1480603 w 1602974"/>
              <a:gd name="connsiteY7" fmla="*/ 1908601 h 2237454"/>
              <a:gd name="connsiteX8" fmla="*/ 1602974 w 1602974"/>
              <a:gd name="connsiteY8" fmla="*/ 2237454 h 2237454"/>
              <a:gd name="connsiteX0" fmla="*/ 0 w 1601532"/>
              <a:gd name="connsiteY0" fmla="*/ -1 h 2227911"/>
              <a:gd name="connsiteX1" fmla="*/ 163595 w 1601532"/>
              <a:gd name="connsiteY1" fmla="*/ 175542 h 2227911"/>
              <a:gd name="connsiteX2" fmla="*/ 395904 w 1601532"/>
              <a:gd name="connsiteY2" fmla="*/ 496634 h 2227911"/>
              <a:gd name="connsiteX3" fmla="*/ 540949 w 1601532"/>
              <a:gd name="connsiteY3" fmla="*/ 551272 h 2227911"/>
              <a:gd name="connsiteX4" fmla="*/ 926711 w 1601532"/>
              <a:gd name="connsiteY4" fmla="*/ 837022 h 2227911"/>
              <a:gd name="connsiteX5" fmla="*/ 1245799 w 1601532"/>
              <a:gd name="connsiteY5" fmla="*/ 1198972 h 2227911"/>
              <a:gd name="connsiteX6" fmla="*/ 1526786 w 1601532"/>
              <a:gd name="connsiteY6" fmla="*/ 1765710 h 2227911"/>
              <a:gd name="connsiteX7" fmla="*/ 1479161 w 1601532"/>
              <a:gd name="connsiteY7" fmla="*/ 1899058 h 2227911"/>
              <a:gd name="connsiteX8" fmla="*/ 1601532 w 1601532"/>
              <a:gd name="connsiteY8" fmla="*/ 2227911 h 2227911"/>
              <a:gd name="connsiteX0" fmla="*/ 0 w 1601532"/>
              <a:gd name="connsiteY0" fmla="*/ 0 h 2227912"/>
              <a:gd name="connsiteX1" fmla="*/ 163595 w 1601532"/>
              <a:gd name="connsiteY1" fmla="*/ 175543 h 2227912"/>
              <a:gd name="connsiteX2" fmla="*/ 395904 w 1601532"/>
              <a:gd name="connsiteY2" fmla="*/ 496635 h 2227912"/>
              <a:gd name="connsiteX3" fmla="*/ 540949 w 1601532"/>
              <a:gd name="connsiteY3" fmla="*/ 551273 h 2227912"/>
              <a:gd name="connsiteX4" fmla="*/ 926711 w 1601532"/>
              <a:gd name="connsiteY4" fmla="*/ 837023 h 2227912"/>
              <a:gd name="connsiteX5" fmla="*/ 1245799 w 1601532"/>
              <a:gd name="connsiteY5" fmla="*/ 1198973 h 2227912"/>
              <a:gd name="connsiteX6" fmla="*/ 1526786 w 1601532"/>
              <a:gd name="connsiteY6" fmla="*/ 1765711 h 2227912"/>
              <a:gd name="connsiteX7" fmla="*/ 1479161 w 1601532"/>
              <a:gd name="connsiteY7" fmla="*/ 1899059 h 2227912"/>
              <a:gd name="connsiteX8" fmla="*/ 1601532 w 1601532"/>
              <a:gd name="connsiteY8" fmla="*/ 2227912 h 2227912"/>
              <a:gd name="connsiteX0" fmla="*/ 0 w 1599609"/>
              <a:gd name="connsiteY0" fmla="*/ 0 h 2215191"/>
              <a:gd name="connsiteX1" fmla="*/ 161672 w 1599609"/>
              <a:gd name="connsiteY1" fmla="*/ 162822 h 2215191"/>
              <a:gd name="connsiteX2" fmla="*/ 393981 w 1599609"/>
              <a:gd name="connsiteY2" fmla="*/ 483914 h 2215191"/>
              <a:gd name="connsiteX3" fmla="*/ 539026 w 1599609"/>
              <a:gd name="connsiteY3" fmla="*/ 538552 h 2215191"/>
              <a:gd name="connsiteX4" fmla="*/ 924788 w 1599609"/>
              <a:gd name="connsiteY4" fmla="*/ 824302 h 2215191"/>
              <a:gd name="connsiteX5" fmla="*/ 1243876 w 1599609"/>
              <a:gd name="connsiteY5" fmla="*/ 1186252 h 2215191"/>
              <a:gd name="connsiteX6" fmla="*/ 1524863 w 1599609"/>
              <a:gd name="connsiteY6" fmla="*/ 1752990 h 2215191"/>
              <a:gd name="connsiteX7" fmla="*/ 1477238 w 1599609"/>
              <a:gd name="connsiteY7" fmla="*/ 1886338 h 2215191"/>
              <a:gd name="connsiteX8" fmla="*/ 1599609 w 1599609"/>
              <a:gd name="connsiteY8" fmla="*/ 2215191 h 2215191"/>
              <a:gd name="connsiteX0" fmla="*/ 0 w 1599609"/>
              <a:gd name="connsiteY0" fmla="*/ 0 h 2215191"/>
              <a:gd name="connsiteX1" fmla="*/ 161672 w 1599609"/>
              <a:gd name="connsiteY1" fmla="*/ 162822 h 2215191"/>
              <a:gd name="connsiteX2" fmla="*/ 393981 w 1599609"/>
              <a:gd name="connsiteY2" fmla="*/ 483914 h 2215191"/>
              <a:gd name="connsiteX3" fmla="*/ 539026 w 1599609"/>
              <a:gd name="connsiteY3" fmla="*/ 538552 h 2215191"/>
              <a:gd name="connsiteX4" fmla="*/ 924788 w 1599609"/>
              <a:gd name="connsiteY4" fmla="*/ 824302 h 2215191"/>
              <a:gd name="connsiteX5" fmla="*/ 1243876 w 1599609"/>
              <a:gd name="connsiteY5" fmla="*/ 1186252 h 2215191"/>
              <a:gd name="connsiteX6" fmla="*/ 1524863 w 1599609"/>
              <a:gd name="connsiteY6" fmla="*/ 1752990 h 2215191"/>
              <a:gd name="connsiteX7" fmla="*/ 1477238 w 1599609"/>
              <a:gd name="connsiteY7" fmla="*/ 1886338 h 2215191"/>
              <a:gd name="connsiteX8" fmla="*/ 1599609 w 1599609"/>
              <a:gd name="connsiteY8" fmla="*/ 2215191 h 2215191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5392 w 1607763"/>
              <a:gd name="connsiteY7" fmla="*/ 1887724 h 2216577"/>
              <a:gd name="connsiteX8" fmla="*/ 1607763 w 1607763"/>
              <a:gd name="connsiteY8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607763 w 1607763"/>
              <a:gd name="connsiteY8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607763 w 1607763"/>
              <a:gd name="connsiteY8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535349 w 1607763"/>
              <a:gd name="connsiteY8" fmla="*/ 2012549 h 2216577"/>
              <a:gd name="connsiteX9" fmla="*/ 1607763 w 1607763"/>
              <a:gd name="connsiteY9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535349 w 1607763"/>
              <a:gd name="connsiteY8" fmla="*/ 2012549 h 2216577"/>
              <a:gd name="connsiteX9" fmla="*/ 1558713 w 1607763"/>
              <a:gd name="connsiteY9" fmla="*/ 2105631 h 2216577"/>
              <a:gd name="connsiteX10" fmla="*/ 1607763 w 1607763"/>
              <a:gd name="connsiteY10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23017 w 1607763"/>
              <a:gd name="connsiteY6" fmla="*/ 1694788 h 2216577"/>
              <a:gd name="connsiteX7" fmla="*/ 1533017 w 1607763"/>
              <a:gd name="connsiteY7" fmla="*/ 1754376 h 2216577"/>
              <a:gd name="connsiteX8" fmla="*/ 1481313 w 1607763"/>
              <a:gd name="connsiteY8" fmla="*/ 1897021 h 2216577"/>
              <a:gd name="connsiteX9" fmla="*/ 1535349 w 1607763"/>
              <a:gd name="connsiteY9" fmla="*/ 2012549 h 2216577"/>
              <a:gd name="connsiteX10" fmla="*/ 1558713 w 1607763"/>
              <a:gd name="connsiteY10" fmla="*/ 2105631 h 2216577"/>
              <a:gd name="connsiteX11" fmla="*/ 1607763 w 1607763"/>
              <a:gd name="connsiteY11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841 w 1607763"/>
              <a:gd name="connsiteY4" fmla="*/ 839221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12183 w 1607763"/>
              <a:gd name="connsiteY2" fmla="*/ 482359 h 2216577"/>
              <a:gd name="connsiteX3" fmla="*/ 547180 w 1607763"/>
              <a:gd name="connsiteY3" fmla="*/ 539938 h 2216577"/>
              <a:gd name="connsiteX4" fmla="*/ 932841 w 1607763"/>
              <a:gd name="connsiteY4" fmla="*/ 839221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12183 w 1607763"/>
              <a:gd name="connsiteY2" fmla="*/ 482359 h 2216577"/>
              <a:gd name="connsiteX3" fmla="*/ 547180 w 1607763"/>
              <a:gd name="connsiteY3" fmla="*/ 539938 h 2216577"/>
              <a:gd name="connsiteX4" fmla="*/ 932841 w 1607763"/>
              <a:gd name="connsiteY4" fmla="*/ 839221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12183 w 1607763"/>
              <a:gd name="connsiteY2" fmla="*/ 482359 h 2216577"/>
              <a:gd name="connsiteX3" fmla="*/ 547180 w 1607763"/>
              <a:gd name="connsiteY3" fmla="*/ 539938 h 2216577"/>
              <a:gd name="connsiteX4" fmla="*/ 551191 w 1607763"/>
              <a:gd name="connsiteY4" fmla="*/ 550717 h 2216577"/>
              <a:gd name="connsiteX5" fmla="*/ 932841 w 1607763"/>
              <a:gd name="connsiteY5" fmla="*/ 839221 h 2216577"/>
              <a:gd name="connsiteX6" fmla="*/ 1261132 w 1607763"/>
              <a:gd name="connsiteY6" fmla="*/ 1176870 h 2216577"/>
              <a:gd name="connsiteX7" fmla="*/ 1348790 w 1607763"/>
              <a:gd name="connsiteY7" fmla="*/ 1400124 h 2216577"/>
              <a:gd name="connsiteX8" fmla="*/ 1523017 w 1607763"/>
              <a:gd name="connsiteY8" fmla="*/ 1694788 h 2216577"/>
              <a:gd name="connsiteX9" fmla="*/ 1533017 w 1607763"/>
              <a:gd name="connsiteY9" fmla="*/ 1754376 h 2216577"/>
              <a:gd name="connsiteX10" fmla="*/ 1481313 w 1607763"/>
              <a:gd name="connsiteY10" fmla="*/ 1897021 h 2216577"/>
              <a:gd name="connsiteX11" fmla="*/ 1535349 w 1607763"/>
              <a:gd name="connsiteY11" fmla="*/ 2012549 h 2216577"/>
              <a:gd name="connsiteX12" fmla="*/ 1558713 w 1607763"/>
              <a:gd name="connsiteY12" fmla="*/ 2105631 h 2216577"/>
              <a:gd name="connsiteX13" fmla="*/ 1607763 w 1607763"/>
              <a:gd name="connsiteY13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366224 w 1607763"/>
              <a:gd name="connsiteY2" fmla="*/ 396929 h 2216577"/>
              <a:gd name="connsiteX3" fmla="*/ 412183 w 1607763"/>
              <a:gd name="connsiteY3" fmla="*/ 482359 h 2216577"/>
              <a:gd name="connsiteX4" fmla="*/ 547180 w 1607763"/>
              <a:gd name="connsiteY4" fmla="*/ 539938 h 2216577"/>
              <a:gd name="connsiteX5" fmla="*/ 551191 w 1607763"/>
              <a:gd name="connsiteY5" fmla="*/ 550717 h 2216577"/>
              <a:gd name="connsiteX6" fmla="*/ 932841 w 1607763"/>
              <a:gd name="connsiteY6" fmla="*/ 839221 h 2216577"/>
              <a:gd name="connsiteX7" fmla="*/ 1261132 w 1607763"/>
              <a:gd name="connsiteY7" fmla="*/ 1176870 h 2216577"/>
              <a:gd name="connsiteX8" fmla="*/ 1348790 w 1607763"/>
              <a:gd name="connsiteY8" fmla="*/ 1400124 h 2216577"/>
              <a:gd name="connsiteX9" fmla="*/ 1523017 w 1607763"/>
              <a:gd name="connsiteY9" fmla="*/ 1694788 h 2216577"/>
              <a:gd name="connsiteX10" fmla="*/ 1533017 w 1607763"/>
              <a:gd name="connsiteY10" fmla="*/ 1754376 h 2216577"/>
              <a:gd name="connsiteX11" fmla="*/ 1481313 w 1607763"/>
              <a:gd name="connsiteY11" fmla="*/ 1897021 h 2216577"/>
              <a:gd name="connsiteX12" fmla="*/ 1535349 w 1607763"/>
              <a:gd name="connsiteY12" fmla="*/ 2012549 h 2216577"/>
              <a:gd name="connsiteX13" fmla="*/ 1558713 w 1607763"/>
              <a:gd name="connsiteY13" fmla="*/ 2105631 h 2216577"/>
              <a:gd name="connsiteX14" fmla="*/ 1607763 w 1607763"/>
              <a:gd name="connsiteY14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235893 w 1607763"/>
              <a:gd name="connsiteY2" fmla="*/ 264951 h 2216577"/>
              <a:gd name="connsiteX3" fmla="*/ 366224 w 1607763"/>
              <a:gd name="connsiteY3" fmla="*/ 396929 h 2216577"/>
              <a:gd name="connsiteX4" fmla="*/ 412183 w 1607763"/>
              <a:gd name="connsiteY4" fmla="*/ 482359 h 2216577"/>
              <a:gd name="connsiteX5" fmla="*/ 547180 w 1607763"/>
              <a:gd name="connsiteY5" fmla="*/ 539938 h 2216577"/>
              <a:gd name="connsiteX6" fmla="*/ 551191 w 1607763"/>
              <a:gd name="connsiteY6" fmla="*/ 550717 h 2216577"/>
              <a:gd name="connsiteX7" fmla="*/ 932841 w 1607763"/>
              <a:gd name="connsiteY7" fmla="*/ 839221 h 2216577"/>
              <a:gd name="connsiteX8" fmla="*/ 1261132 w 1607763"/>
              <a:gd name="connsiteY8" fmla="*/ 1176870 h 2216577"/>
              <a:gd name="connsiteX9" fmla="*/ 1348790 w 1607763"/>
              <a:gd name="connsiteY9" fmla="*/ 1400124 h 2216577"/>
              <a:gd name="connsiteX10" fmla="*/ 1523017 w 1607763"/>
              <a:gd name="connsiteY10" fmla="*/ 1694788 h 2216577"/>
              <a:gd name="connsiteX11" fmla="*/ 1533017 w 1607763"/>
              <a:gd name="connsiteY11" fmla="*/ 1754376 h 2216577"/>
              <a:gd name="connsiteX12" fmla="*/ 1481313 w 1607763"/>
              <a:gd name="connsiteY12" fmla="*/ 1897021 h 2216577"/>
              <a:gd name="connsiteX13" fmla="*/ 1535349 w 1607763"/>
              <a:gd name="connsiteY13" fmla="*/ 2012549 h 2216577"/>
              <a:gd name="connsiteX14" fmla="*/ 1558713 w 1607763"/>
              <a:gd name="connsiteY14" fmla="*/ 2105631 h 2216577"/>
              <a:gd name="connsiteX15" fmla="*/ 1607763 w 1607763"/>
              <a:gd name="connsiteY15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235893 w 1607763"/>
              <a:gd name="connsiteY2" fmla="*/ 264951 h 2216577"/>
              <a:gd name="connsiteX3" fmla="*/ 366224 w 1607763"/>
              <a:gd name="connsiteY3" fmla="*/ 396929 h 2216577"/>
              <a:gd name="connsiteX4" fmla="*/ 412183 w 1607763"/>
              <a:gd name="connsiteY4" fmla="*/ 482359 h 2216577"/>
              <a:gd name="connsiteX5" fmla="*/ 547180 w 1607763"/>
              <a:gd name="connsiteY5" fmla="*/ 539938 h 2216577"/>
              <a:gd name="connsiteX6" fmla="*/ 932841 w 1607763"/>
              <a:gd name="connsiteY6" fmla="*/ 839221 h 2216577"/>
              <a:gd name="connsiteX7" fmla="*/ 1261132 w 1607763"/>
              <a:gd name="connsiteY7" fmla="*/ 1176870 h 2216577"/>
              <a:gd name="connsiteX8" fmla="*/ 1348790 w 1607763"/>
              <a:gd name="connsiteY8" fmla="*/ 1400124 h 2216577"/>
              <a:gd name="connsiteX9" fmla="*/ 1523017 w 1607763"/>
              <a:gd name="connsiteY9" fmla="*/ 1694788 h 2216577"/>
              <a:gd name="connsiteX10" fmla="*/ 1533017 w 1607763"/>
              <a:gd name="connsiteY10" fmla="*/ 1754376 h 2216577"/>
              <a:gd name="connsiteX11" fmla="*/ 1481313 w 1607763"/>
              <a:gd name="connsiteY11" fmla="*/ 1897021 h 2216577"/>
              <a:gd name="connsiteX12" fmla="*/ 1535349 w 1607763"/>
              <a:gd name="connsiteY12" fmla="*/ 2012549 h 2216577"/>
              <a:gd name="connsiteX13" fmla="*/ 1558713 w 1607763"/>
              <a:gd name="connsiteY13" fmla="*/ 2105631 h 2216577"/>
              <a:gd name="connsiteX14" fmla="*/ 1607763 w 1607763"/>
              <a:gd name="connsiteY14" fmla="*/ 2216577 h 2216577"/>
              <a:gd name="connsiteX0" fmla="*/ 0 w 1558712"/>
              <a:gd name="connsiteY0" fmla="*/ 0 h 2105628"/>
              <a:gd name="connsiteX1" fmla="*/ 169826 w 1558712"/>
              <a:gd name="connsiteY1" fmla="*/ 164208 h 2105628"/>
              <a:gd name="connsiteX2" fmla="*/ 235893 w 1558712"/>
              <a:gd name="connsiteY2" fmla="*/ 264951 h 2105628"/>
              <a:gd name="connsiteX3" fmla="*/ 366224 w 1558712"/>
              <a:gd name="connsiteY3" fmla="*/ 396929 h 2105628"/>
              <a:gd name="connsiteX4" fmla="*/ 412183 w 1558712"/>
              <a:gd name="connsiteY4" fmla="*/ 482359 h 2105628"/>
              <a:gd name="connsiteX5" fmla="*/ 547180 w 1558712"/>
              <a:gd name="connsiteY5" fmla="*/ 539938 h 2105628"/>
              <a:gd name="connsiteX6" fmla="*/ 932841 w 1558712"/>
              <a:gd name="connsiteY6" fmla="*/ 839221 h 2105628"/>
              <a:gd name="connsiteX7" fmla="*/ 1261132 w 1558712"/>
              <a:gd name="connsiteY7" fmla="*/ 1176870 h 2105628"/>
              <a:gd name="connsiteX8" fmla="*/ 1348790 w 1558712"/>
              <a:gd name="connsiteY8" fmla="*/ 1400124 h 2105628"/>
              <a:gd name="connsiteX9" fmla="*/ 1523017 w 1558712"/>
              <a:gd name="connsiteY9" fmla="*/ 1694788 h 2105628"/>
              <a:gd name="connsiteX10" fmla="*/ 1533017 w 1558712"/>
              <a:gd name="connsiteY10" fmla="*/ 1754376 h 2105628"/>
              <a:gd name="connsiteX11" fmla="*/ 1481313 w 1558712"/>
              <a:gd name="connsiteY11" fmla="*/ 1897021 h 2105628"/>
              <a:gd name="connsiteX12" fmla="*/ 1535349 w 1558712"/>
              <a:gd name="connsiteY12" fmla="*/ 2012549 h 2105628"/>
              <a:gd name="connsiteX13" fmla="*/ 1558713 w 1558712"/>
              <a:gd name="connsiteY13" fmla="*/ 2105631 h 2105628"/>
              <a:gd name="connsiteX0" fmla="*/ 0 w 1558712"/>
              <a:gd name="connsiteY0" fmla="*/ 0 h 2105634"/>
              <a:gd name="connsiteX1" fmla="*/ 169826 w 1558712"/>
              <a:gd name="connsiteY1" fmla="*/ 164208 h 2105634"/>
              <a:gd name="connsiteX2" fmla="*/ 235893 w 1558712"/>
              <a:gd name="connsiteY2" fmla="*/ 264951 h 2105634"/>
              <a:gd name="connsiteX3" fmla="*/ 366224 w 1558712"/>
              <a:gd name="connsiteY3" fmla="*/ 396929 h 2105634"/>
              <a:gd name="connsiteX4" fmla="*/ 412183 w 1558712"/>
              <a:gd name="connsiteY4" fmla="*/ 482359 h 2105634"/>
              <a:gd name="connsiteX5" fmla="*/ 547180 w 1558712"/>
              <a:gd name="connsiteY5" fmla="*/ 539938 h 2105634"/>
              <a:gd name="connsiteX6" fmla="*/ 932841 w 1558712"/>
              <a:gd name="connsiteY6" fmla="*/ 839221 h 2105634"/>
              <a:gd name="connsiteX7" fmla="*/ 1261132 w 1558712"/>
              <a:gd name="connsiteY7" fmla="*/ 1176870 h 2105634"/>
              <a:gd name="connsiteX8" fmla="*/ 1348790 w 1558712"/>
              <a:gd name="connsiteY8" fmla="*/ 1400124 h 2105634"/>
              <a:gd name="connsiteX9" fmla="*/ 1523017 w 1558712"/>
              <a:gd name="connsiteY9" fmla="*/ 1694788 h 2105634"/>
              <a:gd name="connsiteX10" fmla="*/ 1481313 w 1558712"/>
              <a:gd name="connsiteY10" fmla="*/ 1897021 h 2105634"/>
              <a:gd name="connsiteX11" fmla="*/ 1535349 w 1558712"/>
              <a:gd name="connsiteY11" fmla="*/ 2012549 h 2105634"/>
              <a:gd name="connsiteX12" fmla="*/ 1558713 w 1558712"/>
              <a:gd name="connsiteY12" fmla="*/ 2105631 h 2105634"/>
              <a:gd name="connsiteX0" fmla="*/ 0 w 1558712"/>
              <a:gd name="connsiteY0" fmla="*/ 0 h 2105628"/>
              <a:gd name="connsiteX1" fmla="*/ 169826 w 1558712"/>
              <a:gd name="connsiteY1" fmla="*/ 164208 h 2105628"/>
              <a:gd name="connsiteX2" fmla="*/ 235893 w 1558712"/>
              <a:gd name="connsiteY2" fmla="*/ 264951 h 2105628"/>
              <a:gd name="connsiteX3" fmla="*/ 366224 w 1558712"/>
              <a:gd name="connsiteY3" fmla="*/ 396929 h 2105628"/>
              <a:gd name="connsiteX4" fmla="*/ 412183 w 1558712"/>
              <a:gd name="connsiteY4" fmla="*/ 482359 h 2105628"/>
              <a:gd name="connsiteX5" fmla="*/ 547180 w 1558712"/>
              <a:gd name="connsiteY5" fmla="*/ 539938 h 2105628"/>
              <a:gd name="connsiteX6" fmla="*/ 932841 w 1558712"/>
              <a:gd name="connsiteY6" fmla="*/ 839221 h 2105628"/>
              <a:gd name="connsiteX7" fmla="*/ 1261132 w 1558712"/>
              <a:gd name="connsiteY7" fmla="*/ 1176870 h 2105628"/>
              <a:gd name="connsiteX8" fmla="*/ 1348790 w 1558712"/>
              <a:gd name="connsiteY8" fmla="*/ 1400124 h 2105628"/>
              <a:gd name="connsiteX9" fmla="*/ 1481313 w 1558712"/>
              <a:gd name="connsiteY9" fmla="*/ 1897021 h 2105628"/>
              <a:gd name="connsiteX10" fmla="*/ 1535349 w 1558712"/>
              <a:gd name="connsiteY10" fmla="*/ 2012549 h 2105628"/>
              <a:gd name="connsiteX11" fmla="*/ 1558713 w 1558712"/>
              <a:gd name="connsiteY11" fmla="*/ 2105631 h 2105628"/>
              <a:gd name="connsiteX0" fmla="*/ 0 w 1558712"/>
              <a:gd name="connsiteY0" fmla="*/ 0 h 2178147"/>
              <a:gd name="connsiteX1" fmla="*/ 169826 w 1558712"/>
              <a:gd name="connsiteY1" fmla="*/ 164208 h 2178147"/>
              <a:gd name="connsiteX2" fmla="*/ 235893 w 1558712"/>
              <a:gd name="connsiteY2" fmla="*/ 264951 h 2178147"/>
              <a:gd name="connsiteX3" fmla="*/ 366224 w 1558712"/>
              <a:gd name="connsiteY3" fmla="*/ 396929 h 2178147"/>
              <a:gd name="connsiteX4" fmla="*/ 412183 w 1558712"/>
              <a:gd name="connsiteY4" fmla="*/ 482359 h 2178147"/>
              <a:gd name="connsiteX5" fmla="*/ 547180 w 1558712"/>
              <a:gd name="connsiteY5" fmla="*/ 539938 h 2178147"/>
              <a:gd name="connsiteX6" fmla="*/ 932841 w 1558712"/>
              <a:gd name="connsiteY6" fmla="*/ 839221 h 2178147"/>
              <a:gd name="connsiteX7" fmla="*/ 1261132 w 1558712"/>
              <a:gd name="connsiteY7" fmla="*/ 1176870 h 2178147"/>
              <a:gd name="connsiteX8" fmla="*/ 1348790 w 1558712"/>
              <a:gd name="connsiteY8" fmla="*/ 1400124 h 2178147"/>
              <a:gd name="connsiteX9" fmla="*/ 1321438 w 1558712"/>
              <a:gd name="connsiteY9" fmla="*/ 2173150 h 2178147"/>
              <a:gd name="connsiteX10" fmla="*/ 1535349 w 1558712"/>
              <a:gd name="connsiteY10" fmla="*/ 2012549 h 2178147"/>
              <a:gd name="connsiteX11" fmla="*/ 1558713 w 1558712"/>
              <a:gd name="connsiteY11" fmla="*/ 2105631 h 2178147"/>
              <a:gd name="connsiteX0" fmla="*/ 0 w 1535350"/>
              <a:gd name="connsiteY0" fmla="*/ 0 h 2178147"/>
              <a:gd name="connsiteX1" fmla="*/ 169826 w 1535350"/>
              <a:gd name="connsiteY1" fmla="*/ 164208 h 2178147"/>
              <a:gd name="connsiteX2" fmla="*/ 235893 w 1535350"/>
              <a:gd name="connsiteY2" fmla="*/ 264951 h 2178147"/>
              <a:gd name="connsiteX3" fmla="*/ 366224 w 1535350"/>
              <a:gd name="connsiteY3" fmla="*/ 396929 h 2178147"/>
              <a:gd name="connsiteX4" fmla="*/ 412183 w 1535350"/>
              <a:gd name="connsiteY4" fmla="*/ 482359 h 2178147"/>
              <a:gd name="connsiteX5" fmla="*/ 547180 w 1535350"/>
              <a:gd name="connsiteY5" fmla="*/ 539938 h 2178147"/>
              <a:gd name="connsiteX6" fmla="*/ 932841 w 1535350"/>
              <a:gd name="connsiteY6" fmla="*/ 839221 h 2178147"/>
              <a:gd name="connsiteX7" fmla="*/ 1261132 w 1535350"/>
              <a:gd name="connsiteY7" fmla="*/ 1176870 h 2178147"/>
              <a:gd name="connsiteX8" fmla="*/ 1348790 w 1535350"/>
              <a:gd name="connsiteY8" fmla="*/ 1400124 h 2178147"/>
              <a:gd name="connsiteX9" fmla="*/ 1321438 w 1535350"/>
              <a:gd name="connsiteY9" fmla="*/ 2173150 h 2178147"/>
              <a:gd name="connsiteX10" fmla="*/ 1535349 w 1535350"/>
              <a:gd name="connsiteY10" fmla="*/ 2012549 h 2178147"/>
              <a:gd name="connsiteX0" fmla="*/ 0 w 1349808"/>
              <a:gd name="connsiteY0" fmla="*/ 0 h 2173149"/>
              <a:gd name="connsiteX1" fmla="*/ 169826 w 1349808"/>
              <a:gd name="connsiteY1" fmla="*/ 164208 h 2173149"/>
              <a:gd name="connsiteX2" fmla="*/ 235893 w 1349808"/>
              <a:gd name="connsiteY2" fmla="*/ 264951 h 2173149"/>
              <a:gd name="connsiteX3" fmla="*/ 366224 w 1349808"/>
              <a:gd name="connsiteY3" fmla="*/ 396929 h 2173149"/>
              <a:gd name="connsiteX4" fmla="*/ 412183 w 1349808"/>
              <a:gd name="connsiteY4" fmla="*/ 482359 h 2173149"/>
              <a:gd name="connsiteX5" fmla="*/ 547180 w 1349808"/>
              <a:gd name="connsiteY5" fmla="*/ 539938 h 2173149"/>
              <a:gd name="connsiteX6" fmla="*/ 932841 w 1349808"/>
              <a:gd name="connsiteY6" fmla="*/ 839221 h 2173149"/>
              <a:gd name="connsiteX7" fmla="*/ 1261132 w 1349808"/>
              <a:gd name="connsiteY7" fmla="*/ 1176870 h 2173149"/>
              <a:gd name="connsiteX8" fmla="*/ 1348790 w 1349808"/>
              <a:gd name="connsiteY8" fmla="*/ 1400124 h 2173149"/>
              <a:gd name="connsiteX9" fmla="*/ 1321438 w 134980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66224 w 1321438"/>
              <a:gd name="connsiteY3" fmla="*/ 396929 h 2173149"/>
              <a:gd name="connsiteX4" fmla="*/ 412183 w 1321438"/>
              <a:gd name="connsiteY4" fmla="*/ 482359 h 2173149"/>
              <a:gd name="connsiteX5" fmla="*/ 547180 w 1321438"/>
              <a:gd name="connsiteY5" fmla="*/ 539938 h 2173149"/>
              <a:gd name="connsiteX6" fmla="*/ 932841 w 1321438"/>
              <a:gd name="connsiteY6" fmla="*/ 839221 h 2173149"/>
              <a:gd name="connsiteX7" fmla="*/ 1261132 w 1321438"/>
              <a:gd name="connsiteY7" fmla="*/ 1176870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66224 w 1321438"/>
              <a:gd name="connsiteY3" fmla="*/ 396929 h 2173149"/>
              <a:gd name="connsiteX4" fmla="*/ 412183 w 1321438"/>
              <a:gd name="connsiteY4" fmla="*/ 482359 h 2173149"/>
              <a:gd name="connsiteX5" fmla="*/ 547180 w 1321438"/>
              <a:gd name="connsiteY5" fmla="*/ 539938 h 2173149"/>
              <a:gd name="connsiteX6" fmla="*/ 932841 w 1321438"/>
              <a:gd name="connsiteY6" fmla="*/ 839221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66224 w 1321438"/>
              <a:gd name="connsiteY3" fmla="*/ 396929 h 2173149"/>
              <a:gd name="connsiteX4" fmla="*/ 412183 w 1321438"/>
              <a:gd name="connsiteY4" fmla="*/ 482359 h 2173149"/>
              <a:gd name="connsiteX5" fmla="*/ 547180 w 1321438"/>
              <a:gd name="connsiteY5" fmla="*/ 539938 h 2173149"/>
              <a:gd name="connsiteX6" fmla="*/ 612962 w 1321438"/>
              <a:gd name="connsiteY6" fmla="*/ 932888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66224 w 1321438"/>
              <a:gd name="connsiteY3" fmla="*/ 396929 h 2173149"/>
              <a:gd name="connsiteX4" fmla="*/ 412183 w 1321438"/>
              <a:gd name="connsiteY4" fmla="*/ 482359 h 2173149"/>
              <a:gd name="connsiteX5" fmla="*/ 463333 w 1321438"/>
              <a:gd name="connsiteY5" fmla="*/ 607488 h 2173149"/>
              <a:gd name="connsiteX6" fmla="*/ 612962 w 1321438"/>
              <a:gd name="connsiteY6" fmla="*/ 932888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21795 w 1321438"/>
              <a:gd name="connsiteY3" fmla="*/ 409937 h 2173149"/>
              <a:gd name="connsiteX4" fmla="*/ 412183 w 1321438"/>
              <a:gd name="connsiteY4" fmla="*/ 482359 h 2173149"/>
              <a:gd name="connsiteX5" fmla="*/ 463333 w 1321438"/>
              <a:gd name="connsiteY5" fmla="*/ 607488 h 2173149"/>
              <a:gd name="connsiteX6" fmla="*/ 612962 w 1321438"/>
              <a:gd name="connsiteY6" fmla="*/ 932888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09235 w 1321438"/>
              <a:gd name="connsiteY2" fmla="*/ 272754 h 2173149"/>
              <a:gd name="connsiteX3" fmla="*/ 321795 w 1321438"/>
              <a:gd name="connsiteY3" fmla="*/ 409937 h 2173149"/>
              <a:gd name="connsiteX4" fmla="*/ 412183 w 1321438"/>
              <a:gd name="connsiteY4" fmla="*/ 482359 h 2173149"/>
              <a:gd name="connsiteX5" fmla="*/ 463333 w 1321438"/>
              <a:gd name="connsiteY5" fmla="*/ 607488 h 2173149"/>
              <a:gd name="connsiteX6" fmla="*/ 612962 w 1321438"/>
              <a:gd name="connsiteY6" fmla="*/ 932888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-2 w 1309751"/>
              <a:gd name="connsiteY0" fmla="*/ 1 h 2076255"/>
              <a:gd name="connsiteX1" fmla="*/ 158139 w 1309751"/>
              <a:gd name="connsiteY1" fmla="*/ 67314 h 2076255"/>
              <a:gd name="connsiteX2" fmla="*/ 197548 w 1309751"/>
              <a:gd name="connsiteY2" fmla="*/ 175860 h 2076255"/>
              <a:gd name="connsiteX3" fmla="*/ 310108 w 1309751"/>
              <a:gd name="connsiteY3" fmla="*/ 313043 h 2076255"/>
              <a:gd name="connsiteX4" fmla="*/ 400496 w 1309751"/>
              <a:gd name="connsiteY4" fmla="*/ 385465 h 2076255"/>
              <a:gd name="connsiteX5" fmla="*/ 451646 w 1309751"/>
              <a:gd name="connsiteY5" fmla="*/ 510594 h 2076255"/>
              <a:gd name="connsiteX6" fmla="*/ 601275 w 1309751"/>
              <a:gd name="connsiteY6" fmla="*/ 835994 h 2076255"/>
              <a:gd name="connsiteX7" fmla="*/ 975129 w 1309751"/>
              <a:gd name="connsiteY7" fmla="*/ 1246291 h 2076255"/>
              <a:gd name="connsiteX8" fmla="*/ 1165001 w 1309751"/>
              <a:gd name="connsiteY8" fmla="*/ 1554269 h 2076255"/>
              <a:gd name="connsiteX9" fmla="*/ 1309751 w 1309751"/>
              <a:gd name="connsiteY9" fmla="*/ 2076256 h 2076255"/>
              <a:gd name="connsiteX0" fmla="*/ 2 w 1309755"/>
              <a:gd name="connsiteY0" fmla="*/ 1 h 2076255"/>
              <a:gd name="connsiteX1" fmla="*/ 158143 w 1309755"/>
              <a:gd name="connsiteY1" fmla="*/ 67314 h 2076255"/>
              <a:gd name="connsiteX2" fmla="*/ 197552 w 1309755"/>
              <a:gd name="connsiteY2" fmla="*/ 175860 h 2076255"/>
              <a:gd name="connsiteX3" fmla="*/ 400500 w 1309755"/>
              <a:gd name="connsiteY3" fmla="*/ 385465 h 2076255"/>
              <a:gd name="connsiteX4" fmla="*/ 451650 w 1309755"/>
              <a:gd name="connsiteY4" fmla="*/ 510594 h 2076255"/>
              <a:gd name="connsiteX5" fmla="*/ 601279 w 1309755"/>
              <a:gd name="connsiteY5" fmla="*/ 835994 h 2076255"/>
              <a:gd name="connsiteX6" fmla="*/ 975133 w 1309755"/>
              <a:gd name="connsiteY6" fmla="*/ 1246291 h 2076255"/>
              <a:gd name="connsiteX7" fmla="*/ 1165005 w 1309755"/>
              <a:gd name="connsiteY7" fmla="*/ 1554269 h 2076255"/>
              <a:gd name="connsiteX8" fmla="*/ 1309755 w 1309755"/>
              <a:gd name="connsiteY8" fmla="*/ 2076256 h 2076255"/>
              <a:gd name="connsiteX0" fmla="*/ -2 w 1309751"/>
              <a:gd name="connsiteY0" fmla="*/ 1 h 2076255"/>
              <a:gd name="connsiteX1" fmla="*/ 158139 w 1309751"/>
              <a:gd name="connsiteY1" fmla="*/ 67314 h 2076255"/>
              <a:gd name="connsiteX2" fmla="*/ 400496 w 1309751"/>
              <a:gd name="connsiteY2" fmla="*/ 385465 h 2076255"/>
              <a:gd name="connsiteX3" fmla="*/ 451646 w 1309751"/>
              <a:gd name="connsiteY3" fmla="*/ 510594 h 2076255"/>
              <a:gd name="connsiteX4" fmla="*/ 601275 w 1309751"/>
              <a:gd name="connsiteY4" fmla="*/ 835994 h 2076255"/>
              <a:gd name="connsiteX5" fmla="*/ 975129 w 1309751"/>
              <a:gd name="connsiteY5" fmla="*/ 1246291 h 2076255"/>
              <a:gd name="connsiteX6" fmla="*/ 1165001 w 1309751"/>
              <a:gd name="connsiteY6" fmla="*/ 1554269 h 2076255"/>
              <a:gd name="connsiteX7" fmla="*/ 1309751 w 1309751"/>
              <a:gd name="connsiteY7" fmla="*/ 2076256 h 2076255"/>
              <a:gd name="connsiteX0" fmla="*/ 2 w 1309755"/>
              <a:gd name="connsiteY0" fmla="*/ 1 h 2076255"/>
              <a:gd name="connsiteX1" fmla="*/ 400500 w 1309755"/>
              <a:gd name="connsiteY1" fmla="*/ 385465 h 2076255"/>
              <a:gd name="connsiteX2" fmla="*/ 451650 w 1309755"/>
              <a:gd name="connsiteY2" fmla="*/ 510594 h 2076255"/>
              <a:gd name="connsiteX3" fmla="*/ 601279 w 1309755"/>
              <a:gd name="connsiteY3" fmla="*/ 835994 h 2076255"/>
              <a:gd name="connsiteX4" fmla="*/ 975133 w 1309755"/>
              <a:gd name="connsiteY4" fmla="*/ 1246291 h 2076255"/>
              <a:gd name="connsiteX5" fmla="*/ 1165005 w 1309755"/>
              <a:gd name="connsiteY5" fmla="*/ 1554269 h 2076255"/>
              <a:gd name="connsiteX6" fmla="*/ 1309755 w 1309755"/>
              <a:gd name="connsiteY6" fmla="*/ 2076256 h 2076255"/>
              <a:gd name="connsiteX0" fmla="*/ 2 w 1344101"/>
              <a:gd name="connsiteY0" fmla="*/ -3 h 1750897"/>
              <a:gd name="connsiteX1" fmla="*/ 434846 w 1344101"/>
              <a:gd name="connsiteY1" fmla="*/ 60107 h 1750897"/>
              <a:gd name="connsiteX2" fmla="*/ 485996 w 1344101"/>
              <a:gd name="connsiteY2" fmla="*/ 185236 h 1750897"/>
              <a:gd name="connsiteX3" fmla="*/ 635625 w 1344101"/>
              <a:gd name="connsiteY3" fmla="*/ 510636 h 1750897"/>
              <a:gd name="connsiteX4" fmla="*/ 1009479 w 1344101"/>
              <a:gd name="connsiteY4" fmla="*/ 920933 h 1750897"/>
              <a:gd name="connsiteX5" fmla="*/ 1199351 w 1344101"/>
              <a:gd name="connsiteY5" fmla="*/ 1228911 h 1750897"/>
              <a:gd name="connsiteX6" fmla="*/ 1344101 w 1344101"/>
              <a:gd name="connsiteY6" fmla="*/ 1750898 h 1750897"/>
              <a:gd name="connsiteX0" fmla="*/ -2 w 1344097"/>
              <a:gd name="connsiteY0" fmla="*/ 3 h 1750903"/>
              <a:gd name="connsiteX1" fmla="*/ 347121 w 1344097"/>
              <a:gd name="connsiteY1" fmla="*/ 171793 h 1750903"/>
              <a:gd name="connsiteX2" fmla="*/ 485992 w 1344097"/>
              <a:gd name="connsiteY2" fmla="*/ 185242 h 1750903"/>
              <a:gd name="connsiteX3" fmla="*/ 635621 w 1344097"/>
              <a:gd name="connsiteY3" fmla="*/ 510642 h 1750903"/>
              <a:gd name="connsiteX4" fmla="*/ 1009475 w 1344097"/>
              <a:gd name="connsiteY4" fmla="*/ 920939 h 1750903"/>
              <a:gd name="connsiteX5" fmla="*/ 1199347 w 1344097"/>
              <a:gd name="connsiteY5" fmla="*/ 1228917 h 1750903"/>
              <a:gd name="connsiteX6" fmla="*/ 1344097 w 1344097"/>
              <a:gd name="connsiteY6" fmla="*/ 1750904 h 1750903"/>
              <a:gd name="connsiteX0" fmla="*/ 2 w 1344101"/>
              <a:gd name="connsiteY0" fmla="*/ -3 h 1750897"/>
              <a:gd name="connsiteX1" fmla="*/ 485996 w 1344101"/>
              <a:gd name="connsiteY1" fmla="*/ 185236 h 1750897"/>
              <a:gd name="connsiteX2" fmla="*/ 635625 w 1344101"/>
              <a:gd name="connsiteY2" fmla="*/ 510636 h 1750897"/>
              <a:gd name="connsiteX3" fmla="*/ 1009479 w 1344101"/>
              <a:gd name="connsiteY3" fmla="*/ 920933 h 1750897"/>
              <a:gd name="connsiteX4" fmla="*/ 1199351 w 1344101"/>
              <a:gd name="connsiteY4" fmla="*/ 1228911 h 1750897"/>
              <a:gd name="connsiteX5" fmla="*/ 1344101 w 1344101"/>
              <a:gd name="connsiteY5" fmla="*/ 1750898 h 1750897"/>
              <a:gd name="connsiteX0" fmla="*/ -2 w 1344097"/>
              <a:gd name="connsiteY0" fmla="*/ 3 h 1750903"/>
              <a:gd name="connsiteX1" fmla="*/ 485992 w 1344097"/>
              <a:gd name="connsiteY1" fmla="*/ 185242 h 1750903"/>
              <a:gd name="connsiteX2" fmla="*/ 521367 w 1344097"/>
              <a:gd name="connsiteY2" fmla="*/ 212321 h 1750903"/>
              <a:gd name="connsiteX3" fmla="*/ 635621 w 1344097"/>
              <a:gd name="connsiteY3" fmla="*/ 510642 h 1750903"/>
              <a:gd name="connsiteX4" fmla="*/ 1009475 w 1344097"/>
              <a:gd name="connsiteY4" fmla="*/ 920939 h 1750903"/>
              <a:gd name="connsiteX5" fmla="*/ 1199347 w 1344097"/>
              <a:gd name="connsiteY5" fmla="*/ 1228917 h 1750903"/>
              <a:gd name="connsiteX6" fmla="*/ 1344097 w 1344097"/>
              <a:gd name="connsiteY6" fmla="*/ 1750904 h 1750903"/>
              <a:gd name="connsiteX0" fmla="*/ 2 w 1344101"/>
              <a:gd name="connsiteY0" fmla="*/ -3 h 1750897"/>
              <a:gd name="connsiteX1" fmla="*/ 521371 w 1344101"/>
              <a:gd name="connsiteY1" fmla="*/ 212315 h 1750897"/>
              <a:gd name="connsiteX2" fmla="*/ 635625 w 1344101"/>
              <a:gd name="connsiteY2" fmla="*/ 510636 h 1750897"/>
              <a:gd name="connsiteX3" fmla="*/ 1009479 w 1344101"/>
              <a:gd name="connsiteY3" fmla="*/ 920933 h 1750897"/>
              <a:gd name="connsiteX4" fmla="*/ 1199351 w 1344101"/>
              <a:gd name="connsiteY4" fmla="*/ 1228911 h 1750897"/>
              <a:gd name="connsiteX5" fmla="*/ 1344101 w 1344101"/>
              <a:gd name="connsiteY5" fmla="*/ 1750898 h 1750897"/>
              <a:gd name="connsiteX0" fmla="*/ -2 w 1344097"/>
              <a:gd name="connsiteY0" fmla="*/ 3 h 1750903"/>
              <a:gd name="connsiteX1" fmla="*/ 635621 w 1344097"/>
              <a:gd name="connsiteY1" fmla="*/ 510642 h 1750903"/>
              <a:gd name="connsiteX2" fmla="*/ 1009475 w 1344097"/>
              <a:gd name="connsiteY2" fmla="*/ 920939 h 1750903"/>
              <a:gd name="connsiteX3" fmla="*/ 1199347 w 1344097"/>
              <a:gd name="connsiteY3" fmla="*/ 1228917 h 1750903"/>
              <a:gd name="connsiteX4" fmla="*/ 1344097 w 1344097"/>
              <a:gd name="connsiteY4" fmla="*/ 1750904 h 1750903"/>
              <a:gd name="connsiteX0" fmla="*/ 2 w 1344101"/>
              <a:gd name="connsiteY0" fmla="*/ -3 h 1750897"/>
              <a:gd name="connsiteX1" fmla="*/ 261767 w 1344101"/>
              <a:gd name="connsiteY1" fmla="*/ 233145 h 1750897"/>
              <a:gd name="connsiteX2" fmla="*/ 1009479 w 1344101"/>
              <a:gd name="connsiteY2" fmla="*/ 920933 h 1750897"/>
              <a:gd name="connsiteX3" fmla="*/ 1199351 w 1344101"/>
              <a:gd name="connsiteY3" fmla="*/ 1228911 h 1750897"/>
              <a:gd name="connsiteX4" fmla="*/ 1344101 w 1344101"/>
              <a:gd name="connsiteY4" fmla="*/ 1750898 h 1750897"/>
              <a:gd name="connsiteX0" fmla="*/ -2 w 1361331"/>
              <a:gd name="connsiteY0" fmla="*/ 3 h 1817512"/>
              <a:gd name="connsiteX1" fmla="*/ 261763 w 1361331"/>
              <a:gd name="connsiteY1" fmla="*/ 233151 h 1817512"/>
              <a:gd name="connsiteX2" fmla="*/ 1009475 w 1361331"/>
              <a:gd name="connsiteY2" fmla="*/ 920939 h 1817512"/>
              <a:gd name="connsiteX3" fmla="*/ 1199347 w 1361331"/>
              <a:gd name="connsiteY3" fmla="*/ 1228917 h 1817512"/>
              <a:gd name="connsiteX4" fmla="*/ 1361330 w 1361331"/>
              <a:gd name="connsiteY4" fmla="*/ 1817514 h 1817512"/>
              <a:gd name="connsiteX0" fmla="*/ 2 w 1767580"/>
              <a:gd name="connsiteY0" fmla="*/ -3 h 2744785"/>
              <a:gd name="connsiteX1" fmla="*/ 261767 w 1767580"/>
              <a:gd name="connsiteY1" fmla="*/ 233145 h 2744785"/>
              <a:gd name="connsiteX2" fmla="*/ 1009479 w 1767580"/>
              <a:gd name="connsiteY2" fmla="*/ 920933 h 2744785"/>
              <a:gd name="connsiteX3" fmla="*/ 1199351 w 1767580"/>
              <a:gd name="connsiteY3" fmla="*/ 1228911 h 2744785"/>
              <a:gd name="connsiteX4" fmla="*/ 1767581 w 1767580"/>
              <a:gd name="connsiteY4" fmla="*/ 2744783 h 2744785"/>
              <a:gd name="connsiteX0" fmla="*/ -2 w 8447127"/>
              <a:gd name="connsiteY0" fmla="*/ 3 h 11386025"/>
              <a:gd name="connsiteX1" fmla="*/ 261763 w 8447127"/>
              <a:gd name="connsiteY1" fmla="*/ 233151 h 11386025"/>
              <a:gd name="connsiteX2" fmla="*/ 1009475 w 8447127"/>
              <a:gd name="connsiteY2" fmla="*/ 920939 h 11386025"/>
              <a:gd name="connsiteX3" fmla="*/ 1199347 w 8447127"/>
              <a:gd name="connsiteY3" fmla="*/ 1228917 h 11386025"/>
              <a:gd name="connsiteX4" fmla="*/ 8447125 w 8447127"/>
              <a:gd name="connsiteY4" fmla="*/ 11386026 h 11386025"/>
              <a:gd name="connsiteX0" fmla="*/ 2 w 8447127"/>
              <a:gd name="connsiteY0" fmla="*/ -3 h 11386019"/>
              <a:gd name="connsiteX1" fmla="*/ 261767 w 8447127"/>
              <a:gd name="connsiteY1" fmla="*/ 233145 h 11386019"/>
              <a:gd name="connsiteX2" fmla="*/ 1009479 w 8447127"/>
              <a:gd name="connsiteY2" fmla="*/ 920933 h 11386019"/>
              <a:gd name="connsiteX3" fmla="*/ 1199351 w 8447127"/>
              <a:gd name="connsiteY3" fmla="*/ 1228911 h 11386019"/>
              <a:gd name="connsiteX4" fmla="*/ 6604672 w 8447127"/>
              <a:gd name="connsiteY4" fmla="*/ 7873767 h 11386019"/>
              <a:gd name="connsiteX5" fmla="*/ 8447129 w 8447127"/>
              <a:gd name="connsiteY5" fmla="*/ 11386020 h 11386019"/>
              <a:gd name="connsiteX0" fmla="*/ -2 w 8447127"/>
              <a:gd name="connsiteY0" fmla="*/ 3 h 11386025"/>
              <a:gd name="connsiteX1" fmla="*/ 261763 w 8447127"/>
              <a:gd name="connsiteY1" fmla="*/ 233151 h 11386025"/>
              <a:gd name="connsiteX2" fmla="*/ 1009475 w 8447127"/>
              <a:gd name="connsiteY2" fmla="*/ 920939 h 11386025"/>
              <a:gd name="connsiteX3" fmla="*/ 1199347 w 8447127"/>
              <a:gd name="connsiteY3" fmla="*/ 1228917 h 11386025"/>
              <a:gd name="connsiteX4" fmla="*/ 6604668 w 8447127"/>
              <a:gd name="connsiteY4" fmla="*/ 7873773 h 11386025"/>
              <a:gd name="connsiteX5" fmla="*/ 8447125 w 8447127"/>
              <a:gd name="connsiteY5" fmla="*/ 11386026 h 11386025"/>
              <a:gd name="connsiteX0" fmla="*/ 2 w 8111438"/>
              <a:gd name="connsiteY0" fmla="*/ -3 h 11718504"/>
              <a:gd name="connsiteX1" fmla="*/ 261767 w 8111438"/>
              <a:gd name="connsiteY1" fmla="*/ 233145 h 11718504"/>
              <a:gd name="connsiteX2" fmla="*/ 1009479 w 8111438"/>
              <a:gd name="connsiteY2" fmla="*/ 920933 h 11718504"/>
              <a:gd name="connsiteX3" fmla="*/ 1199351 w 8111438"/>
              <a:gd name="connsiteY3" fmla="*/ 1228911 h 11718504"/>
              <a:gd name="connsiteX4" fmla="*/ 6604672 w 8111438"/>
              <a:gd name="connsiteY4" fmla="*/ 7873767 h 11718504"/>
              <a:gd name="connsiteX5" fmla="*/ 8111437 w 8111438"/>
              <a:gd name="connsiteY5" fmla="*/ 11718506 h 11718504"/>
              <a:gd name="connsiteX0" fmla="*/ -2 w 8111434"/>
              <a:gd name="connsiteY0" fmla="*/ 3 h 11718510"/>
              <a:gd name="connsiteX1" fmla="*/ 261763 w 8111434"/>
              <a:gd name="connsiteY1" fmla="*/ 233151 h 11718510"/>
              <a:gd name="connsiteX2" fmla="*/ 1009475 w 8111434"/>
              <a:gd name="connsiteY2" fmla="*/ 920939 h 11718510"/>
              <a:gd name="connsiteX3" fmla="*/ 1199347 w 8111434"/>
              <a:gd name="connsiteY3" fmla="*/ 1228917 h 11718510"/>
              <a:gd name="connsiteX4" fmla="*/ 6050667 w 8111434"/>
              <a:gd name="connsiteY4" fmla="*/ 6396676 h 11718510"/>
              <a:gd name="connsiteX5" fmla="*/ 6604668 w 8111434"/>
              <a:gd name="connsiteY5" fmla="*/ 7873773 h 11718510"/>
              <a:gd name="connsiteX6" fmla="*/ 8111433 w 8111434"/>
              <a:gd name="connsiteY6" fmla="*/ 11718512 h 11718510"/>
              <a:gd name="connsiteX0" fmla="*/ 2 w 8111438"/>
              <a:gd name="connsiteY0" fmla="*/ -3 h 11718504"/>
              <a:gd name="connsiteX1" fmla="*/ 261767 w 8111438"/>
              <a:gd name="connsiteY1" fmla="*/ 233145 h 11718504"/>
              <a:gd name="connsiteX2" fmla="*/ 1009479 w 8111438"/>
              <a:gd name="connsiteY2" fmla="*/ 920933 h 11718504"/>
              <a:gd name="connsiteX3" fmla="*/ 1199351 w 8111438"/>
              <a:gd name="connsiteY3" fmla="*/ 1228911 h 11718504"/>
              <a:gd name="connsiteX4" fmla="*/ 6050671 w 8111438"/>
              <a:gd name="connsiteY4" fmla="*/ 6396670 h 11718504"/>
              <a:gd name="connsiteX5" fmla="*/ 6604672 w 8111438"/>
              <a:gd name="connsiteY5" fmla="*/ 7873767 h 11718504"/>
              <a:gd name="connsiteX6" fmla="*/ 8111437 w 8111438"/>
              <a:gd name="connsiteY6" fmla="*/ 11718506 h 11718504"/>
              <a:gd name="connsiteX0" fmla="*/ -2 w 8111434"/>
              <a:gd name="connsiteY0" fmla="*/ 3 h 11718510"/>
              <a:gd name="connsiteX1" fmla="*/ 261763 w 8111434"/>
              <a:gd name="connsiteY1" fmla="*/ 233151 h 11718510"/>
              <a:gd name="connsiteX2" fmla="*/ 1009475 w 8111434"/>
              <a:gd name="connsiteY2" fmla="*/ 920939 h 11718510"/>
              <a:gd name="connsiteX3" fmla="*/ 1199347 w 8111434"/>
              <a:gd name="connsiteY3" fmla="*/ 1228917 h 11718510"/>
              <a:gd name="connsiteX4" fmla="*/ 4893236 w 8111434"/>
              <a:gd name="connsiteY4" fmla="*/ 5213345 h 11718510"/>
              <a:gd name="connsiteX5" fmla="*/ 6050667 w 8111434"/>
              <a:gd name="connsiteY5" fmla="*/ 6396676 h 11718510"/>
              <a:gd name="connsiteX6" fmla="*/ 6604668 w 8111434"/>
              <a:gd name="connsiteY6" fmla="*/ 7873773 h 11718510"/>
              <a:gd name="connsiteX7" fmla="*/ 8111433 w 8111434"/>
              <a:gd name="connsiteY7" fmla="*/ 11718512 h 11718510"/>
              <a:gd name="connsiteX0" fmla="*/ 2 w 8111438"/>
              <a:gd name="connsiteY0" fmla="*/ -3 h 11718504"/>
              <a:gd name="connsiteX1" fmla="*/ 261767 w 8111438"/>
              <a:gd name="connsiteY1" fmla="*/ 233145 h 11718504"/>
              <a:gd name="connsiteX2" fmla="*/ 1009479 w 8111438"/>
              <a:gd name="connsiteY2" fmla="*/ 920933 h 11718504"/>
              <a:gd name="connsiteX3" fmla="*/ 1199351 w 8111438"/>
              <a:gd name="connsiteY3" fmla="*/ 1228911 h 11718504"/>
              <a:gd name="connsiteX4" fmla="*/ 3826427 w 8111438"/>
              <a:gd name="connsiteY4" fmla="*/ 3535101 h 11718504"/>
              <a:gd name="connsiteX5" fmla="*/ 4893240 w 8111438"/>
              <a:gd name="connsiteY5" fmla="*/ 5213339 h 11718504"/>
              <a:gd name="connsiteX6" fmla="*/ 6050671 w 8111438"/>
              <a:gd name="connsiteY6" fmla="*/ 6396670 h 11718504"/>
              <a:gd name="connsiteX7" fmla="*/ 6604672 w 8111438"/>
              <a:gd name="connsiteY7" fmla="*/ 7873767 h 11718504"/>
              <a:gd name="connsiteX8" fmla="*/ 8111437 w 8111438"/>
              <a:gd name="connsiteY8" fmla="*/ 11718506 h 11718504"/>
              <a:gd name="connsiteX0" fmla="*/ -2 w 8111434"/>
              <a:gd name="connsiteY0" fmla="*/ 3 h 11718510"/>
              <a:gd name="connsiteX1" fmla="*/ 261763 w 8111434"/>
              <a:gd name="connsiteY1" fmla="*/ 233151 h 11718510"/>
              <a:gd name="connsiteX2" fmla="*/ 1009475 w 8111434"/>
              <a:gd name="connsiteY2" fmla="*/ 920939 h 11718510"/>
              <a:gd name="connsiteX3" fmla="*/ 1199347 w 8111434"/>
              <a:gd name="connsiteY3" fmla="*/ 1228917 h 11718510"/>
              <a:gd name="connsiteX4" fmla="*/ 2616864 w 8111434"/>
              <a:gd name="connsiteY4" fmla="*/ 2542692 h 11718510"/>
              <a:gd name="connsiteX5" fmla="*/ 3826423 w 8111434"/>
              <a:gd name="connsiteY5" fmla="*/ 3535107 h 11718510"/>
              <a:gd name="connsiteX6" fmla="*/ 4893236 w 8111434"/>
              <a:gd name="connsiteY6" fmla="*/ 5213345 h 11718510"/>
              <a:gd name="connsiteX7" fmla="*/ 6050667 w 8111434"/>
              <a:gd name="connsiteY7" fmla="*/ 6396676 h 11718510"/>
              <a:gd name="connsiteX8" fmla="*/ 6604668 w 8111434"/>
              <a:gd name="connsiteY8" fmla="*/ 7873773 h 11718510"/>
              <a:gd name="connsiteX9" fmla="*/ 8111433 w 8111434"/>
              <a:gd name="connsiteY9" fmla="*/ 11718512 h 11718510"/>
              <a:gd name="connsiteX0" fmla="*/ 2 w 8111438"/>
              <a:gd name="connsiteY0" fmla="*/ -3 h 11718504"/>
              <a:gd name="connsiteX1" fmla="*/ 261767 w 8111438"/>
              <a:gd name="connsiteY1" fmla="*/ 233145 h 11718504"/>
              <a:gd name="connsiteX2" fmla="*/ 562918 w 8111438"/>
              <a:gd name="connsiteY2" fmla="*/ 158178 h 11718504"/>
              <a:gd name="connsiteX3" fmla="*/ 1009479 w 8111438"/>
              <a:gd name="connsiteY3" fmla="*/ 920933 h 11718504"/>
              <a:gd name="connsiteX4" fmla="*/ 1199351 w 8111438"/>
              <a:gd name="connsiteY4" fmla="*/ 1228911 h 11718504"/>
              <a:gd name="connsiteX5" fmla="*/ 2616868 w 8111438"/>
              <a:gd name="connsiteY5" fmla="*/ 2542686 h 11718504"/>
              <a:gd name="connsiteX6" fmla="*/ 3826427 w 8111438"/>
              <a:gd name="connsiteY6" fmla="*/ 3535101 h 11718504"/>
              <a:gd name="connsiteX7" fmla="*/ 4893240 w 8111438"/>
              <a:gd name="connsiteY7" fmla="*/ 5213339 h 11718504"/>
              <a:gd name="connsiteX8" fmla="*/ 6050671 w 8111438"/>
              <a:gd name="connsiteY8" fmla="*/ 6396670 h 11718504"/>
              <a:gd name="connsiteX9" fmla="*/ 6604672 w 8111438"/>
              <a:gd name="connsiteY9" fmla="*/ 7873767 h 11718504"/>
              <a:gd name="connsiteX10" fmla="*/ 8111437 w 8111438"/>
              <a:gd name="connsiteY10" fmla="*/ 11718506 h 11718504"/>
              <a:gd name="connsiteX0" fmla="*/ -1 w 8292925"/>
              <a:gd name="connsiteY0" fmla="*/ -1 h 11665369"/>
              <a:gd name="connsiteX1" fmla="*/ 443254 w 8292925"/>
              <a:gd name="connsiteY1" fmla="*/ 180010 h 11665369"/>
              <a:gd name="connsiteX2" fmla="*/ 744405 w 8292925"/>
              <a:gd name="connsiteY2" fmla="*/ 105043 h 11665369"/>
              <a:gd name="connsiteX3" fmla="*/ 1190966 w 8292925"/>
              <a:gd name="connsiteY3" fmla="*/ 867798 h 11665369"/>
              <a:gd name="connsiteX4" fmla="*/ 1380838 w 8292925"/>
              <a:gd name="connsiteY4" fmla="*/ 1175776 h 11665369"/>
              <a:gd name="connsiteX5" fmla="*/ 2798355 w 8292925"/>
              <a:gd name="connsiteY5" fmla="*/ 2489551 h 11665369"/>
              <a:gd name="connsiteX6" fmla="*/ 4007914 w 8292925"/>
              <a:gd name="connsiteY6" fmla="*/ 3481966 h 11665369"/>
              <a:gd name="connsiteX7" fmla="*/ 5074727 w 8292925"/>
              <a:gd name="connsiteY7" fmla="*/ 5160204 h 11665369"/>
              <a:gd name="connsiteX8" fmla="*/ 6232158 w 8292925"/>
              <a:gd name="connsiteY8" fmla="*/ 6343535 h 11665369"/>
              <a:gd name="connsiteX9" fmla="*/ 6786159 w 8292925"/>
              <a:gd name="connsiteY9" fmla="*/ 7820632 h 11665369"/>
              <a:gd name="connsiteX10" fmla="*/ 8292924 w 8292925"/>
              <a:gd name="connsiteY10" fmla="*/ 11665371 h 11665369"/>
              <a:gd name="connsiteX0" fmla="*/ -1 w 8292925"/>
              <a:gd name="connsiteY0" fmla="*/ -1 h 11665369"/>
              <a:gd name="connsiteX1" fmla="*/ 443254 w 8292925"/>
              <a:gd name="connsiteY1" fmla="*/ 180010 h 11665369"/>
              <a:gd name="connsiteX2" fmla="*/ 608481 w 8292925"/>
              <a:gd name="connsiteY2" fmla="*/ 847401 h 11665369"/>
              <a:gd name="connsiteX3" fmla="*/ 1190966 w 8292925"/>
              <a:gd name="connsiteY3" fmla="*/ 867798 h 11665369"/>
              <a:gd name="connsiteX4" fmla="*/ 1380838 w 8292925"/>
              <a:gd name="connsiteY4" fmla="*/ 1175776 h 11665369"/>
              <a:gd name="connsiteX5" fmla="*/ 2798355 w 8292925"/>
              <a:gd name="connsiteY5" fmla="*/ 2489551 h 11665369"/>
              <a:gd name="connsiteX6" fmla="*/ 4007914 w 8292925"/>
              <a:gd name="connsiteY6" fmla="*/ 3481966 h 11665369"/>
              <a:gd name="connsiteX7" fmla="*/ 5074727 w 8292925"/>
              <a:gd name="connsiteY7" fmla="*/ 5160204 h 11665369"/>
              <a:gd name="connsiteX8" fmla="*/ 6232158 w 8292925"/>
              <a:gd name="connsiteY8" fmla="*/ 6343535 h 11665369"/>
              <a:gd name="connsiteX9" fmla="*/ 6786159 w 8292925"/>
              <a:gd name="connsiteY9" fmla="*/ 7820632 h 11665369"/>
              <a:gd name="connsiteX10" fmla="*/ 8292924 w 8292925"/>
              <a:gd name="connsiteY10" fmla="*/ 11665371 h 11665369"/>
              <a:gd name="connsiteX0" fmla="*/ -1 w 9462382"/>
              <a:gd name="connsiteY0" fmla="*/ -1 h 8278339"/>
              <a:gd name="connsiteX1" fmla="*/ 443254 w 9462382"/>
              <a:gd name="connsiteY1" fmla="*/ 180010 h 8278339"/>
              <a:gd name="connsiteX2" fmla="*/ 608481 w 9462382"/>
              <a:gd name="connsiteY2" fmla="*/ 847401 h 8278339"/>
              <a:gd name="connsiteX3" fmla="*/ 1190966 w 9462382"/>
              <a:gd name="connsiteY3" fmla="*/ 867798 h 8278339"/>
              <a:gd name="connsiteX4" fmla="*/ 1380838 w 9462382"/>
              <a:gd name="connsiteY4" fmla="*/ 1175776 h 8278339"/>
              <a:gd name="connsiteX5" fmla="*/ 2798355 w 9462382"/>
              <a:gd name="connsiteY5" fmla="*/ 2489551 h 8278339"/>
              <a:gd name="connsiteX6" fmla="*/ 4007914 w 9462382"/>
              <a:gd name="connsiteY6" fmla="*/ 3481966 h 8278339"/>
              <a:gd name="connsiteX7" fmla="*/ 5074727 w 9462382"/>
              <a:gd name="connsiteY7" fmla="*/ 5160204 h 8278339"/>
              <a:gd name="connsiteX8" fmla="*/ 6232158 w 9462382"/>
              <a:gd name="connsiteY8" fmla="*/ 6343535 h 8278339"/>
              <a:gd name="connsiteX9" fmla="*/ 6786159 w 9462382"/>
              <a:gd name="connsiteY9" fmla="*/ 7820632 h 8278339"/>
              <a:gd name="connsiteX10" fmla="*/ 9462382 w 9462382"/>
              <a:gd name="connsiteY10" fmla="*/ 2476335 h 8278339"/>
              <a:gd name="connsiteX0" fmla="*/ -1 w 9462382"/>
              <a:gd name="connsiteY0" fmla="*/ -1 h 6343538"/>
              <a:gd name="connsiteX1" fmla="*/ 443254 w 9462382"/>
              <a:gd name="connsiteY1" fmla="*/ 180010 h 6343538"/>
              <a:gd name="connsiteX2" fmla="*/ 608481 w 9462382"/>
              <a:gd name="connsiteY2" fmla="*/ 847401 h 6343538"/>
              <a:gd name="connsiteX3" fmla="*/ 1190966 w 9462382"/>
              <a:gd name="connsiteY3" fmla="*/ 867798 h 6343538"/>
              <a:gd name="connsiteX4" fmla="*/ 1380838 w 9462382"/>
              <a:gd name="connsiteY4" fmla="*/ 1175776 h 6343538"/>
              <a:gd name="connsiteX5" fmla="*/ 2798355 w 9462382"/>
              <a:gd name="connsiteY5" fmla="*/ 2489551 h 6343538"/>
              <a:gd name="connsiteX6" fmla="*/ 4007914 w 9462382"/>
              <a:gd name="connsiteY6" fmla="*/ 3481966 h 6343538"/>
              <a:gd name="connsiteX7" fmla="*/ 5074727 w 9462382"/>
              <a:gd name="connsiteY7" fmla="*/ 5160204 h 6343538"/>
              <a:gd name="connsiteX8" fmla="*/ 6232158 w 9462382"/>
              <a:gd name="connsiteY8" fmla="*/ 6343535 h 6343538"/>
              <a:gd name="connsiteX9" fmla="*/ 9462382 w 9462382"/>
              <a:gd name="connsiteY9" fmla="*/ 2476335 h 6343538"/>
              <a:gd name="connsiteX0" fmla="*/ -1 w 9462382"/>
              <a:gd name="connsiteY0" fmla="*/ -1 h 5216023"/>
              <a:gd name="connsiteX1" fmla="*/ 443254 w 9462382"/>
              <a:gd name="connsiteY1" fmla="*/ 180010 h 5216023"/>
              <a:gd name="connsiteX2" fmla="*/ 608481 w 9462382"/>
              <a:gd name="connsiteY2" fmla="*/ 847401 h 5216023"/>
              <a:gd name="connsiteX3" fmla="*/ 1190966 w 9462382"/>
              <a:gd name="connsiteY3" fmla="*/ 867798 h 5216023"/>
              <a:gd name="connsiteX4" fmla="*/ 1380838 w 9462382"/>
              <a:gd name="connsiteY4" fmla="*/ 1175776 h 5216023"/>
              <a:gd name="connsiteX5" fmla="*/ 2798355 w 9462382"/>
              <a:gd name="connsiteY5" fmla="*/ 2489551 h 5216023"/>
              <a:gd name="connsiteX6" fmla="*/ 4007914 w 9462382"/>
              <a:gd name="connsiteY6" fmla="*/ 3481966 h 5216023"/>
              <a:gd name="connsiteX7" fmla="*/ 5074727 w 9462382"/>
              <a:gd name="connsiteY7" fmla="*/ 5160204 h 5216023"/>
              <a:gd name="connsiteX8" fmla="*/ 7337723 w 9462382"/>
              <a:gd name="connsiteY8" fmla="*/ 4013906 h 5216023"/>
              <a:gd name="connsiteX9" fmla="*/ 9462382 w 9462382"/>
              <a:gd name="connsiteY9" fmla="*/ 2476335 h 5216023"/>
              <a:gd name="connsiteX0" fmla="*/ -1 w 9462382"/>
              <a:gd name="connsiteY0" fmla="*/ -1 h 4013907"/>
              <a:gd name="connsiteX1" fmla="*/ 443254 w 9462382"/>
              <a:gd name="connsiteY1" fmla="*/ 180010 h 4013907"/>
              <a:gd name="connsiteX2" fmla="*/ 608481 w 9462382"/>
              <a:gd name="connsiteY2" fmla="*/ 847401 h 4013907"/>
              <a:gd name="connsiteX3" fmla="*/ 1190966 w 9462382"/>
              <a:gd name="connsiteY3" fmla="*/ 867798 h 4013907"/>
              <a:gd name="connsiteX4" fmla="*/ 1380838 w 9462382"/>
              <a:gd name="connsiteY4" fmla="*/ 1175776 h 4013907"/>
              <a:gd name="connsiteX5" fmla="*/ 2798355 w 9462382"/>
              <a:gd name="connsiteY5" fmla="*/ 2489551 h 4013907"/>
              <a:gd name="connsiteX6" fmla="*/ 4007914 w 9462382"/>
              <a:gd name="connsiteY6" fmla="*/ 3481966 h 4013907"/>
              <a:gd name="connsiteX7" fmla="*/ 5377325 w 9462382"/>
              <a:gd name="connsiteY7" fmla="*/ 3837188 h 4013907"/>
              <a:gd name="connsiteX8" fmla="*/ 7337723 w 9462382"/>
              <a:gd name="connsiteY8" fmla="*/ 4013906 h 4013907"/>
              <a:gd name="connsiteX9" fmla="*/ 9462382 w 9462382"/>
              <a:gd name="connsiteY9" fmla="*/ 2476335 h 4013907"/>
              <a:gd name="connsiteX0" fmla="*/ -1 w 9462382"/>
              <a:gd name="connsiteY0" fmla="*/ -1 h 4013907"/>
              <a:gd name="connsiteX1" fmla="*/ 443254 w 9462382"/>
              <a:gd name="connsiteY1" fmla="*/ 180010 h 4013907"/>
              <a:gd name="connsiteX2" fmla="*/ 608481 w 9462382"/>
              <a:gd name="connsiteY2" fmla="*/ 847401 h 4013907"/>
              <a:gd name="connsiteX3" fmla="*/ 1190966 w 9462382"/>
              <a:gd name="connsiteY3" fmla="*/ 867798 h 4013907"/>
              <a:gd name="connsiteX4" fmla="*/ 1380838 w 9462382"/>
              <a:gd name="connsiteY4" fmla="*/ 1175776 h 4013907"/>
              <a:gd name="connsiteX5" fmla="*/ 2798355 w 9462382"/>
              <a:gd name="connsiteY5" fmla="*/ 2489551 h 4013907"/>
              <a:gd name="connsiteX6" fmla="*/ 3880364 w 9462382"/>
              <a:gd name="connsiteY6" fmla="*/ 3519312 h 4013907"/>
              <a:gd name="connsiteX7" fmla="*/ 5377325 w 9462382"/>
              <a:gd name="connsiteY7" fmla="*/ 3837188 h 4013907"/>
              <a:gd name="connsiteX8" fmla="*/ 7337723 w 9462382"/>
              <a:gd name="connsiteY8" fmla="*/ 4013906 h 4013907"/>
              <a:gd name="connsiteX9" fmla="*/ 9462382 w 9462382"/>
              <a:gd name="connsiteY9" fmla="*/ 2476335 h 4013907"/>
              <a:gd name="connsiteX0" fmla="*/ -1 w 9462382"/>
              <a:gd name="connsiteY0" fmla="*/ -1 h 4013907"/>
              <a:gd name="connsiteX1" fmla="*/ 443254 w 9462382"/>
              <a:gd name="connsiteY1" fmla="*/ 180010 h 4013907"/>
              <a:gd name="connsiteX2" fmla="*/ 608481 w 9462382"/>
              <a:gd name="connsiteY2" fmla="*/ 847401 h 4013907"/>
              <a:gd name="connsiteX3" fmla="*/ 1190966 w 9462382"/>
              <a:gd name="connsiteY3" fmla="*/ 867798 h 4013907"/>
              <a:gd name="connsiteX4" fmla="*/ 1380838 w 9462382"/>
              <a:gd name="connsiteY4" fmla="*/ 1175776 h 4013907"/>
              <a:gd name="connsiteX5" fmla="*/ 2607027 w 9462382"/>
              <a:gd name="connsiteY5" fmla="*/ 2545571 h 4013907"/>
              <a:gd name="connsiteX6" fmla="*/ 3880364 w 9462382"/>
              <a:gd name="connsiteY6" fmla="*/ 3519312 h 4013907"/>
              <a:gd name="connsiteX7" fmla="*/ 5377325 w 9462382"/>
              <a:gd name="connsiteY7" fmla="*/ 3837188 h 4013907"/>
              <a:gd name="connsiteX8" fmla="*/ 7337723 w 9462382"/>
              <a:gd name="connsiteY8" fmla="*/ 4013906 h 4013907"/>
              <a:gd name="connsiteX9" fmla="*/ 9462382 w 9462382"/>
              <a:gd name="connsiteY9" fmla="*/ 2476335 h 4013907"/>
              <a:gd name="connsiteX0" fmla="*/ -1 w 9462382"/>
              <a:gd name="connsiteY0" fmla="*/ -1 h 4013907"/>
              <a:gd name="connsiteX1" fmla="*/ 443254 w 9462382"/>
              <a:gd name="connsiteY1" fmla="*/ 180010 h 4013907"/>
              <a:gd name="connsiteX2" fmla="*/ 1190966 w 9462382"/>
              <a:gd name="connsiteY2" fmla="*/ 867798 h 4013907"/>
              <a:gd name="connsiteX3" fmla="*/ 1380838 w 9462382"/>
              <a:gd name="connsiteY3" fmla="*/ 1175776 h 4013907"/>
              <a:gd name="connsiteX4" fmla="*/ 2607027 w 9462382"/>
              <a:gd name="connsiteY4" fmla="*/ 2545571 h 4013907"/>
              <a:gd name="connsiteX5" fmla="*/ 3880364 w 9462382"/>
              <a:gd name="connsiteY5" fmla="*/ 3519312 h 4013907"/>
              <a:gd name="connsiteX6" fmla="*/ 5377325 w 9462382"/>
              <a:gd name="connsiteY6" fmla="*/ 3837188 h 4013907"/>
              <a:gd name="connsiteX7" fmla="*/ 7337723 w 9462382"/>
              <a:gd name="connsiteY7" fmla="*/ 4013906 h 4013907"/>
              <a:gd name="connsiteX8" fmla="*/ 9462382 w 9462382"/>
              <a:gd name="connsiteY8" fmla="*/ 2476335 h 4013907"/>
              <a:gd name="connsiteX0" fmla="*/ -1 w 9462382"/>
              <a:gd name="connsiteY0" fmla="*/ -1 h 4013907"/>
              <a:gd name="connsiteX1" fmla="*/ 1190966 w 9462382"/>
              <a:gd name="connsiteY1" fmla="*/ 867798 h 4013907"/>
              <a:gd name="connsiteX2" fmla="*/ 1380838 w 9462382"/>
              <a:gd name="connsiteY2" fmla="*/ 1175776 h 4013907"/>
              <a:gd name="connsiteX3" fmla="*/ 2607027 w 9462382"/>
              <a:gd name="connsiteY3" fmla="*/ 2545571 h 4013907"/>
              <a:gd name="connsiteX4" fmla="*/ 3880364 w 9462382"/>
              <a:gd name="connsiteY4" fmla="*/ 3519312 h 4013907"/>
              <a:gd name="connsiteX5" fmla="*/ 5377325 w 9462382"/>
              <a:gd name="connsiteY5" fmla="*/ 3837188 h 4013907"/>
              <a:gd name="connsiteX6" fmla="*/ 7337723 w 9462382"/>
              <a:gd name="connsiteY6" fmla="*/ 4013906 h 4013907"/>
              <a:gd name="connsiteX7" fmla="*/ 9462382 w 9462382"/>
              <a:gd name="connsiteY7" fmla="*/ 2476335 h 4013907"/>
              <a:gd name="connsiteX0" fmla="*/ -1 w 9462382"/>
              <a:gd name="connsiteY0" fmla="*/ -1 h 3933184"/>
              <a:gd name="connsiteX1" fmla="*/ 1190966 w 9462382"/>
              <a:gd name="connsiteY1" fmla="*/ 867798 h 3933184"/>
              <a:gd name="connsiteX2" fmla="*/ 1380838 w 9462382"/>
              <a:gd name="connsiteY2" fmla="*/ 1175776 h 3933184"/>
              <a:gd name="connsiteX3" fmla="*/ 2607027 w 9462382"/>
              <a:gd name="connsiteY3" fmla="*/ 2545571 h 3933184"/>
              <a:gd name="connsiteX4" fmla="*/ 3880364 w 9462382"/>
              <a:gd name="connsiteY4" fmla="*/ 3519312 h 3933184"/>
              <a:gd name="connsiteX5" fmla="*/ 5377325 w 9462382"/>
              <a:gd name="connsiteY5" fmla="*/ 3837188 h 3933184"/>
              <a:gd name="connsiteX6" fmla="*/ 9462382 w 9462382"/>
              <a:gd name="connsiteY6" fmla="*/ 2476335 h 3933184"/>
              <a:gd name="connsiteX0" fmla="*/ -1 w 9462382"/>
              <a:gd name="connsiteY0" fmla="*/ -1 h 3921105"/>
              <a:gd name="connsiteX1" fmla="*/ 1190966 w 9462382"/>
              <a:gd name="connsiteY1" fmla="*/ 867798 h 3921105"/>
              <a:gd name="connsiteX2" fmla="*/ 1380838 w 9462382"/>
              <a:gd name="connsiteY2" fmla="*/ 1175776 h 3921105"/>
              <a:gd name="connsiteX3" fmla="*/ 2607027 w 9462382"/>
              <a:gd name="connsiteY3" fmla="*/ 2545571 h 3921105"/>
              <a:gd name="connsiteX4" fmla="*/ 4039808 w 9462382"/>
              <a:gd name="connsiteY4" fmla="*/ 3472635 h 3921105"/>
              <a:gd name="connsiteX5" fmla="*/ 5377325 w 9462382"/>
              <a:gd name="connsiteY5" fmla="*/ 3837188 h 3921105"/>
              <a:gd name="connsiteX6" fmla="*/ 9462382 w 9462382"/>
              <a:gd name="connsiteY6" fmla="*/ 2476335 h 3921105"/>
              <a:gd name="connsiteX0" fmla="*/ -1 w 9462382"/>
              <a:gd name="connsiteY0" fmla="*/ -1 h 3921105"/>
              <a:gd name="connsiteX1" fmla="*/ 995567 w 9462382"/>
              <a:gd name="connsiteY1" fmla="*/ 616402 h 3921105"/>
              <a:gd name="connsiteX2" fmla="*/ 1380838 w 9462382"/>
              <a:gd name="connsiteY2" fmla="*/ 1175776 h 3921105"/>
              <a:gd name="connsiteX3" fmla="*/ 2607027 w 9462382"/>
              <a:gd name="connsiteY3" fmla="*/ 2545571 h 3921105"/>
              <a:gd name="connsiteX4" fmla="*/ 4039808 w 9462382"/>
              <a:gd name="connsiteY4" fmla="*/ 3472635 h 3921105"/>
              <a:gd name="connsiteX5" fmla="*/ 5377325 w 9462382"/>
              <a:gd name="connsiteY5" fmla="*/ 3837188 h 3921105"/>
              <a:gd name="connsiteX6" fmla="*/ 9462382 w 9462382"/>
              <a:gd name="connsiteY6" fmla="*/ 2476335 h 3921105"/>
              <a:gd name="connsiteX0" fmla="*/ -2 w 11965271"/>
              <a:gd name="connsiteY0" fmla="*/ 1366384 h 3320225"/>
              <a:gd name="connsiteX1" fmla="*/ 3498456 w 11965271"/>
              <a:gd name="connsiteY1" fmla="*/ 15522 h 3320225"/>
              <a:gd name="connsiteX2" fmla="*/ 3883727 w 11965271"/>
              <a:gd name="connsiteY2" fmla="*/ 574896 h 3320225"/>
              <a:gd name="connsiteX3" fmla="*/ 5109916 w 11965271"/>
              <a:gd name="connsiteY3" fmla="*/ 1944691 h 3320225"/>
              <a:gd name="connsiteX4" fmla="*/ 6542697 w 11965271"/>
              <a:gd name="connsiteY4" fmla="*/ 2871755 h 3320225"/>
              <a:gd name="connsiteX5" fmla="*/ 7880214 w 11965271"/>
              <a:gd name="connsiteY5" fmla="*/ 3236308 h 3320225"/>
              <a:gd name="connsiteX6" fmla="*/ 11965271 w 11965271"/>
              <a:gd name="connsiteY6" fmla="*/ 1875455 h 3320225"/>
              <a:gd name="connsiteX0" fmla="*/ 2 w 11965275"/>
              <a:gd name="connsiteY0" fmla="*/ 797900 h 2751741"/>
              <a:gd name="connsiteX1" fmla="*/ 2080000 w 11965275"/>
              <a:gd name="connsiteY1" fmla="*/ 1919721 h 2751741"/>
              <a:gd name="connsiteX2" fmla="*/ 3883731 w 11965275"/>
              <a:gd name="connsiteY2" fmla="*/ 6412 h 2751741"/>
              <a:gd name="connsiteX3" fmla="*/ 5109920 w 11965275"/>
              <a:gd name="connsiteY3" fmla="*/ 1376207 h 2751741"/>
              <a:gd name="connsiteX4" fmla="*/ 6542701 w 11965275"/>
              <a:gd name="connsiteY4" fmla="*/ 2303271 h 2751741"/>
              <a:gd name="connsiteX5" fmla="*/ 7880218 w 11965275"/>
              <a:gd name="connsiteY5" fmla="*/ 2667824 h 2751741"/>
              <a:gd name="connsiteX6" fmla="*/ 11965275 w 11965275"/>
              <a:gd name="connsiteY6" fmla="*/ 1306971 h 2751741"/>
              <a:gd name="connsiteX0" fmla="*/ -2 w 11965271"/>
              <a:gd name="connsiteY0" fmla="*/ 799219 h 2753060"/>
              <a:gd name="connsiteX1" fmla="*/ 1274647 w 11965271"/>
              <a:gd name="connsiteY1" fmla="*/ 1539638 h 2753060"/>
              <a:gd name="connsiteX2" fmla="*/ 3883727 w 11965271"/>
              <a:gd name="connsiteY2" fmla="*/ 7731 h 2753060"/>
              <a:gd name="connsiteX3" fmla="*/ 5109916 w 11965271"/>
              <a:gd name="connsiteY3" fmla="*/ 1377526 h 2753060"/>
              <a:gd name="connsiteX4" fmla="*/ 6542697 w 11965271"/>
              <a:gd name="connsiteY4" fmla="*/ 2304590 h 2753060"/>
              <a:gd name="connsiteX5" fmla="*/ 7880214 w 11965271"/>
              <a:gd name="connsiteY5" fmla="*/ 2669143 h 2753060"/>
              <a:gd name="connsiteX6" fmla="*/ 11965271 w 11965271"/>
              <a:gd name="connsiteY6" fmla="*/ 1308290 h 2753060"/>
              <a:gd name="connsiteX0" fmla="*/ 2 w 11965275"/>
              <a:gd name="connsiteY0" fmla="*/ 1 h 1953842"/>
              <a:gd name="connsiteX1" fmla="*/ 1274651 w 11965275"/>
              <a:gd name="connsiteY1" fmla="*/ 740420 h 1953842"/>
              <a:gd name="connsiteX2" fmla="*/ 2024605 w 11965275"/>
              <a:gd name="connsiteY2" fmla="*/ 1038711 h 1953842"/>
              <a:gd name="connsiteX3" fmla="*/ 5109920 w 11965275"/>
              <a:gd name="connsiteY3" fmla="*/ 578308 h 1953842"/>
              <a:gd name="connsiteX4" fmla="*/ 6542701 w 11965275"/>
              <a:gd name="connsiteY4" fmla="*/ 1505372 h 1953842"/>
              <a:gd name="connsiteX5" fmla="*/ 7880218 w 11965275"/>
              <a:gd name="connsiteY5" fmla="*/ 1869925 h 1953842"/>
              <a:gd name="connsiteX6" fmla="*/ 11965275 w 11965275"/>
              <a:gd name="connsiteY6" fmla="*/ 509072 h 1953842"/>
              <a:gd name="connsiteX0" fmla="*/ -2 w 11965271"/>
              <a:gd name="connsiteY0" fmla="*/ 1 h 1953842"/>
              <a:gd name="connsiteX1" fmla="*/ 1274647 w 11965271"/>
              <a:gd name="connsiteY1" fmla="*/ 740420 h 1953842"/>
              <a:gd name="connsiteX2" fmla="*/ 2024601 w 11965271"/>
              <a:gd name="connsiteY2" fmla="*/ 1038711 h 1953842"/>
              <a:gd name="connsiteX3" fmla="*/ 3447883 w 11965271"/>
              <a:gd name="connsiteY3" fmla="*/ 1579289 h 1953842"/>
              <a:gd name="connsiteX4" fmla="*/ 6542697 w 11965271"/>
              <a:gd name="connsiteY4" fmla="*/ 1505372 h 1953842"/>
              <a:gd name="connsiteX5" fmla="*/ 7880214 w 11965271"/>
              <a:gd name="connsiteY5" fmla="*/ 1869925 h 1953842"/>
              <a:gd name="connsiteX6" fmla="*/ 11965271 w 11965271"/>
              <a:gd name="connsiteY6" fmla="*/ 509072 h 1953842"/>
              <a:gd name="connsiteX0" fmla="*/ 2 w 11965275"/>
              <a:gd name="connsiteY0" fmla="*/ 1 h 2131548"/>
              <a:gd name="connsiteX1" fmla="*/ 1274651 w 11965275"/>
              <a:gd name="connsiteY1" fmla="*/ 740420 h 2131548"/>
              <a:gd name="connsiteX2" fmla="*/ 2024605 w 11965275"/>
              <a:gd name="connsiteY2" fmla="*/ 1038711 h 2131548"/>
              <a:gd name="connsiteX3" fmla="*/ 3447887 w 11965275"/>
              <a:gd name="connsiteY3" fmla="*/ 1579289 h 2131548"/>
              <a:gd name="connsiteX4" fmla="*/ 6622532 w 11965275"/>
              <a:gd name="connsiteY4" fmla="*/ 1893467 h 2131548"/>
              <a:gd name="connsiteX5" fmla="*/ 7880218 w 11965275"/>
              <a:gd name="connsiteY5" fmla="*/ 1869925 h 2131548"/>
              <a:gd name="connsiteX6" fmla="*/ 11965275 w 11965275"/>
              <a:gd name="connsiteY6" fmla="*/ 509072 h 2131548"/>
              <a:gd name="connsiteX0" fmla="*/ -2 w 11965271"/>
              <a:gd name="connsiteY0" fmla="*/ 1 h 2050429"/>
              <a:gd name="connsiteX1" fmla="*/ 1274647 w 11965271"/>
              <a:gd name="connsiteY1" fmla="*/ 740420 h 2050429"/>
              <a:gd name="connsiteX2" fmla="*/ 2024601 w 11965271"/>
              <a:gd name="connsiteY2" fmla="*/ 1038711 h 2050429"/>
              <a:gd name="connsiteX3" fmla="*/ 3447883 w 11965271"/>
              <a:gd name="connsiteY3" fmla="*/ 1579289 h 2050429"/>
              <a:gd name="connsiteX4" fmla="*/ 6622528 w 11965271"/>
              <a:gd name="connsiteY4" fmla="*/ 1893467 h 2050429"/>
              <a:gd name="connsiteX5" fmla="*/ 8035583 w 11965271"/>
              <a:gd name="connsiteY5" fmla="*/ 1515831 h 2050429"/>
              <a:gd name="connsiteX6" fmla="*/ 11965271 w 11965271"/>
              <a:gd name="connsiteY6" fmla="*/ 509072 h 2050429"/>
              <a:gd name="connsiteX0" fmla="*/ 2 w 11965275"/>
              <a:gd name="connsiteY0" fmla="*/ 1 h 2047673"/>
              <a:gd name="connsiteX1" fmla="*/ 1274651 w 11965275"/>
              <a:gd name="connsiteY1" fmla="*/ 740420 h 2047673"/>
              <a:gd name="connsiteX2" fmla="*/ 2024605 w 11965275"/>
              <a:gd name="connsiteY2" fmla="*/ 1038711 h 2047673"/>
              <a:gd name="connsiteX3" fmla="*/ 3447887 w 11965275"/>
              <a:gd name="connsiteY3" fmla="*/ 1579289 h 2047673"/>
              <a:gd name="connsiteX4" fmla="*/ 6622532 w 11965275"/>
              <a:gd name="connsiteY4" fmla="*/ 1893467 h 2047673"/>
              <a:gd name="connsiteX5" fmla="*/ 8035587 w 11965275"/>
              <a:gd name="connsiteY5" fmla="*/ 1515831 h 2047673"/>
              <a:gd name="connsiteX6" fmla="*/ 10369944 w 11965275"/>
              <a:gd name="connsiteY6" fmla="*/ 970997 h 2047673"/>
              <a:gd name="connsiteX7" fmla="*/ 11965275 w 11965275"/>
              <a:gd name="connsiteY7" fmla="*/ 509072 h 2047673"/>
              <a:gd name="connsiteX0" fmla="*/ -2 w 11965271"/>
              <a:gd name="connsiteY0" fmla="*/ 1 h 2047673"/>
              <a:gd name="connsiteX1" fmla="*/ 1274647 w 11965271"/>
              <a:gd name="connsiteY1" fmla="*/ 740420 h 2047673"/>
              <a:gd name="connsiteX2" fmla="*/ 2024601 w 11965271"/>
              <a:gd name="connsiteY2" fmla="*/ 1038711 h 2047673"/>
              <a:gd name="connsiteX3" fmla="*/ 3447883 w 11965271"/>
              <a:gd name="connsiteY3" fmla="*/ 1579289 h 2047673"/>
              <a:gd name="connsiteX4" fmla="*/ 6622528 w 11965271"/>
              <a:gd name="connsiteY4" fmla="*/ 1893467 h 2047673"/>
              <a:gd name="connsiteX5" fmla="*/ 8035583 w 11965271"/>
              <a:gd name="connsiteY5" fmla="*/ 1515831 h 2047673"/>
              <a:gd name="connsiteX6" fmla="*/ 10300394 w 11965271"/>
              <a:gd name="connsiteY6" fmla="*/ 1762869 h 2047673"/>
              <a:gd name="connsiteX7" fmla="*/ 11965271 w 11965271"/>
              <a:gd name="connsiteY7" fmla="*/ 509072 h 2047673"/>
              <a:gd name="connsiteX0" fmla="*/ 2 w 11965275"/>
              <a:gd name="connsiteY0" fmla="*/ 1 h 2093627"/>
              <a:gd name="connsiteX1" fmla="*/ 1274651 w 11965275"/>
              <a:gd name="connsiteY1" fmla="*/ 740420 h 2093627"/>
              <a:gd name="connsiteX2" fmla="*/ 2024605 w 11965275"/>
              <a:gd name="connsiteY2" fmla="*/ 1038711 h 2093627"/>
              <a:gd name="connsiteX3" fmla="*/ 3447887 w 11965275"/>
              <a:gd name="connsiteY3" fmla="*/ 1579289 h 2093627"/>
              <a:gd name="connsiteX4" fmla="*/ 6622532 w 11965275"/>
              <a:gd name="connsiteY4" fmla="*/ 1893467 h 2093627"/>
              <a:gd name="connsiteX5" fmla="*/ 8097441 w 11965275"/>
              <a:gd name="connsiteY5" fmla="*/ 1754897 h 2093627"/>
              <a:gd name="connsiteX6" fmla="*/ 10300398 w 11965275"/>
              <a:gd name="connsiteY6" fmla="*/ 1762869 h 2093627"/>
              <a:gd name="connsiteX7" fmla="*/ 11965275 w 11965275"/>
              <a:gd name="connsiteY7" fmla="*/ 509072 h 2093627"/>
              <a:gd name="connsiteX0" fmla="*/ -2 w 11965271"/>
              <a:gd name="connsiteY0" fmla="*/ 1 h 1986570"/>
              <a:gd name="connsiteX1" fmla="*/ 1274647 w 11965271"/>
              <a:gd name="connsiteY1" fmla="*/ 740420 h 1986570"/>
              <a:gd name="connsiteX2" fmla="*/ 2024601 w 11965271"/>
              <a:gd name="connsiteY2" fmla="*/ 1038711 h 1986570"/>
              <a:gd name="connsiteX3" fmla="*/ 3447883 w 11965271"/>
              <a:gd name="connsiteY3" fmla="*/ 1579289 h 1986570"/>
              <a:gd name="connsiteX4" fmla="*/ 6439116 w 11965271"/>
              <a:gd name="connsiteY4" fmla="*/ 1741440 h 1986570"/>
              <a:gd name="connsiteX5" fmla="*/ 8097437 w 11965271"/>
              <a:gd name="connsiteY5" fmla="*/ 1754897 h 1986570"/>
              <a:gd name="connsiteX6" fmla="*/ 10300394 w 11965271"/>
              <a:gd name="connsiteY6" fmla="*/ 1762869 h 1986570"/>
              <a:gd name="connsiteX7" fmla="*/ 11965271 w 11965271"/>
              <a:gd name="connsiteY7" fmla="*/ 509072 h 1986570"/>
              <a:gd name="connsiteX0" fmla="*/ 2 w 11965275"/>
              <a:gd name="connsiteY0" fmla="*/ 1 h 1986570"/>
              <a:gd name="connsiteX1" fmla="*/ 1274651 w 11965275"/>
              <a:gd name="connsiteY1" fmla="*/ 740420 h 1986570"/>
              <a:gd name="connsiteX2" fmla="*/ 2024605 w 11965275"/>
              <a:gd name="connsiteY2" fmla="*/ 1038711 h 1986570"/>
              <a:gd name="connsiteX3" fmla="*/ 3447887 w 11965275"/>
              <a:gd name="connsiteY3" fmla="*/ 1579289 h 1986570"/>
              <a:gd name="connsiteX4" fmla="*/ 6439120 w 11965275"/>
              <a:gd name="connsiteY4" fmla="*/ 1741440 h 1986570"/>
              <a:gd name="connsiteX5" fmla="*/ 8097441 w 11965275"/>
              <a:gd name="connsiteY5" fmla="*/ 1754897 h 1986570"/>
              <a:gd name="connsiteX6" fmla="*/ 10276426 w 11965275"/>
              <a:gd name="connsiteY6" fmla="*/ 1564153 h 1986570"/>
              <a:gd name="connsiteX7" fmla="*/ 11965275 w 11965275"/>
              <a:gd name="connsiteY7" fmla="*/ 509072 h 1986570"/>
              <a:gd name="connsiteX0" fmla="*/ 2 w 10276421"/>
              <a:gd name="connsiteY0" fmla="*/ 1 h 1986570"/>
              <a:gd name="connsiteX1" fmla="*/ 1274651 w 10276421"/>
              <a:gd name="connsiteY1" fmla="*/ 740420 h 1986570"/>
              <a:gd name="connsiteX2" fmla="*/ 2024605 w 10276421"/>
              <a:gd name="connsiteY2" fmla="*/ 1038711 h 1986570"/>
              <a:gd name="connsiteX3" fmla="*/ 3447887 w 10276421"/>
              <a:gd name="connsiteY3" fmla="*/ 1579289 h 1986570"/>
              <a:gd name="connsiteX4" fmla="*/ 6439120 w 10276421"/>
              <a:gd name="connsiteY4" fmla="*/ 1741440 h 1986570"/>
              <a:gd name="connsiteX5" fmla="*/ 8097441 w 10276421"/>
              <a:gd name="connsiteY5" fmla="*/ 1754897 h 1986570"/>
              <a:gd name="connsiteX6" fmla="*/ 10276426 w 10276421"/>
              <a:gd name="connsiteY6" fmla="*/ 1564153 h 1986570"/>
              <a:gd name="connsiteX0" fmla="*/ 2 w 8097441"/>
              <a:gd name="connsiteY0" fmla="*/ 1 h 1986570"/>
              <a:gd name="connsiteX1" fmla="*/ 1274651 w 8097441"/>
              <a:gd name="connsiteY1" fmla="*/ 740420 h 1986570"/>
              <a:gd name="connsiteX2" fmla="*/ 2024605 w 8097441"/>
              <a:gd name="connsiteY2" fmla="*/ 1038711 h 1986570"/>
              <a:gd name="connsiteX3" fmla="*/ 3447887 w 8097441"/>
              <a:gd name="connsiteY3" fmla="*/ 1579289 h 1986570"/>
              <a:gd name="connsiteX4" fmla="*/ 6439120 w 8097441"/>
              <a:gd name="connsiteY4" fmla="*/ 1741440 h 1986570"/>
              <a:gd name="connsiteX5" fmla="*/ 8097441 w 8097441"/>
              <a:gd name="connsiteY5" fmla="*/ 1754897 h 1986570"/>
              <a:gd name="connsiteX0" fmla="*/ 2 w 6439116"/>
              <a:gd name="connsiteY0" fmla="*/ 1 h 1741448"/>
              <a:gd name="connsiteX1" fmla="*/ 1274651 w 6439116"/>
              <a:gd name="connsiteY1" fmla="*/ 740420 h 1741448"/>
              <a:gd name="connsiteX2" fmla="*/ 2024605 w 6439116"/>
              <a:gd name="connsiteY2" fmla="*/ 1038711 h 1741448"/>
              <a:gd name="connsiteX3" fmla="*/ 3447887 w 6439116"/>
              <a:gd name="connsiteY3" fmla="*/ 1579289 h 1741448"/>
              <a:gd name="connsiteX4" fmla="*/ 6439120 w 6439116"/>
              <a:gd name="connsiteY4" fmla="*/ 1741440 h 1741448"/>
              <a:gd name="connsiteX0" fmla="*/ 2 w 3447893"/>
              <a:gd name="connsiteY0" fmla="*/ 1 h 1579283"/>
              <a:gd name="connsiteX1" fmla="*/ 1274651 w 3447893"/>
              <a:gd name="connsiteY1" fmla="*/ 740420 h 1579283"/>
              <a:gd name="connsiteX2" fmla="*/ 2024605 w 3447893"/>
              <a:gd name="connsiteY2" fmla="*/ 1038711 h 1579283"/>
              <a:gd name="connsiteX3" fmla="*/ 3447887 w 3447893"/>
              <a:gd name="connsiteY3" fmla="*/ 1579289 h 1579283"/>
              <a:gd name="connsiteX0" fmla="*/ 2 w 2024598"/>
              <a:gd name="connsiteY0" fmla="*/ 1 h 1038714"/>
              <a:gd name="connsiteX1" fmla="*/ 1274651 w 2024598"/>
              <a:gd name="connsiteY1" fmla="*/ 740420 h 1038714"/>
              <a:gd name="connsiteX2" fmla="*/ 2024605 w 2024598"/>
              <a:gd name="connsiteY2" fmla="*/ 1038711 h 1038714"/>
              <a:gd name="connsiteX0" fmla="*/ 2 w 7745326"/>
              <a:gd name="connsiteY0" fmla="*/ 1 h 1469706"/>
              <a:gd name="connsiteX1" fmla="*/ 1274651 w 7745326"/>
              <a:gd name="connsiteY1" fmla="*/ 740420 h 1469706"/>
              <a:gd name="connsiteX2" fmla="*/ 7745334 w 7745326"/>
              <a:gd name="connsiteY2" fmla="*/ 1469706 h 1469706"/>
              <a:gd name="connsiteX0" fmla="*/ 2 w 7745326"/>
              <a:gd name="connsiteY0" fmla="*/ 1 h 1469706"/>
              <a:gd name="connsiteX1" fmla="*/ 1531497 w 7745326"/>
              <a:gd name="connsiteY1" fmla="*/ 658635 h 1469706"/>
              <a:gd name="connsiteX2" fmla="*/ 7745334 w 7745326"/>
              <a:gd name="connsiteY2" fmla="*/ 1469706 h 1469706"/>
              <a:gd name="connsiteX0" fmla="*/ 5 w 7721199"/>
              <a:gd name="connsiteY0" fmla="*/ -14 h 1252134"/>
              <a:gd name="connsiteX1" fmla="*/ 1507370 w 7721199"/>
              <a:gd name="connsiteY1" fmla="*/ 441063 h 1252134"/>
              <a:gd name="connsiteX2" fmla="*/ 7721207 w 7721199"/>
              <a:gd name="connsiteY2" fmla="*/ 1252134 h 1252134"/>
              <a:gd name="connsiteX0" fmla="*/ 5 w 7721199"/>
              <a:gd name="connsiteY0" fmla="*/ -14 h 1252134"/>
              <a:gd name="connsiteX1" fmla="*/ 1507370 w 7721199"/>
              <a:gd name="connsiteY1" fmla="*/ 441063 h 1252134"/>
              <a:gd name="connsiteX2" fmla="*/ 7721207 w 7721199"/>
              <a:gd name="connsiteY2" fmla="*/ 1252134 h 1252134"/>
              <a:gd name="connsiteX0" fmla="*/ 6 w 6213835"/>
              <a:gd name="connsiteY0" fmla="*/ -1 h 811070"/>
              <a:gd name="connsiteX1" fmla="*/ 6213843 w 6213835"/>
              <a:gd name="connsiteY1" fmla="*/ 811070 h 811070"/>
              <a:gd name="connsiteX0" fmla="*/ 8 w 7824748"/>
              <a:gd name="connsiteY0" fmla="*/ -3 h 1349315"/>
              <a:gd name="connsiteX1" fmla="*/ 7824756 w 7824748"/>
              <a:gd name="connsiteY1" fmla="*/ 1349315 h 1349315"/>
              <a:gd name="connsiteX0" fmla="*/ 8 w 1199588"/>
              <a:gd name="connsiteY0" fmla="*/ -3 h 755786"/>
              <a:gd name="connsiteX1" fmla="*/ 1199581 w 1199588"/>
              <a:gd name="connsiteY1" fmla="*/ 755788 h 75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9588" h="755786">
                <a:moveTo>
                  <a:pt x="8" y="-3"/>
                </a:moveTo>
                <a:cubicBezTo>
                  <a:pt x="71443" y="94213"/>
                  <a:pt x="1143811" y="617461"/>
                  <a:pt x="1199581" y="755788"/>
                </a:cubicBezTo>
              </a:path>
            </a:pathLst>
          </a:custGeom>
          <a:ln w="28575">
            <a:solidFill>
              <a:srgbClr val="FFC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soft" dir="t"/>
          </a:scene3d>
          <a:sp3d extrusionH="50800" prstMaterial="matte">
            <a:extrusionClr>
              <a:srgbClr val="FFC000"/>
            </a:extrusionClr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ru-RU" b="1" dirty="0"/>
          </a:p>
        </p:txBody>
      </p:sp>
      <p:sp>
        <p:nvSpPr>
          <p:cNvPr id="59" name="Полилиния 58"/>
          <p:cNvSpPr/>
          <p:nvPr/>
        </p:nvSpPr>
        <p:spPr>
          <a:xfrm rot="638657">
            <a:off x="5156075" y="5658520"/>
            <a:ext cx="445039" cy="45143"/>
          </a:xfrm>
          <a:custGeom>
            <a:avLst/>
            <a:gdLst>
              <a:gd name="connsiteX0" fmla="*/ 0 w 2005541"/>
              <a:gd name="connsiteY0" fmla="*/ 4637 h 1928687"/>
              <a:gd name="connsiteX1" fmla="*/ 295275 w 2005541"/>
              <a:gd name="connsiteY1" fmla="*/ 33212 h 1928687"/>
              <a:gd name="connsiteX2" fmla="*/ 495300 w 2005541"/>
              <a:gd name="connsiteY2" fmla="*/ 252287 h 1928687"/>
              <a:gd name="connsiteX3" fmla="*/ 876300 w 2005541"/>
              <a:gd name="connsiteY3" fmla="*/ 557087 h 1928687"/>
              <a:gd name="connsiteX4" fmla="*/ 1038225 w 2005541"/>
              <a:gd name="connsiteY4" fmla="*/ 585662 h 1928687"/>
              <a:gd name="connsiteX5" fmla="*/ 1428750 w 2005541"/>
              <a:gd name="connsiteY5" fmla="*/ 861887 h 1928687"/>
              <a:gd name="connsiteX6" fmla="*/ 1781175 w 2005541"/>
              <a:gd name="connsiteY6" fmla="*/ 1280987 h 1928687"/>
              <a:gd name="connsiteX7" fmla="*/ 1990725 w 2005541"/>
              <a:gd name="connsiteY7" fmla="*/ 1814387 h 1928687"/>
              <a:gd name="connsiteX8" fmla="*/ 1971675 w 2005541"/>
              <a:gd name="connsiteY8" fmla="*/ 1928687 h 1928687"/>
              <a:gd name="connsiteX0" fmla="*/ 0 w 2401682"/>
              <a:gd name="connsiteY0" fmla="*/ 4637 h 4071812"/>
              <a:gd name="connsiteX1" fmla="*/ 295275 w 2401682"/>
              <a:gd name="connsiteY1" fmla="*/ 33212 h 4071812"/>
              <a:gd name="connsiteX2" fmla="*/ 495300 w 2401682"/>
              <a:gd name="connsiteY2" fmla="*/ 252287 h 4071812"/>
              <a:gd name="connsiteX3" fmla="*/ 876300 w 2401682"/>
              <a:gd name="connsiteY3" fmla="*/ 557087 h 4071812"/>
              <a:gd name="connsiteX4" fmla="*/ 1038225 w 2401682"/>
              <a:gd name="connsiteY4" fmla="*/ 585662 h 4071812"/>
              <a:gd name="connsiteX5" fmla="*/ 1428750 w 2401682"/>
              <a:gd name="connsiteY5" fmla="*/ 861887 h 4071812"/>
              <a:gd name="connsiteX6" fmla="*/ 1781175 w 2401682"/>
              <a:gd name="connsiteY6" fmla="*/ 1280987 h 4071812"/>
              <a:gd name="connsiteX7" fmla="*/ 1990725 w 2401682"/>
              <a:gd name="connsiteY7" fmla="*/ 1814387 h 4071812"/>
              <a:gd name="connsiteX8" fmla="*/ 2400300 w 2401682"/>
              <a:gd name="connsiteY8" fmla="*/ 4071812 h 4071812"/>
              <a:gd name="connsiteX0" fmla="*/ 0 w 2410163"/>
              <a:gd name="connsiteY0" fmla="*/ 4637 h 4071812"/>
              <a:gd name="connsiteX1" fmla="*/ 295275 w 2410163"/>
              <a:gd name="connsiteY1" fmla="*/ 33212 h 4071812"/>
              <a:gd name="connsiteX2" fmla="*/ 495300 w 2410163"/>
              <a:gd name="connsiteY2" fmla="*/ 252287 h 4071812"/>
              <a:gd name="connsiteX3" fmla="*/ 876300 w 2410163"/>
              <a:gd name="connsiteY3" fmla="*/ 557087 h 4071812"/>
              <a:gd name="connsiteX4" fmla="*/ 1038225 w 2410163"/>
              <a:gd name="connsiteY4" fmla="*/ 585662 h 4071812"/>
              <a:gd name="connsiteX5" fmla="*/ 1428750 w 2410163"/>
              <a:gd name="connsiteY5" fmla="*/ 861887 h 4071812"/>
              <a:gd name="connsiteX6" fmla="*/ 1781175 w 2410163"/>
              <a:gd name="connsiteY6" fmla="*/ 1280987 h 4071812"/>
              <a:gd name="connsiteX7" fmla="*/ 1990725 w 2410163"/>
              <a:gd name="connsiteY7" fmla="*/ 1814387 h 4071812"/>
              <a:gd name="connsiteX8" fmla="*/ 2371724 w 2410163"/>
              <a:gd name="connsiteY8" fmla="*/ 3814636 h 4071812"/>
              <a:gd name="connsiteX9" fmla="*/ 2400300 w 2410163"/>
              <a:gd name="connsiteY9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14549 w 2400300"/>
              <a:gd name="connsiteY8" fmla="*/ 3738436 h 4071812"/>
              <a:gd name="connsiteX9" fmla="*/ 2400300 w 2400300"/>
              <a:gd name="connsiteY9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095499 w 2400300"/>
              <a:gd name="connsiteY8" fmla="*/ 351936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209799 w 2400300"/>
              <a:gd name="connsiteY8" fmla="*/ 361461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209799 w 2400300"/>
              <a:gd name="connsiteY8" fmla="*/ 361461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209799 w 2400300"/>
              <a:gd name="connsiteY8" fmla="*/ 361461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90749 w 2400300"/>
              <a:gd name="connsiteY8" fmla="*/ 3328861 h 4071812"/>
              <a:gd name="connsiteX9" fmla="*/ 2209799 w 2400300"/>
              <a:gd name="connsiteY9" fmla="*/ 3614611 h 4071812"/>
              <a:gd name="connsiteX10" fmla="*/ 2114549 w 2400300"/>
              <a:gd name="connsiteY10" fmla="*/ 3738436 h 4071812"/>
              <a:gd name="connsiteX11" fmla="*/ 2400300 w 2400300"/>
              <a:gd name="connsiteY11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85949 w 2400300"/>
              <a:gd name="connsiteY8" fmla="*/ 3205036 h 4071812"/>
              <a:gd name="connsiteX9" fmla="*/ 2209799 w 2400300"/>
              <a:gd name="connsiteY9" fmla="*/ 3614611 h 4071812"/>
              <a:gd name="connsiteX10" fmla="*/ 2114549 w 2400300"/>
              <a:gd name="connsiteY10" fmla="*/ 3738436 h 4071812"/>
              <a:gd name="connsiteX11" fmla="*/ 2400300 w 2400300"/>
              <a:gd name="connsiteY11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85949 w 2400300"/>
              <a:gd name="connsiteY8" fmla="*/ 3205036 h 4071812"/>
              <a:gd name="connsiteX9" fmla="*/ 2209799 w 2400300"/>
              <a:gd name="connsiteY9" fmla="*/ 3614611 h 4071812"/>
              <a:gd name="connsiteX10" fmla="*/ 2114549 w 2400300"/>
              <a:gd name="connsiteY10" fmla="*/ 3738436 h 4071812"/>
              <a:gd name="connsiteX11" fmla="*/ 2400300 w 2400300"/>
              <a:gd name="connsiteY11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76424 w 2400300"/>
              <a:gd name="connsiteY8" fmla="*/ 2909761 h 4071812"/>
              <a:gd name="connsiteX9" fmla="*/ 1885949 w 2400300"/>
              <a:gd name="connsiteY9" fmla="*/ 3205036 h 4071812"/>
              <a:gd name="connsiteX10" fmla="*/ 2209799 w 2400300"/>
              <a:gd name="connsiteY10" fmla="*/ 3614611 h 4071812"/>
              <a:gd name="connsiteX11" fmla="*/ 2114549 w 2400300"/>
              <a:gd name="connsiteY11" fmla="*/ 3738436 h 4071812"/>
              <a:gd name="connsiteX12" fmla="*/ 2400300 w 2400300"/>
              <a:gd name="connsiteY12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85949 w 2400300"/>
              <a:gd name="connsiteY9" fmla="*/ 3205036 h 4071812"/>
              <a:gd name="connsiteX10" fmla="*/ 2209799 w 2400300"/>
              <a:gd name="connsiteY10" fmla="*/ 3614611 h 4071812"/>
              <a:gd name="connsiteX11" fmla="*/ 2114549 w 2400300"/>
              <a:gd name="connsiteY11" fmla="*/ 3738436 h 4071812"/>
              <a:gd name="connsiteX12" fmla="*/ 2400300 w 2400300"/>
              <a:gd name="connsiteY12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09749 w 2400300"/>
              <a:gd name="connsiteY9" fmla="*/ 2881186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09749 w 2400300"/>
              <a:gd name="connsiteY9" fmla="*/ 2881186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09749 w 2400300"/>
              <a:gd name="connsiteY9" fmla="*/ 2881186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638299 w 2400300"/>
              <a:gd name="connsiteY9" fmla="*/ 2604961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47849 w 2400300"/>
              <a:gd name="connsiteY8" fmla="*/ 2262061 h 4071812"/>
              <a:gd name="connsiteX9" fmla="*/ 1771649 w 2400300"/>
              <a:gd name="connsiteY9" fmla="*/ 2519236 h 4071812"/>
              <a:gd name="connsiteX10" fmla="*/ 1638299 w 2400300"/>
              <a:gd name="connsiteY10" fmla="*/ 2604961 h 4071812"/>
              <a:gd name="connsiteX11" fmla="*/ 1885949 w 2400300"/>
              <a:gd name="connsiteY11" fmla="*/ 3205036 h 4071812"/>
              <a:gd name="connsiteX12" fmla="*/ 2209799 w 2400300"/>
              <a:gd name="connsiteY12" fmla="*/ 3614611 h 4071812"/>
              <a:gd name="connsiteX13" fmla="*/ 2114549 w 2400300"/>
              <a:gd name="connsiteY13" fmla="*/ 3738436 h 4071812"/>
              <a:gd name="connsiteX14" fmla="*/ 2400300 w 2400300"/>
              <a:gd name="connsiteY14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33599 w 2400300"/>
              <a:gd name="connsiteY8" fmla="*/ 2243011 h 4071812"/>
              <a:gd name="connsiteX9" fmla="*/ 1771649 w 2400300"/>
              <a:gd name="connsiteY9" fmla="*/ 2519236 h 4071812"/>
              <a:gd name="connsiteX10" fmla="*/ 1638299 w 2400300"/>
              <a:gd name="connsiteY10" fmla="*/ 2604961 h 4071812"/>
              <a:gd name="connsiteX11" fmla="*/ 1885949 w 2400300"/>
              <a:gd name="connsiteY11" fmla="*/ 3205036 h 4071812"/>
              <a:gd name="connsiteX12" fmla="*/ 2209799 w 2400300"/>
              <a:gd name="connsiteY12" fmla="*/ 3614611 h 4071812"/>
              <a:gd name="connsiteX13" fmla="*/ 2114549 w 2400300"/>
              <a:gd name="connsiteY13" fmla="*/ 3738436 h 4071812"/>
              <a:gd name="connsiteX14" fmla="*/ 2400300 w 2400300"/>
              <a:gd name="connsiteY14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33599 w 2400300"/>
              <a:gd name="connsiteY8" fmla="*/ 2243011 h 4071812"/>
              <a:gd name="connsiteX9" fmla="*/ 1962149 w 2400300"/>
              <a:gd name="connsiteY9" fmla="*/ 2395411 h 4071812"/>
              <a:gd name="connsiteX10" fmla="*/ 1771649 w 2400300"/>
              <a:gd name="connsiteY10" fmla="*/ 2519236 h 4071812"/>
              <a:gd name="connsiteX11" fmla="*/ 1638299 w 2400300"/>
              <a:gd name="connsiteY11" fmla="*/ 2604961 h 4071812"/>
              <a:gd name="connsiteX12" fmla="*/ 1885949 w 2400300"/>
              <a:gd name="connsiteY12" fmla="*/ 3205036 h 4071812"/>
              <a:gd name="connsiteX13" fmla="*/ 2209799 w 2400300"/>
              <a:gd name="connsiteY13" fmla="*/ 3614611 h 4071812"/>
              <a:gd name="connsiteX14" fmla="*/ 2114549 w 2400300"/>
              <a:gd name="connsiteY14" fmla="*/ 3738436 h 4071812"/>
              <a:gd name="connsiteX15" fmla="*/ 2400300 w 2400300"/>
              <a:gd name="connsiteY15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33599 w 2400300"/>
              <a:gd name="connsiteY8" fmla="*/ 2243011 h 4071812"/>
              <a:gd name="connsiteX9" fmla="*/ 2114549 w 2400300"/>
              <a:gd name="connsiteY9" fmla="*/ 2328736 h 4071812"/>
              <a:gd name="connsiteX10" fmla="*/ 1771649 w 2400300"/>
              <a:gd name="connsiteY10" fmla="*/ 2519236 h 4071812"/>
              <a:gd name="connsiteX11" fmla="*/ 1638299 w 2400300"/>
              <a:gd name="connsiteY11" fmla="*/ 2604961 h 4071812"/>
              <a:gd name="connsiteX12" fmla="*/ 1885949 w 2400300"/>
              <a:gd name="connsiteY12" fmla="*/ 3205036 h 4071812"/>
              <a:gd name="connsiteX13" fmla="*/ 2209799 w 2400300"/>
              <a:gd name="connsiteY13" fmla="*/ 3614611 h 4071812"/>
              <a:gd name="connsiteX14" fmla="*/ 2114549 w 2400300"/>
              <a:gd name="connsiteY14" fmla="*/ 3738436 h 4071812"/>
              <a:gd name="connsiteX15" fmla="*/ 2400300 w 2400300"/>
              <a:gd name="connsiteY15" fmla="*/ 4071812 h 4071812"/>
              <a:gd name="connsiteX0" fmla="*/ 0 w 2400300"/>
              <a:gd name="connsiteY0" fmla="*/ 0 h 4067175"/>
              <a:gd name="connsiteX1" fmla="*/ 295275 w 2400300"/>
              <a:gd name="connsiteY1" fmla="*/ 28575 h 4067175"/>
              <a:gd name="connsiteX2" fmla="*/ 495300 w 2400300"/>
              <a:gd name="connsiteY2" fmla="*/ 247650 h 4067175"/>
              <a:gd name="connsiteX3" fmla="*/ 876300 w 2400300"/>
              <a:gd name="connsiteY3" fmla="*/ 552450 h 4067175"/>
              <a:gd name="connsiteX4" fmla="*/ 1038225 w 2400300"/>
              <a:gd name="connsiteY4" fmla="*/ 581025 h 4067175"/>
              <a:gd name="connsiteX5" fmla="*/ 1428750 w 2400300"/>
              <a:gd name="connsiteY5" fmla="*/ 857250 h 4067175"/>
              <a:gd name="connsiteX6" fmla="*/ 1781175 w 2400300"/>
              <a:gd name="connsiteY6" fmla="*/ 1276350 h 4067175"/>
              <a:gd name="connsiteX7" fmla="*/ 1990725 w 2400300"/>
              <a:gd name="connsiteY7" fmla="*/ 1809750 h 4067175"/>
              <a:gd name="connsiteX8" fmla="*/ 2133599 w 2400300"/>
              <a:gd name="connsiteY8" fmla="*/ 2238374 h 4067175"/>
              <a:gd name="connsiteX9" fmla="*/ 2114549 w 2400300"/>
              <a:gd name="connsiteY9" fmla="*/ 2324099 h 4067175"/>
              <a:gd name="connsiteX10" fmla="*/ 1771649 w 2400300"/>
              <a:gd name="connsiteY10" fmla="*/ 2514599 h 4067175"/>
              <a:gd name="connsiteX11" fmla="*/ 1638299 w 2400300"/>
              <a:gd name="connsiteY11" fmla="*/ 2600324 h 4067175"/>
              <a:gd name="connsiteX12" fmla="*/ 1885949 w 2400300"/>
              <a:gd name="connsiteY12" fmla="*/ 3200399 h 4067175"/>
              <a:gd name="connsiteX13" fmla="*/ 2209799 w 2400300"/>
              <a:gd name="connsiteY13" fmla="*/ 3609974 h 4067175"/>
              <a:gd name="connsiteX14" fmla="*/ 2114549 w 2400300"/>
              <a:gd name="connsiteY14" fmla="*/ 3733799 h 4067175"/>
              <a:gd name="connsiteX15" fmla="*/ 2400300 w 2400300"/>
              <a:gd name="connsiteY15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95275 w 2400300"/>
              <a:gd name="connsiteY2" fmla="*/ 28575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295275 w 2400300"/>
              <a:gd name="connsiteY3" fmla="*/ 28575 h 4067175"/>
              <a:gd name="connsiteX4" fmla="*/ 495300 w 2400300"/>
              <a:gd name="connsiteY4" fmla="*/ 247650 h 4067175"/>
              <a:gd name="connsiteX5" fmla="*/ 876300 w 2400300"/>
              <a:gd name="connsiteY5" fmla="*/ 552450 h 4067175"/>
              <a:gd name="connsiteX6" fmla="*/ 1038225 w 2400300"/>
              <a:gd name="connsiteY6" fmla="*/ 581025 h 4067175"/>
              <a:gd name="connsiteX7" fmla="*/ 1428750 w 2400300"/>
              <a:gd name="connsiteY7" fmla="*/ 857250 h 4067175"/>
              <a:gd name="connsiteX8" fmla="*/ 1781175 w 2400300"/>
              <a:gd name="connsiteY8" fmla="*/ 1276350 h 4067175"/>
              <a:gd name="connsiteX9" fmla="*/ 1990725 w 2400300"/>
              <a:gd name="connsiteY9" fmla="*/ 1809750 h 4067175"/>
              <a:gd name="connsiteX10" fmla="*/ 2133599 w 2400300"/>
              <a:gd name="connsiteY10" fmla="*/ 2238374 h 4067175"/>
              <a:gd name="connsiteX11" fmla="*/ 2114549 w 2400300"/>
              <a:gd name="connsiteY11" fmla="*/ 2324099 h 4067175"/>
              <a:gd name="connsiteX12" fmla="*/ 1771649 w 2400300"/>
              <a:gd name="connsiteY12" fmla="*/ 2514599 h 4067175"/>
              <a:gd name="connsiteX13" fmla="*/ 1638299 w 2400300"/>
              <a:gd name="connsiteY13" fmla="*/ 2600324 h 4067175"/>
              <a:gd name="connsiteX14" fmla="*/ 1885949 w 2400300"/>
              <a:gd name="connsiteY14" fmla="*/ 3200399 h 4067175"/>
              <a:gd name="connsiteX15" fmla="*/ 2209799 w 2400300"/>
              <a:gd name="connsiteY15" fmla="*/ 3609974 h 4067175"/>
              <a:gd name="connsiteX16" fmla="*/ 2114549 w 2400300"/>
              <a:gd name="connsiteY16" fmla="*/ 3733799 h 4067175"/>
              <a:gd name="connsiteX17" fmla="*/ 2400300 w 2400300"/>
              <a:gd name="connsiteY17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295275 w 2400300"/>
              <a:gd name="connsiteY3" fmla="*/ 28575 h 4067175"/>
              <a:gd name="connsiteX4" fmla="*/ 495300 w 2400300"/>
              <a:gd name="connsiteY4" fmla="*/ 247650 h 4067175"/>
              <a:gd name="connsiteX5" fmla="*/ 876300 w 2400300"/>
              <a:gd name="connsiteY5" fmla="*/ 552450 h 4067175"/>
              <a:gd name="connsiteX6" fmla="*/ 1038225 w 2400300"/>
              <a:gd name="connsiteY6" fmla="*/ 581025 h 4067175"/>
              <a:gd name="connsiteX7" fmla="*/ 1428750 w 2400300"/>
              <a:gd name="connsiteY7" fmla="*/ 857250 h 4067175"/>
              <a:gd name="connsiteX8" fmla="*/ 1781175 w 2400300"/>
              <a:gd name="connsiteY8" fmla="*/ 1276350 h 4067175"/>
              <a:gd name="connsiteX9" fmla="*/ 1990725 w 2400300"/>
              <a:gd name="connsiteY9" fmla="*/ 1809750 h 4067175"/>
              <a:gd name="connsiteX10" fmla="*/ 2133599 w 2400300"/>
              <a:gd name="connsiteY10" fmla="*/ 2238374 h 4067175"/>
              <a:gd name="connsiteX11" fmla="*/ 2114549 w 2400300"/>
              <a:gd name="connsiteY11" fmla="*/ 2324099 h 4067175"/>
              <a:gd name="connsiteX12" fmla="*/ 1771649 w 2400300"/>
              <a:gd name="connsiteY12" fmla="*/ 2514599 h 4067175"/>
              <a:gd name="connsiteX13" fmla="*/ 1638299 w 2400300"/>
              <a:gd name="connsiteY13" fmla="*/ 2600324 h 4067175"/>
              <a:gd name="connsiteX14" fmla="*/ 1885949 w 2400300"/>
              <a:gd name="connsiteY14" fmla="*/ 3200399 h 4067175"/>
              <a:gd name="connsiteX15" fmla="*/ 2209799 w 2400300"/>
              <a:gd name="connsiteY15" fmla="*/ 3609974 h 4067175"/>
              <a:gd name="connsiteX16" fmla="*/ 2114549 w 2400300"/>
              <a:gd name="connsiteY16" fmla="*/ 3733799 h 4067175"/>
              <a:gd name="connsiteX17" fmla="*/ 2400300 w 2400300"/>
              <a:gd name="connsiteY17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390776"/>
              <a:gd name="connsiteY0" fmla="*/ 4762 h 4043363"/>
              <a:gd name="connsiteX1" fmla="*/ 223838 w 2390776"/>
              <a:gd name="connsiteY1" fmla="*/ 0 h 4043363"/>
              <a:gd name="connsiteX2" fmla="*/ 485776 w 2390776"/>
              <a:gd name="connsiteY2" fmla="*/ 223838 h 4043363"/>
              <a:gd name="connsiteX3" fmla="*/ 866776 w 2390776"/>
              <a:gd name="connsiteY3" fmla="*/ 528638 h 4043363"/>
              <a:gd name="connsiteX4" fmla="*/ 1028701 w 2390776"/>
              <a:gd name="connsiteY4" fmla="*/ 557213 h 4043363"/>
              <a:gd name="connsiteX5" fmla="*/ 1419226 w 2390776"/>
              <a:gd name="connsiteY5" fmla="*/ 833438 h 4043363"/>
              <a:gd name="connsiteX6" fmla="*/ 1771651 w 2390776"/>
              <a:gd name="connsiteY6" fmla="*/ 1252538 h 4043363"/>
              <a:gd name="connsiteX7" fmla="*/ 1981201 w 2390776"/>
              <a:gd name="connsiteY7" fmla="*/ 1785938 h 4043363"/>
              <a:gd name="connsiteX8" fmla="*/ 2124075 w 2390776"/>
              <a:gd name="connsiteY8" fmla="*/ 2214562 h 4043363"/>
              <a:gd name="connsiteX9" fmla="*/ 2105025 w 2390776"/>
              <a:gd name="connsiteY9" fmla="*/ 2300287 h 4043363"/>
              <a:gd name="connsiteX10" fmla="*/ 1762125 w 2390776"/>
              <a:gd name="connsiteY10" fmla="*/ 2490787 h 4043363"/>
              <a:gd name="connsiteX11" fmla="*/ 1628775 w 2390776"/>
              <a:gd name="connsiteY11" fmla="*/ 2576512 h 4043363"/>
              <a:gd name="connsiteX12" fmla="*/ 1876425 w 2390776"/>
              <a:gd name="connsiteY12" fmla="*/ 3176587 h 4043363"/>
              <a:gd name="connsiteX13" fmla="*/ 2200275 w 2390776"/>
              <a:gd name="connsiteY13" fmla="*/ 3586162 h 4043363"/>
              <a:gd name="connsiteX14" fmla="*/ 2105025 w 2390776"/>
              <a:gd name="connsiteY14" fmla="*/ 3709987 h 4043363"/>
              <a:gd name="connsiteX15" fmla="*/ 2390776 w 2390776"/>
              <a:gd name="connsiteY15" fmla="*/ 4043363 h 4043363"/>
              <a:gd name="connsiteX0" fmla="*/ 0 w 2390776"/>
              <a:gd name="connsiteY0" fmla="*/ 4762 h 4043363"/>
              <a:gd name="connsiteX1" fmla="*/ 223838 w 2390776"/>
              <a:gd name="connsiteY1" fmla="*/ 0 h 4043363"/>
              <a:gd name="connsiteX2" fmla="*/ 485776 w 2390776"/>
              <a:gd name="connsiteY2" fmla="*/ 223838 h 4043363"/>
              <a:gd name="connsiteX3" fmla="*/ 866776 w 2390776"/>
              <a:gd name="connsiteY3" fmla="*/ 528638 h 4043363"/>
              <a:gd name="connsiteX4" fmla="*/ 1028701 w 2390776"/>
              <a:gd name="connsiteY4" fmla="*/ 557213 h 4043363"/>
              <a:gd name="connsiteX5" fmla="*/ 1419226 w 2390776"/>
              <a:gd name="connsiteY5" fmla="*/ 833438 h 4043363"/>
              <a:gd name="connsiteX6" fmla="*/ 1771651 w 2390776"/>
              <a:gd name="connsiteY6" fmla="*/ 1252538 h 4043363"/>
              <a:gd name="connsiteX7" fmla="*/ 1981201 w 2390776"/>
              <a:gd name="connsiteY7" fmla="*/ 1785938 h 4043363"/>
              <a:gd name="connsiteX8" fmla="*/ 2124075 w 2390776"/>
              <a:gd name="connsiteY8" fmla="*/ 2214562 h 4043363"/>
              <a:gd name="connsiteX9" fmla="*/ 2105025 w 2390776"/>
              <a:gd name="connsiteY9" fmla="*/ 2300287 h 4043363"/>
              <a:gd name="connsiteX10" fmla="*/ 1762125 w 2390776"/>
              <a:gd name="connsiteY10" fmla="*/ 2490787 h 4043363"/>
              <a:gd name="connsiteX11" fmla="*/ 1628775 w 2390776"/>
              <a:gd name="connsiteY11" fmla="*/ 2576512 h 4043363"/>
              <a:gd name="connsiteX12" fmla="*/ 1876425 w 2390776"/>
              <a:gd name="connsiteY12" fmla="*/ 3176587 h 4043363"/>
              <a:gd name="connsiteX13" fmla="*/ 2200275 w 2390776"/>
              <a:gd name="connsiteY13" fmla="*/ 3586162 h 4043363"/>
              <a:gd name="connsiteX14" fmla="*/ 2105025 w 2390776"/>
              <a:gd name="connsiteY14" fmla="*/ 3709987 h 4043363"/>
              <a:gd name="connsiteX15" fmla="*/ 2390776 w 2390776"/>
              <a:gd name="connsiteY15" fmla="*/ 4043363 h 4043363"/>
              <a:gd name="connsiteX0" fmla="*/ 0 w 2390776"/>
              <a:gd name="connsiteY0" fmla="*/ 20156 h 4058757"/>
              <a:gd name="connsiteX1" fmla="*/ 223838 w 2390776"/>
              <a:gd name="connsiteY1" fmla="*/ 15394 h 4058757"/>
              <a:gd name="connsiteX2" fmla="*/ 442913 w 2390776"/>
              <a:gd name="connsiteY2" fmla="*/ 239232 h 4058757"/>
              <a:gd name="connsiteX3" fmla="*/ 866776 w 2390776"/>
              <a:gd name="connsiteY3" fmla="*/ 544032 h 4058757"/>
              <a:gd name="connsiteX4" fmla="*/ 1028701 w 2390776"/>
              <a:gd name="connsiteY4" fmla="*/ 572607 h 4058757"/>
              <a:gd name="connsiteX5" fmla="*/ 1419226 w 2390776"/>
              <a:gd name="connsiteY5" fmla="*/ 848832 h 4058757"/>
              <a:gd name="connsiteX6" fmla="*/ 1771651 w 2390776"/>
              <a:gd name="connsiteY6" fmla="*/ 1267932 h 4058757"/>
              <a:gd name="connsiteX7" fmla="*/ 1981201 w 2390776"/>
              <a:gd name="connsiteY7" fmla="*/ 1801332 h 4058757"/>
              <a:gd name="connsiteX8" fmla="*/ 2124075 w 2390776"/>
              <a:gd name="connsiteY8" fmla="*/ 2229956 h 4058757"/>
              <a:gd name="connsiteX9" fmla="*/ 2105025 w 2390776"/>
              <a:gd name="connsiteY9" fmla="*/ 2315681 h 4058757"/>
              <a:gd name="connsiteX10" fmla="*/ 1762125 w 2390776"/>
              <a:gd name="connsiteY10" fmla="*/ 2506181 h 4058757"/>
              <a:gd name="connsiteX11" fmla="*/ 1628775 w 2390776"/>
              <a:gd name="connsiteY11" fmla="*/ 2591906 h 4058757"/>
              <a:gd name="connsiteX12" fmla="*/ 1876425 w 2390776"/>
              <a:gd name="connsiteY12" fmla="*/ 3191981 h 4058757"/>
              <a:gd name="connsiteX13" fmla="*/ 2200275 w 2390776"/>
              <a:gd name="connsiteY13" fmla="*/ 3601556 h 4058757"/>
              <a:gd name="connsiteX14" fmla="*/ 2105025 w 2390776"/>
              <a:gd name="connsiteY14" fmla="*/ 3725381 h 4058757"/>
              <a:gd name="connsiteX15" fmla="*/ 2390776 w 2390776"/>
              <a:gd name="connsiteY15" fmla="*/ 4058757 h 4058757"/>
              <a:gd name="connsiteX0" fmla="*/ 0 w 2390776"/>
              <a:gd name="connsiteY0" fmla="*/ 13209 h 4051810"/>
              <a:gd name="connsiteX1" fmla="*/ 271463 w 2390776"/>
              <a:gd name="connsiteY1" fmla="*/ 17972 h 4051810"/>
              <a:gd name="connsiteX2" fmla="*/ 442913 w 2390776"/>
              <a:gd name="connsiteY2" fmla="*/ 232285 h 4051810"/>
              <a:gd name="connsiteX3" fmla="*/ 866776 w 2390776"/>
              <a:gd name="connsiteY3" fmla="*/ 537085 h 4051810"/>
              <a:gd name="connsiteX4" fmla="*/ 1028701 w 2390776"/>
              <a:gd name="connsiteY4" fmla="*/ 565660 h 4051810"/>
              <a:gd name="connsiteX5" fmla="*/ 1419226 w 2390776"/>
              <a:gd name="connsiteY5" fmla="*/ 841885 h 4051810"/>
              <a:gd name="connsiteX6" fmla="*/ 1771651 w 2390776"/>
              <a:gd name="connsiteY6" fmla="*/ 1260985 h 4051810"/>
              <a:gd name="connsiteX7" fmla="*/ 1981201 w 2390776"/>
              <a:gd name="connsiteY7" fmla="*/ 1794385 h 4051810"/>
              <a:gd name="connsiteX8" fmla="*/ 2124075 w 2390776"/>
              <a:gd name="connsiteY8" fmla="*/ 2223009 h 4051810"/>
              <a:gd name="connsiteX9" fmla="*/ 2105025 w 2390776"/>
              <a:gd name="connsiteY9" fmla="*/ 2308734 h 4051810"/>
              <a:gd name="connsiteX10" fmla="*/ 1762125 w 2390776"/>
              <a:gd name="connsiteY10" fmla="*/ 2499234 h 4051810"/>
              <a:gd name="connsiteX11" fmla="*/ 1628775 w 2390776"/>
              <a:gd name="connsiteY11" fmla="*/ 2584959 h 4051810"/>
              <a:gd name="connsiteX12" fmla="*/ 1876425 w 2390776"/>
              <a:gd name="connsiteY12" fmla="*/ 3185034 h 4051810"/>
              <a:gd name="connsiteX13" fmla="*/ 2200275 w 2390776"/>
              <a:gd name="connsiteY13" fmla="*/ 3594609 h 4051810"/>
              <a:gd name="connsiteX14" fmla="*/ 2105025 w 2390776"/>
              <a:gd name="connsiteY14" fmla="*/ 3718434 h 4051810"/>
              <a:gd name="connsiteX15" fmla="*/ 2390776 w 2390776"/>
              <a:gd name="connsiteY15" fmla="*/ 4051810 h 4051810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2005013 w 2390776"/>
              <a:gd name="connsiteY8" fmla="*/ 1819274 h 4038601"/>
              <a:gd name="connsiteX9" fmla="*/ 2124075 w 2390776"/>
              <a:gd name="connsiteY9" fmla="*/ 2209800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1947863 w 2390776"/>
              <a:gd name="connsiteY8" fmla="*/ 1890712 h 4038601"/>
              <a:gd name="connsiteX9" fmla="*/ 2124075 w 2390776"/>
              <a:gd name="connsiteY9" fmla="*/ 2209800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790700 w 2390776"/>
              <a:gd name="connsiteY12" fmla="*/ 2500312 h 4038601"/>
              <a:gd name="connsiteX13" fmla="*/ 1628775 w 2390776"/>
              <a:gd name="connsiteY13" fmla="*/ 2571750 h 4038601"/>
              <a:gd name="connsiteX14" fmla="*/ 1876425 w 2390776"/>
              <a:gd name="connsiteY14" fmla="*/ 3171825 h 4038601"/>
              <a:gd name="connsiteX15" fmla="*/ 2200275 w 2390776"/>
              <a:gd name="connsiteY15" fmla="*/ 3581400 h 4038601"/>
              <a:gd name="connsiteX16" fmla="*/ 2105025 w 2390776"/>
              <a:gd name="connsiteY16" fmla="*/ 3705225 h 4038601"/>
              <a:gd name="connsiteX17" fmla="*/ 2390776 w 2390776"/>
              <a:gd name="connsiteY17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728788 w 2390776"/>
              <a:gd name="connsiteY12" fmla="*/ 2476499 h 4038601"/>
              <a:gd name="connsiteX13" fmla="*/ 1628775 w 2390776"/>
              <a:gd name="connsiteY13" fmla="*/ 2571750 h 4038601"/>
              <a:gd name="connsiteX14" fmla="*/ 1876425 w 2390776"/>
              <a:gd name="connsiteY14" fmla="*/ 3171825 h 4038601"/>
              <a:gd name="connsiteX15" fmla="*/ 2200275 w 2390776"/>
              <a:gd name="connsiteY15" fmla="*/ 3581400 h 4038601"/>
              <a:gd name="connsiteX16" fmla="*/ 2105025 w 2390776"/>
              <a:gd name="connsiteY16" fmla="*/ 3705225 h 4038601"/>
              <a:gd name="connsiteX17" fmla="*/ 2390776 w 2390776"/>
              <a:gd name="connsiteY17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728788 w 2390776"/>
              <a:gd name="connsiteY12" fmla="*/ 2476499 h 4038601"/>
              <a:gd name="connsiteX13" fmla="*/ 1628775 w 2390776"/>
              <a:gd name="connsiteY13" fmla="*/ 2571750 h 4038601"/>
              <a:gd name="connsiteX14" fmla="*/ 1876425 w 2390776"/>
              <a:gd name="connsiteY14" fmla="*/ 3171825 h 4038601"/>
              <a:gd name="connsiteX15" fmla="*/ 2200275 w 2390776"/>
              <a:gd name="connsiteY15" fmla="*/ 3581400 h 4038601"/>
              <a:gd name="connsiteX16" fmla="*/ 2105025 w 2390776"/>
              <a:gd name="connsiteY16" fmla="*/ 3705225 h 4038601"/>
              <a:gd name="connsiteX17" fmla="*/ 2390776 w 2390776"/>
              <a:gd name="connsiteY17" fmla="*/ 4038601 h 40386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05025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140879 w 2414589"/>
              <a:gd name="connsiteY15" fmla="*/ 3469707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96829 w 2414589"/>
              <a:gd name="connsiteY14" fmla="*/ 3099425 h 4000501"/>
              <a:gd name="connsiteX15" fmla="*/ 1876425 w 2414589"/>
              <a:gd name="connsiteY15" fmla="*/ 3171825 h 4000501"/>
              <a:gd name="connsiteX16" fmla="*/ 2140879 w 2414589"/>
              <a:gd name="connsiteY16" fmla="*/ 3469707 h 4000501"/>
              <a:gd name="connsiteX17" fmla="*/ 2128838 w 2414589"/>
              <a:gd name="connsiteY17" fmla="*/ 3705225 h 4000501"/>
              <a:gd name="connsiteX18" fmla="*/ 2414589 w 2414589"/>
              <a:gd name="connsiteY18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921576 w 2414589"/>
              <a:gd name="connsiteY14" fmla="*/ 3065917 h 4000501"/>
              <a:gd name="connsiteX15" fmla="*/ 1876425 w 2414589"/>
              <a:gd name="connsiteY15" fmla="*/ 3171825 h 4000501"/>
              <a:gd name="connsiteX16" fmla="*/ 2140879 w 2414589"/>
              <a:gd name="connsiteY16" fmla="*/ 3469707 h 4000501"/>
              <a:gd name="connsiteX17" fmla="*/ 2128838 w 2414589"/>
              <a:gd name="connsiteY17" fmla="*/ 3705225 h 4000501"/>
              <a:gd name="connsiteX18" fmla="*/ 2414589 w 2414589"/>
              <a:gd name="connsiteY18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921576 w 2414589"/>
              <a:gd name="connsiteY14" fmla="*/ 3065917 h 4000501"/>
              <a:gd name="connsiteX15" fmla="*/ 1896224 w 2414589"/>
              <a:gd name="connsiteY15" fmla="*/ 3149486 h 4000501"/>
              <a:gd name="connsiteX16" fmla="*/ 2140879 w 2414589"/>
              <a:gd name="connsiteY16" fmla="*/ 3469707 h 4000501"/>
              <a:gd name="connsiteX17" fmla="*/ 2128838 w 2414589"/>
              <a:gd name="connsiteY17" fmla="*/ 3705225 h 4000501"/>
              <a:gd name="connsiteX18" fmla="*/ 2414589 w 2414589"/>
              <a:gd name="connsiteY18" fmla="*/ 4000501 h 4000501"/>
              <a:gd name="connsiteX0" fmla="*/ 0 w 2143126"/>
              <a:gd name="connsiteY0" fmla="*/ 0 h 3995738"/>
              <a:gd name="connsiteX1" fmla="*/ 171450 w 2143126"/>
              <a:gd name="connsiteY1" fmla="*/ 214313 h 3995738"/>
              <a:gd name="connsiteX2" fmla="*/ 585788 w 2143126"/>
              <a:gd name="connsiteY2" fmla="*/ 528638 h 3995738"/>
              <a:gd name="connsiteX3" fmla="*/ 738188 w 2143126"/>
              <a:gd name="connsiteY3" fmla="*/ 538163 h 3995738"/>
              <a:gd name="connsiteX4" fmla="*/ 1123950 w 2143126"/>
              <a:gd name="connsiteY4" fmla="*/ 823913 h 3995738"/>
              <a:gd name="connsiteX5" fmla="*/ 1443038 w 2143126"/>
              <a:gd name="connsiteY5" fmla="*/ 1185863 h 3995738"/>
              <a:gd name="connsiteX6" fmla="*/ 1724025 w 2143126"/>
              <a:gd name="connsiteY6" fmla="*/ 1752601 h 3995738"/>
              <a:gd name="connsiteX7" fmla="*/ 1676400 w 2143126"/>
              <a:gd name="connsiteY7" fmla="*/ 1885949 h 3995738"/>
              <a:gd name="connsiteX8" fmla="*/ 1781174 w 2143126"/>
              <a:gd name="connsiteY8" fmla="*/ 2185987 h 3995738"/>
              <a:gd name="connsiteX9" fmla="*/ 1781175 w 2143126"/>
              <a:gd name="connsiteY9" fmla="*/ 2328861 h 3995738"/>
              <a:gd name="connsiteX10" fmla="*/ 1619249 w 2143126"/>
              <a:gd name="connsiteY10" fmla="*/ 2462212 h 3995738"/>
              <a:gd name="connsiteX11" fmla="*/ 1457325 w 2143126"/>
              <a:gd name="connsiteY11" fmla="*/ 2471736 h 3995738"/>
              <a:gd name="connsiteX12" fmla="*/ 1357312 w 2143126"/>
              <a:gd name="connsiteY12" fmla="*/ 2566987 h 3995738"/>
              <a:gd name="connsiteX13" fmla="*/ 1650113 w 2143126"/>
              <a:gd name="connsiteY13" fmla="*/ 3061154 h 3995738"/>
              <a:gd name="connsiteX14" fmla="*/ 1624761 w 2143126"/>
              <a:gd name="connsiteY14" fmla="*/ 3144723 h 3995738"/>
              <a:gd name="connsiteX15" fmla="*/ 1869416 w 2143126"/>
              <a:gd name="connsiteY15" fmla="*/ 3464944 h 3995738"/>
              <a:gd name="connsiteX16" fmla="*/ 1857375 w 2143126"/>
              <a:gd name="connsiteY16" fmla="*/ 3700462 h 3995738"/>
              <a:gd name="connsiteX17" fmla="*/ 2143126 w 2143126"/>
              <a:gd name="connsiteY17" fmla="*/ 3995738 h 3995738"/>
              <a:gd name="connsiteX0" fmla="*/ 11726 w 2009596"/>
              <a:gd name="connsiteY0" fmla="*/ 0 h 4072432"/>
              <a:gd name="connsiteX1" fmla="*/ 37920 w 2009596"/>
              <a:gd name="connsiteY1" fmla="*/ 291007 h 4072432"/>
              <a:gd name="connsiteX2" fmla="*/ 452258 w 2009596"/>
              <a:gd name="connsiteY2" fmla="*/ 605332 h 4072432"/>
              <a:gd name="connsiteX3" fmla="*/ 604658 w 2009596"/>
              <a:gd name="connsiteY3" fmla="*/ 614857 h 4072432"/>
              <a:gd name="connsiteX4" fmla="*/ 990420 w 2009596"/>
              <a:gd name="connsiteY4" fmla="*/ 900607 h 4072432"/>
              <a:gd name="connsiteX5" fmla="*/ 1309508 w 2009596"/>
              <a:gd name="connsiteY5" fmla="*/ 1262557 h 4072432"/>
              <a:gd name="connsiteX6" fmla="*/ 1590495 w 2009596"/>
              <a:gd name="connsiteY6" fmla="*/ 1829295 h 4072432"/>
              <a:gd name="connsiteX7" fmla="*/ 1542870 w 2009596"/>
              <a:gd name="connsiteY7" fmla="*/ 1962643 h 4072432"/>
              <a:gd name="connsiteX8" fmla="*/ 1647644 w 2009596"/>
              <a:gd name="connsiteY8" fmla="*/ 2262681 h 4072432"/>
              <a:gd name="connsiteX9" fmla="*/ 1647645 w 2009596"/>
              <a:gd name="connsiteY9" fmla="*/ 2405555 h 4072432"/>
              <a:gd name="connsiteX10" fmla="*/ 1485719 w 2009596"/>
              <a:gd name="connsiteY10" fmla="*/ 2538906 h 4072432"/>
              <a:gd name="connsiteX11" fmla="*/ 1323795 w 2009596"/>
              <a:gd name="connsiteY11" fmla="*/ 2548430 h 4072432"/>
              <a:gd name="connsiteX12" fmla="*/ 1223782 w 2009596"/>
              <a:gd name="connsiteY12" fmla="*/ 2643681 h 4072432"/>
              <a:gd name="connsiteX13" fmla="*/ 1516583 w 2009596"/>
              <a:gd name="connsiteY13" fmla="*/ 3137848 h 4072432"/>
              <a:gd name="connsiteX14" fmla="*/ 1491231 w 2009596"/>
              <a:gd name="connsiteY14" fmla="*/ 3221417 h 4072432"/>
              <a:gd name="connsiteX15" fmla="*/ 1735886 w 2009596"/>
              <a:gd name="connsiteY15" fmla="*/ 3541638 h 4072432"/>
              <a:gd name="connsiteX16" fmla="*/ 1723845 w 2009596"/>
              <a:gd name="connsiteY16" fmla="*/ 3777156 h 4072432"/>
              <a:gd name="connsiteX17" fmla="*/ 2009596 w 2009596"/>
              <a:gd name="connsiteY17" fmla="*/ 4072432 h 4072432"/>
              <a:gd name="connsiteX0" fmla="*/ 0 w 1997870"/>
              <a:gd name="connsiteY0" fmla="*/ 0 h 4072432"/>
              <a:gd name="connsiteX1" fmla="*/ 215578 w 1997870"/>
              <a:gd name="connsiteY1" fmla="*/ 239127 h 4072432"/>
              <a:gd name="connsiteX2" fmla="*/ 440532 w 1997870"/>
              <a:gd name="connsiteY2" fmla="*/ 605332 h 4072432"/>
              <a:gd name="connsiteX3" fmla="*/ 592932 w 1997870"/>
              <a:gd name="connsiteY3" fmla="*/ 614857 h 4072432"/>
              <a:gd name="connsiteX4" fmla="*/ 978694 w 1997870"/>
              <a:gd name="connsiteY4" fmla="*/ 900607 h 4072432"/>
              <a:gd name="connsiteX5" fmla="*/ 1297782 w 1997870"/>
              <a:gd name="connsiteY5" fmla="*/ 1262557 h 4072432"/>
              <a:gd name="connsiteX6" fmla="*/ 1578769 w 1997870"/>
              <a:gd name="connsiteY6" fmla="*/ 1829295 h 4072432"/>
              <a:gd name="connsiteX7" fmla="*/ 1531144 w 1997870"/>
              <a:gd name="connsiteY7" fmla="*/ 1962643 h 4072432"/>
              <a:gd name="connsiteX8" fmla="*/ 1635918 w 1997870"/>
              <a:gd name="connsiteY8" fmla="*/ 2262681 h 4072432"/>
              <a:gd name="connsiteX9" fmla="*/ 1635919 w 1997870"/>
              <a:gd name="connsiteY9" fmla="*/ 2405555 h 4072432"/>
              <a:gd name="connsiteX10" fmla="*/ 1473993 w 1997870"/>
              <a:gd name="connsiteY10" fmla="*/ 2538906 h 4072432"/>
              <a:gd name="connsiteX11" fmla="*/ 1312069 w 1997870"/>
              <a:gd name="connsiteY11" fmla="*/ 2548430 h 4072432"/>
              <a:gd name="connsiteX12" fmla="*/ 1212056 w 1997870"/>
              <a:gd name="connsiteY12" fmla="*/ 2643681 h 4072432"/>
              <a:gd name="connsiteX13" fmla="*/ 1504857 w 1997870"/>
              <a:gd name="connsiteY13" fmla="*/ 3137848 h 4072432"/>
              <a:gd name="connsiteX14" fmla="*/ 1479505 w 1997870"/>
              <a:gd name="connsiteY14" fmla="*/ 3221417 h 4072432"/>
              <a:gd name="connsiteX15" fmla="*/ 1724160 w 1997870"/>
              <a:gd name="connsiteY15" fmla="*/ 3541638 h 4072432"/>
              <a:gd name="connsiteX16" fmla="*/ 1712119 w 1997870"/>
              <a:gd name="connsiteY16" fmla="*/ 3777156 h 4072432"/>
              <a:gd name="connsiteX17" fmla="*/ 1997870 w 1997870"/>
              <a:gd name="connsiteY17" fmla="*/ 4072432 h 4072432"/>
              <a:gd name="connsiteX0" fmla="*/ 0 w 1997870"/>
              <a:gd name="connsiteY0" fmla="*/ 0 h 4072432"/>
              <a:gd name="connsiteX1" fmla="*/ 215578 w 1997870"/>
              <a:gd name="connsiteY1" fmla="*/ 239127 h 4072432"/>
              <a:gd name="connsiteX2" fmla="*/ 447887 w 1997870"/>
              <a:gd name="connsiteY2" fmla="*/ 560219 h 4072432"/>
              <a:gd name="connsiteX3" fmla="*/ 592932 w 1997870"/>
              <a:gd name="connsiteY3" fmla="*/ 614857 h 4072432"/>
              <a:gd name="connsiteX4" fmla="*/ 978694 w 1997870"/>
              <a:gd name="connsiteY4" fmla="*/ 900607 h 4072432"/>
              <a:gd name="connsiteX5" fmla="*/ 1297782 w 1997870"/>
              <a:gd name="connsiteY5" fmla="*/ 1262557 h 4072432"/>
              <a:gd name="connsiteX6" fmla="*/ 1578769 w 1997870"/>
              <a:gd name="connsiteY6" fmla="*/ 1829295 h 4072432"/>
              <a:gd name="connsiteX7" fmla="*/ 1531144 w 1997870"/>
              <a:gd name="connsiteY7" fmla="*/ 1962643 h 4072432"/>
              <a:gd name="connsiteX8" fmla="*/ 1635918 w 1997870"/>
              <a:gd name="connsiteY8" fmla="*/ 2262681 h 4072432"/>
              <a:gd name="connsiteX9" fmla="*/ 1635919 w 1997870"/>
              <a:gd name="connsiteY9" fmla="*/ 2405555 h 4072432"/>
              <a:gd name="connsiteX10" fmla="*/ 1473993 w 1997870"/>
              <a:gd name="connsiteY10" fmla="*/ 2538906 h 4072432"/>
              <a:gd name="connsiteX11" fmla="*/ 1312069 w 1997870"/>
              <a:gd name="connsiteY11" fmla="*/ 2548430 h 4072432"/>
              <a:gd name="connsiteX12" fmla="*/ 1212056 w 1997870"/>
              <a:gd name="connsiteY12" fmla="*/ 2643681 h 4072432"/>
              <a:gd name="connsiteX13" fmla="*/ 1504857 w 1997870"/>
              <a:gd name="connsiteY13" fmla="*/ 3137848 h 4072432"/>
              <a:gd name="connsiteX14" fmla="*/ 1479505 w 1997870"/>
              <a:gd name="connsiteY14" fmla="*/ 3221417 h 4072432"/>
              <a:gd name="connsiteX15" fmla="*/ 1724160 w 1997870"/>
              <a:gd name="connsiteY15" fmla="*/ 3541638 h 4072432"/>
              <a:gd name="connsiteX16" fmla="*/ 1712119 w 1997870"/>
              <a:gd name="connsiteY16" fmla="*/ 3777156 h 4072432"/>
              <a:gd name="connsiteX17" fmla="*/ 1997870 w 1997870"/>
              <a:gd name="connsiteY17" fmla="*/ 4072432 h 4072432"/>
              <a:gd name="connsiteX0" fmla="*/ 0 w 1841583"/>
              <a:gd name="connsiteY0" fmla="*/ 0 h 3885212"/>
              <a:gd name="connsiteX1" fmla="*/ 215578 w 1841583"/>
              <a:gd name="connsiteY1" fmla="*/ 239127 h 3885212"/>
              <a:gd name="connsiteX2" fmla="*/ 447887 w 1841583"/>
              <a:gd name="connsiteY2" fmla="*/ 560219 h 3885212"/>
              <a:gd name="connsiteX3" fmla="*/ 592932 w 1841583"/>
              <a:gd name="connsiteY3" fmla="*/ 614857 h 3885212"/>
              <a:gd name="connsiteX4" fmla="*/ 978694 w 1841583"/>
              <a:gd name="connsiteY4" fmla="*/ 900607 h 3885212"/>
              <a:gd name="connsiteX5" fmla="*/ 1297782 w 1841583"/>
              <a:gd name="connsiteY5" fmla="*/ 1262557 h 3885212"/>
              <a:gd name="connsiteX6" fmla="*/ 1578769 w 1841583"/>
              <a:gd name="connsiteY6" fmla="*/ 1829295 h 3885212"/>
              <a:gd name="connsiteX7" fmla="*/ 1531144 w 1841583"/>
              <a:gd name="connsiteY7" fmla="*/ 1962643 h 3885212"/>
              <a:gd name="connsiteX8" fmla="*/ 1635918 w 1841583"/>
              <a:gd name="connsiteY8" fmla="*/ 2262681 h 3885212"/>
              <a:gd name="connsiteX9" fmla="*/ 1635919 w 1841583"/>
              <a:gd name="connsiteY9" fmla="*/ 2405555 h 3885212"/>
              <a:gd name="connsiteX10" fmla="*/ 1473993 w 1841583"/>
              <a:gd name="connsiteY10" fmla="*/ 2538906 h 3885212"/>
              <a:gd name="connsiteX11" fmla="*/ 1312069 w 1841583"/>
              <a:gd name="connsiteY11" fmla="*/ 2548430 h 3885212"/>
              <a:gd name="connsiteX12" fmla="*/ 1212056 w 1841583"/>
              <a:gd name="connsiteY12" fmla="*/ 2643681 h 3885212"/>
              <a:gd name="connsiteX13" fmla="*/ 1504857 w 1841583"/>
              <a:gd name="connsiteY13" fmla="*/ 3137848 h 3885212"/>
              <a:gd name="connsiteX14" fmla="*/ 1479505 w 1841583"/>
              <a:gd name="connsiteY14" fmla="*/ 3221417 h 3885212"/>
              <a:gd name="connsiteX15" fmla="*/ 1724160 w 1841583"/>
              <a:gd name="connsiteY15" fmla="*/ 3541638 h 3885212"/>
              <a:gd name="connsiteX16" fmla="*/ 1712119 w 1841583"/>
              <a:gd name="connsiteY16" fmla="*/ 3777156 h 3885212"/>
              <a:gd name="connsiteX17" fmla="*/ 1841583 w 1841583"/>
              <a:gd name="connsiteY17" fmla="*/ 3885212 h 3885212"/>
              <a:gd name="connsiteX0" fmla="*/ 0 w 1904098"/>
              <a:gd name="connsiteY0" fmla="*/ 0 h 3864911"/>
              <a:gd name="connsiteX1" fmla="*/ 215578 w 1904098"/>
              <a:gd name="connsiteY1" fmla="*/ 239127 h 3864911"/>
              <a:gd name="connsiteX2" fmla="*/ 447887 w 1904098"/>
              <a:gd name="connsiteY2" fmla="*/ 560219 h 3864911"/>
              <a:gd name="connsiteX3" fmla="*/ 592932 w 1904098"/>
              <a:gd name="connsiteY3" fmla="*/ 614857 h 3864911"/>
              <a:gd name="connsiteX4" fmla="*/ 978694 w 1904098"/>
              <a:gd name="connsiteY4" fmla="*/ 900607 h 3864911"/>
              <a:gd name="connsiteX5" fmla="*/ 1297782 w 1904098"/>
              <a:gd name="connsiteY5" fmla="*/ 1262557 h 3864911"/>
              <a:gd name="connsiteX6" fmla="*/ 1578769 w 1904098"/>
              <a:gd name="connsiteY6" fmla="*/ 1829295 h 3864911"/>
              <a:gd name="connsiteX7" fmla="*/ 1531144 w 1904098"/>
              <a:gd name="connsiteY7" fmla="*/ 1962643 h 3864911"/>
              <a:gd name="connsiteX8" fmla="*/ 1635918 w 1904098"/>
              <a:gd name="connsiteY8" fmla="*/ 2262681 h 3864911"/>
              <a:gd name="connsiteX9" fmla="*/ 1635919 w 1904098"/>
              <a:gd name="connsiteY9" fmla="*/ 2405555 h 3864911"/>
              <a:gd name="connsiteX10" fmla="*/ 1473993 w 1904098"/>
              <a:gd name="connsiteY10" fmla="*/ 2538906 h 3864911"/>
              <a:gd name="connsiteX11" fmla="*/ 1312069 w 1904098"/>
              <a:gd name="connsiteY11" fmla="*/ 2548430 h 3864911"/>
              <a:gd name="connsiteX12" fmla="*/ 1212056 w 1904098"/>
              <a:gd name="connsiteY12" fmla="*/ 2643681 h 3864911"/>
              <a:gd name="connsiteX13" fmla="*/ 1504857 w 1904098"/>
              <a:gd name="connsiteY13" fmla="*/ 3137848 h 3864911"/>
              <a:gd name="connsiteX14" fmla="*/ 1479505 w 1904098"/>
              <a:gd name="connsiteY14" fmla="*/ 3221417 h 3864911"/>
              <a:gd name="connsiteX15" fmla="*/ 1724160 w 1904098"/>
              <a:gd name="connsiteY15" fmla="*/ 3541638 h 3864911"/>
              <a:gd name="connsiteX16" fmla="*/ 1712119 w 1904098"/>
              <a:gd name="connsiteY16" fmla="*/ 3777156 h 3864911"/>
              <a:gd name="connsiteX17" fmla="*/ 1904098 w 1904098"/>
              <a:gd name="connsiteY17" fmla="*/ 3864911 h 3864911"/>
              <a:gd name="connsiteX0" fmla="*/ 0 w 1724160"/>
              <a:gd name="connsiteY0" fmla="*/ 0 h 3777156"/>
              <a:gd name="connsiteX1" fmla="*/ 215578 w 1724160"/>
              <a:gd name="connsiteY1" fmla="*/ 239127 h 3777156"/>
              <a:gd name="connsiteX2" fmla="*/ 447887 w 1724160"/>
              <a:gd name="connsiteY2" fmla="*/ 560219 h 3777156"/>
              <a:gd name="connsiteX3" fmla="*/ 592932 w 1724160"/>
              <a:gd name="connsiteY3" fmla="*/ 614857 h 3777156"/>
              <a:gd name="connsiteX4" fmla="*/ 978694 w 1724160"/>
              <a:gd name="connsiteY4" fmla="*/ 900607 h 3777156"/>
              <a:gd name="connsiteX5" fmla="*/ 1297782 w 1724160"/>
              <a:gd name="connsiteY5" fmla="*/ 1262557 h 3777156"/>
              <a:gd name="connsiteX6" fmla="*/ 1578769 w 1724160"/>
              <a:gd name="connsiteY6" fmla="*/ 1829295 h 3777156"/>
              <a:gd name="connsiteX7" fmla="*/ 1531144 w 1724160"/>
              <a:gd name="connsiteY7" fmla="*/ 1962643 h 3777156"/>
              <a:gd name="connsiteX8" fmla="*/ 1635918 w 1724160"/>
              <a:gd name="connsiteY8" fmla="*/ 2262681 h 3777156"/>
              <a:gd name="connsiteX9" fmla="*/ 1635919 w 1724160"/>
              <a:gd name="connsiteY9" fmla="*/ 2405555 h 3777156"/>
              <a:gd name="connsiteX10" fmla="*/ 1473993 w 1724160"/>
              <a:gd name="connsiteY10" fmla="*/ 2538906 h 3777156"/>
              <a:gd name="connsiteX11" fmla="*/ 1312069 w 1724160"/>
              <a:gd name="connsiteY11" fmla="*/ 2548430 h 3777156"/>
              <a:gd name="connsiteX12" fmla="*/ 1212056 w 1724160"/>
              <a:gd name="connsiteY12" fmla="*/ 2643681 h 3777156"/>
              <a:gd name="connsiteX13" fmla="*/ 1504857 w 1724160"/>
              <a:gd name="connsiteY13" fmla="*/ 3137848 h 3777156"/>
              <a:gd name="connsiteX14" fmla="*/ 1479505 w 1724160"/>
              <a:gd name="connsiteY14" fmla="*/ 3221417 h 3777156"/>
              <a:gd name="connsiteX15" fmla="*/ 1724160 w 1724160"/>
              <a:gd name="connsiteY15" fmla="*/ 3541638 h 3777156"/>
              <a:gd name="connsiteX16" fmla="*/ 1712119 w 1724160"/>
              <a:gd name="connsiteY16" fmla="*/ 3777156 h 3777156"/>
              <a:gd name="connsiteX0" fmla="*/ 0 w 1724160"/>
              <a:gd name="connsiteY0" fmla="*/ 0 h 3541638"/>
              <a:gd name="connsiteX1" fmla="*/ 215578 w 1724160"/>
              <a:gd name="connsiteY1" fmla="*/ 239127 h 3541638"/>
              <a:gd name="connsiteX2" fmla="*/ 447887 w 1724160"/>
              <a:gd name="connsiteY2" fmla="*/ 560219 h 3541638"/>
              <a:gd name="connsiteX3" fmla="*/ 592932 w 1724160"/>
              <a:gd name="connsiteY3" fmla="*/ 614857 h 3541638"/>
              <a:gd name="connsiteX4" fmla="*/ 978694 w 1724160"/>
              <a:gd name="connsiteY4" fmla="*/ 900607 h 3541638"/>
              <a:gd name="connsiteX5" fmla="*/ 1297782 w 1724160"/>
              <a:gd name="connsiteY5" fmla="*/ 1262557 h 3541638"/>
              <a:gd name="connsiteX6" fmla="*/ 1578769 w 1724160"/>
              <a:gd name="connsiteY6" fmla="*/ 1829295 h 3541638"/>
              <a:gd name="connsiteX7" fmla="*/ 1531144 w 1724160"/>
              <a:gd name="connsiteY7" fmla="*/ 1962643 h 3541638"/>
              <a:gd name="connsiteX8" fmla="*/ 1635918 w 1724160"/>
              <a:gd name="connsiteY8" fmla="*/ 2262681 h 3541638"/>
              <a:gd name="connsiteX9" fmla="*/ 1635919 w 1724160"/>
              <a:gd name="connsiteY9" fmla="*/ 2405555 h 3541638"/>
              <a:gd name="connsiteX10" fmla="*/ 1473993 w 1724160"/>
              <a:gd name="connsiteY10" fmla="*/ 2538906 h 3541638"/>
              <a:gd name="connsiteX11" fmla="*/ 1312069 w 1724160"/>
              <a:gd name="connsiteY11" fmla="*/ 2548430 h 3541638"/>
              <a:gd name="connsiteX12" fmla="*/ 1212056 w 1724160"/>
              <a:gd name="connsiteY12" fmla="*/ 2643681 h 3541638"/>
              <a:gd name="connsiteX13" fmla="*/ 1504857 w 1724160"/>
              <a:gd name="connsiteY13" fmla="*/ 3137848 h 3541638"/>
              <a:gd name="connsiteX14" fmla="*/ 1479505 w 1724160"/>
              <a:gd name="connsiteY14" fmla="*/ 3221417 h 3541638"/>
              <a:gd name="connsiteX15" fmla="*/ 1724160 w 1724160"/>
              <a:gd name="connsiteY15" fmla="*/ 3541638 h 3541638"/>
              <a:gd name="connsiteX0" fmla="*/ 0 w 1635919"/>
              <a:gd name="connsiteY0" fmla="*/ 0 h 3221416"/>
              <a:gd name="connsiteX1" fmla="*/ 215578 w 1635919"/>
              <a:gd name="connsiteY1" fmla="*/ 239127 h 3221416"/>
              <a:gd name="connsiteX2" fmla="*/ 447887 w 1635919"/>
              <a:gd name="connsiteY2" fmla="*/ 560219 h 3221416"/>
              <a:gd name="connsiteX3" fmla="*/ 592932 w 1635919"/>
              <a:gd name="connsiteY3" fmla="*/ 614857 h 3221416"/>
              <a:gd name="connsiteX4" fmla="*/ 978694 w 1635919"/>
              <a:gd name="connsiteY4" fmla="*/ 900607 h 3221416"/>
              <a:gd name="connsiteX5" fmla="*/ 1297782 w 1635919"/>
              <a:gd name="connsiteY5" fmla="*/ 1262557 h 3221416"/>
              <a:gd name="connsiteX6" fmla="*/ 1578769 w 1635919"/>
              <a:gd name="connsiteY6" fmla="*/ 1829295 h 3221416"/>
              <a:gd name="connsiteX7" fmla="*/ 1531144 w 1635919"/>
              <a:gd name="connsiteY7" fmla="*/ 1962643 h 3221416"/>
              <a:gd name="connsiteX8" fmla="*/ 1635918 w 1635919"/>
              <a:gd name="connsiteY8" fmla="*/ 2262681 h 3221416"/>
              <a:gd name="connsiteX9" fmla="*/ 1635919 w 1635919"/>
              <a:gd name="connsiteY9" fmla="*/ 2405555 h 3221416"/>
              <a:gd name="connsiteX10" fmla="*/ 1473993 w 1635919"/>
              <a:gd name="connsiteY10" fmla="*/ 2538906 h 3221416"/>
              <a:gd name="connsiteX11" fmla="*/ 1312069 w 1635919"/>
              <a:gd name="connsiteY11" fmla="*/ 2548430 h 3221416"/>
              <a:gd name="connsiteX12" fmla="*/ 1212056 w 1635919"/>
              <a:gd name="connsiteY12" fmla="*/ 2643681 h 3221416"/>
              <a:gd name="connsiteX13" fmla="*/ 1504857 w 1635919"/>
              <a:gd name="connsiteY13" fmla="*/ 3137848 h 3221416"/>
              <a:gd name="connsiteX14" fmla="*/ 1479505 w 1635919"/>
              <a:gd name="connsiteY14" fmla="*/ 3221417 h 3221416"/>
              <a:gd name="connsiteX0" fmla="*/ 0 w 1635919"/>
              <a:gd name="connsiteY0" fmla="*/ 0 h 3137848"/>
              <a:gd name="connsiteX1" fmla="*/ 215578 w 1635919"/>
              <a:gd name="connsiteY1" fmla="*/ 239127 h 3137848"/>
              <a:gd name="connsiteX2" fmla="*/ 447887 w 1635919"/>
              <a:gd name="connsiteY2" fmla="*/ 560219 h 3137848"/>
              <a:gd name="connsiteX3" fmla="*/ 592932 w 1635919"/>
              <a:gd name="connsiteY3" fmla="*/ 614857 h 3137848"/>
              <a:gd name="connsiteX4" fmla="*/ 978694 w 1635919"/>
              <a:gd name="connsiteY4" fmla="*/ 900607 h 3137848"/>
              <a:gd name="connsiteX5" fmla="*/ 1297782 w 1635919"/>
              <a:gd name="connsiteY5" fmla="*/ 1262557 h 3137848"/>
              <a:gd name="connsiteX6" fmla="*/ 1578769 w 1635919"/>
              <a:gd name="connsiteY6" fmla="*/ 1829295 h 3137848"/>
              <a:gd name="connsiteX7" fmla="*/ 1531144 w 1635919"/>
              <a:gd name="connsiteY7" fmla="*/ 1962643 h 3137848"/>
              <a:gd name="connsiteX8" fmla="*/ 1635918 w 1635919"/>
              <a:gd name="connsiteY8" fmla="*/ 2262681 h 3137848"/>
              <a:gd name="connsiteX9" fmla="*/ 1635919 w 1635919"/>
              <a:gd name="connsiteY9" fmla="*/ 2405555 h 3137848"/>
              <a:gd name="connsiteX10" fmla="*/ 1473993 w 1635919"/>
              <a:gd name="connsiteY10" fmla="*/ 2538906 h 3137848"/>
              <a:gd name="connsiteX11" fmla="*/ 1312069 w 1635919"/>
              <a:gd name="connsiteY11" fmla="*/ 2548430 h 3137848"/>
              <a:gd name="connsiteX12" fmla="*/ 1212056 w 1635919"/>
              <a:gd name="connsiteY12" fmla="*/ 2643681 h 3137848"/>
              <a:gd name="connsiteX13" fmla="*/ 1504857 w 1635919"/>
              <a:gd name="connsiteY13" fmla="*/ 3137848 h 3137848"/>
              <a:gd name="connsiteX0" fmla="*/ 0 w 1635919"/>
              <a:gd name="connsiteY0" fmla="*/ 0 h 2643682"/>
              <a:gd name="connsiteX1" fmla="*/ 215578 w 1635919"/>
              <a:gd name="connsiteY1" fmla="*/ 239127 h 2643682"/>
              <a:gd name="connsiteX2" fmla="*/ 447887 w 1635919"/>
              <a:gd name="connsiteY2" fmla="*/ 560219 h 2643682"/>
              <a:gd name="connsiteX3" fmla="*/ 592932 w 1635919"/>
              <a:gd name="connsiteY3" fmla="*/ 614857 h 2643682"/>
              <a:gd name="connsiteX4" fmla="*/ 978694 w 1635919"/>
              <a:gd name="connsiteY4" fmla="*/ 900607 h 2643682"/>
              <a:gd name="connsiteX5" fmla="*/ 1297782 w 1635919"/>
              <a:gd name="connsiteY5" fmla="*/ 1262557 h 2643682"/>
              <a:gd name="connsiteX6" fmla="*/ 1578769 w 1635919"/>
              <a:gd name="connsiteY6" fmla="*/ 1829295 h 2643682"/>
              <a:gd name="connsiteX7" fmla="*/ 1531144 w 1635919"/>
              <a:gd name="connsiteY7" fmla="*/ 1962643 h 2643682"/>
              <a:gd name="connsiteX8" fmla="*/ 1635918 w 1635919"/>
              <a:gd name="connsiteY8" fmla="*/ 2262681 h 2643682"/>
              <a:gd name="connsiteX9" fmla="*/ 1635919 w 1635919"/>
              <a:gd name="connsiteY9" fmla="*/ 2405555 h 2643682"/>
              <a:gd name="connsiteX10" fmla="*/ 1473993 w 1635919"/>
              <a:gd name="connsiteY10" fmla="*/ 2538906 h 2643682"/>
              <a:gd name="connsiteX11" fmla="*/ 1312069 w 1635919"/>
              <a:gd name="connsiteY11" fmla="*/ 2548430 h 2643682"/>
              <a:gd name="connsiteX12" fmla="*/ 1212056 w 1635919"/>
              <a:gd name="connsiteY12" fmla="*/ 2643681 h 2643682"/>
              <a:gd name="connsiteX0" fmla="*/ 0 w 1635919"/>
              <a:gd name="connsiteY0" fmla="*/ 0 h 2548430"/>
              <a:gd name="connsiteX1" fmla="*/ 215578 w 1635919"/>
              <a:gd name="connsiteY1" fmla="*/ 239127 h 2548430"/>
              <a:gd name="connsiteX2" fmla="*/ 447887 w 1635919"/>
              <a:gd name="connsiteY2" fmla="*/ 560219 h 2548430"/>
              <a:gd name="connsiteX3" fmla="*/ 592932 w 1635919"/>
              <a:gd name="connsiteY3" fmla="*/ 614857 h 2548430"/>
              <a:gd name="connsiteX4" fmla="*/ 978694 w 1635919"/>
              <a:gd name="connsiteY4" fmla="*/ 900607 h 2548430"/>
              <a:gd name="connsiteX5" fmla="*/ 1297782 w 1635919"/>
              <a:gd name="connsiteY5" fmla="*/ 1262557 h 2548430"/>
              <a:gd name="connsiteX6" fmla="*/ 1578769 w 1635919"/>
              <a:gd name="connsiteY6" fmla="*/ 1829295 h 2548430"/>
              <a:gd name="connsiteX7" fmla="*/ 1531144 w 1635919"/>
              <a:gd name="connsiteY7" fmla="*/ 1962643 h 2548430"/>
              <a:gd name="connsiteX8" fmla="*/ 1635918 w 1635919"/>
              <a:gd name="connsiteY8" fmla="*/ 2262681 h 2548430"/>
              <a:gd name="connsiteX9" fmla="*/ 1635919 w 1635919"/>
              <a:gd name="connsiteY9" fmla="*/ 2405555 h 2548430"/>
              <a:gd name="connsiteX10" fmla="*/ 1473993 w 1635919"/>
              <a:gd name="connsiteY10" fmla="*/ 2538906 h 2548430"/>
              <a:gd name="connsiteX11" fmla="*/ 1312069 w 1635919"/>
              <a:gd name="connsiteY11" fmla="*/ 2548430 h 2548430"/>
              <a:gd name="connsiteX0" fmla="*/ 0 w 1635919"/>
              <a:gd name="connsiteY0" fmla="*/ 0 h 2538906"/>
              <a:gd name="connsiteX1" fmla="*/ 215578 w 1635919"/>
              <a:gd name="connsiteY1" fmla="*/ 239127 h 2538906"/>
              <a:gd name="connsiteX2" fmla="*/ 447887 w 1635919"/>
              <a:gd name="connsiteY2" fmla="*/ 560219 h 2538906"/>
              <a:gd name="connsiteX3" fmla="*/ 592932 w 1635919"/>
              <a:gd name="connsiteY3" fmla="*/ 614857 h 2538906"/>
              <a:gd name="connsiteX4" fmla="*/ 978694 w 1635919"/>
              <a:gd name="connsiteY4" fmla="*/ 900607 h 2538906"/>
              <a:gd name="connsiteX5" fmla="*/ 1297782 w 1635919"/>
              <a:gd name="connsiteY5" fmla="*/ 1262557 h 2538906"/>
              <a:gd name="connsiteX6" fmla="*/ 1578769 w 1635919"/>
              <a:gd name="connsiteY6" fmla="*/ 1829295 h 2538906"/>
              <a:gd name="connsiteX7" fmla="*/ 1531144 w 1635919"/>
              <a:gd name="connsiteY7" fmla="*/ 1962643 h 2538906"/>
              <a:gd name="connsiteX8" fmla="*/ 1635918 w 1635919"/>
              <a:gd name="connsiteY8" fmla="*/ 2262681 h 2538906"/>
              <a:gd name="connsiteX9" fmla="*/ 1635919 w 1635919"/>
              <a:gd name="connsiteY9" fmla="*/ 2405555 h 2538906"/>
              <a:gd name="connsiteX10" fmla="*/ 1473993 w 1635919"/>
              <a:gd name="connsiteY10" fmla="*/ 2538906 h 2538906"/>
              <a:gd name="connsiteX0" fmla="*/ 0 w 1635919"/>
              <a:gd name="connsiteY0" fmla="*/ 0 h 2405554"/>
              <a:gd name="connsiteX1" fmla="*/ 215578 w 1635919"/>
              <a:gd name="connsiteY1" fmla="*/ 239127 h 2405554"/>
              <a:gd name="connsiteX2" fmla="*/ 447887 w 1635919"/>
              <a:gd name="connsiteY2" fmla="*/ 560219 h 2405554"/>
              <a:gd name="connsiteX3" fmla="*/ 592932 w 1635919"/>
              <a:gd name="connsiteY3" fmla="*/ 614857 h 2405554"/>
              <a:gd name="connsiteX4" fmla="*/ 978694 w 1635919"/>
              <a:gd name="connsiteY4" fmla="*/ 900607 h 2405554"/>
              <a:gd name="connsiteX5" fmla="*/ 1297782 w 1635919"/>
              <a:gd name="connsiteY5" fmla="*/ 1262557 h 2405554"/>
              <a:gd name="connsiteX6" fmla="*/ 1578769 w 1635919"/>
              <a:gd name="connsiteY6" fmla="*/ 1829295 h 2405554"/>
              <a:gd name="connsiteX7" fmla="*/ 1531144 w 1635919"/>
              <a:gd name="connsiteY7" fmla="*/ 1962643 h 2405554"/>
              <a:gd name="connsiteX8" fmla="*/ 1635918 w 1635919"/>
              <a:gd name="connsiteY8" fmla="*/ 2262681 h 2405554"/>
              <a:gd name="connsiteX9" fmla="*/ 1635919 w 1635919"/>
              <a:gd name="connsiteY9" fmla="*/ 2405555 h 2405554"/>
              <a:gd name="connsiteX0" fmla="*/ 0 w 1635918"/>
              <a:gd name="connsiteY0" fmla="*/ 0 h 2262682"/>
              <a:gd name="connsiteX1" fmla="*/ 215578 w 1635918"/>
              <a:gd name="connsiteY1" fmla="*/ 239127 h 2262682"/>
              <a:gd name="connsiteX2" fmla="*/ 447887 w 1635918"/>
              <a:gd name="connsiteY2" fmla="*/ 560219 h 2262682"/>
              <a:gd name="connsiteX3" fmla="*/ 592932 w 1635918"/>
              <a:gd name="connsiteY3" fmla="*/ 614857 h 2262682"/>
              <a:gd name="connsiteX4" fmla="*/ 978694 w 1635918"/>
              <a:gd name="connsiteY4" fmla="*/ 900607 h 2262682"/>
              <a:gd name="connsiteX5" fmla="*/ 1297782 w 1635918"/>
              <a:gd name="connsiteY5" fmla="*/ 1262557 h 2262682"/>
              <a:gd name="connsiteX6" fmla="*/ 1578769 w 1635918"/>
              <a:gd name="connsiteY6" fmla="*/ 1829295 h 2262682"/>
              <a:gd name="connsiteX7" fmla="*/ 1531144 w 1635918"/>
              <a:gd name="connsiteY7" fmla="*/ 1962643 h 2262682"/>
              <a:gd name="connsiteX8" fmla="*/ 1635918 w 1635918"/>
              <a:gd name="connsiteY8" fmla="*/ 2262681 h 2262682"/>
              <a:gd name="connsiteX0" fmla="*/ 0 w 1646957"/>
              <a:gd name="connsiteY0" fmla="*/ 0 h 2283151"/>
              <a:gd name="connsiteX1" fmla="*/ 215578 w 1646957"/>
              <a:gd name="connsiteY1" fmla="*/ 239127 h 2283151"/>
              <a:gd name="connsiteX2" fmla="*/ 447887 w 1646957"/>
              <a:gd name="connsiteY2" fmla="*/ 560219 h 2283151"/>
              <a:gd name="connsiteX3" fmla="*/ 592932 w 1646957"/>
              <a:gd name="connsiteY3" fmla="*/ 614857 h 2283151"/>
              <a:gd name="connsiteX4" fmla="*/ 978694 w 1646957"/>
              <a:gd name="connsiteY4" fmla="*/ 900607 h 2283151"/>
              <a:gd name="connsiteX5" fmla="*/ 1297782 w 1646957"/>
              <a:gd name="connsiteY5" fmla="*/ 1262557 h 2283151"/>
              <a:gd name="connsiteX6" fmla="*/ 1578769 w 1646957"/>
              <a:gd name="connsiteY6" fmla="*/ 1829295 h 2283151"/>
              <a:gd name="connsiteX7" fmla="*/ 1531144 w 1646957"/>
              <a:gd name="connsiteY7" fmla="*/ 1962643 h 2283151"/>
              <a:gd name="connsiteX8" fmla="*/ 1646957 w 1646957"/>
              <a:gd name="connsiteY8" fmla="*/ 2283150 h 2283151"/>
              <a:gd name="connsiteX0" fmla="*/ 0 w 1646957"/>
              <a:gd name="connsiteY0" fmla="*/ 0 h 2283150"/>
              <a:gd name="connsiteX1" fmla="*/ 215578 w 1646957"/>
              <a:gd name="connsiteY1" fmla="*/ 239127 h 2283150"/>
              <a:gd name="connsiteX2" fmla="*/ 447887 w 1646957"/>
              <a:gd name="connsiteY2" fmla="*/ 560219 h 2283150"/>
              <a:gd name="connsiteX3" fmla="*/ 592932 w 1646957"/>
              <a:gd name="connsiteY3" fmla="*/ 614857 h 2283150"/>
              <a:gd name="connsiteX4" fmla="*/ 978694 w 1646957"/>
              <a:gd name="connsiteY4" fmla="*/ 900607 h 2283150"/>
              <a:gd name="connsiteX5" fmla="*/ 1297782 w 1646957"/>
              <a:gd name="connsiteY5" fmla="*/ 1262557 h 2283150"/>
              <a:gd name="connsiteX6" fmla="*/ 1578769 w 1646957"/>
              <a:gd name="connsiteY6" fmla="*/ 1829295 h 2283150"/>
              <a:gd name="connsiteX7" fmla="*/ 1531144 w 1646957"/>
              <a:gd name="connsiteY7" fmla="*/ 1962643 h 2283150"/>
              <a:gd name="connsiteX8" fmla="*/ 1646957 w 1646957"/>
              <a:gd name="connsiteY8" fmla="*/ 2283150 h 2283150"/>
              <a:gd name="connsiteX0" fmla="*/ 0 w 1653515"/>
              <a:gd name="connsiteY0" fmla="*/ 0 h 2291495"/>
              <a:gd name="connsiteX1" fmla="*/ 215578 w 1653515"/>
              <a:gd name="connsiteY1" fmla="*/ 239127 h 2291495"/>
              <a:gd name="connsiteX2" fmla="*/ 447887 w 1653515"/>
              <a:gd name="connsiteY2" fmla="*/ 560219 h 2291495"/>
              <a:gd name="connsiteX3" fmla="*/ 592932 w 1653515"/>
              <a:gd name="connsiteY3" fmla="*/ 614857 h 2291495"/>
              <a:gd name="connsiteX4" fmla="*/ 978694 w 1653515"/>
              <a:gd name="connsiteY4" fmla="*/ 900607 h 2291495"/>
              <a:gd name="connsiteX5" fmla="*/ 1297782 w 1653515"/>
              <a:gd name="connsiteY5" fmla="*/ 1262557 h 2291495"/>
              <a:gd name="connsiteX6" fmla="*/ 1578769 w 1653515"/>
              <a:gd name="connsiteY6" fmla="*/ 1829295 h 2291495"/>
              <a:gd name="connsiteX7" fmla="*/ 1531144 w 1653515"/>
              <a:gd name="connsiteY7" fmla="*/ 1962643 h 2291495"/>
              <a:gd name="connsiteX8" fmla="*/ 1653515 w 1653515"/>
              <a:gd name="connsiteY8" fmla="*/ 2291496 h 2291495"/>
              <a:gd name="connsiteX0" fmla="*/ 0 w 1602974"/>
              <a:gd name="connsiteY0" fmla="*/ 0 h 2237455"/>
              <a:gd name="connsiteX1" fmla="*/ 165037 w 1602974"/>
              <a:gd name="connsiteY1" fmla="*/ 185085 h 2237455"/>
              <a:gd name="connsiteX2" fmla="*/ 397346 w 1602974"/>
              <a:gd name="connsiteY2" fmla="*/ 506177 h 2237455"/>
              <a:gd name="connsiteX3" fmla="*/ 542391 w 1602974"/>
              <a:gd name="connsiteY3" fmla="*/ 560815 h 2237455"/>
              <a:gd name="connsiteX4" fmla="*/ 928153 w 1602974"/>
              <a:gd name="connsiteY4" fmla="*/ 846565 h 2237455"/>
              <a:gd name="connsiteX5" fmla="*/ 1247241 w 1602974"/>
              <a:gd name="connsiteY5" fmla="*/ 1208515 h 2237455"/>
              <a:gd name="connsiteX6" fmla="*/ 1528228 w 1602974"/>
              <a:gd name="connsiteY6" fmla="*/ 1775253 h 2237455"/>
              <a:gd name="connsiteX7" fmla="*/ 1480603 w 1602974"/>
              <a:gd name="connsiteY7" fmla="*/ 1908601 h 2237455"/>
              <a:gd name="connsiteX8" fmla="*/ 1602974 w 1602974"/>
              <a:gd name="connsiteY8" fmla="*/ 2237454 h 2237455"/>
              <a:gd name="connsiteX0" fmla="*/ 0 w 1602974"/>
              <a:gd name="connsiteY0" fmla="*/ 0 h 2237454"/>
              <a:gd name="connsiteX1" fmla="*/ 165037 w 1602974"/>
              <a:gd name="connsiteY1" fmla="*/ 185085 h 2237454"/>
              <a:gd name="connsiteX2" fmla="*/ 397346 w 1602974"/>
              <a:gd name="connsiteY2" fmla="*/ 506177 h 2237454"/>
              <a:gd name="connsiteX3" fmla="*/ 542391 w 1602974"/>
              <a:gd name="connsiteY3" fmla="*/ 560815 h 2237454"/>
              <a:gd name="connsiteX4" fmla="*/ 928153 w 1602974"/>
              <a:gd name="connsiteY4" fmla="*/ 846565 h 2237454"/>
              <a:gd name="connsiteX5" fmla="*/ 1247241 w 1602974"/>
              <a:gd name="connsiteY5" fmla="*/ 1208515 h 2237454"/>
              <a:gd name="connsiteX6" fmla="*/ 1528228 w 1602974"/>
              <a:gd name="connsiteY6" fmla="*/ 1775253 h 2237454"/>
              <a:gd name="connsiteX7" fmla="*/ 1480603 w 1602974"/>
              <a:gd name="connsiteY7" fmla="*/ 1908601 h 2237454"/>
              <a:gd name="connsiteX8" fmla="*/ 1602974 w 1602974"/>
              <a:gd name="connsiteY8" fmla="*/ 2237454 h 2237454"/>
              <a:gd name="connsiteX0" fmla="*/ 0 w 1601532"/>
              <a:gd name="connsiteY0" fmla="*/ -1 h 2227911"/>
              <a:gd name="connsiteX1" fmla="*/ 163595 w 1601532"/>
              <a:gd name="connsiteY1" fmla="*/ 175542 h 2227911"/>
              <a:gd name="connsiteX2" fmla="*/ 395904 w 1601532"/>
              <a:gd name="connsiteY2" fmla="*/ 496634 h 2227911"/>
              <a:gd name="connsiteX3" fmla="*/ 540949 w 1601532"/>
              <a:gd name="connsiteY3" fmla="*/ 551272 h 2227911"/>
              <a:gd name="connsiteX4" fmla="*/ 926711 w 1601532"/>
              <a:gd name="connsiteY4" fmla="*/ 837022 h 2227911"/>
              <a:gd name="connsiteX5" fmla="*/ 1245799 w 1601532"/>
              <a:gd name="connsiteY5" fmla="*/ 1198972 h 2227911"/>
              <a:gd name="connsiteX6" fmla="*/ 1526786 w 1601532"/>
              <a:gd name="connsiteY6" fmla="*/ 1765710 h 2227911"/>
              <a:gd name="connsiteX7" fmla="*/ 1479161 w 1601532"/>
              <a:gd name="connsiteY7" fmla="*/ 1899058 h 2227911"/>
              <a:gd name="connsiteX8" fmla="*/ 1601532 w 1601532"/>
              <a:gd name="connsiteY8" fmla="*/ 2227911 h 2227911"/>
              <a:gd name="connsiteX0" fmla="*/ 0 w 1601532"/>
              <a:gd name="connsiteY0" fmla="*/ 0 h 2227912"/>
              <a:gd name="connsiteX1" fmla="*/ 163595 w 1601532"/>
              <a:gd name="connsiteY1" fmla="*/ 175543 h 2227912"/>
              <a:gd name="connsiteX2" fmla="*/ 395904 w 1601532"/>
              <a:gd name="connsiteY2" fmla="*/ 496635 h 2227912"/>
              <a:gd name="connsiteX3" fmla="*/ 540949 w 1601532"/>
              <a:gd name="connsiteY3" fmla="*/ 551273 h 2227912"/>
              <a:gd name="connsiteX4" fmla="*/ 926711 w 1601532"/>
              <a:gd name="connsiteY4" fmla="*/ 837023 h 2227912"/>
              <a:gd name="connsiteX5" fmla="*/ 1245799 w 1601532"/>
              <a:gd name="connsiteY5" fmla="*/ 1198973 h 2227912"/>
              <a:gd name="connsiteX6" fmla="*/ 1526786 w 1601532"/>
              <a:gd name="connsiteY6" fmla="*/ 1765711 h 2227912"/>
              <a:gd name="connsiteX7" fmla="*/ 1479161 w 1601532"/>
              <a:gd name="connsiteY7" fmla="*/ 1899059 h 2227912"/>
              <a:gd name="connsiteX8" fmla="*/ 1601532 w 1601532"/>
              <a:gd name="connsiteY8" fmla="*/ 2227912 h 2227912"/>
              <a:gd name="connsiteX0" fmla="*/ 0 w 1599609"/>
              <a:gd name="connsiteY0" fmla="*/ 0 h 2215191"/>
              <a:gd name="connsiteX1" fmla="*/ 161672 w 1599609"/>
              <a:gd name="connsiteY1" fmla="*/ 162822 h 2215191"/>
              <a:gd name="connsiteX2" fmla="*/ 393981 w 1599609"/>
              <a:gd name="connsiteY2" fmla="*/ 483914 h 2215191"/>
              <a:gd name="connsiteX3" fmla="*/ 539026 w 1599609"/>
              <a:gd name="connsiteY3" fmla="*/ 538552 h 2215191"/>
              <a:gd name="connsiteX4" fmla="*/ 924788 w 1599609"/>
              <a:gd name="connsiteY4" fmla="*/ 824302 h 2215191"/>
              <a:gd name="connsiteX5" fmla="*/ 1243876 w 1599609"/>
              <a:gd name="connsiteY5" fmla="*/ 1186252 h 2215191"/>
              <a:gd name="connsiteX6" fmla="*/ 1524863 w 1599609"/>
              <a:gd name="connsiteY6" fmla="*/ 1752990 h 2215191"/>
              <a:gd name="connsiteX7" fmla="*/ 1477238 w 1599609"/>
              <a:gd name="connsiteY7" fmla="*/ 1886338 h 2215191"/>
              <a:gd name="connsiteX8" fmla="*/ 1599609 w 1599609"/>
              <a:gd name="connsiteY8" fmla="*/ 2215191 h 2215191"/>
              <a:gd name="connsiteX0" fmla="*/ 0 w 1599609"/>
              <a:gd name="connsiteY0" fmla="*/ 0 h 2215191"/>
              <a:gd name="connsiteX1" fmla="*/ 161672 w 1599609"/>
              <a:gd name="connsiteY1" fmla="*/ 162822 h 2215191"/>
              <a:gd name="connsiteX2" fmla="*/ 393981 w 1599609"/>
              <a:gd name="connsiteY2" fmla="*/ 483914 h 2215191"/>
              <a:gd name="connsiteX3" fmla="*/ 539026 w 1599609"/>
              <a:gd name="connsiteY3" fmla="*/ 538552 h 2215191"/>
              <a:gd name="connsiteX4" fmla="*/ 924788 w 1599609"/>
              <a:gd name="connsiteY4" fmla="*/ 824302 h 2215191"/>
              <a:gd name="connsiteX5" fmla="*/ 1243876 w 1599609"/>
              <a:gd name="connsiteY5" fmla="*/ 1186252 h 2215191"/>
              <a:gd name="connsiteX6" fmla="*/ 1524863 w 1599609"/>
              <a:gd name="connsiteY6" fmla="*/ 1752990 h 2215191"/>
              <a:gd name="connsiteX7" fmla="*/ 1477238 w 1599609"/>
              <a:gd name="connsiteY7" fmla="*/ 1886338 h 2215191"/>
              <a:gd name="connsiteX8" fmla="*/ 1599609 w 1599609"/>
              <a:gd name="connsiteY8" fmla="*/ 2215191 h 2215191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5392 w 1607763"/>
              <a:gd name="connsiteY7" fmla="*/ 1887724 h 2216577"/>
              <a:gd name="connsiteX8" fmla="*/ 1607763 w 1607763"/>
              <a:gd name="connsiteY8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607763 w 1607763"/>
              <a:gd name="connsiteY8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607763 w 1607763"/>
              <a:gd name="connsiteY8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535349 w 1607763"/>
              <a:gd name="connsiteY8" fmla="*/ 2012549 h 2216577"/>
              <a:gd name="connsiteX9" fmla="*/ 1607763 w 1607763"/>
              <a:gd name="connsiteY9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535349 w 1607763"/>
              <a:gd name="connsiteY8" fmla="*/ 2012549 h 2216577"/>
              <a:gd name="connsiteX9" fmla="*/ 1558713 w 1607763"/>
              <a:gd name="connsiteY9" fmla="*/ 2105631 h 2216577"/>
              <a:gd name="connsiteX10" fmla="*/ 1607763 w 1607763"/>
              <a:gd name="connsiteY10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23017 w 1607763"/>
              <a:gd name="connsiteY6" fmla="*/ 1694788 h 2216577"/>
              <a:gd name="connsiteX7" fmla="*/ 1533017 w 1607763"/>
              <a:gd name="connsiteY7" fmla="*/ 1754376 h 2216577"/>
              <a:gd name="connsiteX8" fmla="*/ 1481313 w 1607763"/>
              <a:gd name="connsiteY8" fmla="*/ 1897021 h 2216577"/>
              <a:gd name="connsiteX9" fmla="*/ 1535349 w 1607763"/>
              <a:gd name="connsiteY9" fmla="*/ 2012549 h 2216577"/>
              <a:gd name="connsiteX10" fmla="*/ 1558713 w 1607763"/>
              <a:gd name="connsiteY10" fmla="*/ 2105631 h 2216577"/>
              <a:gd name="connsiteX11" fmla="*/ 1607763 w 1607763"/>
              <a:gd name="connsiteY11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841 w 1607763"/>
              <a:gd name="connsiteY4" fmla="*/ 839221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12183 w 1607763"/>
              <a:gd name="connsiteY2" fmla="*/ 482359 h 2216577"/>
              <a:gd name="connsiteX3" fmla="*/ 547180 w 1607763"/>
              <a:gd name="connsiteY3" fmla="*/ 539938 h 2216577"/>
              <a:gd name="connsiteX4" fmla="*/ 932841 w 1607763"/>
              <a:gd name="connsiteY4" fmla="*/ 839221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12183 w 1607763"/>
              <a:gd name="connsiteY2" fmla="*/ 482359 h 2216577"/>
              <a:gd name="connsiteX3" fmla="*/ 547180 w 1607763"/>
              <a:gd name="connsiteY3" fmla="*/ 539938 h 2216577"/>
              <a:gd name="connsiteX4" fmla="*/ 932841 w 1607763"/>
              <a:gd name="connsiteY4" fmla="*/ 839221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12183 w 1607763"/>
              <a:gd name="connsiteY2" fmla="*/ 482359 h 2216577"/>
              <a:gd name="connsiteX3" fmla="*/ 547180 w 1607763"/>
              <a:gd name="connsiteY3" fmla="*/ 539938 h 2216577"/>
              <a:gd name="connsiteX4" fmla="*/ 551191 w 1607763"/>
              <a:gd name="connsiteY4" fmla="*/ 550717 h 2216577"/>
              <a:gd name="connsiteX5" fmla="*/ 932841 w 1607763"/>
              <a:gd name="connsiteY5" fmla="*/ 839221 h 2216577"/>
              <a:gd name="connsiteX6" fmla="*/ 1261132 w 1607763"/>
              <a:gd name="connsiteY6" fmla="*/ 1176870 h 2216577"/>
              <a:gd name="connsiteX7" fmla="*/ 1348790 w 1607763"/>
              <a:gd name="connsiteY7" fmla="*/ 1400124 h 2216577"/>
              <a:gd name="connsiteX8" fmla="*/ 1523017 w 1607763"/>
              <a:gd name="connsiteY8" fmla="*/ 1694788 h 2216577"/>
              <a:gd name="connsiteX9" fmla="*/ 1533017 w 1607763"/>
              <a:gd name="connsiteY9" fmla="*/ 1754376 h 2216577"/>
              <a:gd name="connsiteX10" fmla="*/ 1481313 w 1607763"/>
              <a:gd name="connsiteY10" fmla="*/ 1897021 h 2216577"/>
              <a:gd name="connsiteX11" fmla="*/ 1535349 w 1607763"/>
              <a:gd name="connsiteY11" fmla="*/ 2012549 h 2216577"/>
              <a:gd name="connsiteX12" fmla="*/ 1558713 w 1607763"/>
              <a:gd name="connsiteY12" fmla="*/ 2105631 h 2216577"/>
              <a:gd name="connsiteX13" fmla="*/ 1607763 w 1607763"/>
              <a:gd name="connsiteY13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366224 w 1607763"/>
              <a:gd name="connsiteY2" fmla="*/ 396929 h 2216577"/>
              <a:gd name="connsiteX3" fmla="*/ 412183 w 1607763"/>
              <a:gd name="connsiteY3" fmla="*/ 482359 h 2216577"/>
              <a:gd name="connsiteX4" fmla="*/ 547180 w 1607763"/>
              <a:gd name="connsiteY4" fmla="*/ 539938 h 2216577"/>
              <a:gd name="connsiteX5" fmla="*/ 551191 w 1607763"/>
              <a:gd name="connsiteY5" fmla="*/ 550717 h 2216577"/>
              <a:gd name="connsiteX6" fmla="*/ 932841 w 1607763"/>
              <a:gd name="connsiteY6" fmla="*/ 839221 h 2216577"/>
              <a:gd name="connsiteX7" fmla="*/ 1261132 w 1607763"/>
              <a:gd name="connsiteY7" fmla="*/ 1176870 h 2216577"/>
              <a:gd name="connsiteX8" fmla="*/ 1348790 w 1607763"/>
              <a:gd name="connsiteY8" fmla="*/ 1400124 h 2216577"/>
              <a:gd name="connsiteX9" fmla="*/ 1523017 w 1607763"/>
              <a:gd name="connsiteY9" fmla="*/ 1694788 h 2216577"/>
              <a:gd name="connsiteX10" fmla="*/ 1533017 w 1607763"/>
              <a:gd name="connsiteY10" fmla="*/ 1754376 h 2216577"/>
              <a:gd name="connsiteX11" fmla="*/ 1481313 w 1607763"/>
              <a:gd name="connsiteY11" fmla="*/ 1897021 h 2216577"/>
              <a:gd name="connsiteX12" fmla="*/ 1535349 w 1607763"/>
              <a:gd name="connsiteY12" fmla="*/ 2012549 h 2216577"/>
              <a:gd name="connsiteX13" fmla="*/ 1558713 w 1607763"/>
              <a:gd name="connsiteY13" fmla="*/ 2105631 h 2216577"/>
              <a:gd name="connsiteX14" fmla="*/ 1607763 w 1607763"/>
              <a:gd name="connsiteY14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235893 w 1607763"/>
              <a:gd name="connsiteY2" fmla="*/ 264951 h 2216577"/>
              <a:gd name="connsiteX3" fmla="*/ 366224 w 1607763"/>
              <a:gd name="connsiteY3" fmla="*/ 396929 h 2216577"/>
              <a:gd name="connsiteX4" fmla="*/ 412183 w 1607763"/>
              <a:gd name="connsiteY4" fmla="*/ 482359 h 2216577"/>
              <a:gd name="connsiteX5" fmla="*/ 547180 w 1607763"/>
              <a:gd name="connsiteY5" fmla="*/ 539938 h 2216577"/>
              <a:gd name="connsiteX6" fmla="*/ 551191 w 1607763"/>
              <a:gd name="connsiteY6" fmla="*/ 550717 h 2216577"/>
              <a:gd name="connsiteX7" fmla="*/ 932841 w 1607763"/>
              <a:gd name="connsiteY7" fmla="*/ 839221 h 2216577"/>
              <a:gd name="connsiteX8" fmla="*/ 1261132 w 1607763"/>
              <a:gd name="connsiteY8" fmla="*/ 1176870 h 2216577"/>
              <a:gd name="connsiteX9" fmla="*/ 1348790 w 1607763"/>
              <a:gd name="connsiteY9" fmla="*/ 1400124 h 2216577"/>
              <a:gd name="connsiteX10" fmla="*/ 1523017 w 1607763"/>
              <a:gd name="connsiteY10" fmla="*/ 1694788 h 2216577"/>
              <a:gd name="connsiteX11" fmla="*/ 1533017 w 1607763"/>
              <a:gd name="connsiteY11" fmla="*/ 1754376 h 2216577"/>
              <a:gd name="connsiteX12" fmla="*/ 1481313 w 1607763"/>
              <a:gd name="connsiteY12" fmla="*/ 1897021 h 2216577"/>
              <a:gd name="connsiteX13" fmla="*/ 1535349 w 1607763"/>
              <a:gd name="connsiteY13" fmla="*/ 2012549 h 2216577"/>
              <a:gd name="connsiteX14" fmla="*/ 1558713 w 1607763"/>
              <a:gd name="connsiteY14" fmla="*/ 2105631 h 2216577"/>
              <a:gd name="connsiteX15" fmla="*/ 1607763 w 1607763"/>
              <a:gd name="connsiteY15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235893 w 1607763"/>
              <a:gd name="connsiteY2" fmla="*/ 264951 h 2216577"/>
              <a:gd name="connsiteX3" fmla="*/ 366224 w 1607763"/>
              <a:gd name="connsiteY3" fmla="*/ 396929 h 2216577"/>
              <a:gd name="connsiteX4" fmla="*/ 412183 w 1607763"/>
              <a:gd name="connsiteY4" fmla="*/ 482359 h 2216577"/>
              <a:gd name="connsiteX5" fmla="*/ 547180 w 1607763"/>
              <a:gd name="connsiteY5" fmla="*/ 539938 h 2216577"/>
              <a:gd name="connsiteX6" fmla="*/ 932841 w 1607763"/>
              <a:gd name="connsiteY6" fmla="*/ 839221 h 2216577"/>
              <a:gd name="connsiteX7" fmla="*/ 1261132 w 1607763"/>
              <a:gd name="connsiteY7" fmla="*/ 1176870 h 2216577"/>
              <a:gd name="connsiteX8" fmla="*/ 1348790 w 1607763"/>
              <a:gd name="connsiteY8" fmla="*/ 1400124 h 2216577"/>
              <a:gd name="connsiteX9" fmla="*/ 1523017 w 1607763"/>
              <a:gd name="connsiteY9" fmla="*/ 1694788 h 2216577"/>
              <a:gd name="connsiteX10" fmla="*/ 1533017 w 1607763"/>
              <a:gd name="connsiteY10" fmla="*/ 1754376 h 2216577"/>
              <a:gd name="connsiteX11" fmla="*/ 1481313 w 1607763"/>
              <a:gd name="connsiteY11" fmla="*/ 1897021 h 2216577"/>
              <a:gd name="connsiteX12" fmla="*/ 1535349 w 1607763"/>
              <a:gd name="connsiteY12" fmla="*/ 2012549 h 2216577"/>
              <a:gd name="connsiteX13" fmla="*/ 1558713 w 1607763"/>
              <a:gd name="connsiteY13" fmla="*/ 2105631 h 2216577"/>
              <a:gd name="connsiteX14" fmla="*/ 1607763 w 1607763"/>
              <a:gd name="connsiteY14" fmla="*/ 2216577 h 2216577"/>
              <a:gd name="connsiteX0" fmla="*/ 0 w 1558712"/>
              <a:gd name="connsiteY0" fmla="*/ 0 h 2105628"/>
              <a:gd name="connsiteX1" fmla="*/ 169826 w 1558712"/>
              <a:gd name="connsiteY1" fmla="*/ 164208 h 2105628"/>
              <a:gd name="connsiteX2" fmla="*/ 235893 w 1558712"/>
              <a:gd name="connsiteY2" fmla="*/ 264951 h 2105628"/>
              <a:gd name="connsiteX3" fmla="*/ 366224 w 1558712"/>
              <a:gd name="connsiteY3" fmla="*/ 396929 h 2105628"/>
              <a:gd name="connsiteX4" fmla="*/ 412183 w 1558712"/>
              <a:gd name="connsiteY4" fmla="*/ 482359 h 2105628"/>
              <a:gd name="connsiteX5" fmla="*/ 547180 w 1558712"/>
              <a:gd name="connsiteY5" fmla="*/ 539938 h 2105628"/>
              <a:gd name="connsiteX6" fmla="*/ 932841 w 1558712"/>
              <a:gd name="connsiteY6" fmla="*/ 839221 h 2105628"/>
              <a:gd name="connsiteX7" fmla="*/ 1261132 w 1558712"/>
              <a:gd name="connsiteY7" fmla="*/ 1176870 h 2105628"/>
              <a:gd name="connsiteX8" fmla="*/ 1348790 w 1558712"/>
              <a:gd name="connsiteY8" fmla="*/ 1400124 h 2105628"/>
              <a:gd name="connsiteX9" fmla="*/ 1523017 w 1558712"/>
              <a:gd name="connsiteY9" fmla="*/ 1694788 h 2105628"/>
              <a:gd name="connsiteX10" fmla="*/ 1533017 w 1558712"/>
              <a:gd name="connsiteY10" fmla="*/ 1754376 h 2105628"/>
              <a:gd name="connsiteX11" fmla="*/ 1481313 w 1558712"/>
              <a:gd name="connsiteY11" fmla="*/ 1897021 h 2105628"/>
              <a:gd name="connsiteX12" fmla="*/ 1535349 w 1558712"/>
              <a:gd name="connsiteY12" fmla="*/ 2012549 h 2105628"/>
              <a:gd name="connsiteX13" fmla="*/ 1558713 w 1558712"/>
              <a:gd name="connsiteY13" fmla="*/ 2105631 h 2105628"/>
              <a:gd name="connsiteX0" fmla="*/ 0 w 1558712"/>
              <a:gd name="connsiteY0" fmla="*/ 0 h 2105634"/>
              <a:gd name="connsiteX1" fmla="*/ 169826 w 1558712"/>
              <a:gd name="connsiteY1" fmla="*/ 164208 h 2105634"/>
              <a:gd name="connsiteX2" fmla="*/ 235893 w 1558712"/>
              <a:gd name="connsiteY2" fmla="*/ 264951 h 2105634"/>
              <a:gd name="connsiteX3" fmla="*/ 366224 w 1558712"/>
              <a:gd name="connsiteY3" fmla="*/ 396929 h 2105634"/>
              <a:gd name="connsiteX4" fmla="*/ 412183 w 1558712"/>
              <a:gd name="connsiteY4" fmla="*/ 482359 h 2105634"/>
              <a:gd name="connsiteX5" fmla="*/ 547180 w 1558712"/>
              <a:gd name="connsiteY5" fmla="*/ 539938 h 2105634"/>
              <a:gd name="connsiteX6" fmla="*/ 932841 w 1558712"/>
              <a:gd name="connsiteY6" fmla="*/ 839221 h 2105634"/>
              <a:gd name="connsiteX7" fmla="*/ 1261132 w 1558712"/>
              <a:gd name="connsiteY7" fmla="*/ 1176870 h 2105634"/>
              <a:gd name="connsiteX8" fmla="*/ 1348790 w 1558712"/>
              <a:gd name="connsiteY8" fmla="*/ 1400124 h 2105634"/>
              <a:gd name="connsiteX9" fmla="*/ 1523017 w 1558712"/>
              <a:gd name="connsiteY9" fmla="*/ 1694788 h 2105634"/>
              <a:gd name="connsiteX10" fmla="*/ 1481313 w 1558712"/>
              <a:gd name="connsiteY10" fmla="*/ 1897021 h 2105634"/>
              <a:gd name="connsiteX11" fmla="*/ 1535349 w 1558712"/>
              <a:gd name="connsiteY11" fmla="*/ 2012549 h 2105634"/>
              <a:gd name="connsiteX12" fmla="*/ 1558713 w 1558712"/>
              <a:gd name="connsiteY12" fmla="*/ 2105631 h 2105634"/>
              <a:gd name="connsiteX0" fmla="*/ 0 w 1558712"/>
              <a:gd name="connsiteY0" fmla="*/ 0 h 2105628"/>
              <a:gd name="connsiteX1" fmla="*/ 169826 w 1558712"/>
              <a:gd name="connsiteY1" fmla="*/ 164208 h 2105628"/>
              <a:gd name="connsiteX2" fmla="*/ 235893 w 1558712"/>
              <a:gd name="connsiteY2" fmla="*/ 264951 h 2105628"/>
              <a:gd name="connsiteX3" fmla="*/ 366224 w 1558712"/>
              <a:gd name="connsiteY3" fmla="*/ 396929 h 2105628"/>
              <a:gd name="connsiteX4" fmla="*/ 412183 w 1558712"/>
              <a:gd name="connsiteY4" fmla="*/ 482359 h 2105628"/>
              <a:gd name="connsiteX5" fmla="*/ 547180 w 1558712"/>
              <a:gd name="connsiteY5" fmla="*/ 539938 h 2105628"/>
              <a:gd name="connsiteX6" fmla="*/ 932841 w 1558712"/>
              <a:gd name="connsiteY6" fmla="*/ 839221 h 2105628"/>
              <a:gd name="connsiteX7" fmla="*/ 1261132 w 1558712"/>
              <a:gd name="connsiteY7" fmla="*/ 1176870 h 2105628"/>
              <a:gd name="connsiteX8" fmla="*/ 1348790 w 1558712"/>
              <a:gd name="connsiteY8" fmla="*/ 1400124 h 2105628"/>
              <a:gd name="connsiteX9" fmla="*/ 1481313 w 1558712"/>
              <a:gd name="connsiteY9" fmla="*/ 1897021 h 2105628"/>
              <a:gd name="connsiteX10" fmla="*/ 1535349 w 1558712"/>
              <a:gd name="connsiteY10" fmla="*/ 2012549 h 2105628"/>
              <a:gd name="connsiteX11" fmla="*/ 1558713 w 1558712"/>
              <a:gd name="connsiteY11" fmla="*/ 2105631 h 2105628"/>
              <a:gd name="connsiteX0" fmla="*/ 0 w 1558712"/>
              <a:gd name="connsiteY0" fmla="*/ 0 h 2178147"/>
              <a:gd name="connsiteX1" fmla="*/ 169826 w 1558712"/>
              <a:gd name="connsiteY1" fmla="*/ 164208 h 2178147"/>
              <a:gd name="connsiteX2" fmla="*/ 235893 w 1558712"/>
              <a:gd name="connsiteY2" fmla="*/ 264951 h 2178147"/>
              <a:gd name="connsiteX3" fmla="*/ 366224 w 1558712"/>
              <a:gd name="connsiteY3" fmla="*/ 396929 h 2178147"/>
              <a:gd name="connsiteX4" fmla="*/ 412183 w 1558712"/>
              <a:gd name="connsiteY4" fmla="*/ 482359 h 2178147"/>
              <a:gd name="connsiteX5" fmla="*/ 547180 w 1558712"/>
              <a:gd name="connsiteY5" fmla="*/ 539938 h 2178147"/>
              <a:gd name="connsiteX6" fmla="*/ 932841 w 1558712"/>
              <a:gd name="connsiteY6" fmla="*/ 839221 h 2178147"/>
              <a:gd name="connsiteX7" fmla="*/ 1261132 w 1558712"/>
              <a:gd name="connsiteY7" fmla="*/ 1176870 h 2178147"/>
              <a:gd name="connsiteX8" fmla="*/ 1348790 w 1558712"/>
              <a:gd name="connsiteY8" fmla="*/ 1400124 h 2178147"/>
              <a:gd name="connsiteX9" fmla="*/ 1321438 w 1558712"/>
              <a:gd name="connsiteY9" fmla="*/ 2173150 h 2178147"/>
              <a:gd name="connsiteX10" fmla="*/ 1535349 w 1558712"/>
              <a:gd name="connsiteY10" fmla="*/ 2012549 h 2178147"/>
              <a:gd name="connsiteX11" fmla="*/ 1558713 w 1558712"/>
              <a:gd name="connsiteY11" fmla="*/ 2105631 h 2178147"/>
              <a:gd name="connsiteX0" fmla="*/ 0 w 1535350"/>
              <a:gd name="connsiteY0" fmla="*/ 0 h 2178147"/>
              <a:gd name="connsiteX1" fmla="*/ 169826 w 1535350"/>
              <a:gd name="connsiteY1" fmla="*/ 164208 h 2178147"/>
              <a:gd name="connsiteX2" fmla="*/ 235893 w 1535350"/>
              <a:gd name="connsiteY2" fmla="*/ 264951 h 2178147"/>
              <a:gd name="connsiteX3" fmla="*/ 366224 w 1535350"/>
              <a:gd name="connsiteY3" fmla="*/ 396929 h 2178147"/>
              <a:gd name="connsiteX4" fmla="*/ 412183 w 1535350"/>
              <a:gd name="connsiteY4" fmla="*/ 482359 h 2178147"/>
              <a:gd name="connsiteX5" fmla="*/ 547180 w 1535350"/>
              <a:gd name="connsiteY5" fmla="*/ 539938 h 2178147"/>
              <a:gd name="connsiteX6" fmla="*/ 932841 w 1535350"/>
              <a:gd name="connsiteY6" fmla="*/ 839221 h 2178147"/>
              <a:gd name="connsiteX7" fmla="*/ 1261132 w 1535350"/>
              <a:gd name="connsiteY7" fmla="*/ 1176870 h 2178147"/>
              <a:gd name="connsiteX8" fmla="*/ 1348790 w 1535350"/>
              <a:gd name="connsiteY8" fmla="*/ 1400124 h 2178147"/>
              <a:gd name="connsiteX9" fmla="*/ 1321438 w 1535350"/>
              <a:gd name="connsiteY9" fmla="*/ 2173150 h 2178147"/>
              <a:gd name="connsiteX10" fmla="*/ 1535349 w 1535350"/>
              <a:gd name="connsiteY10" fmla="*/ 2012549 h 2178147"/>
              <a:gd name="connsiteX0" fmla="*/ 0 w 1349808"/>
              <a:gd name="connsiteY0" fmla="*/ 0 h 2173149"/>
              <a:gd name="connsiteX1" fmla="*/ 169826 w 1349808"/>
              <a:gd name="connsiteY1" fmla="*/ 164208 h 2173149"/>
              <a:gd name="connsiteX2" fmla="*/ 235893 w 1349808"/>
              <a:gd name="connsiteY2" fmla="*/ 264951 h 2173149"/>
              <a:gd name="connsiteX3" fmla="*/ 366224 w 1349808"/>
              <a:gd name="connsiteY3" fmla="*/ 396929 h 2173149"/>
              <a:gd name="connsiteX4" fmla="*/ 412183 w 1349808"/>
              <a:gd name="connsiteY4" fmla="*/ 482359 h 2173149"/>
              <a:gd name="connsiteX5" fmla="*/ 547180 w 1349808"/>
              <a:gd name="connsiteY5" fmla="*/ 539938 h 2173149"/>
              <a:gd name="connsiteX6" fmla="*/ 932841 w 1349808"/>
              <a:gd name="connsiteY6" fmla="*/ 839221 h 2173149"/>
              <a:gd name="connsiteX7" fmla="*/ 1261132 w 1349808"/>
              <a:gd name="connsiteY7" fmla="*/ 1176870 h 2173149"/>
              <a:gd name="connsiteX8" fmla="*/ 1348790 w 1349808"/>
              <a:gd name="connsiteY8" fmla="*/ 1400124 h 2173149"/>
              <a:gd name="connsiteX9" fmla="*/ 1321438 w 134980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66224 w 1321438"/>
              <a:gd name="connsiteY3" fmla="*/ 396929 h 2173149"/>
              <a:gd name="connsiteX4" fmla="*/ 412183 w 1321438"/>
              <a:gd name="connsiteY4" fmla="*/ 482359 h 2173149"/>
              <a:gd name="connsiteX5" fmla="*/ 547180 w 1321438"/>
              <a:gd name="connsiteY5" fmla="*/ 539938 h 2173149"/>
              <a:gd name="connsiteX6" fmla="*/ 932841 w 1321438"/>
              <a:gd name="connsiteY6" fmla="*/ 839221 h 2173149"/>
              <a:gd name="connsiteX7" fmla="*/ 1261132 w 1321438"/>
              <a:gd name="connsiteY7" fmla="*/ 1176870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66224 w 1321438"/>
              <a:gd name="connsiteY3" fmla="*/ 396929 h 2173149"/>
              <a:gd name="connsiteX4" fmla="*/ 412183 w 1321438"/>
              <a:gd name="connsiteY4" fmla="*/ 482359 h 2173149"/>
              <a:gd name="connsiteX5" fmla="*/ 547180 w 1321438"/>
              <a:gd name="connsiteY5" fmla="*/ 539938 h 2173149"/>
              <a:gd name="connsiteX6" fmla="*/ 932841 w 1321438"/>
              <a:gd name="connsiteY6" fmla="*/ 839221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66224 w 1321438"/>
              <a:gd name="connsiteY3" fmla="*/ 396929 h 2173149"/>
              <a:gd name="connsiteX4" fmla="*/ 412183 w 1321438"/>
              <a:gd name="connsiteY4" fmla="*/ 482359 h 2173149"/>
              <a:gd name="connsiteX5" fmla="*/ 547180 w 1321438"/>
              <a:gd name="connsiteY5" fmla="*/ 539938 h 2173149"/>
              <a:gd name="connsiteX6" fmla="*/ 612962 w 1321438"/>
              <a:gd name="connsiteY6" fmla="*/ 932888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66224 w 1321438"/>
              <a:gd name="connsiteY3" fmla="*/ 396929 h 2173149"/>
              <a:gd name="connsiteX4" fmla="*/ 412183 w 1321438"/>
              <a:gd name="connsiteY4" fmla="*/ 482359 h 2173149"/>
              <a:gd name="connsiteX5" fmla="*/ 463333 w 1321438"/>
              <a:gd name="connsiteY5" fmla="*/ 607488 h 2173149"/>
              <a:gd name="connsiteX6" fmla="*/ 612962 w 1321438"/>
              <a:gd name="connsiteY6" fmla="*/ 932888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21795 w 1321438"/>
              <a:gd name="connsiteY3" fmla="*/ 409937 h 2173149"/>
              <a:gd name="connsiteX4" fmla="*/ 412183 w 1321438"/>
              <a:gd name="connsiteY4" fmla="*/ 482359 h 2173149"/>
              <a:gd name="connsiteX5" fmla="*/ 463333 w 1321438"/>
              <a:gd name="connsiteY5" fmla="*/ 607488 h 2173149"/>
              <a:gd name="connsiteX6" fmla="*/ 612962 w 1321438"/>
              <a:gd name="connsiteY6" fmla="*/ 932888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09235 w 1321438"/>
              <a:gd name="connsiteY2" fmla="*/ 272754 h 2173149"/>
              <a:gd name="connsiteX3" fmla="*/ 321795 w 1321438"/>
              <a:gd name="connsiteY3" fmla="*/ 409937 h 2173149"/>
              <a:gd name="connsiteX4" fmla="*/ 412183 w 1321438"/>
              <a:gd name="connsiteY4" fmla="*/ 482359 h 2173149"/>
              <a:gd name="connsiteX5" fmla="*/ 463333 w 1321438"/>
              <a:gd name="connsiteY5" fmla="*/ 607488 h 2173149"/>
              <a:gd name="connsiteX6" fmla="*/ 612962 w 1321438"/>
              <a:gd name="connsiteY6" fmla="*/ 932888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-2 w 1309751"/>
              <a:gd name="connsiteY0" fmla="*/ 1 h 2076255"/>
              <a:gd name="connsiteX1" fmla="*/ 158139 w 1309751"/>
              <a:gd name="connsiteY1" fmla="*/ 67314 h 2076255"/>
              <a:gd name="connsiteX2" fmla="*/ 197548 w 1309751"/>
              <a:gd name="connsiteY2" fmla="*/ 175860 h 2076255"/>
              <a:gd name="connsiteX3" fmla="*/ 310108 w 1309751"/>
              <a:gd name="connsiteY3" fmla="*/ 313043 h 2076255"/>
              <a:gd name="connsiteX4" fmla="*/ 400496 w 1309751"/>
              <a:gd name="connsiteY4" fmla="*/ 385465 h 2076255"/>
              <a:gd name="connsiteX5" fmla="*/ 451646 w 1309751"/>
              <a:gd name="connsiteY5" fmla="*/ 510594 h 2076255"/>
              <a:gd name="connsiteX6" fmla="*/ 601275 w 1309751"/>
              <a:gd name="connsiteY6" fmla="*/ 835994 h 2076255"/>
              <a:gd name="connsiteX7" fmla="*/ 975129 w 1309751"/>
              <a:gd name="connsiteY7" fmla="*/ 1246291 h 2076255"/>
              <a:gd name="connsiteX8" fmla="*/ 1165001 w 1309751"/>
              <a:gd name="connsiteY8" fmla="*/ 1554269 h 2076255"/>
              <a:gd name="connsiteX9" fmla="*/ 1309751 w 1309751"/>
              <a:gd name="connsiteY9" fmla="*/ 2076256 h 2076255"/>
              <a:gd name="connsiteX0" fmla="*/ 2 w 1309755"/>
              <a:gd name="connsiteY0" fmla="*/ 1 h 2076255"/>
              <a:gd name="connsiteX1" fmla="*/ 158143 w 1309755"/>
              <a:gd name="connsiteY1" fmla="*/ 67314 h 2076255"/>
              <a:gd name="connsiteX2" fmla="*/ 197552 w 1309755"/>
              <a:gd name="connsiteY2" fmla="*/ 175860 h 2076255"/>
              <a:gd name="connsiteX3" fmla="*/ 400500 w 1309755"/>
              <a:gd name="connsiteY3" fmla="*/ 385465 h 2076255"/>
              <a:gd name="connsiteX4" fmla="*/ 451650 w 1309755"/>
              <a:gd name="connsiteY4" fmla="*/ 510594 h 2076255"/>
              <a:gd name="connsiteX5" fmla="*/ 601279 w 1309755"/>
              <a:gd name="connsiteY5" fmla="*/ 835994 h 2076255"/>
              <a:gd name="connsiteX6" fmla="*/ 975133 w 1309755"/>
              <a:gd name="connsiteY6" fmla="*/ 1246291 h 2076255"/>
              <a:gd name="connsiteX7" fmla="*/ 1165005 w 1309755"/>
              <a:gd name="connsiteY7" fmla="*/ 1554269 h 2076255"/>
              <a:gd name="connsiteX8" fmla="*/ 1309755 w 1309755"/>
              <a:gd name="connsiteY8" fmla="*/ 2076256 h 2076255"/>
              <a:gd name="connsiteX0" fmla="*/ -2 w 1309751"/>
              <a:gd name="connsiteY0" fmla="*/ 1 h 2076255"/>
              <a:gd name="connsiteX1" fmla="*/ 158139 w 1309751"/>
              <a:gd name="connsiteY1" fmla="*/ 67314 h 2076255"/>
              <a:gd name="connsiteX2" fmla="*/ 400496 w 1309751"/>
              <a:gd name="connsiteY2" fmla="*/ 385465 h 2076255"/>
              <a:gd name="connsiteX3" fmla="*/ 451646 w 1309751"/>
              <a:gd name="connsiteY3" fmla="*/ 510594 h 2076255"/>
              <a:gd name="connsiteX4" fmla="*/ 601275 w 1309751"/>
              <a:gd name="connsiteY4" fmla="*/ 835994 h 2076255"/>
              <a:gd name="connsiteX5" fmla="*/ 975129 w 1309751"/>
              <a:gd name="connsiteY5" fmla="*/ 1246291 h 2076255"/>
              <a:gd name="connsiteX6" fmla="*/ 1165001 w 1309751"/>
              <a:gd name="connsiteY6" fmla="*/ 1554269 h 2076255"/>
              <a:gd name="connsiteX7" fmla="*/ 1309751 w 1309751"/>
              <a:gd name="connsiteY7" fmla="*/ 2076256 h 2076255"/>
              <a:gd name="connsiteX0" fmla="*/ 2 w 1309755"/>
              <a:gd name="connsiteY0" fmla="*/ 1 h 2076255"/>
              <a:gd name="connsiteX1" fmla="*/ 400500 w 1309755"/>
              <a:gd name="connsiteY1" fmla="*/ 385465 h 2076255"/>
              <a:gd name="connsiteX2" fmla="*/ 451650 w 1309755"/>
              <a:gd name="connsiteY2" fmla="*/ 510594 h 2076255"/>
              <a:gd name="connsiteX3" fmla="*/ 601279 w 1309755"/>
              <a:gd name="connsiteY3" fmla="*/ 835994 h 2076255"/>
              <a:gd name="connsiteX4" fmla="*/ 975133 w 1309755"/>
              <a:gd name="connsiteY4" fmla="*/ 1246291 h 2076255"/>
              <a:gd name="connsiteX5" fmla="*/ 1165005 w 1309755"/>
              <a:gd name="connsiteY5" fmla="*/ 1554269 h 2076255"/>
              <a:gd name="connsiteX6" fmla="*/ 1309755 w 1309755"/>
              <a:gd name="connsiteY6" fmla="*/ 2076256 h 2076255"/>
              <a:gd name="connsiteX0" fmla="*/ 2 w 1344101"/>
              <a:gd name="connsiteY0" fmla="*/ -3 h 1750897"/>
              <a:gd name="connsiteX1" fmla="*/ 434846 w 1344101"/>
              <a:gd name="connsiteY1" fmla="*/ 60107 h 1750897"/>
              <a:gd name="connsiteX2" fmla="*/ 485996 w 1344101"/>
              <a:gd name="connsiteY2" fmla="*/ 185236 h 1750897"/>
              <a:gd name="connsiteX3" fmla="*/ 635625 w 1344101"/>
              <a:gd name="connsiteY3" fmla="*/ 510636 h 1750897"/>
              <a:gd name="connsiteX4" fmla="*/ 1009479 w 1344101"/>
              <a:gd name="connsiteY4" fmla="*/ 920933 h 1750897"/>
              <a:gd name="connsiteX5" fmla="*/ 1199351 w 1344101"/>
              <a:gd name="connsiteY5" fmla="*/ 1228911 h 1750897"/>
              <a:gd name="connsiteX6" fmla="*/ 1344101 w 1344101"/>
              <a:gd name="connsiteY6" fmla="*/ 1750898 h 1750897"/>
              <a:gd name="connsiteX0" fmla="*/ -2 w 1344097"/>
              <a:gd name="connsiteY0" fmla="*/ 3 h 1750903"/>
              <a:gd name="connsiteX1" fmla="*/ 347121 w 1344097"/>
              <a:gd name="connsiteY1" fmla="*/ 171793 h 1750903"/>
              <a:gd name="connsiteX2" fmla="*/ 485992 w 1344097"/>
              <a:gd name="connsiteY2" fmla="*/ 185242 h 1750903"/>
              <a:gd name="connsiteX3" fmla="*/ 635621 w 1344097"/>
              <a:gd name="connsiteY3" fmla="*/ 510642 h 1750903"/>
              <a:gd name="connsiteX4" fmla="*/ 1009475 w 1344097"/>
              <a:gd name="connsiteY4" fmla="*/ 920939 h 1750903"/>
              <a:gd name="connsiteX5" fmla="*/ 1199347 w 1344097"/>
              <a:gd name="connsiteY5" fmla="*/ 1228917 h 1750903"/>
              <a:gd name="connsiteX6" fmla="*/ 1344097 w 1344097"/>
              <a:gd name="connsiteY6" fmla="*/ 1750904 h 1750903"/>
              <a:gd name="connsiteX0" fmla="*/ 2 w 1344101"/>
              <a:gd name="connsiteY0" fmla="*/ -3 h 1750897"/>
              <a:gd name="connsiteX1" fmla="*/ 485996 w 1344101"/>
              <a:gd name="connsiteY1" fmla="*/ 185236 h 1750897"/>
              <a:gd name="connsiteX2" fmla="*/ 635625 w 1344101"/>
              <a:gd name="connsiteY2" fmla="*/ 510636 h 1750897"/>
              <a:gd name="connsiteX3" fmla="*/ 1009479 w 1344101"/>
              <a:gd name="connsiteY3" fmla="*/ 920933 h 1750897"/>
              <a:gd name="connsiteX4" fmla="*/ 1199351 w 1344101"/>
              <a:gd name="connsiteY4" fmla="*/ 1228911 h 1750897"/>
              <a:gd name="connsiteX5" fmla="*/ 1344101 w 1344101"/>
              <a:gd name="connsiteY5" fmla="*/ 1750898 h 1750897"/>
              <a:gd name="connsiteX0" fmla="*/ -2 w 1344097"/>
              <a:gd name="connsiteY0" fmla="*/ 3 h 1750903"/>
              <a:gd name="connsiteX1" fmla="*/ 485992 w 1344097"/>
              <a:gd name="connsiteY1" fmla="*/ 185242 h 1750903"/>
              <a:gd name="connsiteX2" fmla="*/ 521367 w 1344097"/>
              <a:gd name="connsiteY2" fmla="*/ 212321 h 1750903"/>
              <a:gd name="connsiteX3" fmla="*/ 635621 w 1344097"/>
              <a:gd name="connsiteY3" fmla="*/ 510642 h 1750903"/>
              <a:gd name="connsiteX4" fmla="*/ 1009475 w 1344097"/>
              <a:gd name="connsiteY4" fmla="*/ 920939 h 1750903"/>
              <a:gd name="connsiteX5" fmla="*/ 1199347 w 1344097"/>
              <a:gd name="connsiteY5" fmla="*/ 1228917 h 1750903"/>
              <a:gd name="connsiteX6" fmla="*/ 1344097 w 1344097"/>
              <a:gd name="connsiteY6" fmla="*/ 1750904 h 1750903"/>
              <a:gd name="connsiteX0" fmla="*/ 2 w 1344101"/>
              <a:gd name="connsiteY0" fmla="*/ -3 h 1750897"/>
              <a:gd name="connsiteX1" fmla="*/ 521371 w 1344101"/>
              <a:gd name="connsiteY1" fmla="*/ 212315 h 1750897"/>
              <a:gd name="connsiteX2" fmla="*/ 635625 w 1344101"/>
              <a:gd name="connsiteY2" fmla="*/ 510636 h 1750897"/>
              <a:gd name="connsiteX3" fmla="*/ 1009479 w 1344101"/>
              <a:gd name="connsiteY3" fmla="*/ 920933 h 1750897"/>
              <a:gd name="connsiteX4" fmla="*/ 1199351 w 1344101"/>
              <a:gd name="connsiteY4" fmla="*/ 1228911 h 1750897"/>
              <a:gd name="connsiteX5" fmla="*/ 1344101 w 1344101"/>
              <a:gd name="connsiteY5" fmla="*/ 1750898 h 1750897"/>
              <a:gd name="connsiteX0" fmla="*/ -2 w 1344097"/>
              <a:gd name="connsiteY0" fmla="*/ 3 h 1750903"/>
              <a:gd name="connsiteX1" fmla="*/ 635621 w 1344097"/>
              <a:gd name="connsiteY1" fmla="*/ 510642 h 1750903"/>
              <a:gd name="connsiteX2" fmla="*/ 1009475 w 1344097"/>
              <a:gd name="connsiteY2" fmla="*/ 920939 h 1750903"/>
              <a:gd name="connsiteX3" fmla="*/ 1199347 w 1344097"/>
              <a:gd name="connsiteY3" fmla="*/ 1228917 h 1750903"/>
              <a:gd name="connsiteX4" fmla="*/ 1344097 w 1344097"/>
              <a:gd name="connsiteY4" fmla="*/ 1750904 h 1750903"/>
              <a:gd name="connsiteX0" fmla="*/ 2 w 1344101"/>
              <a:gd name="connsiteY0" fmla="*/ -3 h 1750897"/>
              <a:gd name="connsiteX1" fmla="*/ 261767 w 1344101"/>
              <a:gd name="connsiteY1" fmla="*/ 233145 h 1750897"/>
              <a:gd name="connsiteX2" fmla="*/ 1009479 w 1344101"/>
              <a:gd name="connsiteY2" fmla="*/ 920933 h 1750897"/>
              <a:gd name="connsiteX3" fmla="*/ 1199351 w 1344101"/>
              <a:gd name="connsiteY3" fmla="*/ 1228911 h 1750897"/>
              <a:gd name="connsiteX4" fmla="*/ 1344101 w 1344101"/>
              <a:gd name="connsiteY4" fmla="*/ 1750898 h 1750897"/>
              <a:gd name="connsiteX0" fmla="*/ -2 w 1361331"/>
              <a:gd name="connsiteY0" fmla="*/ 3 h 1817512"/>
              <a:gd name="connsiteX1" fmla="*/ 261763 w 1361331"/>
              <a:gd name="connsiteY1" fmla="*/ 233151 h 1817512"/>
              <a:gd name="connsiteX2" fmla="*/ 1009475 w 1361331"/>
              <a:gd name="connsiteY2" fmla="*/ 920939 h 1817512"/>
              <a:gd name="connsiteX3" fmla="*/ 1199347 w 1361331"/>
              <a:gd name="connsiteY3" fmla="*/ 1228917 h 1817512"/>
              <a:gd name="connsiteX4" fmla="*/ 1361330 w 1361331"/>
              <a:gd name="connsiteY4" fmla="*/ 1817514 h 1817512"/>
              <a:gd name="connsiteX0" fmla="*/ 2 w 1767580"/>
              <a:gd name="connsiteY0" fmla="*/ -3 h 2744785"/>
              <a:gd name="connsiteX1" fmla="*/ 261767 w 1767580"/>
              <a:gd name="connsiteY1" fmla="*/ 233145 h 2744785"/>
              <a:gd name="connsiteX2" fmla="*/ 1009479 w 1767580"/>
              <a:gd name="connsiteY2" fmla="*/ 920933 h 2744785"/>
              <a:gd name="connsiteX3" fmla="*/ 1199351 w 1767580"/>
              <a:gd name="connsiteY3" fmla="*/ 1228911 h 2744785"/>
              <a:gd name="connsiteX4" fmla="*/ 1767581 w 1767580"/>
              <a:gd name="connsiteY4" fmla="*/ 2744783 h 2744785"/>
              <a:gd name="connsiteX0" fmla="*/ -2 w 8447127"/>
              <a:gd name="connsiteY0" fmla="*/ 3 h 11386025"/>
              <a:gd name="connsiteX1" fmla="*/ 261763 w 8447127"/>
              <a:gd name="connsiteY1" fmla="*/ 233151 h 11386025"/>
              <a:gd name="connsiteX2" fmla="*/ 1009475 w 8447127"/>
              <a:gd name="connsiteY2" fmla="*/ 920939 h 11386025"/>
              <a:gd name="connsiteX3" fmla="*/ 1199347 w 8447127"/>
              <a:gd name="connsiteY3" fmla="*/ 1228917 h 11386025"/>
              <a:gd name="connsiteX4" fmla="*/ 8447125 w 8447127"/>
              <a:gd name="connsiteY4" fmla="*/ 11386026 h 11386025"/>
              <a:gd name="connsiteX0" fmla="*/ 2 w 8447127"/>
              <a:gd name="connsiteY0" fmla="*/ -3 h 11386019"/>
              <a:gd name="connsiteX1" fmla="*/ 261767 w 8447127"/>
              <a:gd name="connsiteY1" fmla="*/ 233145 h 11386019"/>
              <a:gd name="connsiteX2" fmla="*/ 1009479 w 8447127"/>
              <a:gd name="connsiteY2" fmla="*/ 920933 h 11386019"/>
              <a:gd name="connsiteX3" fmla="*/ 1199351 w 8447127"/>
              <a:gd name="connsiteY3" fmla="*/ 1228911 h 11386019"/>
              <a:gd name="connsiteX4" fmla="*/ 6604672 w 8447127"/>
              <a:gd name="connsiteY4" fmla="*/ 7873767 h 11386019"/>
              <a:gd name="connsiteX5" fmla="*/ 8447129 w 8447127"/>
              <a:gd name="connsiteY5" fmla="*/ 11386020 h 11386019"/>
              <a:gd name="connsiteX0" fmla="*/ -2 w 8447127"/>
              <a:gd name="connsiteY0" fmla="*/ 3 h 11386025"/>
              <a:gd name="connsiteX1" fmla="*/ 261763 w 8447127"/>
              <a:gd name="connsiteY1" fmla="*/ 233151 h 11386025"/>
              <a:gd name="connsiteX2" fmla="*/ 1009475 w 8447127"/>
              <a:gd name="connsiteY2" fmla="*/ 920939 h 11386025"/>
              <a:gd name="connsiteX3" fmla="*/ 1199347 w 8447127"/>
              <a:gd name="connsiteY3" fmla="*/ 1228917 h 11386025"/>
              <a:gd name="connsiteX4" fmla="*/ 6604668 w 8447127"/>
              <a:gd name="connsiteY4" fmla="*/ 7873773 h 11386025"/>
              <a:gd name="connsiteX5" fmla="*/ 8447125 w 8447127"/>
              <a:gd name="connsiteY5" fmla="*/ 11386026 h 11386025"/>
              <a:gd name="connsiteX0" fmla="*/ 2 w 8111438"/>
              <a:gd name="connsiteY0" fmla="*/ -3 h 11718504"/>
              <a:gd name="connsiteX1" fmla="*/ 261767 w 8111438"/>
              <a:gd name="connsiteY1" fmla="*/ 233145 h 11718504"/>
              <a:gd name="connsiteX2" fmla="*/ 1009479 w 8111438"/>
              <a:gd name="connsiteY2" fmla="*/ 920933 h 11718504"/>
              <a:gd name="connsiteX3" fmla="*/ 1199351 w 8111438"/>
              <a:gd name="connsiteY3" fmla="*/ 1228911 h 11718504"/>
              <a:gd name="connsiteX4" fmla="*/ 6604672 w 8111438"/>
              <a:gd name="connsiteY4" fmla="*/ 7873767 h 11718504"/>
              <a:gd name="connsiteX5" fmla="*/ 8111437 w 8111438"/>
              <a:gd name="connsiteY5" fmla="*/ 11718506 h 11718504"/>
              <a:gd name="connsiteX0" fmla="*/ -2 w 8111434"/>
              <a:gd name="connsiteY0" fmla="*/ 3 h 11718510"/>
              <a:gd name="connsiteX1" fmla="*/ 261763 w 8111434"/>
              <a:gd name="connsiteY1" fmla="*/ 233151 h 11718510"/>
              <a:gd name="connsiteX2" fmla="*/ 1009475 w 8111434"/>
              <a:gd name="connsiteY2" fmla="*/ 920939 h 11718510"/>
              <a:gd name="connsiteX3" fmla="*/ 1199347 w 8111434"/>
              <a:gd name="connsiteY3" fmla="*/ 1228917 h 11718510"/>
              <a:gd name="connsiteX4" fmla="*/ 6050667 w 8111434"/>
              <a:gd name="connsiteY4" fmla="*/ 6396676 h 11718510"/>
              <a:gd name="connsiteX5" fmla="*/ 6604668 w 8111434"/>
              <a:gd name="connsiteY5" fmla="*/ 7873773 h 11718510"/>
              <a:gd name="connsiteX6" fmla="*/ 8111433 w 8111434"/>
              <a:gd name="connsiteY6" fmla="*/ 11718512 h 11718510"/>
              <a:gd name="connsiteX0" fmla="*/ 2 w 8111438"/>
              <a:gd name="connsiteY0" fmla="*/ -3 h 11718504"/>
              <a:gd name="connsiteX1" fmla="*/ 261767 w 8111438"/>
              <a:gd name="connsiteY1" fmla="*/ 233145 h 11718504"/>
              <a:gd name="connsiteX2" fmla="*/ 1009479 w 8111438"/>
              <a:gd name="connsiteY2" fmla="*/ 920933 h 11718504"/>
              <a:gd name="connsiteX3" fmla="*/ 1199351 w 8111438"/>
              <a:gd name="connsiteY3" fmla="*/ 1228911 h 11718504"/>
              <a:gd name="connsiteX4" fmla="*/ 6050671 w 8111438"/>
              <a:gd name="connsiteY4" fmla="*/ 6396670 h 11718504"/>
              <a:gd name="connsiteX5" fmla="*/ 6604672 w 8111438"/>
              <a:gd name="connsiteY5" fmla="*/ 7873767 h 11718504"/>
              <a:gd name="connsiteX6" fmla="*/ 8111437 w 8111438"/>
              <a:gd name="connsiteY6" fmla="*/ 11718506 h 11718504"/>
              <a:gd name="connsiteX0" fmla="*/ -2 w 8111434"/>
              <a:gd name="connsiteY0" fmla="*/ 3 h 11718510"/>
              <a:gd name="connsiteX1" fmla="*/ 261763 w 8111434"/>
              <a:gd name="connsiteY1" fmla="*/ 233151 h 11718510"/>
              <a:gd name="connsiteX2" fmla="*/ 1009475 w 8111434"/>
              <a:gd name="connsiteY2" fmla="*/ 920939 h 11718510"/>
              <a:gd name="connsiteX3" fmla="*/ 1199347 w 8111434"/>
              <a:gd name="connsiteY3" fmla="*/ 1228917 h 11718510"/>
              <a:gd name="connsiteX4" fmla="*/ 4893236 w 8111434"/>
              <a:gd name="connsiteY4" fmla="*/ 5213345 h 11718510"/>
              <a:gd name="connsiteX5" fmla="*/ 6050667 w 8111434"/>
              <a:gd name="connsiteY5" fmla="*/ 6396676 h 11718510"/>
              <a:gd name="connsiteX6" fmla="*/ 6604668 w 8111434"/>
              <a:gd name="connsiteY6" fmla="*/ 7873773 h 11718510"/>
              <a:gd name="connsiteX7" fmla="*/ 8111433 w 8111434"/>
              <a:gd name="connsiteY7" fmla="*/ 11718512 h 11718510"/>
              <a:gd name="connsiteX0" fmla="*/ 2 w 8111438"/>
              <a:gd name="connsiteY0" fmla="*/ -3 h 11718504"/>
              <a:gd name="connsiteX1" fmla="*/ 261767 w 8111438"/>
              <a:gd name="connsiteY1" fmla="*/ 233145 h 11718504"/>
              <a:gd name="connsiteX2" fmla="*/ 1009479 w 8111438"/>
              <a:gd name="connsiteY2" fmla="*/ 920933 h 11718504"/>
              <a:gd name="connsiteX3" fmla="*/ 1199351 w 8111438"/>
              <a:gd name="connsiteY3" fmla="*/ 1228911 h 11718504"/>
              <a:gd name="connsiteX4" fmla="*/ 3826427 w 8111438"/>
              <a:gd name="connsiteY4" fmla="*/ 3535101 h 11718504"/>
              <a:gd name="connsiteX5" fmla="*/ 4893240 w 8111438"/>
              <a:gd name="connsiteY5" fmla="*/ 5213339 h 11718504"/>
              <a:gd name="connsiteX6" fmla="*/ 6050671 w 8111438"/>
              <a:gd name="connsiteY6" fmla="*/ 6396670 h 11718504"/>
              <a:gd name="connsiteX7" fmla="*/ 6604672 w 8111438"/>
              <a:gd name="connsiteY7" fmla="*/ 7873767 h 11718504"/>
              <a:gd name="connsiteX8" fmla="*/ 8111437 w 8111438"/>
              <a:gd name="connsiteY8" fmla="*/ 11718506 h 11718504"/>
              <a:gd name="connsiteX0" fmla="*/ -2 w 8111434"/>
              <a:gd name="connsiteY0" fmla="*/ 3 h 11718510"/>
              <a:gd name="connsiteX1" fmla="*/ 261763 w 8111434"/>
              <a:gd name="connsiteY1" fmla="*/ 233151 h 11718510"/>
              <a:gd name="connsiteX2" fmla="*/ 1009475 w 8111434"/>
              <a:gd name="connsiteY2" fmla="*/ 920939 h 11718510"/>
              <a:gd name="connsiteX3" fmla="*/ 1199347 w 8111434"/>
              <a:gd name="connsiteY3" fmla="*/ 1228917 h 11718510"/>
              <a:gd name="connsiteX4" fmla="*/ 2616864 w 8111434"/>
              <a:gd name="connsiteY4" fmla="*/ 2542692 h 11718510"/>
              <a:gd name="connsiteX5" fmla="*/ 3826423 w 8111434"/>
              <a:gd name="connsiteY5" fmla="*/ 3535107 h 11718510"/>
              <a:gd name="connsiteX6" fmla="*/ 4893236 w 8111434"/>
              <a:gd name="connsiteY6" fmla="*/ 5213345 h 11718510"/>
              <a:gd name="connsiteX7" fmla="*/ 6050667 w 8111434"/>
              <a:gd name="connsiteY7" fmla="*/ 6396676 h 11718510"/>
              <a:gd name="connsiteX8" fmla="*/ 6604668 w 8111434"/>
              <a:gd name="connsiteY8" fmla="*/ 7873773 h 11718510"/>
              <a:gd name="connsiteX9" fmla="*/ 8111433 w 8111434"/>
              <a:gd name="connsiteY9" fmla="*/ 11718512 h 11718510"/>
              <a:gd name="connsiteX0" fmla="*/ 2 w 8111438"/>
              <a:gd name="connsiteY0" fmla="*/ -3 h 11718504"/>
              <a:gd name="connsiteX1" fmla="*/ 261767 w 8111438"/>
              <a:gd name="connsiteY1" fmla="*/ 233145 h 11718504"/>
              <a:gd name="connsiteX2" fmla="*/ 562918 w 8111438"/>
              <a:gd name="connsiteY2" fmla="*/ 158178 h 11718504"/>
              <a:gd name="connsiteX3" fmla="*/ 1009479 w 8111438"/>
              <a:gd name="connsiteY3" fmla="*/ 920933 h 11718504"/>
              <a:gd name="connsiteX4" fmla="*/ 1199351 w 8111438"/>
              <a:gd name="connsiteY4" fmla="*/ 1228911 h 11718504"/>
              <a:gd name="connsiteX5" fmla="*/ 2616868 w 8111438"/>
              <a:gd name="connsiteY5" fmla="*/ 2542686 h 11718504"/>
              <a:gd name="connsiteX6" fmla="*/ 3826427 w 8111438"/>
              <a:gd name="connsiteY6" fmla="*/ 3535101 h 11718504"/>
              <a:gd name="connsiteX7" fmla="*/ 4893240 w 8111438"/>
              <a:gd name="connsiteY7" fmla="*/ 5213339 h 11718504"/>
              <a:gd name="connsiteX8" fmla="*/ 6050671 w 8111438"/>
              <a:gd name="connsiteY8" fmla="*/ 6396670 h 11718504"/>
              <a:gd name="connsiteX9" fmla="*/ 6604672 w 8111438"/>
              <a:gd name="connsiteY9" fmla="*/ 7873767 h 11718504"/>
              <a:gd name="connsiteX10" fmla="*/ 8111437 w 8111438"/>
              <a:gd name="connsiteY10" fmla="*/ 11718506 h 11718504"/>
              <a:gd name="connsiteX0" fmla="*/ -1 w 8292925"/>
              <a:gd name="connsiteY0" fmla="*/ -1 h 11665369"/>
              <a:gd name="connsiteX1" fmla="*/ 443254 w 8292925"/>
              <a:gd name="connsiteY1" fmla="*/ 180010 h 11665369"/>
              <a:gd name="connsiteX2" fmla="*/ 744405 w 8292925"/>
              <a:gd name="connsiteY2" fmla="*/ 105043 h 11665369"/>
              <a:gd name="connsiteX3" fmla="*/ 1190966 w 8292925"/>
              <a:gd name="connsiteY3" fmla="*/ 867798 h 11665369"/>
              <a:gd name="connsiteX4" fmla="*/ 1380838 w 8292925"/>
              <a:gd name="connsiteY4" fmla="*/ 1175776 h 11665369"/>
              <a:gd name="connsiteX5" fmla="*/ 2798355 w 8292925"/>
              <a:gd name="connsiteY5" fmla="*/ 2489551 h 11665369"/>
              <a:gd name="connsiteX6" fmla="*/ 4007914 w 8292925"/>
              <a:gd name="connsiteY6" fmla="*/ 3481966 h 11665369"/>
              <a:gd name="connsiteX7" fmla="*/ 5074727 w 8292925"/>
              <a:gd name="connsiteY7" fmla="*/ 5160204 h 11665369"/>
              <a:gd name="connsiteX8" fmla="*/ 6232158 w 8292925"/>
              <a:gd name="connsiteY8" fmla="*/ 6343535 h 11665369"/>
              <a:gd name="connsiteX9" fmla="*/ 6786159 w 8292925"/>
              <a:gd name="connsiteY9" fmla="*/ 7820632 h 11665369"/>
              <a:gd name="connsiteX10" fmla="*/ 8292924 w 8292925"/>
              <a:gd name="connsiteY10" fmla="*/ 11665371 h 11665369"/>
              <a:gd name="connsiteX0" fmla="*/ -1 w 8292925"/>
              <a:gd name="connsiteY0" fmla="*/ -1 h 11665369"/>
              <a:gd name="connsiteX1" fmla="*/ 443254 w 8292925"/>
              <a:gd name="connsiteY1" fmla="*/ 180010 h 11665369"/>
              <a:gd name="connsiteX2" fmla="*/ 608481 w 8292925"/>
              <a:gd name="connsiteY2" fmla="*/ 847401 h 11665369"/>
              <a:gd name="connsiteX3" fmla="*/ 1190966 w 8292925"/>
              <a:gd name="connsiteY3" fmla="*/ 867798 h 11665369"/>
              <a:gd name="connsiteX4" fmla="*/ 1380838 w 8292925"/>
              <a:gd name="connsiteY4" fmla="*/ 1175776 h 11665369"/>
              <a:gd name="connsiteX5" fmla="*/ 2798355 w 8292925"/>
              <a:gd name="connsiteY5" fmla="*/ 2489551 h 11665369"/>
              <a:gd name="connsiteX6" fmla="*/ 4007914 w 8292925"/>
              <a:gd name="connsiteY6" fmla="*/ 3481966 h 11665369"/>
              <a:gd name="connsiteX7" fmla="*/ 5074727 w 8292925"/>
              <a:gd name="connsiteY7" fmla="*/ 5160204 h 11665369"/>
              <a:gd name="connsiteX8" fmla="*/ 6232158 w 8292925"/>
              <a:gd name="connsiteY8" fmla="*/ 6343535 h 11665369"/>
              <a:gd name="connsiteX9" fmla="*/ 6786159 w 8292925"/>
              <a:gd name="connsiteY9" fmla="*/ 7820632 h 11665369"/>
              <a:gd name="connsiteX10" fmla="*/ 8292924 w 8292925"/>
              <a:gd name="connsiteY10" fmla="*/ 11665371 h 11665369"/>
              <a:gd name="connsiteX0" fmla="*/ -1 w 9462382"/>
              <a:gd name="connsiteY0" fmla="*/ -1 h 8278339"/>
              <a:gd name="connsiteX1" fmla="*/ 443254 w 9462382"/>
              <a:gd name="connsiteY1" fmla="*/ 180010 h 8278339"/>
              <a:gd name="connsiteX2" fmla="*/ 608481 w 9462382"/>
              <a:gd name="connsiteY2" fmla="*/ 847401 h 8278339"/>
              <a:gd name="connsiteX3" fmla="*/ 1190966 w 9462382"/>
              <a:gd name="connsiteY3" fmla="*/ 867798 h 8278339"/>
              <a:gd name="connsiteX4" fmla="*/ 1380838 w 9462382"/>
              <a:gd name="connsiteY4" fmla="*/ 1175776 h 8278339"/>
              <a:gd name="connsiteX5" fmla="*/ 2798355 w 9462382"/>
              <a:gd name="connsiteY5" fmla="*/ 2489551 h 8278339"/>
              <a:gd name="connsiteX6" fmla="*/ 4007914 w 9462382"/>
              <a:gd name="connsiteY6" fmla="*/ 3481966 h 8278339"/>
              <a:gd name="connsiteX7" fmla="*/ 5074727 w 9462382"/>
              <a:gd name="connsiteY7" fmla="*/ 5160204 h 8278339"/>
              <a:gd name="connsiteX8" fmla="*/ 6232158 w 9462382"/>
              <a:gd name="connsiteY8" fmla="*/ 6343535 h 8278339"/>
              <a:gd name="connsiteX9" fmla="*/ 6786159 w 9462382"/>
              <a:gd name="connsiteY9" fmla="*/ 7820632 h 8278339"/>
              <a:gd name="connsiteX10" fmla="*/ 9462382 w 9462382"/>
              <a:gd name="connsiteY10" fmla="*/ 2476335 h 8278339"/>
              <a:gd name="connsiteX0" fmla="*/ -1 w 9462382"/>
              <a:gd name="connsiteY0" fmla="*/ -1 h 6343538"/>
              <a:gd name="connsiteX1" fmla="*/ 443254 w 9462382"/>
              <a:gd name="connsiteY1" fmla="*/ 180010 h 6343538"/>
              <a:gd name="connsiteX2" fmla="*/ 608481 w 9462382"/>
              <a:gd name="connsiteY2" fmla="*/ 847401 h 6343538"/>
              <a:gd name="connsiteX3" fmla="*/ 1190966 w 9462382"/>
              <a:gd name="connsiteY3" fmla="*/ 867798 h 6343538"/>
              <a:gd name="connsiteX4" fmla="*/ 1380838 w 9462382"/>
              <a:gd name="connsiteY4" fmla="*/ 1175776 h 6343538"/>
              <a:gd name="connsiteX5" fmla="*/ 2798355 w 9462382"/>
              <a:gd name="connsiteY5" fmla="*/ 2489551 h 6343538"/>
              <a:gd name="connsiteX6" fmla="*/ 4007914 w 9462382"/>
              <a:gd name="connsiteY6" fmla="*/ 3481966 h 6343538"/>
              <a:gd name="connsiteX7" fmla="*/ 5074727 w 9462382"/>
              <a:gd name="connsiteY7" fmla="*/ 5160204 h 6343538"/>
              <a:gd name="connsiteX8" fmla="*/ 6232158 w 9462382"/>
              <a:gd name="connsiteY8" fmla="*/ 6343535 h 6343538"/>
              <a:gd name="connsiteX9" fmla="*/ 9462382 w 9462382"/>
              <a:gd name="connsiteY9" fmla="*/ 2476335 h 6343538"/>
              <a:gd name="connsiteX0" fmla="*/ -1 w 9462382"/>
              <a:gd name="connsiteY0" fmla="*/ -1 h 5216023"/>
              <a:gd name="connsiteX1" fmla="*/ 443254 w 9462382"/>
              <a:gd name="connsiteY1" fmla="*/ 180010 h 5216023"/>
              <a:gd name="connsiteX2" fmla="*/ 608481 w 9462382"/>
              <a:gd name="connsiteY2" fmla="*/ 847401 h 5216023"/>
              <a:gd name="connsiteX3" fmla="*/ 1190966 w 9462382"/>
              <a:gd name="connsiteY3" fmla="*/ 867798 h 5216023"/>
              <a:gd name="connsiteX4" fmla="*/ 1380838 w 9462382"/>
              <a:gd name="connsiteY4" fmla="*/ 1175776 h 5216023"/>
              <a:gd name="connsiteX5" fmla="*/ 2798355 w 9462382"/>
              <a:gd name="connsiteY5" fmla="*/ 2489551 h 5216023"/>
              <a:gd name="connsiteX6" fmla="*/ 4007914 w 9462382"/>
              <a:gd name="connsiteY6" fmla="*/ 3481966 h 5216023"/>
              <a:gd name="connsiteX7" fmla="*/ 5074727 w 9462382"/>
              <a:gd name="connsiteY7" fmla="*/ 5160204 h 5216023"/>
              <a:gd name="connsiteX8" fmla="*/ 7337723 w 9462382"/>
              <a:gd name="connsiteY8" fmla="*/ 4013906 h 5216023"/>
              <a:gd name="connsiteX9" fmla="*/ 9462382 w 9462382"/>
              <a:gd name="connsiteY9" fmla="*/ 2476335 h 5216023"/>
              <a:gd name="connsiteX0" fmla="*/ -1 w 9462382"/>
              <a:gd name="connsiteY0" fmla="*/ -1 h 4013907"/>
              <a:gd name="connsiteX1" fmla="*/ 443254 w 9462382"/>
              <a:gd name="connsiteY1" fmla="*/ 180010 h 4013907"/>
              <a:gd name="connsiteX2" fmla="*/ 608481 w 9462382"/>
              <a:gd name="connsiteY2" fmla="*/ 847401 h 4013907"/>
              <a:gd name="connsiteX3" fmla="*/ 1190966 w 9462382"/>
              <a:gd name="connsiteY3" fmla="*/ 867798 h 4013907"/>
              <a:gd name="connsiteX4" fmla="*/ 1380838 w 9462382"/>
              <a:gd name="connsiteY4" fmla="*/ 1175776 h 4013907"/>
              <a:gd name="connsiteX5" fmla="*/ 2798355 w 9462382"/>
              <a:gd name="connsiteY5" fmla="*/ 2489551 h 4013907"/>
              <a:gd name="connsiteX6" fmla="*/ 4007914 w 9462382"/>
              <a:gd name="connsiteY6" fmla="*/ 3481966 h 4013907"/>
              <a:gd name="connsiteX7" fmla="*/ 5377325 w 9462382"/>
              <a:gd name="connsiteY7" fmla="*/ 3837188 h 4013907"/>
              <a:gd name="connsiteX8" fmla="*/ 7337723 w 9462382"/>
              <a:gd name="connsiteY8" fmla="*/ 4013906 h 4013907"/>
              <a:gd name="connsiteX9" fmla="*/ 9462382 w 9462382"/>
              <a:gd name="connsiteY9" fmla="*/ 2476335 h 4013907"/>
              <a:gd name="connsiteX0" fmla="*/ -1 w 9462382"/>
              <a:gd name="connsiteY0" fmla="*/ -1 h 4013907"/>
              <a:gd name="connsiteX1" fmla="*/ 443254 w 9462382"/>
              <a:gd name="connsiteY1" fmla="*/ 180010 h 4013907"/>
              <a:gd name="connsiteX2" fmla="*/ 608481 w 9462382"/>
              <a:gd name="connsiteY2" fmla="*/ 847401 h 4013907"/>
              <a:gd name="connsiteX3" fmla="*/ 1190966 w 9462382"/>
              <a:gd name="connsiteY3" fmla="*/ 867798 h 4013907"/>
              <a:gd name="connsiteX4" fmla="*/ 1380838 w 9462382"/>
              <a:gd name="connsiteY4" fmla="*/ 1175776 h 4013907"/>
              <a:gd name="connsiteX5" fmla="*/ 2798355 w 9462382"/>
              <a:gd name="connsiteY5" fmla="*/ 2489551 h 4013907"/>
              <a:gd name="connsiteX6" fmla="*/ 3880364 w 9462382"/>
              <a:gd name="connsiteY6" fmla="*/ 3519312 h 4013907"/>
              <a:gd name="connsiteX7" fmla="*/ 5377325 w 9462382"/>
              <a:gd name="connsiteY7" fmla="*/ 3837188 h 4013907"/>
              <a:gd name="connsiteX8" fmla="*/ 7337723 w 9462382"/>
              <a:gd name="connsiteY8" fmla="*/ 4013906 h 4013907"/>
              <a:gd name="connsiteX9" fmla="*/ 9462382 w 9462382"/>
              <a:gd name="connsiteY9" fmla="*/ 2476335 h 4013907"/>
              <a:gd name="connsiteX0" fmla="*/ -1 w 9462382"/>
              <a:gd name="connsiteY0" fmla="*/ -1 h 4013907"/>
              <a:gd name="connsiteX1" fmla="*/ 443254 w 9462382"/>
              <a:gd name="connsiteY1" fmla="*/ 180010 h 4013907"/>
              <a:gd name="connsiteX2" fmla="*/ 608481 w 9462382"/>
              <a:gd name="connsiteY2" fmla="*/ 847401 h 4013907"/>
              <a:gd name="connsiteX3" fmla="*/ 1190966 w 9462382"/>
              <a:gd name="connsiteY3" fmla="*/ 867798 h 4013907"/>
              <a:gd name="connsiteX4" fmla="*/ 1380838 w 9462382"/>
              <a:gd name="connsiteY4" fmla="*/ 1175776 h 4013907"/>
              <a:gd name="connsiteX5" fmla="*/ 2607027 w 9462382"/>
              <a:gd name="connsiteY5" fmla="*/ 2545571 h 4013907"/>
              <a:gd name="connsiteX6" fmla="*/ 3880364 w 9462382"/>
              <a:gd name="connsiteY6" fmla="*/ 3519312 h 4013907"/>
              <a:gd name="connsiteX7" fmla="*/ 5377325 w 9462382"/>
              <a:gd name="connsiteY7" fmla="*/ 3837188 h 4013907"/>
              <a:gd name="connsiteX8" fmla="*/ 7337723 w 9462382"/>
              <a:gd name="connsiteY8" fmla="*/ 4013906 h 4013907"/>
              <a:gd name="connsiteX9" fmla="*/ 9462382 w 9462382"/>
              <a:gd name="connsiteY9" fmla="*/ 2476335 h 4013907"/>
              <a:gd name="connsiteX0" fmla="*/ -1 w 9462382"/>
              <a:gd name="connsiteY0" fmla="*/ -1 h 4013907"/>
              <a:gd name="connsiteX1" fmla="*/ 443254 w 9462382"/>
              <a:gd name="connsiteY1" fmla="*/ 180010 h 4013907"/>
              <a:gd name="connsiteX2" fmla="*/ 1190966 w 9462382"/>
              <a:gd name="connsiteY2" fmla="*/ 867798 h 4013907"/>
              <a:gd name="connsiteX3" fmla="*/ 1380838 w 9462382"/>
              <a:gd name="connsiteY3" fmla="*/ 1175776 h 4013907"/>
              <a:gd name="connsiteX4" fmla="*/ 2607027 w 9462382"/>
              <a:gd name="connsiteY4" fmla="*/ 2545571 h 4013907"/>
              <a:gd name="connsiteX5" fmla="*/ 3880364 w 9462382"/>
              <a:gd name="connsiteY5" fmla="*/ 3519312 h 4013907"/>
              <a:gd name="connsiteX6" fmla="*/ 5377325 w 9462382"/>
              <a:gd name="connsiteY6" fmla="*/ 3837188 h 4013907"/>
              <a:gd name="connsiteX7" fmla="*/ 7337723 w 9462382"/>
              <a:gd name="connsiteY7" fmla="*/ 4013906 h 4013907"/>
              <a:gd name="connsiteX8" fmla="*/ 9462382 w 9462382"/>
              <a:gd name="connsiteY8" fmla="*/ 2476335 h 4013907"/>
              <a:gd name="connsiteX0" fmla="*/ -1 w 9462382"/>
              <a:gd name="connsiteY0" fmla="*/ -1 h 4013907"/>
              <a:gd name="connsiteX1" fmla="*/ 1190966 w 9462382"/>
              <a:gd name="connsiteY1" fmla="*/ 867798 h 4013907"/>
              <a:gd name="connsiteX2" fmla="*/ 1380838 w 9462382"/>
              <a:gd name="connsiteY2" fmla="*/ 1175776 h 4013907"/>
              <a:gd name="connsiteX3" fmla="*/ 2607027 w 9462382"/>
              <a:gd name="connsiteY3" fmla="*/ 2545571 h 4013907"/>
              <a:gd name="connsiteX4" fmla="*/ 3880364 w 9462382"/>
              <a:gd name="connsiteY4" fmla="*/ 3519312 h 4013907"/>
              <a:gd name="connsiteX5" fmla="*/ 5377325 w 9462382"/>
              <a:gd name="connsiteY5" fmla="*/ 3837188 h 4013907"/>
              <a:gd name="connsiteX6" fmla="*/ 7337723 w 9462382"/>
              <a:gd name="connsiteY6" fmla="*/ 4013906 h 4013907"/>
              <a:gd name="connsiteX7" fmla="*/ 9462382 w 9462382"/>
              <a:gd name="connsiteY7" fmla="*/ 2476335 h 4013907"/>
              <a:gd name="connsiteX0" fmla="*/ -1 w 9462382"/>
              <a:gd name="connsiteY0" fmla="*/ -1 h 3933184"/>
              <a:gd name="connsiteX1" fmla="*/ 1190966 w 9462382"/>
              <a:gd name="connsiteY1" fmla="*/ 867798 h 3933184"/>
              <a:gd name="connsiteX2" fmla="*/ 1380838 w 9462382"/>
              <a:gd name="connsiteY2" fmla="*/ 1175776 h 3933184"/>
              <a:gd name="connsiteX3" fmla="*/ 2607027 w 9462382"/>
              <a:gd name="connsiteY3" fmla="*/ 2545571 h 3933184"/>
              <a:gd name="connsiteX4" fmla="*/ 3880364 w 9462382"/>
              <a:gd name="connsiteY4" fmla="*/ 3519312 h 3933184"/>
              <a:gd name="connsiteX5" fmla="*/ 5377325 w 9462382"/>
              <a:gd name="connsiteY5" fmla="*/ 3837188 h 3933184"/>
              <a:gd name="connsiteX6" fmla="*/ 9462382 w 9462382"/>
              <a:gd name="connsiteY6" fmla="*/ 2476335 h 3933184"/>
              <a:gd name="connsiteX0" fmla="*/ -1 w 9462382"/>
              <a:gd name="connsiteY0" fmla="*/ -1 h 3921105"/>
              <a:gd name="connsiteX1" fmla="*/ 1190966 w 9462382"/>
              <a:gd name="connsiteY1" fmla="*/ 867798 h 3921105"/>
              <a:gd name="connsiteX2" fmla="*/ 1380838 w 9462382"/>
              <a:gd name="connsiteY2" fmla="*/ 1175776 h 3921105"/>
              <a:gd name="connsiteX3" fmla="*/ 2607027 w 9462382"/>
              <a:gd name="connsiteY3" fmla="*/ 2545571 h 3921105"/>
              <a:gd name="connsiteX4" fmla="*/ 4039808 w 9462382"/>
              <a:gd name="connsiteY4" fmla="*/ 3472635 h 3921105"/>
              <a:gd name="connsiteX5" fmla="*/ 5377325 w 9462382"/>
              <a:gd name="connsiteY5" fmla="*/ 3837188 h 3921105"/>
              <a:gd name="connsiteX6" fmla="*/ 9462382 w 9462382"/>
              <a:gd name="connsiteY6" fmla="*/ 2476335 h 3921105"/>
              <a:gd name="connsiteX0" fmla="*/ -1 w 9462382"/>
              <a:gd name="connsiteY0" fmla="*/ -1 h 3921105"/>
              <a:gd name="connsiteX1" fmla="*/ 995567 w 9462382"/>
              <a:gd name="connsiteY1" fmla="*/ 616402 h 3921105"/>
              <a:gd name="connsiteX2" fmla="*/ 1380838 w 9462382"/>
              <a:gd name="connsiteY2" fmla="*/ 1175776 h 3921105"/>
              <a:gd name="connsiteX3" fmla="*/ 2607027 w 9462382"/>
              <a:gd name="connsiteY3" fmla="*/ 2545571 h 3921105"/>
              <a:gd name="connsiteX4" fmla="*/ 4039808 w 9462382"/>
              <a:gd name="connsiteY4" fmla="*/ 3472635 h 3921105"/>
              <a:gd name="connsiteX5" fmla="*/ 5377325 w 9462382"/>
              <a:gd name="connsiteY5" fmla="*/ 3837188 h 3921105"/>
              <a:gd name="connsiteX6" fmla="*/ 9462382 w 9462382"/>
              <a:gd name="connsiteY6" fmla="*/ 2476335 h 3921105"/>
              <a:gd name="connsiteX0" fmla="*/ -2 w 11965271"/>
              <a:gd name="connsiteY0" fmla="*/ 1366384 h 3320225"/>
              <a:gd name="connsiteX1" fmla="*/ 3498456 w 11965271"/>
              <a:gd name="connsiteY1" fmla="*/ 15522 h 3320225"/>
              <a:gd name="connsiteX2" fmla="*/ 3883727 w 11965271"/>
              <a:gd name="connsiteY2" fmla="*/ 574896 h 3320225"/>
              <a:gd name="connsiteX3" fmla="*/ 5109916 w 11965271"/>
              <a:gd name="connsiteY3" fmla="*/ 1944691 h 3320225"/>
              <a:gd name="connsiteX4" fmla="*/ 6542697 w 11965271"/>
              <a:gd name="connsiteY4" fmla="*/ 2871755 h 3320225"/>
              <a:gd name="connsiteX5" fmla="*/ 7880214 w 11965271"/>
              <a:gd name="connsiteY5" fmla="*/ 3236308 h 3320225"/>
              <a:gd name="connsiteX6" fmla="*/ 11965271 w 11965271"/>
              <a:gd name="connsiteY6" fmla="*/ 1875455 h 3320225"/>
              <a:gd name="connsiteX0" fmla="*/ 2 w 11965275"/>
              <a:gd name="connsiteY0" fmla="*/ 797900 h 2751741"/>
              <a:gd name="connsiteX1" fmla="*/ 2080000 w 11965275"/>
              <a:gd name="connsiteY1" fmla="*/ 1919721 h 2751741"/>
              <a:gd name="connsiteX2" fmla="*/ 3883731 w 11965275"/>
              <a:gd name="connsiteY2" fmla="*/ 6412 h 2751741"/>
              <a:gd name="connsiteX3" fmla="*/ 5109920 w 11965275"/>
              <a:gd name="connsiteY3" fmla="*/ 1376207 h 2751741"/>
              <a:gd name="connsiteX4" fmla="*/ 6542701 w 11965275"/>
              <a:gd name="connsiteY4" fmla="*/ 2303271 h 2751741"/>
              <a:gd name="connsiteX5" fmla="*/ 7880218 w 11965275"/>
              <a:gd name="connsiteY5" fmla="*/ 2667824 h 2751741"/>
              <a:gd name="connsiteX6" fmla="*/ 11965275 w 11965275"/>
              <a:gd name="connsiteY6" fmla="*/ 1306971 h 2751741"/>
              <a:gd name="connsiteX0" fmla="*/ -2 w 11965271"/>
              <a:gd name="connsiteY0" fmla="*/ 799219 h 2753060"/>
              <a:gd name="connsiteX1" fmla="*/ 1274647 w 11965271"/>
              <a:gd name="connsiteY1" fmla="*/ 1539638 h 2753060"/>
              <a:gd name="connsiteX2" fmla="*/ 3883727 w 11965271"/>
              <a:gd name="connsiteY2" fmla="*/ 7731 h 2753060"/>
              <a:gd name="connsiteX3" fmla="*/ 5109916 w 11965271"/>
              <a:gd name="connsiteY3" fmla="*/ 1377526 h 2753060"/>
              <a:gd name="connsiteX4" fmla="*/ 6542697 w 11965271"/>
              <a:gd name="connsiteY4" fmla="*/ 2304590 h 2753060"/>
              <a:gd name="connsiteX5" fmla="*/ 7880214 w 11965271"/>
              <a:gd name="connsiteY5" fmla="*/ 2669143 h 2753060"/>
              <a:gd name="connsiteX6" fmla="*/ 11965271 w 11965271"/>
              <a:gd name="connsiteY6" fmla="*/ 1308290 h 2753060"/>
              <a:gd name="connsiteX0" fmla="*/ 2 w 11965275"/>
              <a:gd name="connsiteY0" fmla="*/ 1 h 1953842"/>
              <a:gd name="connsiteX1" fmla="*/ 1274651 w 11965275"/>
              <a:gd name="connsiteY1" fmla="*/ 740420 h 1953842"/>
              <a:gd name="connsiteX2" fmla="*/ 2024605 w 11965275"/>
              <a:gd name="connsiteY2" fmla="*/ 1038711 h 1953842"/>
              <a:gd name="connsiteX3" fmla="*/ 5109920 w 11965275"/>
              <a:gd name="connsiteY3" fmla="*/ 578308 h 1953842"/>
              <a:gd name="connsiteX4" fmla="*/ 6542701 w 11965275"/>
              <a:gd name="connsiteY4" fmla="*/ 1505372 h 1953842"/>
              <a:gd name="connsiteX5" fmla="*/ 7880218 w 11965275"/>
              <a:gd name="connsiteY5" fmla="*/ 1869925 h 1953842"/>
              <a:gd name="connsiteX6" fmla="*/ 11965275 w 11965275"/>
              <a:gd name="connsiteY6" fmla="*/ 509072 h 1953842"/>
              <a:gd name="connsiteX0" fmla="*/ -2 w 11965271"/>
              <a:gd name="connsiteY0" fmla="*/ 1 h 1953842"/>
              <a:gd name="connsiteX1" fmla="*/ 1274647 w 11965271"/>
              <a:gd name="connsiteY1" fmla="*/ 740420 h 1953842"/>
              <a:gd name="connsiteX2" fmla="*/ 2024601 w 11965271"/>
              <a:gd name="connsiteY2" fmla="*/ 1038711 h 1953842"/>
              <a:gd name="connsiteX3" fmla="*/ 3447883 w 11965271"/>
              <a:gd name="connsiteY3" fmla="*/ 1579289 h 1953842"/>
              <a:gd name="connsiteX4" fmla="*/ 6542697 w 11965271"/>
              <a:gd name="connsiteY4" fmla="*/ 1505372 h 1953842"/>
              <a:gd name="connsiteX5" fmla="*/ 7880214 w 11965271"/>
              <a:gd name="connsiteY5" fmla="*/ 1869925 h 1953842"/>
              <a:gd name="connsiteX6" fmla="*/ 11965271 w 11965271"/>
              <a:gd name="connsiteY6" fmla="*/ 509072 h 1953842"/>
              <a:gd name="connsiteX0" fmla="*/ 2 w 11965275"/>
              <a:gd name="connsiteY0" fmla="*/ 1 h 2131548"/>
              <a:gd name="connsiteX1" fmla="*/ 1274651 w 11965275"/>
              <a:gd name="connsiteY1" fmla="*/ 740420 h 2131548"/>
              <a:gd name="connsiteX2" fmla="*/ 2024605 w 11965275"/>
              <a:gd name="connsiteY2" fmla="*/ 1038711 h 2131548"/>
              <a:gd name="connsiteX3" fmla="*/ 3447887 w 11965275"/>
              <a:gd name="connsiteY3" fmla="*/ 1579289 h 2131548"/>
              <a:gd name="connsiteX4" fmla="*/ 6622532 w 11965275"/>
              <a:gd name="connsiteY4" fmla="*/ 1893467 h 2131548"/>
              <a:gd name="connsiteX5" fmla="*/ 7880218 w 11965275"/>
              <a:gd name="connsiteY5" fmla="*/ 1869925 h 2131548"/>
              <a:gd name="connsiteX6" fmla="*/ 11965275 w 11965275"/>
              <a:gd name="connsiteY6" fmla="*/ 509072 h 2131548"/>
              <a:gd name="connsiteX0" fmla="*/ -2 w 11965271"/>
              <a:gd name="connsiteY0" fmla="*/ 1 h 2050429"/>
              <a:gd name="connsiteX1" fmla="*/ 1274647 w 11965271"/>
              <a:gd name="connsiteY1" fmla="*/ 740420 h 2050429"/>
              <a:gd name="connsiteX2" fmla="*/ 2024601 w 11965271"/>
              <a:gd name="connsiteY2" fmla="*/ 1038711 h 2050429"/>
              <a:gd name="connsiteX3" fmla="*/ 3447883 w 11965271"/>
              <a:gd name="connsiteY3" fmla="*/ 1579289 h 2050429"/>
              <a:gd name="connsiteX4" fmla="*/ 6622528 w 11965271"/>
              <a:gd name="connsiteY4" fmla="*/ 1893467 h 2050429"/>
              <a:gd name="connsiteX5" fmla="*/ 8035583 w 11965271"/>
              <a:gd name="connsiteY5" fmla="*/ 1515831 h 2050429"/>
              <a:gd name="connsiteX6" fmla="*/ 11965271 w 11965271"/>
              <a:gd name="connsiteY6" fmla="*/ 509072 h 2050429"/>
              <a:gd name="connsiteX0" fmla="*/ 2 w 11965275"/>
              <a:gd name="connsiteY0" fmla="*/ 1 h 2047673"/>
              <a:gd name="connsiteX1" fmla="*/ 1274651 w 11965275"/>
              <a:gd name="connsiteY1" fmla="*/ 740420 h 2047673"/>
              <a:gd name="connsiteX2" fmla="*/ 2024605 w 11965275"/>
              <a:gd name="connsiteY2" fmla="*/ 1038711 h 2047673"/>
              <a:gd name="connsiteX3" fmla="*/ 3447887 w 11965275"/>
              <a:gd name="connsiteY3" fmla="*/ 1579289 h 2047673"/>
              <a:gd name="connsiteX4" fmla="*/ 6622532 w 11965275"/>
              <a:gd name="connsiteY4" fmla="*/ 1893467 h 2047673"/>
              <a:gd name="connsiteX5" fmla="*/ 8035587 w 11965275"/>
              <a:gd name="connsiteY5" fmla="*/ 1515831 h 2047673"/>
              <a:gd name="connsiteX6" fmla="*/ 10369944 w 11965275"/>
              <a:gd name="connsiteY6" fmla="*/ 970997 h 2047673"/>
              <a:gd name="connsiteX7" fmla="*/ 11965275 w 11965275"/>
              <a:gd name="connsiteY7" fmla="*/ 509072 h 2047673"/>
              <a:gd name="connsiteX0" fmla="*/ -2 w 11965271"/>
              <a:gd name="connsiteY0" fmla="*/ 1 h 2047673"/>
              <a:gd name="connsiteX1" fmla="*/ 1274647 w 11965271"/>
              <a:gd name="connsiteY1" fmla="*/ 740420 h 2047673"/>
              <a:gd name="connsiteX2" fmla="*/ 2024601 w 11965271"/>
              <a:gd name="connsiteY2" fmla="*/ 1038711 h 2047673"/>
              <a:gd name="connsiteX3" fmla="*/ 3447883 w 11965271"/>
              <a:gd name="connsiteY3" fmla="*/ 1579289 h 2047673"/>
              <a:gd name="connsiteX4" fmla="*/ 6622528 w 11965271"/>
              <a:gd name="connsiteY4" fmla="*/ 1893467 h 2047673"/>
              <a:gd name="connsiteX5" fmla="*/ 8035583 w 11965271"/>
              <a:gd name="connsiteY5" fmla="*/ 1515831 h 2047673"/>
              <a:gd name="connsiteX6" fmla="*/ 10300394 w 11965271"/>
              <a:gd name="connsiteY6" fmla="*/ 1762869 h 2047673"/>
              <a:gd name="connsiteX7" fmla="*/ 11965271 w 11965271"/>
              <a:gd name="connsiteY7" fmla="*/ 509072 h 2047673"/>
              <a:gd name="connsiteX0" fmla="*/ 2 w 11965275"/>
              <a:gd name="connsiteY0" fmla="*/ 1 h 2093627"/>
              <a:gd name="connsiteX1" fmla="*/ 1274651 w 11965275"/>
              <a:gd name="connsiteY1" fmla="*/ 740420 h 2093627"/>
              <a:gd name="connsiteX2" fmla="*/ 2024605 w 11965275"/>
              <a:gd name="connsiteY2" fmla="*/ 1038711 h 2093627"/>
              <a:gd name="connsiteX3" fmla="*/ 3447887 w 11965275"/>
              <a:gd name="connsiteY3" fmla="*/ 1579289 h 2093627"/>
              <a:gd name="connsiteX4" fmla="*/ 6622532 w 11965275"/>
              <a:gd name="connsiteY4" fmla="*/ 1893467 h 2093627"/>
              <a:gd name="connsiteX5" fmla="*/ 8097441 w 11965275"/>
              <a:gd name="connsiteY5" fmla="*/ 1754897 h 2093627"/>
              <a:gd name="connsiteX6" fmla="*/ 10300398 w 11965275"/>
              <a:gd name="connsiteY6" fmla="*/ 1762869 h 2093627"/>
              <a:gd name="connsiteX7" fmla="*/ 11965275 w 11965275"/>
              <a:gd name="connsiteY7" fmla="*/ 509072 h 2093627"/>
              <a:gd name="connsiteX0" fmla="*/ -2 w 11965271"/>
              <a:gd name="connsiteY0" fmla="*/ 1 h 1986570"/>
              <a:gd name="connsiteX1" fmla="*/ 1274647 w 11965271"/>
              <a:gd name="connsiteY1" fmla="*/ 740420 h 1986570"/>
              <a:gd name="connsiteX2" fmla="*/ 2024601 w 11965271"/>
              <a:gd name="connsiteY2" fmla="*/ 1038711 h 1986570"/>
              <a:gd name="connsiteX3" fmla="*/ 3447883 w 11965271"/>
              <a:gd name="connsiteY3" fmla="*/ 1579289 h 1986570"/>
              <a:gd name="connsiteX4" fmla="*/ 6439116 w 11965271"/>
              <a:gd name="connsiteY4" fmla="*/ 1741440 h 1986570"/>
              <a:gd name="connsiteX5" fmla="*/ 8097437 w 11965271"/>
              <a:gd name="connsiteY5" fmla="*/ 1754897 h 1986570"/>
              <a:gd name="connsiteX6" fmla="*/ 10300394 w 11965271"/>
              <a:gd name="connsiteY6" fmla="*/ 1762869 h 1986570"/>
              <a:gd name="connsiteX7" fmla="*/ 11965271 w 11965271"/>
              <a:gd name="connsiteY7" fmla="*/ 509072 h 1986570"/>
              <a:gd name="connsiteX0" fmla="*/ 2 w 11965275"/>
              <a:gd name="connsiteY0" fmla="*/ 1 h 1986570"/>
              <a:gd name="connsiteX1" fmla="*/ 1274651 w 11965275"/>
              <a:gd name="connsiteY1" fmla="*/ 740420 h 1986570"/>
              <a:gd name="connsiteX2" fmla="*/ 2024605 w 11965275"/>
              <a:gd name="connsiteY2" fmla="*/ 1038711 h 1986570"/>
              <a:gd name="connsiteX3" fmla="*/ 3447887 w 11965275"/>
              <a:gd name="connsiteY3" fmla="*/ 1579289 h 1986570"/>
              <a:gd name="connsiteX4" fmla="*/ 6439120 w 11965275"/>
              <a:gd name="connsiteY4" fmla="*/ 1741440 h 1986570"/>
              <a:gd name="connsiteX5" fmla="*/ 8097441 w 11965275"/>
              <a:gd name="connsiteY5" fmla="*/ 1754897 h 1986570"/>
              <a:gd name="connsiteX6" fmla="*/ 10276426 w 11965275"/>
              <a:gd name="connsiteY6" fmla="*/ 1564153 h 1986570"/>
              <a:gd name="connsiteX7" fmla="*/ 11965275 w 11965275"/>
              <a:gd name="connsiteY7" fmla="*/ 509072 h 1986570"/>
              <a:gd name="connsiteX0" fmla="*/ 2 w 10276421"/>
              <a:gd name="connsiteY0" fmla="*/ 1 h 1986570"/>
              <a:gd name="connsiteX1" fmla="*/ 1274651 w 10276421"/>
              <a:gd name="connsiteY1" fmla="*/ 740420 h 1986570"/>
              <a:gd name="connsiteX2" fmla="*/ 2024605 w 10276421"/>
              <a:gd name="connsiteY2" fmla="*/ 1038711 h 1986570"/>
              <a:gd name="connsiteX3" fmla="*/ 3447887 w 10276421"/>
              <a:gd name="connsiteY3" fmla="*/ 1579289 h 1986570"/>
              <a:gd name="connsiteX4" fmla="*/ 6439120 w 10276421"/>
              <a:gd name="connsiteY4" fmla="*/ 1741440 h 1986570"/>
              <a:gd name="connsiteX5" fmla="*/ 8097441 w 10276421"/>
              <a:gd name="connsiteY5" fmla="*/ 1754897 h 1986570"/>
              <a:gd name="connsiteX6" fmla="*/ 10276426 w 10276421"/>
              <a:gd name="connsiteY6" fmla="*/ 1564153 h 1986570"/>
              <a:gd name="connsiteX0" fmla="*/ 2 w 8097441"/>
              <a:gd name="connsiteY0" fmla="*/ 1 h 1986570"/>
              <a:gd name="connsiteX1" fmla="*/ 1274651 w 8097441"/>
              <a:gd name="connsiteY1" fmla="*/ 740420 h 1986570"/>
              <a:gd name="connsiteX2" fmla="*/ 2024605 w 8097441"/>
              <a:gd name="connsiteY2" fmla="*/ 1038711 h 1986570"/>
              <a:gd name="connsiteX3" fmla="*/ 3447887 w 8097441"/>
              <a:gd name="connsiteY3" fmla="*/ 1579289 h 1986570"/>
              <a:gd name="connsiteX4" fmla="*/ 6439120 w 8097441"/>
              <a:gd name="connsiteY4" fmla="*/ 1741440 h 1986570"/>
              <a:gd name="connsiteX5" fmla="*/ 8097441 w 8097441"/>
              <a:gd name="connsiteY5" fmla="*/ 1754897 h 1986570"/>
              <a:gd name="connsiteX0" fmla="*/ 2 w 6439116"/>
              <a:gd name="connsiteY0" fmla="*/ 1 h 1741448"/>
              <a:gd name="connsiteX1" fmla="*/ 1274651 w 6439116"/>
              <a:gd name="connsiteY1" fmla="*/ 740420 h 1741448"/>
              <a:gd name="connsiteX2" fmla="*/ 2024605 w 6439116"/>
              <a:gd name="connsiteY2" fmla="*/ 1038711 h 1741448"/>
              <a:gd name="connsiteX3" fmla="*/ 3447887 w 6439116"/>
              <a:gd name="connsiteY3" fmla="*/ 1579289 h 1741448"/>
              <a:gd name="connsiteX4" fmla="*/ 6439120 w 6439116"/>
              <a:gd name="connsiteY4" fmla="*/ 1741440 h 1741448"/>
              <a:gd name="connsiteX0" fmla="*/ 2 w 3447893"/>
              <a:gd name="connsiteY0" fmla="*/ 1 h 1579283"/>
              <a:gd name="connsiteX1" fmla="*/ 1274651 w 3447893"/>
              <a:gd name="connsiteY1" fmla="*/ 740420 h 1579283"/>
              <a:gd name="connsiteX2" fmla="*/ 2024605 w 3447893"/>
              <a:gd name="connsiteY2" fmla="*/ 1038711 h 1579283"/>
              <a:gd name="connsiteX3" fmla="*/ 3447887 w 3447893"/>
              <a:gd name="connsiteY3" fmla="*/ 1579289 h 1579283"/>
              <a:gd name="connsiteX0" fmla="*/ 2 w 2024598"/>
              <a:gd name="connsiteY0" fmla="*/ 1 h 1038714"/>
              <a:gd name="connsiteX1" fmla="*/ 1274651 w 2024598"/>
              <a:gd name="connsiteY1" fmla="*/ 740420 h 1038714"/>
              <a:gd name="connsiteX2" fmla="*/ 2024605 w 2024598"/>
              <a:gd name="connsiteY2" fmla="*/ 1038711 h 1038714"/>
              <a:gd name="connsiteX0" fmla="*/ 2 w 7745326"/>
              <a:gd name="connsiteY0" fmla="*/ 1 h 1469706"/>
              <a:gd name="connsiteX1" fmla="*/ 1274651 w 7745326"/>
              <a:gd name="connsiteY1" fmla="*/ 740420 h 1469706"/>
              <a:gd name="connsiteX2" fmla="*/ 7745334 w 7745326"/>
              <a:gd name="connsiteY2" fmla="*/ 1469706 h 1469706"/>
              <a:gd name="connsiteX0" fmla="*/ 2 w 7745326"/>
              <a:gd name="connsiteY0" fmla="*/ 1 h 1469706"/>
              <a:gd name="connsiteX1" fmla="*/ 1531497 w 7745326"/>
              <a:gd name="connsiteY1" fmla="*/ 658635 h 1469706"/>
              <a:gd name="connsiteX2" fmla="*/ 7745334 w 7745326"/>
              <a:gd name="connsiteY2" fmla="*/ 1469706 h 1469706"/>
              <a:gd name="connsiteX0" fmla="*/ 5 w 7721199"/>
              <a:gd name="connsiteY0" fmla="*/ -14 h 1252134"/>
              <a:gd name="connsiteX1" fmla="*/ 1507370 w 7721199"/>
              <a:gd name="connsiteY1" fmla="*/ 441063 h 1252134"/>
              <a:gd name="connsiteX2" fmla="*/ 7721207 w 7721199"/>
              <a:gd name="connsiteY2" fmla="*/ 1252134 h 1252134"/>
              <a:gd name="connsiteX0" fmla="*/ 5 w 7721199"/>
              <a:gd name="connsiteY0" fmla="*/ -14 h 1252134"/>
              <a:gd name="connsiteX1" fmla="*/ 1507370 w 7721199"/>
              <a:gd name="connsiteY1" fmla="*/ 441063 h 1252134"/>
              <a:gd name="connsiteX2" fmla="*/ 7721207 w 7721199"/>
              <a:gd name="connsiteY2" fmla="*/ 1252134 h 1252134"/>
              <a:gd name="connsiteX0" fmla="*/ 6 w 6213835"/>
              <a:gd name="connsiteY0" fmla="*/ -1 h 811070"/>
              <a:gd name="connsiteX1" fmla="*/ 6213843 w 6213835"/>
              <a:gd name="connsiteY1" fmla="*/ 811070 h 811070"/>
              <a:gd name="connsiteX0" fmla="*/ 8 w 7824748"/>
              <a:gd name="connsiteY0" fmla="*/ -3 h 1349315"/>
              <a:gd name="connsiteX1" fmla="*/ 7824756 w 7824748"/>
              <a:gd name="connsiteY1" fmla="*/ 1349315 h 1349315"/>
              <a:gd name="connsiteX0" fmla="*/ 9 w 8140518"/>
              <a:gd name="connsiteY0" fmla="*/ -4 h 1398928"/>
              <a:gd name="connsiteX1" fmla="*/ 8140526 w 8140518"/>
              <a:gd name="connsiteY1" fmla="*/ 1398928 h 139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40518" h="1398928">
                <a:moveTo>
                  <a:pt x="9" y="-4"/>
                </a:moveTo>
                <a:cubicBezTo>
                  <a:pt x="71444" y="94212"/>
                  <a:pt x="8084756" y="1260601"/>
                  <a:pt x="8140526" y="1398928"/>
                </a:cubicBezTo>
              </a:path>
            </a:pathLst>
          </a:custGeom>
          <a:ln w="28575">
            <a:solidFill>
              <a:srgbClr val="FFC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soft" dir="t"/>
          </a:scene3d>
          <a:sp3d extrusionH="50800" prstMaterial="matte">
            <a:extrusionClr>
              <a:srgbClr val="FFC000"/>
            </a:extrusionClr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ru-RU" b="1" dirty="0"/>
          </a:p>
        </p:txBody>
      </p:sp>
      <p:sp>
        <p:nvSpPr>
          <p:cNvPr id="77" name="Полилиния 76"/>
          <p:cNvSpPr/>
          <p:nvPr/>
        </p:nvSpPr>
        <p:spPr>
          <a:xfrm rot="638657">
            <a:off x="5594304" y="5801011"/>
            <a:ext cx="45315" cy="104063"/>
          </a:xfrm>
          <a:custGeom>
            <a:avLst/>
            <a:gdLst>
              <a:gd name="connsiteX0" fmla="*/ 0 w 2005541"/>
              <a:gd name="connsiteY0" fmla="*/ 4637 h 1928687"/>
              <a:gd name="connsiteX1" fmla="*/ 295275 w 2005541"/>
              <a:gd name="connsiteY1" fmla="*/ 33212 h 1928687"/>
              <a:gd name="connsiteX2" fmla="*/ 495300 w 2005541"/>
              <a:gd name="connsiteY2" fmla="*/ 252287 h 1928687"/>
              <a:gd name="connsiteX3" fmla="*/ 876300 w 2005541"/>
              <a:gd name="connsiteY3" fmla="*/ 557087 h 1928687"/>
              <a:gd name="connsiteX4" fmla="*/ 1038225 w 2005541"/>
              <a:gd name="connsiteY4" fmla="*/ 585662 h 1928687"/>
              <a:gd name="connsiteX5" fmla="*/ 1428750 w 2005541"/>
              <a:gd name="connsiteY5" fmla="*/ 861887 h 1928687"/>
              <a:gd name="connsiteX6" fmla="*/ 1781175 w 2005541"/>
              <a:gd name="connsiteY6" fmla="*/ 1280987 h 1928687"/>
              <a:gd name="connsiteX7" fmla="*/ 1990725 w 2005541"/>
              <a:gd name="connsiteY7" fmla="*/ 1814387 h 1928687"/>
              <a:gd name="connsiteX8" fmla="*/ 1971675 w 2005541"/>
              <a:gd name="connsiteY8" fmla="*/ 1928687 h 1928687"/>
              <a:gd name="connsiteX0" fmla="*/ 0 w 2401682"/>
              <a:gd name="connsiteY0" fmla="*/ 4637 h 4071812"/>
              <a:gd name="connsiteX1" fmla="*/ 295275 w 2401682"/>
              <a:gd name="connsiteY1" fmla="*/ 33212 h 4071812"/>
              <a:gd name="connsiteX2" fmla="*/ 495300 w 2401682"/>
              <a:gd name="connsiteY2" fmla="*/ 252287 h 4071812"/>
              <a:gd name="connsiteX3" fmla="*/ 876300 w 2401682"/>
              <a:gd name="connsiteY3" fmla="*/ 557087 h 4071812"/>
              <a:gd name="connsiteX4" fmla="*/ 1038225 w 2401682"/>
              <a:gd name="connsiteY4" fmla="*/ 585662 h 4071812"/>
              <a:gd name="connsiteX5" fmla="*/ 1428750 w 2401682"/>
              <a:gd name="connsiteY5" fmla="*/ 861887 h 4071812"/>
              <a:gd name="connsiteX6" fmla="*/ 1781175 w 2401682"/>
              <a:gd name="connsiteY6" fmla="*/ 1280987 h 4071812"/>
              <a:gd name="connsiteX7" fmla="*/ 1990725 w 2401682"/>
              <a:gd name="connsiteY7" fmla="*/ 1814387 h 4071812"/>
              <a:gd name="connsiteX8" fmla="*/ 2400300 w 2401682"/>
              <a:gd name="connsiteY8" fmla="*/ 4071812 h 4071812"/>
              <a:gd name="connsiteX0" fmla="*/ 0 w 2410163"/>
              <a:gd name="connsiteY0" fmla="*/ 4637 h 4071812"/>
              <a:gd name="connsiteX1" fmla="*/ 295275 w 2410163"/>
              <a:gd name="connsiteY1" fmla="*/ 33212 h 4071812"/>
              <a:gd name="connsiteX2" fmla="*/ 495300 w 2410163"/>
              <a:gd name="connsiteY2" fmla="*/ 252287 h 4071812"/>
              <a:gd name="connsiteX3" fmla="*/ 876300 w 2410163"/>
              <a:gd name="connsiteY3" fmla="*/ 557087 h 4071812"/>
              <a:gd name="connsiteX4" fmla="*/ 1038225 w 2410163"/>
              <a:gd name="connsiteY4" fmla="*/ 585662 h 4071812"/>
              <a:gd name="connsiteX5" fmla="*/ 1428750 w 2410163"/>
              <a:gd name="connsiteY5" fmla="*/ 861887 h 4071812"/>
              <a:gd name="connsiteX6" fmla="*/ 1781175 w 2410163"/>
              <a:gd name="connsiteY6" fmla="*/ 1280987 h 4071812"/>
              <a:gd name="connsiteX7" fmla="*/ 1990725 w 2410163"/>
              <a:gd name="connsiteY7" fmla="*/ 1814387 h 4071812"/>
              <a:gd name="connsiteX8" fmla="*/ 2371724 w 2410163"/>
              <a:gd name="connsiteY8" fmla="*/ 3814636 h 4071812"/>
              <a:gd name="connsiteX9" fmla="*/ 2400300 w 2410163"/>
              <a:gd name="connsiteY9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14549 w 2400300"/>
              <a:gd name="connsiteY8" fmla="*/ 3738436 h 4071812"/>
              <a:gd name="connsiteX9" fmla="*/ 2400300 w 2400300"/>
              <a:gd name="connsiteY9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095499 w 2400300"/>
              <a:gd name="connsiteY8" fmla="*/ 351936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209799 w 2400300"/>
              <a:gd name="connsiteY8" fmla="*/ 361461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209799 w 2400300"/>
              <a:gd name="connsiteY8" fmla="*/ 361461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209799 w 2400300"/>
              <a:gd name="connsiteY8" fmla="*/ 361461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90749 w 2400300"/>
              <a:gd name="connsiteY8" fmla="*/ 3328861 h 4071812"/>
              <a:gd name="connsiteX9" fmla="*/ 2209799 w 2400300"/>
              <a:gd name="connsiteY9" fmla="*/ 3614611 h 4071812"/>
              <a:gd name="connsiteX10" fmla="*/ 2114549 w 2400300"/>
              <a:gd name="connsiteY10" fmla="*/ 3738436 h 4071812"/>
              <a:gd name="connsiteX11" fmla="*/ 2400300 w 2400300"/>
              <a:gd name="connsiteY11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85949 w 2400300"/>
              <a:gd name="connsiteY8" fmla="*/ 3205036 h 4071812"/>
              <a:gd name="connsiteX9" fmla="*/ 2209799 w 2400300"/>
              <a:gd name="connsiteY9" fmla="*/ 3614611 h 4071812"/>
              <a:gd name="connsiteX10" fmla="*/ 2114549 w 2400300"/>
              <a:gd name="connsiteY10" fmla="*/ 3738436 h 4071812"/>
              <a:gd name="connsiteX11" fmla="*/ 2400300 w 2400300"/>
              <a:gd name="connsiteY11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85949 w 2400300"/>
              <a:gd name="connsiteY8" fmla="*/ 3205036 h 4071812"/>
              <a:gd name="connsiteX9" fmla="*/ 2209799 w 2400300"/>
              <a:gd name="connsiteY9" fmla="*/ 3614611 h 4071812"/>
              <a:gd name="connsiteX10" fmla="*/ 2114549 w 2400300"/>
              <a:gd name="connsiteY10" fmla="*/ 3738436 h 4071812"/>
              <a:gd name="connsiteX11" fmla="*/ 2400300 w 2400300"/>
              <a:gd name="connsiteY11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76424 w 2400300"/>
              <a:gd name="connsiteY8" fmla="*/ 2909761 h 4071812"/>
              <a:gd name="connsiteX9" fmla="*/ 1885949 w 2400300"/>
              <a:gd name="connsiteY9" fmla="*/ 3205036 h 4071812"/>
              <a:gd name="connsiteX10" fmla="*/ 2209799 w 2400300"/>
              <a:gd name="connsiteY10" fmla="*/ 3614611 h 4071812"/>
              <a:gd name="connsiteX11" fmla="*/ 2114549 w 2400300"/>
              <a:gd name="connsiteY11" fmla="*/ 3738436 h 4071812"/>
              <a:gd name="connsiteX12" fmla="*/ 2400300 w 2400300"/>
              <a:gd name="connsiteY12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85949 w 2400300"/>
              <a:gd name="connsiteY9" fmla="*/ 3205036 h 4071812"/>
              <a:gd name="connsiteX10" fmla="*/ 2209799 w 2400300"/>
              <a:gd name="connsiteY10" fmla="*/ 3614611 h 4071812"/>
              <a:gd name="connsiteX11" fmla="*/ 2114549 w 2400300"/>
              <a:gd name="connsiteY11" fmla="*/ 3738436 h 4071812"/>
              <a:gd name="connsiteX12" fmla="*/ 2400300 w 2400300"/>
              <a:gd name="connsiteY12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09749 w 2400300"/>
              <a:gd name="connsiteY9" fmla="*/ 2881186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09749 w 2400300"/>
              <a:gd name="connsiteY9" fmla="*/ 2881186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09749 w 2400300"/>
              <a:gd name="connsiteY9" fmla="*/ 2881186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638299 w 2400300"/>
              <a:gd name="connsiteY9" fmla="*/ 2604961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47849 w 2400300"/>
              <a:gd name="connsiteY8" fmla="*/ 2262061 h 4071812"/>
              <a:gd name="connsiteX9" fmla="*/ 1771649 w 2400300"/>
              <a:gd name="connsiteY9" fmla="*/ 2519236 h 4071812"/>
              <a:gd name="connsiteX10" fmla="*/ 1638299 w 2400300"/>
              <a:gd name="connsiteY10" fmla="*/ 2604961 h 4071812"/>
              <a:gd name="connsiteX11" fmla="*/ 1885949 w 2400300"/>
              <a:gd name="connsiteY11" fmla="*/ 3205036 h 4071812"/>
              <a:gd name="connsiteX12" fmla="*/ 2209799 w 2400300"/>
              <a:gd name="connsiteY12" fmla="*/ 3614611 h 4071812"/>
              <a:gd name="connsiteX13" fmla="*/ 2114549 w 2400300"/>
              <a:gd name="connsiteY13" fmla="*/ 3738436 h 4071812"/>
              <a:gd name="connsiteX14" fmla="*/ 2400300 w 2400300"/>
              <a:gd name="connsiteY14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33599 w 2400300"/>
              <a:gd name="connsiteY8" fmla="*/ 2243011 h 4071812"/>
              <a:gd name="connsiteX9" fmla="*/ 1771649 w 2400300"/>
              <a:gd name="connsiteY9" fmla="*/ 2519236 h 4071812"/>
              <a:gd name="connsiteX10" fmla="*/ 1638299 w 2400300"/>
              <a:gd name="connsiteY10" fmla="*/ 2604961 h 4071812"/>
              <a:gd name="connsiteX11" fmla="*/ 1885949 w 2400300"/>
              <a:gd name="connsiteY11" fmla="*/ 3205036 h 4071812"/>
              <a:gd name="connsiteX12" fmla="*/ 2209799 w 2400300"/>
              <a:gd name="connsiteY12" fmla="*/ 3614611 h 4071812"/>
              <a:gd name="connsiteX13" fmla="*/ 2114549 w 2400300"/>
              <a:gd name="connsiteY13" fmla="*/ 3738436 h 4071812"/>
              <a:gd name="connsiteX14" fmla="*/ 2400300 w 2400300"/>
              <a:gd name="connsiteY14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33599 w 2400300"/>
              <a:gd name="connsiteY8" fmla="*/ 2243011 h 4071812"/>
              <a:gd name="connsiteX9" fmla="*/ 1962149 w 2400300"/>
              <a:gd name="connsiteY9" fmla="*/ 2395411 h 4071812"/>
              <a:gd name="connsiteX10" fmla="*/ 1771649 w 2400300"/>
              <a:gd name="connsiteY10" fmla="*/ 2519236 h 4071812"/>
              <a:gd name="connsiteX11" fmla="*/ 1638299 w 2400300"/>
              <a:gd name="connsiteY11" fmla="*/ 2604961 h 4071812"/>
              <a:gd name="connsiteX12" fmla="*/ 1885949 w 2400300"/>
              <a:gd name="connsiteY12" fmla="*/ 3205036 h 4071812"/>
              <a:gd name="connsiteX13" fmla="*/ 2209799 w 2400300"/>
              <a:gd name="connsiteY13" fmla="*/ 3614611 h 4071812"/>
              <a:gd name="connsiteX14" fmla="*/ 2114549 w 2400300"/>
              <a:gd name="connsiteY14" fmla="*/ 3738436 h 4071812"/>
              <a:gd name="connsiteX15" fmla="*/ 2400300 w 2400300"/>
              <a:gd name="connsiteY15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33599 w 2400300"/>
              <a:gd name="connsiteY8" fmla="*/ 2243011 h 4071812"/>
              <a:gd name="connsiteX9" fmla="*/ 2114549 w 2400300"/>
              <a:gd name="connsiteY9" fmla="*/ 2328736 h 4071812"/>
              <a:gd name="connsiteX10" fmla="*/ 1771649 w 2400300"/>
              <a:gd name="connsiteY10" fmla="*/ 2519236 h 4071812"/>
              <a:gd name="connsiteX11" fmla="*/ 1638299 w 2400300"/>
              <a:gd name="connsiteY11" fmla="*/ 2604961 h 4071812"/>
              <a:gd name="connsiteX12" fmla="*/ 1885949 w 2400300"/>
              <a:gd name="connsiteY12" fmla="*/ 3205036 h 4071812"/>
              <a:gd name="connsiteX13" fmla="*/ 2209799 w 2400300"/>
              <a:gd name="connsiteY13" fmla="*/ 3614611 h 4071812"/>
              <a:gd name="connsiteX14" fmla="*/ 2114549 w 2400300"/>
              <a:gd name="connsiteY14" fmla="*/ 3738436 h 4071812"/>
              <a:gd name="connsiteX15" fmla="*/ 2400300 w 2400300"/>
              <a:gd name="connsiteY15" fmla="*/ 4071812 h 4071812"/>
              <a:gd name="connsiteX0" fmla="*/ 0 w 2400300"/>
              <a:gd name="connsiteY0" fmla="*/ 0 h 4067175"/>
              <a:gd name="connsiteX1" fmla="*/ 295275 w 2400300"/>
              <a:gd name="connsiteY1" fmla="*/ 28575 h 4067175"/>
              <a:gd name="connsiteX2" fmla="*/ 495300 w 2400300"/>
              <a:gd name="connsiteY2" fmla="*/ 247650 h 4067175"/>
              <a:gd name="connsiteX3" fmla="*/ 876300 w 2400300"/>
              <a:gd name="connsiteY3" fmla="*/ 552450 h 4067175"/>
              <a:gd name="connsiteX4" fmla="*/ 1038225 w 2400300"/>
              <a:gd name="connsiteY4" fmla="*/ 581025 h 4067175"/>
              <a:gd name="connsiteX5" fmla="*/ 1428750 w 2400300"/>
              <a:gd name="connsiteY5" fmla="*/ 857250 h 4067175"/>
              <a:gd name="connsiteX6" fmla="*/ 1781175 w 2400300"/>
              <a:gd name="connsiteY6" fmla="*/ 1276350 h 4067175"/>
              <a:gd name="connsiteX7" fmla="*/ 1990725 w 2400300"/>
              <a:gd name="connsiteY7" fmla="*/ 1809750 h 4067175"/>
              <a:gd name="connsiteX8" fmla="*/ 2133599 w 2400300"/>
              <a:gd name="connsiteY8" fmla="*/ 2238374 h 4067175"/>
              <a:gd name="connsiteX9" fmla="*/ 2114549 w 2400300"/>
              <a:gd name="connsiteY9" fmla="*/ 2324099 h 4067175"/>
              <a:gd name="connsiteX10" fmla="*/ 1771649 w 2400300"/>
              <a:gd name="connsiteY10" fmla="*/ 2514599 h 4067175"/>
              <a:gd name="connsiteX11" fmla="*/ 1638299 w 2400300"/>
              <a:gd name="connsiteY11" fmla="*/ 2600324 h 4067175"/>
              <a:gd name="connsiteX12" fmla="*/ 1885949 w 2400300"/>
              <a:gd name="connsiteY12" fmla="*/ 3200399 h 4067175"/>
              <a:gd name="connsiteX13" fmla="*/ 2209799 w 2400300"/>
              <a:gd name="connsiteY13" fmla="*/ 3609974 h 4067175"/>
              <a:gd name="connsiteX14" fmla="*/ 2114549 w 2400300"/>
              <a:gd name="connsiteY14" fmla="*/ 3733799 h 4067175"/>
              <a:gd name="connsiteX15" fmla="*/ 2400300 w 2400300"/>
              <a:gd name="connsiteY15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95275 w 2400300"/>
              <a:gd name="connsiteY2" fmla="*/ 28575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295275 w 2400300"/>
              <a:gd name="connsiteY3" fmla="*/ 28575 h 4067175"/>
              <a:gd name="connsiteX4" fmla="*/ 495300 w 2400300"/>
              <a:gd name="connsiteY4" fmla="*/ 247650 h 4067175"/>
              <a:gd name="connsiteX5" fmla="*/ 876300 w 2400300"/>
              <a:gd name="connsiteY5" fmla="*/ 552450 h 4067175"/>
              <a:gd name="connsiteX6" fmla="*/ 1038225 w 2400300"/>
              <a:gd name="connsiteY6" fmla="*/ 581025 h 4067175"/>
              <a:gd name="connsiteX7" fmla="*/ 1428750 w 2400300"/>
              <a:gd name="connsiteY7" fmla="*/ 857250 h 4067175"/>
              <a:gd name="connsiteX8" fmla="*/ 1781175 w 2400300"/>
              <a:gd name="connsiteY8" fmla="*/ 1276350 h 4067175"/>
              <a:gd name="connsiteX9" fmla="*/ 1990725 w 2400300"/>
              <a:gd name="connsiteY9" fmla="*/ 1809750 h 4067175"/>
              <a:gd name="connsiteX10" fmla="*/ 2133599 w 2400300"/>
              <a:gd name="connsiteY10" fmla="*/ 2238374 h 4067175"/>
              <a:gd name="connsiteX11" fmla="*/ 2114549 w 2400300"/>
              <a:gd name="connsiteY11" fmla="*/ 2324099 h 4067175"/>
              <a:gd name="connsiteX12" fmla="*/ 1771649 w 2400300"/>
              <a:gd name="connsiteY12" fmla="*/ 2514599 h 4067175"/>
              <a:gd name="connsiteX13" fmla="*/ 1638299 w 2400300"/>
              <a:gd name="connsiteY13" fmla="*/ 2600324 h 4067175"/>
              <a:gd name="connsiteX14" fmla="*/ 1885949 w 2400300"/>
              <a:gd name="connsiteY14" fmla="*/ 3200399 h 4067175"/>
              <a:gd name="connsiteX15" fmla="*/ 2209799 w 2400300"/>
              <a:gd name="connsiteY15" fmla="*/ 3609974 h 4067175"/>
              <a:gd name="connsiteX16" fmla="*/ 2114549 w 2400300"/>
              <a:gd name="connsiteY16" fmla="*/ 3733799 h 4067175"/>
              <a:gd name="connsiteX17" fmla="*/ 2400300 w 2400300"/>
              <a:gd name="connsiteY17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295275 w 2400300"/>
              <a:gd name="connsiteY3" fmla="*/ 28575 h 4067175"/>
              <a:gd name="connsiteX4" fmla="*/ 495300 w 2400300"/>
              <a:gd name="connsiteY4" fmla="*/ 247650 h 4067175"/>
              <a:gd name="connsiteX5" fmla="*/ 876300 w 2400300"/>
              <a:gd name="connsiteY5" fmla="*/ 552450 h 4067175"/>
              <a:gd name="connsiteX6" fmla="*/ 1038225 w 2400300"/>
              <a:gd name="connsiteY6" fmla="*/ 581025 h 4067175"/>
              <a:gd name="connsiteX7" fmla="*/ 1428750 w 2400300"/>
              <a:gd name="connsiteY7" fmla="*/ 857250 h 4067175"/>
              <a:gd name="connsiteX8" fmla="*/ 1781175 w 2400300"/>
              <a:gd name="connsiteY8" fmla="*/ 1276350 h 4067175"/>
              <a:gd name="connsiteX9" fmla="*/ 1990725 w 2400300"/>
              <a:gd name="connsiteY9" fmla="*/ 1809750 h 4067175"/>
              <a:gd name="connsiteX10" fmla="*/ 2133599 w 2400300"/>
              <a:gd name="connsiteY10" fmla="*/ 2238374 h 4067175"/>
              <a:gd name="connsiteX11" fmla="*/ 2114549 w 2400300"/>
              <a:gd name="connsiteY11" fmla="*/ 2324099 h 4067175"/>
              <a:gd name="connsiteX12" fmla="*/ 1771649 w 2400300"/>
              <a:gd name="connsiteY12" fmla="*/ 2514599 h 4067175"/>
              <a:gd name="connsiteX13" fmla="*/ 1638299 w 2400300"/>
              <a:gd name="connsiteY13" fmla="*/ 2600324 h 4067175"/>
              <a:gd name="connsiteX14" fmla="*/ 1885949 w 2400300"/>
              <a:gd name="connsiteY14" fmla="*/ 3200399 h 4067175"/>
              <a:gd name="connsiteX15" fmla="*/ 2209799 w 2400300"/>
              <a:gd name="connsiteY15" fmla="*/ 3609974 h 4067175"/>
              <a:gd name="connsiteX16" fmla="*/ 2114549 w 2400300"/>
              <a:gd name="connsiteY16" fmla="*/ 3733799 h 4067175"/>
              <a:gd name="connsiteX17" fmla="*/ 2400300 w 2400300"/>
              <a:gd name="connsiteY17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390776"/>
              <a:gd name="connsiteY0" fmla="*/ 4762 h 4043363"/>
              <a:gd name="connsiteX1" fmla="*/ 223838 w 2390776"/>
              <a:gd name="connsiteY1" fmla="*/ 0 h 4043363"/>
              <a:gd name="connsiteX2" fmla="*/ 485776 w 2390776"/>
              <a:gd name="connsiteY2" fmla="*/ 223838 h 4043363"/>
              <a:gd name="connsiteX3" fmla="*/ 866776 w 2390776"/>
              <a:gd name="connsiteY3" fmla="*/ 528638 h 4043363"/>
              <a:gd name="connsiteX4" fmla="*/ 1028701 w 2390776"/>
              <a:gd name="connsiteY4" fmla="*/ 557213 h 4043363"/>
              <a:gd name="connsiteX5" fmla="*/ 1419226 w 2390776"/>
              <a:gd name="connsiteY5" fmla="*/ 833438 h 4043363"/>
              <a:gd name="connsiteX6" fmla="*/ 1771651 w 2390776"/>
              <a:gd name="connsiteY6" fmla="*/ 1252538 h 4043363"/>
              <a:gd name="connsiteX7" fmla="*/ 1981201 w 2390776"/>
              <a:gd name="connsiteY7" fmla="*/ 1785938 h 4043363"/>
              <a:gd name="connsiteX8" fmla="*/ 2124075 w 2390776"/>
              <a:gd name="connsiteY8" fmla="*/ 2214562 h 4043363"/>
              <a:gd name="connsiteX9" fmla="*/ 2105025 w 2390776"/>
              <a:gd name="connsiteY9" fmla="*/ 2300287 h 4043363"/>
              <a:gd name="connsiteX10" fmla="*/ 1762125 w 2390776"/>
              <a:gd name="connsiteY10" fmla="*/ 2490787 h 4043363"/>
              <a:gd name="connsiteX11" fmla="*/ 1628775 w 2390776"/>
              <a:gd name="connsiteY11" fmla="*/ 2576512 h 4043363"/>
              <a:gd name="connsiteX12" fmla="*/ 1876425 w 2390776"/>
              <a:gd name="connsiteY12" fmla="*/ 3176587 h 4043363"/>
              <a:gd name="connsiteX13" fmla="*/ 2200275 w 2390776"/>
              <a:gd name="connsiteY13" fmla="*/ 3586162 h 4043363"/>
              <a:gd name="connsiteX14" fmla="*/ 2105025 w 2390776"/>
              <a:gd name="connsiteY14" fmla="*/ 3709987 h 4043363"/>
              <a:gd name="connsiteX15" fmla="*/ 2390776 w 2390776"/>
              <a:gd name="connsiteY15" fmla="*/ 4043363 h 4043363"/>
              <a:gd name="connsiteX0" fmla="*/ 0 w 2390776"/>
              <a:gd name="connsiteY0" fmla="*/ 4762 h 4043363"/>
              <a:gd name="connsiteX1" fmla="*/ 223838 w 2390776"/>
              <a:gd name="connsiteY1" fmla="*/ 0 h 4043363"/>
              <a:gd name="connsiteX2" fmla="*/ 485776 w 2390776"/>
              <a:gd name="connsiteY2" fmla="*/ 223838 h 4043363"/>
              <a:gd name="connsiteX3" fmla="*/ 866776 w 2390776"/>
              <a:gd name="connsiteY3" fmla="*/ 528638 h 4043363"/>
              <a:gd name="connsiteX4" fmla="*/ 1028701 w 2390776"/>
              <a:gd name="connsiteY4" fmla="*/ 557213 h 4043363"/>
              <a:gd name="connsiteX5" fmla="*/ 1419226 w 2390776"/>
              <a:gd name="connsiteY5" fmla="*/ 833438 h 4043363"/>
              <a:gd name="connsiteX6" fmla="*/ 1771651 w 2390776"/>
              <a:gd name="connsiteY6" fmla="*/ 1252538 h 4043363"/>
              <a:gd name="connsiteX7" fmla="*/ 1981201 w 2390776"/>
              <a:gd name="connsiteY7" fmla="*/ 1785938 h 4043363"/>
              <a:gd name="connsiteX8" fmla="*/ 2124075 w 2390776"/>
              <a:gd name="connsiteY8" fmla="*/ 2214562 h 4043363"/>
              <a:gd name="connsiteX9" fmla="*/ 2105025 w 2390776"/>
              <a:gd name="connsiteY9" fmla="*/ 2300287 h 4043363"/>
              <a:gd name="connsiteX10" fmla="*/ 1762125 w 2390776"/>
              <a:gd name="connsiteY10" fmla="*/ 2490787 h 4043363"/>
              <a:gd name="connsiteX11" fmla="*/ 1628775 w 2390776"/>
              <a:gd name="connsiteY11" fmla="*/ 2576512 h 4043363"/>
              <a:gd name="connsiteX12" fmla="*/ 1876425 w 2390776"/>
              <a:gd name="connsiteY12" fmla="*/ 3176587 h 4043363"/>
              <a:gd name="connsiteX13" fmla="*/ 2200275 w 2390776"/>
              <a:gd name="connsiteY13" fmla="*/ 3586162 h 4043363"/>
              <a:gd name="connsiteX14" fmla="*/ 2105025 w 2390776"/>
              <a:gd name="connsiteY14" fmla="*/ 3709987 h 4043363"/>
              <a:gd name="connsiteX15" fmla="*/ 2390776 w 2390776"/>
              <a:gd name="connsiteY15" fmla="*/ 4043363 h 4043363"/>
              <a:gd name="connsiteX0" fmla="*/ 0 w 2390776"/>
              <a:gd name="connsiteY0" fmla="*/ 20156 h 4058757"/>
              <a:gd name="connsiteX1" fmla="*/ 223838 w 2390776"/>
              <a:gd name="connsiteY1" fmla="*/ 15394 h 4058757"/>
              <a:gd name="connsiteX2" fmla="*/ 442913 w 2390776"/>
              <a:gd name="connsiteY2" fmla="*/ 239232 h 4058757"/>
              <a:gd name="connsiteX3" fmla="*/ 866776 w 2390776"/>
              <a:gd name="connsiteY3" fmla="*/ 544032 h 4058757"/>
              <a:gd name="connsiteX4" fmla="*/ 1028701 w 2390776"/>
              <a:gd name="connsiteY4" fmla="*/ 572607 h 4058757"/>
              <a:gd name="connsiteX5" fmla="*/ 1419226 w 2390776"/>
              <a:gd name="connsiteY5" fmla="*/ 848832 h 4058757"/>
              <a:gd name="connsiteX6" fmla="*/ 1771651 w 2390776"/>
              <a:gd name="connsiteY6" fmla="*/ 1267932 h 4058757"/>
              <a:gd name="connsiteX7" fmla="*/ 1981201 w 2390776"/>
              <a:gd name="connsiteY7" fmla="*/ 1801332 h 4058757"/>
              <a:gd name="connsiteX8" fmla="*/ 2124075 w 2390776"/>
              <a:gd name="connsiteY8" fmla="*/ 2229956 h 4058757"/>
              <a:gd name="connsiteX9" fmla="*/ 2105025 w 2390776"/>
              <a:gd name="connsiteY9" fmla="*/ 2315681 h 4058757"/>
              <a:gd name="connsiteX10" fmla="*/ 1762125 w 2390776"/>
              <a:gd name="connsiteY10" fmla="*/ 2506181 h 4058757"/>
              <a:gd name="connsiteX11" fmla="*/ 1628775 w 2390776"/>
              <a:gd name="connsiteY11" fmla="*/ 2591906 h 4058757"/>
              <a:gd name="connsiteX12" fmla="*/ 1876425 w 2390776"/>
              <a:gd name="connsiteY12" fmla="*/ 3191981 h 4058757"/>
              <a:gd name="connsiteX13" fmla="*/ 2200275 w 2390776"/>
              <a:gd name="connsiteY13" fmla="*/ 3601556 h 4058757"/>
              <a:gd name="connsiteX14" fmla="*/ 2105025 w 2390776"/>
              <a:gd name="connsiteY14" fmla="*/ 3725381 h 4058757"/>
              <a:gd name="connsiteX15" fmla="*/ 2390776 w 2390776"/>
              <a:gd name="connsiteY15" fmla="*/ 4058757 h 4058757"/>
              <a:gd name="connsiteX0" fmla="*/ 0 w 2390776"/>
              <a:gd name="connsiteY0" fmla="*/ 13209 h 4051810"/>
              <a:gd name="connsiteX1" fmla="*/ 271463 w 2390776"/>
              <a:gd name="connsiteY1" fmla="*/ 17972 h 4051810"/>
              <a:gd name="connsiteX2" fmla="*/ 442913 w 2390776"/>
              <a:gd name="connsiteY2" fmla="*/ 232285 h 4051810"/>
              <a:gd name="connsiteX3" fmla="*/ 866776 w 2390776"/>
              <a:gd name="connsiteY3" fmla="*/ 537085 h 4051810"/>
              <a:gd name="connsiteX4" fmla="*/ 1028701 w 2390776"/>
              <a:gd name="connsiteY4" fmla="*/ 565660 h 4051810"/>
              <a:gd name="connsiteX5" fmla="*/ 1419226 w 2390776"/>
              <a:gd name="connsiteY5" fmla="*/ 841885 h 4051810"/>
              <a:gd name="connsiteX6" fmla="*/ 1771651 w 2390776"/>
              <a:gd name="connsiteY6" fmla="*/ 1260985 h 4051810"/>
              <a:gd name="connsiteX7" fmla="*/ 1981201 w 2390776"/>
              <a:gd name="connsiteY7" fmla="*/ 1794385 h 4051810"/>
              <a:gd name="connsiteX8" fmla="*/ 2124075 w 2390776"/>
              <a:gd name="connsiteY8" fmla="*/ 2223009 h 4051810"/>
              <a:gd name="connsiteX9" fmla="*/ 2105025 w 2390776"/>
              <a:gd name="connsiteY9" fmla="*/ 2308734 h 4051810"/>
              <a:gd name="connsiteX10" fmla="*/ 1762125 w 2390776"/>
              <a:gd name="connsiteY10" fmla="*/ 2499234 h 4051810"/>
              <a:gd name="connsiteX11" fmla="*/ 1628775 w 2390776"/>
              <a:gd name="connsiteY11" fmla="*/ 2584959 h 4051810"/>
              <a:gd name="connsiteX12" fmla="*/ 1876425 w 2390776"/>
              <a:gd name="connsiteY12" fmla="*/ 3185034 h 4051810"/>
              <a:gd name="connsiteX13" fmla="*/ 2200275 w 2390776"/>
              <a:gd name="connsiteY13" fmla="*/ 3594609 h 4051810"/>
              <a:gd name="connsiteX14" fmla="*/ 2105025 w 2390776"/>
              <a:gd name="connsiteY14" fmla="*/ 3718434 h 4051810"/>
              <a:gd name="connsiteX15" fmla="*/ 2390776 w 2390776"/>
              <a:gd name="connsiteY15" fmla="*/ 4051810 h 4051810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2005013 w 2390776"/>
              <a:gd name="connsiteY8" fmla="*/ 1819274 h 4038601"/>
              <a:gd name="connsiteX9" fmla="*/ 2124075 w 2390776"/>
              <a:gd name="connsiteY9" fmla="*/ 2209800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1947863 w 2390776"/>
              <a:gd name="connsiteY8" fmla="*/ 1890712 h 4038601"/>
              <a:gd name="connsiteX9" fmla="*/ 2124075 w 2390776"/>
              <a:gd name="connsiteY9" fmla="*/ 2209800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790700 w 2390776"/>
              <a:gd name="connsiteY12" fmla="*/ 2500312 h 4038601"/>
              <a:gd name="connsiteX13" fmla="*/ 1628775 w 2390776"/>
              <a:gd name="connsiteY13" fmla="*/ 2571750 h 4038601"/>
              <a:gd name="connsiteX14" fmla="*/ 1876425 w 2390776"/>
              <a:gd name="connsiteY14" fmla="*/ 3171825 h 4038601"/>
              <a:gd name="connsiteX15" fmla="*/ 2200275 w 2390776"/>
              <a:gd name="connsiteY15" fmla="*/ 3581400 h 4038601"/>
              <a:gd name="connsiteX16" fmla="*/ 2105025 w 2390776"/>
              <a:gd name="connsiteY16" fmla="*/ 3705225 h 4038601"/>
              <a:gd name="connsiteX17" fmla="*/ 2390776 w 2390776"/>
              <a:gd name="connsiteY17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728788 w 2390776"/>
              <a:gd name="connsiteY12" fmla="*/ 2476499 h 4038601"/>
              <a:gd name="connsiteX13" fmla="*/ 1628775 w 2390776"/>
              <a:gd name="connsiteY13" fmla="*/ 2571750 h 4038601"/>
              <a:gd name="connsiteX14" fmla="*/ 1876425 w 2390776"/>
              <a:gd name="connsiteY14" fmla="*/ 3171825 h 4038601"/>
              <a:gd name="connsiteX15" fmla="*/ 2200275 w 2390776"/>
              <a:gd name="connsiteY15" fmla="*/ 3581400 h 4038601"/>
              <a:gd name="connsiteX16" fmla="*/ 2105025 w 2390776"/>
              <a:gd name="connsiteY16" fmla="*/ 3705225 h 4038601"/>
              <a:gd name="connsiteX17" fmla="*/ 2390776 w 2390776"/>
              <a:gd name="connsiteY17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728788 w 2390776"/>
              <a:gd name="connsiteY12" fmla="*/ 2476499 h 4038601"/>
              <a:gd name="connsiteX13" fmla="*/ 1628775 w 2390776"/>
              <a:gd name="connsiteY13" fmla="*/ 2571750 h 4038601"/>
              <a:gd name="connsiteX14" fmla="*/ 1876425 w 2390776"/>
              <a:gd name="connsiteY14" fmla="*/ 3171825 h 4038601"/>
              <a:gd name="connsiteX15" fmla="*/ 2200275 w 2390776"/>
              <a:gd name="connsiteY15" fmla="*/ 3581400 h 4038601"/>
              <a:gd name="connsiteX16" fmla="*/ 2105025 w 2390776"/>
              <a:gd name="connsiteY16" fmla="*/ 3705225 h 4038601"/>
              <a:gd name="connsiteX17" fmla="*/ 2390776 w 2390776"/>
              <a:gd name="connsiteY17" fmla="*/ 4038601 h 40386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05025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140879 w 2414589"/>
              <a:gd name="connsiteY15" fmla="*/ 3469707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96829 w 2414589"/>
              <a:gd name="connsiteY14" fmla="*/ 3099425 h 4000501"/>
              <a:gd name="connsiteX15" fmla="*/ 1876425 w 2414589"/>
              <a:gd name="connsiteY15" fmla="*/ 3171825 h 4000501"/>
              <a:gd name="connsiteX16" fmla="*/ 2140879 w 2414589"/>
              <a:gd name="connsiteY16" fmla="*/ 3469707 h 4000501"/>
              <a:gd name="connsiteX17" fmla="*/ 2128838 w 2414589"/>
              <a:gd name="connsiteY17" fmla="*/ 3705225 h 4000501"/>
              <a:gd name="connsiteX18" fmla="*/ 2414589 w 2414589"/>
              <a:gd name="connsiteY18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921576 w 2414589"/>
              <a:gd name="connsiteY14" fmla="*/ 3065917 h 4000501"/>
              <a:gd name="connsiteX15" fmla="*/ 1876425 w 2414589"/>
              <a:gd name="connsiteY15" fmla="*/ 3171825 h 4000501"/>
              <a:gd name="connsiteX16" fmla="*/ 2140879 w 2414589"/>
              <a:gd name="connsiteY16" fmla="*/ 3469707 h 4000501"/>
              <a:gd name="connsiteX17" fmla="*/ 2128838 w 2414589"/>
              <a:gd name="connsiteY17" fmla="*/ 3705225 h 4000501"/>
              <a:gd name="connsiteX18" fmla="*/ 2414589 w 2414589"/>
              <a:gd name="connsiteY18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921576 w 2414589"/>
              <a:gd name="connsiteY14" fmla="*/ 3065917 h 4000501"/>
              <a:gd name="connsiteX15" fmla="*/ 1896224 w 2414589"/>
              <a:gd name="connsiteY15" fmla="*/ 3149486 h 4000501"/>
              <a:gd name="connsiteX16" fmla="*/ 2140879 w 2414589"/>
              <a:gd name="connsiteY16" fmla="*/ 3469707 h 4000501"/>
              <a:gd name="connsiteX17" fmla="*/ 2128838 w 2414589"/>
              <a:gd name="connsiteY17" fmla="*/ 3705225 h 4000501"/>
              <a:gd name="connsiteX18" fmla="*/ 2414589 w 2414589"/>
              <a:gd name="connsiteY18" fmla="*/ 4000501 h 4000501"/>
              <a:gd name="connsiteX0" fmla="*/ 0 w 2143126"/>
              <a:gd name="connsiteY0" fmla="*/ 0 h 3995738"/>
              <a:gd name="connsiteX1" fmla="*/ 171450 w 2143126"/>
              <a:gd name="connsiteY1" fmla="*/ 214313 h 3995738"/>
              <a:gd name="connsiteX2" fmla="*/ 585788 w 2143126"/>
              <a:gd name="connsiteY2" fmla="*/ 528638 h 3995738"/>
              <a:gd name="connsiteX3" fmla="*/ 738188 w 2143126"/>
              <a:gd name="connsiteY3" fmla="*/ 538163 h 3995738"/>
              <a:gd name="connsiteX4" fmla="*/ 1123950 w 2143126"/>
              <a:gd name="connsiteY4" fmla="*/ 823913 h 3995738"/>
              <a:gd name="connsiteX5" fmla="*/ 1443038 w 2143126"/>
              <a:gd name="connsiteY5" fmla="*/ 1185863 h 3995738"/>
              <a:gd name="connsiteX6" fmla="*/ 1724025 w 2143126"/>
              <a:gd name="connsiteY6" fmla="*/ 1752601 h 3995738"/>
              <a:gd name="connsiteX7" fmla="*/ 1676400 w 2143126"/>
              <a:gd name="connsiteY7" fmla="*/ 1885949 h 3995738"/>
              <a:gd name="connsiteX8" fmla="*/ 1781174 w 2143126"/>
              <a:gd name="connsiteY8" fmla="*/ 2185987 h 3995738"/>
              <a:gd name="connsiteX9" fmla="*/ 1781175 w 2143126"/>
              <a:gd name="connsiteY9" fmla="*/ 2328861 h 3995738"/>
              <a:gd name="connsiteX10" fmla="*/ 1619249 w 2143126"/>
              <a:gd name="connsiteY10" fmla="*/ 2462212 h 3995738"/>
              <a:gd name="connsiteX11" fmla="*/ 1457325 w 2143126"/>
              <a:gd name="connsiteY11" fmla="*/ 2471736 h 3995738"/>
              <a:gd name="connsiteX12" fmla="*/ 1357312 w 2143126"/>
              <a:gd name="connsiteY12" fmla="*/ 2566987 h 3995738"/>
              <a:gd name="connsiteX13" fmla="*/ 1650113 w 2143126"/>
              <a:gd name="connsiteY13" fmla="*/ 3061154 h 3995738"/>
              <a:gd name="connsiteX14" fmla="*/ 1624761 w 2143126"/>
              <a:gd name="connsiteY14" fmla="*/ 3144723 h 3995738"/>
              <a:gd name="connsiteX15" fmla="*/ 1869416 w 2143126"/>
              <a:gd name="connsiteY15" fmla="*/ 3464944 h 3995738"/>
              <a:gd name="connsiteX16" fmla="*/ 1857375 w 2143126"/>
              <a:gd name="connsiteY16" fmla="*/ 3700462 h 3995738"/>
              <a:gd name="connsiteX17" fmla="*/ 2143126 w 2143126"/>
              <a:gd name="connsiteY17" fmla="*/ 3995738 h 3995738"/>
              <a:gd name="connsiteX0" fmla="*/ 11726 w 2009596"/>
              <a:gd name="connsiteY0" fmla="*/ 0 h 4072432"/>
              <a:gd name="connsiteX1" fmla="*/ 37920 w 2009596"/>
              <a:gd name="connsiteY1" fmla="*/ 291007 h 4072432"/>
              <a:gd name="connsiteX2" fmla="*/ 452258 w 2009596"/>
              <a:gd name="connsiteY2" fmla="*/ 605332 h 4072432"/>
              <a:gd name="connsiteX3" fmla="*/ 604658 w 2009596"/>
              <a:gd name="connsiteY3" fmla="*/ 614857 h 4072432"/>
              <a:gd name="connsiteX4" fmla="*/ 990420 w 2009596"/>
              <a:gd name="connsiteY4" fmla="*/ 900607 h 4072432"/>
              <a:gd name="connsiteX5" fmla="*/ 1309508 w 2009596"/>
              <a:gd name="connsiteY5" fmla="*/ 1262557 h 4072432"/>
              <a:gd name="connsiteX6" fmla="*/ 1590495 w 2009596"/>
              <a:gd name="connsiteY6" fmla="*/ 1829295 h 4072432"/>
              <a:gd name="connsiteX7" fmla="*/ 1542870 w 2009596"/>
              <a:gd name="connsiteY7" fmla="*/ 1962643 h 4072432"/>
              <a:gd name="connsiteX8" fmla="*/ 1647644 w 2009596"/>
              <a:gd name="connsiteY8" fmla="*/ 2262681 h 4072432"/>
              <a:gd name="connsiteX9" fmla="*/ 1647645 w 2009596"/>
              <a:gd name="connsiteY9" fmla="*/ 2405555 h 4072432"/>
              <a:gd name="connsiteX10" fmla="*/ 1485719 w 2009596"/>
              <a:gd name="connsiteY10" fmla="*/ 2538906 h 4072432"/>
              <a:gd name="connsiteX11" fmla="*/ 1323795 w 2009596"/>
              <a:gd name="connsiteY11" fmla="*/ 2548430 h 4072432"/>
              <a:gd name="connsiteX12" fmla="*/ 1223782 w 2009596"/>
              <a:gd name="connsiteY12" fmla="*/ 2643681 h 4072432"/>
              <a:gd name="connsiteX13" fmla="*/ 1516583 w 2009596"/>
              <a:gd name="connsiteY13" fmla="*/ 3137848 h 4072432"/>
              <a:gd name="connsiteX14" fmla="*/ 1491231 w 2009596"/>
              <a:gd name="connsiteY14" fmla="*/ 3221417 h 4072432"/>
              <a:gd name="connsiteX15" fmla="*/ 1735886 w 2009596"/>
              <a:gd name="connsiteY15" fmla="*/ 3541638 h 4072432"/>
              <a:gd name="connsiteX16" fmla="*/ 1723845 w 2009596"/>
              <a:gd name="connsiteY16" fmla="*/ 3777156 h 4072432"/>
              <a:gd name="connsiteX17" fmla="*/ 2009596 w 2009596"/>
              <a:gd name="connsiteY17" fmla="*/ 4072432 h 4072432"/>
              <a:gd name="connsiteX0" fmla="*/ 0 w 1997870"/>
              <a:gd name="connsiteY0" fmla="*/ 0 h 4072432"/>
              <a:gd name="connsiteX1" fmla="*/ 215578 w 1997870"/>
              <a:gd name="connsiteY1" fmla="*/ 239127 h 4072432"/>
              <a:gd name="connsiteX2" fmla="*/ 440532 w 1997870"/>
              <a:gd name="connsiteY2" fmla="*/ 605332 h 4072432"/>
              <a:gd name="connsiteX3" fmla="*/ 592932 w 1997870"/>
              <a:gd name="connsiteY3" fmla="*/ 614857 h 4072432"/>
              <a:gd name="connsiteX4" fmla="*/ 978694 w 1997870"/>
              <a:gd name="connsiteY4" fmla="*/ 900607 h 4072432"/>
              <a:gd name="connsiteX5" fmla="*/ 1297782 w 1997870"/>
              <a:gd name="connsiteY5" fmla="*/ 1262557 h 4072432"/>
              <a:gd name="connsiteX6" fmla="*/ 1578769 w 1997870"/>
              <a:gd name="connsiteY6" fmla="*/ 1829295 h 4072432"/>
              <a:gd name="connsiteX7" fmla="*/ 1531144 w 1997870"/>
              <a:gd name="connsiteY7" fmla="*/ 1962643 h 4072432"/>
              <a:gd name="connsiteX8" fmla="*/ 1635918 w 1997870"/>
              <a:gd name="connsiteY8" fmla="*/ 2262681 h 4072432"/>
              <a:gd name="connsiteX9" fmla="*/ 1635919 w 1997870"/>
              <a:gd name="connsiteY9" fmla="*/ 2405555 h 4072432"/>
              <a:gd name="connsiteX10" fmla="*/ 1473993 w 1997870"/>
              <a:gd name="connsiteY10" fmla="*/ 2538906 h 4072432"/>
              <a:gd name="connsiteX11" fmla="*/ 1312069 w 1997870"/>
              <a:gd name="connsiteY11" fmla="*/ 2548430 h 4072432"/>
              <a:gd name="connsiteX12" fmla="*/ 1212056 w 1997870"/>
              <a:gd name="connsiteY12" fmla="*/ 2643681 h 4072432"/>
              <a:gd name="connsiteX13" fmla="*/ 1504857 w 1997870"/>
              <a:gd name="connsiteY13" fmla="*/ 3137848 h 4072432"/>
              <a:gd name="connsiteX14" fmla="*/ 1479505 w 1997870"/>
              <a:gd name="connsiteY14" fmla="*/ 3221417 h 4072432"/>
              <a:gd name="connsiteX15" fmla="*/ 1724160 w 1997870"/>
              <a:gd name="connsiteY15" fmla="*/ 3541638 h 4072432"/>
              <a:gd name="connsiteX16" fmla="*/ 1712119 w 1997870"/>
              <a:gd name="connsiteY16" fmla="*/ 3777156 h 4072432"/>
              <a:gd name="connsiteX17" fmla="*/ 1997870 w 1997870"/>
              <a:gd name="connsiteY17" fmla="*/ 4072432 h 4072432"/>
              <a:gd name="connsiteX0" fmla="*/ 0 w 1997870"/>
              <a:gd name="connsiteY0" fmla="*/ 0 h 4072432"/>
              <a:gd name="connsiteX1" fmla="*/ 215578 w 1997870"/>
              <a:gd name="connsiteY1" fmla="*/ 239127 h 4072432"/>
              <a:gd name="connsiteX2" fmla="*/ 447887 w 1997870"/>
              <a:gd name="connsiteY2" fmla="*/ 560219 h 4072432"/>
              <a:gd name="connsiteX3" fmla="*/ 592932 w 1997870"/>
              <a:gd name="connsiteY3" fmla="*/ 614857 h 4072432"/>
              <a:gd name="connsiteX4" fmla="*/ 978694 w 1997870"/>
              <a:gd name="connsiteY4" fmla="*/ 900607 h 4072432"/>
              <a:gd name="connsiteX5" fmla="*/ 1297782 w 1997870"/>
              <a:gd name="connsiteY5" fmla="*/ 1262557 h 4072432"/>
              <a:gd name="connsiteX6" fmla="*/ 1578769 w 1997870"/>
              <a:gd name="connsiteY6" fmla="*/ 1829295 h 4072432"/>
              <a:gd name="connsiteX7" fmla="*/ 1531144 w 1997870"/>
              <a:gd name="connsiteY7" fmla="*/ 1962643 h 4072432"/>
              <a:gd name="connsiteX8" fmla="*/ 1635918 w 1997870"/>
              <a:gd name="connsiteY8" fmla="*/ 2262681 h 4072432"/>
              <a:gd name="connsiteX9" fmla="*/ 1635919 w 1997870"/>
              <a:gd name="connsiteY9" fmla="*/ 2405555 h 4072432"/>
              <a:gd name="connsiteX10" fmla="*/ 1473993 w 1997870"/>
              <a:gd name="connsiteY10" fmla="*/ 2538906 h 4072432"/>
              <a:gd name="connsiteX11" fmla="*/ 1312069 w 1997870"/>
              <a:gd name="connsiteY11" fmla="*/ 2548430 h 4072432"/>
              <a:gd name="connsiteX12" fmla="*/ 1212056 w 1997870"/>
              <a:gd name="connsiteY12" fmla="*/ 2643681 h 4072432"/>
              <a:gd name="connsiteX13" fmla="*/ 1504857 w 1997870"/>
              <a:gd name="connsiteY13" fmla="*/ 3137848 h 4072432"/>
              <a:gd name="connsiteX14" fmla="*/ 1479505 w 1997870"/>
              <a:gd name="connsiteY14" fmla="*/ 3221417 h 4072432"/>
              <a:gd name="connsiteX15" fmla="*/ 1724160 w 1997870"/>
              <a:gd name="connsiteY15" fmla="*/ 3541638 h 4072432"/>
              <a:gd name="connsiteX16" fmla="*/ 1712119 w 1997870"/>
              <a:gd name="connsiteY16" fmla="*/ 3777156 h 4072432"/>
              <a:gd name="connsiteX17" fmla="*/ 1997870 w 1997870"/>
              <a:gd name="connsiteY17" fmla="*/ 4072432 h 4072432"/>
              <a:gd name="connsiteX0" fmla="*/ 0 w 1841583"/>
              <a:gd name="connsiteY0" fmla="*/ 0 h 3885212"/>
              <a:gd name="connsiteX1" fmla="*/ 215578 w 1841583"/>
              <a:gd name="connsiteY1" fmla="*/ 239127 h 3885212"/>
              <a:gd name="connsiteX2" fmla="*/ 447887 w 1841583"/>
              <a:gd name="connsiteY2" fmla="*/ 560219 h 3885212"/>
              <a:gd name="connsiteX3" fmla="*/ 592932 w 1841583"/>
              <a:gd name="connsiteY3" fmla="*/ 614857 h 3885212"/>
              <a:gd name="connsiteX4" fmla="*/ 978694 w 1841583"/>
              <a:gd name="connsiteY4" fmla="*/ 900607 h 3885212"/>
              <a:gd name="connsiteX5" fmla="*/ 1297782 w 1841583"/>
              <a:gd name="connsiteY5" fmla="*/ 1262557 h 3885212"/>
              <a:gd name="connsiteX6" fmla="*/ 1578769 w 1841583"/>
              <a:gd name="connsiteY6" fmla="*/ 1829295 h 3885212"/>
              <a:gd name="connsiteX7" fmla="*/ 1531144 w 1841583"/>
              <a:gd name="connsiteY7" fmla="*/ 1962643 h 3885212"/>
              <a:gd name="connsiteX8" fmla="*/ 1635918 w 1841583"/>
              <a:gd name="connsiteY8" fmla="*/ 2262681 h 3885212"/>
              <a:gd name="connsiteX9" fmla="*/ 1635919 w 1841583"/>
              <a:gd name="connsiteY9" fmla="*/ 2405555 h 3885212"/>
              <a:gd name="connsiteX10" fmla="*/ 1473993 w 1841583"/>
              <a:gd name="connsiteY10" fmla="*/ 2538906 h 3885212"/>
              <a:gd name="connsiteX11" fmla="*/ 1312069 w 1841583"/>
              <a:gd name="connsiteY11" fmla="*/ 2548430 h 3885212"/>
              <a:gd name="connsiteX12" fmla="*/ 1212056 w 1841583"/>
              <a:gd name="connsiteY12" fmla="*/ 2643681 h 3885212"/>
              <a:gd name="connsiteX13" fmla="*/ 1504857 w 1841583"/>
              <a:gd name="connsiteY13" fmla="*/ 3137848 h 3885212"/>
              <a:gd name="connsiteX14" fmla="*/ 1479505 w 1841583"/>
              <a:gd name="connsiteY14" fmla="*/ 3221417 h 3885212"/>
              <a:gd name="connsiteX15" fmla="*/ 1724160 w 1841583"/>
              <a:gd name="connsiteY15" fmla="*/ 3541638 h 3885212"/>
              <a:gd name="connsiteX16" fmla="*/ 1712119 w 1841583"/>
              <a:gd name="connsiteY16" fmla="*/ 3777156 h 3885212"/>
              <a:gd name="connsiteX17" fmla="*/ 1841583 w 1841583"/>
              <a:gd name="connsiteY17" fmla="*/ 3885212 h 3885212"/>
              <a:gd name="connsiteX0" fmla="*/ 0 w 1904098"/>
              <a:gd name="connsiteY0" fmla="*/ 0 h 3864911"/>
              <a:gd name="connsiteX1" fmla="*/ 215578 w 1904098"/>
              <a:gd name="connsiteY1" fmla="*/ 239127 h 3864911"/>
              <a:gd name="connsiteX2" fmla="*/ 447887 w 1904098"/>
              <a:gd name="connsiteY2" fmla="*/ 560219 h 3864911"/>
              <a:gd name="connsiteX3" fmla="*/ 592932 w 1904098"/>
              <a:gd name="connsiteY3" fmla="*/ 614857 h 3864911"/>
              <a:gd name="connsiteX4" fmla="*/ 978694 w 1904098"/>
              <a:gd name="connsiteY4" fmla="*/ 900607 h 3864911"/>
              <a:gd name="connsiteX5" fmla="*/ 1297782 w 1904098"/>
              <a:gd name="connsiteY5" fmla="*/ 1262557 h 3864911"/>
              <a:gd name="connsiteX6" fmla="*/ 1578769 w 1904098"/>
              <a:gd name="connsiteY6" fmla="*/ 1829295 h 3864911"/>
              <a:gd name="connsiteX7" fmla="*/ 1531144 w 1904098"/>
              <a:gd name="connsiteY7" fmla="*/ 1962643 h 3864911"/>
              <a:gd name="connsiteX8" fmla="*/ 1635918 w 1904098"/>
              <a:gd name="connsiteY8" fmla="*/ 2262681 h 3864911"/>
              <a:gd name="connsiteX9" fmla="*/ 1635919 w 1904098"/>
              <a:gd name="connsiteY9" fmla="*/ 2405555 h 3864911"/>
              <a:gd name="connsiteX10" fmla="*/ 1473993 w 1904098"/>
              <a:gd name="connsiteY10" fmla="*/ 2538906 h 3864911"/>
              <a:gd name="connsiteX11" fmla="*/ 1312069 w 1904098"/>
              <a:gd name="connsiteY11" fmla="*/ 2548430 h 3864911"/>
              <a:gd name="connsiteX12" fmla="*/ 1212056 w 1904098"/>
              <a:gd name="connsiteY12" fmla="*/ 2643681 h 3864911"/>
              <a:gd name="connsiteX13" fmla="*/ 1504857 w 1904098"/>
              <a:gd name="connsiteY13" fmla="*/ 3137848 h 3864911"/>
              <a:gd name="connsiteX14" fmla="*/ 1479505 w 1904098"/>
              <a:gd name="connsiteY14" fmla="*/ 3221417 h 3864911"/>
              <a:gd name="connsiteX15" fmla="*/ 1724160 w 1904098"/>
              <a:gd name="connsiteY15" fmla="*/ 3541638 h 3864911"/>
              <a:gd name="connsiteX16" fmla="*/ 1712119 w 1904098"/>
              <a:gd name="connsiteY16" fmla="*/ 3777156 h 3864911"/>
              <a:gd name="connsiteX17" fmla="*/ 1904098 w 1904098"/>
              <a:gd name="connsiteY17" fmla="*/ 3864911 h 3864911"/>
              <a:gd name="connsiteX0" fmla="*/ 0 w 1724160"/>
              <a:gd name="connsiteY0" fmla="*/ 0 h 3777156"/>
              <a:gd name="connsiteX1" fmla="*/ 215578 w 1724160"/>
              <a:gd name="connsiteY1" fmla="*/ 239127 h 3777156"/>
              <a:gd name="connsiteX2" fmla="*/ 447887 w 1724160"/>
              <a:gd name="connsiteY2" fmla="*/ 560219 h 3777156"/>
              <a:gd name="connsiteX3" fmla="*/ 592932 w 1724160"/>
              <a:gd name="connsiteY3" fmla="*/ 614857 h 3777156"/>
              <a:gd name="connsiteX4" fmla="*/ 978694 w 1724160"/>
              <a:gd name="connsiteY4" fmla="*/ 900607 h 3777156"/>
              <a:gd name="connsiteX5" fmla="*/ 1297782 w 1724160"/>
              <a:gd name="connsiteY5" fmla="*/ 1262557 h 3777156"/>
              <a:gd name="connsiteX6" fmla="*/ 1578769 w 1724160"/>
              <a:gd name="connsiteY6" fmla="*/ 1829295 h 3777156"/>
              <a:gd name="connsiteX7" fmla="*/ 1531144 w 1724160"/>
              <a:gd name="connsiteY7" fmla="*/ 1962643 h 3777156"/>
              <a:gd name="connsiteX8" fmla="*/ 1635918 w 1724160"/>
              <a:gd name="connsiteY8" fmla="*/ 2262681 h 3777156"/>
              <a:gd name="connsiteX9" fmla="*/ 1635919 w 1724160"/>
              <a:gd name="connsiteY9" fmla="*/ 2405555 h 3777156"/>
              <a:gd name="connsiteX10" fmla="*/ 1473993 w 1724160"/>
              <a:gd name="connsiteY10" fmla="*/ 2538906 h 3777156"/>
              <a:gd name="connsiteX11" fmla="*/ 1312069 w 1724160"/>
              <a:gd name="connsiteY11" fmla="*/ 2548430 h 3777156"/>
              <a:gd name="connsiteX12" fmla="*/ 1212056 w 1724160"/>
              <a:gd name="connsiteY12" fmla="*/ 2643681 h 3777156"/>
              <a:gd name="connsiteX13" fmla="*/ 1504857 w 1724160"/>
              <a:gd name="connsiteY13" fmla="*/ 3137848 h 3777156"/>
              <a:gd name="connsiteX14" fmla="*/ 1479505 w 1724160"/>
              <a:gd name="connsiteY14" fmla="*/ 3221417 h 3777156"/>
              <a:gd name="connsiteX15" fmla="*/ 1724160 w 1724160"/>
              <a:gd name="connsiteY15" fmla="*/ 3541638 h 3777156"/>
              <a:gd name="connsiteX16" fmla="*/ 1712119 w 1724160"/>
              <a:gd name="connsiteY16" fmla="*/ 3777156 h 3777156"/>
              <a:gd name="connsiteX0" fmla="*/ 0 w 1724160"/>
              <a:gd name="connsiteY0" fmla="*/ 0 h 3541638"/>
              <a:gd name="connsiteX1" fmla="*/ 215578 w 1724160"/>
              <a:gd name="connsiteY1" fmla="*/ 239127 h 3541638"/>
              <a:gd name="connsiteX2" fmla="*/ 447887 w 1724160"/>
              <a:gd name="connsiteY2" fmla="*/ 560219 h 3541638"/>
              <a:gd name="connsiteX3" fmla="*/ 592932 w 1724160"/>
              <a:gd name="connsiteY3" fmla="*/ 614857 h 3541638"/>
              <a:gd name="connsiteX4" fmla="*/ 978694 w 1724160"/>
              <a:gd name="connsiteY4" fmla="*/ 900607 h 3541638"/>
              <a:gd name="connsiteX5" fmla="*/ 1297782 w 1724160"/>
              <a:gd name="connsiteY5" fmla="*/ 1262557 h 3541638"/>
              <a:gd name="connsiteX6" fmla="*/ 1578769 w 1724160"/>
              <a:gd name="connsiteY6" fmla="*/ 1829295 h 3541638"/>
              <a:gd name="connsiteX7" fmla="*/ 1531144 w 1724160"/>
              <a:gd name="connsiteY7" fmla="*/ 1962643 h 3541638"/>
              <a:gd name="connsiteX8" fmla="*/ 1635918 w 1724160"/>
              <a:gd name="connsiteY8" fmla="*/ 2262681 h 3541638"/>
              <a:gd name="connsiteX9" fmla="*/ 1635919 w 1724160"/>
              <a:gd name="connsiteY9" fmla="*/ 2405555 h 3541638"/>
              <a:gd name="connsiteX10" fmla="*/ 1473993 w 1724160"/>
              <a:gd name="connsiteY10" fmla="*/ 2538906 h 3541638"/>
              <a:gd name="connsiteX11" fmla="*/ 1312069 w 1724160"/>
              <a:gd name="connsiteY11" fmla="*/ 2548430 h 3541638"/>
              <a:gd name="connsiteX12" fmla="*/ 1212056 w 1724160"/>
              <a:gd name="connsiteY12" fmla="*/ 2643681 h 3541638"/>
              <a:gd name="connsiteX13" fmla="*/ 1504857 w 1724160"/>
              <a:gd name="connsiteY13" fmla="*/ 3137848 h 3541638"/>
              <a:gd name="connsiteX14" fmla="*/ 1479505 w 1724160"/>
              <a:gd name="connsiteY14" fmla="*/ 3221417 h 3541638"/>
              <a:gd name="connsiteX15" fmla="*/ 1724160 w 1724160"/>
              <a:gd name="connsiteY15" fmla="*/ 3541638 h 3541638"/>
              <a:gd name="connsiteX0" fmla="*/ 0 w 1635919"/>
              <a:gd name="connsiteY0" fmla="*/ 0 h 3221416"/>
              <a:gd name="connsiteX1" fmla="*/ 215578 w 1635919"/>
              <a:gd name="connsiteY1" fmla="*/ 239127 h 3221416"/>
              <a:gd name="connsiteX2" fmla="*/ 447887 w 1635919"/>
              <a:gd name="connsiteY2" fmla="*/ 560219 h 3221416"/>
              <a:gd name="connsiteX3" fmla="*/ 592932 w 1635919"/>
              <a:gd name="connsiteY3" fmla="*/ 614857 h 3221416"/>
              <a:gd name="connsiteX4" fmla="*/ 978694 w 1635919"/>
              <a:gd name="connsiteY4" fmla="*/ 900607 h 3221416"/>
              <a:gd name="connsiteX5" fmla="*/ 1297782 w 1635919"/>
              <a:gd name="connsiteY5" fmla="*/ 1262557 h 3221416"/>
              <a:gd name="connsiteX6" fmla="*/ 1578769 w 1635919"/>
              <a:gd name="connsiteY6" fmla="*/ 1829295 h 3221416"/>
              <a:gd name="connsiteX7" fmla="*/ 1531144 w 1635919"/>
              <a:gd name="connsiteY7" fmla="*/ 1962643 h 3221416"/>
              <a:gd name="connsiteX8" fmla="*/ 1635918 w 1635919"/>
              <a:gd name="connsiteY8" fmla="*/ 2262681 h 3221416"/>
              <a:gd name="connsiteX9" fmla="*/ 1635919 w 1635919"/>
              <a:gd name="connsiteY9" fmla="*/ 2405555 h 3221416"/>
              <a:gd name="connsiteX10" fmla="*/ 1473993 w 1635919"/>
              <a:gd name="connsiteY10" fmla="*/ 2538906 h 3221416"/>
              <a:gd name="connsiteX11" fmla="*/ 1312069 w 1635919"/>
              <a:gd name="connsiteY11" fmla="*/ 2548430 h 3221416"/>
              <a:gd name="connsiteX12" fmla="*/ 1212056 w 1635919"/>
              <a:gd name="connsiteY12" fmla="*/ 2643681 h 3221416"/>
              <a:gd name="connsiteX13" fmla="*/ 1504857 w 1635919"/>
              <a:gd name="connsiteY13" fmla="*/ 3137848 h 3221416"/>
              <a:gd name="connsiteX14" fmla="*/ 1479505 w 1635919"/>
              <a:gd name="connsiteY14" fmla="*/ 3221417 h 3221416"/>
              <a:gd name="connsiteX0" fmla="*/ 0 w 1635919"/>
              <a:gd name="connsiteY0" fmla="*/ 0 h 3137848"/>
              <a:gd name="connsiteX1" fmla="*/ 215578 w 1635919"/>
              <a:gd name="connsiteY1" fmla="*/ 239127 h 3137848"/>
              <a:gd name="connsiteX2" fmla="*/ 447887 w 1635919"/>
              <a:gd name="connsiteY2" fmla="*/ 560219 h 3137848"/>
              <a:gd name="connsiteX3" fmla="*/ 592932 w 1635919"/>
              <a:gd name="connsiteY3" fmla="*/ 614857 h 3137848"/>
              <a:gd name="connsiteX4" fmla="*/ 978694 w 1635919"/>
              <a:gd name="connsiteY4" fmla="*/ 900607 h 3137848"/>
              <a:gd name="connsiteX5" fmla="*/ 1297782 w 1635919"/>
              <a:gd name="connsiteY5" fmla="*/ 1262557 h 3137848"/>
              <a:gd name="connsiteX6" fmla="*/ 1578769 w 1635919"/>
              <a:gd name="connsiteY6" fmla="*/ 1829295 h 3137848"/>
              <a:gd name="connsiteX7" fmla="*/ 1531144 w 1635919"/>
              <a:gd name="connsiteY7" fmla="*/ 1962643 h 3137848"/>
              <a:gd name="connsiteX8" fmla="*/ 1635918 w 1635919"/>
              <a:gd name="connsiteY8" fmla="*/ 2262681 h 3137848"/>
              <a:gd name="connsiteX9" fmla="*/ 1635919 w 1635919"/>
              <a:gd name="connsiteY9" fmla="*/ 2405555 h 3137848"/>
              <a:gd name="connsiteX10" fmla="*/ 1473993 w 1635919"/>
              <a:gd name="connsiteY10" fmla="*/ 2538906 h 3137848"/>
              <a:gd name="connsiteX11" fmla="*/ 1312069 w 1635919"/>
              <a:gd name="connsiteY11" fmla="*/ 2548430 h 3137848"/>
              <a:gd name="connsiteX12" fmla="*/ 1212056 w 1635919"/>
              <a:gd name="connsiteY12" fmla="*/ 2643681 h 3137848"/>
              <a:gd name="connsiteX13" fmla="*/ 1504857 w 1635919"/>
              <a:gd name="connsiteY13" fmla="*/ 3137848 h 3137848"/>
              <a:gd name="connsiteX0" fmla="*/ 0 w 1635919"/>
              <a:gd name="connsiteY0" fmla="*/ 0 h 2643682"/>
              <a:gd name="connsiteX1" fmla="*/ 215578 w 1635919"/>
              <a:gd name="connsiteY1" fmla="*/ 239127 h 2643682"/>
              <a:gd name="connsiteX2" fmla="*/ 447887 w 1635919"/>
              <a:gd name="connsiteY2" fmla="*/ 560219 h 2643682"/>
              <a:gd name="connsiteX3" fmla="*/ 592932 w 1635919"/>
              <a:gd name="connsiteY3" fmla="*/ 614857 h 2643682"/>
              <a:gd name="connsiteX4" fmla="*/ 978694 w 1635919"/>
              <a:gd name="connsiteY4" fmla="*/ 900607 h 2643682"/>
              <a:gd name="connsiteX5" fmla="*/ 1297782 w 1635919"/>
              <a:gd name="connsiteY5" fmla="*/ 1262557 h 2643682"/>
              <a:gd name="connsiteX6" fmla="*/ 1578769 w 1635919"/>
              <a:gd name="connsiteY6" fmla="*/ 1829295 h 2643682"/>
              <a:gd name="connsiteX7" fmla="*/ 1531144 w 1635919"/>
              <a:gd name="connsiteY7" fmla="*/ 1962643 h 2643682"/>
              <a:gd name="connsiteX8" fmla="*/ 1635918 w 1635919"/>
              <a:gd name="connsiteY8" fmla="*/ 2262681 h 2643682"/>
              <a:gd name="connsiteX9" fmla="*/ 1635919 w 1635919"/>
              <a:gd name="connsiteY9" fmla="*/ 2405555 h 2643682"/>
              <a:gd name="connsiteX10" fmla="*/ 1473993 w 1635919"/>
              <a:gd name="connsiteY10" fmla="*/ 2538906 h 2643682"/>
              <a:gd name="connsiteX11" fmla="*/ 1312069 w 1635919"/>
              <a:gd name="connsiteY11" fmla="*/ 2548430 h 2643682"/>
              <a:gd name="connsiteX12" fmla="*/ 1212056 w 1635919"/>
              <a:gd name="connsiteY12" fmla="*/ 2643681 h 2643682"/>
              <a:gd name="connsiteX0" fmla="*/ 0 w 1635919"/>
              <a:gd name="connsiteY0" fmla="*/ 0 h 2548430"/>
              <a:gd name="connsiteX1" fmla="*/ 215578 w 1635919"/>
              <a:gd name="connsiteY1" fmla="*/ 239127 h 2548430"/>
              <a:gd name="connsiteX2" fmla="*/ 447887 w 1635919"/>
              <a:gd name="connsiteY2" fmla="*/ 560219 h 2548430"/>
              <a:gd name="connsiteX3" fmla="*/ 592932 w 1635919"/>
              <a:gd name="connsiteY3" fmla="*/ 614857 h 2548430"/>
              <a:gd name="connsiteX4" fmla="*/ 978694 w 1635919"/>
              <a:gd name="connsiteY4" fmla="*/ 900607 h 2548430"/>
              <a:gd name="connsiteX5" fmla="*/ 1297782 w 1635919"/>
              <a:gd name="connsiteY5" fmla="*/ 1262557 h 2548430"/>
              <a:gd name="connsiteX6" fmla="*/ 1578769 w 1635919"/>
              <a:gd name="connsiteY6" fmla="*/ 1829295 h 2548430"/>
              <a:gd name="connsiteX7" fmla="*/ 1531144 w 1635919"/>
              <a:gd name="connsiteY7" fmla="*/ 1962643 h 2548430"/>
              <a:gd name="connsiteX8" fmla="*/ 1635918 w 1635919"/>
              <a:gd name="connsiteY8" fmla="*/ 2262681 h 2548430"/>
              <a:gd name="connsiteX9" fmla="*/ 1635919 w 1635919"/>
              <a:gd name="connsiteY9" fmla="*/ 2405555 h 2548430"/>
              <a:gd name="connsiteX10" fmla="*/ 1473993 w 1635919"/>
              <a:gd name="connsiteY10" fmla="*/ 2538906 h 2548430"/>
              <a:gd name="connsiteX11" fmla="*/ 1312069 w 1635919"/>
              <a:gd name="connsiteY11" fmla="*/ 2548430 h 2548430"/>
              <a:gd name="connsiteX0" fmla="*/ 0 w 1635919"/>
              <a:gd name="connsiteY0" fmla="*/ 0 h 2538906"/>
              <a:gd name="connsiteX1" fmla="*/ 215578 w 1635919"/>
              <a:gd name="connsiteY1" fmla="*/ 239127 h 2538906"/>
              <a:gd name="connsiteX2" fmla="*/ 447887 w 1635919"/>
              <a:gd name="connsiteY2" fmla="*/ 560219 h 2538906"/>
              <a:gd name="connsiteX3" fmla="*/ 592932 w 1635919"/>
              <a:gd name="connsiteY3" fmla="*/ 614857 h 2538906"/>
              <a:gd name="connsiteX4" fmla="*/ 978694 w 1635919"/>
              <a:gd name="connsiteY4" fmla="*/ 900607 h 2538906"/>
              <a:gd name="connsiteX5" fmla="*/ 1297782 w 1635919"/>
              <a:gd name="connsiteY5" fmla="*/ 1262557 h 2538906"/>
              <a:gd name="connsiteX6" fmla="*/ 1578769 w 1635919"/>
              <a:gd name="connsiteY6" fmla="*/ 1829295 h 2538906"/>
              <a:gd name="connsiteX7" fmla="*/ 1531144 w 1635919"/>
              <a:gd name="connsiteY7" fmla="*/ 1962643 h 2538906"/>
              <a:gd name="connsiteX8" fmla="*/ 1635918 w 1635919"/>
              <a:gd name="connsiteY8" fmla="*/ 2262681 h 2538906"/>
              <a:gd name="connsiteX9" fmla="*/ 1635919 w 1635919"/>
              <a:gd name="connsiteY9" fmla="*/ 2405555 h 2538906"/>
              <a:gd name="connsiteX10" fmla="*/ 1473993 w 1635919"/>
              <a:gd name="connsiteY10" fmla="*/ 2538906 h 2538906"/>
              <a:gd name="connsiteX0" fmla="*/ 0 w 1635919"/>
              <a:gd name="connsiteY0" fmla="*/ 0 h 2405554"/>
              <a:gd name="connsiteX1" fmla="*/ 215578 w 1635919"/>
              <a:gd name="connsiteY1" fmla="*/ 239127 h 2405554"/>
              <a:gd name="connsiteX2" fmla="*/ 447887 w 1635919"/>
              <a:gd name="connsiteY2" fmla="*/ 560219 h 2405554"/>
              <a:gd name="connsiteX3" fmla="*/ 592932 w 1635919"/>
              <a:gd name="connsiteY3" fmla="*/ 614857 h 2405554"/>
              <a:gd name="connsiteX4" fmla="*/ 978694 w 1635919"/>
              <a:gd name="connsiteY4" fmla="*/ 900607 h 2405554"/>
              <a:gd name="connsiteX5" fmla="*/ 1297782 w 1635919"/>
              <a:gd name="connsiteY5" fmla="*/ 1262557 h 2405554"/>
              <a:gd name="connsiteX6" fmla="*/ 1578769 w 1635919"/>
              <a:gd name="connsiteY6" fmla="*/ 1829295 h 2405554"/>
              <a:gd name="connsiteX7" fmla="*/ 1531144 w 1635919"/>
              <a:gd name="connsiteY7" fmla="*/ 1962643 h 2405554"/>
              <a:gd name="connsiteX8" fmla="*/ 1635918 w 1635919"/>
              <a:gd name="connsiteY8" fmla="*/ 2262681 h 2405554"/>
              <a:gd name="connsiteX9" fmla="*/ 1635919 w 1635919"/>
              <a:gd name="connsiteY9" fmla="*/ 2405555 h 2405554"/>
              <a:gd name="connsiteX0" fmla="*/ 0 w 1635918"/>
              <a:gd name="connsiteY0" fmla="*/ 0 h 2262682"/>
              <a:gd name="connsiteX1" fmla="*/ 215578 w 1635918"/>
              <a:gd name="connsiteY1" fmla="*/ 239127 h 2262682"/>
              <a:gd name="connsiteX2" fmla="*/ 447887 w 1635918"/>
              <a:gd name="connsiteY2" fmla="*/ 560219 h 2262682"/>
              <a:gd name="connsiteX3" fmla="*/ 592932 w 1635918"/>
              <a:gd name="connsiteY3" fmla="*/ 614857 h 2262682"/>
              <a:gd name="connsiteX4" fmla="*/ 978694 w 1635918"/>
              <a:gd name="connsiteY4" fmla="*/ 900607 h 2262682"/>
              <a:gd name="connsiteX5" fmla="*/ 1297782 w 1635918"/>
              <a:gd name="connsiteY5" fmla="*/ 1262557 h 2262682"/>
              <a:gd name="connsiteX6" fmla="*/ 1578769 w 1635918"/>
              <a:gd name="connsiteY6" fmla="*/ 1829295 h 2262682"/>
              <a:gd name="connsiteX7" fmla="*/ 1531144 w 1635918"/>
              <a:gd name="connsiteY7" fmla="*/ 1962643 h 2262682"/>
              <a:gd name="connsiteX8" fmla="*/ 1635918 w 1635918"/>
              <a:gd name="connsiteY8" fmla="*/ 2262681 h 2262682"/>
              <a:gd name="connsiteX0" fmla="*/ 0 w 1646957"/>
              <a:gd name="connsiteY0" fmla="*/ 0 h 2283151"/>
              <a:gd name="connsiteX1" fmla="*/ 215578 w 1646957"/>
              <a:gd name="connsiteY1" fmla="*/ 239127 h 2283151"/>
              <a:gd name="connsiteX2" fmla="*/ 447887 w 1646957"/>
              <a:gd name="connsiteY2" fmla="*/ 560219 h 2283151"/>
              <a:gd name="connsiteX3" fmla="*/ 592932 w 1646957"/>
              <a:gd name="connsiteY3" fmla="*/ 614857 h 2283151"/>
              <a:gd name="connsiteX4" fmla="*/ 978694 w 1646957"/>
              <a:gd name="connsiteY4" fmla="*/ 900607 h 2283151"/>
              <a:gd name="connsiteX5" fmla="*/ 1297782 w 1646957"/>
              <a:gd name="connsiteY5" fmla="*/ 1262557 h 2283151"/>
              <a:gd name="connsiteX6" fmla="*/ 1578769 w 1646957"/>
              <a:gd name="connsiteY6" fmla="*/ 1829295 h 2283151"/>
              <a:gd name="connsiteX7" fmla="*/ 1531144 w 1646957"/>
              <a:gd name="connsiteY7" fmla="*/ 1962643 h 2283151"/>
              <a:gd name="connsiteX8" fmla="*/ 1646957 w 1646957"/>
              <a:gd name="connsiteY8" fmla="*/ 2283150 h 2283151"/>
              <a:gd name="connsiteX0" fmla="*/ 0 w 1646957"/>
              <a:gd name="connsiteY0" fmla="*/ 0 h 2283150"/>
              <a:gd name="connsiteX1" fmla="*/ 215578 w 1646957"/>
              <a:gd name="connsiteY1" fmla="*/ 239127 h 2283150"/>
              <a:gd name="connsiteX2" fmla="*/ 447887 w 1646957"/>
              <a:gd name="connsiteY2" fmla="*/ 560219 h 2283150"/>
              <a:gd name="connsiteX3" fmla="*/ 592932 w 1646957"/>
              <a:gd name="connsiteY3" fmla="*/ 614857 h 2283150"/>
              <a:gd name="connsiteX4" fmla="*/ 978694 w 1646957"/>
              <a:gd name="connsiteY4" fmla="*/ 900607 h 2283150"/>
              <a:gd name="connsiteX5" fmla="*/ 1297782 w 1646957"/>
              <a:gd name="connsiteY5" fmla="*/ 1262557 h 2283150"/>
              <a:gd name="connsiteX6" fmla="*/ 1578769 w 1646957"/>
              <a:gd name="connsiteY6" fmla="*/ 1829295 h 2283150"/>
              <a:gd name="connsiteX7" fmla="*/ 1531144 w 1646957"/>
              <a:gd name="connsiteY7" fmla="*/ 1962643 h 2283150"/>
              <a:gd name="connsiteX8" fmla="*/ 1646957 w 1646957"/>
              <a:gd name="connsiteY8" fmla="*/ 2283150 h 2283150"/>
              <a:gd name="connsiteX0" fmla="*/ 0 w 1653515"/>
              <a:gd name="connsiteY0" fmla="*/ 0 h 2291495"/>
              <a:gd name="connsiteX1" fmla="*/ 215578 w 1653515"/>
              <a:gd name="connsiteY1" fmla="*/ 239127 h 2291495"/>
              <a:gd name="connsiteX2" fmla="*/ 447887 w 1653515"/>
              <a:gd name="connsiteY2" fmla="*/ 560219 h 2291495"/>
              <a:gd name="connsiteX3" fmla="*/ 592932 w 1653515"/>
              <a:gd name="connsiteY3" fmla="*/ 614857 h 2291495"/>
              <a:gd name="connsiteX4" fmla="*/ 978694 w 1653515"/>
              <a:gd name="connsiteY4" fmla="*/ 900607 h 2291495"/>
              <a:gd name="connsiteX5" fmla="*/ 1297782 w 1653515"/>
              <a:gd name="connsiteY5" fmla="*/ 1262557 h 2291495"/>
              <a:gd name="connsiteX6" fmla="*/ 1578769 w 1653515"/>
              <a:gd name="connsiteY6" fmla="*/ 1829295 h 2291495"/>
              <a:gd name="connsiteX7" fmla="*/ 1531144 w 1653515"/>
              <a:gd name="connsiteY7" fmla="*/ 1962643 h 2291495"/>
              <a:gd name="connsiteX8" fmla="*/ 1653515 w 1653515"/>
              <a:gd name="connsiteY8" fmla="*/ 2291496 h 2291495"/>
              <a:gd name="connsiteX0" fmla="*/ 0 w 1602974"/>
              <a:gd name="connsiteY0" fmla="*/ 0 h 2237455"/>
              <a:gd name="connsiteX1" fmla="*/ 165037 w 1602974"/>
              <a:gd name="connsiteY1" fmla="*/ 185085 h 2237455"/>
              <a:gd name="connsiteX2" fmla="*/ 397346 w 1602974"/>
              <a:gd name="connsiteY2" fmla="*/ 506177 h 2237455"/>
              <a:gd name="connsiteX3" fmla="*/ 542391 w 1602974"/>
              <a:gd name="connsiteY3" fmla="*/ 560815 h 2237455"/>
              <a:gd name="connsiteX4" fmla="*/ 928153 w 1602974"/>
              <a:gd name="connsiteY4" fmla="*/ 846565 h 2237455"/>
              <a:gd name="connsiteX5" fmla="*/ 1247241 w 1602974"/>
              <a:gd name="connsiteY5" fmla="*/ 1208515 h 2237455"/>
              <a:gd name="connsiteX6" fmla="*/ 1528228 w 1602974"/>
              <a:gd name="connsiteY6" fmla="*/ 1775253 h 2237455"/>
              <a:gd name="connsiteX7" fmla="*/ 1480603 w 1602974"/>
              <a:gd name="connsiteY7" fmla="*/ 1908601 h 2237455"/>
              <a:gd name="connsiteX8" fmla="*/ 1602974 w 1602974"/>
              <a:gd name="connsiteY8" fmla="*/ 2237454 h 2237455"/>
              <a:gd name="connsiteX0" fmla="*/ 0 w 1602974"/>
              <a:gd name="connsiteY0" fmla="*/ 0 h 2237454"/>
              <a:gd name="connsiteX1" fmla="*/ 165037 w 1602974"/>
              <a:gd name="connsiteY1" fmla="*/ 185085 h 2237454"/>
              <a:gd name="connsiteX2" fmla="*/ 397346 w 1602974"/>
              <a:gd name="connsiteY2" fmla="*/ 506177 h 2237454"/>
              <a:gd name="connsiteX3" fmla="*/ 542391 w 1602974"/>
              <a:gd name="connsiteY3" fmla="*/ 560815 h 2237454"/>
              <a:gd name="connsiteX4" fmla="*/ 928153 w 1602974"/>
              <a:gd name="connsiteY4" fmla="*/ 846565 h 2237454"/>
              <a:gd name="connsiteX5" fmla="*/ 1247241 w 1602974"/>
              <a:gd name="connsiteY5" fmla="*/ 1208515 h 2237454"/>
              <a:gd name="connsiteX6" fmla="*/ 1528228 w 1602974"/>
              <a:gd name="connsiteY6" fmla="*/ 1775253 h 2237454"/>
              <a:gd name="connsiteX7" fmla="*/ 1480603 w 1602974"/>
              <a:gd name="connsiteY7" fmla="*/ 1908601 h 2237454"/>
              <a:gd name="connsiteX8" fmla="*/ 1602974 w 1602974"/>
              <a:gd name="connsiteY8" fmla="*/ 2237454 h 2237454"/>
              <a:gd name="connsiteX0" fmla="*/ 0 w 1601532"/>
              <a:gd name="connsiteY0" fmla="*/ -1 h 2227911"/>
              <a:gd name="connsiteX1" fmla="*/ 163595 w 1601532"/>
              <a:gd name="connsiteY1" fmla="*/ 175542 h 2227911"/>
              <a:gd name="connsiteX2" fmla="*/ 395904 w 1601532"/>
              <a:gd name="connsiteY2" fmla="*/ 496634 h 2227911"/>
              <a:gd name="connsiteX3" fmla="*/ 540949 w 1601532"/>
              <a:gd name="connsiteY3" fmla="*/ 551272 h 2227911"/>
              <a:gd name="connsiteX4" fmla="*/ 926711 w 1601532"/>
              <a:gd name="connsiteY4" fmla="*/ 837022 h 2227911"/>
              <a:gd name="connsiteX5" fmla="*/ 1245799 w 1601532"/>
              <a:gd name="connsiteY5" fmla="*/ 1198972 h 2227911"/>
              <a:gd name="connsiteX6" fmla="*/ 1526786 w 1601532"/>
              <a:gd name="connsiteY6" fmla="*/ 1765710 h 2227911"/>
              <a:gd name="connsiteX7" fmla="*/ 1479161 w 1601532"/>
              <a:gd name="connsiteY7" fmla="*/ 1899058 h 2227911"/>
              <a:gd name="connsiteX8" fmla="*/ 1601532 w 1601532"/>
              <a:gd name="connsiteY8" fmla="*/ 2227911 h 2227911"/>
              <a:gd name="connsiteX0" fmla="*/ 0 w 1601532"/>
              <a:gd name="connsiteY0" fmla="*/ 0 h 2227912"/>
              <a:gd name="connsiteX1" fmla="*/ 163595 w 1601532"/>
              <a:gd name="connsiteY1" fmla="*/ 175543 h 2227912"/>
              <a:gd name="connsiteX2" fmla="*/ 395904 w 1601532"/>
              <a:gd name="connsiteY2" fmla="*/ 496635 h 2227912"/>
              <a:gd name="connsiteX3" fmla="*/ 540949 w 1601532"/>
              <a:gd name="connsiteY3" fmla="*/ 551273 h 2227912"/>
              <a:gd name="connsiteX4" fmla="*/ 926711 w 1601532"/>
              <a:gd name="connsiteY4" fmla="*/ 837023 h 2227912"/>
              <a:gd name="connsiteX5" fmla="*/ 1245799 w 1601532"/>
              <a:gd name="connsiteY5" fmla="*/ 1198973 h 2227912"/>
              <a:gd name="connsiteX6" fmla="*/ 1526786 w 1601532"/>
              <a:gd name="connsiteY6" fmla="*/ 1765711 h 2227912"/>
              <a:gd name="connsiteX7" fmla="*/ 1479161 w 1601532"/>
              <a:gd name="connsiteY7" fmla="*/ 1899059 h 2227912"/>
              <a:gd name="connsiteX8" fmla="*/ 1601532 w 1601532"/>
              <a:gd name="connsiteY8" fmla="*/ 2227912 h 2227912"/>
              <a:gd name="connsiteX0" fmla="*/ 0 w 1599609"/>
              <a:gd name="connsiteY0" fmla="*/ 0 h 2215191"/>
              <a:gd name="connsiteX1" fmla="*/ 161672 w 1599609"/>
              <a:gd name="connsiteY1" fmla="*/ 162822 h 2215191"/>
              <a:gd name="connsiteX2" fmla="*/ 393981 w 1599609"/>
              <a:gd name="connsiteY2" fmla="*/ 483914 h 2215191"/>
              <a:gd name="connsiteX3" fmla="*/ 539026 w 1599609"/>
              <a:gd name="connsiteY3" fmla="*/ 538552 h 2215191"/>
              <a:gd name="connsiteX4" fmla="*/ 924788 w 1599609"/>
              <a:gd name="connsiteY4" fmla="*/ 824302 h 2215191"/>
              <a:gd name="connsiteX5" fmla="*/ 1243876 w 1599609"/>
              <a:gd name="connsiteY5" fmla="*/ 1186252 h 2215191"/>
              <a:gd name="connsiteX6" fmla="*/ 1524863 w 1599609"/>
              <a:gd name="connsiteY6" fmla="*/ 1752990 h 2215191"/>
              <a:gd name="connsiteX7" fmla="*/ 1477238 w 1599609"/>
              <a:gd name="connsiteY7" fmla="*/ 1886338 h 2215191"/>
              <a:gd name="connsiteX8" fmla="*/ 1599609 w 1599609"/>
              <a:gd name="connsiteY8" fmla="*/ 2215191 h 2215191"/>
              <a:gd name="connsiteX0" fmla="*/ 0 w 1599609"/>
              <a:gd name="connsiteY0" fmla="*/ 0 h 2215191"/>
              <a:gd name="connsiteX1" fmla="*/ 161672 w 1599609"/>
              <a:gd name="connsiteY1" fmla="*/ 162822 h 2215191"/>
              <a:gd name="connsiteX2" fmla="*/ 393981 w 1599609"/>
              <a:gd name="connsiteY2" fmla="*/ 483914 h 2215191"/>
              <a:gd name="connsiteX3" fmla="*/ 539026 w 1599609"/>
              <a:gd name="connsiteY3" fmla="*/ 538552 h 2215191"/>
              <a:gd name="connsiteX4" fmla="*/ 924788 w 1599609"/>
              <a:gd name="connsiteY4" fmla="*/ 824302 h 2215191"/>
              <a:gd name="connsiteX5" fmla="*/ 1243876 w 1599609"/>
              <a:gd name="connsiteY5" fmla="*/ 1186252 h 2215191"/>
              <a:gd name="connsiteX6" fmla="*/ 1524863 w 1599609"/>
              <a:gd name="connsiteY6" fmla="*/ 1752990 h 2215191"/>
              <a:gd name="connsiteX7" fmla="*/ 1477238 w 1599609"/>
              <a:gd name="connsiteY7" fmla="*/ 1886338 h 2215191"/>
              <a:gd name="connsiteX8" fmla="*/ 1599609 w 1599609"/>
              <a:gd name="connsiteY8" fmla="*/ 2215191 h 2215191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5392 w 1607763"/>
              <a:gd name="connsiteY7" fmla="*/ 1887724 h 2216577"/>
              <a:gd name="connsiteX8" fmla="*/ 1607763 w 1607763"/>
              <a:gd name="connsiteY8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607763 w 1607763"/>
              <a:gd name="connsiteY8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607763 w 1607763"/>
              <a:gd name="connsiteY8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535349 w 1607763"/>
              <a:gd name="connsiteY8" fmla="*/ 2012549 h 2216577"/>
              <a:gd name="connsiteX9" fmla="*/ 1607763 w 1607763"/>
              <a:gd name="connsiteY9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535349 w 1607763"/>
              <a:gd name="connsiteY8" fmla="*/ 2012549 h 2216577"/>
              <a:gd name="connsiteX9" fmla="*/ 1558713 w 1607763"/>
              <a:gd name="connsiteY9" fmla="*/ 2105631 h 2216577"/>
              <a:gd name="connsiteX10" fmla="*/ 1607763 w 1607763"/>
              <a:gd name="connsiteY10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23017 w 1607763"/>
              <a:gd name="connsiteY6" fmla="*/ 1694788 h 2216577"/>
              <a:gd name="connsiteX7" fmla="*/ 1533017 w 1607763"/>
              <a:gd name="connsiteY7" fmla="*/ 1754376 h 2216577"/>
              <a:gd name="connsiteX8" fmla="*/ 1481313 w 1607763"/>
              <a:gd name="connsiteY8" fmla="*/ 1897021 h 2216577"/>
              <a:gd name="connsiteX9" fmla="*/ 1535349 w 1607763"/>
              <a:gd name="connsiteY9" fmla="*/ 2012549 h 2216577"/>
              <a:gd name="connsiteX10" fmla="*/ 1558713 w 1607763"/>
              <a:gd name="connsiteY10" fmla="*/ 2105631 h 2216577"/>
              <a:gd name="connsiteX11" fmla="*/ 1607763 w 1607763"/>
              <a:gd name="connsiteY11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841 w 1607763"/>
              <a:gd name="connsiteY4" fmla="*/ 839221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12183 w 1607763"/>
              <a:gd name="connsiteY2" fmla="*/ 482359 h 2216577"/>
              <a:gd name="connsiteX3" fmla="*/ 547180 w 1607763"/>
              <a:gd name="connsiteY3" fmla="*/ 539938 h 2216577"/>
              <a:gd name="connsiteX4" fmla="*/ 932841 w 1607763"/>
              <a:gd name="connsiteY4" fmla="*/ 839221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12183 w 1607763"/>
              <a:gd name="connsiteY2" fmla="*/ 482359 h 2216577"/>
              <a:gd name="connsiteX3" fmla="*/ 547180 w 1607763"/>
              <a:gd name="connsiteY3" fmla="*/ 539938 h 2216577"/>
              <a:gd name="connsiteX4" fmla="*/ 932841 w 1607763"/>
              <a:gd name="connsiteY4" fmla="*/ 839221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12183 w 1607763"/>
              <a:gd name="connsiteY2" fmla="*/ 482359 h 2216577"/>
              <a:gd name="connsiteX3" fmla="*/ 547180 w 1607763"/>
              <a:gd name="connsiteY3" fmla="*/ 539938 h 2216577"/>
              <a:gd name="connsiteX4" fmla="*/ 551191 w 1607763"/>
              <a:gd name="connsiteY4" fmla="*/ 550717 h 2216577"/>
              <a:gd name="connsiteX5" fmla="*/ 932841 w 1607763"/>
              <a:gd name="connsiteY5" fmla="*/ 839221 h 2216577"/>
              <a:gd name="connsiteX6" fmla="*/ 1261132 w 1607763"/>
              <a:gd name="connsiteY6" fmla="*/ 1176870 h 2216577"/>
              <a:gd name="connsiteX7" fmla="*/ 1348790 w 1607763"/>
              <a:gd name="connsiteY7" fmla="*/ 1400124 h 2216577"/>
              <a:gd name="connsiteX8" fmla="*/ 1523017 w 1607763"/>
              <a:gd name="connsiteY8" fmla="*/ 1694788 h 2216577"/>
              <a:gd name="connsiteX9" fmla="*/ 1533017 w 1607763"/>
              <a:gd name="connsiteY9" fmla="*/ 1754376 h 2216577"/>
              <a:gd name="connsiteX10" fmla="*/ 1481313 w 1607763"/>
              <a:gd name="connsiteY10" fmla="*/ 1897021 h 2216577"/>
              <a:gd name="connsiteX11" fmla="*/ 1535349 w 1607763"/>
              <a:gd name="connsiteY11" fmla="*/ 2012549 h 2216577"/>
              <a:gd name="connsiteX12" fmla="*/ 1558713 w 1607763"/>
              <a:gd name="connsiteY12" fmla="*/ 2105631 h 2216577"/>
              <a:gd name="connsiteX13" fmla="*/ 1607763 w 1607763"/>
              <a:gd name="connsiteY13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366224 w 1607763"/>
              <a:gd name="connsiteY2" fmla="*/ 396929 h 2216577"/>
              <a:gd name="connsiteX3" fmla="*/ 412183 w 1607763"/>
              <a:gd name="connsiteY3" fmla="*/ 482359 h 2216577"/>
              <a:gd name="connsiteX4" fmla="*/ 547180 w 1607763"/>
              <a:gd name="connsiteY4" fmla="*/ 539938 h 2216577"/>
              <a:gd name="connsiteX5" fmla="*/ 551191 w 1607763"/>
              <a:gd name="connsiteY5" fmla="*/ 550717 h 2216577"/>
              <a:gd name="connsiteX6" fmla="*/ 932841 w 1607763"/>
              <a:gd name="connsiteY6" fmla="*/ 839221 h 2216577"/>
              <a:gd name="connsiteX7" fmla="*/ 1261132 w 1607763"/>
              <a:gd name="connsiteY7" fmla="*/ 1176870 h 2216577"/>
              <a:gd name="connsiteX8" fmla="*/ 1348790 w 1607763"/>
              <a:gd name="connsiteY8" fmla="*/ 1400124 h 2216577"/>
              <a:gd name="connsiteX9" fmla="*/ 1523017 w 1607763"/>
              <a:gd name="connsiteY9" fmla="*/ 1694788 h 2216577"/>
              <a:gd name="connsiteX10" fmla="*/ 1533017 w 1607763"/>
              <a:gd name="connsiteY10" fmla="*/ 1754376 h 2216577"/>
              <a:gd name="connsiteX11" fmla="*/ 1481313 w 1607763"/>
              <a:gd name="connsiteY11" fmla="*/ 1897021 h 2216577"/>
              <a:gd name="connsiteX12" fmla="*/ 1535349 w 1607763"/>
              <a:gd name="connsiteY12" fmla="*/ 2012549 h 2216577"/>
              <a:gd name="connsiteX13" fmla="*/ 1558713 w 1607763"/>
              <a:gd name="connsiteY13" fmla="*/ 2105631 h 2216577"/>
              <a:gd name="connsiteX14" fmla="*/ 1607763 w 1607763"/>
              <a:gd name="connsiteY14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235893 w 1607763"/>
              <a:gd name="connsiteY2" fmla="*/ 264951 h 2216577"/>
              <a:gd name="connsiteX3" fmla="*/ 366224 w 1607763"/>
              <a:gd name="connsiteY3" fmla="*/ 396929 h 2216577"/>
              <a:gd name="connsiteX4" fmla="*/ 412183 w 1607763"/>
              <a:gd name="connsiteY4" fmla="*/ 482359 h 2216577"/>
              <a:gd name="connsiteX5" fmla="*/ 547180 w 1607763"/>
              <a:gd name="connsiteY5" fmla="*/ 539938 h 2216577"/>
              <a:gd name="connsiteX6" fmla="*/ 551191 w 1607763"/>
              <a:gd name="connsiteY6" fmla="*/ 550717 h 2216577"/>
              <a:gd name="connsiteX7" fmla="*/ 932841 w 1607763"/>
              <a:gd name="connsiteY7" fmla="*/ 839221 h 2216577"/>
              <a:gd name="connsiteX8" fmla="*/ 1261132 w 1607763"/>
              <a:gd name="connsiteY8" fmla="*/ 1176870 h 2216577"/>
              <a:gd name="connsiteX9" fmla="*/ 1348790 w 1607763"/>
              <a:gd name="connsiteY9" fmla="*/ 1400124 h 2216577"/>
              <a:gd name="connsiteX10" fmla="*/ 1523017 w 1607763"/>
              <a:gd name="connsiteY10" fmla="*/ 1694788 h 2216577"/>
              <a:gd name="connsiteX11" fmla="*/ 1533017 w 1607763"/>
              <a:gd name="connsiteY11" fmla="*/ 1754376 h 2216577"/>
              <a:gd name="connsiteX12" fmla="*/ 1481313 w 1607763"/>
              <a:gd name="connsiteY12" fmla="*/ 1897021 h 2216577"/>
              <a:gd name="connsiteX13" fmla="*/ 1535349 w 1607763"/>
              <a:gd name="connsiteY13" fmla="*/ 2012549 h 2216577"/>
              <a:gd name="connsiteX14" fmla="*/ 1558713 w 1607763"/>
              <a:gd name="connsiteY14" fmla="*/ 2105631 h 2216577"/>
              <a:gd name="connsiteX15" fmla="*/ 1607763 w 1607763"/>
              <a:gd name="connsiteY15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235893 w 1607763"/>
              <a:gd name="connsiteY2" fmla="*/ 264951 h 2216577"/>
              <a:gd name="connsiteX3" fmla="*/ 366224 w 1607763"/>
              <a:gd name="connsiteY3" fmla="*/ 396929 h 2216577"/>
              <a:gd name="connsiteX4" fmla="*/ 412183 w 1607763"/>
              <a:gd name="connsiteY4" fmla="*/ 482359 h 2216577"/>
              <a:gd name="connsiteX5" fmla="*/ 547180 w 1607763"/>
              <a:gd name="connsiteY5" fmla="*/ 539938 h 2216577"/>
              <a:gd name="connsiteX6" fmla="*/ 932841 w 1607763"/>
              <a:gd name="connsiteY6" fmla="*/ 839221 h 2216577"/>
              <a:gd name="connsiteX7" fmla="*/ 1261132 w 1607763"/>
              <a:gd name="connsiteY7" fmla="*/ 1176870 h 2216577"/>
              <a:gd name="connsiteX8" fmla="*/ 1348790 w 1607763"/>
              <a:gd name="connsiteY8" fmla="*/ 1400124 h 2216577"/>
              <a:gd name="connsiteX9" fmla="*/ 1523017 w 1607763"/>
              <a:gd name="connsiteY9" fmla="*/ 1694788 h 2216577"/>
              <a:gd name="connsiteX10" fmla="*/ 1533017 w 1607763"/>
              <a:gd name="connsiteY10" fmla="*/ 1754376 h 2216577"/>
              <a:gd name="connsiteX11" fmla="*/ 1481313 w 1607763"/>
              <a:gd name="connsiteY11" fmla="*/ 1897021 h 2216577"/>
              <a:gd name="connsiteX12" fmla="*/ 1535349 w 1607763"/>
              <a:gd name="connsiteY12" fmla="*/ 2012549 h 2216577"/>
              <a:gd name="connsiteX13" fmla="*/ 1558713 w 1607763"/>
              <a:gd name="connsiteY13" fmla="*/ 2105631 h 2216577"/>
              <a:gd name="connsiteX14" fmla="*/ 1607763 w 1607763"/>
              <a:gd name="connsiteY14" fmla="*/ 2216577 h 2216577"/>
              <a:gd name="connsiteX0" fmla="*/ 0 w 1558712"/>
              <a:gd name="connsiteY0" fmla="*/ 0 h 2105628"/>
              <a:gd name="connsiteX1" fmla="*/ 169826 w 1558712"/>
              <a:gd name="connsiteY1" fmla="*/ 164208 h 2105628"/>
              <a:gd name="connsiteX2" fmla="*/ 235893 w 1558712"/>
              <a:gd name="connsiteY2" fmla="*/ 264951 h 2105628"/>
              <a:gd name="connsiteX3" fmla="*/ 366224 w 1558712"/>
              <a:gd name="connsiteY3" fmla="*/ 396929 h 2105628"/>
              <a:gd name="connsiteX4" fmla="*/ 412183 w 1558712"/>
              <a:gd name="connsiteY4" fmla="*/ 482359 h 2105628"/>
              <a:gd name="connsiteX5" fmla="*/ 547180 w 1558712"/>
              <a:gd name="connsiteY5" fmla="*/ 539938 h 2105628"/>
              <a:gd name="connsiteX6" fmla="*/ 932841 w 1558712"/>
              <a:gd name="connsiteY6" fmla="*/ 839221 h 2105628"/>
              <a:gd name="connsiteX7" fmla="*/ 1261132 w 1558712"/>
              <a:gd name="connsiteY7" fmla="*/ 1176870 h 2105628"/>
              <a:gd name="connsiteX8" fmla="*/ 1348790 w 1558712"/>
              <a:gd name="connsiteY8" fmla="*/ 1400124 h 2105628"/>
              <a:gd name="connsiteX9" fmla="*/ 1523017 w 1558712"/>
              <a:gd name="connsiteY9" fmla="*/ 1694788 h 2105628"/>
              <a:gd name="connsiteX10" fmla="*/ 1533017 w 1558712"/>
              <a:gd name="connsiteY10" fmla="*/ 1754376 h 2105628"/>
              <a:gd name="connsiteX11" fmla="*/ 1481313 w 1558712"/>
              <a:gd name="connsiteY11" fmla="*/ 1897021 h 2105628"/>
              <a:gd name="connsiteX12" fmla="*/ 1535349 w 1558712"/>
              <a:gd name="connsiteY12" fmla="*/ 2012549 h 2105628"/>
              <a:gd name="connsiteX13" fmla="*/ 1558713 w 1558712"/>
              <a:gd name="connsiteY13" fmla="*/ 2105631 h 2105628"/>
              <a:gd name="connsiteX0" fmla="*/ 0 w 1558712"/>
              <a:gd name="connsiteY0" fmla="*/ 0 h 2105634"/>
              <a:gd name="connsiteX1" fmla="*/ 169826 w 1558712"/>
              <a:gd name="connsiteY1" fmla="*/ 164208 h 2105634"/>
              <a:gd name="connsiteX2" fmla="*/ 235893 w 1558712"/>
              <a:gd name="connsiteY2" fmla="*/ 264951 h 2105634"/>
              <a:gd name="connsiteX3" fmla="*/ 366224 w 1558712"/>
              <a:gd name="connsiteY3" fmla="*/ 396929 h 2105634"/>
              <a:gd name="connsiteX4" fmla="*/ 412183 w 1558712"/>
              <a:gd name="connsiteY4" fmla="*/ 482359 h 2105634"/>
              <a:gd name="connsiteX5" fmla="*/ 547180 w 1558712"/>
              <a:gd name="connsiteY5" fmla="*/ 539938 h 2105634"/>
              <a:gd name="connsiteX6" fmla="*/ 932841 w 1558712"/>
              <a:gd name="connsiteY6" fmla="*/ 839221 h 2105634"/>
              <a:gd name="connsiteX7" fmla="*/ 1261132 w 1558712"/>
              <a:gd name="connsiteY7" fmla="*/ 1176870 h 2105634"/>
              <a:gd name="connsiteX8" fmla="*/ 1348790 w 1558712"/>
              <a:gd name="connsiteY8" fmla="*/ 1400124 h 2105634"/>
              <a:gd name="connsiteX9" fmla="*/ 1523017 w 1558712"/>
              <a:gd name="connsiteY9" fmla="*/ 1694788 h 2105634"/>
              <a:gd name="connsiteX10" fmla="*/ 1481313 w 1558712"/>
              <a:gd name="connsiteY10" fmla="*/ 1897021 h 2105634"/>
              <a:gd name="connsiteX11" fmla="*/ 1535349 w 1558712"/>
              <a:gd name="connsiteY11" fmla="*/ 2012549 h 2105634"/>
              <a:gd name="connsiteX12" fmla="*/ 1558713 w 1558712"/>
              <a:gd name="connsiteY12" fmla="*/ 2105631 h 2105634"/>
              <a:gd name="connsiteX0" fmla="*/ 0 w 1558712"/>
              <a:gd name="connsiteY0" fmla="*/ 0 h 2105628"/>
              <a:gd name="connsiteX1" fmla="*/ 169826 w 1558712"/>
              <a:gd name="connsiteY1" fmla="*/ 164208 h 2105628"/>
              <a:gd name="connsiteX2" fmla="*/ 235893 w 1558712"/>
              <a:gd name="connsiteY2" fmla="*/ 264951 h 2105628"/>
              <a:gd name="connsiteX3" fmla="*/ 366224 w 1558712"/>
              <a:gd name="connsiteY3" fmla="*/ 396929 h 2105628"/>
              <a:gd name="connsiteX4" fmla="*/ 412183 w 1558712"/>
              <a:gd name="connsiteY4" fmla="*/ 482359 h 2105628"/>
              <a:gd name="connsiteX5" fmla="*/ 547180 w 1558712"/>
              <a:gd name="connsiteY5" fmla="*/ 539938 h 2105628"/>
              <a:gd name="connsiteX6" fmla="*/ 932841 w 1558712"/>
              <a:gd name="connsiteY6" fmla="*/ 839221 h 2105628"/>
              <a:gd name="connsiteX7" fmla="*/ 1261132 w 1558712"/>
              <a:gd name="connsiteY7" fmla="*/ 1176870 h 2105628"/>
              <a:gd name="connsiteX8" fmla="*/ 1348790 w 1558712"/>
              <a:gd name="connsiteY8" fmla="*/ 1400124 h 2105628"/>
              <a:gd name="connsiteX9" fmla="*/ 1481313 w 1558712"/>
              <a:gd name="connsiteY9" fmla="*/ 1897021 h 2105628"/>
              <a:gd name="connsiteX10" fmla="*/ 1535349 w 1558712"/>
              <a:gd name="connsiteY10" fmla="*/ 2012549 h 2105628"/>
              <a:gd name="connsiteX11" fmla="*/ 1558713 w 1558712"/>
              <a:gd name="connsiteY11" fmla="*/ 2105631 h 2105628"/>
              <a:gd name="connsiteX0" fmla="*/ 0 w 1558712"/>
              <a:gd name="connsiteY0" fmla="*/ 0 h 2178147"/>
              <a:gd name="connsiteX1" fmla="*/ 169826 w 1558712"/>
              <a:gd name="connsiteY1" fmla="*/ 164208 h 2178147"/>
              <a:gd name="connsiteX2" fmla="*/ 235893 w 1558712"/>
              <a:gd name="connsiteY2" fmla="*/ 264951 h 2178147"/>
              <a:gd name="connsiteX3" fmla="*/ 366224 w 1558712"/>
              <a:gd name="connsiteY3" fmla="*/ 396929 h 2178147"/>
              <a:gd name="connsiteX4" fmla="*/ 412183 w 1558712"/>
              <a:gd name="connsiteY4" fmla="*/ 482359 h 2178147"/>
              <a:gd name="connsiteX5" fmla="*/ 547180 w 1558712"/>
              <a:gd name="connsiteY5" fmla="*/ 539938 h 2178147"/>
              <a:gd name="connsiteX6" fmla="*/ 932841 w 1558712"/>
              <a:gd name="connsiteY6" fmla="*/ 839221 h 2178147"/>
              <a:gd name="connsiteX7" fmla="*/ 1261132 w 1558712"/>
              <a:gd name="connsiteY7" fmla="*/ 1176870 h 2178147"/>
              <a:gd name="connsiteX8" fmla="*/ 1348790 w 1558712"/>
              <a:gd name="connsiteY8" fmla="*/ 1400124 h 2178147"/>
              <a:gd name="connsiteX9" fmla="*/ 1321438 w 1558712"/>
              <a:gd name="connsiteY9" fmla="*/ 2173150 h 2178147"/>
              <a:gd name="connsiteX10" fmla="*/ 1535349 w 1558712"/>
              <a:gd name="connsiteY10" fmla="*/ 2012549 h 2178147"/>
              <a:gd name="connsiteX11" fmla="*/ 1558713 w 1558712"/>
              <a:gd name="connsiteY11" fmla="*/ 2105631 h 2178147"/>
              <a:gd name="connsiteX0" fmla="*/ 0 w 1535350"/>
              <a:gd name="connsiteY0" fmla="*/ 0 h 2178147"/>
              <a:gd name="connsiteX1" fmla="*/ 169826 w 1535350"/>
              <a:gd name="connsiteY1" fmla="*/ 164208 h 2178147"/>
              <a:gd name="connsiteX2" fmla="*/ 235893 w 1535350"/>
              <a:gd name="connsiteY2" fmla="*/ 264951 h 2178147"/>
              <a:gd name="connsiteX3" fmla="*/ 366224 w 1535350"/>
              <a:gd name="connsiteY3" fmla="*/ 396929 h 2178147"/>
              <a:gd name="connsiteX4" fmla="*/ 412183 w 1535350"/>
              <a:gd name="connsiteY4" fmla="*/ 482359 h 2178147"/>
              <a:gd name="connsiteX5" fmla="*/ 547180 w 1535350"/>
              <a:gd name="connsiteY5" fmla="*/ 539938 h 2178147"/>
              <a:gd name="connsiteX6" fmla="*/ 932841 w 1535350"/>
              <a:gd name="connsiteY6" fmla="*/ 839221 h 2178147"/>
              <a:gd name="connsiteX7" fmla="*/ 1261132 w 1535350"/>
              <a:gd name="connsiteY7" fmla="*/ 1176870 h 2178147"/>
              <a:gd name="connsiteX8" fmla="*/ 1348790 w 1535350"/>
              <a:gd name="connsiteY8" fmla="*/ 1400124 h 2178147"/>
              <a:gd name="connsiteX9" fmla="*/ 1321438 w 1535350"/>
              <a:gd name="connsiteY9" fmla="*/ 2173150 h 2178147"/>
              <a:gd name="connsiteX10" fmla="*/ 1535349 w 1535350"/>
              <a:gd name="connsiteY10" fmla="*/ 2012549 h 2178147"/>
              <a:gd name="connsiteX0" fmla="*/ 0 w 1349808"/>
              <a:gd name="connsiteY0" fmla="*/ 0 h 2173149"/>
              <a:gd name="connsiteX1" fmla="*/ 169826 w 1349808"/>
              <a:gd name="connsiteY1" fmla="*/ 164208 h 2173149"/>
              <a:gd name="connsiteX2" fmla="*/ 235893 w 1349808"/>
              <a:gd name="connsiteY2" fmla="*/ 264951 h 2173149"/>
              <a:gd name="connsiteX3" fmla="*/ 366224 w 1349808"/>
              <a:gd name="connsiteY3" fmla="*/ 396929 h 2173149"/>
              <a:gd name="connsiteX4" fmla="*/ 412183 w 1349808"/>
              <a:gd name="connsiteY4" fmla="*/ 482359 h 2173149"/>
              <a:gd name="connsiteX5" fmla="*/ 547180 w 1349808"/>
              <a:gd name="connsiteY5" fmla="*/ 539938 h 2173149"/>
              <a:gd name="connsiteX6" fmla="*/ 932841 w 1349808"/>
              <a:gd name="connsiteY6" fmla="*/ 839221 h 2173149"/>
              <a:gd name="connsiteX7" fmla="*/ 1261132 w 1349808"/>
              <a:gd name="connsiteY7" fmla="*/ 1176870 h 2173149"/>
              <a:gd name="connsiteX8" fmla="*/ 1348790 w 1349808"/>
              <a:gd name="connsiteY8" fmla="*/ 1400124 h 2173149"/>
              <a:gd name="connsiteX9" fmla="*/ 1321438 w 134980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66224 w 1321438"/>
              <a:gd name="connsiteY3" fmla="*/ 396929 h 2173149"/>
              <a:gd name="connsiteX4" fmla="*/ 412183 w 1321438"/>
              <a:gd name="connsiteY4" fmla="*/ 482359 h 2173149"/>
              <a:gd name="connsiteX5" fmla="*/ 547180 w 1321438"/>
              <a:gd name="connsiteY5" fmla="*/ 539938 h 2173149"/>
              <a:gd name="connsiteX6" fmla="*/ 932841 w 1321438"/>
              <a:gd name="connsiteY6" fmla="*/ 839221 h 2173149"/>
              <a:gd name="connsiteX7" fmla="*/ 1261132 w 1321438"/>
              <a:gd name="connsiteY7" fmla="*/ 1176870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66224 w 1321438"/>
              <a:gd name="connsiteY3" fmla="*/ 396929 h 2173149"/>
              <a:gd name="connsiteX4" fmla="*/ 412183 w 1321438"/>
              <a:gd name="connsiteY4" fmla="*/ 482359 h 2173149"/>
              <a:gd name="connsiteX5" fmla="*/ 547180 w 1321438"/>
              <a:gd name="connsiteY5" fmla="*/ 539938 h 2173149"/>
              <a:gd name="connsiteX6" fmla="*/ 932841 w 1321438"/>
              <a:gd name="connsiteY6" fmla="*/ 839221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66224 w 1321438"/>
              <a:gd name="connsiteY3" fmla="*/ 396929 h 2173149"/>
              <a:gd name="connsiteX4" fmla="*/ 412183 w 1321438"/>
              <a:gd name="connsiteY4" fmla="*/ 482359 h 2173149"/>
              <a:gd name="connsiteX5" fmla="*/ 547180 w 1321438"/>
              <a:gd name="connsiteY5" fmla="*/ 539938 h 2173149"/>
              <a:gd name="connsiteX6" fmla="*/ 612962 w 1321438"/>
              <a:gd name="connsiteY6" fmla="*/ 932888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66224 w 1321438"/>
              <a:gd name="connsiteY3" fmla="*/ 396929 h 2173149"/>
              <a:gd name="connsiteX4" fmla="*/ 412183 w 1321438"/>
              <a:gd name="connsiteY4" fmla="*/ 482359 h 2173149"/>
              <a:gd name="connsiteX5" fmla="*/ 463333 w 1321438"/>
              <a:gd name="connsiteY5" fmla="*/ 607488 h 2173149"/>
              <a:gd name="connsiteX6" fmla="*/ 612962 w 1321438"/>
              <a:gd name="connsiteY6" fmla="*/ 932888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21795 w 1321438"/>
              <a:gd name="connsiteY3" fmla="*/ 409937 h 2173149"/>
              <a:gd name="connsiteX4" fmla="*/ 412183 w 1321438"/>
              <a:gd name="connsiteY4" fmla="*/ 482359 h 2173149"/>
              <a:gd name="connsiteX5" fmla="*/ 463333 w 1321438"/>
              <a:gd name="connsiteY5" fmla="*/ 607488 h 2173149"/>
              <a:gd name="connsiteX6" fmla="*/ 612962 w 1321438"/>
              <a:gd name="connsiteY6" fmla="*/ 932888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09235 w 1321438"/>
              <a:gd name="connsiteY2" fmla="*/ 272754 h 2173149"/>
              <a:gd name="connsiteX3" fmla="*/ 321795 w 1321438"/>
              <a:gd name="connsiteY3" fmla="*/ 409937 h 2173149"/>
              <a:gd name="connsiteX4" fmla="*/ 412183 w 1321438"/>
              <a:gd name="connsiteY4" fmla="*/ 482359 h 2173149"/>
              <a:gd name="connsiteX5" fmla="*/ 463333 w 1321438"/>
              <a:gd name="connsiteY5" fmla="*/ 607488 h 2173149"/>
              <a:gd name="connsiteX6" fmla="*/ 612962 w 1321438"/>
              <a:gd name="connsiteY6" fmla="*/ 932888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-2 w 1309751"/>
              <a:gd name="connsiteY0" fmla="*/ 1 h 2076255"/>
              <a:gd name="connsiteX1" fmla="*/ 158139 w 1309751"/>
              <a:gd name="connsiteY1" fmla="*/ 67314 h 2076255"/>
              <a:gd name="connsiteX2" fmla="*/ 197548 w 1309751"/>
              <a:gd name="connsiteY2" fmla="*/ 175860 h 2076255"/>
              <a:gd name="connsiteX3" fmla="*/ 310108 w 1309751"/>
              <a:gd name="connsiteY3" fmla="*/ 313043 h 2076255"/>
              <a:gd name="connsiteX4" fmla="*/ 400496 w 1309751"/>
              <a:gd name="connsiteY4" fmla="*/ 385465 h 2076255"/>
              <a:gd name="connsiteX5" fmla="*/ 451646 w 1309751"/>
              <a:gd name="connsiteY5" fmla="*/ 510594 h 2076255"/>
              <a:gd name="connsiteX6" fmla="*/ 601275 w 1309751"/>
              <a:gd name="connsiteY6" fmla="*/ 835994 h 2076255"/>
              <a:gd name="connsiteX7" fmla="*/ 975129 w 1309751"/>
              <a:gd name="connsiteY7" fmla="*/ 1246291 h 2076255"/>
              <a:gd name="connsiteX8" fmla="*/ 1165001 w 1309751"/>
              <a:gd name="connsiteY8" fmla="*/ 1554269 h 2076255"/>
              <a:gd name="connsiteX9" fmla="*/ 1309751 w 1309751"/>
              <a:gd name="connsiteY9" fmla="*/ 2076256 h 2076255"/>
              <a:gd name="connsiteX0" fmla="*/ 2 w 1309755"/>
              <a:gd name="connsiteY0" fmla="*/ 1 h 2076255"/>
              <a:gd name="connsiteX1" fmla="*/ 158143 w 1309755"/>
              <a:gd name="connsiteY1" fmla="*/ 67314 h 2076255"/>
              <a:gd name="connsiteX2" fmla="*/ 197552 w 1309755"/>
              <a:gd name="connsiteY2" fmla="*/ 175860 h 2076255"/>
              <a:gd name="connsiteX3" fmla="*/ 400500 w 1309755"/>
              <a:gd name="connsiteY3" fmla="*/ 385465 h 2076255"/>
              <a:gd name="connsiteX4" fmla="*/ 451650 w 1309755"/>
              <a:gd name="connsiteY4" fmla="*/ 510594 h 2076255"/>
              <a:gd name="connsiteX5" fmla="*/ 601279 w 1309755"/>
              <a:gd name="connsiteY5" fmla="*/ 835994 h 2076255"/>
              <a:gd name="connsiteX6" fmla="*/ 975133 w 1309755"/>
              <a:gd name="connsiteY6" fmla="*/ 1246291 h 2076255"/>
              <a:gd name="connsiteX7" fmla="*/ 1165005 w 1309755"/>
              <a:gd name="connsiteY7" fmla="*/ 1554269 h 2076255"/>
              <a:gd name="connsiteX8" fmla="*/ 1309755 w 1309755"/>
              <a:gd name="connsiteY8" fmla="*/ 2076256 h 2076255"/>
              <a:gd name="connsiteX0" fmla="*/ -2 w 1309751"/>
              <a:gd name="connsiteY0" fmla="*/ 1 h 2076255"/>
              <a:gd name="connsiteX1" fmla="*/ 158139 w 1309751"/>
              <a:gd name="connsiteY1" fmla="*/ 67314 h 2076255"/>
              <a:gd name="connsiteX2" fmla="*/ 400496 w 1309751"/>
              <a:gd name="connsiteY2" fmla="*/ 385465 h 2076255"/>
              <a:gd name="connsiteX3" fmla="*/ 451646 w 1309751"/>
              <a:gd name="connsiteY3" fmla="*/ 510594 h 2076255"/>
              <a:gd name="connsiteX4" fmla="*/ 601275 w 1309751"/>
              <a:gd name="connsiteY4" fmla="*/ 835994 h 2076255"/>
              <a:gd name="connsiteX5" fmla="*/ 975129 w 1309751"/>
              <a:gd name="connsiteY5" fmla="*/ 1246291 h 2076255"/>
              <a:gd name="connsiteX6" fmla="*/ 1165001 w 1309751"/>
              <a:gd name="connsiteY6" fmla="*/ 1554269 h 2076255"/>
              <a:gd name="connsiteX7" fmla="*/ 1309751 w 1309751"/>
              <a:gd name="connsiteY7" fmla="*/ 2076256 h 2076255"/>
              <a:gd name="connsiteX0" fmla="*/ 2 w 1309755"/>
              <a:gd name="connsiteY0" fmla="*/ 1 h 2076255"/>
              <a:gd name="connsiteX1" fmla="*/ 400500 w 1309755"/>
              <a:gd name="connsiteY1" fmla="*/ 385465 h 2076255"/>
              <a:gd name="connsiteX2" fmla="*/ 451650 w 1309755"/>
              <a:gd name="connsiteY2" fmla="*/ 510594 h 2076255"/>
              <a:gd name="connsiteX3" fmla="*/ 601279 w 1309755"/>
              <a:gd name="connsiteY3" fmla="*/ 835994 h 2076255"/>
              <a:gd name="connsiteX4" fmla="*/ 975133 w 1309755"/>
              <a:gd name="connsiteY4" fmla="*/ 1246291 h 2076255"/>
              <a:gd name="connsiteX5" fmla="*/ 1165005 w 1309755"/>
              <a:gd name="connsiteY5" fmla="*/ 1554269 h 2076255"/>
              <a:gd name="connsiteX6" fmla="*/ 1309755 w 1309755"/>
              <a:gd name="connsiteY6" fmla="*/ 2076256 h 2076255"/>
              <a:gd name="connsiteX0" fmla="*/ 2 w 1344101"/>
              <a:gd name="connsiteY0" fmla="*/ -3 h 1750897"/>
              <a:gd name="connsiteX1" fmla="*/ 434846 w 1344101"/>
              <a:gd name="connsiteY1" fmla="*/ 60107 h 1750897"/>
              <a:gd name="connsiteX2" fmla="*/ 485996 w 1344101"/>
              <a:gd name="connsiteY2" fmla="*/ 185236 h 1750897"/>
              <a:gd name="connsiteX3" fmla="*/ 635625 w 1344101"/>
              <a:gd name="connsiteY3" fmla="*/ 510636 h 1750897"/>
              <a:gd name="connsiteX4" fmla="*/ 1009479 w 1344101"/>
              <a:gd name="connsiteY4" fmla="*/ 920933 h 1750897"/>
              <a:gd name="connsiteX5" fmla="*/ 1199351 w 1344101"/>
              <a:gd name="connsiteY5" fmla="*/ 1228911 h 1750897"/>
              <a:gd name="connsiteX6" fmla="*/ 1344101 w 1344101"/>
              <a:gd name="connsiteY6" fmla="*/ 1750898 h 1750897"/>
              <a:gd name="connsiteX0" fmla="*/ -2 w 1344097"/>
              <a:gd name="connsiteY0" fmla="*/ 3 h 1750903"/>
              <a:gd name="connsiteX1" fmla="*/ 347121 w 1344097"/>
              <a:gd name="connsiteY1" fmla="*/ 171793 h 1750903"/>
              <a:gd name="connsiteX2" fmla="*/ 485992 w 1344097"/>
              <a:gd name="connsiteY2" fmla="*/ 185242 h 1750903"/>
              <a:gd name="connsiteX3" fmla="*/ 635621 w 1344097"/>
              <a:gd name="connsiteY3" fmla="*/ 510642 h 1750903"/>
              <a:gd name="connsiteX4" fmla="*/ 1009475 w 1344097"/>
              <a:gd name="connsiteY4" fmla="*/ 920939 h 1750903"/>
              <a:gd name="connsiteX5" fmla="*/ 1199347 w 1344097"/>
              <a:gd name="connsiteY5" fmla="*/ 1228917 h 1750903"/>
              <a:gd name="connsiteX6" fmla="*/ 1344097 w 1344097"/>
              <a:gd name="connsiteY6" fmla="*/ 1750904 h 1750903"/>
              <a:gd name="connsiteX0" fmla="*/ 2 w 1344101"/>
              <a:gd name="connsiteY0" fmla="*/ -3 h 1750897"/>
              <a:gd name="connsiteX1" fmla="*/ 485996 w 1344101"/>
              <a:gd name="connsiteY1" fmla="*/ 185236 h 1750897"/>
              <a:gd name="connsiteX2" fmla="*/ 635625 w 1344101"/>
              <a:gd name="connsiteY2" fmla="*/ 510636 h 1750897"/>
              <a:gd name="connsiteX3" fmla="*/ 1009479 w 1344101"/>
              <a:gd name="connsiteY3" fmla="*/ 920933 h 1750897"/>
              <a:gd name="connsiteX4" fmla="*/ 1199351 w 1344101"/>
              <a:gd name="connsiteY4" fmla="*/ 1228911 h 1750897"/>
              <a:gd name="connsiteX5" fmla="*/ 1344101 w 1344101"/>
              <a:gd name="connsiteY5" fmla="*/ 1750898 h 1750897"/>
              <a:gd name="connsiteX0" fmla="*/ -2 w 1344097"/>
              <a:gd name="connsiteY0" fmla="*/ 3 h 1750903"/>
              <a:gd name="connsiteX1" fmla="*/ 485992 w 1344097"/>
              <a:gd name="connsiteY1" fmla="*/ 185242 h 1750903"/>
              <a:gd name="connsiteX2" fmla="*/ 521367 w 1344097"/>
              <a:gd name="connsiteY2" fmla="*/ 212321 h 1750903"/>
              <a:gd name="connsiteX3" fmla="*/ 635621 w 1344097"/>
              <a:gd name="connsiteY3" fmla="*/ 510642 h 1750903"/>
              <a:gd name="connsiteX4" fmla="*/ 1009475 w 1344097"/>
              <a:gd name="connsiteY4" fmla="*/ 920939 h 1750903"/>
              <a:gd name="connsiteX5" fmla="*/ 1199347 w 1344097"/>
              <a:gd name="connsiteY5" fmla="*/ 1228917 h 1750903"/>
              <a:gd name="connsiteX6" fmla="*/ 1344097 w 1344097"/>
              <a:gd name="connsiteY6" fmla="*/ 1750904 h 1750903"/>
              <a:gd name="connsiteX0" fmla="*/ 2 w 1344101"/>
              <a:gd name="connsiteY0" fmla="*/ -3 h 1750897"/>
              <a:gd name="connsiteX1" fmla="*/ 521371 w 1344101"/>
              <a:gd name="connsiteY1" fmla="*/ 212315 h 1750897"/>
              <a:gd name="connsiteX2" fmla="*/ 635625 w 1344101"/>
              <a:gd name="connsiteY2" fmla="*/ 510636 h 1750897"/>
              <a:gd name="connsiteX3" fmla="*/ 1009479 w 1344101"/>
              <a:gd name="connsiteY3" fmla="*/ 920933 h 1750897"/>
              <a:gd name="connsiteX4" fmla="*/ 1199351 w 1344101"/>
              <a:gd name="connsiteY4" fmla="*/ 1228911 h 1750897"/>
              <a:gd name="connsiteX5" fmla="*/ 1344101 w 1344101"/>
              <a:gd name="connsiteY5" fmla="*/ 1750898 h 1750897"/>
              <a:gd name="connsiteX0" fmla="*/ -2 w 1344097"/>
              <a:gd name="connsiteY0" fmla="*/ 3 h 1750903"/>
              <a:gd name="connsiteX1" fmla="*/ 635621 w 1344097"/>
              <a:gd name="connsiteY1" fmla="*/ 510642 h 1750903"/>
              <a:gd name="connsiteX2" fmla="*/ 1009475 w 1344097"/>
              <a:gd name="connsiteY2" fmla="*/ 920939 h 1750903"/>
              <a:gd name="connsiteX3" fmla="*/ 1199347 w 1344097"/>
              <a:gd name="connsiteY3" fmla="*/ 1228917 h 1750903"/>
              <a:gd name="connsiteX4" fmla="*/ 1344097 w 1344097"/>
              <a:gd name="connsiteY4" fmla="*/ 1750904 h 1750903"/>
              <a:gd name="connsiteX0" fmla="*/ 2 w 1344101"/>
              <a:gd name="connsiteY0" fmla="*/ -3 h 1750897"/>
              <a:gd name="connsiteX1" fmla="*/ 261767 w 1344101"/>
              <a:gd name="connsiteY1" fmla="*/ 233145 h 1750897"/>
              <a:gd name="connsiteX2" fmla="*/ 1009479 w 1344101"/>
              <a:gd name="connsiteY2" fmla="*/ 920933 h 1750897"/>
              <a:gd name="connsiteX3" fmla="*/ 1199351 w 1344101"/>
              <a:gd name="connsiteY3" fmla="*/ 1228911 h 1750897"/>
              <a:gd name="connsiteX4" fmla="*/ 1344101 w 1344101"/>
              <a:gd name="connsiteY4" fmla="*/ 1750898 h 1750897"/>
              <a:gd name="connsiteX0" fmla="*/ -2 w 1361331"/>
              <a:gd name="connsiteY0" fmla="*/ 3 h 1817512"/>
              <a:gd name="connsiteX1" fmla="*/ 261763 w 1361331"/>
              <a:gd name="connsiteY1" fmla="*/ 233151 h 1817512"/>
              <a:gd name="connsiteX2" fmla="*/ 1009475 w 1361331"/>
              <a:gd name="connsiteY2" fmla="*/ 920939 h 1817512"/>
              <a:gd name="connsiteX3" fmla="*/ 1199347 w 1361331"/>
              <a:gd name="connsiteY3" fmla="*/ 1228917 h 1817512"/>
              <a:gd name="connsiteX4" fmla="*/ 1361330 w 1361331"/>
              <a:gd name="connsiteY4" fmla="*/ 1817514 h 1817512"/>
              <a:gd name="connsiteX0" fmla="*/ 2 w 1767580"/>
              <a:gd name="connsiteY0" fmla="*/ -3 h 2744785"/>
              <a:gd name="connsiteX1" fmla="*/ 261767 w 1767580"/>
              <a:gd name="connsiteY1" fmla="*/ 233145 h 2744785"/>
              <a:gd name="connsiteX2" fmla="*/ 1009479 w 1767580"/>
              <a:gd name="connsiteY2" fmla="*/ 920933 h 2744785"/>
              <a:gd name="connsiteX3" fmla="*/ 1199351 w 1767580"/>
              <a:gd name="connsiteY3" fmla="*/ 1228911 h 2744785"/>
              <a:gd name="connsiteX4" fmla="*/ 1767581 w 1767580"/>
              <a:gd name="connsiteY4" fmla="*/ 2744783 h 2744785"/>
              <a:gd name="connsiteX0" fmla="*/ -2 w 8447127"/>
              <a:gd name="connsiteY0" fmla="*/ 3 h 11386025"/>
              <a:gd name="connsiteX1" fmla="*/ 261763 w 8447127"/>
              <a:gd name="connsiteY1" fmla="*/ 233151 h 11386025"/>
              <a:gd name="connsiteX2" fmla="*/ 1009475 w 8447127"/>
              <a:gd name="connsiteY2" fmla="*/ 920939 h 11386025"/>
              <a:gd name="connsiteX3" fmla="*/ 1199347 w 8447127"/>
              <a:gd name="connsiteY3" fmla="*/ 1228917 h 11386025"/>
              <a:gd name="connsiteX4" fmla="*/ 8447125 w 8447127"/>
              <a:gd name="connsiteY4" fmla="*/ 11386026 h 11386025"/>
              <a:gd name="connsiteX0" fmla="*/ 2 w 8447127"/>
              <a:gd name="connsiteY0" fmla="*/ -3 h 11386019"/>
              <a:gd name="connsiteX1" fmla="*/ 261767 w 8447127"/>
              <a:gd name="connsiteY1" fmla="*/ 233145 h 11386019"/>
              <a:gd name="connsiteX2" fmla="*/ 1009479 w 8447127"/>
              <a:gd name="connsiteY2" fmla="*/ 920933 h 11386019"/>
              <a:gd name="connsiteX3" fmla="*/ 1199351 w 8447127"/>
              <a:gd name="connsiteY3" fmla="*/ 1228911 h 11386019"/>
              <a:gd name="connsiteX4" fmla="*/ 6604672 w 8447127"/>
              <a:gd name="connsiteY4" fmla="*/ 7873767 h 11386019"/>
              <a:gd name="connsiteX5" fmla="*/ 8447129 w 8447127"/>
              <a:gd name="connsiteY5" fmla="*/ 11386020 h 11386019"/>
              <a:gd name="connsiteX0" fmla="*/ -2 w 8447127"/>
              <a:gd name="connsiteY0" fmla="*/ 3 h 11386025"/>
              <a:gd name="connsiteX1" fmla="*/ 261763 w 8447127"/>
              <a:gd name="connsiteY1" fmla="*/ 233151 h 11386025"/>
              <a:gd name="connsiteX2" fmla="*/ 1009475 w 8447127"/>
              <a:gd name="connsiteY2" fmla="*/ 920939 h 11386025"/>
              <a:gd name="connsiteX3" fmla="*/ 1199347 w 8447127"/>
              <a:gd name="connsiteY3" fmla="*/ 1228917 h 11386025"/>
              <a:gd name="connsiteX4" fmla="*/ 6604668 w 8447127"/>
              <a:gd name="connsiteY4" fmla="*/ 7873773 h 11386025"/>
              <a:gd name="connsiteX5" fmla="*/ 8447125 w 8447127"/>
              <a:gd name="connsiteY5" fmla="*/ 11386026 h 11386025"/>
              <a:gd name="connsiteX0" fmla="*/ 2 w 8111438"/>
              <a:gd name="connsiteY0" fmla="*/ -3 h 11718504"/>
              <a:gd name="connsiteX1" fmla="*/ 261767 w 8111438"/>
              <a:gd name="connsiteY1" fmla="*/ 233145 h 11718504"/>
              <a:gd name="connsiteX2" fmla="*/ 1009479 w 8111438"/>
              <a:gd name="connsiteY2" fmla="*/ 920933 h 11718504"/>
              <a:gd name="connsiteX3" fmla="*/ 1199351 w 8111438"/>
              <a:gd name="connsiteY3" fmla="*/ 1228911 h 11718504"/>
              <a:gd name="connsiteX4" fmla="*/ 6604672 w 8111438"/>
              <a:gd name="connsiteY4" fmla="*/ 7873767 h 11718504"/>
              <a:gd name="connsiteX5" fmla="*/ 8111437 w 8111438"/>
              <a:gd name="connsiteY5" fmla="*/ 11718506 h 11718504"/>
              <a:gd name="connsiteX0" fmla="*/ -2 w 8111434"/>
              <a:gd name="connsiteY0" fmla="*/ 3 h 11718510"/>
              <a:gd name="connsiteX1" fmla="*/ 261763 w 8111434"/>
              <a:gd name="connsiteY1" fmla="*/ 233151 h 11718510"/>
              <a:gd name="connsiteX2" fmla="*/ 1009475 w 8111434"/>
              <a:gd name="connsiteY2" fmla="*/ 920939 h 11718510"/>
              <a:gd name="connsiteX3" fmla="*/ 1199347 w 8111434"/>
              <a:gd name="connsiteY3" fmla="*/ 1228917 h 11718510"/>
              <a:gd name="connsiteX4" fmla="*/ 6050667 w 8111434"/>
              <a:gd name="connsiteY4" fmla="*/ 6396676 h 11718510"/>
              <a:gd name="connsiteX5" fmla="*/ 6604668 w 8111434"/>
              <a:gd name="connsiteY5" fmla="*/ 7873773 h 11718510"/>
              <a:gd name="connsiteX6" fmla="*/ 8111433 w 8111434"/>
              <a:gd name="connsiteY6" fmla="*/ 11718512 h 11718510"/>
              <a:gd name="connsiteX0" fmla="*/ 2 w 8111438"/>
              <a:gd name="connsiteY0" fmla="*/ -3 h 11718504"/>
              <a:gd name="connsiteX1" fmla="*/ 261767 w 8111438"/>
              <a:gd name="connsiteY1" fmla="*/ 233145 h 11718504"/>
              <a:gd name="connsiteX2" fmla="*/ 1009479 w 8111438"/>
              <a:gd name="connsiteY2" fmla="*/ 920933 h 11718504"/>
              <a:gd name="connsiteX3" fmla="*/ 1199351 w 8111438"/>
              <a:gd name="connsiteY3" fmla="*/ 1228911 h 11718504"/>
              <a:gd name="connsiteX4" fmla="*/ 6050671 w 8111438"/>
              <a:gd name="connsiteY4" fmla="*/ 6396670 h 11718504"/>
              <a:gd name="connsiteX5" fmla="*/ 6604672 w 8111438"/>
              <a:gd name="connsiteY5" fmla="*/ 7873767 h 11718504"/>
              <a:gd name="connsiteX6" fmla="*/ 8111437 w 8111438"/>
              <a:gd name="connsiteY6" fmla="*/ 11718506 h 11718504"/>
              <a:gd name="connsiteX0" fmla="*/ -2 w 8111434"/>
              <a:gd name="connsiteY0" fmla="*/ 3 h 11718510"/>
              <a:gd name="connsiteX1" fmla="*/ 261763 w 8111434"/>
              <a:gd name="connsiteY1" fmla="*/ 233151 h 11718510"/>
              <a:gd name="connsiteX2" fmla="*/ 1009475 w 8111434"/>
              <a:gd name="connsiteY2" fmla="*/ 920939 h 11718510"/>
              <a:gd name="connsiteX3" fmla="*/ 1199347 w 8111434"/>
              <a:gd name="connsiteY3" fmla="*/ 1228917 h 11718510"/>
              <a:gd name="connsiteX4" fmla="*/ 4893236 w 8111434"/>
              <a:gd name="connsiteY4" fmla="*/ 5213345 h 11718510"/>
              <a:gd name="connsiteX5" fmla="*/ 6050667 w 8111434"/>
              <a:gd name="connsiteY5" fmla="*/ 6396676 h 11718510"/>
              <a:gd name="connsiteX6" fmla="*/ 6604668 w 8111434"/>
              <a:gd name="connsiteY6" fmla="*/ 7873773 h 11718510"/>
              <a:gd name="connsiteX7" fmla="*/ 8111433 w 8111434"/>
              <a:gd name="connsiteY7" fmla="*/ 11718512 h 11718510"/>
              <a:gd name="connsiteX0" fmla="*/ 2 w 8111438"/>
              <a:gd name="connsiteY0" fmla="*/ -3 h 11718504"/>
              <a:gd name="connsiteX1" fmla="*/ 261767 w 8111438"/>
              <a:gd name="connsiteY1" fmla="*/ 233145 h 11718504"/>
              <a:gd name="connsiteX2" fmla="*/ 1009479 w 8111438"/>
              <a:gd name="connsiteY2" fmla="*/ 920933 h 11718504"/>
              <a:gd name="connsiteX3" fmla="*/ 1199351 w 8111438"/>
              <a:gd name="connsiteY3" fmla="*/ 1228911 h 11718504"/>
              <a:gd name="connsiteX4" fmla="*/ 3826427 w 8111438"/>
              <a:gd name="connsiteY4" fmla="*/ 3535101 h 11718504"/>
              <a:gd name="connsiteX5" fmla="*/ 4893240 w 8111438"/>
              <a:gd name="connsiteY5" fmla="*/ 5213339 h 11718504"/>
              <a:gd name="connsiteX6" fmla="*/ 6050671 w 8111438"/>
              <a:gd name="connsiteY6" fmla="*/ 6396670 h 11718504"/>
              <a:gd name="connsiteX7" fmla="*/ 6604672 w 8111438"/>
              <a:gd name="connsiteY7" fmla="*/ 7873767 h 11718504"/>
              <a:gd name="connsiteX8" fmla="*/ 8111437 w 8111438"/>
              <a:gd name="connsiteY8" fmla="*/ 11718506 h 11718504"/>
              <a:gd name="connsiteX0" fmla="*/ -2 w 8111434"/>
              <a:gd name="connsiteY0" fmla="*/ 3 h 11718510"/>
              <a:gd name="connsiteX1" fmla="*/ 261763 w 8111434"/>
              <a:gd name="connsiteY1" fmla="*/ 233151 h 11718510"/>
              <a:gd name="connsiteX2" fmla="*/ 1009475 w 8111434"/>
              <a:gd name="connsiteY2" fmla="*/ 920939 h 11718510"/>
              <a:gd name="connsiteX3" fmla="*/ 1199347 w 8111434"/>
              <a:gd name="connsiteY3" fmla="*/ 1228917 h 11718510"/>
              <a:gd name="connsiteX4" fmla="*/ 2616864 w 8111434"/>
              <a:gd name="connsiteY4" fmla="*/ 2542692 h 11718510"/>
              <a:gd name="connsiteX5" fmla="*/ 3826423 w 8111434"/>
              <a:gd name="connsiteY5" fmla="*/ 3535107 h 11718510"/>
              <a:gd name="connsiteX6" fmla="*/ 4893236 w 8111434"/>
              <a:gd name="connsiteY6" fmla="*/ 5213345 h 11718510"/>
              <a:gd name="connsiteX7" fmla="*/ 6050667 w 8111434"/>
              <a:gd name="connsiteY7" fmla="*/ 6396676 h 11718510"/>
              <a:gd name="connsiteX8" fmla="*/ 6604668 w 8111434"/>
              <a:gd name="connsiteY8" fmla="*/ 7873773 h 11718510"/>
              <a:gd name="connsiteX9" fmla="*/ 8111433 w 8111434"/>
              <a:gd name="connsiteY9" fmla="*/ 11718512 h 11718510"/>
              <a:gd name="connsiteX0" fmla="*/ 2 w 8111438"/>
              <a:gd name="connsiteY0" fmla="*/ -3 h 11718504"/>
              <a:gd name="connsiteX1" fmla="*/ 261767 w 8111438"/>
              <a:gd name="connsiteY1" fmla="*/ 233145 h 11718504"/>
              <a:gd name="connsiteX2" fmla="*/ 562918 w 8111438"/>
              <a:gd name="connsiteY2" fmla="*/ 158178 h 11718504"/>
              <a:gd name="connsiteX3" fmla="*/ 1009479 w 8111438"/>
              <a:gd name="connsiteY3" fmla="*/ 920933 h 11718504"/>
              <a:gd name="connsiteX4" fmla="*/ 1199351 w 8111438"/>
              <a:gd name="connsiteY4" fmla="*/ 1228911 h 11718504"/>
              <a:gd name="connsiteX5" fmla="*/ 2616868 w 8111438"/>
              <a:gd name="connsiteY5" fmla="*/ 2542686 h 11718504"/>
              <a:gd name="connsiteX6" fmla="*/ 3826427 w 8111438"/>
              <a:gd name="connsiteY6" fmla="*/ 3535101 h 11718504"/>
              <a:gd name="connsiteX7" fmla="*/ 4893240 w 8111438"/>
              <a:gd name="connsiteY7" fmla="*/ 5213339 h 11718504"/>
              <a:gd name="connsiteX8" fmla="*/ 6050671 w 8111438"/>
              <a:gd name="connsiteY8" fmla="*/ 6396670 h 11718504"/>
              <a:gd name="connsiteX9" fmla="*/ 6604672 w 8111438"/>
              <a:gd name="connsiteY9" fmla="*/ 7873767 h 11718504"/>
              <a:gd name="connsiteX10" fmla="*/ 8111437 w 8111438"/>
              <a:gd name="connsiteY10" fmla="*/ 11718506 h 11718504"/>
              <a:gd name="connsiteX0" fmla="*/ -1 w 8292925"/>
              <a:gd name="connsiteY0" fmla="*/ -1 h 11665369"/>
              <a:gd name="connsiteX1" fmla="*/ 443254 w 8292925"/>
              <a:gd name="connsiteY1" fmla="*/ 180010 h 11665369"/>
              <a:gd name="connsiteX2" fmla="*/ 744405 w 8292925"/>
              <a:gd name="connsiteY2" fmla="*/ 105043 h 11665369"/>
              <a:gd name="connsiteX3" fmla="*/ 1190966 w 8292925"/>
              <a:gd name="connsiteY3" fmla="*/ 867798 h 11665369"/>
              <a:gd name="connsiteX4" fmla="*/ 1380838 w 8292925"/>
              <a:gd name="connsiteY4" fmla="*/ 1175776 h 11665369"/>
              <a:gd name="connsiteX5" fmla="*/ 2798355 w 8292925"/>
              <a:gd name="connsiteY5" fmla="*/ 2489551 h 11665369"/>
              <a:gd name="connsiteX6" fmla="*/ 4007914 w 8292925"/>
              <a:gd name="connsiteY6" fmla="*/ 3481966 h 11665369"/>
              <a:gd name="connsiteX7" fmla="*/ 5074727 w 8292925"/>
              <a:gd name="connsiteY7" fmla="*/ 5160204 h 11665369"/>
              <a:gd name="connsiteX8" fmla="*/ 6232158 w 8292925"/>
              <a:gd name="connsiteY8" fmla="*/ 6343535 h 11665369"/>
              <a:gd name="connsiteX9" fmla="*/ 6786159 w 8292925"/>
              <a:gd name="connsiteY9" fmla="*/ 7820632 h 11665369"/>
              <a:gd name="connsiteX10" fmla="*/ 8292924 w 8292925"/>
              <a:gd name="connsiteY10" fmla="*/ 11665371 h 11665369"/>
              <a:gd name="connsiteX0" fmla="*/ -1 w 8292925"/>
              <a:gd name="connsiteY0" fmla="*/ -1 h 11665369"/>
              <a:gd name="connsiteX1" fmla="*/ 443254 w 8292925"/>
              <a:gd name="connsiteY1" fmla="*/ 180010 h 11665369"/>
              <a:gd name="connsiteX2" fmla="*/ 608481 w 8292925"/>
              <a:gd name="connsiteY2" fmla="*/ 847401 h 11665369"/>
              <a:gd name="connsiteX3" fmla="*/ 1190966 w 8292925"/>
              <a:gd name="connsiteY3" fmla="*/ 867798 h 11665369"/>
              <a:gd name="connsiteX4" fmla="*/ 1380838 w 8292925"/>
              <a:gd name="connsiteY4" fmla="*/ 1175776 h 11665369"/>
              <a:gd name="connsiteX5" fmla="*/ 2798355 w 8292925"/>
              <a:gd name="connsiteY5" fmla="*/ 2489551 h 11665369"/>
              <a:gd name="connsiteX6" fmla="*/ 4007914 w 8292925"/>
              <a:gd name="connsiteY6" fmla="*/ 3481966 h 11665369"/>
              <a:gd name="connsiteX7" fmla="*/ 5074727 w 8292925"/>
              <a:gd name="connsiteY7" fmla="*/ 5160204 h 11665369"/>
              <a:gd name="connsiteX8" fmla="*/ 6232158 w 8292925"/>
              <a:gd name="connsiteY8" fmla="*/ 6343535 h 11665369"/>
              <a:gd name="connsiteX9" fmla="*/ 6786159 w 8292925"/>
              <a:gd name="connsiteY9" fmla="*/ 7820632 h 11665369"/>
              <a:gd name="connsiteX10" fmla="*/ 8292924 w 8292925"/>
              <a:gd name="connsiteY10" fmla="*/ 11665371 h 11665369"/>
              <a:gd name="connsiteX0" fmla="*/ -1 w 9462382"/>
              <a:gd name="connsiteY0" fmla="*/ -1 h 8278339"/>
              <a:gd name="connsiteX1" fmla="*/ 443254 w 9462382"/>
              <a:gd name="connsiteY1" fmla="*/ 180010 h 8278339"/>
              <a:gd name="connsiteX2" fmla="*/ 608481 w 9462382"/>
              <a:gd name="connsiteY2" fmla="*/ 847401 h 8278339"/>
              <a:gd name="connsiteX3" fmla="*/ 1190966 w 9462382"/>
              <a:gd name="connsiteY3" fmla="*/ 867798 h 8278339"/>
              <a:gd name="connsiteX4" fmla="*/ 1380838 w 9462382"/>
              <a:gd name="connsiteY4" fmla="*/ 1175776 h 8278339"/>
              <a:gd name="connsiteX5" fmla="*/ 2798355 w 9462382"/>
              <a:gd name="connsiteY5" fmla="*/ 2489551 h 8278339"/>
              <a:gd name="connsiteX6" fmla="*/ 4007914 w 9462382"/>
              <a:gd name="connsiteY6" fmla="*/ 3481966 h 8278339"/>
              <a:gd name="connsiteX7" fmla="*/ 5074727 w 9462382"/>
              <a:gd name="connsiteY7" fmla="*/ 5160204 h 8278339"/>
              <a:gd name="connsiteX8" fmla="*/ 6232158 w 9462382"/>
              <a:gd name="connsiteY8" fmla="*/ 6343535 h 8278339"/>
              <a:gd name="connsiteX9" fmla="*/ 6786159 w 9462382"/>
              <a:gd name="connsiteY9" fmla="*/ 7820632 h 8278339"/>
              <a:gd name="connsiteX10" fmla="*/ 9462382 w 9462382"/>
              <a:gd name="connsiteY10" fmla="*/ 2476335 h 8278339"/>
              <a:gd name="connsiteX0" fmla="*/ -1 w 9462382"/>
              <a:gd name="connsiteY0" fmla="*/ -1 h 6343538"/>
              <a:gd name="connsiteX1" fmla="*/ 443254 w 9462382"/>
              <a:gd name="connsiteY1" fmla="*/ 180010 h 6343538"/>
              <a:gd name="connsiteX2" fmla="*/ 608481 w 9462382"/>
              <a:gd name="connsiteY2" fmla="*/ 847401 h 6343538"/>
              <a:gd name="connsiteX3" fmla="*/ 1190966 w 9462382"/>
              <a:gd name="connsiteY3" fmla="*/ 867798 h 6343538"/>
              <a:gd name="connsiteX4" fmla="*/ 1380838 w 9462382"/>
              <a:gd name="connsiteY4" fmla="*/ 1175776 h 6343538"/>
              <a:gd name="connsiteX5" fmla="*/ 2798355 w 9462382"/>
              <a:gd name="connsiteY5" fmla="*/ 2489551 h 6343538"/>
              <a:gd name="connsiteX6" fmla="*/ 4007914 w 9462382"/>
              <a:gd name="connsiteY6" fmla="*/ 3481966 h 6343538"/>
              <a:gd name="connsiteX7" fmla="*/ 5074727 w 9462382"/>
              <a:gd name="connsiteY7" fmla="*/ 5160204 h 6343538"/>
              <a:gd name="connsiteX8" fmla="*/ 6232158 w 9462382"/>
              <a:gd name="connsiteY8" fmla="*/ 6343535 h 6343538"/>
              <a:gd name="connsiteX9" fmla="*/ 9462382 w 9462382"/>
              <a:gd name="connsiteY9" fmla="*/ 2476335 h 6343538"/>
              <a:gd name="connsiteX0" fmla="*/ -1 w 9462382"/>
              <a:gd name="connsiteY0" fmla="*/ -1 h 5216023"/>
              <a:gd name="connsiteX1" fmla="*/ 443254 w 9462382"/>
              <a:gd name="connsiteY1" fmla="*/ 180010 h 5216023"/>
              <a:gd name="connsiteX2" fmla="*/ 608481 w 9462382"/>
              <a:gd name="connsiteY2" fmla="*/ 847401 h 5216023"/>
              <a:gd name="connsiteX3" fmla="*/ 1190966 w 9462382"/>
              <a:gd name="connsiteY3" fmla="*/ 867798 h 5216023"/>
              <a:gd name="connsiteX4" fmla="*/ 1380838 w 9462382"/>
              <a:gd name="connsiteY4" fmla="*/ 1175776 h 5216023"/>
              <a:gd name="connsiteX5" fmla="*/ 2798355 w 9462382"/>
              <a:gd name="connsiteY5" fmla="*/ 2489551 h 5216023"/>
              <a:gd name="connsiteX6" fmla="*/ 4007914 w 9462382"/>
              <a:gd name="connsiteY6" fmla="*/ 3481966 h 5216023"/>
              <a:gd name="connsiteX7" fmla="*/ 5074727 w 9462382"/>
              <a:gd name="connsiteY7" fmla="*/ 5160204 h 5216023"/>
              <a:gd name="connsiteX8" fmla="*/ 7337723 w 9462382"/>
              <a:gd name="connsiteY8" fmla="*/ 4013906 h 5216023"/>
              <a:gd name="connsiteX9" fmla="*/ 9462382 w 9462382"/>
              <a:gd name="connsiteY9" fmla="*/ 2476335 h 5216023"/>
              <a:gd name="connsiteX0" fmla="*/ -1 w 9462382"/>
              <a:gd name="connsiteY0" fmla="*/ -1 h 4013907"/>
              <a:gd name="connsiteX1" fmla="*/ 443254 w 9462382"/>
              <a:gd name="connsiteY1" fmla="*/ 180010 h 4013907"/>
              <a:gd name="connsiteX2" fmla="*/ 608481 w 9462382"/>
              <a:gd name="connsiteY2" fmla="*/ 847401 h 4013907"/>
              <a:gd name="connsiteX3" fmla="*/ 1190966 w 9462382"/>
              <a:gd name="connsiteY3" fmla="*/ 867798 h 4013907"/>
              <a:gd name="connsiteX4" fmla="*/ 1380838 w 9462382"/>
              <a:gd name="connsiteY4" fmla="*/ 1175776 h 4013907"/>
              <a:gd name="connsiteX5" fmla="*/ 2798355 w 9462382"/>
              <a:gd name="connsiteY5" fmla="*/ 2489551 h 4013907"/>
              <a:gd name="connsiteX6" fmla="*/ 4007914 w 9462382"/>
              <a:gd name="connsiteY6" fmla="*/ 3481966 h 4013907"/>
              <a:gd name="connsiteX7" fmla="*/ 5377325 w 9462382"/>
              <a:gd name="connsiteY7" fmla="*/ 3837188 h 4013907"/>
              <a:gd name="connsiteX8" fmla="*/ 7337723 w 9462382"/>
              <a:gd name="connsiteY8" fmla="*/ 4013906 h 4013907"/>
              <a:gd name="connsiteX9" fmla="*/ 9462382 w 9462382"/>
              <a:gd name="connsiteY9" fmla="*/ 2476335 h 4013907"/>
              <a:gd name="connsiteX0" fmla="*/ -1 w 9462382"/>
              <a:gd name="connsiteY0" fmla="*/ -1 h 4013907"/>
              <a:gd name="connsiteX1" fmla="*/ 443254 w 9462382"/>
              <a:gd name="connsiteY1" fmla="*/ 180010 h 4013907"/>
              <a:gd name="connsiteX2" fmla="*/ 608481 w 9462382"/>
              <a:gd name="connsiteY2" fmla="*/ 847401 h 4013907"/>
              <a:gd name="connsiteX3" fmla="*/ 1190966 w 9462382"/>
              <a:gd name="connsiteY3" fmla="*/ 867798 h 4013907"/>
              <a:gd name="connsiteX4" fmla="*/ 1380838 w 9462382"/>
              <a:gd name="connsiteY4" fmla="*/ 1175776 h 4013907"/>
              <a:gd name="connsiteX5" fmla="*/ 2798355 w 9462382"/>
              <a:gd name="connsiteY5" fmla="*/ 2489551 h 4013907"/>
              <a:gd name="connsiteX6" fmla="*/ 3880364 w 9462382"/>
              <a:gd name="connsiteY6" fmla="*/ 3519312 h 4013907"/>
              <a:gd name="connsiteX7" fmla="*/ 5377325 w 9462382"/>
              <a:gd name="connsiteY7" fmla="*/ 3837188 h 4013907"/>
              <a:gd name="connsiteX8" fmla="*/ 7337723 w 9462382"/>
              <a:gd name="connsiteY8" fmla="*/ 4013906 h 4013907"/>
              <a:gd name="connsiteX9" fmla="*/ 9462382 w 9462382"/>
              <a:gd name="connsiteY9" fmla="*/ 2476335 h 4013907"/>
              <a:gd name="connsiteX0" fmla="*/ -1 w 9462382"/>
              <a:gd name="connsiteY0" fmla="*/ -1 h 4013907"/>
              <a:gd name="connsiteX1" fmla="*/ 443254 w 9462382"/>
              <a:gd name="connsiteY1" fmla="*/ 180010 h 4013907"/>
              <a:gd name="connsiteX2" fmla="*/ 608481 w 9462382"/>
              <a:gd name="connsiteY2" fmla="*/ 847401 h 4013907"/>
              <a:gd name="connsiteX3" fmla="*/ 1190966 w 9462382"/>
              <a:gd name="connsiteY3" fmla="*/ 867798 h 4013907"/>
              <a:gd name="connsiteX4" fmla="*/ 1380838 w 9462382"/>
              <a:gd name="connsiteY4" fmla="*/ 1175776 h 4013907"/>
              <a:gd name="connsiteX5" fmla="*/ 2607027 w 9462382"/>
              <a:gd name="connsiteY5" fmla="*/ 2545571 h 4013907"/>
              <a:gd name="connsiteX6" fmla="*/ 3880364 w 9462382"/>
              <a:gd name="connsiteY6" fmla="*/ 3519312 h 4013907"/>
              <a:gd name="connsiteX7" fmla="*/ 5377325 w 9462382"/>
              <a:gd name="connsiteY7" fmla="*/ 3837188 h 4013907"/>
              <a:gd name="connsiteX8" fmla="*/ 7337723 w 9462382"/>
              <a:gd name="connsiteY8" fmla="*/ 4013906 h 4013907"/>
              <a:gd name="connsiteX9" fmla="*/ 9462382 w 9462382"/>
              <a:gd name="connsiteY9" fmla="*/ 2476335 h 4013907"/>
              <a:gd name="connsiteX0" fmla="*/ -1 w 9462382"/>
              <a:gd name="connsiteY0" fmla="*/ -1 h 4013907"/>
              <a:gd name="connsiteX1" fmla="*/ 443254 w 9462382"/>
              <a:gd name="connsiteY1" fmla="*/ 180010 h 4013907"/>
              <a:gd name="connsiteX2" fmla="*/ 1190966 w 9462382"/>
              <a:gd name="connsiteY2" fmla="*/ 867798 h 4013907"/>
              <a:gd name="connsiteX3" fmla="*/ 1380838 w 9462382"/>
              <a:gd name="connsiteY3" fmla="*/ 1175776 h 4013907"/>
              <a:gd name="connsiteX4" fmla="*/ 2607027 w 9462382"/>
              <a:gd name="connsiteY4" fmla="*/ 2545571 h 4013907"/>
              <a:gd name="connsiteX5" fmla="*/ 3880364 w 9462382"/>
              <a:gd name="connsiteY5" fmla="*/ 3519312 h 4013907"/>
              <a:gd name="connsiteX6" fmla="*/ 5377325 w 9462382"/>
              <a:gd name="connsiteY6" fmla="*/ 3837188 h 4013907"/>
              <a:gd name="connsiteX7" fmla="*/ 7337723 w 9462382"/>
              <a:gd name="connsiteY7" fmla="*/ 4013906 h 4013907"/>
              <a:gd name="connsiteX8" fmla="*/ 9462382 w 9462382"/>
              <a:gd name="connsiteY8" fmla="*/ 2476335 h 4013907"/>
              <a:gd name="connsiteX0" fmla="*/ -1 w 9462382"/>
              <a:gd name="connsiteY0" fmla="*/ -1 h 4013907"/>
              <a:gd name="connsiteX1" fmla="*/ 1190966 w 9462382"/>
              <a:gd name="connsiteY1" fmla="*/ 867798 h 4013907"/>
              <a:gd name="connsiteX2" fmla="*/ 1380838 w 9462382"/>
              <a:gd name="connsiteY2" fmla="*/ 1175776 h 4013907"/>
              <a:gd name="connsiteX3" fmla="*/ 2607027 w 9462382"/>
              <a:gd name="connsiteY3" fmla="*/ 2545571 h 4013907"/>
              <a:gd name="connsiteX4" fmla="*/ 3880364 w 9462382"/>
              <a:gd name="connsiteY4" fmla="*/ 3519312 h 4013907"/>
              <a:gd name="connsiteX5" fmla="*/ 5377325 w 9462382"/>
              <a:gd name="connsiteY5" fmla="*/ 3837188 h 4013907"/>
              <a:gd name="connsiteX6" fmla="*/ 7337723 w 9462382"/>
              <a:gd name="connsiteY6" fmla="*/ 4013906 h 4013907"/>
              <a:gd name="connsiteX7" fmla="*/ 9462382 w 9462382"/>
              <a:gd name="connsiteY7" fmla="*/ 2476335 h 4013907"/>
              <a:gd name="connsiteX0" fmla="*/ -1 w 9462382"/>
              <a:gd name="connsiteY0" fmla="*/ -1 h 3933184"/>
              <a:gd name="connsiteX1" fmla="*/ 1190966 w 9462382"/>
              <a:gd name="connsiteY1" fmla="*/ 867798 h 3933184"/>
              <a:gd name="connsiteX2" fmla="*/ 1380838 w 9462382"/>
              <a:gd name="connsiteY2" fmla="*/ 1175776 h 3933184"/>
              <a:gd name="connsiteX3" fmla="*/ 2607027 w 9462382"/>
              <a:gd name="connsiteY3" fmla="*/ 2545571 h 3933184"/>
              <a:gd name="connsiteX4" fmla="*/ 3880364 w 9462382"/>
              <a:gd name="connsiteY4" fmla="*/ 3519312 h 3933184"/>
              <a:gd name="connsiteX5" fmla="*/ 5377325 w 9462382"/>
              <a:gd name="connsiteY5" fmla="*/ 3837188 h 3933184"/>
              <a:gd name="connsiteX6" fmla="*/ 9462382 w 9462382"/>
              <a:gd name="connsiteY6" fmla="*/ 2476335 h 3933184"/>
              <a:gd name="connsiteX0" fmla="*/ -1 w 9462382"/>
              <a:gd name="connsiteY0" fmla="*/ -1 h 3921105"/>
              <a:gd name="connsiteX1" fmla="*/ 1190966 w 9462382"/>
              <a:gd name="connsiteY1" fmla="*/ 867798 h 3921105"/>
              <a:gd name="connsiteX2" fmla="*/ 1380838 w 9462382"/>
              <a:gd name="connsiteY2" fmla="*/ 1175776 h 3921105"/>
              <a:gd name="connsiteX3" fmla="*/ 2607027 w 9462382"/>
              <a:gd name="connsiteY3" fmla="*/ 2545571 h 3921105"/>
              <a:gd name="connsiteX4" fmla="*/ 4039808 w 9462382"/>
              <a:gd name="connsiteY4" fmla="*/ 3472635 h 3921105"/>
              <a:gd name="connsiteX5" fmla="*/ 5377325 w 9462382"/>
              <a:gd name="connsiteY5" fmla="*/ 3837188 h 3921105"/>
              <a:gd name="connsiteX6" fmla="*/ 9462382 w 9462382"/>
              <a:gd name="connsiteY6" fmla="*/ 2476335 h 3921105"/>
              <a:gd name="connsiteX0" fmla="*/ -1 w 9462382"/>
              <a:gd name="connsiteY0" fmla="*/ -1 h 3921105"/>
              <a:gd name="connsiteX1" fmla="*/ 995567 w 9462382"/>
              <a:gd name="connsiteY1" fmla="*/ 616402 h 3921105"/>
              <a:gd name="connsiteX2" fmla="*/ 1380838 w 9462382"/>
              <a:gd name="connsiteY2" fmla="*/ 1175776 h 3921105"/>
              <a:gd name="connsiteX3" fmla="*/ 2607027 w 9462382"/>
              <a:gd name="connsiteY3" fmla="*/ 2545571 h 3921105"/>
              <a:gd name="connsiteX4" fmla="*/ 4039808 w 9462382"/>
              <a:gd name="connsiteY4" fmla="*/ 3472635 h 3921105"/>
              <a:gd name="connsiteX5" fmla="*/ 5377325 w 9462382"/>
              <a:gd name="connsiteY5" fmla="*/ 3837188 h 3921105"/>
              <a:gd name="connsiteX6" fmla="*/ 9462382 w 9462382"/>
              <a:gd name="connsiteY6" fmla="*/ 2476335 h 3921105"/>
              <a:gd name="connsiteX0" fmla="*/ -2 w 11965271"/>
              <a:gd name="connsiteY0" fmla="*/ 1366384 h 3320225"/>
              <a:gd name="connsiteX1" fmla="*/ 3498456 w 11965271"/>
              <a:gd name="connsiteY1" fmla="*/ 15522 h 3320225"/>
              <a:gd name="connsiteX2" fmla="*/ 3883727 w 11965271"/>
              <a:gd name="connsiteY2" fmla="*/ 574896 h 3320225"/>
              <a:gd name="connsiteX3" fmla="*/ 5109916 w 11965271"/>
              <a:gd name="connsiteY3" fmla="*/ 1944691 h 3320225"/>
              <a:gd name="connsiteX4" fmla="*/ 6542697 w 11965271"/>
              <a:gd name="connsiteY4" fmla="*/ 2871755 h 3320225"/>
              <a:gd name="connsiteX5" fmla="*/ 7880214 w 11965271"/>
              <a:gd name="connsiteY5" fmla="*/ 3236308 h 3320225"/>
              <a:gd name="connsiteX6" fmla="*/ 11965271 w 11965271"/>
              <a:gd name="connsiteY6" fmla="*/ 1875455 h 3320225"/>
              <a:gd name="connsiteX0" fmla="*/ 2 w 11965275"/>
              <a:gd name="connsiteY0" fmla="*/ 797900 h 2751741"/>
              <a:gd name="connsiteX1" fmla="*/ 2080000 w 11965275"/>
              <a:gd name="connsiteY1" fmla="*/ 1919721 h 2751741"/>
              <a:gd name="connsiteX2" fmla="*/ 3883731 w 11965275"/>
              <a:gd name="connsiteY2" fmla="*/ 6412 h 2751741"/>
              <a:gd name="connsiteX3" fmla="*/ 5109920 w 11965275"/>
              <a:gd name="connsiteY3" fmla="*/ 1376207 h 2751741"/>
              <a:gd name="connsiteX4" fmla="*/ 6542701 w 11965275"/>
              <a:gd name="connsiteY4" fmla="*/ 2303271 h 2751741"/>
              <a:gd name="connsiteX5" fmla="*/ 7880218 w 11965275"/>
              <a:gd name="connsiteY5" fmla="*/ 2667824 h 2751741"/>
              <a:gd name="connsiteX6" fmla="*/ 11965275 w 11965275"/>
              <a:gd name="connsiteY6" fmla="*/ 1306971 h 2751741"/>
              <a:gd name="connsiteX0" fmla="*/ -2 w 11965271"/>
              <a:gd name="connsiteY0" fmla="*/ 799219 h 2753060"/>
              <a:gd name="connsiteX1" fmla="*/ 1274647 w 11965271"/>
              <a:gd name="connsiteY1" fmla="*/ 1539638 h 2753060"/>
              <a:gd name="connsiteX2" fmla="*/ 3883727 w 11965271"/>
              <a:gd name="connsiteY2" fmla="*/ 7731 h 2753060"/>
              <a:gd name="connsiteX3" fmla="*/ 5109916 w 11965271"/>
              <a:gd name="connsiteY3" fmla="*/ 1377526 h 2753060"/>
              <a:gd name="connsiteX4" fmla="*/ 6542697 w 11965271"/>
              <a:gd name="connsiteY4" fmla="*/ 2304590 h 2753060"/>
              <a:gd name="connsiteX5" fmla="*/ 7880214 w 11965271"/>
              <a:gd name="connsiteY5" fmla="*/ 2669143 h 2753060"/>
              <a:gd name="connsiteX6" fmla="*/ 11965271 w 11965271"/>
              <a:gd name="connsiteY6" fmla="*/ 1308290 h 2753060"/>
              <a:gd name="connsiteX0" fmla="*/ 2 w 11965275"/>
              <a:gd name="connsiteY0" fmla="*/ 1 h 1953842"/>
              <a:gd name="connsiteX1" fmla="*/ 1274651 w 11965275"/>
              <a:gd name="connsiteY1" fmla="*/ 740420 h 1953842"/>
              <a:gd name="connsiteX2" fmla="*/ 2024605 w 11965275"/>
              <a:gd name="connsiteY2" fmla="*/ 1038711 h 1953842"/>
              <a:gd name="connsiteX3" fmla="*/ 5109920 w 11965275"/>
              <a:gd name="connsiteY3" fmla="*/ 578308 h 1953842"/>
              <a:gd name="connsiteX4" fmla="*/ 6542701 w 11965275"/>
              <a:gd name="connsiteY4" fmla="*/ 1505372 h 1953842"/>
              <a:gd name="connsiteX5" fmla="*/ 7880218 w 11965275"/>
              <a:gd name="connsiteY5" fmla="*/ 1869925 h 1953842"/>
              <a:gd name="connsiteX6" fmla="*/ 11965275 w 11965275"/>
              <a:gd name="connsiteY6" fmla="*/ 509072 h 1953842"/>
              <a:gd name="connsiteX0" fmla="*/ -2 w 11965271"/>
              <a:gd name="connsiteY0" fmla="*/ 1 h 1953842"/>
              <a:gd name="connsiteX1" fmla="*/ 1274647 w 11965271"/>
              <a:gd name="connsiteY1" fmla="*/ 740420 h 1953842"/>
              <a:gd name="connsiteX2" fmla="*/ 2024601 w 11965271"/>
              <a:gd name="connsiteY2" fmla="*/ 1038711 h 1953842"/>
              <a:gd name="connsiteX3" fmla="*/ 3447883 w 11965271"/>
              <a:gd name="connsiteY3" fmla="*/ 1579289 h 1953842"/>
              <a:gd name="connsiteX4" fmla="*/ 6542697 w 11965271"/>
              <a:gd name="connsiteY4" fmla="*/ 1505372 h 1953842"/>
              <a:gd name="connsiteX5" fmla="*/ 7880214 w 11965271"/>
              <a:gd name="connsiteY5" fmla="*/ 1869925 h 1953842"/>
              <a:gd name="connsiteX6" fmla="*/ 11965271 w 11965271"/>
              <a:gd name="connsiteY6" fmla="*/ 509072 h 1953842"/>
              <a:gd name="connsiteX0" fmla="*/ 2 w 11965275"/>
              <a:gd name="connsiteY0" fmla="*/ 1 h 2131548"/>
              <a:gd name="connsiteX1" fmla="*/ 1274651 w 11965275"/>
              <a:gd name="connsiteY1" fmla="*/ 740420 h 2131548"/>
              <a:gd name="connsiteX2" fmla="*/ 2024605 w 11965275"/>
              <a:gd name="connsiteY2" fmla="*/ 1038711 h 2131548"/>
              <a:gd name="connsiteX3" fmla="*/ 3447887 w 11965275"/>
              <a:gd name="connsiteY3" fmla="*/ 1579289 h 2131548"/>
              <a:gd name="connsiteX4" fmla="*/ 6622532 w 11965275"/>
              <a:gd name="connsiteY4" fmla="*/ 1893467 h 2131548"/>
              <a:gd name="connsiteX5" fmla="*/ 7880218 w 11965275"/>
              <a:gd name="connsiteY5" fmla="*/ 1869925 h 2131548"/>
              <a:gd name="connsiteX6" fmla="*/ 11965275 w 11965275"/>
              <a:gd name="connsiteY6" fmla="*/ 509072 h 2131548"/>
              <a:gd name="connsiteX0" fmla="*/ -2 w 11965271"/>
              <a:gd name="connsiteY0" fmla="*/ 1 h 2050429"/>
              <a:gd name="connsiteX1" fmla="*/ 1274647 w 11965271"/>
              <a:gd name="connsiteY1" fmla="*/ 740420 h 2050429"/>
              <a:gd name="connsiteX2" fmla="*/ 2024601 w 11965271"/>
              <a:gd name="connsiteY2" fmla="*/ 1038711 h 2050429"/>
              <a:gd name="connsiteX3" fmla="*/ 3447883 w 11965271"/>
              <a:gd name="connsiteY3" fmla="*/ 1579289 h 2050429"/>
              <a:gd name="connsiteX4" fmla="*/ 6622528 w 11965271"/>
              <a:gd name="connsiteY4" fmla="*/ 1893467 h 2050429"/>
              <a:gd name="connsiteX5" fmla="*/ 8035583 w 11965271"/>
              <a:gd name="connsiteY5" fmla="*/ 1515831 h 2050429"/>
              <a:gd name="connsiteX6" fmla="*/ 11965271 w 11965271"/>
              <a:gd name="connsiteY6" fmla="*/ 509072 h 2050429"/>
              <a:gd name="connsiteX0" fmla="*/ 2 w 11965275"/>
              <a:gd name="connsiteY0" fmla="*/ 1 h 2047673"/>
              <a:gd name="connsiteX1" fmla="*/ 1274651 w 11965275"/>
              <a:gd name="connsiteY1" fmla="*/ 740420 h 2047673"/>
              <a:gd name="connsiteX2" fmla="*/ 2024605 w 11965275"/>
              <a:gd name="connsiteY2" fmla="*/ 1038711 h 2047673"/>
              <a:gd name="connsiteX3" fmla="*/ 3447887 w 11965275"/>
              <a:gd name="connsiteY3" fmla="*/ 1579289 h 2047673"/>
              <a:gd name="connsiteX4" fmla="*/ 6622532 w 11965275"/>
              <a:gd name="connsiteY4" fmla="*/ 1893467 h 2047673"/>
              <a:gd name="connsiteX5" fmla="*/ 8035587 w 11965275"/>
              <a:gd name="connsiteY5" fmla="*/ 1515831 h 2047673"/>
              <a:gd name="connsiteX6" fmla="*/ 10369944 w 11965275"/>
              <a:gd name="connsiteY6" fmla="*/ 970997 h 2047673"/>
              <a:gd name="connsiteX7" fmla="*/ 11965275 w 11965275"/>
              <a:gd name="connsiteY7" fmla="*/ 509072 h 2047673"/>
              <a:gd name="connsiteX0" fmla="*/ -2 w 11965271"/>
              <a:gd name="connsiteY0" fmla="*/ 1 h 2047673"/>
              <a:gd name="connsiteX1" fmla="*/ 1274647 w 11965271"/>
              <a:gd name="connsiteY1" fmla="*/ 740420 h 2047673"/>
              <a:gd name="connsiteX2" fmla="*/ 2024601 w 11965271"/>
              <a:gd name="connsiteY2" fmla="*/ 1038711 h 2047673"/>
              <a:gd name="connsiteX3" fmla="*/ 3447883 w 11965271"/>
              <a:gd name="connsiteY3" fmla="*/ 1579289 h 2047673"/>
              <a:gd name="connsiteX4" fmla="*/ 6622528 w 11965271"/>
              <a:gd name="connsiteY4" fmla="*/ 1893467 h 2047673"/>
              <a:gd name="connsiteX5" fmla="*/ 8035583 w 11965271"/>
              <a:gd name="connsiteY5" fmla="*/ 1515831 h 2047673"/>
              <a:gd name="connsiteX6" fmla="*/ 10300394 w 11965271"/>
              <a:gd name="connsiteY6" fmla="*/ 1762869 h 2047673"/>
              <a:gd name="connsiteX7" fmla="*/ 11965271 w 11965271"/>
              <a:gd name="connsiteY7" fmla="*/ 509072 h 2047673"/>
              <a:gd name="connsiteX0" fmla="*/ 2 w 11965275"/>
              <a:gd name="connsiteY0" fmla="*/ 1 h 2093627"/>
              <a:gd name="connsiteX1" fmla="*/ 1274651 w 11965275"/>
              <a:gd name="connsiteY1" fmla="*/ 740420 h 2093627"/>
              <a:gd name="connsiteX2" fmla="*/ 2024605 w 11965275"/>
              <a:gd name="connsiteY2" fmla="*/ 1038711 h 2093627"/>
              <a:gd name="connsiteX3" fmla="*/ 3447887 w 11965275"/>
              <a:gd name="connsiteY3" fmla="*/ 1579289 h 2093627"/>
              <a:gd name="connsiteX4" fmla="*/ 6622532 w 11965275"/>
              <a:gd name="connsiteY4" fmla="*/ 1893467 h 2093627"/>
              <a:gd name="connsiteX5" fmla="*/ 8097441 w 11965275"/>
              <a:gd name="connsiteY5" fmla="*/ 1754897 h 2093627"/>
              <a:gd name="connsiteX6" fmla="*/ 10300398 w 11965275"/>
              <a:gd name="connsiteY6" fmla="*/ 1762869 h 2093627"/>
              <a:gd name="connsiteX7" fmla="*/ 11965275 w 11965275"/>
              <a:gd name="connsiteY7" fmla="*/ 509072 h 2093627"/>
              <a:gd name="connsiteX0" fmla="*/ -2 w 11965271"/>
              <a:gd name="connsiteY0" fmla="*/ 1 h 1986570"/>
              <a:gd name="connsiteX1" fmla="*/ 1274647 w 11965271"/>
              <a:gd name="connsiteY1" fmla="*/ 740420 h 1986570"/>
              <a:gd name="connsiteX2" fmla="*/ 2024601 w 11965271"/>
              <a:gd name="connsiteY2" fmla="*/ 1038711 h 1986570"/>
              <a:gd name="connsiteX3" fmla="*/ 3447883 w 11965271"/>
              <a:gd name="connsiteY3" fmla="*/ 1579289 h 1986570"/>
              <a:gd name="connsiteX4" fmla="*/ 6439116 w 11965271"/>
              <a:gd name="connsiteY4" fmla="*/ 1741440 h 1986570"/>
              <a:gd name="connsiteX5" fmla="*/ 8097437 w 11965271"/>
              <a:gd name="connsiteY5" fmla="*/ 1754897 h 1986570"/>
              <a:gd name="connsiteX6" fmla="*/ 10300394 w 11965271"/>
              <a:gd name="connsiteY6" fmla="*/ 1762869 h 1986570"/>
              <a:gd name="connsiteX7" fmla="*/ 11965271 w 11965271"/>
              <a:gd name="connsiteY7" fmla="*/ 509072 h 1986570"/>
              <a:gd name="connsiteX0" fmla="*/ 2 w 11965275"/>
              <a:gd name="connsiteY0" fmla="*/ 1 h 1986570"/>
              <a:gd name="connsiteX1" fmla="*/ 1274651 w 11965275"/>
              <a:gd name="connsiteY1" fmla="*/ 740420 h 1986570"/>
              <a:gd name="connsiteX2" fmla="*/ 2024605 w 11965275"/>
              <a:gd name="connsiteY2" fmla="*/ 1038711 h 1986570"/>
              <a:gd name="connsiteX3" fmla="*/ 3447887 w 11965275"/>
              <a:gd name="connsiteY3" fmla="*/ 1579289 h 1986570"/>
              <a:gd name="connsiteX4" fmla="*/ 6439120 w 11965275"/>
              <a:gd name="connsiteY4" fmla="*/ 1741440 h 1986570"/>
              <a:gd name="connsiteX5" fmla="*/ 8097441 w 11965275"/>
              <a:gd name="connsiteY5" fmla="*/ 1754897 h 1986570"/>
              <a:gd name="connsiteX6" fmla="*/ 10276426 w 11965275"/>
              <a:gd name="connsiteY6" fmla="*/ 1564153 h 1986570"/>
              <a:gd name="connsiteX7" fmla="*/ 11965275 w 11965275"/>
              <a:gd name="connsiteY7" fmla="*/ 509072 h 1986570"/>
              <a:gd name="connsiteX0" fmla="*/ -2 w 10276421"/>
              <a:gd name="connsiteY0" fmla="*/ 1 h 1986570"/>
              <a:gd name="connsiteX1" fmla="*/ 1274647 w 10276421"/>
              <a:gd name="connsiteY1" fmla="*/ 740420 h 1986570"/>
              <a:gd name="connsiteX2" fmla="*/ 2024601 w 10276421"/>
              <a:gd name="connsiteY2" fmla="*/ 1038711 h 1986570"/>
              <a:gd name="connsiteX3" fmla="*/ 3447883 w 10276421"/>
              <a:gd name="connsiteY3" fmla="*/ 1579289 h 1986570"/>
              <a:gd name="connsiteX4" fmla="*/ 6439116 w 10276421"/>
              <a:gd name="connsiteY4" fmla="*/ 1741440 h 1986570"/>
              <a:gd name="connsiteX5" fmla="*/ 8097437 w 10276421"/>
              <a:gd name="connsiteY5" fmla="*/ 1754897 h 1986570"/>
              <a:gd name="connsiteX6" fmla="*/ 10276422 w 10276421"/>
              <a:gd name="connsiteY6" fmla="*/ 1564153 h 1986570"/>
              <a:gd name="connsiteX0" fmla="*/ 2 w 10276425"/>
              <a:gd name="connsiteY0" fmla="*/ 1 h 1953724"/>
              <a:gd name="connsiteX1" fmla="*/ 1274651 w 10276425"/>
              <a:gd name="connsiteY1" fmla="*/ 740420 h 1953724"/>
              <a:gd name="connsiteX2" fmla="*/ 2024605 w 10276425"/>
              <a:gd name="connsiteY2" fmla="*/ 1038711 h 1953724"/>
              <a:gd name="connsiteX3" fmla="*/ 3447887 w 10276425"/>
              <a:gd name="connsiteY3" fmla="*/ 1579289 h 1953724"/>
              <a:gd name="connsiteX4" fmla="*/ 6439120 w 10276425"/>
              <a:gd name="connsiteY4" fmla="*/ 1741440 h 1953724"/>
              <a:gd name="connsiteX5" fmla="*/ 8097441 w 10276425"/>
              <a:gd name="connsiteY5" fmla="*/ 1754897 h 1953724"/>
              <a:gd name="connsiteX6" fmla="*/ 9998713 w 10276425"/>
              <a:gd name="connsiteY6" fmla="*/ 1563171 h 1953724"/>
              <a:gd name="connsiteX7" fmla="*/ 10276426 w 10276425"/>
              <a:gd name="connsiteY7" fmla="*/ 1564153 h 1953724"/>
              <a:gd name="connsiteX0" fmla="*/ -2 w 9998709"/>
              <a:gd name="connsiteY0" fmla="*/ 1 h 1953724"/>
              <a:gd name="connsiteX1" fmla="*/ 1274647 w 9998709"/>
              <a:gd name="connsiteY1" fmla="*/ 740420 h 1953724"/>
              <a:gd name="connsiteX2" fmla="*/ 2024601 w 9998709"/>
              <a:gd name="connsiteY2" fmla="*/ 1038711 h 1953724"/>
              <a:gd name="connsiteX3" fmla="*/ 3447883 w 9998709"/>
              <a:gd name="connsiteY3" fmla="*/ 1579289 h 1953724"/>
              <a:gd name="connsiteX4" fmla="*/ 6439116 w 9998709"/>
              <a:gd name="connsiteY4" fmla="*/ 1741440 h 1953724"/>
              <a:gd name="connsiteX5" fmla="*/ 8097437 w 9998709"/>
              <a:gd name="connsiteY5" fmla="*/ 1754897 h 1953724"/>
              <a:gd name="connsiteX6" fmla="*/ 9998709 w 9998709"/>
              <a:gd name="connsiteY6" fmla="*/ 1563171 h 1953724"/>
              <a:gd name="connsiteX0" fmla="*/ 2 w 8097440"/>
              <a:gd name="connsiteY0" fmla="*/ 1 h 1953724"/>
              <a:gd name="connsiteX1" fmla="*/ 1274651 w 8097440"/>
              <a:gd name="connsiteY1" fmla="*/ 740420 h 1953724"/>
              <a:gd name="connsiteX2" fmla="*/ 2024605 w 8097440"/>
              <a:gd name="connsiteY2" fmla="*/ 1038711 h 1953724"/>
              <a:gd name="connsiteX3" fmla="*/ 3447887 w 8097440"/>
              <a:gd name="connsiteY3" fmla="*/ 1579289 h 1953724"/>
              <a:gd name="connsiteX4" fmla="*/ 6439120 w 8097440"/>
              <a:gd name="connsiteY4" fmla="*/ 1741440 h 1953724"/>
              <a:gd name="connsiteX5" fmla="*/ 8097441 w 8097440"/>
              <a:gd name="connsiteY5" fmla="*/ 1754897 h 1953724"/>
              <a:gd name="connsiteX0" fmla="*/ -2 w 6439116"/>
              <a:gd name="connsiteY0" fmla="*/ 1 h 1741439"/>
              <a:gd name="connsiteX1" fmla="*/ 1274647 w 6439116"/>
              <a:gd name="connsiteY1" fmla="*/ 740420 h 1741439"/>
              <a:gd name="connsiteX2" fmla="*/ 2024601 w 6439116"/>
              <a:gd name="connsiteY2" fmla="*/ 1038711 h 1741439"/>
              <a:gd name="connsiteX3" fmla="*/ 3447883 w 6439116"/>
              <a:gd name="connsiteY3" fmla="*/ 1579289 h 1741439"/>
              <a:gd name="connsiteX4" fmla="*/ 6439116 w 6439116"/>
              <a:gd name="connsiteY4" fmla="*/ 1741440 h 1741439"/>
              <a:gd name="connsiteX0" fmla="*/ 2 w 3447887"/>
              <a:gd name="connsiteY0" fmla="*/ 1 h 1579290"/>
              <a:gd name="connsiteX1" fmla="*/ 1274651 w 3447887"/>
              <a:gd name="connsiteY1" fmla="*/ 740420 h 1579290"/>
              <a:gd name="connsiteX2" fmla="*/ 2024605 w 3447887"/>
              <a:gd name="connsiteY2" fmla="*/ 1038711 h 1579290"/>
              <a:gd name="connsiteX3" fmla="*/ 3447887 w 3447887"/>
              <a:gd name="connsiteY3" fmla="*/ 1579289 h 1579290"/>
              <a:gd name="connsiteX0" fmla="*/ -2 w 2024600"/>
              <a:gd name="connsiteY0" fmla="*/ 1 h 1038713"/>
              <a:gd name="connsiteX1" fmla="*/ 1274647 w 2024600"/>
              <a:gd name="connsiteY1" fmla="*/ 740420 h 1038713"/>
              <a:gd name="connsiteX2" fmla="*/ 2024601 w 2024600"/>
              <a:gd name="connsiteY2" fmla="*/ 1038711 h 1038713"/>
              <a:gd name="connsiteX0" fmla="*/ 2 w 8104479"/>
              <a:gd name="connsiteY0" fmla="*/ 1 h 759493"/>
              <a:gd name="connsiteX1" fmla="*/ 1274651 w 8104479"/>
              <a:gd name="connsiteY1" fmla="*/ 740420 h 759493"/>
              <a:gd name="connsiteX2" fmla="*/ 8104478 w 8104479"/>
              <a:gd name="connsiteY2" fmla="*/ 680237 h 759493"/>
              <a:gd name="connsiteX0" fmla="*/ -2 w 8104475"/>
              <a:gd name="connsiteY0" fmla="*/ 1 h 680237"/>
              <a:gd name="connsiteX1" fmla="*/ 1407840 w 8104475"/>
              <a:gd name="connsiteY1" fmla="*/ 380390 h 680237"/>
              <a:gd name="connsiteX2" fmla="*/ 8104474 w 8104475"/>
              <a:gd name="connsiteY2" fmla="*/ 680237 h 680237"/>
              <a:gd name="connsiteX0" fmla="*/ 2 w 8002574"/>
              <a:gd name="connsiteY0" fmla="*/ 1 h 4331413"/>
              <a:gd name="connsiteX1" fmla="*/ 1407844 w 8002574"/>
              <a:gd name="connsiteY1" fmla="*/ 380390 h 4331413"/>
              <a:gd name="connsiteX2" fmla="*/ 8002576 w 8002574"/>
              <a:gd name="connsiteY2" fmla="*/ 4331414 h 4331413"/>
              <a:gd name="connsiteX0" fmla="*/ -2 w 8002574"/>
              <a:gd name="connsiteY0" fmla="*/ 1 h 4331413"/>
              <a:gd name="connsiteX1" fmla="*/ 7709481 w 8002574"/>
              <a:gd name="connsiteY1" fmla="*/ 2518735 h 4331413"/>
              <a:gd name="connsiteX2" fmla="*/ 8002572 w 8002574"/>
              <a:gd name="connsiteY2" fmla="*/ 4331414 h 4331413"/>
              <a:gd name="connsiteX0" fmla="*/ 1 w 522619"/>
              <a:gd name="connsiteY0" fmla="*/ -2 h 3986615"/>
              <a:gd name="connsiteX1" fmla="*/ 229530 w 522619"/>
              <a:gd name="connsiteY1" fmla="*/ 2173937 h 3986615"/>
              <a:gd name="connsiteX2" fmla="*/ 522621 w 522619"/>
              <a:gd name="connsiteY2" fmla="*/ 3986616 h 3986615"/>
              <a:gd name="connsiteX0" fmla="*/ 1 w 522623"/>
              <a:gd name="connsiteY0" fmla="*/ -2 h 3986615"/>
              <a:gd name="connsiteX1" fmla="*/ 220505 w 522623"/>
              <a:gd name="connsiteY1" fmla="*/ 3383688 h 3986615"/>
              <a:gd name="connsiteX2" fmla="*/ 522621 w 522623"/>
              <a:gd name="connsiteY2" fmla="*/ 3986616 h 3986615"/>
              <a:gd name="connsiteX0" fmla="*/ 1 w 522623"/>
              <a:gd name="connsiteY0" fmla="*/ -2 h 3986615"/>
              <a:gd name="connsiteX1" fmla="*/ 220505 w 522623"/>
              <a:gd name="connsiteY1" fmla="*/ 3383688 h 3986615"/>
              <a:gd name="connsiteX2" fmla="*/ 522626 w 522623"/>
              <a:gd name="connsiteY2" fmla="*/ 3986604 h 3986615"/>
              <a:gd name="connsiteX0" fmla="*/ 1 w 220508"/>
              <a:gd name="connsiteY0" fmla="*/ -2 h 3383700"/>
              <a:gd name="connsiteX1" fmla="*/ 220505 w 220508"/>
              <a:gd name="connsiteY1" fmla="*/ 3383688 h 3383700"/>
              <a:gd name="connsiteX0" fmla="*/ 1 w 518005"/>
              <a:gd name="connsiteY0" fmla="*/ -2 h 2643846"/>
              <a:gd name="connsiteX1" fmla="*/ 518006 w 518005"/>
              <a:gd name="connsiteY1" fmla="*/ 2643849 h 2643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8005" h="2643846">
                <a:moveTo>
                  <a:pt x="1" y="-2"/>
                </a:moveTo>
                <a:cubicBezTo>
                  <a:pt x="248119" y="180789"/>
                  <a:pt x="287866" y="2447886"/>
                  <a:pt x="518006" y="2643849"/>
                </a:cubicBezTo>
              </a:path>
            </a:pathLst>
          </a:custGeom>
          <a:ln w="28575">
            <a:solidFill>
              <a:srgbClr val="FFC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soft" dir="t"/>
          </a:scene3d>
          <a:sp3d extrusionH="50800" prstMaterial="matte">
            <a:extrusionClr>
              <a:srgbClr val="FFC000"/>
            </a:extrusionClr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ru-RU" b="1" dirty="0"/>
          </a:p>
        </p:txBody>
      </p:sp>
      <p:sp>
        <p:nvSpPr>
          <p:cNvPr id="80" name="Полилиния 79"/>
          <p:cNvSpPr/>
          <p:nvPr/>
        </p:nvSpPr>
        <p:spPr>
          <a:xfrm rot="638657">
            <a:off x="5657884" y="5957777"/>
            <a:ext cx="8584" cy="50551"/>
          </a:xfrm>
          <a:custGeom>
            <a:avLst/>
            <a:gdLst>
              <a:gd name="connsiteX0" fmla="*/ 0 w 2005541"/>
              <a:gd name="connsiteY0" fmla="*/ 4637 h 1928687"/>
              <a:gd name="connsiteX1" fmla="*/ 295275 w 2005541"/>
              <a:gd name="connsiteY1" fmla="*/ 33212 h 1928687"/>
              <a:gd name="connsiteX2" fmla="*/ 495300 w 2005541"/>
              <a:gd name="connsiteY2" fmla="*/ 252287 h 1928687"/>
              <a:gd name="connsiteX3" fmla="*/ 876300 w 2005541"/>
              <a:gd name="connsiteY3" fmla="*/ 557087 h 1928687"/>
              <a:gd name="connsiteX4" fmla="*/ 1038225 w 2005541"/>
              <a:gd name="connsiteY4" fmla="*/ 585662 h 1928687"/>
              <a:gd name="connsiteX5" fmla="*/ 1428750 w 2005541"/>
              <a:gd name="connsiteY5" fmla="*/ 861887 h 1928687"/>
              <a:gd name="connsiteX6" fmla="*/ 1781175 w 2005541"/>
              <a:gd name="connsiteY6" fmla="*/ 1280987 h 1928687"/>
              <a:gd name="connsiteX7" fmla="*/ 1990725 w 2005541"/>
              <a:gd name="connsiteY7" fmla="*/ 1814387 h 1928687"/>
              <a:gd name="connsiteX8" fmla="*/ 1971675 w 2005541"/>
              <a:gd name="connsiteY8" fmla="*/ 1928687 h 1928687"/>
              <a:gd name="connsiteX0" fmla="*/ 0 w 2401682"/>
              <a:gd name="connsiteY0" fmla="*/ 4637 h 4071812"/>
              <a:gd name="connsiteX1" fmla="*/ 295275 w 2401682"/>
              <a:gd name="connsiteY1" fmla="*/ 33212 h 4071812"/>
              <a:gd name="connsiteX2" fmla="*/ 495300 w 2401682"/>
              <a:gd name="connsiteY2" fmla="*/ 252287 h 4071812"/>
              <a:gd name="connsiteX3" fmla="*/ 876300 w 2401682"/>
              <a:gd name="connsiteY3" fmla="*/ 557087 h 4071812"/>
              <a:gd name="connsiteX4" fmla="*/ 1038225 w 2401682"/>
              <a:gd name="connsiteY4" fmla="*/ 585662 h 4071812"/>
              <a:gd name="connsiteX5" fmla="*/ 1428750 w 2401682"/>
              <a:gd name="connsiteY5" fmla="*/ 861887 h 4071812"/>
              <a:gd name="connsiteX6" fmla="*/ 1781175 w 2401682"/>
              <a:gd name="connsiteY6" fmla="*/ 1280987 h 4071812"/>
              <a:gd name="connsiteX7" fmla="*/ 1990725 w 2401682"/>
              <a:gd name="connsiteY7" fmla="*/ 1814387 h 4071812"/>
              <a:gd name="connsiteX8" fmla="*/ 2400300 w 2401682"/>
              <a:gd name="connsiteY8" fmla="*/ 4071812 h 4071812"/>
              <a:gd name="connsiteX0" fmla="*/ 0 w 2410163"/>
              <a:gd name="connsiteY0" fmla="*/ 4637 h 4071812"/>
              <a:gd name="connsiteX1" fmla="*/ 295275 w 2410163"/>
              <a:gd name="connsiteY1" fmla="*/ 33212 h 4071812"/>
              <a:gd name="connsiteX2" fmla="*/ 495300 w 2410163"/>
              <a:gd name="connsiteY2" fmla="*/ 252287 h 4071812"/>
              <a:gd name="connsiteX3" fmla="*/ 876300 w 2410163"/>
              <a:gd name="connsiteY3" fmla="*/ 557087 h 4071812"/>
              <a:gd name="connsiteX4" fmla="*/ 1038225 w 2410163"/>
              <a:gd name="connsiteY4" fmla="*/ 585662 h 4071812"/>
              <a:gd name="connsiteX5" fmla="*/ 1428750 w 2410163"/>
              <a:gd name="connsiteY5" fmla="*/ 861887 h 4071812"/>
              <a:gd name="connsiteX6" fmla="*/ 1781175 w 2410163"/>
              <a:gd name="connsiteY6" fmla="*/ 1280987 h 4071812"/>
              <a:gd name="connsiteX7" fmla="*/ 1990725 w 2410163"/>
              <a:gd name="connsiteY7" fmla="*/ 1814387 h 4071812"/>
              <a:gd name="connsiteX8" fmla="*/ 2371724 w 2410163"/>
              <a:gd name="connsiteY8" fmla="*/ 3814636 h 4071812"/>
              <a:gd name="connsiteX9" fmla="*/ 2400300 w 2410163"/>
              <a:gd name="connsiteY9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14549 w 2400300"/>
              <a:gd name="connsiteY8" fmla="*/ 3738436 h 4071812"/>
              <a:gd name="connsiteX9" fmla="*/ 2400300 w 2400300"/>
              <a:gd name="connsiteY9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095499 w 2400300"/>
              <a:gd name="connsiteY8" fmla="*/ 351936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209799 w 2400300"/>
              <a:gd name="connsiteY8" fmla="*/ 361461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209799 w 2400300"/>
              <a:gd name="connsiteY8" fmla="*/ 361461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209799 w 2400300"/>
              <a:gd name="connsiteY8" fmla="*/ 361461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90749 w 2400300"/>
              <a:gd name="connsiteY8" fmla="*/ 3328861 h 4071812"/>
              <a:gd name="connsiteX9" fmla="*/ 2209799 w 2400300"/>
              <a:gd name="connsiteY9" fmla="*/ 3614611 h 4071812"/>
              <a:gd name="connsiteX10" fmla="*/ 2114549 w 2400300"/>
              <a:gd name="connsiteY10" fmla="*/ 3738436 h 4071812"/>
              <a:gd name="connsiteX11" fmla="*/ 2400300 w 2400300"/>
              <a:gd name="connsiteY11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85949 w 2400300"/>
              <a:gd name="connsiteY8" fmla="*/ 3205036 h 4071812"/>
              <a:gd name="connsiteX9" fmla="*/ 2209799 w 2400300"/>
              <a:gd name="connsiteY9" fmla="*/ 3614611 h 4071812"/>
              <a:gd name="connsiteX10" fmla="*/ 2114549 w 2400300"/>
              <a:gd name="connsiteY10" fmla="*/ 3738436 h 4071812"/>
              <a:gd name="connsiteX11" fmla="*/ 2400300 w 2400300"/>
              <a:gd name="connsiteY11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85949 w 2400300"/>
              <a:gd name="connsiteY8" fmla="*/ 3205036 h 4071812"/>
              <a:gd name="connsiteX9" fmla="*/ 2209799 w 2400300"/>
              <a:gd name="connsiteY9" fmla="*/ 3614611 h 4071812"/>
              <a:gd name="connsiteX10" fmla="*/ 2114549 w 2400300"/>
              <a:gd name="connsiteY10" fmla="*/ 3738436 h 4071812"/>
              <a:gd name="connsiteX11" fmla="*/ 2400300 w 2400300"/>
              <a:gd name="connsiteY11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76424 w 2400300"/>
              <a:gd name="connsiteY8" fmla="*/ 2909761 h 4071812"/>
              <a:gd name="connsiteX9" fmla="*/ 1885949 w 2400300"/>
              <a:gd name="connsiteY9" fmla="*/ 3205036 h 4071812"/>
              <a:gd name="connsiteX10" fmla="*/ 2209799 w 2400300"/>
              <a:gd name="connsiteY10" fmla="*/ 3614611 h 4071812"/>
              <a:gd name="connsiteX11" fmla="*/ 2114549 w 2400300"/>
              <a:gd name="connsiteY11" fmla="*/ 3738436 h 4071812"/>
              <a:gd name="connsiteX12" fmla="*/ 2400300 w 2400300"/>
              <a:gd name="connsiteY12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85949 w 2400300"/>
              <a:gd name="connsiteY9" fmla="*/ 3205036 h 4071812"/>
              <a:gd name="connsiteX10" fmla="*/ 2209799 w 2400300"/>
              <a:gd name="connsiteY10" fmla="*/ 3614611 h 4071812"/>
              <a:gd name="connsiteX11" fmla="*/ 2114549 w 2400300"/>
              <a:gd name="connsiteY11" fmla="*/ 3738436 h 4071812"/>
              <a:gd name="connsiteX12" fmla="*/ 2400300 w 2400300"/>
              <a:gd name="connsiteY12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09749 w 2400300"/>
              <a:gd name="connsiteY9" fmla="*/ 2881186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09749 w 2400300"/>
              <a:gd name="connsiteY9" fmla="*/ 2881186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09749 w 2400300"/>
              <a:gd name="connsiteY9" fmla="*/ 2881186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638299 w 2400300"/>
              <a:gd name="connsiteY9" fmla="*/ 2604961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47849 w 2400300"/>
              <a:gd name="connsiteY8" fmla="*/ 2262061 h 4071812"/>
              <a:gd name="connsiteX9" fmla="*/ 1771649 w 2400300"/>
              <a:gd name="connsiteY9" fmla="*/ 2519236 h 4071812"/>
              <a:gd name="connsiteX10" fmla="*/ 1638299 w 2400300"/>
              <a:gd name="connsiteY10" fmla="*/ 2604961 h 4071812"/>
              <a:gd name="connsiteX11" fmla="*/ 1885949 w 2400300"/>
              <a:gd name="connsiteY11" fmla="*/ 3205036 h 4071812"/>
              <a:gd name="connsiteX12" fmla="*/ 2209799 w 2400300"/>
              <a:gd name="connsiteY12" fmla="*/ 3614611 h 4071812"/>
              <a:gd name="connsiteX13" fmla="*/ 2114549 w 2400300"/>
              <a:gd name="connsiteY13" fmla="*/ 3738436 h 4071812"/>
              <a:gd name="connsiteX14" fmla="*/ 2400300 w 2400300"/>
              <a:gd name="connsiteY14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33599 w 2400300"/>
              <a:gd name="connsiteY8" fmla="*/ 2243011 h 4071812"/>
              <a:gd name="connsiteX9" fmla="*/ 1771649 w 2400300"/>
              <a:gd name="connsiteY9" fmla="*/ 2519236 h 4071812"/>
              <a:gd name="connsiteX10" fmla="*/ 1638299 w 2400300"/>
              <a:gd name="connsiteY10" fmla="*/ 2604961 h 4071812"/>
              <a:gd name="connsiteX11" fmla="*/ 1885949 w 2400300"/>
              <a:gd name="connsiteY11" fmla="*/ 3205036 h 4071812"/>
              <a:gd name="connsiteX12" fmla="*/ 2209799 w 2400300"/>
              <a:gd name="connsiteY12" fmla="*/ 3614611 h 4071812"/>
              <a:gd name="connsiteX13" fmla="*/ 2114549 w 2400300"/>
              <a:gd name="connsiteY13" fmla="*/ 3738436 h 4071812"/>
              <a:gd name="connsiteX14" fmla="*/ 2400300 w 2400300"/>
              <a:gd name="connsiteY14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33599 w 2400300"/>
              <a:gd name="connsiteY8" fmla="*/ 2243011 h 4071812"/>
              <a:gd name="connsiteX9" fmla="*/ 1962149 w 2400300"/>
              <a:gd name="connsiteY9" fmla="*/ 2395411 h 4071812"/>
              <a:gd name="connsiteX10" fmla="*/ 1771649 w 2400300"/>
              <a:gd name="connsiteY10" fmla="*/ 2519236 h 4071812"/>
              <a:gd name="connsiteX11" fmla="*/ 1638299 w 2400300"/>
              <a:gd name="connsiteY11" fmla="*/ 2604961 h 4071812"/>
              <a:gd name="connsiteX12" fmla="*/ 1885949 w 2400300"/>
              <a:gd name="connsiteY12" fmla="*/ 3205036 h 4071812"/>
              <a:gd name="connsiteX13" fmla="*/ 2209799 w 2400300"/>
              <a:gd name="connsiteY13" fmla="*/ 3614611 h 4071812"/>
              <a:gd name="connsiteX14" fmla="*/ 2114549 w 2400300"/>
              <a:gd name="connsiteY14" fmla="*/ 3738436 h 4071812"/>
              <a:gd name="connsiteX15" fmla="*/ 2400300 w 2400300"/>
              <a:gd name="connsiteY15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33599 w 2400300"/>
              <a:gd name="connsiteY8" fmla="*/ 2243011 h 4071812"/>
              <a:gd name="connsiteX9" fmla="*/ 2114549 w 2400300"/>
              <a:gd name="connsiteY9" fmla="*/ 2328736 h 4071812"/>
              <a:gd name="connsiteX10" fmla="*/ 1771649 w 2400300"/>
              <a:gd name="connsiteY10" fmla="*/ 2519236 h 4071812"/>
              <a:gd name="connsiteX11" fmla="*/ 1638299 w 2400300"/>
              <a:gd name="connsiteY11" fmla="*/ 2604961 h 4071812"/>
              <a:gd name="connsiteX12" fmla="*/ 1885949 w 2400300"/>
              <a:gd name="connsiteY12" fmla="*/ 3205036 h 4071812"/>
              <a:gd name="connsiteX13" fmla="*/ 2209799 w 2400300"/>
              <a:gd name="connsiteY13" fmla="*/ 3614611 h 4071812"/>
              <a:gd name="connsiteX14" fmla="*/ 2114549 w 2400300"/>
              <a:gd name="connsiteY14" fmla="*/ 3738436 h 4071812"/>
              <a:gd name="connsiteX15" fmla="*/ 2400300 w 2400300"/>
              <a:gd name="connsiteY15" fmla="*/ 4071812 h 4071812"/>
              <a:gd name="connsiteX0" fmla="*/ 0 w 2400300"/>
              <a:gd name="connsiteY0" fmla="*/ 0 h 4067175"/>
              <a:gd name="connsiteX1" fmla="*/ 295275 w 2400300"/>
              <a:gd name="connsiteY1" fmla="*/ 28575 h 4067175"/>
              <a:gd name="connsiteX2" fmla="*/ 495300 w 2400300"/>
              <a:gd name="connsiteY2" fmla="*/ 247650 h 4067175"/>
              <a:gd name="connsiteX3" fmla="*/ 876300 w 2400300"/>
              <a:gd name="connsiteY3" fmla="*/ 552450 h 4067175"/>
              <a:gd name="connsiteX4" fmla="*/ 1038225 w 2400300"/>
              <a:gd name="connsiteY4" fmla="*/ 581025 h 4067175"/>
              <a:gd name="connsiteX5" fmla="*/ 1428750 w 2400300"/>
              <a:gd name="connsiteY5" fmla="*/ 857250 h 4067175"/>
              <a:gd name="connsiteX6" fmla="*/ 1781175 w 2400300"/>
              <a:gd name="connsiteY6" fmla="*/ 1276350 h 4067175"/>
              <a:gd name="connsiteX7" fmla="*/ 1990725 w 2400300"/>
              <a:gd name="connsiteY7" fmla="*/ 1809750 h 4067175"/>
              <a:gd name="connsiteX8" fmla="*/ 2133599 w 2400300"/>
              <a:gd name="connsiteY8" fmla="*/ 2238374 h 4067175"/>
              <a:gd name="connsiteX9" fmla="*/ 2114549 w 2400300"/>
              <a:gd name="connsiteY9" fmla="*/ 2324099 h 4067175"/>
              <a:gd name="connsiteX10" fmla="*/ 1771649 w 2400300"/>
              <a:gd name="connsiteY10" fmla="*/ 2514599 h 4067175"/>
              <a:gd name="connsiteX11" fmla="*/ 1638299 w 2400300"/>
              <a:gd name="connsiteY11" fmla="*/ 2600324 h 4067175"/>
              <a:gd name="connsiteX12" fmla="*/ 1885949 w 2400300"/>
              <a:gd name="connsiteY12" fmla="*/ 3200399 h 4067175"/>
              <a:gd name="connsiteX13" fmla="*/ 2209799 w 2400300"/>
              <a:gd name="connsiteY13" fmla="*/ 3609974 h 4067175"/>
              <a:gd name="connsiteX14" fmla="*/ 2114549 w 2400300"/>
              <a:gd name="connsiteY14" fmla="*/ 3733799 h 4067175"/>
              <a:gd name="connsiteX15" fmla="*/ 2400300 w 2400300"/>
              <a:gd name="connsiteY15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95275 w 2400300"/>
              <a:gd name="connsiteY2" fmla="*/ 28575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295275 w 2400300"/>
              <a:gd name="connsiteY3" fmla="*/ 28575 h 4067175"/>
              <a:gd name="connsiteX4" fmla="*/ 495300 w 2400300"/>
              <a:gd name="connsiteY4" fmla="*/ 247650 h 4067175"/>
              <a:gd name="connsiteX5" fmla="*/ 876300 w 2400300"/>
              <a:gd name="connsiteY5" fmla="*/ 552450 h 4067175"/>
              <a:gd name="connsiteX6" fmla="*/ 1038225 w 2400300"/>
              <a:gd name="connsiteY6" fmla="*/ 581025 h 4067175"/>
              <a:gd name="connsiteX7" fmla="*/ 1428750 w 2400300"/>
              <a:gd name="connsiteY7" fmla="*/ 857250 h 4067175"/>
              <a:gd name="connsiteX8" fmla="*/ 1781175 w 2400300"/>
              <a:gd name="connsiteY8" fmla="*/ 1276350 h 4067175"/>
              <a:gd name="connsiteX9" fmla="*/ 1990725 w 2400300"/>
              <a:gd name="connsiteY9" fmla="*/ 1809750 h 4067175"/>
              <a:gd name="connsiteX10" fmla="*/ 2133599 w 2400300"/>
              <a:gd name="connsiteY10" fmla="*/ 2238374 h 4067175"/>
              <a:gd name="connsiteX11" fmla="*/ 2114549 w 2400300"/>
              <a:gd name="connsiteY11" fmla="*/ 2324099 h 4067175"/>
              <a:gd name="connsiteX12" fmla="*/ 1771649 w 2400300"/>
              <a:gd name="connsiteY12" fmla="*/ 2514599 h 4067175"/>
              <a:gd name="connsiteX13" fmla="*/ 1638299 w 2400300"/>
              <a:gd name="connsiteY13" fmla="*/ 2600324 h 4067175"/>
              <a:gd name="connsiteX14" fmla="*/ 1885949 w 2400300"/>
              <a:gd name="connsiteY14" fmla="*/ 3200399 h 4067175"/>
              <a:gd name="connsiteX15" fmla="*/ 2209799 w 2400300"/>
              <a:gd name="connsiteY15" fmla="*/ 3609974 h 4067175"/>
              <a:gd name="connsiteX16" fmla="*/ 2114549 w 2400300"/>
              <a:gd name="connsiteY16" fmla="*/ 3733799 h 4067175"/>
              <a:gd name="connsiteX17" fmla="*/ 2400300 w 2400300"/>
              <a:gd name="connsiteY17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295275 w 2400300"/>
              <a:gd name="connsiteY3" fmla="*/ 28575 h 4067175"/>
              <a:gd name="connsiteX4" fmla="*/ 495300 w 2400300"/>
              <a:gd name="connsiteY4" fmla="*/ 247650 h 4067175"/>
              <a:gd name="connsiteX5" fmla="*/ 876300 w 2400300"/>
              <a:gd name="connsiteY5" fmla="*/ 552450 h 4067175"/>
              <a:gd name="connsiteX6" fmla="*/ 1038225 w 2400300"/>
              <a:gd name="connsiteY6" fmla="*/ 581025 h 4067175"/>
              <a:gd name="connsiteX7" fmla="*/ 1428750 w 2400300"/>
              <a:gd name="connsiteY7" fmla="*/ 857250 h 4067175"/>
              <a:gd name="connsiteX8" fmla="*/ 1781175 w 2400300"/>
              <a:gd name="connsiteY8" fmla="*/ 1276350 h 4067175"/>
              <a:gd name="connsiteX9" fmla="*/ 1990725 w 2400300"/>
              <a:gd name="connsiteY9" fmla="*/ 1809750 h 4067175"/>
              <a:gd name="connsiteX10" fmla="*/ 2133599 w 2400300"/>
              <a:gd name="connsiteY10" fmla="*/ 2238374 h 4067175"/>
              <a:gd name="connsiteX11" fmla="*/ 2114549 w 2400300"/>
              <a:gd name="connsiteY11" fmla="*/ 2324099 h 4067175"/>
              <a:gd name="connsiteX12" fmla="*/ 1771649 w 2400300"/>
              <a:gd name="connsiteY12" fmla="*/ 2514599 h 4067175"/>
              <a:gd name="connsiteX13" fmla="*/ 1638299 w 2400300"/>
              <a:gd name="connsiteY13" fmla="*/ 2600324 h 4067175"/>
              <a:gd name="connsiteX14" fmla="*/ 1885949 w 2400300"/>
              <a:gd name="connsiteY14" fmla="*/ 3200399 h 4067175"/>
              <a:gd name="connsiteX15" fmla="*/ 2209799 w 2400300"/>
              <a:gd name="connsiteY15" fmla="*/ 3609974 h 4067175"/>
              <a:gd name="connsiteX16" fmla="*/ 2114549 w 2400300"/>
              <a:gd name="connsiteY16" fmla="*/ 3733799 h 4067175"/>
              <a:gd name="connsiteX17" fmla="*/ 2400300 w 2400300"/>
              <a:gd name="connsiteY17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390776"/>
              <a:gd name="connsiteY0" fmla="*/ 4762 h 4043363"/>
              <a:gd name="connsiteX1" fmla="*/ 223838 w 2390776"/>
              <a:gd name="connsiteY1" fmla="*/ 0 h 4043363"/>
              <a:gd name="connsiteX2" fmla="*/ 485776 w 2390776"/>
              <a:gd name="connsiteY2" fmla="*/ 223838 h 4043363"/>
              <a:gd name="connsiteX3" fmla="*/ 866776 w 2390776"/>
              <a:gd name="connsiteY3" fmla="*/ 528638 h 4043363"/>
              <a:gd name="connsiteX4" fmla="*/ 1028701 w 2390776"/>
              <a:gd name="connsiteY4" fmla="*/ 557213 h 4043363"/>
              <a:gd name="connsiteX5" fmla="*/ 1419226 w 2390776"/>
              <a:gd name="connsiteY5" fmla="*/ 833438 h 4043363"/>
              <a:gd name="connsiteX6" fmla="*/ 1771651 w 2390776"/>
              <a:gd name="connsiteY6" fmla="*/ 1252538 h 4043363"/>
              <a:gd name="connsiteX7" fmla="*/ 1981201 w 2390776"/>
              <a:gd name="connsiteY7" fmla="*/ 1785938 h 4043363"/>
              <a:gd name="connsiteX8" fmla="*/ 2124075 w 2390776"/>
              <a:gd name="connsiteY8" fmla="*/ 2214562 h 4043363"/>
              <a:gd name="connsiteX9" fmla="*/ 2105025 w 2390776"/>
              <a:gd name="connsiteY9" fmla="*/ 2300287 h 4043363"/>
              <a:gd name="connsiteX10" fmla="*/ 1762125 w 2390776"/>
              <a:gd name="connsiteY10" fmla="*/ 2490787 h 4043363"/>
              <a:gd name="connsiteX11" fmla="*/ 1628775 w 2390776"/>
              <a:gd name="connsiteY11" fmla="*/ 2576512 h 4043363"/>
              <a:gd name="connsiteX12" fmla="*/ 1876425 w 2390776"/>
              <a:gd name="connsiteY12" fmla="*/ 3176587 h 4043363"/>
              <a:gd name="connsiteX13" fmla="*/ 2200275 w 2390776"/>
              <a:gd name="connsiteY13" fmla="*/ 3586162 h 4043363"/>
              <a:gd name="connsiteX14" fmla="*/ 2105025 w 2390776"/>
              <a:gd name="connsiteY14" fmla="*/ 3709987 h 4043363"/>
              <a:gd name="connsiteX15" fmla="*/ 2390776 w 2390776"/>
              <a:gd name="connsiteY15" fmla="*/ 4043363 h 4043363"/>
              <a:gd name="connsiteX0" fmla="*/ 0 w 2390776"/>
              <a:gd name="connsiteY0" fmla="*/ 4762 h 4043363"/>
              <a:gd name="connsiteX1" fmla="*/ 223838 w 2390776"/>
              <a:gd name="connsiteY1" fmla="*/ 0 h 4043363"/>
              <a:gd name="connsiteX2" fmla="*/ 485776 w 2390776"/>
              <a:gd name="connsiteY2" fmla="*/ 223838 h 4043363"/>
              <a:gd name="connsiteX3" fmla="*/ 866776 w 2390776"/>
              <a:gd name="connsiteY3" fmla="*/ 528638 h 4043363"/>
              <a:gd name="connsiteX4" fmla="*/ 1028701 w 2390776"/>
              <a:gd name="connsiteY4" fmla="*/ 557213 h 4043363"/>
              <a:gd name="connsiteX5" fmla="*/ 1419226 w 2390776"/>
              <a:gd name="connsiteY5" fmla="*/ 833438 h 4043363"/>
              <a:gd name="connsiteX6" fmla="*/ 1771651 w 2390776"/>
              <a:gd name="connsiteY6" fmla="*/ 1252538 h 4043363"/>
              <a:gd name="connsiteX7" fmla="*/ 1981201 w 2390776"/>
              <a:gd name="connsiteY7" fmla="*/ 1785938 h 4043363"/>
              <a:gd name="connsiteX8" fmla="*/ 2124075 w 2390776"/>
              <a:gd name="connsiteY8" fmla="*/ 2214562 h 4043363"/>
              <a:gd name="connsiteX9" fmla="*/ 2105025 w 2390776"/>
              <a:gd name="connsiteY9" fmla="*/ 2300287 h 4043363"/>
              <a:gd name="connsiteX10" fmla="*/ 1762125 w 2390776"/>
              <a:gd name="connsiteY10" fmla="*/ 2490787 h 4043363"/>
              <a:gd name="connsiteX11" fmla="*/ 1628775 w 2390776"/>
              <a:gd name="connsiteY11" fmla="*/ 2576512 h 4043363"/>
              <a:gd name="connsiteX12" fmla="*/ 1876425 w 2390776"/>
              <a:gd name="connsiteY12" fmla="*/ 3176587 h 4043363"/>
              <a:gd name="connsiteX13" fmla="*/ 2200275 w 2390776"/>
              <a:gd name="connsiteY13" fmla="*/ 3586162 h 4043363"/>
              <a:gd name="connsiteX14" fmla="*/ 2105025 w 2390776"/>
              <a:gd name="connsiteY14" fmla="*/ 3709987 h 4043363"/>
              <a:gd name="connsiteX15" fmla="*/ 2390776 w 2390776"/>
              <a:gd name="connsiteY15" fmla="*/ 4043363 h 4043363"/>
              <a:gd name="connsiteX0" fmla="*/ 0 w 2390776"/>
              <a:gd name="connsiteY0" fmla="*/ 20156 h 4058757"/>
              <a:gd name="connsiteX1" fmla="*/ 223838 w 2390776"/>
              <a:gd name="connsiteY1" fmla="*/ 15394 h 4058757"/>
              <a:gd name="connsiteX2" fmla="*/ 442913 w 2390776"/>
              <a:gd name="connsiteY2" fmla="*/ 239232 h 4058757"/>
              <a:gd name="connsiteX3" fmla="*/ 866776 w 2390776"/>
              <a:gd name="connsiteY3" fmla="*/ 544032 h 4058757"/>
              <a:gd name="connsiteX4" fmla="*/ 1028701 w 2390776"/>
              <a:gd name="connsiteY4" fmla="*/ 572607 h 4058757"/>
              <a:gd name="connsiteX5" fmla="*/ 1419226 w 2390776"/>
              <a:gd name="connsiteY5" fmla="*/ 848832 h 4058757"/>
              <a:gd name="connsiteX6" fmla="*/ 1771651 w 2390776"/>
              <a:gd name="connsiteY6" fmla="*/ 1267932 h 4058757"/>
              <a:gd name="connsiteX7" fmla="*/ 1981201 w 2390776"/>
              <a:gd name="connsiteY7" fmla="*/ 1801332 h 4058757"/>
              <a:gd name="connsiteX8" fmla="*/ 2124075 w 2390776"/>
              <a:gd name="connsiteY8" fmla="*/ 2229956 h 4058757"/>
              <a:gd name="connsiteX9" fmla="*/ 2105025 w 2390776"/>
              <a:gd name="connsiteY9" fmla="*/ 2315681 h 4058757"/>
              <a:gd name="connsiteX10" fmla="*/ 1762125 w 2390776"/>
              <a:gd name="connsiteY10" fmla="*/ 2506181 h 4058757"/>
              <a:gd name="connsiteX11" fmla="*/ 1628775 w 2390776"/>
              <a:gd name="connsiteY11" fmla="*/ 2591906 h 4058757"/>
              <a:gd name="connsiteX12" fmla="*/ 1876425 w 2390776"/>
              <a:gd name="connsiteY12" fmla="*/ 3191981 h 4058757"/>
              <a:gd name="connsiteX13" fmla="*/ 2200275 w 2390776"/>
              <a:gd name="connsiteY13" fmla="*/ 3601556 h 4058757"/>
              <a:gd name="connsiteX14" fmla="*/ 2105025 w 2390776"/>
              <a:gd name="connsiteY14" fmla="*/ 3725381 h 4058757"/>
              <a:gd name="connsiteX15" fmla="*/ 2390776 w 2390776"/>
              <a:gd name="connsiteY15" fmla="*/ 4058757 h 4058757"/>
              <a:gd name="connsiteX0" fmla="*/ 0 w 2390776"/>
              <a:gd name="connsiteY0" fmla="*/ 13209 h 4051810"/>
              <a:gd name="connsiteX1" fmla="*/ 271463 w 2390776"/>
              <a:gd name="connsiteY1" fmla="*/ 17972 h 4051810"/>
              <a:gd name="connsiteX2" fmla="*/ 442913 w 2390776"/>
              <a:gd name="connsiteY2" fmla="*/ 232285 h 4051810"/>
              <a:gd name="connsiteX3" fmla="*/ 866776 w 2390776"/>
              <a:gd name="connsiteY3" fmla="*/ 537085 h 4051810"/>
              <a:gd name="connsiteX4" fmla="*/ 1028701 w 2390776"/>
              <a:gd name="connsiteY4" fmla="*/ 565660 h 4051810"/>
              <a:gd name="connsiteX5" fmla="*/ 1419226 w 2390776"/>
              <a:gd name="connsiteY5" fmla="*/ 841885 h 4051810"/>
              <a:gd name="connsiteX6" fmla="*/ 1771651 w 2390776"/>
              <a:gd name="connsiteY6" fmla="*/ 1260985 h 4051810"/>
              <a:gd name="connsiteX7" fmla="*/ 1981201 w 2390776"/>
              <a:gd name="connsiteY7" fmla="*/ 1794385 h 4051810"/>
              <a:gd name="connsiteX8" fmla="*/ 2124075 w 2390776"/>
              <a:gd name="connsiteY8" fmla="*/ 2223009 h 4051810"/>
              <a:gd name="connsiteX9" fmla="*/ 2105025 w 2390776"/>
              <a:gd name="connsiteY9" fmla="*/ 2308734 h 4051810"/>
              <a:gd name="connsiteX10" fmla="*/ 1762125 w 2390776"/>
              <a:gd name="connsiteY10" fmla="*/ 2499234 h 4051810"/>
              <a:gd name="connsiteX11" fmla="*/ 1628775 w 2390776"/>
              <a:gd name="connsiteY11" fmla="*/ 2584959 h 4051810"/>
              <a:gd name="connsiteX12" fmla="*/ 1876425 w 2390776"/>
              <a:gd name="connsiteY12" fmla="*/ 3185034 h 4051810"/>
              <a:gd name="connsiteX13" fmla="*/ 2200275 w 2390776"/>
              <a:gd name="connsiteY13" fmla="*/ 3594609 h 4051810"/>
              <a:gd name="connsiteX14" fmla="*/ 2105025 w 2390776"/>
              <a:gd name="connsiteY14" fmla="*/ 3718434 h 4051810"/>
              <a:gd name="connsiteX15" fmla="*/ 2390776 w 2390776"/>
              <a:gd name="connsiteY15" fmla="*/ 4051810 h 4051810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2005013 w 2390776"/>
              <a:gd name="connsiteY8" fmla="*/ 1819274 h 4038601"/>
              <a:gd name="connsiteX9" fmla="*/ 2124075 w 2390776"/>
              <a:gd name="connsiteY9" fmla="*/ 2209800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1947863 w 2390776"/>
              <a:gd name="connsiteY8" fmla="*/ 1890712 h 4038601"/>
              <a:gd name="connsiteX9" fmla="*/ 2124075 w 2390776"/>
              <a:gd name="connsiteY9" fmla="*/ 2209800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790700 w 2390776"/>
              <a:gd name="connsiteY12" fmla="*/ 2500312 h 4038601"/>
              <a:gd name="connsiteX13" fmla="*/ 1628775 w 2390776"/>
              <a:gd name="connsiteY13" fmla="*/ 2571750 h 4038601"/>
              <a:gd name="connsiteX14" fmla="*/ 1876425 w 2390776"/>
              <a:gd name="connsiteY14" fmla="*/ 3171825 h 4038601"/>
              <a:gd name="connsiteX15" fmla="*/ 2200275 w 2390776"/>
              <a:gd name="connsiteY15" fmla="*/ 3581400 h 4038601"/>
              <a:gd name="connsiteX16" fmla="*/ 2105025 w 2390776"/>
              <a:gd name="connsiteY16" fmla="*/ 3705225 h 4038601"/>
              <a:gd name="connsiteX17" fmla="*/ 2390776 w 2390776"/>
              <a:gd name="connsiteY17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728788 w 2390776"/>
              <a:gd name="connsiteY12" fmla="*/ 2476499 h 4038601"/>
              <a:gd name="connsiteX13" fmla="*/ 1628775 w 2390776"/>
              <a:gd name="connsiteY13" fmla="*/ 2571750 h 4038601"/>
              <a:gd name="connsiteX14" fmla="*/ 1876425 w 2390776"/>
              <a:gd name="connsiteY14" fmla="*/ 3171825 h 4038601"/>
              <a:gd name="connsiteX15" fmla="*/ 2200275 w 2390776"/>
              <a:gd name="connsiteY15" fmla="*/ 3581400 h 4038601"/>
              <a:gd name="connsiteX16" fmla="*/ 2105025 w 2390776"/>
              <a:gd name="connsiteY16" fmla="*/ 3705225 h 4038601"/>
              <a:gd name="connsiteX17" fmla="*/ 2390776 w 2390776"/>
              <a:gd name="connsiteY17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728788 w 2390776"/>
              <a:gd name="connsiteY12" fmla="*/ 2476499 h 4038601"/>
              <a:gd name="connsiteX13" fmla="*/ 1628775 w 2390776"/>
              <a:gd name="connsiteY13" fmla="*/ 2571750 h 4038601"/>
              <a:gd name="connsiteX14" fmla="*/ 1876425 w 2390776"/>
              <a:gd name="connsiteY14" fmla="*/ 3171825 h 4038601"/>
              <a:gd name="connsiteX15" fmla="*/ 2200275 w 2390776"/>
              <a:gd name="connsiteY15" fmla="*/ 3581400 h 4038601"/>
              <a:gd name="connsiteX16" fmla="*/ 2105025 w 2390776"/>
              <a:gd name="connsiteY16" fmla="*/ 3705225 h 4038601"/>
              <a:gd name="connsiteX17" fmla="*/ 2390776 w 2390776"/>
              <a:gd name="connsiteY17" fmla="*/ 4038601 h 40386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05025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140879 w 2414589"/>
              <a:gd name="connsiteY15" fmla="*/ 3469707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96829 w 2414589"/>
              <a:gd name="connsiteY14" fmla="*/ 3099425 h 4000501"/>
              <a:gd name="connsiteX15" fmla="*/ 1876425 w 2414589"/>
              <a:gd name="connsiteY15" fmla="*/ 3171825 h 4000501"/>
              <a:gd name="connsiteX16" fmla="*/ 2140879 w 2414589"/>
              <a:gd name="connsiteY16" fmla="*/ 3469707 h 4000501"/>
              <a:gd name="connsiteX17" fmla="*/ 2128838 w 2414589"/>
              <a:gd name="connsiteY17" fmla="*/ 3705225 h 4000501"/>
              <a:gd name="connsiteX18" fmla="*/ 2414589 w 2414589"/>
              <a:gd name="connsiteY18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921576 w 2414589"/>
              <a:gd name="connsiteY14" fmla="*/ 3065917 h 4000501"/>
              <a:gd name="connsiteX15" fmla="*/ 1876425 w 2414589"/>
              <a:gd name="connsiteY15" fmla="*/ 3171825 h 4000501"/>
              <a:gd name="connsiteX16" fmla="*/ 2140879 w 2414589"/>
              <a:gd name="connsiteY16" fmla="*/ 3469707 h 4000501"/>
              <a:gd name="connsiteX17" fmla="*/ 2128838 w 2414589"/>
              <a:gd name="connsiteY17" fmla="*/ 3705225 h 4000501"/>
              <a:gd name="connsiteX18" fmla="*/ 2414589 w 2414589"/>
              <a:gd name="connsiteY18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921576 w 2414589"/>
              <a:gd name="connsiteY14" fmla="*/ 3065917 h 4000501"/>
              <a:gd name="connsiteX15" fmla="*/ 1896224 w 2414589"/>
              <a:gd name="connsiteY15" fmla="*/ 3149486 h 4000501"/>
              <a:gd name="connsiteX16" fmla="*/ 2140879 w 2414589"/>
              <a:gd name="connsiteY16" fmla="*/ 3469707 h 4000501"/>
              <a:gd name="connsiteX17" fmla="*/ 2128838 w 2414589"/>
              <a:gd name="connsiteY17" fmla="*/ 3705225 h 4000501"/>
              <a:gd name="connsiteX18" fmla="*/ 2414589 w 2414589"/>
              <a:gd name="connsiteY18" fmla="*/ 4000501 h 4000501"/>
              <a:gd name="connsiteX0" fmla="*/ 0 w 2143126"/>
              <a:gd name="connsiteY0" fmla="*/ 0 h 3995738"/>
              <a:gd name="connsiteX1" fmla="*/ 171450 w 2143126"/>
              <a:gd name="connsiteY1" fmla="*/ 214313 h 3995738"/>
              <a:gd name="connsiteX2" fmla="*/ 585788 w 2143126"/>
              <a:gd name="connsiteY2" fmla="*/ 528638 h 3995738"/>
              <a:gd name="connsiteX3" fmla="*/ 738188 w 2143126"/>
              <a:gd name="connsiteY3" fmla="*/ 538163 h 3995738"/>
              <a:gd name="connsiteX4" fmla="*/ 1123950 w 2143126"/>
              <a:gd name="connsiteY4" fmla="*/ 823913 h 3995738"/>
              <a:gd name="connsiteX5" fmla="*/ 1443038 w 2143126"/>
              <a:gd name="connsiteY5" fmla="*/ 1185863 h 3995738"/>
              <a:gd name="connsiteX6" fmla="*/ 1724025 w 2143126"/>
              <a:gd name="connsiteY6" fmla="*/ 1752601 h 3995738"/>
              <a:gd name="connsiteX7" fmla="*/ 1676400 w 2143126"/>
              <a:gd name="connsiteY7" fmla="*/ 1885949 h 3995738"/>
              <a:gd name="connsiteX8" fmla="*/ 1781174 w 2143126"/>
              <a:gd name="connsiteY8" fmla="*/ 2185987 h 3995738"/>
              <a:gd name="connsiteX9" fmla="*/ 1781175 w 2143126"/>
              <a:gd name="connsiteY9" fmla="*/ 2328861 h 3995738"/>
              <a:gd name="connsiteX10" fmla="*/ 1619249 w 2143126"/>
              <a:gd name="connsiteY10" fmla="*/ 2462212 h 3995738"/>
              <a:gd name="connsiteX11" fmla="*/ 1457325 w 2143126"/>
              <a:gd name="connsiteY11" fmla="*/ 2471736 h 3995738"/>
              <a:gd name="connsiteX12" fmla="*/ 1357312 w 2143126"/>
              <a:gd name="connsiteY12" fmla="*/ 2566987 h 3995738"/>
              <a:gd name="connsiteX13" fmla="*/ 1650113 w 2143126"/>
              <a:gd name="connsiteY13" fmla="*/ 3061154 h 3995738"/>
              <a:gd name="connsiteX14" fmla="*/ 1624761 w 2143126"/>
              <a:gd name="connsiteY14" fmla="*/ 3144723 h 3995738"/>
              <a:gd name="connsiteX15" fmla="*/ 1869416 w 2143126"/>
              <a:gd name="connsiteY15" fmla="*/ 3464944 h 3995738"/>
              <a:gd name="connsiteX16" fmla="*/ 1857375 w 2143126"/>
              <a:gd name="connsiteY16" fmla="*/ 3700462 h 3995738"/>
              <a:gd name="connsiteX17" fmla="*/ 2143126 w 2143126"/>
              <a:gd name="connsiteY17" fmla="*/ 3995738 h 3995738"/>
              <a:gd name="connsiteX0" fmla="*/ 11726 w 2009596"/>
              <a:gd name="connsiteY0" fmla="*/ 0 h 4072432"/>
              <a:gd name="connsiteX1" fmla="*/ 37920 w 2009596"/>
              <a:gd name="connsiteY1" fmla="*/ 291007 h 4072432"/>
              <a:gd name="connsiteX2" fmla="*/ 452258 w 2009596"/>
              <a:gd name="connsiteY2" fmla="*/ 605332 h 4072432"/>
              <a:gd name="connsiteX3" fmla="*/ 604658 w 2009596"/>
              <a:gd name="connsiteY3" fmla="*/ 614857 h 4072432"/>
              <a:gd name="connsiteX4" fmla="*/ 990420 w 2009596"/>
              <a:gd name="connsiteY4" fmla="*/ 900607 h 4072432"/>
              <a:gd name="connsiteX5" fmla="*/ 1309508 w 2009596"/>
              <a:gd name="connsiteY5" fmla="*/ 1262557 h 4072432"/>
              <a:gd name="connsiteX6" fmla="*/ 1590495 w 2009596"/>
              <a:gd name="connsiteY6" fmla="*/ 1829295 h 4072432"/>
              <a:gd name="connsiteX7" fmla="*/ 1542870 w 2009596"/>
              <a:gd name="connsiteY7" fmla="*/ 1962643 h 4072432"/>
              <a:gd name="connsiteX8" fmla="*/ 1647644 w 2009596"/>
              <a:gd name="connsiteY8" fmla="*/ 2262681 h 4072432"/>
              <a:gd name="connsiteX9" fmla="*/ 1647645 w 2009596"/>
              <a:gd name="connsiteY9" fmla="*/ 2405555 h 4072432"/>
              <a:gd name="connsiteX10" fmla="*/ 1485719 w 2009596"/>
              <a:gd name="connsiteY10" fmla="*/ 2538906 h 4072432"/>
              <a:gd name="connsiteX11" fmla="*/ 1323795 w 2009596"/>
              <a:gd name="connsiteY11" fmla="*/ 2548430 h 4072432"/>
              <a:gd name="connsiteX12" fmla="*/ 1223782 w 2009596"/>
              <a:gd name="connsiteY12" fmla="*/ 2643681 h 4072432"/>
              <a:gd name="connsiteX13" fmla="*/ 1516583 w 2009596"/>
              <a:gd name="connsiteY13" fmla="*/ 3137848 h 4072432"/>
              <a:gd name="connsiteX14" fmla="*/ 1491231 w 2009596"/>
              <a:gd name="connsiteY14" fmla="*/ 3221417 h 4072432"/>
              <a:gd name="connsiteX15" fmla="*/ 1735886 w 2009596"/>
              <a:gd name="connsiteY15" fmla="*/ 3541638 h 4072432"/>
              <a:gd name="connsiteX16" fmla="*/ 1723845 w 2009596"/>
              <a:gd name="connsiteY16" fmla="*/ 3777156 h 4072432"/>
              <a:gd name="connsiteX17" fmla="*/ 2009596 w 2009596"/>
              <a:gd name="connsiteY17" fmla="*/ 4072432 h 4072432"/>
              <a:gd name="connsiteX0" fmla="*/ 0 w 1997870"/>
              <a:gd name="connsiteY0" fmla="*/ 0 h 4072432"/>
              <a:gd name="connsiteX1" fmla="*/ 215578 w 1997870"/>
              <a:gd name="connsiteY1" fmla="*/ 239127 h 4072432"/>
              <a:gd name="connsiteX2" fmla="*/ 440532 w 1997870"/>
              <a:gd name="connsiteY2" fmla="*/ 605332 h 4072432"/>
              <a:gd name="connsiteX3" fmla="*/ 592932 w 1997870"/>
              <a:gd name="connsiteY3" fmla="*/ 614857 h 4072432"/>
              <a:gd name="connsiteX4" fmla="*/ 978694 w 1997870"/>
              <a:gd name="connsiteY4" fmla="*/ 900607 h 4072432"/>
              <a:gd name="connsiteX5" fmla="*/ 1297782 w 1997870"/>
              <a:gd name="connsiteY5" fmla="*/ 1262557 h 4072432"/>
              <a:gd name="connsiteX6" fmla="*/ 1578769 w 1997870"/>
              <a:gd name="connsiteY6" fmla="*/ 1829295 h 4072432"/>
              <a:gd name="connsiteX7" fmla="*/ 1531144 w 1997870"/>
              <a:gd name="connsiteY7" fmla="*/ 1962643 h 4072432"/>
              <a:gd name="connsiteX8" fmla="*/ 1635918 w 1997870"/>
              <a:gd name="connsiteY8" fmla="*/ 2262681 h 4072432"/>
              <a:gd name="connsiteX9" fmla="*/ 1635919 w 1997870"/>
              <a:gd name="connsiteY9" fmla="*/ 2405555 h 4072432"/>
              <a:gd name="connsiteX10" fmla="*/ 1473993 w 1997870"/>
              <a:gd name="connsiteY10" fmla="*/ 2538906 h 4072432"/>
              <a:gd name="connsiteX11" fmla="*/ 1312069 w 1997870"/>
              <a:gd name="connsiteY11" fmla="*/ 2548430 h 4072432"/>
              <a:gd name="connsiteX12" fmla="*/ 1212056 w 1997870"/>
              <a:gd name="connsiteY12" fmla="*/ 2643681 h 4072432"/>
              <a:gd name="connsiteX13" fmla="*/ 1504857 w 1997870"/>
              <a:gd name="connsiteY13" fmla="*/ 3137848 h 4072432"/>
              <a:gd name="connsiteX14" fmla="*/ 1479505 w 1997870"/>
              <a:gd name="connsiteY14" fmla="*/ 3221417 h 4072432"/>
              <a:gd name="connsiteX15" fmla="*/ 1724160 w 1997870"/>
              <a:gd name="connsiteY15" fmla="*/ 3541638 h 4072432"/>
              <a:gd name="connsiteX16" fmla="*/ 1712119 w 1997870"/>
              <a:gd name="connsiteY16" fmla="*/ 3777156 h 4072432"/>
              <a:gd name="connsiteX17" fmla="*/ 1997870 w 1997870"/>
              <a:gd name="connsiteY17" fmla="*/ 4072432 h 4072432"/>
              <a:gd name="connsiteX0" fmla="*/ 0 w 1997870"/>
              <a:gd name="connsiteY0" fmla="*/ 0 h 4072432"/>
              <a:gd name="connsiteX1" fmla="*/ 215578 w 1997870"/>
              <a:gd name="connsiteY1" fmla="*/ 239127 h 4072432"/>
              <a:gd name="connsiteX2" fmla="*/ 447887 w 1997870"/>
              <a:gd name="connsiteY2" fmla="*/ 560219 h 4072432"/>
              <a:gd name="connsiteX3" fmla="*/ 592932 w 1997870"/>
              <a:gd name="connsiteY3" fmla="*/ 614857 h 4072432"/>
              <a:gd name="connsiteX4" fmla="*/ 978694 w 1997870"/>
              <a:gd name="connsiteY4" fmla="*/ 900607 h 4072432"/>
              <a:gd name="connsiteX5" fmla="*/ 1297782 w 1997870"/>
              <a:gd name="connsiteY5" fmla="*/ 1262557 h 4072432"/>
              <a:gd name="connsiteX6" fmla="*/ 1578769 w 1997870"/>
              <a:gd name="connsiteY6" fmla="*/ 1829295 h 4072432"/>
              <a:gd name="connsiteX7" fmla="*/ 1531144 w 1997870"/>
              <a:gd name="connsiteY7" fmla="*/ 1962643 h 4072432"/>
              <a:gd name="connsiteX8" fmla="*/ 1635918 w 1997870"/>
              <a:gd name="connsiteY8" fmla="*/ 2262681 h 4072432"/>
              <a:gd name="connsiteX9" fmla="*/ 1635919 w 1997870"/>
              <a:gd name="connsiteY9" fmla="*/ 2405555 h 4072432"/>
              <a:gd name="connsiteX10" fmla="*/ 1473993 w 1997870"/>
              <a:gd name="connsiteY10" fmla="*/ 2538906 h 4072432"/>
              <a:gd name="connsiteX11" fmla="*/ 1312069 w 1997870"/>
              <a:gd name="connsiteY11" fmla="*/ 2548430 h 4072432"/>
              <a:gd name="connsiteX12" fmla="*/ 1212056 w 1997870"/>
              <a:gd name="connsiteY12" fmla="*/ 2643681 h 4072432"/>
              <a:gd name="connsiteX13" fmla="*/ 1504857 w 1997870"/>
              <a:gd name="connsiteY13" fmla="*/ 3137848 h 4072432"/>
              <a:gd name="connsiteX14" fmla="*/ 1479505 w 1997870"/>
              <a:gd name="connsiteY14" fmla="*/ 3221417 h 4072432"/>
              <a:gd name="connsiteX15" fmla="*/ 1724160 w 1997870"/>
              <a:gd name="connsiteY15" fmla="*/ 3541638 h 4072432"/>
              <a:gd name="connsiteX16" fmla="*/ 1712119 w 1997870"/>
              <a:gd name="connsiteY16" fmla="*/ 3777156 h 4072432"/>
              <a:gd name="connsiteX17" fmla="*/ 1997870 w 1997870"/>
              <a:gd name="connsiteY17" fmla="*/ 4072432 h 4072432"/>
              <a:gd name="connsiteX0" fmla="*/ 0 w 1841583"/>
              <a:gd name="connsiteY0" fmla="*/ 0 h 3885212"/>
              <a:gd name="connsiteX1" fmla="*/ 215578 w 1841583"/>
              <a:gd name="connsiteY1" fmla="*/ 239127 h 3885212"/>
              <a:gd name="connsiteX2" fmla="*/ 447887 w 1841583"/>
              <a:gd name="connsiteY2" fmla="*/ 560219 h 3885212"/>
              <a:gd name="connsiteX3" fmla="*/ 592932 w 1841583"/>
              <a:gd name="connsiteY3" fmla="*/ 614857 h 3885212"/>
              <a:gd name="connsiteX4" fmla="*/ 978694 w 1841583"/>
              <a:gd name="connsiteY4" fmla="*/ 900607 h 3885212"/>
              <a:gd name="connsiteX5" fmla="*/ 1297782 w 1841583"/>
              <a:gd name="connsiteY5" fmla="*/ 1262557 h 3885212"/>
              <a:gd name="connsiteX6" fmla="*/ 1578769 w 1841583"/>
              <a:gd name="connsiteY6" fmla="*/ 1829295 h 3885212"/>
              <a:gd name="connsiteX7" fmla="*/ 1531144 w 1841583"/>
              <a:gd name="connsiteY7" fmla="*/ 1962643 h 3885212"/>
              <a:gd name="connsiteX8" fmla="*/ 1635918 w 1841583"/>
              <a:gd name="connsiteY8" fmla="*/ 2262681 h 3885212"/>
              <a:gd name="connsiteX9" fmla="*/ 1635919 w 1841583"/>
              <a:gd name="connsiteY9" fmla="*/ 2405555 h 3885212"/>
              <a:gd name="connsiteX10" fmla="*/ 1473993 w 1841583"/>
              <a:gd name="connsiteY10" fmla="*/ 2538906 h 3885212"/>
              <a:gd name="connsiteX11" fmla="*/ 1312069 w 1841583"/>
              <a:gd name="connsiteY11" fmla="*/ 2548430 h 3885212"/>
              <a:gd name="connsiteX12" fmla="*/ 1212056 w 1841583"/>
              <a:gd name="connsiteY12" fmla="*/ 2643681 h 3885212"/>
              <a:gd name="connsiteX13" fmla="*/ 1504857 w 1841583"/>
              <a:gd name="connsiteY13" fmla="*/ 3137848 h 3885212"/>
              <a:gd name="connsiteX14" fmla="*/ 1479505 w 1841583"/>
              <a:gd name="connsiteY14" fmla="*/ 3221417 h 3885212"/>
              <a:gd name="connsiteX15" fmla="*/ 1724160 w 1841583"/>
              <a:gd name="connsiteY15" fmla="*/ 3541638 h 3885212"/>
              <a:gd name="connsiteX16" fmla="*/ 1712119 w 1841583"/>
              <a:gd name="connsiteY16" fmla="*/ 3777156 h 3885212"/>
              <a:gd name="connsiteX17" fmla="*/ 1841583 w 1841583"/>
              <a:gd name="connsiteY17" fmla="*/ 3885212 h 3885212"/>
              <a:gd name="connsiteX0" fmla="*/ 0 w 1904098"/>
              <a:gd name="connsiteY0" fmla="*/ 0 h 3864911"/>
              <a:gd name="connsiteX1" fmla="*/ 215578 w 1904098"/>
              <a:gd name="connsiteY1" fmla="*/ 239127 h 3864911"/>
              <a:gd name="connsiteX2" fmla="*/ 447887 w 1904098"/>
              <a:gd name="connsiteY2" fmla="*/ 560219 h 3864911"/>
              <a:gd name="connsiteX3" fmla="*/ 592932 w 1904098"/>
              <a:gd name="connsiteY3" fmla="*/ 614857 h 3864911"/>
              <a:gd name="connsiteX4" fmla="*/ 978694 w 1904098"/>
              <a:gd name="connsiteY4" fmla="*/ 900607 h 3864911"/>
              <a:gd name="connsiteX5" fmla="*/ 1297782 w 1904098"/>
              <a:gd name="connsiteY5" fmla="*/ 1262557 h 3864911"/>
              <a:gd name="connsiteX6" fmla="*/ 1578769 w 1904098"/>
              <a:gd name="connsiteY6" fmla="*/ 1829295 h 3864911"/>
              <a:gd name="connsiteX7" fmla="*/ 1531144 w 1904098"/>
              <a:gd name="connsiteY7" fmla="*/ 1962643 h 3864911"/>
              <a:gd name="connsiteX8" fmla="*/ 1635918 w 1904098"/>
              <a:gd name="connsiteY8" fmla="*/ 2262681 h 3864911"/>
              <a:gd name="connsiteX9" fmla="*/ 1635919 w 1904098"/>
              <a:gd name="connsiteY9" fmla="*/ 2405555 h 3864911"/>
              <a:gd name="connsiteX10" fmla="*/ 1473993 w 1904098"/>
              <a:gd name="connsiteY10" fmla="*/ 2538906 h 3864911"/>
              <a:gd name="connsiteX11" fmla="*/ 1312069 w 1904098"/>
              <a:gd name="connsiteY11" fmla="*/ 2548430 h 3864911"/>
              <a:gd name="connsiteX12" fmla="*/ 1212056 w 1904098"/>
              <a:gd name="connsiteY12" fmla="*/ 2643681 h 3864911"/>
              <a:gd name="connsiteX13" fmla="*/ 1504857 w 1904098"/>
              <a:gd name="connsiteY13" fmla="*/ 3137848 h 3864911"/>
              <a:gd name="connsiteX14" fmla="*/ 1479505 w 1904098"/>
              <a:gd name="connsiteY14" fmla="*/ 3221417 h 3864911"/>
              <a:gd name="connsiteX15" fmla="*/ 1724160 w 1904098"/>
              <a:gd name="connsiteY15" fmla="*/ 3541638 h 3864911"/>
              <a:gd name="connsiteX16" fmla="*/ 1712119 w 1904098"/>
              <a:gd name="connsiteY16" fmla="*/ 3777156 h 3864911"/>
              <a:gd name="connsiteX17" fmla="*/ 1904098 w 1904098"/>
              <a:gd name="connsiteY17" fmla="*/ 3864911 h 3864911"/>
              <a:gd name="connsiteX0" fmla="*/ 0 w 1724160"/>
              <a:gd name="connsiteY0" fmla="*/ 0 h 3777156"/>
              <a:gd name="connsiteX1" fmla="*/ 215578 w 1724160"/>
              <a:gd name="connsiteY1" fmla="*/ 239127 h 3777156"/>
              <a:gd name="connsiteX2" fmla="*/ 447887 w 1724160"/>
              <a:gd name="connsiteY2" fmla="*/ 560219 h 3777156"/>
              <a:gd name="connsiteX3" fmla="*/ 592932 w 1724160"/>
              <a:gd name="connsiteY3" fmla="*/ 614857 h 3777156"/>
              <a:gd name="connsiteX4" fmla="*/ 978694 w 1724160"/>
              <a:gd name="connsiteY4" fmla="*/ 900607 h 3777156"/>
              <a:gd name="connsiteX5" fmla="*/ 1297782 w 1724160"/>
              <a:gd name="connsiteY5" fmla="*/ 1262557 h 3777156"/>
              <a:gd name="connsiteX6" fmla="*/ 1578769 w 1724160"/>
              <a:gd name="connsiteY6" fmla="*/ 1829295 h 3777156"/>
              <a:gd name="connsiteX7" fmla="*/ 1531144 w 1724160"/>
              <a:gd name="connsiteY7" fmla="*/ 1962643 h 3777156"/>
              <a:gd name="connsiteX8" fmla="*/ 1635918 w 1724160"/>
              <a:gd name="connsiteY8" fmla="*/ 2262681 h 3777156"/>
              <a:gd name="connsiteX9" fmla="*/ 1635919 w 1724160"/>
              <a:gd name="connsiteY9" fmla="*/ 2405555 h 3777156"/>
              <a:gd name="connsiteX10" fmla="*/ 1473993 w 1724160"/>
              <a:gd name="connsiteY10" fmla="*/ 2538906 h 3777156"/>
              <a:gd name="connsiteX11" fmla="*/ 1312069 w 1724160"/>
              <a:gd name="connsiteY11" fmla="*/ 2548430 h 3777156"/>
              <a:gd name="connsiteX12" fmla="*/ 1212056 w 1724160"/>
              <a:gd name="connsiteY12" fmla="*/ 2643681 h 3777156"/>
              <a:gd name="connsiteX13" fmla="*/ 1504857 w 1724160"/>
              <a:gd name="connsiteY13" fmla="*/ 3137848 h 3777156"/>
              <a:gd name="connsiteX14" fmla="*/ 1479505 w 1724160"/>
              <a:gd name="connsiteY14" fmla="*/ 3221417 h 3777156"/>
              <a:gd name="connsiteX15" fmla="*/ 1724160 w 1724160"/>
              <a:gd name="connsiteY15" fmla="*/ 3541638 h 3777156"/>
              <a:gd name="connsiteX16" fmla="*/ 1712119 w 1724160"/>
              <a:gd name="connsiteY16" fmla="*/ 3777156 h 3777156"/>
              <a:gd name="connsiteX0" fmla="*/ 0 w 1724160"/>
              <a:gd name="connsiteY0" fmla="*/ 0 h 3541638"/>
              <a:gd name="connsiteX1" fmla="*/ 215578 w 1724160"/>
              <a:gd name="connsiteY1" fmla="*/ 239127 h 3541638"/>
              <a:gd name="connsiteX2" fmla="*/ 447887 w 1724160"/>
              <a:gd name="connsiteY2" fmla="*/ 560219 h 3541638"/>
              <a:gd name="connsiteX3" fmla="*/ 592932 w 1724160"/>
              <a:gd name="connsiteY3" fmla="*/ 614857 h 3541638"/>
              <a:gd name="connsiteX4" fmla="*/ 978694 w 1724160"/>
              <a:gd name="connsiteY4" fmla="*/ 900607 h 3541638"/>
              <a:gd name="connsiteX5" fmla="*/ 1297782 w 1724160"/>
              <a:gd name="connsiteY5" fmla="*/ 1262557 h 3541638"/>
              <a:gd name="connsiteX6" fmla="*/ 1578769 w 1724160"/>
              <a:gd name="connsiteY6" fmla="*/ 1829295 h 3541638"/>
              <a:gd name="connsiteX7" fmla="*/ 1531144 w 1724160"/>
              <a:gd name="connsiteY7" fmla="*/ 1962643 h 3541638"/>
              <a:gd name="connsiteX8" fmla="*/ 1635918 w 1724160"/>
              <a:gd name="connsiteY8" fmla="*/ 2262681 h 3541638"/>
              <a:gd name="connsiteX9" fmla="*/ 1635919 w 1724160"/>
              <a:gd name="connsiteY9" fmla="*/ 2405555 h 3541638"/>
              <a:gd name="connsiteX10" fmla="*/ 1473993 w 1724160"/>
              <a:gd name="connsiteY10" fmla="*/ 2538906 h 3541638"/>
              <a:gd name="connsiteX11" fmla="*/ 1312069 w 1724160"/>
              <a:gd name="connsiteY11" fmla="*/ 2548430 h 3541638"/>
              <a:gd name="connsiteX12" fmla="*/ 1212056 w 1724160"/>
              <a:gd name="connsiteY12" fmla="*/ 2643681 h 3541638"/>
              <a:gd name="connsiteX13" fmla="*/ 1504857 w 1724160"/>
              <a:gd name="connsiteY13" fmla="*/ 3137848 h 3541638"/>
              <a:gd name="connsiteX14" fmla="*/ 1479505 w 1724160"/>
              <a:gd name="connsiteY14" fmla="*/ 3221417 h 3541638"/>
              <a:gd name="connsiteX15" fmla="*/ 1724160 w 1724160"/>
              <a:gd name="connsiteY15" fmla="*/ 3541638 h 3541638"/>
              <a:gd name="connsiteX0" fmla="*/ 0 w 1635919"/>
              <a:gd name="connsiteY0" fmla="*/ 0 h 3221416"/>
              <a:gd name="connsiteX1" fmla="*/ 215578 w 1635919"/>
              <a:gd name="connsiteY1" fmla="*/ 239127 h 3221416"/>
              <a:gd name="connsiteX2" fmla="*/ 447887 w 1635919"/>
              <a:gd name="connsiteY2" fmla="*/ 560219 h 3221416"/>
              <a:gd name="connsiteX3" fmla="*/ 592932 w 1635919"/>
              <a:gd name="connsiteY3" fmla="*/ 614857 h 3221416"/>
              <a:gd name="connsiteX4" fmla="*/ 978694 w 1635919"/>
              <a:gd name="connsiteY4" fmla="*/ 900607 h 3221416"/>
              <a:gd name="connsiteX5" fmla="*/ 1297782 w 1635919"/>
              <a:gd name="connsiteY5" fmla="*/ 1262557 h 3221416"/>
              <a:gd name="connsiteX6" fmla="*/ 1578769 w 1635919"/>
              <a:gd name="connsiteY6" fmla="*/ 1829295 h 3221416"/>
              <a:gd name="connsiteX7" fmla="*/ 1531144 w 1635919"/>
              <a:gd name="connsiteY7" fmla="*/ 1962643 h 3221416"/>
              <a:gd name="connsiteX8" fmla="*/ 1635918 w 1635919"/>
              <a:gd name="connsiteY8" fmla="*/ 2262681 h 3221416"/>
              <a:gd name="connsiteX9" fmla="*/ 1635919 w 1635919"/>
              <a:gd name="connsiteY9" fmla="*/ 2405555 h 3221416"/>
              <a:gd name="connsiteX10" fmla="*/ 1473993 w 1635919"/>
              <a:gd name="connsiteY10" fmla="*/ 2538906 h 3221416"/>
              <a:gd name="connsiteX11" fmla="*/ 1312069 w 1635919"/>
              <a:gd name="connsiteY11" fmla="*/ 2548430 h 3221416"/>
              <a:gd name="connsiteX12" fmla="*/ 1212056 w 1635919"/>
              <a:gd name="connsiteY12" fmla="*/ 2643681 h 3221416"/>
              <a:gd name="connsiteX13" fmla="*/ 1504857 w 1635919"/>
              <a:gd name="connsiteY13" fmla="*/ 3137848 h 3221416"/>
              <a:gd name="connsiteX14" fmla="*/ 1479505 w 1635919"/>
              <a:gd name="connsiteY14" fmla="*/ 3221417 h 3221416"/>
              <a:gd name="connsiteX0" fmla="*/ 0 w 1635919"/>
              <a:gd name="connsiteY0" fmla="*/ 0 h 3137848"/>
              <a:gd name="connsiteX1" fmla="*/ 215578 w 1635919"/>
              <a:gd name="connsiteY1" fmla="*/ 239127 h 3137848"/>
              <a:gd name="connsiteX2" fmla="*/ 447887 w 1635919"/>
              <a:gd name="connsiteY2" fmla="*/ 560219 h 3137848"/>
              <a:gd name="connsiteX3" fmla="*/ 592932 w 1635919"/>
              <a:gd name="connsiteY3" fmla="*/ 614857 h 3137848"/>
              <a:gd name="connsiteX4" fmla="*/ 978694 w 1635919"/>
              <a:gd name="connsiteY4" fmla="*/ 900607 h 3137848"/>
              <a:gd name="connsiteX5" fmla="*/ 1297782 w 1635919"/>
              <a:gd name="connsiteY5" fmla="*/ 1262557 h 3137848"/>
              <a:gd name="connsiteX6" fmla="*/ 1578769 w 1635919"/>
              <a:gd name="connsiteY6" fmla="*/ 1829295 h 3137848"/>
              <a:gd name="connsiteX7" fmla="*/ 1531144 w 1635919"/>
              <a:gd name="connsiteY7" fmla="*/ 1962643 h 3137848"/>
              <a:gd name="connsiteX8" fmla="*/ 1635918 w 1635919"/>
              <a:gd name="connsiteY8" fmla="*/ 2262681 h 3137848"/>
              <a:gd name="connsiteX9" fmla="*/ 1635919 w 1635919"/>
              <a:gd name="connsiteY9" fmla="*/ 2405555 h 3137848"/>
              <a:gd name="connsiteX10" fmla="*/ 1473993 w 1635919"/>
              <a:gd name="connsiteY10" fmla="*/ 2538906 h 3137848"/>
              <a:gd name="connsiteX11" fmla="*/ 1312069 w 1635919"/>
              <a:gd name="connsiteY11" fmla="*/ 2548430 h 3137848"/>
              <a:gd name="connsiteX12" fmla="*/ 1212056 w 1635919"/>
              <a:gd name="connsiteY12" fmla="*/ 2643681 h 3137848"/>
              <a:gd name="connsiteX13" fmla="*/ 1504857 w 1635919"/>
              <a:gd name="connsiteY13" fmla="*/ 3137848 h 3137848"/>
              <a:gd name="connsiteX0" fmla="*/ 0 w 1635919"/>
              <a:gd name="connsiteY0" fmla="*/ 0 h 2643682"/>
              <a:gd name="connsiteX1" fmla="*/ 215578 w 1635919"/>
              <a:gd name="connsiteY1" fmla="*/ 239127 h 2643682"/>
              <a:gd name="connsiteX2" fmla="*/ 447887 w 1635919"/>
              <a:gd name="connsiteY2" fmla="*/ 560219 h 2643682"/>
              <a:gd name="connsiteX3" fmla="*/ 592932 w 1635919"/>
              <a:gd name="connsiteY3" fmla="*/ 614857 h 2643682"/>
              <a:gd name="connsiteX4" fmla="*/ 978694 w 1635919"/>
              <a:gd name="connsiteY4" fmla="*/ 900607 h 2643682"/>
              <a:gd name="connsiteX5" fmla="*/ 1297782 w 1635919"/>
              <a:gd name="connsiteY5" fmla="*/ 1262557 h 2643682"/>
              <a:gd name="connsiteX6" fmla="*/ 1578769 w 1635919"/>
              <a:gd name="connsiteY6" fmla="*/ 1829295 h 2643682"/>
              <a:gd name="connsiteX7" fmla="*/ 1531144 w 1635919"/>
              <a:gd name="connsiteY7" fmla="*/ 1962643 h 2643682"/>
              <a:gd name="connsiteX8" fmla="*/ 1635918 w 1635919"/>
              <a:gd name="connsiteY8" fmla="*/ 2262681 h 2643682"/>
              <a:gd name="connsiteX9" fmla="*/ 1635919 w 1635919"/>
              <a:gd name="connsiteY9" fmla="*/ 2405555 h 2643682"/>
              <a:gd name="connsiteX10" fmla="*/ 1473993 w 1635919"/>
              <a:gd name="connsiteY10" fmla="*/ 2538906 h 2643682"/>
              <a:gd name="connsiteX11" fmla="*/ 1312069 w 1635919"/>
              <a:gd name="connsiteY11" fmla="*/ 2548430 h 2643682"/>
              <a:gd name="connsiteX12" fmla="*/ 1212056 w 1635919"/>
              <a:gd name="connsiteY12" fmla="*/ 2643681 h 2643682"/>
              <a:gd name="connsiteX0" fmla="*/ 0 w 1635919"/>
              <a:gd name="connsiteY0" fmla="*/ 0 h 2548430"/>
              <a:gd name="connsiteX1" fmla="*/ 215578 w 1635919"/>
              <a:gd name="connsiteY1" fmla="*/ 239127 h 2548430"/>
              <a:gd name="connsiteX2" fmla="*/ 447887 w 1635919"/>
              <a:gd name="connsiteY2" fmla="*/ 560219 h 2548430"/>
              <a:gd name="connsiteX3" fmla="*/ 592932 w 1635919"/>
              <a:gd name="connsiteY3" fmla="*/ 614857 h 2548430"/>
              <a:gd name="connsiteX4" fmla="*/ 978694 w 1635919"/>
              <a:gd name="connsiteY4" fmla="*/ 900607 h 2548430"/>
              <a:gd name="connsiteX5" fmla="*/ 1297782 w 1635919"/>
              <a:gd name="connsiteY5" fmla="*/ 1262557 h 2548430"/>
              <a:gd name="connsiteX6" fmla="*/ 1578769 w 1635919"/>
              <a:gd name="connsiteY6" fmla="*/ 1829295 h 2548430"/>
              <a:gd name="connsiteX7" fmla="*/ 1531144 w 1635919"/>
              <a:gd name="connsiteY7" fmla="*/ 1962643 h 2548430"/>
              <a:gd name="connsiteX8" fmla="*/ 1635918 w 1635919"/>
              <a:gd name="connsiteY8" fmla="*/ 2262681 h 2548430"/>
              <a:gd name="connsiteX9" fmla="*/ 1635919 w 1635919"/>
              <a:gd name="connsiteY9" fmla="*/ 2405555 h 2548430"/>
              <a:gd name="connsiteX10" fmla="*/ 1473993 w 1635919"/>
              <a:gd name="connsiteY10" fmla="*/ 2538906 h 2548430"/>
              <a:gd name="connsiteX11" fmla="*/ 1312069 w 1635919"/>
              <a:gd name="connsiteY11" fmla="*/ 2548430 h 2548430"/>
              <a:gd name="connsiteX0" fmla="*/ 0 w 1635919"/>
              <a:gd name="connsiteY0" fmla="*/ 0 h 2538906"/>
              <a:gd name="connsiteX1" fmla="*/ 215578 w 1635919"/>
              <a:gd name="connsiteY1" fmla="*/ 239127 h 2538906"/>
              <a:gd name="connsiteX2" fmla="*/ 447887 w 1635919"/>
              <a:gd name="connsiteY2" fmla="*/ 560219 h 2538906"/>
              <a:gd name="connsiteX3" fmla="*/ 592932 w 1635919"/>
              <a:gd name="connsiteY3" fmla="*/ 614857 h 2538906"/>
              <a:gd name="connsiteX4" fmla="*/ 978694 w 1635919"/>
              <a:gd name="connsiteY4" fmla="*/ 900607 h 2538906"/>
              <a:gd name="connsiteX5" fmla="*/ 1297782 w 1635919"/>
              <a:gd name="connsiteY5" fmla="*/ 1262557 h 2538906"/>
              <a:gd name="connsiteX6" fmla="*/ 1578769 w 1635919"/>
              <a:gd name="connsiteY6" fmla="*/ 1829295 h 2538906"/>
              <a:gd name="connsiteX7" fmla="*/ 1531144 w 1635919"/>
              <a:gd name="connsiteY7" fmla="*/ 1962643 h 2538906"/>
              <a:gd name="connsiteX8" fmla="*/ 1635918 w 1635919"/>
              <a:gd name="connsiteY8" fmla="*/ 2262681 h 2538906"/>
              <a:gd name="connsiteX9" fmla="*/ 1635919 w 1635919"/>
              <a:gd name="connsiteY9" fmla="*/ 2405555 h 2538906"/>
              <a:gd name="connsiteX10" fmla="*/ 1473993 w 1635919"/>
              <a:gd name="connsiteY10" fmla="*/ 2538906 h 2538906"/>
              <a:gd name="connsiteX0" fmla="*/ 0 w 1635919"/>
              <a:gd name="connsiteY0" fmla="*/ 0 h 2405554"/>
              <a:gd name="connsiteX1" fmla="*/ 215578 w 1635919"/>
              <a:gd name="connsiteY1" fmla="*/ 239127 h 2405554"/>
              <a:gd name="connsiteX2" fmla="*/ 447887 w 1635919"/>
              <a:gd name="connsiteY2" fmla="*/ 560219 h 2405554"/>
              <a:gd name="connsiteX3" fmla="*/ 592932 w 1635919"/>
              <a:gd name="connsiteY3" fmla="*/ 614857 h 2405554"/>
              <a:gd name="connsiteX4" fmla="*/ 978694 w 1635919"/>
              <a:gd name="connsiteY4" fmla="*/ 900607 h 2405554"/>
              <a:gd name="connsiteX5" fmla="*/ 1297782 w 1635919"/>
              <a:gd name="connsiteY5" fmla="*/ 1262557 h 2405554"/>
              <a:gd name="connsiteX6" fmla="*/ 1578769 w 1635919"/>
              <a:gd name="connsiteY6" fmla="*/ 1829295 h 2405554"/>
              <a:gd name="connsiteX7" fmla="*/ 1531144 w 1635919"/>
              <a:gd name="connsiteY7" fmla="*/ 1962643 h 2405554"/>
              <a:gd name="connsiteX8" fmla="*/ 1635918 w 1635919"/>
              <a:gd name="connsiteY8" fmla="*/ 2262681 h 2405554"/>
              <a:gd name="connsiteX9" fmla="*/ 1635919 w 1635919"/>
              <a:gd name="connsiteY9" fmla="*/ 2405555 h 2405554"/>
              <a:gd name="connsiteX0" fmla="*/ 0 w 1635918"/>
              <a:gd name="connsiteY0" fmla="*/ 0 h 2262682"/>
              <a:gd name="connsiteX1" fmla="*/ 215578 w 1635918"/>
              <a:gd name="connsiteY1" fmla="*/ 239127 h 2262682"/>
              <a:gd name="connsiteX2" fmla="*/ 447887 w 1635918"/>
              <a:gd name="connsiteY2" fmla="*/ 560219 h 2262682"/>
              <a:gd name="connsiteX3" fmla="*/ 592932 w 1635918"/>
              <a:gd name="connsiteY3" fmla="*/ 614857 h 2262682"/>
              <a:gd name="connsiteX4" fmla="*/ 978694 w 1635918"/>
              <a:gd name="connsiteY4" fmla="*/ 900607 h 2262682"/>
              <a:gd name="connsiteX5" fmla="*/ 1297782 w 1635918"/>
              <a:gd name="connsiteY5" fmla="*/ 1262557 h 2262682"/>
              <a:gd name="connsiteX6" fmla="*/ 1578769 w 1635918"/>
              <a:gd name="connsiteY6" fmla="*/ 1829295 h 2262682"/>
              <a:gd name="connsiteX7" fmla="*/ 1531144 w 1635918"/>
              <a:gd name="connsiteY7" fmla="*/ 1962643 h 2262682"/>
              <a:gd name="connsiteX8" fmla="*/ 1635918 w 1635918"/>
              <a:gd name="connsiteY8" fmla="*/ 2262681 h 2262682"/>
              <a:gd name="connsiteX0" fmla="*/ 0 w 1646957"/>
              <a:gd name="connsiteY0" fmla="*/ 0 h 2283151"/>
              <a:gd name="connsiteX1" fmla="*/ 215578 w 1646957"/>
              <a:gd name="connsiteY1" fmla="*/ 239127 h 2283151"/>
              <a:gd name="connsiteX2" fmla="*/ 447887 w 1646957"/>
              <a:gd name="connsiteY2" fmla="*/ 560219 h 2283151"/>
              <a:gd name="connsiteX3" fmla="*/ 592932 w 1646957"/>
              <a:gd name="connsiteY3" fmla="*/ 614857 h 2283151"/>
              <a:gd name="connsiteX4" fmla="*/ 978694 w 1646957"/>
              <a:gd name="connsiteY4" fmla="*/ 900607 h 2283151"/>
              <a:gd name="connsiteX5" fmla="*/ 1297782 w 1646957"/>
              <a:gd name="connsiteY5" fmla="*/ 1262557 h 2283151"/>
              <a:gd name="connsiteX6" fmla="*/ 1578769 w 1646957"/>
              <a:gd name="connsiteY6" fmla="*/ 1829295 h 2283151"/>
              <a:gd name="connsiteX7" fmla="*/ 1531144 w 1646957"/>
              <a:gd name="connsiteY7" fmla="*/ 1962643 h 2283151"/>
              <a:gd name="connsiteX8" fmla="*/ 1646957 w 1646957"/>
              <a:gd name="connsiteY8" fmla="*/ 2283150 h 2283151"/>
              <a:gd name="connsiteX0" fmla="*/ 0 w 1646957"/>
              <a:gd name="connsiteY0" fmla="*/ 0 h 2283150"/>
              <a:gd name="connsiteX1" fmla="*/ 215578 w 1646957"/>
              <a:gd name="connsiteY1" fmla="*/ 239127 h 2283150"/>
              <a:gd name="connsiteX2" fmla="*/ 447887 w 1646957"/>
              <a:gd name="connsiteY2" fmla="*/ 560219 h 2283150"/>
              <a:gd name="connsiteX3" fmla="*/ 592932 w 1646957"/>
              <a:gd name="connsiteY3" fmla="*/ 614857 h 2283150"/>
              <a:gd name="connsiteX4" fmla="*/ 978694 w 1646957"/>
              <a:gd name="connsiteY4" fmla="*/ 900607 h 2283150"/>
              <a:gd name="connsiteX5" fmla="*/ 1297782 w 1646957"/>
              <a:gd name="connsiteY5" fmla="*/ 1262557 h 2283150"/>
              <a:gd name="connsiteX6" fmla="*/ 1578769 w 1646957"/>
              <a:gd name="connsiteY6" fmla="*/ 1829295 h 2283150"/>
              <a:gd name="connsiteX7" fmla="*/ 1531144 w 1646957"/>
              <a:gd name="connsiteY7" fmla="*/ 1962643 h 2283150"/>
              <a:gd name="connsiteX8" fmla="*/ 1646957 w 1646957"/>
              <a:gd name="connsiteY8" fmla="*/ 2283150 h 2283150"/>
              <a:gd name="connsiteX0" fmla="*/ 0 w 1653515"/>
              <a:gd name="connsiteY0" fmla="*/ 0 h 2291495"/>
              <a:gd name="connsiteX1" fmla="*/ 215578 w 1653515"/>
              <a:gd name="connsiteY1" fmla="*/ 239127 h 2291495"/>
              <a:gd name="connsiteX2" fmla="*/ 447887 w 1653515"/>
              <a:gd name="connsiteY2" fmla="*/ 560219 h 2291495"/>
              <a:gd name="connsiteX3" fmla="*/ 592932 w 1653515"/>
              <a:gd name="connsiteY3" fmla="*/ 614857 h 2291495"/>
              <a:gd name="connsiteX4" fmla="*/ 978694 w 1653515"/>
              <a:gd name="connsiteY4" fmla="*/ 900607 h 2291495"/>
              <a:gd name="connsiteX5" fmla="*/ 1297782 w 1653515"/>
              <a:gd name="connsiteY5" fmla="*/ 1262557 h 2291495"/>
              <a:gd name="connsiteX6" fmla="*/ 1578769 w 1653515"/>
              <a:gd name="connsiteY6" fmla="*/ 1829295 h 2291495"/>
              <a:gd name="connsiteX7" fmla="*/ 1531144 w 1653515"/>
              <a:gd name="connsiteY7" fmla="*/ 1962643 h 2291495"/>
              <a:gd name="connsiteX8" fmla="*/ 1653515 w 1653515"/>
              <a:gd name="connsiteY8" fmla="*/ 2291496 h 2291495"/>
              <a:gd name="connsiteX0" fmla="*/ 0 w 1602974"/>
              <a:gd name="connsiteY0" fmla="*/ 0 h 2237455"/>
              <a:gd name="connsiteX1" fmla="*/ 165037 w 1602974"/>
              <a:gd name="connsiteY1" fmla="*/ 185085 h 2237455"/>
              <a:gd name="connsiteX2" fmla="*/ 397346 w 1602974"/>
              <a:gd name="connsiteY2" fmla="*/ 506177 h 2237455"/>
              <a:gd name="connsiteX3" fmla="*/ 542391 w 1602974"/>
              <a:gd name="connsiteY3" fmla="*/ 560815 h 2237455"/>
              <a:gd name="connsiteX4" fmla="*/ 928153 w 1602974"/>
              <a:gd name="connsiteY4" fmla="*/ 846565 h 2237455"/>
              <a:gd name="connsiteX5" fmla="*/ 1247241 w 1602974"/>
              <a:gd name="connsiteY5" fmla="*/ 1208515 h 2237455"/>
              <a:gd name="connsiteX6" fmla="*/ 1528228 w 1602974"/>
              <a:gd name="connsiteY6" fmla="*/ 1775253 h 2237455"/>
              <a:gd name="connsiteX7" fmla="*/ 1480603 w 1602974"/>
              <a:gd name="connsiteY7" fmla="*/ 1908601 h 2237455"/>
              <a:gd name="connsiteX8" fmla="*/ 1602974 w 1602974"/>
              <a:gd name="connsiteY8" fmla="*/ 2237454 h 2237455"/>
              <a:gd name="connsiteX0" fmla="*/ 0 w 1602974"/>
              <a:gd name="connsiteY0" fmla="*/ 0 h 2237454"/>
              <a:gd name="connsiteX1" fmla="*/ 165037 w 1602974"/>
              <a:gd name="connsiteY1" fmla="*/ 185085 h 2237454"/>
              <a:gd name="connsiteX2" fmla="*/ 397346 w 1602974"/>
              <a:gd name="connsiteY2" fmla="*/ 506177 h 2237454"/>
              <a:gd name="connsiteX3" fmla="*/ 542391 w 1602974"/>
              <a:gd name="connsiteY3" fmla="*/ 560815 h 2237454"/>
              <a:gd name="connsiteX4" fmla="*/ 928153 w 1602974"/>
              <a:gd name="connsiteY4" fmla="*/ 846565 h 2237454"/>
              <a:gd name="connsiteX5" fmla="*/ 1247241 w 1602974"/>
              <a:gd name="connsiteY5" fmla="*/ 1208515 h 2237454"/>
              <a:gd name="connsiteX6" fmla="*/ 1528228 w 1602974"/>
              <a:gd name="connsiteY6" fmla="*/ 1775253 h 2237454"/>
              <a:gd name="connsiteX7" fmla="*/ 1480603 w 1602974"/>
              <a:gd name="connsiteY7" fmla="*/ 1908601 h 2237454"/>
              <a:gd name="connsiteX8" fmla="*/ 1602974 w 1602974"/>
              <a:gd name="connsiteY8" fmla="*/ 2237454 h 2237454"/>
              <a:gd name="connsiteX0" fmla="*/ 0 w 1601532"/>
              <a:gd name="connsiteY0" fmla="*/ -1 h 2227911"/>
              <a:gd name="connsiteX1" fmla="*/ 163595 w 1601532"/>
              <a:gd name="connsiteY1" fmla="*/ 175542 h 2227911"/>
              <a:gd name="connsiteX2" fmla="*/ 395904 w 1601532"/>
              <a:gd name="connsiteY2" fmla="*/ 496634 h 2227911"/>
              <a:gd name="connsiteX3" fmla="*/ 540949 w 1601532"/>
              <a:gd name="connsiteY3" fmla="*/ 551272 h 2227911"/>
              <a:gd name="connsiteX4" fmla="*/ 926711 w 1601532"/>
              <a:gd name="connsiteY4" fmla="*/ 837022 h 2227911"/>
              <a:gd name="connsiteX5" fmla="*/ 1245799 w 1601532"/>
              <a:gd name="connsiteY5" fmla="*/ 1198972 h 2227911"/>
              <a:gd name="connsiteX6" fmla="*/ 1526786 w 1601532"/>
              <a:gd name="connsiteY6" fmla="*/ 1765710 h 2227911"/>
              <a:gd name="connsiteX7" fmla="*/ 1479161 w 1601532"/>
              <a:gd name="connsiteY7" fmla="*/ 1899058 h 2227911"/>
              <a:gd name="connsiteX8" fmla="*/ 1601532 w 1601532"/>
              <a:gd name="connsiteY8" fmla="*/ 2227911 h 2227911"/>
              <a:gd name="connsiteX0" fmla="*/ 0 w 1601532"/>
              <a:gd name="connsiteY0" fmla="*/ 0 h 2227912"/>
              <a:gd name="connsiteX1" fmla="*/ 163595 w 1601532"/>
              <a:gd name="connsiteY1" fmla="*/ 175543 h 2227912"/>
              <a:gd name="connsiteX2" fmla="*/ 395904 w 1601532"/>
              <a:gd name="connsiteY2" fmla="*/ 496635 h 2227912"/>
              <a:gd name="connsiteX3" fmla="*/ 540949 w 1601532"/>
              <a:gd name="connsiteY3" fmla="*/ 551273 h 2227912"/>
              <a:gd name="connsiteX4" fmla="*/ 926711 w 1601532"/>
              <a:gd name="connsiteY4" fmla="*/ 837023 h 2227912"/>
              <a:gd name="connsiteX5" fmla="*/ 1245799 w 1601532"/>
              <a:gd name="connsiteY5" fmla="*/ 1198973 h 2227912"/>
              <a:gd name="connsiteX6" fmla="*/ 1526786 w 1601532"/>
              <a:gd name="connsiteY6" fmla="*/ 1765711 h 2227912"/>
              <a:gd name="connsiteX7" fmla="*/ 1479161 w 1601532"/>
              <a:gd name="connsiteY7" fmla="*/ 1899059 h 2227912"/>
              <a:gd name="connsiteX8" fmla="*/ 1601532 w 1601532"/>
              <a:gd name="connsiteY8" fmla="*/ 2227912 h 2227912"/>
              <a:gd name="connsiteX0" fmla="*/ 0 w 1599609"/>
              <a:gd name="connsiteY0" fmla="*/ 0 h 2215191"/>
              <a:gd name="connsiteX1" fmla="*/ 161672 w 1599609"/>
              <a:gd name="connsiteY1" fmla="*/ 162822 h 2215191"/>
              <a:gd name="connsiteX2" fmla="*/ 393981 w 1599609"/>
              <a:gd name="connsiteY2" fmla="*/ 483914 h 2215191"/>
              <a:gd name="connsiteX3" fmla="*/ 539026 w 1599609"/>
              <a:gd name="connsiteY3" fmla="*/ 538552 h 2215191"/>
              <a:gd name="connsiteX4" fmla="*/ 924788 w 1599609"/>
              <a:gd name="connsiteY4" fmla="*/ 824302 h 2215191"/>
              <a:gd name="connsiteX5" fmla="*/ 1243876 w 1599609"/>
              <a:gd name="connsiteY5" fmla="*/ 1186252 h 2215191"/>
              <a:gd name="connsiteX6" fmla="*/ 1524863 w 1599609"/>
              <a:gd name="connsiteY6" fmla="*/ 1752990 h 2215191"/>
              <a:gd name="connsiteX7" fmla="*/ 1477238 w 1599609"/>
              <a:gd name="connsiteY7" fmla="*/ 1886338 h 2215191"/>
              <a:gd name="connsiteX8" fmla="*/ 1599609 w 1599609"/>
              <a:gd name="connsiteY8" fmla="*/ 2215191 h 2215191"/>
              <a:gd name="connsiteX0" fmla="*/ 0 w 1599609"/>
              <a:gd name="connsiteY0" fmla="*/ 0 h 2215191"/>
              <a:gd name="connsiteX1" fmla="*/ 161672 w 1599609"/>
              <a:gd name="connsiteY1" fmla="*/ 162822 h 2215191"/>
              <a:gd name="connsiteX2" fmla="*/ 393981 w 1599609"/>
              <a:gd name="connsiteY2" fmla="*/ 483914 h 2215191"/>
              <a:gd name="connsiteX3" fmla="*/ 539026 w 1599609"/>
              <a:gd name="connsiteY3" fmla="*/ 538552 h 2215191"/>
              <a:gd name="connsiteX4" fmla="*/ 924788 w 1599609"/>
              <a:gd name="connsiteY4" fmla="*/ 824302 h 2215191"/>
              <a:gd name="connsiteX5" fmla="*/ 1243876 w 1599609"/>
              <a:gd name="connsiteY5" fmla="*/ 1186252 h 2215191"/>
              <a:gd name="connsiteX6" fmla="*/ 1524863 w 1599609"/>
              <a:gd name="connsiteY6" fmla="*/ 1752990 h 2215191"/>
              <a:gd name="connsiteX7" fmla="*/ 1477238 w 1599609"/>
              <a:gd name="connsiteY7" fmla="*/ 1886338 h 2215191"/>
              <a:gd name="connsiteX8" fmla="*/ 1599609 w 1599609"/>
              <a:gd name="connsiteY8" fmla="*/ 2215191 h 2215191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5392 w 1607763"/>
              <a:gd name="connsiteY7" fmla="*/ 1887724 h 2216577"/>
              <a:gd name="connsiteX8" fmla="*/ 1607763 w 1607763"/>
              <a:gd name="connsiteY8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607763 w 1607763"/>
              <a:gd name="connsiteY8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607763 w 1607763"/>
              <a:gd name="connsiteY8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535349 w 1607763"/>
              <a:gd name="connsiteY8" fmla="*/ 2012549 h 2216577"/>
              <a:gd name="connsiteX9" fmla="*/ 1607763 w 1607763"/>
              <a:gd name="connsiteY9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535349 w 1607763"/>
              <a:gd name="connsiteY8" fmla="*/ 2012549 h 2216577"/>
              <a:gd name="connsiteX9" fmla="*/ 1558713 w 1607763"/>
              <a:gd name="connsiteY9" fmla="*/ 2105631 h 2216577"/>
              <a:gd name="connsiteX10" fmla="*/ 1607763 w 1607763"/>
              <a:gd name="connsiteY10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23017 w 1607763"/>
              <a:gd name="connsiteY6" fmla="*/ 1694788 h 2216577"/>
              <a:gd name="connsiteX7" fmla="*/ 1533017 w 1607763"/>
              <a:gd name="connsiteY7" fmla="*/ 1754376 h 2216577"/>
              <a:gd name="connsiteX8" fmla="*/ 1481313 w 1607763"/>
              <a:gd name="connsiteY8" fmla="*/ 1897021 h 2216577"/>
              <a:gd name="connsiteX9" fmla="*/ 1535349 w 1607763"/>
              <a:gd name="connsiteY9" fmla="*/ 2012549 h 2216577"/>
              <a:gd name="connsiteX10" fmla="*/ 1558713 w 1607763"/>
              <a:gd name="connsiteY10" fmla="*/ 2105631 h 2216577"/>
              <a:gd name="connsiteX11" fmla="*/ 1607763 w 1607763"/>
              <a:gd name="connsiteY11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841 w 1607763"/>
              <a:gd name="connsiteY4" fmla="*/ 839221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12183 w 1607763"/>
              <a:gd name="connsiteY2" fmla="*/ 482359 h 2216577"/>
              <a:gd name="connsiteX3" fmla="*/ 547180 w 1607763"/>
              <a:gd name="connsiteY3" fmla="*/ 539938 h 2216577"/>
              <a:gd name="connsiteX4" fmla="*/ 932841 w 1607763"/>
              <a:gd name="connsiteY4" fmla="*/ 839221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12183 w 1607763"/>
              <a:gd name="connsiteY2" fmla="*/ 482359 h 2216577"/>
              <a:gd name="connsiteX3" fmla="*/ 547180 w 1607763"/>
              <a:gd name="connsiteY3" fmla="*/ 539938 h 2216577"/>
              <a:gd name="connsiteX4" fmla="*/ 932841 w 1607763"/>
              <a:gd name="connsiteY4" fmla="*/ 839221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12183 w 1607763"/>
              <a:gd name="connsiteY2" fmla="*/ 482359 h 2216577"/>
              <a:gd name="connsiteX3" fmla="*/ 547180 w 1607763"/>
              <a:gd name="connsiteY3" fmla="*/ 539938 h 2216577"/>
              <a:gd name="connsiteX4" fmla="*/ 551191 w 1607763"/>
              <a:gd name="connsiteY4" fmla="*/ 550717 h 2216577"/>
              <a:gd name="connsiteX5" fmla="*/ 932841 w 1607763"/>
              <a:gd name="connsiteY5" fmla="*/ 839221 h 2216577"/>
              <a:gd name="connsiteX6" fmla="*/ 1261132 w 1607763"/>
              <a:gd name="connsiteY6" fmla="*/ 1176870 h 2216577"/>
              <a:gd name="connsiteX7" fmla="*/ 1348790 w 1607763"/>
              <a:gd name="connsiteY7" fmla="*/ 1400124 h 2216577"/>
              <a:gd name="connsiteX8" fmla="*/ 1523017 w 1607763"/>
              <a:gd name="connsiteY8" fmla="*/ 1694788 h 2216577"/>
              <a:gd name="connsiteX9" fmla="*/ 1533017 w 1607763"/>
              <a:gd name="connsiteY9" fmla="*/ 1754376 h 2216577"/>
              <a:gd name="connsiteX10" fmla="*/ 1481313 w 1607763"/>
              <a:gd name="connsiteY10" fmla="*/ 1897021 h 2216577"/>
              <a:gd name="connsiteX11" fmla="*/ 1535349 w 1607763"/>
              <a:gd name="connsiteY11" fmla="*/ 2012549 h 2216577"/>
              <a:gd name="connsiteX12" fmla="*/ 1558713 w 1607763"/>
              <a:gd name="connsiteY12" fmla="*/ 2105631 h 2216577"/>
              <a:gd name="connsiteX13" fmla="*/ 1607763 w 1607763"/>
              <a:gd name="connsiteY13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366224 w 1607763"/>
              <a:gd name="connsiteY2" fmla="*/ 396929 h 2216577"/>
              <a:gd name="connsiteX3" fmla="*/ 412183 w 1607763"/>
              <a:gd name="connsiteY3" fmla="*/ 482359 h 2216577"/>
              <a:gd name="connsiteX4" fmla="*/ 547180 w 1607763"/>
              <a:gd name="connsiteY4" fmla="*/ 539938 h 2216577"/>
              <a:gd name="connsiteX5" fmla="*/ 551191 w 1607763"/>
              <a:gd name="connsiteY5" fmla="*/ 550717 h 2216577"/>
              <a:gd name="connsiteX6" fmla="*/ 932841 w 1607763"/>
              <a:gd name="connsiteY6" fmla="*/ 839221 h 2216577"/>
              <a:gd name="connsiteX7" fmla="*/ 1261132 w 1607763"/>
              <a:gd name="connsiteY7" fmla="*/ 1176870 h 2216577"/>
              <a:gd name="connsiteX8" fmla="*/ 1348790 w 1607763"/>
              <a:gd name="connsiteY8" fmla="*/ 1400124 h 2216577"/>
              <a:gd name="connsiteX9" fmla="*/ 1523017 w 1607763"/>
              <a:gd name="connsiteY9" fmla="*/ 1694788 h 2216577"/>
              <a:gd name="connsiteX10" fmla="*/ 1533017 w 1607763"/>
              <a:gd name="connsiteY10" fmla="*/ 1754376 h 2216577"/>
              <a:gd name="connsiteX11" fmla="*/ 1481313 w 1607763"/>
              <a:gd name="connsiteY11" fmla="*/ 1897021 h 2216577"/>
              <a:gd name="connsiteX12" fmla="*/ 1535349 w 1607763"/>
              <a:gd name="connsiteY12" fmla="*/ 2012549 h 2216577"/>
              <a:gd name="connsiteX13" fmla="*/ 1558713 w 1607763"/>
              <a:gd name="connsiteY13" fmla="*/ 2105631 h 2216577"/>
              <a:gd name="connsiteX14" fmla="*/ 1607763 w 1607763"/>
              <a:gd name="connsiteY14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235893 w 1607763"/>
              <a:gd name="connsiteY2" fmla="*/ 264951 h 2216577"/>
              <a:gd name="connsiteX3" fmla="*/ 366224 w 1607763"/>
              <a:gd name="connsiteY3" fmla="*/ 396929 h 2216577"/>
              <a:gd name="connsiteX4" fmla="*/ 412183 w 1607763"/>
              <a:gd name="connsiteY4" fmla="*/ 482359 h 2216577"/>
              <a:gd name="connsiteX5" fmla="*/ 547180 w 1607763"/>
              <a:gd name="connsiteY5" fmla="*/ 539938 h 2216577"/>
              <a:gd name="connsiteX6" fmla="*/ 551191 w 1607763"/>
              <a:gd name="connsiteY6" fmla="*/ 550717 h 2216577"/>
              <a:gd name="connsiteX7" fmla="*/ 932841 w 1607763"/>
              <a:gd name="connsiteY7" fmla="*/ 839221 h 2216577"/>
              <a:gd name="connsiteX8" fmla="*/ 1261132 w 1607763"/>
              <a:gd name="connsiteY8" fmla="*/ 1176870 h 2216577"/>
              <a:gd name="connsiteX9" fmla="*/ 1348790 w 1607763"/>
              <a:gd name="connsiteY9" fmla="*/ 1400124 h 2216577"/>
              <a:gd name="connsiteX10" fmla="*/ 1523017 w 1607763"/>
              <a:gd name="connsiteY10" fmla="*/ 1694788 h 2216577"/>
              <a:gd name="connsiteX11" fmla="*/ 1533017 w 1607763"/>
              <a:gd name="connsiteY11" fmla="*/ 1754376 h 2216577"/>
              <a:gd name="connsiteX12" fmla="*/ 1481313 w 1607763"/>
              <a:gd name="connsiteY12" fmla="*/ 1897021 h 2216577"/>
              <a:gd name="connsiteX13" fmla="*/ 1535349 w 1607763"/>
              <a:gd name="connsiteY13" fmla="*/ 2012549 h 2216577"/>
              <a:gd name="connsiteX14" fmla="*/ 1558713 w 1607763"/>
              <a:gd name="connsiteY14" fmla="*/ 2105631 h 2216577"/>
              <a:gd name="connsiteX15" fmla="*/ 1607763 w 1607763"/>
              <a:gd name="connsiteY15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235893 w 1607763"/>
              <a:gd name="connsiteY2" fmla="*/ 264951 h 2216577"/>
              <a:gd name="connsiteX3" fmla="*/ 366224 w 1607763"/>
              <a:gd name="connsiteY3" fmla="*/ 396929 h 2216577"/>
              <a:gd name="connsiteX4" fmla="*/ 412183 w 1607763"/>
              <a:gd name="connsiteY4" fmla="*/ 482359 h 2216577"/>
              <a:gd name="connsiteX5" fmla="*/ 547180 w 1607763"/>
              <a:gd name="connsiteY5" fmla="*/ 539938 h 2216577"/>
              <a:gd name="connsiteX6" fmla="*/ 932841 w 1607763"/>
              <a:gd name="connsiteY6" fmla="*/ 839221 h 2216577"/>
              <a:gd name="connsiteX7" fmla="*/ 1261132 w 1607763"/>
              <a:gd name="connsiteY7" fmla="*/ 1176870 h 2216577"/>
              <a:gd name="connsiteX8" fmla="*/ 1348790 w 1607763"/>
              <a:gd name="connsiteY8" fmla="*/ 1400124 h 2216577"/>
              <a:gd name="connsiteX9" fmla="*/ 1523017 w 1607763"/>
              <a:gd name="connsiteY9" fmla="*/ 1694788 h 2216577"/>
              <a:gd name="connsiteX10" fmla="*/ 1533017 w 1607763"/>
              <a:gd name="connsiteY10" fmla="*/ 1754376 h 2216577"/>
              <a:gd name="connsiteX11" fmla="*/ 1481313 w 1607763"/>
              <a:gd name="connsiteY11" fmla="*/ 1897021 h 2216577"/>
              <a:gd name="connsiteX12" fmla="*/ 1535349 w 1607763"/>
              <a:gd name="connsiteY12" fmla="*/ 2012549 h 2216577"/>
              <a:gd name="connsiteX13" fmla="*/ 1558713 w 1607763"/>
              <a:gd name="connsiteY13" fmla="*/ 2105631 h 2216577"/>
              <a:gd name="connsiteX14" fmla="*/ 1607763 w 1607763"/>
              <a:gd name="connsiteY14" fmla="*/ 2216577 h 2216577"/>
              <a:gd name="connsiteX0" fmla="*/ 0 w 1558712"/>
              <a:gd name="connsiteY0" fmla="*/ 0 h 2105628"/>
              <a:gd name="connsiteX1" fmla="*/ 169826 w 1558712"/>
              <a:gd name="connsiteY1" fmla="*/ 164208 h 2105628"/>
              <a:gd name="connsiteX2" fmla="*/ 235893 w 1558712"/>
              <a:gd name="connsiteY2" fmla="*/ 264951 h 2105628"/>
              <a:gd name="connsiteX3" fmla="*/ 366224 w 1558712"/>
              <a:gd name="connsiteY3" fmla="*/ 396929 h 2105628"/>
              <a:gd name="connsiteX4" fmla="*/ 412183 w 1558712"/>
              <a:gd name="connsiteY4" fmla="*/ 482359 h 2105628"/>
              <a:gd name="connsiteX5" fmla="*/ 547180 w 1558712"/>
              <a:gd name="connsiteY5" fmla="*/ 539938 h 2105628"/>
              <a:gd name="connsiteX6" fmla="*/ 932841 w 1558712"/>
              <a:gd name="connsiteY6" fmla="*/ 839221 h 2105628"/>
              <a:gd name="connsiteX7" fmla="*/ 1261132 w 1558712"/>
              <a:gd name="connsiteY7" fmla="*/ 1176870 h 2105628"/>
              <a:gd name="connsiteX8" fmla="*/ 1348790 w 1558712"/>
              <a:gd name="connsiteY8" fmla="*/ 1400124 h 2105628"/>
              <a:gd name="connsiteX9" fmla="*/ 1523017 w 1558712"/>
              <a:gd name="connsiteY9" fmla="*/ 1694788 h 2105628"/>
              <a:gd name="connsiteX10" fmla="*/ 1533017 w 1558712"/>
              <a:gd name="connsiteY10" fmla="*/ 1754376 h 2105628"/>
              <a:gd name="connsiteX11" fmla="*/ 1481313 w 1558712"/>
              <a:gd name="connsiteY11" fmla="*/ 1897021 h 2105628"/>
              <a:gd name="connsiteX12" fmla="*/ 1535349 w 1558712"/>
              <a:gd name="connsiteY12" fmla="*/ 2012549 h 2105628"/>
              <a:gd name="connsiteX13" fmla="*/ 1558713 w 1558712"/>
              <a:gd name="connsiteY13" fmla="*/ 2105631 h 2105628"/>
              <a:gd name="connsiteX0" fmla="*/ 0 w 1558712"/>
              <a:gd name="connsiteY0" fmla="*/ 0 h 2105634"/>
              <a:gd name="connsiteX1" fmla="*/ 169826 w 1558712"/>
              <a:gd name="connsiteY1" fmla="*/ 164208 h 2105634"/>
              <a:gd name="connsiteX2" fmla="*/ 235893 w 1558712"/>
              <a:gd name="connsiteY2" fmla="*/ 264951 h 2105634"/>
              <a:gd name="connsiteX3" fmla="*/ 366224 w 1558712"/>
              <a:gd name="connsiteY3" fmla="*/ 396929 h 2105634"/>
              <a:gd name="connsiteX4" fmla="*/ 412183 w 1558712"/>
              <a:gd name="connsiteY4" fmla="*/ 482359 h 2105634"/>
              <a:gd name="connsiteX5" fmla="*/ 547180 w 1558712"/>
              <a:gd name="connsiteY5" fmla="*/ 539938 h 2105634"/>
              <a:gd name="connsiteX6" fmla="*/ 932841 w 1558712"/>
              <a:gd name="connsiteY6" fmla="*/ 839221 h 2105634"/>
              <a:gd name="connsiteX7" fmla="*/ 1261132 w 1558712"/>
              <a:gd name="connsiteY7" fmla="*/ 1176870 h 2105634"/>
              <a:gd name="connsiteX8" fmla="*/ 1348790 w 1558712"/>
              <a:gd name="connsiteY8" fmla="*/ 1400124 h 2105634"/>
              <a:gd name="connsiteX9" fmla="*/ 1523017 w 1558712"/>
              <a:gd name="connsiteY9" fmla="*/ 1694788 h 2105634"/>
              <a:gd name="connsiteX10" fmla="*/ 1481313 w 1558712"/>
              <a:gd name="connsiteY10" fmla="*/ 1897021 h 2105634"/>
              <a:gd name="connsiteX11" fmla="*/ 1535349 w 1558712"/>
              <a:gd name="connsiteY11" fmla="*/ 2012549 h 2105634"/>
              <a:gd name="connsiteX12" fmla="*/ 1558713 w 1558712"/>
              <a:gd name="connsiteY12" fmla="*/ 2105631 h 2105634"/>
              <a:gd name="connsiteX0" fmla="*/ 0 w 1558712"/>
              <a:gd name="connsiteY0" fmla="*/ 0 h 2105628"/>
              <a:gd name="connsiteX1" fmla="*/ 169826 w 1558712"/>
              <a:gd name="connsiteY1" fmla="*/ 164208 h 2105628"/>
              <a:gd name="connsiteX2" fmla="*/ 235893 w 1558712"/>
              <a:gd name="connsiteY2" fmla="*/ 264951 h 2105628"/>
              <a:gd name="connsiteX3" fmla="*/ 366224 w 1558712"/>
              <a:gd name="connsiteY3" fmla="*/ 396929 h 2105628"/>
              <a:gd name="connsiteX4" fmla="*/ 412183 w 1558712"/>
              <a:gd name="connsiteY4" fmla="*/ 482359 h 2105628"/>
              <a:gd name="connsiteX5" fmla="*/ 547180 w 1558712"/>
              <a:gd name="connsiteY5" fmla="*/ 539938 h 2105628"/>
              <a:gd name="connsiteX6" fmla="*/ 932841 w 1558712"/>
              <a:gd name="connsiteY6" fmla="*/ 839221 h 2105628"/>
              <a:gd name="connsiteX7" fmla="*/ 1261132 w 1558712"/>
              <a:gd name="connsiteY7" fmla="*/ 1176870 h 2105628"/>
              <a:gd name="connsiteX8" fmla="*/ 1348790 w 1558712"/>
              <a:gd name="connsiteY8" fmla="*/ 1400124 h 2105628"/>
              <a:gd name="connsiteX9" fmla="*/ 1481313 w 1558712"/>
              <a:gd name="connsiteY9" fmla="*/ 1897021 h 2105628"/>
              <a:gd name="connsiteX10" fmla="*/ 1535349 w 1558712"/>
              <a:gd name="connsiteY10" fmla="*/ 2012549 h 2105628"/>
              <a:gd name="connsiteX11" fmla="*/ 1558713 w 1558712"/>
              <a:gd name="connsiteY11" fmla="*/ 2105631 h 2105628"/>
              <a:gd name="connsiteX0" fmla="*/ 0 w 1558712"/>
              <a:gd name="connsiteY0" fmla="*/ 0 h 2178147"/>
              <a:gd name="connsiteX1" fmla="*/ 169826 w 1558712"/>
              <a:gd name="connsiteY1" fmla="*/ 164208 h 2178147"/>
              <a:gd name="connsiteX2" fmla="*/ 235893 w 1558712"/>
              <a:gd name="connsiteY2" fmla="*/ 264951 h 2178147"/>
              <a:gd name="connsiteX3" fmla="*/ 366224 w 1558712"/>
              <a:gd name="connsiteY3" fmla="*/ 396929 h 2178147"/>
              <a:gd name="connsiteX4" fmla="*/ 412183 w 1558712"/>
              <a:gd name="connsiteY4" fmla="*/ 482359 h 2178147"/>
              <a:gd name="connsiteX5" fmla="*/ 547180 w 1558712"/>
              <a:gd name="connsiteY5" fmla="*/ 539938 h 2178147"/>
              <a:gd name="connsiteX6" fmla="*/ 932841 w 1558712"/>
              <a:gd name="connsiteY6" fmla="*/ 839221 h 2178147"/>
              <a:gd name="connsiteX7" fmla="*/ 1261132 w 1558712"/>
              <a:gd name="connsiteY7" fmla="*/ 1176870 h 2178147"/>
              <a:gd name="connsiteX8" fmla="*/ 1348790 w 1558712"/>
              <a:gd name="connsiteY8" fmla="*/ 1400124 h 2178147"/>
              <a:gd name="connsiteX9" fmla="*/ 1321438 w 1558712"/>
              <a:gd name="connsiteY9" fmla="*/ 2173150 h 2178147"/>
              <a:gd name="connsiteX10" fmla="*/ 1535349 w 1558712"/>
              <a:gd name="connsiteY10" fmla="*/ 2012549 h 2178147"/>
              <a:gd name="connsiteX11" fmla="*/ 1558713 w 1558712"/>
              <a:gd name="connsiteY11" fmla="*/ 2105631 h 2178147"/>
              <a:gd name="connsiteX0" fmla="*/ 0 w 1535350"/>
              <a:gd name="connsiteY0" fmla="*/ 0 h 2178147"/>
              <a:gd name="connsiteX1" fmla="*/ 169826 w 1535350"/>
              <a:gd name="connsiteY1" fmla="*/ 164208 h 2178147"/>
              <a:gd name="connsiteX2" fmla="*/ 235893 w 1535350"/>
              <a:gd name="connsiteY2" fmla="*/ 264951 h 2178147"/>
              <a:gd name="connsiteX3" fmla="*/ 366224 w 1535350"/>
              <a:gd name="connsiteY3" fmla="*/ 396929 h 2178147"/>
              <a:gd name="connsiteX4" fmla="*/ 412183 w 1535350"/>
              <a:gd name="connsiteY4" fmla="*/ 482359 h 2178147"/>
              <a:gd name="connsiteX5" fmla="*/ 547180 w 1535350"/>
              <a:gd name="connsiteY5" fmla="*/ 539938 h 2178147"/>
              <a:gd name="connsiteX6" fmla="*/ 932841 w 1535350"/>
              <a:gd name="connsiteY6" fmla="*/ 839221 h 2178147"/>
              <a:gd name="connsiteX7" fmla="*/ 1261132 w 1535350"/>
              <a:gd name="connsiteY7" fmla="*/ 1176870 h 2178147"/>
              <a:gd name="connsiteX8" fmla="*/ 1348790 w 1535350"/>
              <a:gd name="connsiteY8" fmla="*/ 1400124 h 2178147"/>
              <a:gd name="connsiteX9" fmla="*/ 1321438 w 1535350"/>
              <a:gd name="connsiteY9" fmla="*/ 2173150 h 2178147"/>
              <a:gd name="connsiteX10" fmla="*/ 1535349 w 1535350"/>
              <a:gd name="connsiteY10" fmla="*/ 2012549 h 2178147"/>
              <a:gd name="connsiteX0" fmla="*/ 0 w 1349808"/>
              <a:gd name="connsiteY0" fmla="*/ 0 h 2173149"/>
              <a:gd name="connsiteX1" fmla="*/ 169826 w 1349808"/>
              <a:gd name="connsiteY1" fmla="*/ 164208 h 2173149"/>
              <a:gd name="connsiteX2" fmla="*/ 235893 w 1349808"/>
              <a:gd name="connsiteY2" fmla="*/ 264951 h 2173149"/>
              <a:gd name="connsiteX3" fmla="*/ 366224 w 1349808"/>
              <a:gd name="connsiteY3" fmla="*/ 396929 h 2173149"/>
              <a:gd name="connsiteX4" fmla="*/ 412183 w 1349808"/>
              <a:gd name="connsiteY4" fmla="*/ 482359 h 2173149"/>
              <a:gd name="connsiteX5" fmla="*/ 547180 w 1349808"/>
              <a:gd name="connsiteY5" fmla="*/ 539938 h 2173149"/>
              <a:gd name="connsiteX6" fmla="*/ 932841 w 1349808"/>
              <a:gd name="connsiteY6" fmla="*/ 839221 h 2173149"/>
              <a:gd name="connsiteX7" fmla="*/ 1261132 w 1349808"/>
              <a:gd name="connsiteY7" fmla="*/ 1176870 h 2173149"/>
              <a:gd name="connsiteX8" fmla="*/ 1348790 w 1349808"/>
              <a:gd name="connsiteY8" fmla="*/ 1400124 h 2173149"/>
              <a:gd name="connsiteX9" fmla="*/ 1321438 w 134980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66224 w 1321438"/>
              <a:gd name="connsiteY3" fmla="*/ 396929 h 2173149"/>
              <a:gd name="connsiteX4" fmla="*/ 412183 w 1321438"/>
              <a:gd name="connsiteY4" fmla="*/ 482359 h 2173149"/>
              <a:gd name="connsiteX5" fmla="*/ 547180 w 1321438"/>
              <a:gd name="connsiteY5" fmla="*/ 539938 h 2173149"/>
              <a:gd name="connsiteX6" fmla="*/ 932841 w 1321438"/>
              <a:gd name="connsiteY6" fmla="*/ 839221 h 2173149"/>
              <a:gd name="connsiteX7" fmla="*/ 1261132 w 1321438"/>
              <a:gd name="connsiteY7" fmla="*/ 1176870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66224 w 1321438"/>
              <a:gd name="connsiteY3" fmla="*/ 396929 h 2173149"/>
              <a:gd name="connsiteX4" fmla="*/ 412183 w 1321438"/>
              <a:gd name="connsiteY4" fmla="*/ 482359 h 2173149"/>
              <a:gd name="connsiteX5" fmla="*/ 547180 w 1321438"/>
              <a:gd name="connsiteY5" fmla="*/ 539938 h 2173149"/>
              <a:gd name="connsiteX6" fmla="*/ 932841 w 1321438"/>
              <a:gd name="connsiteY6" fmla="*/ 839221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66224 w 1321438"/>
              <a:gd name="connsiteY3" fmla="*/ 396929 h 2173149"/>
              <a:gd name="connsiteX4" fmla="*/ 412183 w 1321438"/>
              <a:gd name="connsiteY4" fmla="*/ 482359 h 2173149"/>
              <a:gd name="connsiteX5" fmla="*/ 547180 w 1321438"/>
              <a:gd name="connsiteY5" fmla="*/ 539938 h 2173149"/>
              <a:gd name="connsiteX6" fmla="*/ 612962 w 1321438"/>
              <a:gd name="connsiteY6" fmla="*/ 932888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66224 w 1321438"/>
              <a:gd name="connsiteY3" fmla="*/ 396929 h 2173149"/>
              <a:gd name="connsiteX4" fmla="*/ 412183 w 1321438"/>
              <a:gd name="connsiteY4" fmla="*/ 482359 h 2173149"/>
              <a:gd name="connsiteX5" fmla="*/ 463333 w 1321438"/>
              <a:gd name="connsiteY5" fmla="*/ 607488 h 2173149"/>
              <a:gd name="connsiteX6" fmla="*/ 612962 w 1321438"/>
              <a:gd name="connsiteY6" fmla="*/ 932888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21795 w 1321438"/>
              <a:gd name="connsiteY3" fmla="*/ 409937 h 2173149"/>
              <a:gd name="connsiteX4" fmla="*/ 412183 w 1321438"/>
              <a:gd name="connsiteY4" fmla="*/ 482359 h 2173149"/>
              <a:gd name="connsiteX5" fmla="*/ 463333 w 1321438"/>
              <a:gd name="connsiteY5" fmla="*/ 607488 h 2173149"/>
              <a:gd name="connsiteX6" fmla="*/ 612962 w 1321438"/>
              <a:gd name="connsiteY6" fmla="*/ 932888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09235 w 1321438"/>
              <a:gd name="connsiteY2" fmla="*/ 272754 h 2173149"/>
              <a:gd name="connsiteX3" fmla="*/ 321795 w 1321438"/>
              <a:gd name="connsiteY3" fmla="*/ 409937 h 2173149"/>
              <a:gd name="connsiteX4" fmla="*/ 412183 w 1321438"/>
              <a:gd name="connsiteY4" fmla="*/ 482359 h 2173149"/>
              <a:gd name="connsiteX5" fmla="*/ 463333 w 1321438"/>
              <a:gd name="connsiteY5" fmla="*/ 607488 h 2173149"/>
              <a:gd name="connsiteX6" fmla="*/ 612962 w 1321438"/>
              <a:gd name="connsiteY6" fmla="*/ 932888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-2 w 1309751"/>
              <a:gd name="connsiteY0" fmla="*/ 1 h 2076255"/>
              <a:gd name="connsiteX1" fmla="*/ 158139 w 1309751"/>
              <a:gd name="connsiteY1" fmla="*/ 67314 h 2076255"/>
              <a:gd name="connsiteX2" fmla="*/ 197548 w 1309751"/>
              <a:gd name="connsiteY2" fmla="*/ 175860 h 2076255"/>
              <a:gd name="connsiteX3" fmla="*/ 310108 w 1309751"/>
              <a:gd name="connsiteY3" fmla="*/ 313043 h 2076255"/>
              <a:gd name="connsiteX4" fmla="*/ 400496 w 1309751"/>
              <a:gd name="connsiteY4" fmla="*/ 385465 h 2076255"/>
              <a:gd name="connsiteX5" fmla="*/ 451646 w 1309751"/>
              <a:gd name="connsiteY5" fmla="*/ 510594 h 2076255"/>
              <a:gd name="connsiteX6" fmla="*/ 601275 w 1309751"/>
              <a:gd name="connsiteY6" fmla="*/ 835994 h 2076255"/>
              <a:gd name="connsiteX7" fmla="*/ 975129 w 1309751"/>
              <a:gd name="connsiteY7" fmla="*/ 1246291 h 2076255"/>
              <a:gd name="connsiteX8" fmla="*/ 1165001 w 1309751"/>
              <a:gd name="connsiteY8" fmla="*/ 1554269 h 2076255"/>
              <a:gd name="connsiteX9" fmla="*/ 1309751 w 1309751"/>
              <a:gd name="connsiteY9" fmla="*/ 2076256 h 2076255"/>
              <a:gd name="connsiteX0" fmla="*/ 2 w 1309755"/>
              <a:gd name="connsiteY0" fmla="*/ 1 h 2076255"/>
              <a:gd name="connsiteX1" fmla="*/ 158143 w 1309755"/>
              <a:gd name="connsiteY1" fmla="*/ 67314 h 2076255"/>
              <a:gd name="connsiteX2" fmla="*/ 197552 w 1309755"/>
              <a:gd name="connsiteY2" fmla="*/ 175860 h 2076255"/>
              <a:gd name="connsiteX3" fmla="*/ 400500 w 1309755"/>
              <a:gd name="connsiteY3" fmla="*/ 385465 h 2076255"/>
              <a:gd name="connsiteX4" fmla="*/ 451650 w 1309755"/>
              <a:gd name="connsiteY4" fmla="*/ 510594 h 2076255"/>
              <a:gd name="connsiteX5" fmla="*/ 601279 w 1309755"/>
              <a:gd name="connsiteY5" fmla="*/ 835994 h 2076255"/>
              <a:gd name="connsiteX6" fmla="*/ 975133 w 1309755"/>
              <a:gd name="connsiteY6" fmla="*/ 1246291 h 2076255"/>
              <a:gd name="connsiteX7" fmla="*/ 1165005 w 1309755"/>
              <a:gd name="connsiteY7" fmla="*/ 1554269 h 2076255"/>
              <a:gd name="connsiteX8" fmla="*/ 1309755 w 1309755"/>
              <a:gd name="connsiteY8" fmla="*/ 2076256 h 2076255"/>
              <a:gd name="connsiteX0" fmla="*/ -2 w 1309751"/>
              <a:gd name="connsiteY0" fmla="*/ 1 h 2076255"/>
              <a:gd name="connsiteX1" fmla="*/ 158139 w 1309751"/>
              <a:gd name="connsiteY1" fmla="*/ 67314 h 2076255"/>
              <a:gd name="connsiteX2" fmla="*/ 400496 w 1309751"/>
              <a:gd name="connsiteY2" fmla="*/ 385465 h 2076255"/>
              <a:gd name="connsiteX3" fmla="*/ 451646 w 1309751"/>
              <a:gd name="connsiteY3" fmla="*/ 510594 h 2076255"/>
              <a:gd name="connsiteX4" fmla="*/ 601275 w 1309751"/>
              <a:gd name="connsiteY4" fmla="*/ 835994 h 2076255"/>
              <a:gd name="connsiteX5" fmla="*/ 975129 w 1309751"/>
              <a:gd name="connsiteY5" fmla="*/ 1246291 h 2076255"/>
              <a:gd name="connsiteX6" fmla="*/ 1165001 w 1309751"/>
              <a:gd name="connsiteY6" fmla="*/ 1554269 h 2076255"/>
              <a:gd name="connsiteX7" fmla="*/ 1309751 w 1309751"/>
              <a:gd name="connsiteY7" fmla="*/ 2076256 h 2076255"/>
              <a:gd name="connsiteX0" fmla="*/ 2 w 1309755"/>
              <a:gd name="connsiteY0" fmla="*/ 1 h 2076255"/>
              <a:gd name="connsiteX1" fmla="*/ 400500 w 1309755"/>
              <a:gd name="connsiteY1" fmla="*/ 385465 h 2076255"/>
              <a:gd name="connsiteX2" fmla="*/ 451650 w 1309755"/>
              <a:gd name="connsiteY2" fmla="*/ 510594 h 2076255"/>
              <a:gd name="connsiteX3" fmla="*/ 601279 w 1309755"/>
              <a:gd name="connsiteY3" fmla="*/ 835994 h 2076255"/>
              <a:gd name="connsiteX4" fmla="*/ 975133 w 1309755"/>
              <a:gd name="connsiteY4" fmla="*/ 1246291 h 2076255"/>
              <a:gd name="connsiteX5" fmla="*/ 1165005 w 1309755"/>
              <a:gd name="connsiteY5" fmla="*/ 1554269 h 2076255"/>
              <a:gd name="connsiteX6" fmla="*/ 1309755 w 1309755"/>
              <a:gd name="connsiteY6" fmla="*/ 2076256 h 2076255"/>
              <a:gd name="connsiteX0" fmla="*/ 2 w 1344101"/>
              <a:gd name="connsiteY0" fmla="*/ -3 h 1750897"/>
              <a:gd name="connsiteX1" fmla="*/ 434846 w 1344101"/>
              <a:gd name="connsiteY1" fmla="*/ 60107 h 1750897"/>
              <a:gd name="connsiteX2" fmla="*/ 485996 w 1344101"/>
              <a:gd name="connsiteY2" fmla="*/ 185236 h 1750897"/>
              <a:gd name="connsiteX3" fmla="*/ 635625 w 1344101"/>
              <a:gd name="connsiteY3" fmla="*/ 510636 h 1750897"/>
              <a:gd name="connsiteX4" fmla="*/ 1009479 w 1344101"/>
              <a:gd name="connsiteY4" fmla="*/ 920933 h 1750897"/>
              <a:gd name="connsiteX5" fmla="*/ 1199351 w 1344101"/>
              <a:gd name="connsiteY5" fmla="*/ 1228911 h 1750897"/>
              <a:gd name="connsiteX6" fmla="*/ 1344101 w 1344101"/>
              <a:gd name="connsiteY6" fmla="*/ 1750898 h 1750897"/>
              <a:gd name="connsiteX0" fmla="*/ -2 w 1344097"/>
              <a:gd name="connsiteY0" fmla="*/ 3 h 1750903"/>
              <a:gd name="connsiteX1" fmla="*/ 347121 w 1344097"/>
              <a:gd name="connsiteY1" fmla="*/ 171793 h 1750903"/>
              <a:gd name="connsiteX2" fmla="*/ 485992 w 1344097"/>
              <a:gd name="connsiteY2" fmla="*/ 185242 h 1750903"/>
              <a:gd name="connsiteX3" fmla="*/ 635621 w 1344097"/>
              <a:gd name="connsiteY3" fmla="*/ 510642 h 1750903"/>
              <a:gd name="connsiteX4" fmla="*/ 1009475 w 1344097"/>
              <a:gd name="connsiteY4" fmla="*/ 920939 h 1750903"/>
              <a:gd name="connsiteX5" fmla="*/ 1199347 w 1344097"/>
              <a:gd name="connsiteY5" fmla="*/ 1228917 h 1750903"/>
              <a:gd name="connsiteX6" fmla="*/ 1344097 w 1344097"/>
              <a:gd name="connsiteY6" fmla="*/ 1750904 h 1750903"/>
              <a:gd name="connsiteX0" fmla="*/ 2 w 1344101"/>
              <a:gd name="connsiteY0" fmla="*/ -3 h 1750897"/>
              <a:gd name="connsiteX1" fmla="*/ 485996 w 1344101"/>
              <a:gd name="connsiteY1" fmla="*/ 185236 h 1750897"/>
              <a:gd name="connsiteX2" fmla="*/ 635625 w 1344101"/>
              <a:gd name="connsiteY2" fmla="*/ 510636 h 1750897"/>
              <a:gd name="connsiteX3" fmla="*/ 1009479 w 1344101"/>
              <a:gd name="connsiteY3" fmla="*/ 920933 h 1750897"/>
              <a:gd name="connsiteX4" fmla="*/ 1199351 w 1344101"/>
              <a:gd name="connsiteY4" fmla="*/ 1228911 h 1750897"/>
              <a:gd name="connsiteX5" fmla="*/ 1344101 w 1344101"/>
              <a:gd name="connsiteY5" fmla="*/ 1750898 h 1750897"/>
              <a:gd name="connsiteX0" fmla="*/ -2 w 1344097"/>
              <a:gd name="connsiteY0" fmla="*/ 3 h 1750903"/>
              <a:gd name="connsiteX1" fmla="*/ 485992 w 1344097"/>
              <a:gd name="connsiteY1" fmla="*/ 185242 h 1750903"/>
              <a:gd name="connsiteX2" fmla="*/ 521367 w 1344097"/>
              <a:gd name="connsiteY2" fmla="*/ 212321 h 1750903"/>
              <a:gd name="connsiteX3" fmla="*/ 635621 w 1344097"/>
              <a:gd name="connsiteY3" fmla="*/ 510642 h 1750903"/>
              <a:gd name="connsiteX4" fmla="*/ 1009475 w 1344097"/>
              <a:gd name="connsiteY4" fmla="*/ 920939 h 1750903"/>
              <a:gd name="connsiteX5" fmla="*/ 1199347 w 1344097"/>
              <a:gd name="connsiteY5" fmla="*/ 1228917 h 1750903"/>
              <a:gd name="connsiteX6" fmla="*/ 1344097 w 1344097"/>
              <a:gd name="connsiteY6" fmla="*/ 1750904 h 1750903"/>
              <a:gd name="connsiteX0" fmla="*/ 2 w 1344101"/>
              <a:gd name="connsiteY0" fmla="*/ -3 h 1750897"/>
              <a:gd name="connsiteX1" fmla="*/ 521371 w 1344101"/>
              <a:gd name="connsiteY1" fmla="*/ 212315 h 1750897"/>
              <a:gd name="connsiteX2" fmla="*/ 635625 w 1344101"/>
              <a:gd name="connsiteY2" fmla="*/ 510636 h 1750897"/>
              <a:gd name="connsiteX3" fmla="*/ 1009479 w 1344101"/>
              <a:gd name="connsiteY3" fmla="*/ 920933 h 1750897"/>
              <a:gd name="connsiteX4" fmla="*/ 1199351 w 1344101"/>
              <a:gd name="connsiteY4" fmla="*/ 1228911 h 1750897"/>
              <a:gd name="connsiteX5" fmla="*/ 1344101 w 1344101"/>
              <a:gd name="connsiteY5" fmla="*/ 1750898 h 1750897"/>
              <a:gd name="connsiteX0" fmla="*/ -2 w 1344097"/>
              <a:gd name="connsiteY0" fmla="*/ 3 h 1750903"/>
              <a:gd name="connsiteX1" fmla="*/ 635621 w 1344097"/>
              <a:gd name="connsiteY1" fmla="*/ 510642 h 1750903"/>
              <a:gd name="connsiteX2" fmla="*/ 1009475 w 1344097"/>
              <a:gd name="connsiteY2" fmla="*/ 920939 h 1750903"/>
              <a:gd name="connsiteX3" fmla="*/ 1199347 w 1344097"/>
              <a:gd name="connsiteY3" fmla="*/ 1228917 h 1750903"/>
              <a:gd name="connsiteX4" fmla="*/ 1344097 w 1344097"/>
              <a:gd name="connsiteY4" fmla="*/ 1750904 h 1750903"/>
              <a:gd name="connsiteX0" fmla="*/ 2 w 1344101"/>
              <a:gd name="connsiteY0" fmla="*/ -3 h 1750897"/>
              <a:gd name="connsiteX1" fmla="*/ 261767 w 1344101"/>
              <a:gd name="connsiteY1" fmla="*/ 233145 h 1750897"/>
              <a:gd name="connsiteX2" fmla="*/ 1009479 w 1344101"/>
              <a:gd name="connsiteY2" fmla="*/ 920933 h 1750897"/>
              <a:gd name="connsiteX3" fmla="*/ 1199351 w 1344101"/>
              <a:gd name="connsiteY3" fmla="*/ 1228911 h 1750897"/>
              <a:gd name="connsiteX4" fmla="*/ 1344101 w 1344101"/>
              <a:gd name="connsiteY4" fmla="*/ 1750898 h 1750897"/>
              <a:gd name="connsiteX0" fmla="*/ -2 w 1361331"/>
              <a:gd name="connsiteY0" fmla="*/ 3 h 1817512"/>
              <a:gd name="connsiteX1" fmla="*/ 261763 w 1361331"/>
              <a:gd name="connsiteY1" fmla="*/ 233151 h 1817512"/>
              <a:gd name="connsiteX2" fmla="*/ 1009475 w 1361331"/>
              <a:gd name="connsiteY2" fmla="*/ 920939 h 1817512"/>
              <a:gd name="connsiteX3" fmla="*/ 1199347 w 1361331"/>
              <a:gd name="connsiteY3" fmla="*/ 1228917 h 1817512"/>
              <a:gd name="connsiteX4" fmla="*/ 1361330 w 1361331"/>
              <a:gd name="connsiteY4" fmla="*/ 1817514 h 1817512"/>
              <a:gd name="connsiteX0" fmla="*/ 2 w 1767580"/>
              <a:gd name="connsiteY0" fmla="*/ -3 h 2744785"/>
              <a:gd name="connsiteX1" fmla="*/ 261767 w 1767580"/>
              <a:gd name="connsiteY1" fmla="*/ 233145 h 2744785"/>
              <a:gd name="connsiteX2" fmla="*/ 1009479 w 1767580"/>
              <a:gd name="connsiteY2" fmla="*/ 920933 h 2744785"/>
              <a:gd name="connsiteX3" fmla="*/ 1199351 w 1767580"/>
              <a:gd name="connsiteY3" fmla="*/ 1228911 h 2744785"/>
              <a:gd name="connsiteX4" fmla="*/ 1767581 w 1767580"/>
              <a:gd name="connsiteY4" fmla="*/ 2744783 h 2744785"/>
              <a:gd name="connsiteX0" fmla="*/ -2 w 8447127"/>
              <a:gd name="connsiteY0" fmla="*/ 3 h 11386025"/>
              <a:gd name="connsiteX1" fmla="*/ 261763 w 8447127"/>
              <a:gd name="connsiteY1" fmla="*/ 233151 h 11386025"/>
              <a:gd name="connsiteX2" fmla="*/ 1009475 w 8447127"/>
              <a:gd name="connsiteY2" fmla="*/ 920939 h 11386025"/>
              <a:gd name="connsiteX3" fmla="*/ 1199347 w 8447127"/>
              <a:gd name="connsiteY3" fmla="*/ 1228917 h 11386025"/>
              <a:gd name="connsiteX4" fmla="*/ 8447125 w 8447127"/>
              <a:gd name="connsiteY4" fmla="*/ 11386026 h 11386025"/>
              <a:gd name="connsiteX0" fmla="*/ 2 w 8447127"/>
              <a:gd name="connsiteY0" fmla="*/ -3 h 11386019"/>
              <a:gd name="connsiteX1" fmla="*/ 261767 w 8447127"/>
              <a:gd name="connsiteY1" fmla="*/ 233145 h 11386019"/>
              <a:gd name="connsiteX2" fmla="*/ 1009479 w 8447127"/>
              <a:gd name="connsiteY2" fmla="*/ 920933 h 11386019"/>
              <a:gd name="connsiteX3" fmla="*/ 1199351 w 8447127"/>
              <a:gd name="connsiteY3" fmla="*/ 1228911 h 11386019"/>
              <a:gd name="connsiteX4" fmla="*/ 6604672 w 8447127"/>
              <a:gd name="connsiteY4" fmla="*/ 7873767 h 11386019"/>
              <a:gd name="connsiteX5" fmla="*/ 8447129 w 8447127"/>
              <a:gd name="connsiteY5" fmla="*/ 11386020 h 11386019"/>
              <a:gd name="connsiteX0" fmla="*/ -2 w 8447127"/>
              <a:gd name="connsiteY0" fmla="*/ 3 h 11386025"/>
              <a:gd name="connsiteX1" fmla="*/ 261763 w 8447127"/>
              <a:gd name="connsiteY1" fmla="*/ 233151 h 11386025"/>
              <a:gd name="connsiteX2" fmla="*/ 1009475 w 8447127"/>
              <a:gd name="connsiteY2" fmla="*/ 920939 h 11386025"/>
              <a:gd name="connsiteX3" fmla="*/ 1199347 w 8447127"/>
              <a:gd name="connsiteY3" fmla="*/ 1228917 h 11386025"/>
              <a:gd name="connsiteX4" fmla="*/ 6604668 w 8447127"/>
              <a:gd name="connsiteY4" fmla="*/ 7873773 h 11386025"/>
              <a:gd name="connsiteX5" fmla="*/ 8447125 w 8447127"/>
              <a:gd name="connsiteY5" fmla="*/ 11386026 h 11386025"/>
              <a:gd name="connsiteX0" fmla="*/ 2 w 8111438"/>
              <a:gd name="connsiteY0" fmla="*/ -3 h 11718504"/>
              <a:gd name="connsiteX1" fmla="*/ 261767 w 8111438"/>
              <a:gd name="connsiteY1" fmla="*/ 233145 h 11718504"/>
              <a:gd name="connsiteX2" fmla="*/ 1009479 w 8111438"/>
              <a:gd name="connsiteY2" fmla="*/ 920933 h 11718504"/>
              <a:gd name="connsiteX3" fmla="*/ 1199351 w 8111438"/>
              <a:gd name="connsiteY3" fmla="*/ 1228911 h 11718504"/>
              <a:gd name="connsiteX4" fmla="*/ 6604672 w 8111438"/>
              <a:gd name="connsiteY4" fmla="*/ 7873767 h 11718504"/>
              <a:gd name="connsiteX5" fmla="*/ 8111437 w 8111438"/>
              <a:gd name="connsiteY5" fmla="*/ 11718506 h 11718504"/>
              <a:gd name="connsiteX0" fmla="*/ -2 w 8111434"/>
              <a:gd name="connsiteY0" fmla="*/ 3 h 11718510"/>
              <a:gd name="connsiteX1" fmla="*/ 261763 w 8111434"/>
              <a:gd name="connsiteY1" fmla="*/ 233151 h 11718510"/>
              <a:gd name="connsiteX2" fmla="*/ 1009475 w 8111434"/>
              <a:gd name="connsiteY2" fmla="*/ 920939 h 11718510"/>
              <a:gd name="connsiteX3" fmla="*/ 1199347 w 8111434"/>
              <a:gd name="connsiteY3" fmla="*/ 1228917 h 11718510"/>
              <a:gd name="connsiteX4" fmla="*/ 6050667 w 8111434"/>
              <a:gd name="connsiteY4" fmla="*/ 6396676 h 11718510"/>
              <a:gd name="connsiteX5" fmla="*/ 6604668 w 8111434"/>
              <a:gd name="connsiteY5" fmla="*/ 7873773 h 11718510"/>
              <a:gd name="connsiteX6" fmla="*/ 8111433 w 8111434"/>
              <a:gd name="connsiteY6" fmla="*/ 11718512 h 11718510"/>
              <a:gd name="connsiteX0" fmla="*/ 2 w 8111438"/>
              <a:gd name="connsiteY0" fmla="*/ -3 h 11718504"/>
              <a:gd name="connsiteX1" fmla="*/ 261767 w 8111438"/>
              <a:gd name="connsiteY1" fmla="*/ 233145 h 11718504"/>
              <a:gd name="connsiteX2" fmla="*/ 1009479 w 8111438"/>
              <a:gd name="connsiteY2" fmla="*/ 920933 h 11718504"/>
              <a:gd name="connsiteX3" fmla="*/ 1199351 w 8111438"/>
              <a:gd name="connsiteY3" fmla="*/ 1228911 h 11718504"/>
              <a:gd name="connsiteX4" fmla="*/ 6050671 w 8111438"/>
              <a:gd name="connsiteY4" fmla="*/ 6396670 h 11718504"/>
              <a:gd name="connsiteX5" fmla="*/ 6604672 w 8111438"/>
              <a:gd name="connsiteY5" fmla="*/ 7873767 h 11718504"/>
              <a:gd name="connsiteX6" fmla="*/ 8111437 w 8111438"/>
              <a:gd name="connsiteY6" fmla="*/ 11718506 h 11718504"/>
              <a:gd name="connsiteX0" fmla="*/ -2 w 8111434"/>
              <a:gd name="connsiteY0" fmla="*/ 3 h 11718510"/>
              <a:gd name="connsiteX1" fmla="*/ 261763 w 8111434"/>
              <a:gd name="connsiteY1" fmla="*/ 233151 h 11718510"/>
              <a:gd name="connsiteX2" fmla="*/ 1009475 w 8111434"/>
              <a:gd name="connsiteY2" fmla="*/ 920939 h 11718510"/>
              <a:gd name="connsiteX3" fmla="*/ 1199347 w 8111434"/>
              <a:gd name="connsiteY3" fmla="*/ 1228917 h 11718510"/>
              <a:gd name="connsiteX4" fmla="*/ 4893236 w 8111434"/>
              <a:gd name="connsiteY4" fmla="*/ 5213345 h 11718510"/>
              <a:gd name="connsiteX5" fmla="*/ 6050667 w 8111434"/>
              <a:gd name="connsiteY5" fmla="*/ 6396676 h 11718510"/>
              <a:gd name="connsiteX6" fmla="*/ 6604668 w 8111434"/>
              <a:gd name="connsiteY6" fmla="*/ 7873773 h 11718510"/>
              <a:gd name="connsiteX7" fmla="*/ 8111433 w 8111434"/>
              <a:gd name="connsiteY7" fmla="*/ 11718512 h 11718510"/>
              <a:gd name="connsiteX0" fmla="*/ 2 w 8111438"/>
              <a:gd name="connsiteY0" fmla="*/ -3 h 11718504"/>
              <a:gd name="connsiteX1" fmla="*/ 261767 w 8111438"/>
              <a:gd name="connsiteY1" fmla="*/ 233145 h 11718504"/>
              <a:gd name="connsiteX2" fmla="*/ 1009479 w 8111438"/>
              <a:gd name="connsiteY2" fmla="*/ 920933 h 11718504"/>
              <a:gd name="connsiteX3" fmla="*/ 1199351 w 8111438"/>
              <a:gd name="connsiteY3" fmla="*/ 1228911 h 11718504"/>
              <a:gd name="connsiteX4" fmla="*/ 3826427 w 8111438"/>
              <a:gd name="connsiteY4" fmla="*/ 3535101 h 11718504"/>
              <a:gd name="connsiteX5" fmla="*/ 4893240 w 8111438"/>
              <a:gd name="connsiteY5" fmla="*/ 5213339 h 11718504"/>
              <a:gd name="connsiteX6" fmla="*/ 6050671 w 8111438"/>
              <a:gd name="connsiteY6" fmla="*/ 6396670 h 11718504"/>
              <a:gd name="connsiteX7" fmla="*/ 6604672 w 8111438"/>
              <a:gd name="connsiteY7" fmla="*/ 7873767 h 11718504"/>
              <a:gd name="connsiteX8" fmla="*/ 8111437 w 8111438"/>
              <a:gd name="connsiteY8" fmla="*/ 11718506 h 11718504"/>
              <a:gd name="connsiteX0" fmla="*/ -2 w 8111434"/>
              <a:gd name="connsiteY0" fmla="*/ 3 h 11718510"/>
              <a:gd name="connsiteX1" fmla="*/ 261763 w 8111434"/>
              <a:gd name="connsiteY1" fmla="*/ 233151 h 11718510"/>
              <a:gd name="connsiteX2" fmla="*/ 1009475 w 8111434"/>
              <a:gd name="connsiteY2" fmla="*/ 920939 h 11718510"/>
              <a:gd name="connsiteX3" fmla="*/ 1199347 w 8111434"/>
              <a:gd name="connsiteY3" fmla="*/ 1228917 h 11718510"/>
              <a:gd name="connsiteX4" fmla="*/ 2616864 w 8111434"/>
              <a:gd name="connsiteY4" fmla="*/ 2542692 h 11718510"/>
              <a:gd name="connsiteX5" fmla="*/ 3826423 w 8111434"/>
              <a:gd name="connsiteY5" fmla="*/ 3535107 h 11718510"/>
              <a:gd name="connsiteX6" fmla="*/ 4893236 w 8111434"/>
              <a:gd name="connsiteY6" fmla="*/ 5213345 h 11718510"/>
              <a:gd name="connsiteX7" fmla="*/ 6050667 w 8111434"/>
              <a:gd name="connsiteY7" fmla="*/ 6396676 h 11718510"/>
              <a:gd name="connsiteX8" fmla="*/ 6604668 w 8111434"/>
              <a:gd name="connsiteY8" fmla="*/ 7873773 h 11718510"/>
              <a:gd name="connsiteX9" fmla="*/ 8111433 w 8111434"/>
              <a:gd name="connsiteY9" fmla="*/ 11718512 h 11718510"/>
              <a:gd name="connsiteX0" fmla="*/ 2 w 8111438"/>
              <a:gd name="connsiteY0" fmla="*/ -3 h 11718504"/>
              <a:gd name="connsiteX1" fmla="*/ 261767 w 8111438"/>
              <a:gd name="connsiteY1" fmla="*/ 233145 h 11718504"/>
              <a:gd name="connsiteX2" fmla="*/ 562918 w 8111438"/>
              <a:gd name="connsiteY2" fmla="*/ 158178 h 11718504"/>
              <a:gd name="connsiteX3" fmla="*/ 1009479 w 8111438"/>
              <a:gd name="connsiteY3" fmla="*/ 920933 h 11718504"/>
              <a:gd name="connsiteX4" fmla="*/ 1199351 w 8111438"/>
              <a:gd name="connsiteY4" fmla="*/ 1228911 h 11718504"/>
              <a:gd name="connsiteX5" fmla="*/ 2616868 w 8111438"/>
              <a:gd name="connsiteY5" fmla="*/ 2542686 h 11718504"/>
              <a:gd name="connsiteX6" fmla="*/ 3826427 w 8111438"/>
              <a:gd name="connsiteY6" fmla="*/ 3535101 h 11718504"/>
              <a:gd name="connsiteX7" fmla="*/ 4893240 w 8111438"/>
              <a:gd name="connsiteY7" fmla="*/ 5213339 h 11718504"/>
              <a:gd name="connsiteX8" fmla="*/ 6050671 w 8111438"/>
              <a:gd name="connsiteY8" fmla="*/ 6396670 h 11718504"/>
              <a:gd name="connsiteX9" fmla="*/ 6604672 w 8111438"/>
              <a:gd name="connsiteY9" fmla="*/ 7873767 h 11718504"/>
              <a:gd name="connsiteX10" fmla="*/ 8111437 w 8111438"/>
              <a:gd name="connsiteY10" fmla="*/ 11718506 h 11718504"/>
              <a:gd name="connsiteX0" fmla="*/ -1 w 8292925"/>
              <a:gd name="connsiteY0" fmla="*/ -1 h 11665369"/>
              <a:gd name="connsiteX1" fmla="*/ 443254 w 8292925"/>
              <a:gd name="connsiteY1" fmla="*/ 180010 h 11665369"/>
              <a:gd name="connsiteX2" fmla="*/ 744405 w 8292925"/>
              <a:gd name="connsiteY2" fmla="*/ 105043 h 11665369"/>
              <a:gd name="connsiteX3" fmla="*/ 1190966 w 8292925"/>
              <a:gd name="connsiteY3" fmla="*/ 867798 h 11665369"/>
              <a:gd name="connsiteX4" fmla="*/ 1380838 w 8292925"/>
              <a:gd name="connsiteY4" fmla="*/ 1175776 h 11665369"/>
              <a:gd name="connsiteX5" fmla="*/ 2798355 w 8292925"/>
              <a:gd name="connsiteY5" fmla="*/ 2489551 h 11665369"/>
              <a:gd name="connsiteX6" fmla="*/ 4007914 w 8292925"/>
              <a:gd name="connsiteY6" fmla="*/ 3481966 h 11665369"/>
              <a:gd name="connsiteX7" fmla="*/ 5074727 w 8292925"/>
              <a:gd name="connsiteY7" fmla="*/ 5160204 h 11665369"/>
              <a:gd name="connsiteX8" fmla="*/ 6232158 w 8292925"/>
              <a:gd name="connsiteY8" fmla="*/ 6343535 h 11665369"/>
              <a:gd name="connsiteX9" fmla="*/ 6786159 w 8292925"/>
              <a:gd name="connsiteY9" fmla="*/ 7820632 h 11665369"/>
              <a:gd name="connsiteX10" fmla="*/ 8292924 w 8292925"/>
              <a:gd name="connsiteY10" fmla="*/ 11665371 h 11665369"/>
              <a:gd name="connsiteX0" fmla="*/ -1 w 8292925"/>
              <a:gd name="connsiteY0" fmla="*/ -1 h 11665369"/>
              <a:gd name="connsiteX1" fmla="*/ 443254 w 8292925"/>
              <a:gd name="connsiteY1" fmla="*/ 180010 h 11665369"/>
              <a:gd name="connsiteX2" fmla="*/ 608481 w 8292925"/>
              <a:gd name="connsiteY2" fmla="*/ 847401 h 11665369"/>
              <a:gd name="connsiteX3" fmla="*/ 1190966 w 8292925"/>
              <a:gd name="connsiteY3" fmla="*/ 867798 h 11665369"/>
              <a:gd name="connsiteX4" fmla="*/ 1380838 w 8292925"/>
              <a:gd name="connsiteY4" fmla="*/ 1175776 h 11665369"/>
              <a:gd name="connsiteX5" fmla="*/ 2798355 w 8292925"/>
              <a:gd name="connsiteY5" fmla="*/ 2489551 h 11665369"/>
              <a:gd name="connsiteX6" fmla="*/ 4007914 w 8292925"/>
              <a:gd name="connsiteY6" fmla="*/ 3481966 h 11665369"/>
              <a:gd name="connsiteX7" fmla="*/ 5074727 w 8292925"/>
              <a:gd name="connsiteY7" fmla="*/ 5160204 h 11665369"/>
              <a:gd name="connsiteX8" fmla="*/ 6232158 w 8292925"/>
              <a:gd name="connsiteY8" fmla="*/ 6343535 h 11665369"/>
              <a:gd name="connsiteX9" fmla="*/ 6786159 w 8292925"/>
              <a:gd name="connsiteY9" fmla="*/ 7820632 h 11665369"/>
              <a:gd name="connsiteX10" fmla="*/ 8292924 w 8292925"/>
              <a:gd name="connsiteY10" fmla="*/ 11665371 h 11665369"/>
              <a:gd name="connsiteX0" fmla="*/ -1 w 9462382"/>
              <a:gd name="connsiteY0" fmla="*/ -1 h 8278339"/>
              <a:gd name="connsiteX1" fmla="*/ 443254 w 9462382"/>
              <a:gd name="connsiteY1" fmla="*/ 180010 h 8278339"/>
              <a:gd name="connsiteX2" fmla="*/ 608481 w 9462382"/>
              <a:gd name="connsiteY2" fmla="*/ 847401 h 8278339"/>
              <a:gd name="connsiteX3" fmla="*/ 1190966 w 9462382"/>
              <a:gd name="connsiteY3" fmla="*/ 867798 h 8278339"/>
              <a:gd name="connsiteX4" fmla="*/ 1380838 w 9462382"/>
              <a:gd name="connsiteY4" fmla="*/ 1175776 h 8278339"/>
              <a:gd name="connsiteX5" fmla="*/ 2798355 w 9462382"/>
              <a:gd name="connsiteY5" fmla="*/ 2489551 h 8278339"/>
              <a:gd name="connsiteX6" fmla="*/ 4007914 w 9462382"/>
              <a:gd name="connsiteY6" fmla="*/ 3481966 h 8278339"/>
              <a:gd name="connsiteX7" fmla="*/ 5074727 w 9462382"/>
              <a:gd name="connsiteY7" fmla="*/ 5160204 h 8278339"/>
              <a:gd name="connsiteX8" fmla="*/ 6232158 w 9462382"/>
              <a:gd name="connsiteY8" fmla="*/ 6343535 h 8278339"/>
              <a:gd name="connsiteX9" fmla="*/ 6786159 w 9462382"/>
              <a:gd name="connsiteY9" fmla="*/ 7820632 h 8278339"/>
              <a:gd name="connsiteX10" fmla="*/ 9462382 w 9462382"/>
              <a:gd name="connsiteY10" fmla="*/ 2476335 h 8278339"/>
              <a:gd name="connsiteX0" fmla="*/ -1 w 9462382"/>
              <a:gd name="connsiteY0" fmla="*/ -1 h 6343538"/>
              <a:gd name="connsiteX1" fmla="*/ 443254 w 9462382"/>
              <a:gd name="connsiteY1" fmla="*/ 180010 h 6343538"/>
              <a:gd name="connsiteX2" fmla="*/ 608481 w 9462382"/>
              <a:gd name="connsiteY2" fmla="*/ 847401 h 6343538"/>
              <a:gd name="connsiteX3" fmla="*/ 1190966 w 9462382"/>
              <a:gd name="connsiteY3" fmla="*/ 867798 h 6343538"/>
              <a:gd name="connsiteX4" fmla="*/ 1380838 w 9462382"/>
              <a:gd name="connsiteY4" fmla="*/ 1175776 h 6343538"/>
              <a:gd name="connsiteX5" fmla="*/ 2798355 w 9462382"/>
              <a:gd name="connsiteY5" fmla="*/ 2489551 h 6343538"/>
              <a:gd name="connsiteX6" fmla="*/ 4007914 w 9462382"/>
              <a:gd name="connsiteY6" fmla="*/ 3481966 h 6343538"/>
              <a:gd name="connsiteX7" fmla="*/ 5074727 w 9462382"/>
              <a:gd name="connsiteY7" fmla="*/ 5160204 h 6343538"/>
              <a:gd name="connsiteX8" fmla="*/ 6232158 w 9462382"/>
              <a:gd name="connsiteY8" fmla="*/ 6343535 h 6343538"/>
              <a:gd name="connsiteX9" fmla="*/ 9462382 w 9462382"/>
              <a:gd name="connsiteY9" fmla="*/ 2476335 h 6343538"/>
              <a:gd name="connsiteX0" fmla="*/ -1 w 9462382"/>
              <a:gd name="connsiteY0" fmla="*/ -1 h 5216023"/>
              <a:gd name="connsiteX1" fmla="*/ 443254 w 9462382"/>
              <a:gd name="connsiteY1" fmla="*/ 180010 h 5216023"/>
              <a:gd name="connsiteX2" fmla="*/ 608481 w 9462382"/>
              <a:gd name="connsiteY2" fmla="*/ 847401 h 5216023"/>
              <a:gd name="connsiteX3" fmla="*/ 1190966 w 9462382"/>
              <a:gd name="connsiteY3" fmla="*/ 867798 h 5216023"/>
              <a:gd name="connsiteX4" fmla="*/ 1380838 w 9462382"/>
              <a:gd name="connsiteY4" fmla="*/ 1175776 h 5216023"/>
              <a:gd name="connsiteX5" fmla="*/ 2798355 w 9462382"/>
              <a:gd name="connsiteY5" fmla="*/ 2489551 h 5216023"/>
              <a:gd name="connsiteX6" fmla="*/ 4007914 w 9462382"/>
              <a:gd name="connsiteY6" fmla="*/ 3481966 h 5216023"/>
              <a:gd name="connsiteX7" fmla="*/ 5074727 w 9462382"/>
              <a:gd name="connsiteY7" fmla="*/ 5160204 h 5216023"/>
              <a:gd name="connsiteX8" fmla="*/ 7337723 w 9462382"/>
              <a:gd name="connsiteY8" fmla="*/ 4013906 h 5216023"/>
              <a:gd name="connsiteX9" fmla="*/ 9462382 w 9462382"/>
              <a:gd name="connsiteY9" fmla="*/ 2476335 h 5216023"/>
              <a:gd name="connsiteX0" fmla="*/ -1 w 9462382"/>
              <a:gd name="connsiteY0" fmla="*/ -1 h 4013907"/>
              <a:gd name="connsiteX1" fmla="*/ 443254 w 9462382"/>
              <a:gd name="connsiteY1" fmla="*/ 180010 h 4013907"/>
              <a:gd name="connsiteX2" fmla="*/ 608481 w 9462382"/>
              <a:gd name="connsiteY2" fmla="*/ 847401 h 4013907"/>
              <a:gd name="connsiteX3" fmla="*/ 1190966 w 9462382"/>
              <a:gd name="connsiteY3" fmla="*/ 867798 h 4013907"/>
              <a:gd name="connsiteX4" fmla="*/ 1380838 w 9462382"/>
              <a:gd name="connsiteY4" fmla="*/ 1175776 h 4013907"/>
              <a:gd name="connsiteX5" fmla="*/ 2798355 w 9462382"/>
              <a:gd name="connsiteY5" fmla="*/ 2489551 h 4013907"/>
              <a:gd name="connsiteX6" fmla="*/ 4007914 w 9462382"/>
              <a:gd name="connsiteY6" fmla="*/ 3481966 h 4013907"/>
              <a:gd name="connsiteX7" fmla="*/ 5377325 w 9462382"/>
              <a:gd name="connsiteY7" fmla="*/ 3837188 h 4013907"/>
              <a:gd name="connsiteX8" fmla="*/ 7337723 w 9462382"/>
              <a:gd name="connsiteY8" fmla="*/ 4013906 h 4013907"/>
              <a:gd name="connsiteX9" fmla="*/ 9462382 w 9462382"/>
              <a:gd name="connsiteY9" fmla="*/ 2476335 h 4013907"/>
              <a:gd name="connsiteX0" fmla="*/ -1 w 9462382"/>
              <a:gd name="connsiteY0" fmla="*/ -1 h 4013907"/>
              <a:gd name="connsiteX1" fmla="*/ 443254 w 9462382"/>
              <a:gd name="connsiteY1" fmla="*/ 180010 h 4013907"/>
              <a:gd name="connsiteX2" fmla="*/ 608481 w 9462382"/>
              <a:gd name="connsiteY2" fmla="*/ 847401 h 4013907"/>
              <a:gd name="connsiteX3" fmla="*/ 1190966 w 9462382"/>
              <a:gd name="connsiteY3" fmla="*/ 867798 h 4013907"/>
              <a:gd name="connsiteX4" fmla="*/ 1380838 w 9462382"/>
              <a:gd name="connsiteY4" fmla="*/ 1175776 h 4013907"/>
              <a:gd name="connsiteX5" fmla="*/ 2798355 w 9462382"/>
              <a:gd name="connsiteY5" fmla="*/ 2489551 h 4013907"/>
              <a:gd name="connsiteX6" fmla="*/ 3880364 w 9462382"/>
              <a:gd name="connsiteY6" fmla="*/ 3519312 h 4013907"/>
              <a:gd name="connsiteX7" fmla="*/ 5377325 w 9462382"/>
              <a:gd name="connsiteY7" fmla="*/ 3837188 h 4013907"/>
              <a:gd name="connsiteX8" fmla="*/ 7337723 w 9462382"/>
              <a:gd name="connsiteY8" fmla="*/ 4013906 h 4013907"/>
              <a:gd name="connsiteX9" fmla="*/ 9462382 w 9462382"/>
              <a:gd name="connsiteY9" fmla="*/ 2476335 h 4013907"/>
              <a:gd name="connsiteX0" fmla="*/ -1 w 9462382"/>
              <a:gd name="connsiteY0" fmla="*/ -1 h 4013907"/>
              <a:gd name="connsiteX1" fmla="*/ 443254 w 9462382"/>
              <a:gd name="connsiteY1" fmla="*/ 180010 h 4013907"/>
              <a:gd name="connsiteX2" fmla="*/ 608481 w 9462382"/>
              <a:gd name="connsiteY2" fmla="*/ 847401 h 4013907"/>
              <a:gd name="connsiteX3" fmla="*/ 1190966 w 9462382"/>
              <a:gd name="connsiteY3" fmla="*/ 867798 h 4013907"/>
              <a:gd name="connsiteX4" fmla="*/ 1380838 w 9462382"/>
              <a:gd name="connsiteY4" fmla="*/ 1175776 h 4013907"/>
              <a:gd name="connsiteX5" fmla="*/ 2607027 w 9462382"/>
              <a:gd name="connsiteY5" fmla="*/ 2545571 h 4013907"/>
              <a:gd name="connsiteX6" fmla="*/ 3880364 w 9462382"/>
              <a:gd name="connsiteY6" fmla="*/ 3519312 h 4013907"/>
              <a:gd name="connsiteX7" fmla="*/ 5377325 w 9462382"/>
              <a:gd name="connsiteY7" fmla="*/ 3837188 h 4013907"/>
              <a:gd name="connsiteX8" fmla="*/ 7337723 w 9462382"/>
              <a:gd name="connsiteY8" fmla="*/ 4013906 h 4013907"/>
              <a:gd name="connsiteX9" fmla="*/ 9462382 w 9462382"/>
              <a:gd name="connsiteY9" fmla="*/ 2476335 h 4013907"/>
              <a:gd name="connsiteX0" fmla="*/ -1 w 9462382"/>
              <a:gd name="connsiteY0" fmla="*/ -1 h 4013907"/>
              <a:gd name="connsiteX1" fmla="*/ 443254 w 9462382"/>
              <a:gd name="connsiteY1" fmla="*/ 180010 h 4013907"/>
              <a:gd name="connsiteX2" fmla="*/ 1190966 w 9462382"/>
              <a:gd name="connsiteY2" fmla="*/ 867798 h 4013907"/>
              <a:gd name="connsiteX3" fmla="*/ 1380838 w 9462382"/>
              <a:gd name="connsiteY3" fmla="*/ 1175776 h 4013907"/>
              <a:gd name="connsiteX4" fmla="*/ 2607027 w 9462382"/>
              <a:gd name="connsiteY4" fmla="*/ 2545571 h 4013907"/>
              <a:gd name="connsiteX5" fmla="*/ 3880364 w 9462382"/>
              <a:gd name="connsiteY5" fmla="*/ 3519312 h 4013907"/>
              <a:gd name="connsiteX6" fmla="*/ 5377325 w 9462382"/>
              <a:gd name="connsiteY6" fmla="*/ 3837188 h 4013907"/>
              <a:gd name="connsiteX7" fmla="*/ 7337723 w 9462382"/>
              <a:gd name="connsiteY7" fmla="*/ 4013906 h 4013907"/>
              <a:gd name="connsiteX8" fmla="*/ 9462382 w 9462382"/>
              <a:gd name="connsiteY8" fmla="*/ 2476335 h 4013907"/>
              <a:gd name="connsiteX0" fmla="*/ -1 w 9462382"/>
              <a:gd name="connsiteY0" fmla="*/ -1 h 4013907"/>
              <a:gd name="connsiteX1" fmla="*/ 1190966 w 9462382"/>
              <a:gd name="connsiteY1" fmla="*/ 867798 h 4013907"/>
              <a:gd name="connsiteX2" fmla="*/ 1380838 w 9462382"/>
              <a:gd name="connsiteY2" fmla="*/ 1175776 h 4013907"/>
              <a:gd name="connsiteX3" fmla="*/ 2607027 w 9462382"/>
              <a:gd name="connsiteY3" fmla="*/ 2545571 h 4013907"/>
              <a:gd name="connsiteX4" fmla="*/ 3880364 w 9462382"/>
              <a:gd name="connsiteY4" fmla="*/ 3519312 h 4013907"/>
              <a:gd name="connsiteX5" fmla="*/ 5377325 w 9462382"/>
              <a:gd name="connsiteY5" fmla="*/ 3837188 h 4013907"/>
              <a:gd name="connsiteX6" fmla="*/ 7337723 w 9462382"/>
              <a:gd name="connsiteY6" fmla="*/ 4013906 h 4013907"/>
              <a:gd name="connsiteX7" fmla="*/ 9462382 w 9462382"/>
              <a:gd name="connsiteY7" fmla="*/ 2476335 h 4013907"/>
              <a:gd name="connsiteX0" fmla="*/ -1 w 9462382"/>
              <a:gd name="connsiteY0" fmla="*/ -1 h 3933184"/>
              <a:gd name="connsiteX1" fmla="*/ 1190966 w 9462382"/>
              <a:gd name="connsiteY1" fmla="*/ 867798 h 3933184"/>
              <a:gd name="connsiteX2" fmla="*/ 1380838 w 9462382"/>
              <a:gd name="connsiteY2" fmla="*/ 1175776 h 3933184"/>
              <a:gd name="connsiteX3" fmla="*/ 2607027 w 9462382"/>
              <a:gd name="connsiteY3" fmla="*/ 2545571 h 3933184"/>
              <a:gd name="connsiteX4" fmla="*/ 3880364 w 9462382"/>
              <a:gd name="connsiteY4" fmla="*/ 3519312 h 3933184"/>
              <a:gd name="connsiteX5" fmla="*/ 5377325 w 9462382"/>
              <a:gd name="connsiteY5" fmla="*/ 3837188 h 3933184"/>
              <a:gd name="connsiteX6" fmla="*/ 9462382 w 9462382"/>
              <a:gd name="connsiteY6" fmla="*/ 2476335 h 3933184"/>
              <a:gd name="connsiteX0" fmla="*/ -1 w 9462382"/>
              <a:gd name="connsiteY0" fmla="*/ -1 h 3921105"/>
              <a:gd name="connsiteX1" fmla="*/ 1190966 w 9462382"/>
              <a:gd name="connsiteY1" fmla="*/ 867798 h 3921105"/>
              <a:gd name="connsiteX2" fmla="*/ 1380838 w 9462382"/>
              <a:gd name="connsiteY2" fmla="*/ 1175776 h 3921105"/>
              <a:gd name="connsiteX3" fmla="*/ 2607027 w 9462382"/>
              <a:gd name="connsiteY3" fmla="*/ 2545571 h 3921105"/>
              <a:gd name="connsiteX4" fmla="*/ 4039808 w 9462382"/>
              <a:gd name="connsiteY4" fmla="*/ 3472635 h 3921105"/>
              <a:gd name="connsiteX5" fmla="*/ 5377325 w 9462382"/>
              <a:gd name="connsiteY5" fmla="*/ 3837188 h 3921105"/>
              <a:gd name="connsiteX6" fmla="*/ 9462382 w 9462382"/>
              <a:gd name="connsiteY6" fmla="*/ 2476335 h 3921105"/>
              <a:gd name="connsiteX0" fmla="*/ -1 w 9462382"/>
              <a:gd name="connsiteY0" fmla="*/ -1 h 3921105"/>
              <a:gd name="connsiteX1" fmla="*/ 995567 w 9462382"/>
              <a:gd name="connsiteY1" fmla="*/ 616402 h 3921105"/>
              <a:gd name="connsiteX2" fmla="*/ 1380838 w 9462382"/>
              <a:gd name="connsiteY2" fmla="*/ 1175776 h 3921105"/>
              <a:gd name="connsiteX3" fmla="*/ 2607027 w 9462382"/>
              <a:gd name="connsiteY3" fmla="*/ 2545571 h 3921105"/>
              <a:gd name="connsiteX4" fmla="*/ 4039808 w 9462382"/>
              <a:gd name="connsiteY4" fmla="*/ 3472635 h 3921105"/>
              <a:gd name="connsiteX5" fmla="*/ 5377325 w 9462382"/>
              <a:gd name="connsiteY5" fmla="*/ 3837188 h 3921105"/>
              <a:gd name="connsiteX6" fmla="*/ 9462382 w 9462382"/>
              <a:gd name="connsiteY6" fmla="*/ 2476335 h 3921105"/>
              <a:gd name="connsiteX0" fmla="*/ -2 w 11965271"/>
              <a:gd name="connsiteY0" fmla="*/ 1366384 h 3320225"/>
              <a:gd name="connsiteX1" fmla="*/ 3498456 w 11965271"/>
              <a:gd name="connsiteY1" fmla="*/ 15522 h 3320225"/>
              <a:gd name="connsiteX2" fmla="*/ 3883727 w 11965271"/>
              <a:gd name="connsiteY2" fmla="*/ 574896 h 3320225"/>
              <a:gd name="connsiteX3" fmla="*/ 5109916 w 11965271"/>
              <a:gd name="connsiteY3" fmla="*/ 1944691 h 3320225"/>
              <a:gd name="connsiteX4" fmla="*/ 6542697 w 11965271"/>
              <a:gd name="connsiteY4" fmla="*/ 2871755 h 3320225"/>
              <a:gd name="connsiteX5" fmla="*/ 7880214 w 11965271"/>
              <a:gd name="connsiteY5" fmla="*/ 3236308 h 3320225"/>
              <a:gd name="connsiteX6" fmla="*/ 11965271 w 11965271"/>
              <a:gd name="connsiteY6" fmla="*/ 1875455 h 3320225"/>
              <a:gd name="connsiteX0" fmla="*/ 2 w 11965275"/>
              <a:gd name="connsiteY0" fmla="*/ 797900 h 2751741"/>
              <a:gd name="connsiteX1" fmla="*/ 2080000 w 11965275"/>
              <a:gd name="connsiteY1" fmla="*/ 1919721 h 2751741"/>
              <a:gd name="connsiteX2" fmla="*/ 3883731 w 11965275"/>
              <a:gd name="connsiteY2" fmla="*/ 6412 h 2751741"/>
              <a:gd name="connsiteX3" fmla="*/ 5109920 w 11965275"/>
              <a:gd name="connsiteY3" fmla="*/ 1376207 h 2751741"/>
              <a:gd name="connsiteX4" fmla="*/ 6542701 w 11965275"/>
              <a:gd name="connsiteY4" fmla="*/ 2303271 h 2751741"/>
              <a:gd name="connsiteX5" fmla="*/ 7880218 w 11965275"/>
              <a:gd name="connsiteY5" fmla="*/ 2667824 h 2751741"/>
              <a:gd name="connsiteX6" fmla="*/ 11965275 w 11965275"/>
              <a:gd name="connsiteY6" fmla="*/ 1306971 h 2751741"/>
              <a:gd name="connsiteX0" fmla="*/ -2 w 11965271"/>
              <a:gd name="connsiteY0" fmla="*/ 799219 h 2753060"/>
              <a:gd name="connsiteX1" fmla="*/ 1274647 w 11965271"/>
              <a:gd name="connsiteY1" fmla="*/ 1539638 h 2753060"/>
              <a:gd name="connsiteX2" fmla="*/ 3883727 w 11965271"/>
              <a:gd name="connsiteY2" fmla="*/ 7731 h 2753060"/>
              <a:gd name="connsiteX3" fmla="*/ 5109916 w 11965271"/>
              <a:gd name="connsiteY3" fmla="*/ 1377526 h 2753060"/>
              <a:gd name="connsiteX4" fmla="*/ 6542697 w 11965271"/>
              <a:gd name="connsiteY4" fmla="*/ 2304590 h 2753060"/>
              <a:gd name="connsiteX5" fmla="*/ 7880214 w 11965271"/>
              <a:gd name="connsiteY5" fmla="*/ 2669143 h 2753060"/>
              <a:gd name="connsiteX6" fmla="*/ 11965271 w 11965271"/>
              <a:gd name="connsiteY6" fmla="*/ 1308290 h 2753060"/>
              <a:gd name="connsiteX0" fmla="*/ 2 w 11965275"/>
              <a:gd name="connsiteY0" fmla="*/ 1 h 1953842"/>
              <a:gd name="connsiteX1" fmla="*/ 1274651 w 11965275"/>
              <a:gd name="connsiteY1" fmla="*/ 740420 h 1953842"/>
              <a:gd name="connsiteX2" fmla="*/ 2024605 w 11965275"/>
              <a:gd name="connsiteY2" fmla="*/ 1038711 h 1953842"/>
              <a:gd name="connsiteX3" fmla="*/ 5109920 w 11965275"/>
              <a:gd name="connsiteY3" fmla="*/ 578308 h 1953842"/>
              <a:gd name="connsiteX4" fmla="*/ 6542701 w 11965275"/>
              <a:gd name="connsiteY4" fmla="*/ 1505372 h 1953842"/>
              <a:gd name="connsiteX5" fmla="*/ 7880218 w 11965275"/>
              <a:gd name="connsiteY5" fmla="*/ 1869925 h 1953842"/>
              <a:gd name="connsiteX6" fmla="*/ 11965275 w 11965275"/>
              <a:gd name="connsiteY6" fmla="*/ 509072 h 1953842"/>
              <a:gd name="connsiteX0" fmla="*/ -2 w 11965271"/>
              <a:gd name="connsiteY0" fmla="*/ 1 h 1953842"/>
              <a:gd name="connsiteX1" fmla="*/ 1274647 w 11965271"/>
              <a:gd name="connsiteY1" fmla="*/ 740420 h 1953842"/>
              <a:gd name="connsiteX2" fmla="*/ 2024601 w 11965271"/>
              <a:gd name="connsiteY2" fmla="*/ 1038711 h 1953842"/>
              <a:gd name="connsiteX3" fmla="*/ 3447883 w 11965271"/>
              <a:gd name="connsiteY3" fmla="*/ 1579289 h 1953842"/>
              <a:gd name="connsiteX4" fmla="*/ 6542697 w 11965271"/>
              <a:gd name="connsiteY4" fmla="*/ 1505372 h 1953842"/>
              <a:gd name="connsiteX5" fmla="*/ 7880214 w 11965271"/>
              <a:gd name="connsiteY5" fmla="*/ 1869925 h 1953842"/>
              <a:gd name="connsiteX6" fmla="*/ 11965271 w 11965271"/>
              <a:gd name="connsiteY6" fmla="*/ 509072 h 1953842"/>
              <a:gd name="connsiteX0" fmla="*/ 2 w 11965275"/>
              <a:gd name="connsiteY0" fmla="*/ 1 h 2131548"/>
              <a:gd name="connsiteX1" fmla="*/ 1274651 w 11965275"/>
              <a:gd name="connsiteY1" fmla="*/ 740420 h 2131548"/>
              <a:gd name="connsiteX2" fmla="*/ 2024605 w 11965275"/>
              <a:gd name="connsiteY2" fmla="*/ 1038711 h 2131548"/>
              <a:gd name="connsiteX3" fmla="*/ 3447887 w 11965275"/>
              <a:gd name="connsiteY3" fmla="*/ 1579289 h 2131548"/>
              <a:gd name="connsiteX4" fmla="*/ 6622532 w 11965275"/>
              <a:gd name="connsiteY4" fmla="*/ 1893467 h 2131548"/>
              <a:gd name="connsiteX5" fmla="*/ 7880218 w 11965275"/>
              <a:gd name="connsiteY5" fmla="*/ 1869925 h 2131548"/>
              <a:gd name="connsiteX6" fmla="*/ 11965275 w 11965275"/>
              <a:gd name="connsiteY6" fmla="*/ 509072 h 2131548"/>
              <a:gd name="connsiteX0" fmla="*/ -2 w 11965271"/>
              <a:gd name="connsiteY0" fmla="*/ 1 h 2050429"/>
              <a:gd name="connsiteX1" fmla="*/ 1274647 w 11965271"/>
              <a:gd name="connsiteY1" fmla="*/ 740420 h 2050429"/>
              <a:gd name="connsiteX2" fmla="*/ 2024601 w 11965271"/>
              <a:gd name="connsiteY2" fmla="*/ 1038711 h 2050429"/>
              <a:gd name="connsiteX3" fmla="*/ 3447883 w 11965271"/>
              <a:gd name="connsiteY3" fmla="*/ 1579289 h 2050429"/>
              <a:gd name="connsiteX4" fmla="*/ 6622528 w 11965271"/>
              <a:gd name="connsiteY4" fmla="*/ 1893467 h 2050429"/>
              <a:gd name="connsiteX5" fmla="*/ 8035583 w 11965271"/>
              <a:gd name="connsiteY5" fmla="*/ 1515831 h 2050429"/>
              <a:gd name="connsiteX6" fmla="*/ 11965271 w 11965271"/>
              <a:gd name="connsiteY6" fmla="*/ 509072 h 2050429"/>
              <a:gd name="connsiteX0" fmla="*/ 2 w 11965275"/>
              <a:gd name="connsiteY0" fmla="*/ 1 h 2047673"/>
              <a:gd name="connsiteX1" fmla="*/ 1274651 w 11965275"/>
              <a:gd name="connsiteY1" fmla="*/ 740420 h 2047673"/>
              <a:gd name="connsiteX2" fmla="*/ 2024605 w 11965275"/>
              <a:gd name="connsiteY2" fmla="*/ 1038711 h 2047673"/>
              <a:gd name="connsiteX3" fmla="*/ 3447887 w 11965275"/>
              <a:gd name="connsiteY3" fmla="*/ 1579289 h 2047673"/>
              <a:gd name="connsiteX4" fmla="*/ 6622532 w 11965275"/>
              <a:gd name="connsiteY4" fmla="*/ 1893467 h 2047673"/>
              <a:gd name="connsiteX5" fmla="*/ 8035587 w 11965275"/>
              <a:gd name="connsiteY5" fmla="*/ 1515831 h 2047673"/>
              <a:gd name="connsiteX6" fmla="*/ 10369944 w 11965275"/>
              <a:gd name="connsiteY6" fmla="*/ 970997 h 2047673"/>
              <a:gd name="connsiteX7" fmla="*/ 11965275 w 11965275"/>
              <a:gd name="connsiteY7" fmla="*/ 509072 h 2047673"/>
              <a:gd name="connsiteX0" fmla="*/ -2 w 11965271"/>
              <a:gd name="connsiteY0" fmla="*/ 1 h 2047673"/>
              <a:gd name="connsiteX1" fmla="*/ 1274647 w 11965271"/>
              <a:gd name="connsiteY1" fmla="*/ 740420 h 2047673"/>
              <a:gd name="connsiteX2" fmla="*/ 2024601 w 11965271"/>
              <a:gd name="connsiteY2" fmla="*/ 1038711 h 2047673"/>
              <a:gd name="connsiteX3" fmla="*/ 3447883 w 11965271"/>
              <a:gd name="connsiteY3" fmla="*/ 1579289 h 2047673"/>
              <a:gd name="connsiteX4" fmla="*/ 6622528 w 11965271"/>
              <a:gd name="connsiteY4" fmla="*/ 1893467 h 2047673"/>
              <a:gd name="connsiteX5" fmla="*/ 8035583 w 11965271"/>
              <a:gd name="connsiteY5" fmla="*/ 1515831 h 2047673"/>
              <a:gd name="connsiteX6" fmla="*/ 10300394 w 11965271"/>
              <a:gd name="connsiteY6" fmla="*/ 1762869 h 2047673"/>
              <a:gd name="connsiteX7" fmla="*/ 11965271 w 11965271"/>
              <a:gd name="connsiteY7" fmla="*/ 509072 h 2047673"/>
              <a:gd name="connsiteX0" fmla="*/ 2 w 11965275"/>
              <a:gd name="connsiteY0" fmla="*/ 1 h 2093627"/>
              <a:gd name="connsiteX1" fmla="*/ 1274651 w 11965275"/>
              <a:gd name="connsiteY1" fmla="*/ 740420 h 2093627"/>
              <a:gd name="connsiteX2" fmla="*/ 2024605 w 11965275"/>
              <a:gd name="connsiteY2" fmla="*/ 1038711 h 2093627"/>
              <a:gd name="connsiteX3" fmla="*/ 3447887 w 11965275"/>
              <a:gd name="connsiteY3" fmla="*/ 1579289 h 2093627"/>
              <a:gd name="connsiteX4" fmla="*/ 6622532 w 11965275"/>
              <a:gd name="connsiteY4" fmla="*/ 1893467 h 2093627"/>
              <a:gd name="connsiteX5" fmla="*/ 8097441 w 11965275"/>
              <a:gd name="connsiteY5" fmla="*/ 1754897 h 2093627"/>
              <a:gd name="connsiteX6" fmla="*/ 10300398 w 11965275"/>
              <a:gd name="connsiteY6" fmla="*/ 1762869 h 2093627"/>
              <a:gd name="connsiteX7" fmla="*/ 11965275 w 11965275"/>
              <a:gd name="connsiteY7" fmla="*/ 509072 h 2093627"/>
              <a:gd name="connsiteX0" fmla="*/ -2 w 11965271"/>
              <a:gd name="connsiteY0" fmla="*/ 1 h 1986570"/>
              <a:gd name="connsiteX1" fmla="*/ 1274647 w 11965271"/>
              <a:gd name="connsiteY1" fmla="*/ 740420 h 1986570"/>
              <a:gd name="connsiteX2" fmla="*/ 2024601 w 11965271"/>
              <a:gd name="connsiteY2" fmla="*/ 1038711 h 1986570"/>
              <a:gd name="connsiteX3" fmla="*/ 3447883 w 11965271"/>
              <a:gd name="connsiteY3" fmla="*/ 1579289 h 1986570"/>
              <a:gd name="connsiteX4" fmla="*/ 6439116 w 11965271"/>
              <a:gd name="connsiteY4" fmla="*/ 1741440 h 1986570"/>
              <a:gd name="connsiteX5" fmla="*/ 8097437 w 11965271"/>
              <a:gd name="connsiteY5" fmla="*/ 1754897 h 1986570"/>
              <a:gd name="connsiteX6" fmla="*/ 10300394 w 11965271"/>
              <a:gd name="connsiteY6" fmla="*/ 1762869 h 1986570"/>
              <a:gd name="connsiteX7" fmla="*/ 11965271 w 11965271"/>
              <a:gd name="connsiteY7" fmla="*/ 509072 h 1986570"/>
              <a:gd name="connsiteX0" fmla="*/ 2 w 11965275"/>
              <a:gd name="connsiteY0" fmla="*/ 1 h 1986570"/>
              <a:gd name="connsiteX1" fmla="*/ 1274651 w 11965275"/>
              <a:gd name="connsiteY1" fmla="*/ 740420 h 1986570"/>
              <a:gd name="connsiteX2" fmla="*/ 2024605 w 11965275"/>
              <a:gd name="connsiteY2" fmla="*/ 1038711 h 1986570"/>
              <a:gd name="connsiteX3" fmla="*/ 3447887 w 11965275"/>
              <a:gd name="connsiteY3" fmla="*/ 1579289 h 1986570"/>
              <a:gd name="connsiteX4" fmla="*/ 6439120 w 11965275"/>
              <a:gd name="connsiteY4" fmla="*/ 1741440 h 1986570"/>
              <a:gd name="connsiteX5" fmla="*/ 8097441 w 11965275"/>
              <a:gd name="connsiteY5" fmla="*/ 1754897 h 1986570"/>
              <a:gd name="connsiteX6" fmla="*/ 10276426 w 11965275"/>
              <a:gd name="connsiteY6" fmla="*/ 1564153 h 1986570"/>
              <a:gd name="connsiteX7" fmla="*/ 11965275 w 11965275"/>
              <a:gd name="connsiteY7" fmla="*/ 509072 h 1986570"/>
              <a:gd name="connsiteX0" fmla="*/ -2 w 10276421"/>
              <a:gd name="connsiteY0" fmla="*/ 1 h 1986570"/>
              <a:gd name="connsiteX1" fmla="*/ 1274647 w 10276421"/>
              <a:gd name="connsiteY1" fmla="*/ 740420 h 1986570"/>
              <a:gd name="connsiteX2" fmla="*/ 2024601 w 10276421"/>
              <a:gd name="connsiteY2" fmla="*/ 1038711 h 1986570"/>
              <a:gd name="connsiteX3" fmla="*/ 3447883 w 10276421"/>
              <a:gd name="connsiteY3" fmla="*/ 1579289 h 1986570"/>
              <a:gd name="connsiteX4" fmla="*/ 6439116 w 10276421"/>
              <a:gd name="connsiteY4" fmla="*/ 1741440 h 1986570"/>
              <a:gd name="connsiteX5" fmla="*/ 8097437 w 10276421"/>
              <a:gd name="connsiteY5" fmla="*/ 1754897 h 1986570"/>
              <a:gd name="connsiteX6" fmla="*/ 10276422 w 10276421"/>
              <a:gd name="connsiteY6" fmla="*/ 1564153 h 1986570"/>
              <a:gd name="connsiteX0" fmla="*/ 2 w 10276425"/>
              <a:gd name="connsiteY0" fmla="*/ 1 h 1953724"/>
              <a:gd name="connsiteX1" fmla="*/ 1274651 w 10276425"/>
              <a:gd name="connsiteY1" fmla="*/ 740420 h 1953724"/>
              <a:gd name="connsiteX2" fmla="*/ 2024605 w 10276425"/>
              <a:gd name="connsiteY2" fmla="*/ 1038711 h 1953724"/>
              <a:gd name="connsiteX3" fmla="*/ 3447887 w 10276425"/>
              <a:gd name="connsiteY3" fmla="*/ 1579289 h 1953724"/>
              <a:gd name="connsiteX4" fmla="*/ 6439120 w 10276425"/>
              <a:gd name="connsiteY4" fmla="*/ 1741440 h 1953724"/>
              <a:gd name="connsiteX5" fmla="*/ 8097441 w 10276425"/>
              <a:gd name="connsiteY5" fmla="*/ 1754897 h 1953724"/>
              <a:gd name="connsiteX6" fmla="*/ 9998713 w 10276425"/>
              <a:gd name="connsiteY6" fmla="*/ 1563171 h 1953724"/>
              <a:gd name="connsiteX7" fmla="*/ 10276426 w 10276425"/>
              <a:gd name="connsiteY7" fmla="*/ 1564153 h 1953724"/>
              <a:gd name="connsiteX0" fmla="*/ -2 w 9998709"/>
              <a:gd name="connsiteY0" fmla="*/ 1 h 1953724"/>
              <a:gd name="connsiteX1" fmla="*/ 1274647 w 9998709"/>
              <a:gd name="connsiteY1" fmla="*/ 740420 h 1953724"/>
              <a:gd name="connsiteX2" fmla="*/ 2024601 w 9998709"/>
              <a:gd name="connsiteY2" fmla="*/ 1038711 h 1953724"/>
              <a:gd name="connsiteX3" fmla="*/ 3447883 w 9998709"/>
              <a:gd name="connsiteY3" fmla="*/ 1579289 h 1953724"/>
              <a:gd name="connsiteX4" fmla="*/ 6439116 w 9998709"/>
              <a:gd name="connsiteY4" fmla="*/ 1741440 h 1953724"/>
              <a:gd name="connsiteX5" fmla="*/ 8097437 w 9998709"/>
              <a:gd name="connsiteY5" fmla="*/ 1754897 h 1953724"/>
              <a:gd name="connsiteX6" fmla="*/ 9998709 w 9998709"/>
              <a:gd name="connsiteY6" fmla="*/ 1563171 h 1953724"/>
              <a:gd name="connsiteX0" fmla="*/ 2 w 8097440"/>
              <a:gd name="connsiteY0" fmla="*/ 1 h 1953724"/>
              <a:gd name="connsiteX1" fmla="*/ 1274651 w 8097440"/>
              <a:gd name="connsiteY1" fmla="*/ 740420 h 1953724"/>
              <a:gd name="connsiteX2" fmla="*/ 2024605 w 8097440"/>
              <a:gd name="connsiteY2" fmla="*/ 1038711 h 1953724"/>
              <a:gd name="connsiteX3" fmla="*/ 3447887 w 8097440"/>
              <a:gd name="connsiteY3" fmla="*/ 1579289 h 1953724"/>
              <a:gd name="connsiteX4" fmla="*/ 6439120 w 8097440"/>
              <a:gd name="connsiteY4" fmla="*/ 1741440 h 1953724"/>
              <a:gd name="connsiteX5" fmla="*/ 8097441 w 8097440"/>
              <a:gd name="connsiteY5" fmla="*/ 1754897 h 1953724"/>
              <a:gd name="connsiteX0" fmla="*/ -2 w 6439116"/>
              <a:gd name="connsiteY0" fmla="*/ 1 h 1741439"/>
              <a:gd name="connsiteX1" fmla="*/ 1274647 w 6439116"/>
              <a:gd name="connsiteY1" fmla="*/ 740420 h 1741439"/>
              <a:gd name="connsiteX2" fmla="*/ 2024601 w 6439116"/>
              <a:gd name="connsiteY2" fmla="*/ 1038711 h 1741439"/>
              <a:gd name="connsiteX3" fmla="*/ 3447883 w 6439116"/>
              <a:gd name="connsiteY3" fmla="*/ 1579289 h 1741439"/>
              <a:gd name="connsiteX4" fmla="*/ 6439116 w 6439116"/>
              <a:gd name="connsiteY4" fmla="*/ 1741440 h 1741439"/>
              <a:gd name="connsiteX0" fmla="*/ 2 w 3447887"/>
              <a:gd name="connsiteY0" fmla="*/ 1 h 1579290"/>
              <a:gd name="connsiteX1" fmla="*/ 1274651 w 3447887"/>
              <a:gd name="connsiteY1" fmla="*/ 740420 h 1579290"/>
              <a:gd name="connsiteX2" fmla="*/ 2024605 w 3447887"/>
              <a:gd name="connsiteY2" fmla="*/ 1038711 h 1579290"/>
              <a:gd name="connsiteX3" fmla="*/ 3447887 w 3447887"/>
              <a:gd name="connsiteY3" fmla="*/ 1579289 h 1579290"/>
              <a:gd name="connsiteX0" fmla="*/ -2 w 2024600"/>
              <a:gd name="connsiteY0" fmla="*/ 1 h 1038713"/>
              <a:gd name="connsiteX1" fmla="*/ 1274647 w 2024600"/>
              <a:gd name="connsiteY1" fmla="*/ 740420 h 1038713"/>
              <a:gd name="connsiteX2" fmla="*/ 2024601 w 2024600"/>
              <a:gd name="connsiteY2" fmla="*/ 1038711 h 1038713"/>
              <a:gd name="connsiteX0" fmla="*/ 2 w 8104479"/>
              <a:gd name="connsiteY0" fmla="*/ 1 h 759493"/>
              <a:gd name="connsiteX1" fmla="*/ 1274651 w 8104479"/>
              <a:gd name="connsiteY1" fmla="*/ 740420 h 759493"/>
              <a:gd name="connsiteX2" fmla="*/ 8104478 w 8104479"/>
              <a:gd name="connsiteY2" fmla="*/ 680237 h 759493"/>
              <a:gd name="connsiteX0" fmla="*/ -2 w 8104475"/>
              <a:gd name="connsiteY0" fmla="*/ 1 h 680237"/>
              <a:gd name="connsiteX1" fmla="*/ 1407840 w 8104475"/>
              <a:gd name="connsiteY1" fmla="*/ 380390 h 680237"/>
              <a:gd name="connsiteX2" fmla="*/ 8104474 w 8104475"/>
              <a:gd name="connsiteY2" fmla="*/ 680237 h 680237"/>
              <a:gd name="connsiteX0" fmla="*/ 2 w 8002574"/>
              <a:gd name="connsiteY0" fmla="*/ 1 h 4331413"/>
              <a:gd name="connsiteX1" fmla="*/ 1407844 w 8002574"/>
              <a:gd name="connsiteY1" fmla="*/ 380390 h 4331413"/>
              <a:gd name="connsiteX2" fmla="*/ 8002576 w 8002574"/>
              <a:gd name="connsiteY2" fmla="*/ 4331414 h 4331413"/>
              <a:gd name="connsiteX0" fmla="*/ -2 w 8002574"/>
              <a:gd name="connsiteY0" fmla="*/ 1 h 4331413"/>
              <a:gd name="connsiteX1" fmla="*/ 7709481 w 8002574"/>
              <a:gd name="connsiteY1" fmla="*/ 2518735 h 4331413"/>
              <a:gd name="connsiteX2" fmla="*/ 8002572 w 8002574"/>
              <a:gd name="connsiteY2" fmla="*/ 4331414 h 4331413"/>
              <a:gd name="connsiteX0" fmla="*/ 1 w 522619"/>
              <a:gd name="connsiteY0" fmla="*/ -2 h 3986615"/>
              <a:gd name="connsiteX1" fmla="*/ 229530 w 522619"/>
              <a:gd name="connsiteY1" fmla="*/ 2173937 h 3986615"/>
              <a:gd name="connsiteX2" fmla="*/ 522621 w 522619"/>
              <a:gd name="connsiteY2" fmla="*/ 3986616 h 3986615"/>
              <a:gd name="connsiteX0" fmla="*/ 1 w 522623"/>
              <a:gd name="connsiteY0" fmla="*/ -2 h 3986615"/>
              <a:gd name="connsiteX1" fmla="*/ 220505 w 522623"/>
              <a:gd name="connsiteY1" fmla="*/ 3383688 h 3986615"/>
              <a:gd name="connsiteX2" fmla="*/ 522621 w 522623"/>
              <a:gd name="connsiteY2" fmla="*/ 3986616 h 3986615"/>
              <a:gd name="connsiteX0" fmla="*/ 1 w 220506"/>
              <a:gd name="connsiteY0" fmla="*/ -2 h 3383686"/>
              <a:gd name="connsiteX1" fmla="*/ 220505 w 220506"/>
              <a:gd name="connsiteY1" fmla="*/ 3383688 h 3383686"/>
              <a:gd name="connsiteX0" fmla="*/ 1 w 202394"/>
              <a:gd name="connsiteY0" fmla="*/ -2 h 1306731"/>
              <a:gd name="connsiteX1" fmla="*/ 202394 w 202394"/>
              <a:gd name="connsiteY1" fmla="*/ 1306732 h 1306731"/>
              <a:gd name="connsiteX0" fmla="*/ 1 w 285263"/>
              <a:gd name="connsiteY0" fmla="*/ -2 h 709089"/>
              <a:gd name="connsiteX1" fmla="*/ 285263 w 285263"/>
              <a:gd name="connsiteY1" fmla="*/ 709087 h 709089"/>
              <a:gd name="connsiteX0" fmla="*/ 1 w 285263"/>
              <a:gd name="connsiteY0" fmla="*/ -2 h 709089"/>
              <a:gd name="connsiteX1" fmla="*/ 285263 w 285263"/>
              <a:gd name="connsiteY1" fmla="*/ 709087 h 709089"/>
              <a:gd name="connsiteX0" fmla="*/ 1 w 285263"/>
              <a:gd name="connsiteY0" fmla="*/ -2 h 709089"/>
              <a:gd name="connsiteX1" fmla="*/ 285263 w 285263"/>
              <a:gd name="connsiteY1" fmla="*/ 709087 h 709089"/>
              <a:gd name="connsiteX0" fmla="*/ 20639 w 105214"/>
              <a:gd name="connsiteY0" fmla="*/ -2 h 378583"/>
              <a:gd name="connsiteX1" fmla="*/ 43273 w 105214"/>
              <a:gd name="connsiteY1" fmla="*/ 378584 h 378583"/>
              <a:gd name="connsiteX0" fmla="*/ 48532 w 71165"/>
              <a:gd name="connsiteY0" fmla="*/ -2 h 378583"/>
              <a:gd name="connsiteX1" fmla="*/ 71166 w 71165"/>
              <a:gd name="connsiteY1" fmla="*/ 378584 h 378583"/>
              <a:gd name="connsiteX0" fmla="*/ 0 w 22633"/>
              <a:gd name="connsiteY0" fmla="*/ -2 h 378583"/>
              <a:gd name="connsiteX1" fmla="*/ 22634 w 22633"/>
              <a:gd name="connsiteY1" fmla="*/ 378584 h 378583"/>
              <a:gd name="connsiteX0" fmla="*/ 1 w 26714"/>
              <a:gd name="connsiteY0" fmla="*/ -1 h 332120"/>
              <a:gd name="connsiteX1" fmla="*/ 26715 w 26714"/>
              <a:gd name="connsiteY1" fmla="*/ 332121 h 332120"/>
              <a:gd name="connsiteX0" fmla="*/ 1 w 34313"/>
              <a:gd name="connsiteY0" fmla="*/ -1 h 314807"/>
              <a:gd name="connsiteX1" fmla="*/ 34313 w 34313"/>
              <a:gd name="connsiteY1" fmla="*/ 314805 h 31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313" h="314807">
                <a:moveTo>
                  <a:pt x="1" y="-1"/>
                </a:moveTo>
                <a:lnTo>
                  <a:pt x="34313" y="314805"/>
                </a:lnTo>
              </a:path>
            </a:pathLst>
          </a:custGeom>
          <a:ln w="28575">
            <a:solidFill>
              <a:srgbClr val="FFC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soft" dir="t"/>
          </a:scene3d>
          <a:sp3d extrusionH="50800" prstMaterial="matte">
            <a:extrusionClr>
              <a:srgbClr val="FFC000"/>
            </a:extrusionClr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ru-RU" b="1" dirty="0"/>
          </a:p>
        </p:txBody>
      </p:sp>
      <p:grpSp>
        <p:nvGrpSpPr>
          <p:cNvPr id="61" name="Группа 60"/>
          <p:cNvGrpSpPr/>
          <p:nvPr/>
        </p:nvGrpSpPr>
        <p:grpSpPr>
          <a:xfrm>
            <a:off x="5622000" y="5891767"/>
            <a:ext cx="580680" cy="143273"/>
            <a:chOff x="5563263" y="5717142"/>
            <a:chExt cx="580680" cy="143273"/>
          </a:xfrm>
        </p:grpSpPr>
        <p:sp>
          <p:nvSpPr>
            <p:cNvPr id="62" name="TextBox 61"/>
            <p:cNvSpPr txBox="1"/>
            <p:nvPr/>
          </p:nvSpPr>
          <p:spPr bwMode="auto">
            <a:xfrm>
              <a:off x="5636608" y="5717142"/>
              <a:ext cx="507335" cy="14327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>
              <a:noAutofit/>
            </a:bodyPr>
            <a:lstStyle>
              <a:defPPr>
                <a:defRPr lang="ru-RU"/>
              </a:defPPr>
              <a:lvl1pPr algn="ctr">
                <a:defRPr sz="1200" b="1">
                  <a:solidFill>
                    <a:schemeClr val="bg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ru-RU" sz="800" b="0" dirty="0" smtClean="0">
                  <a:solidFill>
                    <a:schemeClr val="tx1"/>
                  </a:solidFill>
                </a:rPr>
                <a:t>БАРНАУЛ</a:t>
              </a:r>
              <a:endParaRPr lang="ru-RU" sz="800" b="0" dirty="0">
                <a:solidFill>
                  <a:schemeClr val="tx1"/>
                </a:solidFill>
              </a:endParaRPr>
            </a:p>
          </p:txBody>
        </p:sp>
        <p:sp>
          <p:nvSpPr>
            <p:cNvPr id="63" name="Овал 62"/>
            <p:cNvSpPr/>
            <p:nvPr/>
          </p:nvSpPr>
          <p:spPr bwMode="auto">
            <a:xfrm>
              <a:off x="5563263" y="5728334"/>
              <a:ext cx="58371" cy="58371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85" name="Овал 84"/>
          <p:cNvSpPr/>
          <p:nvPr/>
        </p:nvSpPr>
        <p:spPr bwMode="auto">
          <a:xfrm>
            <a:off x="5626762" y="6000431"/>
            <a:ext cx="58371" cy="58371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87" name="Овал 86"/>
          <p:cNvSpPr/>
          <p:nvPr/>
        </p:nvSpPr>
        <p:spPr bwMode="auto">
          <a:xfrm>
            <a:off x="6583898" y="5900599"/>
            <a:ext cx="58371" cy="58371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90" name="Овал 89"/>
          <p:cNvSpPr/>
          <p:nvPr/>
        </p:nvSpPr>
        <p:spPr bwMode="auto">
          <a:xfrm>
            <a:off x="6463248" y="5602149"/>
            <a:ext cx="58371" cy="58371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21" name="Овал 120"/>
          <p:cNvSpPr/>
          <p:nvPr/>
        </p:nvSpPr>
        <p:spPr bwMode="auto">
          <a:xfrm>
            <a:off x="6591836" y="5559287"/>
            <a:ext cx="58371" cy="58371"/>
          </a:xfrm>
          <a:prstGeom prst="ellipse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20" name="Полилиния 119"/>
          <p:cNvSpPr/>
          <p:nvPr/>
        </p:nvSpPr>
        <p:spPr>
          <a:xfrm rot="638657">
            <a:off x="6518866" y="5569927"/>
            <a:ext cx="64552" cy="39222"/>
          </a:xfrm>
          <a:custGeom>
            <a:avLst/>
            <a:gdLst>
              <a:gd name="connsiteX0" fmla="*/ 0 w 2005541"/>
              <a:gd name="connsiteY0" fmla="*/ 4637 h 1928687"/>
              <a:gd name="connsiteX1" fmla="*/ 295275 w 2005541"/>
              <a:gd name="connsiteY1" fmla="*/ 33212 h 1928687"/>
              <a:gd name="connsiteX2" fmla="*/ 495300 w 2005541"/>
              <a:gd name="connsiteY2" fmla="*/ 252287 h 1928687"/>
              <a:gd name="connsiteX3" fmla="*/ 876300 w 2005541"/>
              <a:gd name="connsiteY3" fmla="*/ 557087 h 1928687"/>
              <a:gd name="connsiteX4" fmla="*/ 1038225 w 2005541"/>
              <a:gd name="connsiteY4" fmla="*/ 585662 h 1928687"/>
              <a:gd name="connsiteX5" fmla="*/ 1428750 w 2005541"/>
              <a:gd name="connsiteY5" fmla="*/ 861887 h 1928687"/>
              <a:gd name="connsiteX6" fmla="*/ 1781175 w 2005541"/>
              <a:gd name="connsiteY6" fmla="*/ 1280987 h 1928687"/>
              <a:gd name="connsiteX7" fmla="*/ 1990725 w 2005541"/>
              <a:gd name="connsiteY7" fmla="*/ 1814387 h 1928687"/>
              <a:gd name="connsiteX8" fmla="*/ 1971675 w 2005541"/>
              <a:gd name="connsiteY8" fmla="*/ 1928687 h 1928687"/>
              <a:gd name="connsiteX0" fmla="*/ 0 w 2401682"/>
              <a:gd name="connsiteY0" fmla="*/ 4637 h 4071812"/>
              <a:gd name="connsiteX1" fmla="*/ 295275 w 2401682"/>
              <a:gd name="connsiteY1" fmla="*/ 33212 h 4071812"/>
              <a:gd name="connsiteX2" fmla="*/ 495300 w 2401682"/>
              <a:gd name="connsiteY2" fmla="*/ 252287 h 4071812"/>
              <a:gd name="connsiteX3" fmla="*/ 876300 w 2401682"/>
              <a:gd name="connsiteY3" fmla="*/ 557087 h 4071812"/>
              <a:gd name="connsiteX4" fmla="*/ 1038225 w 2401682"/>
              <a:gd name="connsiteY4" fmla="*/ 585662 h 4071812"/>
              <a:gd name="connsiteX5" fmla="*/ 1428750 w 2401682"/>
              <a:gd name="connsiteY5" fmla="*/ 861887 h 4071812"/>
              <a:gd name="connsiteX6" fmla="*/ 1781175 w 2401682"/>
              <a:gd name="connsiteY6" fmla="*/ 1280987 h 4071812"/>
              <a:gd name="connsiteX7" fmla="*/ 1990725 w 2401682"/>
              <a:gd name="connsiteY7" fmla="*/ 1814387 h 4071812"/>
              <a:gd name="connsiteX8" fmla="*/ 2400300 w 2401682"/>
              <a:gd name="connsiteY8" fmla="*/ 4071812 h 4071812"/>
              <a:gd name="connsiteX0" fmla="*/ 0 w 2410163"/>
              <a:gd name="connsiteY0" fmla="*/ 4637 h 4071812"/>
              <a:gd name="connsiteX1" fmla="*/ 295275 w 2410163"/>
              <a:gd name="connsiteY1" fmla="*/ 33212 h 4071812"/>
              <a:gd name="connsiteX2" fmla="*/ 495300 w 2410163"/>
              <a:gd name="connsiteY2" fmla="*/ 252287 h 4071812"/>
              <a:gd name="connsiteX3" fmla="*/ 876300 w 2410163"/>
              <a:gd name="connsiteY3" fmla="*/ 557087 h 4071812"/>
              <a:gd name="connsiteX4" fmla="*/ 1038225 w 2410163"/>
              <a:gd name="connsiteY4" fmla="*/ 585662 h 4071812"/>
              <a:gd name="connsiteX5" fmla="*/ 1428750 w 2410163"/>
              <a:gd name="connsiteY5" fmla="*/ 861887 h 4071812"/>
              <a:gd name="connsiteX6" fmla="*/ 1781175 w 2410163"/>
              <a:gd name="connsiteY6" fmla="*/ 1280987 h 4071812"/>
              <a:gd name="connsiteX7" fmla="*/ 1990725 w 2410163"/>
              <a:gd name="connsiteY7" fmla="*/ 1814387 h 4071812"/>
              <a:gd name="connsiteX8" fmla="*/ 2371724 w 2410163"/>
              <a:gd name="connsiteY8" fmla="*/ 3814636 h 4071812"/>
              <a:gd name="connsiteX9" fmla="*/ 2400300 w 2410163"/>
              <a:gd name="connsiteY9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14549 w 2400300"/>
              <a:gd name="connsiteY8" fmla="*/ 3738436 h 4071812"/>
              <a:gd name="connsiteX9" fmla="*/ 2400300 w 2400300"/>
              <a:gd name="connsiteY9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095499 w 2400300"/>
              <a:gd name="connsiteY8" fmla="*/ 351936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209799 w 2400300"/>
              <a:gd name="connsiteY8" fmla="*/ 361461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209799 w 2400300"/>
              <a:gd name="connsiteY8" fmla="*/ 361461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209799 w 2400300"/>
              <a:gd name="connsiteY8" fmla="*/ 361461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90749 w 2400300"/>
              <a:gd name="connsiteY8" fmla="*/ 3328861 h 4071812"/>
              <a:gd name="connsiteX9" fmla="*/ 2209799 w 2400300"/>
              <a:gd name="connsiteY9" fmla="*/ 3614611 h 4071812"/>
              <a:gd name="connsiteX10" fmla="*/ 2114549 w 2400300"/>
              <a:gd name="connsiteY10" fmla="*/ 3738436 h 4071812"/>
              <a:gd name="connsiteX11" fmla="*/ 2400300 w 2400300"/>
              <a:gd name="connsiteY11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85949 w 2400300"/>
              <a:gd name="connsiteY8" fmla="*/ 3205036 h 4071812"/>
              <a:gd name="connsiteX9" fmla="*/ 2209799 w 2400300"/>
              <a:gd name="connsiteY9" fmla="*/ 3614611 h 4071812"/>
              <a:gd name="connsiteX10" fmla="*/ 2114549 w 2400300"/>
              <a:gd name="connsiteY10" fmla="*/ 3738436 h 4071812"/>
              <a:gd name="connsiteX11" fmla="*/ 2400300 w 2400300"/>
              <a:gd name="connsiteY11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85949 w 2400300"/>
              <a:gd name="connsiteY8" fmla="*/ 3205036 h 4071812"/>
              <a:gd name="connsiteX9" fmla="*/ 2209799 w 2400300"/>
              <a:gd name="connsiteY9" fmla="*/ 3614611 h 4071812"/>
              <a:gd name="connsiteX10" fmla="*/ 2114549 w 2400300"/>
              <a:gd name="connsiteY10" fmla="*/ 3738436 h 4071812"/>
              <a:gd name="connsiteX11" fmla="*/ 2400300 w 2400300"/>
              <a:gd name="connsiteY11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76424 w 2400300"/>
              <a:gd name="connsiteY8" fmla="*/ 2909761 h 4071812"/>
              <a:gd name="connsiteX9" fmla="*/ 1885949 w 2400300"/>
              <a:gd name="connsiteY9" fmla="*/ 3205036 h 4071812"/>
              <a:gd name="connsiteX10" fmla="*/ 2209799 w 2400300"/>
              <a:gd name="connsiteY10" fmla="*/ 3614611 h 4071812"/>
              <a:gd name="connsiteX11" fmla="*/ 2114549 w 2400300"/>
              <a:gd name="connsiteY11" fmla="*/ 3738436 h 4071812"/>
              <a:gd name="connsiteX12" fmla="*/ 2400300 w 2400300"/>
              <a:gd name="connsiteY12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85949 w 2400300"/>
              <a:gd name="connsiteY9" fmla="*/ 3205036 h 4071812"/>
              <a:gd name="connsiteX10" fmla="*/ 2209799 w 2400300"/>
              <a:gd name="connsiteY10" fmla="*/ 3614611 h 4071812"/>
              <a:gd name="connsiteX11" fmla="*/ 2114549 w 2400300"/>
              <a:gd name="connsiteY11" fmla="*/ 3738436 h 4071812"/>
              <a:gd name="connsiteX12" fmla="*/ 2400300 w 2400300"/>
              <a:gd name="connsiteY12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09749 w 2400300"/>
              <a:gd name="connsiteY9" fmla="*/ 2881186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09749 w 2400300"/>
              <a:gd name="connsiteY9" fmla="*/ 2881186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09749 w 2400300"/>
              <a:gd name="connsiteY9" fmla="*/ 2881186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638299 w 2400300"/>
              <a:gd name="connsiteY9" fmla="*/ 2604961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47849 w 2400300"/>
              <a:gd name="connsiteY8" fmla="*/ 2262061 h 4071812"/>
              <a:gd name="connsiteX9" fmla="*/ 1771649 w 2400300"/>
              <a:gd name="connsiteY9" fmla="*/ 2519236 h 4071812"/>
              <a:gd name="connsiteX10" fmla="*/ 1638299 w 2400300"/>
              <a:gd name="connsiteY10" fmla="*/ 2604961 h 4071812"/>
              <a:gd name="connsiteX11" fmla="*/ 1885949 w 2400300"/>
              <a:gd name="connsiteY11" fmla="*/ 3205036 h 4071812"/>
              <a:gd name="connsiteX12" fmla="*/ 2209799 w 2400300"/>
              <a:gd name="connsiteY12" fmla="*/ 3614611 h 4071812"/>
              <a:gd name="connsiteX13" fmla="*/ 2114549 w 2400300"/>
              <a:gd name="connsiteY13" fmla="*/ 3738436 h 4071812"/>
              <a:gd name="connsiteX14" fmla="*/ 2400300 w 2400300"/>
              <a:gd name="connsiteY14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33599 w 2400300"/>
              <a:gd name="connsiteY8" fmla="*/ 2243011 h 4071812"/>
              <a:gd name="connsiteX9" fmla="*/ 1771649 w 2400300"/>
              <a:gd name="connsiteY9" fmla="*/ 2519236 h 4071812"/>
              <a:gd name="connsiteX10" fmla="*/ 1638299 w 2400300"/>
              <a:gd name="connsiteY10" fmla="*/ 2604961 h 4071812"/>
              <a:gd name="connsiteX11" fmla="*/ 1885949 w 2400300"/>
              <a:gd name="connsiteY11" fmla="*/ 3205036 h 4071812"/>
              <a:gd name="connsiteX12" fmla="*/ 2209799 w 2400300"/>
              <a:gd name="connsiteY12" fmla="*/ 3614611 h 4071812"/>
              <a:gd name="connsiteX13" fmla="*/ 2114549 w 2400300"/>
              <a:gd name="connsiteY13" fmla="*/ 3738436 h 4071812"/>
              <a:gd name="connsiteX14" fmla="*/ 2400300 w 2400300"/>
              <a:gd name="connsiteY14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33599 w 2400300"/>
              <a:gd name="connsiteY8" fmla="*/ 2243011 h 4071812"/>
              <a:gd name="connsiteX9" fmla="*/ 1962149 w 2400300"/>
              <a:gd name="connsiteY9" fmla="*/ 2395411 h 4071812"/>
              <a:gd name="connsiteX10" fmla="*/ 1771649 w 2400300"/>
              <a:gd name="connsiteY10" fmla="*/ 2519236 h 4071812"/>
              <a:gd name="connsiteX11" fmla="*/ 1638299 w 2400300"/>
              <a:gd name="connsiteY11" fmla="*/ 2604961 h 4071812"/>
              <a:gd name="connsiteX12" fmla="*/ 1885949 w 2400300"/>
              <a:gd name="connsiteY12" fmla="*/ 3205036 h 4071812"/>
              <a:gd name="connsiteX13" fmla="*/ 2209799 w 2400300"/>
              <a:gd name="connsiteY13" fmla="*/ 3614611 h 4071812"/>
              <a:gd name="connsiteX14" fmla="*/ 2114549 w 2400300"/>
              <a:gd name="connsiteY14" fmla="*/ 3738436 h 4071812"/>
              <a:gd name="connsiteX15" fmla="*/ 2400300 w 2400300"/>
              <a:gd name="connsiteY15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33599 w 2400300"/>
              <a:gd name="connsiteY8" fmla="*/ 2243011 h 4071812"/>
              <a:gd name="connsiteX9" fmla="*/ 2114549 w 2400300"/>
              <a:gd name="connsiteY9" fmla="*/ 2328736 h 4071812"/>
              <a:gd name="connsiteX10" fmla="*/ 1771649 w 2400300"/>
              <a:gd name="connsiteY10" fmla="*/ 2519236 h 4071812"/>
              <a:gd name="connsiteX11" fmla="*/ 1638299 w 2400300"/>
              <a:gd name="connsiteY11" fmla="*/ 2604961 h 4071812"/>
              <a:gd name="connsiteX12" fmla="*/ 1885949 w 2400300"/>
              <a:gd name="connsiteY12" fmla="*/ 3205036 h 4071812"/>
              <a:gd name="connsiteX13" fmla="*/ 2209799 w 2400300"/>
              <a:gd name="connsiteY13" fmla="*/ 3614611 h 4071812"/>
              <a:gd name="connsiteX14" fmla="*/ 2114549 w 2400300"/>
              <a:gd name="connsiteY14" fmla="*/ 3738436 h 4071812"/>
              <a:gd name="connsiteX15" fmla="*/ 2400300 w 2400300"/>
              <a:gd name="connsiteY15" fmla="*/ 4071812 h 4071812"/>
              <a:gd name="connsiteX0" fmla="*/ 0 w 2400300"/>
              <a:gd name="connsiteY0" fmla="*/ 0 h 4067175"/>
              <a:gd name="connsiteX1" fmla="*/ 295275 w 2400300"/>
              <a:gd name="connsiteY1" fmla="*/ 28575 h 4067175"/>
              <a:gd name="connsiteX2" fmla="*/ 495300 w 2400300"/>
              <a:gd name="connsiteY2" fmla="*/ 247650 h 4067175"/>
              <a:gd name="connsiteX3" fmla="*/ 876300 w 2400300"/>
              <a:gd name="connsiteY3" fmla="*/ 552450 h 4067175"/>
              <a:gd name="connsiteX4" fmla="*/ 1038225 w 2400300"/>
              <a:gd name="connsiteY4" fmla="*/ 581025 h 4067175"/>
              <a:gd name="connsiteX5" fmla="*/ 1428750 w 2400300"/>
              <a:gd name="connsiteY5" fmla="*/ 857250 h 4067175"/>
              <a:gd name="connsiteX6" fmla="*/ 1781175 w 2400300"/>
              <a:gd name="connsiteY6" fmla="*/ 1276350 h 4067175"/>
              <a:gd name="connsiteX7" fmla="*/ 1990725 w 2400300"/>
              <a:gd name="connsiteY7" fmla="*/ 1809750 h 4067175"/>
              <a:gd name="connsiteX8" fmla="*/ 2133599 w 2400300"/>
              <a:gd name="connsiteY8" fmla="*/ 2238374 h 4067175"/>
              <a:gd name="connsiteX9" fmla="*/ 2114549 w 2400300"/>
              <a:gd name="connsiteY9" fmla="*/ 2324099 h 4067175"/>
              <a:gd name="connsiteX10" fmla="*/ 1771649 w 2400300"/>
              <a:gd name="connsiteY10" fmla="*/ 2514599 h 4067175"/>
              <a:gd name="connsiteX11" fmla="*/ 1638299 w 2400300"/>
              <a:gd name="connsiteY11" fmla="*/ 2600324 h 4067175"/>
              <a:gd name="connsiteX12" fmla="*/ 1885949 w 2400300"/>
              <a:gd name="connsiteY12" fmla="*/ 3200399 h 4067175"/>
              <a:gd name="connsiteX13" fmla="*/ 2209799 w 2400300"/>
              <a:gd name="connsiteY13" fmla="*/ 3609974 h 4067175"/>
              <a:gd name="connsiteX14" fmla="*/ 2114549 w 2400300"/>
              <a:gd name="connsiteY14" fmla="*/ 3733799 h 4067175"/>
              <a:gd name="connsiteX15" fmla="*/ 2400300 w 2400300"/>
              <a:gd name="connsiteY15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95275 w 2400300"/>
              <a:gd name="connsiteY2" fmla="*/ 28575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295275 w 2400300"/>
              <a:gd name="connsiteY3" fmla="*/ 28575 h 4067175"/>
              <a:gd name="connsiteX4" fmla="*/ 495300 w 2400300"/>
              <a:gd name="connsiteY4" fmla="*/ 247650 h 4067175"/>
              <a:gd name="connsiteX5" fmla="*/ 876300 w 2400300"/>
              <a:gd name="connsiteY5" fmla="*/ 552450 h 4067175"/>
              <a:gd name="connsiteX6" fmla="*/ 1038225 w 2400300"/>
              <a:gd name="connsiteY6" fmla="*/ 581025 h 4067175"/>
              <a:gd name="connsiteX7" fmla="*/ 1428750 w 2400300"/>
              <a:gd name="connsiteY7" fmla="*/ 857250 h 4067175"/>
              <a:gd name="connsiteX8" fmla="*/ 1781175 w 2400300"/>
              <a:gd name="connsiteY8" fmla="*/ 1276350 h 4067175"/>
              <a:gd name="connsiteX9" fmla="*/ 1990725 w 2400300"/>
              <a:gd name="connsiteY9" fmla="*/ 1809750 h 4067175"/>
              <a:gd name="connsiteX10" fmla="*/ 2133599 w 2400300"/>
              <a:gd name="connsiteY10" fmla="*/ 2238374 h 4067175"/>
              <a:gd name="connsiteX11" fmla="*/ 2114549 w 2400300"/>
              <a:gd name="connsiteY11" fmla="*/ 2324099 h 4067175"/>
              <a:gd name="connsiteX12" fmla="*/ 1771649 w 2400300"/>
              <a:gd name="connsiteY12" fmla="*/ 2514599 h 4067175"/>
              <a:gd name="connsiteX13" fmla="*/ 1638299 w 2400300"/>
              <a:gd name="connsiteY13" fmla="*/ 2600324 h 4067175"/>
              <a:gd name="connsiteX14" fmla="*/ 1885949 w 2400300"/>
              <a:gd name="connsiteY14" fmla="*/ 3200399 h 4067175"/>
              <a:gd name="connsiteX15" fmla="*/ 2209799 w 2400300"/>
              <a:gd name="connsiteY15" fmla="*/ 3609974 h 4067175"/>
              <a:gd name="connsiteX16" fmla="*/ 2114549 w 2400300"/>
              <a:gd name="connsiteY16" fmla="*/ 3733799 h 4067175"/>
              <a:gd name="connsiteX17" fmla="*/ 2400300 w 2400300"/>
              <a:gd name="connsiteY17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295275 w 2400300"/>
              <a:gd name="connsiteY3" fmla="*/ 28575 h 4067175"/>
              <a:gd name="connsiteX4" fmla="*/ 495300 w 2400300"/>
              <a:gd name="connsiteY4" fmla="*/ 247650 h 4067175"/>
              <a:gd name="connsiteX5" fmla="*/ 876300 w 2400300"/>
              <a:gd name="connsiteY5" fmla="*/ 552450 h 4067175"/>
              <a:gd name="connsiteX6" fmla="*/ 1038225 w 2400300"/>
              <a:gd name="connsiteY6" fmla="*/ 581025 h 4067175"/>
              <a:gd name="connsiteX7" fmla="*/ 1428750 w 2400300"/>
              <a:gd name="connsiteY7" fmla="*/ 857250 h 4067175"/>
              <a:gd name="connsiteX8" fmla="*/ 1781175 w 2400300"/>
              <a:gd name="connsiteY8" fmla="*/ 1276350 h 4067175"/>
              <a:gd name="connsiteX9" fmla="*/ 1990725 w 2400300"/>
              <a:gd name="connsiteY9" fmla="*/ 1809750 h 4067175"/>
              <a:gd name="connsiteX10" fmla="*/ 2133599 w 2400300"/>
              <a:gd name="connsiteY10" fmla="*/ 2238374 h 4067175"/>
              <a:gd name="connsiteX11" fmla="*/ 2114549 w 2400300"/>
              <a:gd name="connsiteY11" fmla="*/ 2324099 h 4067175"/>
              <a:gd name="connsiteX12" fmla="*/ 1771649 w 2400300"/>
              <a:gd name="connsiteY12" fmla="*/ 2514599 h 4067175"/>
              <a:gd name="connsiteX13" fmla="*/ 1638299 w 2400300"/>
              <a:gd name="connsiteY13" fmla="*/ 2600324 h 4067175"/>
              <a:gd name="connsiteX14" fmla="*/ 1885949 w 2400300"/>
              <a:gd name="connsiteY14" fmla="*/ 3200399 h 4067175"/>
              <a:gd name="connsiteX15" fmla="*/ 2209799 w 2400300"/>
              <a:gd name="connsiteY15" fmla="*/ 3609974 h 4067175"/>
              <a:gd name="connsiteX16" fmla="*/ 2114549 w 2400300"/>
              <a:gd name="connsiteY16" fmla="*/ 3733799 h 4067175"/>
              <a:gd name="connsiteX17" fmla="*/ 2400300 w 2400300"/>
              <a:gd name="connsiteY17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390776"/>
              <a:gd name="connsiteY0" fmla="*/ 4762 h 4043363"/>
              <a:gd name="connsiteX1" fmla="*/ 223838 w 2390776"/>
              <a:gd name="connsiteY1" fmla="*/ 0 h 4043363"/>
              <a:gd name="connsiteX2" fmla="*/ 485776 w 2390776"/>
              <a:gd name="connsiteY2" fmla="*/ 223838 h 4043363"/>
              <a:gd name="connsiteX3" fmla="*/ 866776 w 2390776"/>
              <a:gd name="connsiteY3" fmla="*/ 528638 h 4043363"/>
              <a:gd name="connsiteX4" fmla="*/ 1028701 w 2390776"/>
              <a:gd name="connsiteY4" fmla="*/ 557213 h 4043363"/>
              <a:gd name="connsiteX5" fmla="*/ 1419226 w 2390776"/>
              <a:gd name="connsiteY5" fmla="*/ 833438 h 4043363"/>
              <a:gd name="connsiteX6" fmla="*/ 1771651 w 2390776"/>
              <a:gd name="connsiteY6" fmla="*/ 1252538 h 4043363"/>
              <a:gd name="connsiteX7" fmla="*/ 1981201 w 2390776"/>
              <a:gd name="connsiteY7" fmla="*/ 1785938 h 4043363"/>
              <a:gd name="connsiteX8" fmla="*/ 2124075 w 2390776"/>
              <a:gd name="connsiteY8" fmla="*/ 2214562 h 4043363"/>
              <a:gd name="connsiteX9" fmla="*/ 2105025 w 2390776"/>
              <a:gd name="connsiteY9" fmla="*/ 2300287 h 4043363"/>
              <a:gd name="connsiteX10" fmla="*/ 1762125 w 2390776"/>
              <a:gd name="connsiteY10" fmla="*/ 2490787 h 4043363"/>
              <a:gd name="connsiteX11" fmla="*/ 1628775 w 2390776"/>
              <a:gd name="connsiteY11" fmla="*/ 2576512 h 4043363"/>
              <a:gd name="connsiteX12" fmla="*/ 1876425 w 2390776"/>
              <a:gd name="connsiteY12" fmla="*/ 3176587 h 4043363"/>
              <a:gd name="connsiteX13" fmla="*/ 2200275 w 2390776"/>
              <a:gd name="connsiteY13" fmla="*/ 3586162 h 4043363"/>
              <a:gd name="connsiteX14" fmla="*/ 2105025 w 2390776"/>
              <a:gd name="connsiteY14" fmla="*/ 3709987 h 4043363"/>
              <a:gd name="connsiteX15" fmla="*/ 2390776 w 2390776"/>
              <a:gd name="connsiteY15" fmla="*/ 4043363 h 4043363"/>
              <a:gd name="connsiteX0" fmla="*/ 0 w 2390776"/>
              <a:gd name="connsiteY0" fmla="*/ 4762 h 4043363"/>
              <a:gd name="connsiteX1" fmla="*/ 223838 w 2390776"/>
              <a:gd name="connsiteY1" fmla="*/ 0 h 4043363"/>
              <a:gd name="connsiteX2" fmla="*/ 485776 w 2390776"/>
              <a:gd name="connsiteY2" fmla="*/ 223838 h 4043363"/>
              <a:gd name="connsiteX3" fmla="*/ 866776 w 2390776"/>
              <a:gd name="connsiteY3" fmla="*/ 528638 h 4043363"/>
              <a:gd name="connsiteX4" fmla="*/ 1028701 w 2390776"/>
              <a:gd name="connsiteY4" fmla="*/ 557213 h 4043363"/>
              <a:gd name="connsiteX5" fmla="*/ 1419226 w 2390776"/>
              <a:gd name="connsiteY5" fmla="*/ 833438 h 4043363"/>
              <a:gd name="connsiteX6" fmla="*/ 1771651 w 2390776"/>
              <a:gd name="connsiteY6" fmla="*/ 1252538 h 4043363"/>
              <a:gd name="connsiteX7" fmla="*/ 1981201 w 2390776"/>
              <a:gd name="connsiteY7" fmla="*/ 1785938 h 4043363"/>
              <a:gd name="connsiteX8" fmla="*/ 2124075 w 2390776"/>
              <a:gd name="connsiteY8" fmla="*/ 2214562 h 4043363"/>
              <a:gd name="connsiteX9" fmla="*/ 2105025 w 2390776"/>
              <a:gd name="connsiteY9" fmla="*/ 2300287 h 4043363"/>
              <a:gd name="connsiteX10" fmla="*/ 1762125 w 2390776"/>
              <a:gd name="connsiteY10" fmla="*/ 2490787 h 4043363"/>
              <a:gd name="connsiteX11" fmla="*/ 1628775 w 2390776"/>
              <a:gd name="connsiteY11" fmla="*/ 2576512 h 4043363"/>
              <a:gd name="connsiteX12" fmla="*/ 1876425 w 2390776"/>
              <a:gd name="connsiteY12" fmla="*/ 3176587 h 4043363"/>
              <a:gd name="connsiteX13" fmla="*/ 2200275 w 2390776"/>
              <a:gd name="connsiteY13" fmla="*/ 3586162 h 4043363"/>
              <a:gd name="connsiteX14" fmla="*/ 2105025 w 2390776"/>
              <a:gd name="connsiteY14" fmla="*/ 3709987 h 4043363"/>
              <a:gd name="connsiteX15" fmla="*/ 2390776 w 2390776"/>
              <a:gd name="connsiteY15" fmla="*/ 4043363 h 4043363"/>
              <a:gd name="connsiteX0" fmla="*/ 0 w 2390776"/>
              <a:gd name="connsiteY0" fmla="*/ 20156 h 4058757"/>
              <a:gd name="connsiteX1" fmla="*/ 223838 w 2390776"/>
              <a:gd name="connsiteY1" fmla="*/ 15394 h 4058757"/>
              <a:gd name="connsiteX2" fmla="*/ 442913 w 2390776"/>
              <a:gd name="connsiteY2" fmla="*/ 239232 h 4058757"/>
              <a:gd name="connsiteX3" fmla="*/ 866776 w 2390776"/>
              <a:gd name="connsiteY3" fmla="*/ 544032 h 4058757"/>
              <a:gd name="connsiteX4" fmla="*/ 1028701 w 2390776"/>
              <a:gd name="connsiteY4" fmla="*/ 572607 h 4058757"/>
              <a:gd name="connsiteX5" fmla="*/ 1419226 w 2390776"/>
              <a:gd name="connsiteY5" fmla="*/ 848832 h 4058757"/>
              <a:gd name="connsiteX6" fmla="*/ 1771651 w 2390776"/>
              <a:gd name="connsiteY6" fmla="*/ 1267932 h 4058757"/>
              <a:gd name="connsiteX7" fmla="*/ 1981201 w 2390776"/>
              <a:gd name="connsiteY7" fmla="*/ 1801332 h 4058757"/>
              <a:gd name="connsiteX8" fmla="*/ 2124075 w 2390776"/>
              <a:gd name="connsiteY8" fmla="*/ 2229956 h 4058757"/>
              <a:gd name="connsiteX9" fmla="*/ 2105025 w 2390776"/>
              <a:gd name="connsiteY9" fmla="*/ 2315681 h 4058757"/>
              <a:gd name="connsiteX10" fmla="*/ 1762125 w 2390776"/>
              <a:gd name="connsiteY10" fmla="*/ 2506181 h 4058757"/>
              <a:gd name="connsiteX11" fmla="*/ 1628775 w 2390776"/>
              <a:gd name="connsiteY11" fmla="*/ 2591906 h 4058757"/>
              <a:gd name="connsiteX12" fmla="*/ 1876425 w 2390776"/>
              <a:gd name="connsiteY12" fmla="*/ 3191981 h 4058757"/>
              <a:gd name="connsiteX13" fmla="*/ 2200275 w 2390776"/>
              <a:gd name="connsiteY13" fmla="*/ 3601556 h 4058757"/>
              <a:gd name="connsiteX14" fmla="*/ 2105025 w 2390776"/>
              <a:gd name="connsiteY14" fmla="*/ 3725381 h 4058757"/>
              <a:gd name="connsiteX15" fmla="*/ 2390776 w 2390776"/>
              <a:gd name="connsiteY15" fmla="*/ 4058757 h 4058757"/>
              <a:gd name="connsiteX0" fmla="*/ 0 w 2390776"/>
              <a:gd name="connsiteY0" fmla="*/ 13209 h 4051810"/>
              <a:gd name="connsiteX1" fmla="*/ 271463 w 2390776"/>
              <a:gd name="connsiteY1" fmla="*/ 17972 h 4051810"/>
              <a:gd name="connsiteX2" fmla="*/ 442913 w 2390776"/>
              <a:gd name="connsiteY2" fmla="*/ 232285 h 4051810"/>
              <a:gd name="connsiteX3" fmla="*/ 866776 w 2390776"/>
              <a:gd name="connsiteY3" fmla="*/ 537085 h 4051810"/>
              <a:gd name="connsiteX4" fmla="*/ 1028701 w 2390776"/>
              <a:gd name="connsiteY4" fmla="*/ 565660 h 4051810"/>
              <a:gd name="connsiteX5" fmla="*/ 1419226 w 2390776"/>
              <a:gd name="connsiteY5" fmla="*/ 841885 h 4051810"/>
              <a:gd name="connsiteX6" fmla="*/ 1771651 w 2390776"/>
              <a:gd name="connsiteY6" fmla="*/ 1260985 h 4051810"/>
              <a:gd name="connsiteX7" fmla="*/ 1981201 w 2390776"/>
              <a:gd name="connsiteY7" fmla="*/ 1794385 h 4051810"/>
              <a:gd name="connsiteX8" fmla="*/ 2124075 w 2390776"/>
              <a:gd name="connsiteY8" fmla="*/ 2223009 h 4051810"/>
              <a:gd name="connsiteX9" fmla="*/ 2105025 w 2390776"/>
              <a:gd name="connsiteY9" fmla="*/ 2308734 h 4051810"/>
              <a:gd name="connsiteX10" fmla="*/ 1762125 w 2390776"/>
              <a:gd name="connsiteY10" fmla="*/ 2499234 h 4051810"/>
              <a:gd name="connsiteX11" fmla="*/ 1628775 w 2390776"/>
              <a:gd name="connsiteY11" fmla="*/ 2584959 h 4051810"/>
              <a:gd name="connsiteX12" fmla="*/ 1876425 w 2390776"/>
              <a:gd name="connsiteY12" fmla="*/ 3185034 h 4051810"/>
              <a:gd name="connsiteX13" fmla="*/ 2200275 w 2390776"/>
              <a:gd name="connsiteY13" fmla="*/ 3594609 h 4051810"/>
              <a:gd name="connsiteX14" fmla="*/ 2105025 w 2390776"/>
              <a:gd name="connsiteY14" fmla="*/ 3718434 h 4051810"/>
              <a:gd name="connsiteX15" fmla="*/ 2390776 w 2390776"/>
              <a:gd name="connsiteY15" fmla="*/ 4051810 h 4051810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2005013 w 2390776"/>
              <a:gd name="connsiteY8" fmla="*/ 1819274 h 4038601"/>
              <a:gd name="connsiteX9" fmla="*/ 2124075 w 2390776"/>
              <a:gd name="connsiteY9" fmla="*/ 2209800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1947863 w 2390776"/>
              <a:gd name="connsiteY8" fmla="*/ 1890712 h 4038601"/>
              <a:gd name="connsiteX9" fmla="*/ 2124075 w 2390776"/>
              <a:gd name="connsiteY9" fmla="*/ 2209800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790700 w 2390776"/>
              <a:gd name="connsiteY12" fmla="*/ 2500312 h 4038601"/>
              <a:gd name="connsiteX13" fmla="*/ 1628775 w 2390776"/>
              <a:gd name="connsiteY13" fmla="*/ 2571750 h 4038601"/>
              <a:gd name="connsiteX14" fmla="*/ 1876425 w 2390776"/>
              <a:gd name="connsiteY14" fmla="*/ 3171825 h 4038601"/>
              <a:gd name="connsiteX15" fmla="*/ 2200275 w 2390776"/>
              <a:gd name="connsiteY15" fmla="*/ 3581400 h 4038601"/>
              <a:gd name="connsiteX16" fmla="*/ 2105025 w 2390776"/>
              <a:gd name="connsiteY16" fmla="*/ 3705225 h 4038601"/>
              <a:gd name="connsiteX17" fmla="*/ 2390776 w 2390776"/>
              <a:gd name="connsiteY17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728788 w 2390776"/>
              <a:gd name="connsiteY12" fmla="*/ 2476499 h 4038601"/>
              <a:gd name="connsiteX13" fmla="*/ 1628775 w 2390776"/>
              <a:gd name="connsiteY13" fmla="*/ 2571750 h 4038601"/>
              <a:gd name="connsiteX14" fmla="*/ 1876425 w 2390776"/>
              <a:gd name="connsiteY14" fmla="*/ 3171825 h 4038601"/>
              <a:gd name="connsiteX15" fmla="*/ 2200275 w 2390776"/>
              <a:gd name="connsiteY15" fmla="*/ 3581400 h 4038601"/>
              <a:gd name="connsiteX16" fmla="*/ 2105025 w 2390776"/>
              <a:gd name="connsiteY16" fmla="*/ 3705225 h 4038601"/>
              <a:gd name="connsiteX17" fmla="*/ 2390776 w 2390776"/>
              <a:gd name="connsiteY17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728788 w 2390776"/>
              <a:gd name="connsiteY12" fmla="*/ 2476499 h 4038601"/>
              <a:gd name="connsiteX13" fmla="*/ 1628775 w 2390776"/>
              <a:gd name="connsiteY13" fmla="*/ 2571750 h 4038601"/>
              <a:gd name="connsiteX14" fmla="*/ 1876425 w 2390776"/>
              <a:gd name="connsiteY14" fmla="*/ 3171825 h 4038601"/>
              <a:gd name="connsiteX15" fmla="*/ 2200275 w 2390776"/>
              <a:gd name="connsiteY15" fmla="*/ 3581400 h 4038601"/>
              <a:gd name="connsiteX16" fmla="*/ 2105025 w 2390776"/>
              <a:gd name="connsiteY16" fmla="*/ 3705225 h 4038601"/>
              <a:gd name="connsiteX17" fmla="*/ 2390776 w 2390776"/>
              <a:gd name="connsiteY17" fmla="*/ 4038601 h 40386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05025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140879 w 2414589"/>
              <a:gd name="connsiteY15" fmla="*/ 3469707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96829 w 2414589"/>
              <a:gd name="connsiteY14" fmla="*/ 3099425 h 4000501"/>
              <a:gd name="connsiteX15" fmla="*/ 1876425 w 2414589"/>
              <a:gd name="connsiteY15" fmla="*/ 3171825 h 4000501"/>
              <a:gd name="connsiteX16" fmla="*/ 2140879 w 2414589"/>
              <a:gd name="connsiteY16" fmla="*/ 3469707 h 4000501"/>
              <a:gd name="connsiteX17" fmla="*/ 2128838 w 2414589"/>
              <a:gd name="connsiteY17" fmla="*/ 3705225 h 4000501"/>
              <a:gd name="connsiteX18" fmla="*/ 2414589 w 2414589"/>
              <a:gd name="connsiteY18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921576 w 2414589"/>
              <a:gd name="connsiteY14" fmla="*/ 3065917 h 4000501"/>
              <a:gd name="connsiteX15" fmla="*/ 1876425 w 2414589"/>
              <a:gd name="connsiteY15" fmla="*/ 3171825 h 4000501"/>
              <a:gd name="connsiteX16" fmla="*/ 2140879 w 2414589"/>
              <a:gd name="connsiteY16" fmla="*/ 3469707 h 4000501"/>
              <a:gd name="connsiteX17" fmla="*/ 2128838 w 2414589"/>
              <a:gd name="connsiteY17" fmla="*/ 3705225 h 4000501"/>
              <a:gd name="connsiteX18" fmla="*/ 2414589 w 2414589"/>
              <a:gd name="connsiteY18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921576 w 2414589"/>
              <a:gd name="connsiteY14" fmla="*/ 3065917 h 4000501"/>
              <a:gd name="connsiteX15" fmla="*/ 1896224 w 2414589"/>
              <a:gd name="connsiteY15" fmla="*/ 3149486 h 4000501"/>
              <a:gd name="connsiteX16" fmla="*/ 2140879 w 2414589"/>
              <a:gd name="connsiteY16" fmla="*/ 3469707 h 4000501"/>
              <a:gd name="connsiteX17" fmla="*/ 2128838 w 2414589"/>
              <a:gd name="connsiteY17" fmla="*/ 3705225 h 4000501"/>
              <a:gd name="connsiteX18" fmla="*/ 2414589 w 2414589"/>
              <a:gd name="connsiteY18" fmla="*/ 4000501 h 4000501"/>
              <a:gd name="connsiteX0" fmla="*/ 0 w 2143126"/>
              <a:gd name="connsiteY0" fmla="*/ 0 h 3995738"/>
              <a:gd name="connsiteX1" fmla="*/ 171450 w 2143126"/>
              <a:gd name="connsiteY1" fmla="*/ 214313 h 3995738"/>
              <a:gd name="connsiteX2" fmla="*/ 585788 w 2143126"/>
              <a:gd name="connsiteY2" fmla="*/ 528638 h 3995738"/>
              <a:gd name="connsiteX3" fmla="*/ 738188 w 2143126"/>
              <a:gd name="connsiteY3" fmla="*/ 538163 h 3995738"/>
              <a:gd name="connsiteX4" fmla="*/ 1123950 w 2143126"/>
              <a:gd name="connsiteY4" fmla="*/ 823913 h 3995738"/>
              <a:gd name="connsiteX5" fmla="*/ 1443038 w 2143126"/>
              <a:gd name="connsiteY5" fmla="*/ 1185863 h 3995738"/>
              <a:gd name="connsiteX6" fmla="*/ 1724025 w 2143126"/>
              <a:gd name="connsiteY6" fmla="*/ 1752601 h 3995738"/>
              <a:gd name="connsiteX7" fmla="*/ 1676400 w 2143126"/>
              <a:gd name="connsiteY7" fmla="*/ 1885949 h 3995738"/>
              <a:gd name="connsiteX8" fmla="*/ 1781174 w 2143126"/>
              <a:gd name="connsiteY8" fmla="*/ 2185987 h 3995738"/>
              <a:gd name="connsiteX9" fmla="*/ 1781175 w 2143126"/>
              <a:gd name="connsiteY9" fmla="*/ 2328861 h 3995738"/>
              <a:gd name="connsiteX10" fmla="*/ 1619249 w 2143126"/>
              <a:gd name="connsiteY10" fmla="*/ 2462212 h 3995738"/>
              <a:gd name="connsiteX11" fmla="*/ 1457325 w 2143126"/>
              <a:gd name="connsiteY11" fmla="*/ 2471736 h 3995738"/>
              <a:gd name="connsiteX12" fmla="*/ 1357312 w 2143126"/>
              <a:gd name="connsiteY12" fmla="*/ 2566987 h 3995738"/>
              <a:gd name="connsiteX13" fmla="*/ 1650113 w 2143126"/>
              <a:gd name="connsiteY13" fmla="*/ 3061154 h 3995738"/>
              <a:gd name="connsiteX14" fmla="*/ 1624761 w 2143126"/>
              <a:gd name="connsiteY14" fmla="*/ 3144723 h 3995738"/>
              <a:gd name="connsiteX15" fmla="*/ 1869416 w 2143126"/>
              <a:gd name="connsiteY15" fmla="*/ 3464944 h 3995738"/>
              <a:gd name="connsiteX16" fmla="*/ 1857375 w 2143126"/>
              <a:gd name="connsiteY16" fmla="*/ 3700462 h 3995738"/>
              <a:gd name="connsiteX17" fmla="*/ 2143126 w 2143126"/>
              <a:gd name="connsiteY17" fmla="*/ 3995738 h 3995738"/>
              <a:gd name="connsiteX0" fmla="*/ 11726 w 2009596"/>
              <a:gd name="connsiteY0" fmla="*/ 0 h 4072432"/>
              <a:gd name="connsiteX1" fmla="*/ 37920 w 2009596"/>
              <a:gd name="connsiteY1" fmla="*/ 291007 h 4072432"/>
              <a:gd name="connsiteX2" fmla="*/ 452258 w 2009596"/>
              <a:gd name="connsiteY2" fmla="*/ 605332 h 4072432"/>
              <a:gd name="connsiteX3" fmla="*/ 604658 w 2009596"/>
              <a:gd name="connsiteY3" fmla="*/ 614857 h 4072432"/>
              <a:gd name="connsiteX4" fmla="*/ 990420 w 2009596"/>
              <a:gd name="connsiteY4" fmla="*/ 900607 h 4072432"/>
              <a:gd name="connsiteX5" fmla="*/ 1309508 w 2009596"/>
              <a:gd name="connsiteY5" fmla="*/ 1262557 h 4072432"/>
              <a:gd name="connsiteX6" fmla="*/ 1590495 w 2009596"/>
              <a:gd name="connsiteY6" fmla="*/ 1829295 h 4072432"/>
              <a:gd name="connsiteX7" fmla="*/ 1542870 w 2009596"/>
              <a:gd name="connsiteY7" fmla="*/ 1962643 h 4072432"/>
              <a:gd name="connsiteX8" fmla="*/ 1647644 w 2009596"/>
              <a:gd name="connsiteY8" fmla="*/ 2262681 h 4072432"/>
              <a:gd name="connsiteX9" fmla="*/ 1647645 w 2009596"/>
              <a:gd name="connsiteY9" fmla="*/ 2405555 h 4072432"/>
              <a:gd name="connsiteX10" fmla="*/ 1485719 w 2009596"/>
              <a:gd name="connsiteY10" fmla="*/ 2538906 h 4072432"/>
              <a:gd name="connsiteX11" fmla="*/ 1323795 w 2009596"/>
              <a:gd name="connsiteY11" fmla="*/ 2548430 h 4072432"/>
              <a:gd name="connsiteX12" fmla="*/ 1223782 w 2009596"/>
              <a:gd name="connsiteY12" fmla="*/ 2643681 h 4072432"/>
              <a:gd name="connsiteX13" fmla="*/ 1516583 w 2009596"/>
              <a:gd name="connsiteY13" fmla="*/ 3137848 h 4072432"/>
              <a:gd name="connsiteX14" fmla="*/ 1491231 w 2009596"/>
              <a:gd name="connsiteY14" fmla="*/ 3221417 h 4072432"/>
              <a:gd name="connsiteX15" fmla="*/ 1735886 w 2009596"/>
              <a:gd name="connsiteY15" fmla="*/ 3541638 h 4072432"/>
              <a:gd name="connsiteX16" fmla="*/ 1723845 w 2009596"/>
              <a:gd name="connsiteY16" fmla="*/ 3777156 h 4072432"/>
              <a:gd name="connsiteX17" fmla="*/ 2009596 w 2009596"/>
              <a:gd name="connsiteY17" fmla="*/ 4072432 h 4072432"/>
              <a:gd name="connsiteX0" fmla="*/ 0 w 1997870"/>
              <a:gd name="connsiteY0" fmla="*/ 0 h 4072432"/>
              <a:gd name="connsiteX1" fmla="*/ 215578 w 1997870"/>
              <a:gd name="connsiteY1" fmla="*/ 239127 h 4072432"/>
              <a:gd name="connsiteX2" fmla="*/ 440532 w 1997870"/>
              <a:gd name="connsiteY2" fmla="*/ 605332 h 4072432"/>
              <a:gd name="connsiteX3" fmla="*/ 592932 w 1997870"/>
              <a:gd name="connsiteY3" fmla="*/ 614857 h 4072432"/>
              <a:gd name="connsiteX4" fmla="*/ 978694 w 1997870"/>
              <a:gd name="connsiteY4" fmla="*/ 900607 h 4072432"/>
              <a:gd name="connsiteX5" fmla="*/ 1297782 w 1997870"/>
              <a:gd name="connsiteY5" fmla="*/ 1262557 h 4072432"/>
              <a:gd name="connsiteX6" fmla="*/ 1578769 w 1997870"/>
              <a:gd name="connsiteY6" fmla="*/ 1829295 h 4072432"/>
              <a:gd name="connsiteX7" fmla="*/ 1531144 w 1997870"/>
              <a:gd name="connsiteY7" fmla="*/ 1962643 h 4072432"/>
              <a:gd name="connsiteX8" fmla="*/ 1635918 w 1997870"/>
              <a:gd name="connsiteY8" fmla="*/ 2262681 h 4072432"/>
              <a:gd name="connsiteX9" fmla="*/ 1635919 w 1997870"/>
              <a:gd name="connsiteY9" fmla="*/ 2405555 h 4072432"/>
              <a:gd name="connsiteX10" fmla="*/ 1473993 w 1997870"/>
              <a:gd name="connsiteY10" fmla="*/ 2538906 h 4072432"/>
              <a:gd name="connsiteX11" fmla="*/ 1312069 w 1997870"/>
              <a:gd name="connsiteY11" fmla="*/ 2548430 h 4072432"/>
              <a:gd name="connsiteX12" fmla="*/ 1212056 w 1997870"/>
              <a:gd name="connsiteY12" fmla="*/ 2643681 h 4072432"/>
              <a:gd name="connsiteX13" fmla="*/ 1504857 w 1997870"/>
              <a:gd name="connsiteY13" fmla="*/ 3137848 h 4072432"/>
              <a:gd name="connsiteX14" fmla="*/ 1479505 w 1997870"/>
              <a:gd name="connsiteY14" fmla="*/ 3221417 h 4072432"/>
              <a:gd name="connsiteX15" fmla="*/ 1724160 w 1997870"/>
              <a:gd name="connsiteY15" fmla="*/ 3541638 h 4072432"/>
              <a:gd name="connsiteX16" fmla="*/ 1712119 w 1997870"/>
              <a:gd name="connsiteY16" fmla="*/ 3777156 h 4072432"/>
              <a:gd name="connsiteX17" fmla="*/ 1997870 w 1997870"/>
              <a:gd name="connsiteY17" fmla="*/ 4072432 h 4072432"/>
              <a:gd name="connsiteX0" fmla="*/ 0 w 1997870"/>
              <a:gd name="connsiteY0" fmla="*/ 0 h 4072432"/>
              <a:gd name="connsiteX1" fmla="*/ 215578 w 1997870"/>
              <a:gd name="connsiteY1" fmla="*/ 239127 h 4072432"/>
              <a:gd name="connsiteX2" fmla="*/ 447887 w 1997870"/>
              <a:gd name="connsiteY2" fmla="*/ 560219 h 4072432"/>
              <a:gd name="connsiteX3" fmla="*/ 592932 w 1997870"/>
              <a:gd name="connsiteY3" fmla="*/ 614857 h 4072432"/>
              <a:gd name="connsiteX4" fmla="*/ 978694 w 1997870"/>
              <a:gd name="connsiteY4" fmla="*/ 900607 h 4072432"/>
              <a:gd name="connsiteX5" fmla="*/ 1297782 w 1997870"/>
              <a:gd name="connsiteY5" fmla="*/ 1262557 h 4072432"/>
              <a:gd name="connsiteX6" fmla="*/ 1578769 w 1997870"/>
              <a:gd name="connsiteY6" fmla="*/ 1829295 h 4072432"/>
              <a:gd name="connsiteX7" fmla="*/ 1531144 w 1997870"/>
              <a:gd name="connsiteY7" fmla="*/ 1962643 h 4072432"/>
              <a:gd name="connsiteX8" fmla="*/ 1635918 w 1997870"/>
              <a:gd name="connsiteY8" fmla="*/ 2262681 h 4072432"/>
              <a:gd name="connsiteX9" fmla="*/ 1635919 w 1997870"/>
              <a:gd name="connsiteY9" fmla="*/ 2405555 h 4072432"/>
              <a:gd name="connsiteX10" fmla="*/ 1473993 w 1997870"/>
              <a:gd name="connsiteY10" fmla="*/ 2538906 h 4072432"/>
              <a:gd name="connsiteX11" fmla="*/ 1312069 w 1997870"/>
              <a:gd name="connsiteY11" fmla="*/ 2548430 h 4072432"/>
              <a:gd name="connsiteX12" fmla="*/ 1212056 w 1997870"/>
              <a:gd name="connsiteY12" fmla="*/ 2643681 h 4072432"/>
              <a:gd name="connsiteX13" fmla="*/ 1504857 w 1997870"/>
              <a:gd name="connsiteY13" fmla="*/ 3137848 h 4072432"/>
              <a:gd name="connsiteX14" fmla="*/ 1479505 w 1997870"/>
              <a:gd name="connsiteY14" fmla="*/ 3221417 h 4072432"/>
              <a:gd name="connsiteX15" fmla="*/ 1724160 w 1997870"/>
              <a:gd name="connsiteY15" fmla="*/ 3541638 h 4072432"/>
              <a:gd name="connsiteX16" fmla="*/ 1712119 w 1997870"/>
              <a:gd name="connsiteY16" fmla="*/ 3777156 h 4072432"/>
              <a:gd name="connsiteX17" fmla="*/ 1997870 w 1997870"/>
              <a:gd name="connsiteY17" fmla="*/ 4072432 h 4072432"/>
              <a:gd name="connsiteX0" fmla="*/ 0 w 1841583"/>
              <a:gd name="connsiteY0" fmla="*/ 0 h 3885212"/>
              <a:gd name="connsiteX1" fmla="*/ 215578 w 1841583"/>
              <a:gd name="connsiteY1" fmla="*/ 239127 h 3885212"/>
              <a:gd name="connsiteX2" fmla="*/ 447887 w 1841583"/>
              <a:gd name="connsiteY2" fmla="*/ 560219 h 3885212"/>
              <a:gd name="connsiteX3" fmla="*/ 592932 w 1841583"/>
              <a:gd name="connsiteY3" fmla="*/ 614857 h 3885212"/>
              <a:gd name="connsiteX4" fmla="*/ 978694 w 1841583"/>
              <a:gd name="connsiteY4" fmla="*/ 900607 h 3885212"/>
              <a:gd name="connsiteX5" fmla="*/ 1297782 w 1841583"/>
              <a:gd name="connsiteY5" fmla="*/ 1262557 h 3885212"/>
              <a:gd name="connsiteX6" fmla="*/ 1578769 w 1841583"/>
              <a:gd name="connsiteY6" fmla="*/ 1829295 h 3885212"/>
              <a:gd name="connsiteX7" fmla="*/ 1531144 w 1841583"/>
              <a:gd name="connsiteY7" fmla="*/ 1962643 h 3885212"/>
              <a:gd name="connsiteX8" fmla="*/ 1635918 w 1841583"/>
              <a:gd name="connsiteY8" fmla="*/ 2262681 h 3885212"/>
              <a:gd name="connsiteX9" fmla="*/ 1635919 w 1841583"/>
              <a:gd name="connsiteY9" fmla="*/ 2405555 h 3885212"/>
              <a:gd name="connsiteX10" fmla="*/ 1473993 w 1841583"/>
              <a:gd name="connsiteY10" fmla="*/ 2538906 h 3885212"/>
              <a:gd name="connsiteX11" fmla="*/ 1312069 w 1841583"/>
              <a:gd name="connsiteY11" fmla="*/ 2548430 h 3885212"/>
              <a:gd name="connsiteX12" fmla="*/ 1212056 w 1841583"/>
              <a:gd name="connsiteY12" fmla="*/ 2643681 h 3885212"/>
              <a:gd name="connsiteX13" fmla="*/ 1504857 w 1841583"/>
              <a:gd name="connsiteY13" fmla="*/ 3137848 h 3885212"/>
              <a:gd name="connsiteX14" fmla="*/ 1479505 w 1841583"/>
              <a:gd name="connsiteY14" fmla="*/ 3221417 h 3885212"/>
              <a:gd name="connsiteX15" fmla="*/ 1724160 w 1841583"/>
              <a:gd name="connsiteY15" fmla="*/ 3541638 h 3885212"/>
              <a:gd name="connsiteX16" fmla="*/ 1712119 w 1841583"/>
              <a:gd name="connsiteY16" fmla="*/ 3777156 h 3885212"/>
              <a:gd name="connsiteX17" fmla="*/ 1841583 w 1841583"/>
              <a:gd name="connsiteY17" fmla="*/ 3885212 h 3885212"/>
              <a:gd name="connsiteX0" fmla="*/ 0 w 1904098"/>
              <a:gd name="connsiteY0" fmla="*/ 0 h 3864911"/>
              <a:gd name="connsiteX1" fmla="*/ 215578 w 1904098"/>
              <a:gd name="connsiteY1" fmla="*/ 239127 h 3864911"/>
              <a:gd name="connsiteX2" fmla="*/ 447887 w 1904098"/>
              <a:gd name="connsiteY2" fmla="*/ 560219 h 3864911"/>
              <a:gd name="connsiteX3" fmla="*/ 592932 w 1904098"/>
              <a:gd name="connsiteY3" fmla="*/ 614857 h 3864911"/>
              <a:gd name="connsiteX4" fmla="*/ 978694 w 1904098"/>
              <a:gd name="connsiteY4" fmla="*/ 900607 h 3864911"/>
              <a:gd name="connsiteX5" fmla="*/ 1297782 w 1904098"/>
              <a:gd name="connsiteY5" fmla="*/ 1262557 h 3864911"/>
              <a:gd name="connsiteX6" fmla="*/ 1578769 w 1904098"/>
              <a:gd name="connsiteY6" fmla="*/ 1829295 h 3864911"/>
              <a:gd name="connsiteX7" fmla="*/ 1531144 w 1904098"/>
              <a:gd name="connsiteY7" fmla="*/ 1962643 h 3864911"/>
              <a:gd name="connsiteX8" fmla="*/ 1635918 w 1904098"/>
              <a:gd name="connsiteY8" fmla="*/ 2262681 h 3864911"/>
              <a:gd name="connsiteX9" fmla="*/ 1635919 w 1904098"/>
              <a:gd name="connsiteY9" fmla="*/ 2405555 h 3864911"/>
              <a:gd name="connsiteX10" fmla="*/ 1473993 w 1904098"/>
              <a:gd name="connsiteY10" fmla="*/ 2538906 h 3864911"/>
              <a:gd name="connsiteX11" fmla="*/ 1312069 w 1904098"/>
              <a:gd name="connsiteY11" fmla="*/ 2548430 h 3864911"/>
              <a:gd name="connsiteX12" fmla="*/ 1212056 w 1904098"/>
              <a:gd name="connsiteY12" fmla="*/ 2643681 h 3864911"/>
              <a:gd name="connsiteX13" fmla="*/ 1504857 w 1904098"/>
              <a:gd name="connsiteY13" fmla="*/ 3137848 h 3864911"/>
              <a:gd name="connsiteX14" fmla="*/ 1479505 w 1904098"/>
              <a:gd name="connsiteY14" fmla="*/ 3221417 h 3864911"/>
              <a:gd name="connsiteX15" fmla="*/ 1724160 w 1904098"/>
              <a:gd name="connsiteY15" fmla="*/ 3541638 h 3864911"/>
              <a:gd name="connsiteX16" fmla="*/ 1712119 w 1904098"/>
              <a:gd name="connsiteY16" fmla="*/ 3777156 h 3864911"/>
              <a:gd name="connsiteX17" fmla="*/ 1904098 w 1904098"/>
              <a:gd name="connsiteY17" fmla="*/ 3864911 h 3864911"/>
              <a:gd name="connsiteX0" fmla="*/ 0 w 1724160"/>
              <a:gd name="connsiteY0" fmla="*/ 0 h 3777156"/>
              <a:gd name="connsiteX1" fmla="*/ 215578 w 1724160"/>
              <a:gd name="connsiteY1" fmla="*/ 239127 h 3777156"/>
              <a:gd name="connsiteX2" fmla="*/ 447887 w 1724160"/>
              <a:gd name="connsiteY2" fmla="*/ 560219 h 3777156"/>
              <a:gd name="connsiteX3" fmla="*/ 592932 w 1724160"/>
              <a:gd name="connsiteY3" fmla="*/ 614857 h 3777156"/>
              <a:gd name="connsiteX4" fmla="*/ 978694 w 1724160"/>
              <a:gd name="connsiteY4" fmla="*/ 900607 h 3777156"/>
              <a:gd name="connsiteX5" fmla="*/ 1297782 w 1724160"/>
              <a:gd name="connsiteY5" fmla="*/ 1262557 h 3777156"/>
              <a:gd name="connsiteX6" fmla="*/ 1578769 w 1724160"/>
              <a:gd name="connsiteY6" fmla="*/ 1829295 h 3777156"/>
              <a:gd name="connsiteX7" fmla="*/ 1531144 w 1724160"/>
              <a:gd name="connsiteY7" fmla="*/ 1962643 h 3777156"/>
              <a:gd name="connsiteX8" fmla="*/ 1635918 w 1724160"/>
              <a:gd name="connsiteY8" fmla="*/ 2262681 h 3777156"/>
              <a:gd name="connsiteX9" fmla="*/ 1635919 w 1724160"/>
              <a:gd name="connsiteY9" fmla="*/ 2405555 h 3777156"/>
              <a:gd name="connsiteX10" fmla="*/ 1473993 w 1724160"/>
              <a:gd name="connsiteY10" fmla="*/ 2538906 h 3777156"/>
              <a:gd name="connsiteX11" fmla="*/ 1312069 w 1724160"/>
              <a:gd name="connsiteY11" fmla="*/ 2548430 h 3777156"/>
              <a:gd name="connsiteX12" fmla="*/ 1212056 w 1724160"/>
              <a:gd name="connsiteY12" fmla="*/ 2643681 h 3777156"/>
              <a:gd name="connsiteX13" fmla="*/ 1504857 w 1724160"/>
              <a:gd name="connsiteY13" fmla="*/ 3137848 h 3777156"/>
              <a:gd name="connsiteX14" fmla="*/ 1479505 w 1724160"/>
              <a:gd name="connsiteY14" fmla="*/ 3221417 h 3777156"/>
              <a:gd name="connsiteX15" fmla="*/ 1724160 w 1724160"/>
              <a:gd name="connsiteY15" fmla="*/ 3541638 h 3777156"/>
              <a:gd name="connsiteX16" fmla="*/ 1712119 w 1724160"/>
              <a:gd name="connsiteY16" fmla="*/ 3777156 h 3777156"/>
              <a:gd name="connsiteX0" fmla="*/ 0 w 1724160"/>
              <a:gd name="connsiteY0" fmla="*/ 0 h 3541638"/>
              <a:gd name="connsiteX1" fmla="*/ 215578 w 1724160"/>
              <a:gd name="connsiteY1" fmla="*/ 239127 h 3541638"/>
              <a:gd name="connsiteX2" fmla="*/ 447887 w 1724160"/>
              <a:gd name="connsiteY2" fmla="*/ 560219 h 3541638"/>
              <a:gd name="connsiteX3" fmla="*/ 592932 w 1724160"/>
              <a:gd name="connsiteY3" fmla="*/ 614857 h 3541638"/>
              <a:gd name="connsiteX4" fmla="*/ 978694 w 1724160"/>
              <a:gd name="connsiteY4" fmla="*/ 900607 h 3541638"/>
              <a:gd name="connsiteX5" fmla="*/ 1297782 w 1724160"/>
              <a:gd name="connsiteY5" fmla="*/ 1262557 h 3541638"/>
              <a:gd name="connsiteX6" fmla="*/ 1578769 w 1724160"/>
              <a:gd name="connsiteY6" fmla="*/ 1829295 h 3541638"/>
              <a:gd name="connsiteX7" fmla="*/ 1531144 w 1724160"/>
              <a:gd name="connsiteY7" fmla="*/ 1962643 h 3541638"/>
              <a:gd name="connsiteX8" fmla="*/ 1635918 w 1724160"/>
              <a:gd name="connsiteY8" fmla="*/ 2262681 h 3541638"/>
              <a:gd name="connsiteX9" fmla="*/ 1635919 w 1724160"/>
              <a:gd name="connsiteY9" fmla="*/ 2405555 h 3541638"/>
              <a:gd name="connsiteX10" fmla="*/ 1473993 w 1724160"/>
              <a:gd name="connsiteY10" fmla="*/ 2538906 h 3541638"/>
              <a:gd name="connsiteX11" fmla="*/ 1312069 w 1724160"/>
              <a:gd name="connsiteY11" fmla="*/ 2548430 h 3541638"/>
              <a:gd name="connsiteX12" fmla="*/ 1212056 w 1724160"/>
              <a:gd name="connsiteY12" fmla="*/ 2643681 h 3541638"/>
              <a:gd name="connsiteX13" fmla="*/ 1504857 w 1724160"/>
              <a:gd name="connsiteY13" fmla="*/ 3137848 h 3541638"/>
              <a:gd name="connsiteX14" fmla="*/ 1479505 w 1724160"/>
              <a:gd name="connsiteY14" fmla="*/ 3221417 h 3541638"/>
              <a:gd name="connsiteX15" fmla="*/ 1724160 w 1724160"/>
              <a:gd name="connsiteY15" fmla="*/ 3541638 h 3541638"/>
              <a:gd name="connsiteX0" fmla="*/ 0 w 1635919"/>
              <a:gd name="connsiteY0" fmla="*/ 0 h 3221416"/>
              <a:gd name="connsiteX1" fmla="*/ 215578 w 1635919"/>
              <a:gd name="connsiteY1" fmla="*/ 239127 h 3221416"/>
              <a:gd name="connsiteX2" fmla="*/ 447887 w 1635919"/>
              <a:gd name="connsiteY2" fmla="*/ 560219 h 3221416"/>
              <a:gd name="connsiteX3" fmla="*/ 592932 w 1635919"/>
              <a:gd name="connsiteY3" fmla="*/ 614857 h 3221416"/>
              <a:gd name="connsiteX4" fmla="*/ 978694 w 1635919"/>
              <a:gd name="connsiteY4" fmla="*/ 900607 h 3221416"/>
              <a:gd name="connsiteX5" fmla="*/ 1297782 w 1635919"/>
              <a:gd name="connsiteY5" fmla="*/ 1262557 h 3221416"/>
              <a:gd name="connsiteX6" fmla="*/ 1578769 w 1635919"/>
              <a:gd name="connsiteY6" fmla="*/ 1829295 h 3221416"/>
              <a:gd name="connsiteX7" fmla="*/ 1531144 w 1635919"/>
              <a:gd name="connsiteY7" fmla="*/ 1962643 h 3221416"/>
              <a:gd name="connsiteX8" fmla="*/ 1635918 w 1635919"/>
              <a:gd name="connsiteY8" fmla="*/ 2262681 h 3221416"/>
              <a:gd name="connsiteX9" fmla="*/ 1635919 w 1635919"/>
              <a:gd name="connsiteY9" fmla="*/ 2405555 h 3221416"/>
              <a:gd name="connsiteX10" fmla="*/ 1473993 w 1635919"/>
              <a:gd name="connsiteY10" fmla="*/ 2538906 h 3221416"/>
              <a:gd name="connsiteX11" fmla="*/ 1312069 w 1635919"/>
              <a:gd name="connsiteY11" fmla="*/ 2548430 h 3221416"/>
              <a:gd name="connsiteX12" fmla="*/ 1212056 w 1635919"/>
              <a:gd name="connsiteY12" fmla="*/ 2643681 h 3221416"/>
              <a:gd name="connsiteX13" fmla="*/ 1504857 w 1635919"/>
              <a:gd name="connsiteY13" fmla="*/ 3137848 h 3221416"/>
              <a:gd name="connsiteX14" fmla="*/ 1479505 w 1635919"/>
              <a:gd name="connsiteY14" fmla="*/ 3221417 h 3221416"/>
              <a:gd name="connsiteX0" fmla="*/ 0 w 1635919"/>
              <a:gd name="connsiteY0" fmla="*/ 0 h 3137848"/>
              <a:gd name="connsiteX1" fmla="*/ 215578 w 1635919"/>
              <a:gd name="connsiteY1" fmla="*/ 239127 h 3137848"/>
              <a:gd name="connsiteX2" fmla="*/ 447887 w 1635919"/>
              <a:gd name="connsiteY2" fmla="*/ 560219 h 3137848"/>
              <a:gd name="connsiteX3" fmla="*/ 592932 w 1635919"/>
              <a:gd name="connsiteY3" fmla="*/ 614857 h 3137848"/>
              <a:gd name="connsiteX4" fmla="*/ 978694 w 1635919"/>
              <a:gd name="connsiteY4" fmla="*/ 900607 h 3137848"/>
              <a:gd name="connsiteX5" fmla="*/ 1297782 w 1635919"/>
              <a:gd name="connsiteY5" fmla="*/ 1262557 h 3137848"/>
              <a:gd name="connsiteX6" fmla="*/ 1578769 w 1635919"/>
              <a:gd name="connsiteY6" fmla="*/ 1829295 h 3137848"/>
              <a:gd name="connsiteX7" fmla="*/ 1531144 w 1635919"/>
              <a:gd name="connsiteY7" fmla="*/ 1962643 h 3137848"/>
              <a:gd name="connsiteX8" fmla="*/ 1635918 w 1635919"/>
              <a:gd name="connsiteY8" fmla="*/ 2262681 h 3137848"/>
              <a:gd name="connsiteX9" fmla="*/ 1635919 w 1635919"/>
              <a:gd name="connsiteY9" fmla="*/ 2405555 h 3137848"/>
              <a:gd name="connsiteX10" fmla="*/ 1473993 w 1635919"/>
              <a:gd name="connsiteY10" fmla="*/ 2538906 h 3137848"/>
              <a:gd name="connsiteX11" fmla="*/ 1312069 w 1635919"/>
              <a:gd name="connsiteY11" fmla="*/ 2548430 h 3137848"/>
              <a:gd name="connsiteX12" fmla="*/ 1212056 w 1635919"/>
              <a:gd name="connsiteY12" fmla="*/ 2643681 h 3137848"/>
              <a:gd name="connsiteX13" fmla="*/ 1504857 w 1635919"/>
              <a:gd name="connsiteY13" fmla="*/ 3137848 h 3137848"/>
              <a:gd name="connsiteX0" fmla="*/ 0 w 1635919"/>
              <a:gd name="connsiteY0" fmla="*/ 0 h 2643682"/>
              <a:gd name="connsiteX1" fmla="*/ 215578 w 1635919"/>
              <a:gd name="connsiteY1" fmla="*/ 239127 h 2643682"/>
              <a:gd name="connsiteX2" fmla="*/ 447887 w 1635919"/>
              <a:gd name="connsiteY2" fmla="*/ 560219 h 2643682"/>
              <a:gd name="connsiteX3" fmla="*/ 592932 w 1635919"/>
              <a:gd name="connsiteY3" fmla="*/ 614857 h 2643682"/>
              <a:gd name="connsiteX4" fmla="*/ 978694 w 1635919"/>
              <a:gd name="connsiteY4" fmla="*/ 900607 h 2643682"/>
              <a:gd name="connsiteX5" fmla="*/ 1297782 w 1635919"/>
              <a:gd name="connsiteY5" fmla="*/ 1262557 h 2643682"/>
              <a:gd name="connsiteX6" fmla="*/ 1578769 w 1635919"/>
              <a:gd name="connsiteY6" fmla="*/ 1829295 h 2643682"/>
              <a:gd name="connsiteX7" fmla="*/ 1531144 w 1635919"/>
              <a:gd name="connsiteY7" fmla="*/ 1962643 h 2643682"/>
              <a:gd name="connsiteX8" fmla="*/ 1635918 w 1635919"/>
              <a:gd name="connsiteY8" fmla="*/ 2262681 h 2643682"/>
              <a:gd name="connsiteX9" fmla="*/ 1635919 w 1635919"/>
              <a:gd name="connsiteY9" fmla="*/ 2405555 h 2643682"/>
              <a:gd name="connsiteX10" fmla="*/ 1473993 w 1635919"/>
              <a:gd name="connsiteY10" fmla="*/ 2538906 h 2643682"/>
              <a:gd name="connsiteX11" fmla="*/ 1312069 w 1635919"/>
              <a:gd name="connsiteY11" fmla="*/ 2548430 h 2643682"/>
              <a:gd name="connsiteX12" fmla="*/ 1212056 w 1635919"/>
              <a:gd name="connsiteY12" fmla="*/ 2643681 h 2643682"/>
              <a:gd name="connsiteX0" fmla="*/ 0 w 1635919"/>
              <a:gd name="connsiteY0" fmla="*/ 0 h 2548430"/>
              <a:gd name="connsiteX1" fmla="*/ 215578 w 1635919"/>
              <a:gd name="connsiteY1" fmla="*/ 239127 h 2548430"/>
              <a:gd name="connsiteX2" fmla="*/ 447887 w 1635919"/>
              <a:gd name="connsiteY2" fmla="*/ 560219 h 2548430"/>
              <a:gd name="connsiteX3" fmla="*/ 592932 w 1635919"/>
              <a:gd name="connsiteY3" fmla="*/ 614857 h 2548430"/>
              <a:gd name="connsiteX4" fmla="*/ 978694 w 1635919"/>
              <a:gd name="connsiteY4" fmla="*/ 900607 h 2548430"/>
              <a:gd name="connsiteX5" fmla="*/ 1297782 w 1635919"/>
              <a:gd name="connsiteY5" fmla="*/ 1262557 h 2548430"/>
              <a:gd name="connsiteX6" fmla="*/ 1578769 w 1635919"/>
              <a:gd name="connsiteY6" fmla="*/ 1829295 h 2548430"/>
              <a:gd name="connsiteX7" fmla="*/ 1531144 w 1635919"/>
              <a:gd name="connsiteY7" fmla="*/ 1962643 h 2548430"/>
              <a:gd name="connsiteX8" fmla="*/ 1635918 w 1635919"/>
              <a:gd name="connsiteY8" fmla="*/ 2262681 h 2548430"/>
              <a:gd name="connsiteX9" fmla="*/ 1635919 w 1635919"/>
              <a:gd name="connsiteY9" fmla="*/ 2405555 h 2548430"/>
              <a:gd name="connsiteX10" fmla="*/ 1473993 w 1635919"/>
              <a:gd name="connsiteY10" fmla="*/ 2538906 h 2548430"/>
              <a:gd name="connsiteX11" fmla="*/ 1312069 w 1635919"/>
              <a:gd name="connsiteY11" fmla="*/ 2548430 h 2548430"/>
              <a:gd name="connsiteX0" fmla="*/ 0 w 1635919"/>
              <a:gd name="connsiteY0" fmla="*/ 0 h 2538906"/>
              <a:gd name="connsiteX1" fmla="*/ 215578 w 1635919"/>
              <a:gd name="connsiteY1" fmla="*/ 239127 h 2538906"/>
              <a:gd name="connsiteX2" fmla="*/ 447887 w 1635919"/>
              <a:gd name="connsiteY2" fmla="*/ 560219 h 2538906"/>
              <a:gd name="connsiteX3" fmla="*/ 592932 w 1635919"/>
              <a:gd name="connsiteY3" fmla="*/ 614857 h 2538906"/>
              <a:gd name="connsiteX4" fmla="*/ 978694 w 1635919"/>
              <a:gd name="connsiteY4" fmla="*/ 900607 h 2538906"/>
              <a:gd name="connsiteX5" fmla="*/ 1297782 w 1635919"/>
              <a:gd name="connsiteY5" fmla="*/ 1262557 h 2538906"/>
              <a:gd name="connsiteX6" fmla="*/ 1578769 w 1635919"/>
              <a:gd name="connsiteY6" fmla="*/ 1829295 h 2538906"/>
              <a:gd name="connsiteX7" fmla="*/ 1531144 w 1635919"/>
              <a:gd name="connsiteY7" fmla="*/ 1962643 h 2538906"/>
              <a:gd name="connsiteX8" fmla="*/ 1635918 w 1635919"/>
              <a:gd name="connsiteY8" fmla="*/ 2262681 h 2538906"/>
              <a:gd name="connsiteX9" fmla="*/ 1635919 w 1635919"/>
              <a:gd name="connsiteY9" fmla="*/ 2405555 h 2538906"/>
              <a:gd name="connsiteX10" fmla="*/ 1473993 w 1635919"/>
              <a:gd name="connsiteY10" fmla="*/ 2538906 h 2538906"/>
              <a:gd name="connsiteX0" fmla="*/ 0 w 1635919"/>
              <a:gd name="connsiteY0" fmla="*/ 0 h 2405554"/>
              <a:gd name="connsiteX1" fmla="*/ 215578 w 1635919"/>
              <a:gd name="connsiteY1" fmla="*/ 239127 h 2405554"/>
              <a:gd name="connsiteX2" fmla="*/ 447887 w 1635919"/>
              <a:gd name="connsiteY2" fmla="*/ 560219 h 2405554"/>
              <a:gd name="connsiteX3" fmla="*/ 592932 w 1635919"/>
              <a:gd name="connsiteY3" fmla="*/ 614857 h 2405554"/>
              <a:gd name="connsiteX4" fmla="*/ 978694 w 1635919"/>
              <a:gd name="connsiteY4" fmla="*/ 900607 h 2405554"/>
              <a:gd name="connsiteX5" fmla="*/ 1297782 w 1635919"/>
              <a:gd name="connsiteY5" fmla="*/ 1262557 h 2405554"/>
              <a:gd name="connsiteX6" fmla="*/ 1578769 w 1635919"/>
              <a:gd name="connsiteY6" fmla="*/ 1829295 h 2405554"/>
              <a:gd name="connsiteX7" fmla="*/ 1531144 w 1635919"/>
              <a:gd name="connsiteY7" fmla="*/ 1962643 h 2405554"/>
              <a:gd name="connsiteX8" fmla="*/ 1635918 w 1635919"/>
              <a:gd name="connsiteY8" fmla="*/ 2262681 h 2405554"/>
              <a:gd name="connsiteX9" fmla="*/ 1635919 w 1635919"/>
              <a:gd name="connsiteY9" fmla="*/ 2405555 h 2405554"/>
              <a:gd name="connsiteX0" fmla="*/ 0 w 1635918"/>
              <a:gd name="connsiteY0" fmla="*/ 0 h 2262682"/>
              <a:gd name="connsiteX1" fmla="*/ 215578 w 1635918"/>
              <a:gd name="connsiteY1" fmla="*/ 239127 h 2262682"/>
              <a:gd name="connsiteX2" fmla="*/ 447887 w 1635918"/>
              <a:gd name="connsiteY2" fmla="*/ 560219 h 2262682"/>
              <a:gd name="connsiteX3" fmla="*/ 592932 w 1635918"/>
              <a:gd name="connsiteY3" fmla="*/ 614857 h 2262682"/>
              <a:gd name="connsiteX4" fmla="*/ 978694 w 1635918"/>
              <a:gd name="connsiteY4" fmla="*/ 900607 h 2262682"/>
              <a:gd name="connsiteX5" fmla="*/ 1297782 w 1635918"/>
              <a:gd name="connsiteY5" fmla="*/ 1262557 h 2262682"/>
              <a:gd name="connsiteX6" fmla="*/ 1578769 w 1635918"/>
              <a:gd name="connsiteY6" fmla="*/ 1829295 h 2262682"/>
              <a:gd name="connsiteX7" fmla="*/ 1531144 w 1635918"/>
              <a:gd name="connsiteY7" fmla="*/ 1962643 h 2262682"/>
              <a:gd name="connsiteX8" fmla="*/ 1635918 w 1635918"/>
              <a:gd name="connsiteY8" fmla="*/ 2262681 h 2262682"/>
              <a:gd name="connsiteX0" fmla="*/ 0 w 1646957"/>
              <a:gd name="connsiteY0" fmla="*/ 0 h 2283151"/>
              <a:gd name="connsiteX1" fmla="*/ 215578 w 1646957"/>
              <a:gd name="connsiteY1" fmla="*/ 239127 h 2283151"/>
              <a:gd name="connsiteX2" fmla="*/ 447887 w 1646957"/>
              <a:gd name="connsiteY2" fmla="*/ 560219 h 2283151"/>
              <a:gd name="connsiteX3" fmla="*/ 592932 w 1646957"/>
              <a:gd name="connsiteY3" fmla="*/ 614857 h 2283151"/>
              <a:gd name="connsiteX4" fmla="*/ 978694 w 1646957"/>
              <a:gd name="connsiteY4" fmla="*/ 900607 h 2283151"/>
              <a:gd name="connsiteX5" fmla="*/ 1297782 w 1646957"/>
              <a:gd name="connsiteY5" fmla="*/ 1262557 h 2283151"/>
              <a:gd name="connsiteX6" fmla="*/ 1578769 w 1646957"/>
              <a:gd name="connsiteY6" fmla="*/ 1829295 h 2283151"/>
              <a:gd name="connsiteX7" fmla="*/ 1531144 w 1646957"/>
              <a:gd name="connsiteY7" fmla="*/ 1962643 h 2283151"/>
              <a:gd name="connsiteX8" fmla="*/ 1646957 w 1646957"/>
              <a:gd name="connsiteY8" fmla="*/ 2283150 h 2283151"/>
              <a:gd name="connsiteX0" fmla="*/ 0 w 1646957"/>
              <a:gd name="connsiteY0" fmla="*/ 0 h 2283150"/>
              <a:gd name="connsiteX1" fmla="*/ 215578 w 1646957"/>
              <a:gd name="connsiteY1" fmla="*/ 239127 h 2283150"/>
              <a:gd name="connsiteX2" fmla="*/ 447887 w 1646957"/>
              <a:gd name="connsiteY2" fmla="*/ 560219 h 2283150"/>
              <a:gd name="connsiteX3" fmla="*/ 592932 w 1646957"/>
              <a:gd name="connsiteY3" fmla="*/ 614857 h 2283150"/>
              <a:gd name="connsiteX4" fmla="*/ 978694 w 1646957"/>
              <a:gd name="connsiteY4" fmla="*/ 900607 h 2283150"/>
              <a:gd name="connsiteX5" fmla="*/ 1297782 w 1646957"/>
              <a:gd name="connsiteY5" fmla="*/ 1262557 h 2283150"/>
              <a:gd name="connsiteX6" fmla="*/ 1578769 w 1646957"/>
              <a:gd name="connsiteY6" fmla="*/ 1829295 h 2283150"/>
              <a:gd name="connsiteX7" fmla="*/ 1531144 w 1646957"/>
              <a:gd name="connsiteY7" fmla="*/ 1962643 h 2283150"/>
              <a:gd name="connsiteX8" fmla="*/ 1646957 w 1646957"/>
              <a:gd name="connsiteY8" fmla="*/ 2283150 h 2283150"/>
              <a:gd name="connsiteX0" fmla="*/ 0 w 1653515"/>
              <a:gd name="connsiteY0" fmla="*/ 0 h 2291495"/>
              <a:gd name="connsiteX1" fmla="*/ 215578 w 1653515"/>
              <a:gd name="connsiteY1" fmla="*/ 239127 h 2291495"/>
              <a:gd name="connsiteX2" fmla="*/ 447887 w 1653515"/>
              <a:gd name="connsiteY2" fmla="*/ 560219 h 2291495"/>
              <a:gd name="connsiteX3" fmla="*/ 592932 w 1653515"/>
              <a:gd name="connsiteY3" fmla="*/ 614857 h 2291495"/>
              <a:gd name="connsiteX4" fmla="*/ 978694 w 1653515"/>
              <a:gd name="connsiteY4" fmla="*/ 900607 h 2291495"/>
              <a:gd name="connsiteX5" fmla="*/ 1297782 w 1653515"/>
              <a:gd name="connsiteY5" fmla="*/ 1262557 h 2291495"/>
              <a:gd name="connsiteX6" fmla="*/ 1578769 w 1653515"/>
              <a:gd name="connsiteY6" fmla="*/ 1829295 h 2291495"/>
              <a:gd name="connsiteX7" fmla="*/ 1531144 w 1653515"/>
              <a:gd name="connsiteY7" fmla="*/ 1962643 h 2291495"/>
              <a:gd name="connsiteX8" fmla="*/ 1653515 w 1653515"/>
              <a:gd name="connsiteY8" fmla="*/ 2291496 h 2291495"/>
              <a:gd name="connsiteX0" fmla="*/ 0 w 1602974"/>
              <a:gd name="connsiteY0" fmla="*/ 0 h 2237455"/>
              <a:gd name="connsiteX1" fmla="*/ 165037 w 1602974"/>
              <a:gd name="connsiteY1" fmla="*/ 185085 h 2237455"/>
              <a:gd name="connsiteX2" fmla="*/ 397346 w 1602974"/>
              <a:gd name="connsiteY2" fmla="*/ 506177 h 2237455"/>
              <a:gd name="connsiteX3" fmla="*/ 542391 w 1602974"/>
              <a:gd name="connsiteY3" fmla="*/ 560815 h 2237455"/>
              <a:gd name="connsiteX4" fmla="*/ 928153 w 1602974"/>
              <a:gd name="connsiteY4" fmla="*/ 846565 h 2237455"/>
              <a:gd name="connsiteX5" fmla="*/ 1247241 w 1602974"/>
              <a:gd name="connsiteY5" fmla="*/ 1208515 h 2237455"/>
              <a:gd name="connsiteX6" fmla="*/ 1528228 w 1602974"/>
              <a:gd name="connsiteY6" fmla="*/ 1775253 h 2237455"/>
              <a:gd name="connsiteX7" fmla="*/ 1480603 w 1602974"/>
              <a:gd name="connsiteY7" fmla="*/ 1908601 h 2237455"/>
              <a:gd name="connsiteX8" fmla="*/ 1602974 w 1602974"/>
              <a:gd name="connsiteY8" fmla="*/ 2237454 h 2237455"/>
              <a:gd name="connsiteX0" fmla="*/ 0 w 1602974"/>
              <a:gd name="connsiteY0" fmla="*/ 0 h 2237454"/>
              <a:gd name="connsiteX1" fmla="*/ 165037 w 1602974"/>
              <a:gd name="connsiteY1" fmla="*/ 185085 h 2237454"/>
              <a:gd name="connsiteX2" fmla="*/ 397346 w 1602974"/>
              <a:gd name="connsiteY2" fmla="*/ 506177 h 2237454"/>
              <a:gd name="connsiteX3" fmla="*/ 542391 w 1602974"/>
              <a:gd name="connsiteY3" fmla="*/ 560815 h 2237454"/>
              <a:gd name="connsiteX4" fmla="*/ 928153 w 1602974"/>
              <a:gd name="connsiteY4" fmla="*/ 846565 h 2237454"/>
              <a:gd name="connsiteX5" fmla="*/ 1247241 w 1602974"/>
              <a:gd name="connsiteY5" fmla="*/ 1208515 h 2237454"/>
              <a:gd name="connsiteX6" fmla="*/ 1528228 w 1602974"/>
              <a:gd name="connsiteY6" fmla="*/ 1775253 h 2237454"/>
              <a:gd name="connsiteX7" fmla="*/ 1480603 w 1602974"/>
              <a:gd name="connsiteY7" fmla="*/ 1908601 h 2237454"/>
              <a:gd name="connsiteX8" fmla="*/ 1602974 w 1602974"/>
              <a:gd name="connsiteY8" fmla="*/ 2237454 h 2237454"/>
              <a:gd name="connsiteX0" fmla="*/ 0 w 1601532"/>
              <a:gd name="connsiteY0" fmla="*/ -1 h 2227911"/>
              <a:gd name="connsiteX1" fmla="*/ 163595 w 1601532"/>
              <a:gd name="connsiteY1" fmla="*/ 175542 h 2227911"/>
              <a:gd name="connsiteX2" fmla="*/ 395904 w 1601532"/>
              <a:gd name="connsiteY2" fmla="*/ 496634 h 2227911"/>
              <a:gd name="connsiteX3" fmla="*/ 540949 w 1601532"/>
              <a:gd name="connsiteY3" fmla="*/ 551272 h 2227911"/>
              <a:gd name="connsiteX4" fmla="*/ 926711 w 1601532"/>
              <a:gd name="connsiteY4" fmla="*/ 837022 h 2227911"/>
              <a:gd name="connsiteX5" fmla="*/ 1245799 w 1601532"/>
              <a:gd name="connsiteY5" fmla="*/ 1198972 h 2227911"/>
              <a:gd name="connsiteX6" fmla="*/ 1526786 w 1601532"/>
              <a:gd name="connsiteY6" fmla="*/ 1765710 h 2227911"/>
              <a:gd name="connsiteX7" fmla="*/ 1479161 w 1601532"/>
              <a:gd name="connsiteY7" fmla="*/ 1899058 h 2227911"/>
              <a:gd name="connsiteX8" fmla="*/ 1601532 w 1601532"/>
              <a:gd name="connsiteY8" fmla="*/ 2227911 h 2227911"/>
              <a:gd name="connsiteX0" fmla="*/ 0 w 1601532"/>
              <a:gd name="connsiteY0" fmla="*/ 0 h 2227912"/>
              <a:gd name="connsiteX1" fmla="*/ 163595 w 1601532"/>
              <a:gd name="connsiteY1" fmla="*/ 175543 h 2227912"/>
              <a:gd name="connsiteX2" fmla="*/ 395904 w 1601532"/>
              <a:gd name="connsiteY2" fmla="*/ 496635 h 2227912"/>
              <a:gd name="connsiteX3" fmla="*/ 540949 w 1601532"/>
              <a:gd name="connsiteY3" fmla="*/ 551273 h 2227912"/>
              <a:gd name="connsiteX4" fmla="*/ 926711 w 1601532"/>
              <a:gd name="connsiteY4" fmla="*/ 837023 h 2227912"/>
              <a:gd name="connsiteX5" fmla="*/ 1245799 w 1601532"/>
              <a:gd name="connsiteY5" fmla="*/ 1198973 h 2227912"/>
              <a:gd name="connsiteX6" fmla="*/ 1526786 w 1601532"/>
              <a:gd name="connsiteY6" fmla="*/ 1765711 h 2227912"/>
              <a:gd name="connsiteX7" fmla="*/ 1479161 w 1601532"/>
              <a:gd name="connsiteY7" fmla="*/ 1899059 h 2227912"/>
              <a:gd name="connsiteX8" fmla="*/ 1601532 w 1601532"/>
              <a:gd name="connsiteY8" fmla="*/ 2227912 h 2227912"/>
              <a:gd name="connsiteX0" fmla="*/ 0 w 1599609"/>
              <a:gd name="connsiteY0" fmla="*/ 0 h 2215191"/>
              <a:gd name="connsiteX1" fmla="*/ 161672 w 1599609"/>
              <a:gd name="connsiteY1" fmla="*/ 162822 h 2215191"/>
              <a:gd name="connsiteX2" fmla="*/ 393981 w 1599609"/>
              <a:gd name="connsiteY2" fmla="*/ 483914 h 2215191"/>
              <a:gd name="connsiteX3" fmla="*/ 539026 w 1599609"/>
              <a:gd name="connsiteY3" fmla="*/ 538552 h 2215191"/>
              <a:gd name="connsiteX4" fmla="*/ 924788 w 1599609"/>
              <a:gd name="connsiteY4" fmla="*/ 824302 h 2215191"/>
              <a:gd name="connsiteX5" fmla="*/ 1243876 w 1599609"/>
              <a:gd name="connsiteY5" fmla="*/ 1186252 h 2215191"/>
              <a:gd name="connsiteX6" fmla="*/ 1524863 w 1599609"/>
              <a:gd name="connsiteY6" fmla="*/ 1752990 h 2215191"/>
              <a:gd name="connsiteX7" fmla="*/ 1477238 w 1599609"/>
              <a:gd name="connsiteY7" fmla="*/ 1886338 h 2215191"/>
              <a:gd name="connsiteX8" fmla="*/ 1599609 w 1599609"/>
              <a:gd name="connsiteY8" fmla="*/ 2215191 h 2215191"/>
              <a:gd name="connsiteX0" fmla="*/ 0 w 1599609"/>
              <a:gd name="connsiteY0" fmla="*/ 0 h 2215191"/>
              <a:gd name="connsiteX1" fmla="*/ 161672 w 1599609"/>
              <a:gd name="connsiteY1" fmla="*/ 162822 h 2215191"/>
              <a:gd name="connsiteX2" fmla="*/ 393981 w 1599609"/>
              <a:gd name="connsiteY2" fmla="*/ 483914 h 2215191"/>
              <a:gd name="connsiteX3" fmla="*/ 539026 w 1599609"/>
              <a:gd name="connsiteY3" fmla="*/ 538552 h 2215191"/>
              <a:gd name="connsiteX4" fmla="*/ 924788 w 1599609"/>
              <a:gd name="connsiteY4" fmla="*/ 824302 h 2215191"/>
              <a:gd name="connsiteX5" fmla="*/ 1243876 w 1599609"/>
              <a:gd name="connsiteY5" fmla="*/ 1186252 h 2215191"/>
              <a:gd name="connsiteX6" fmla="*/ 1524863 w 1599609"/>
              <a:gd name="connsiteY6" fmla="*/ 1752990 h 2215191"/>
              <a:gd name="connsiteX7" fmla="*/ 1477238 w 1599609"/>
              <a:gd name="connsiteY7" fmla="*/ 1886338 h 2215191"/>
              <a:gd name="connsiteX8" fmla="*/ 1599609 w 1599609"/>
              <a:gd name="connsiteY8" fmla="*/ 2215191 h 2215191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5392 w 1607763"/>
              <a:gd name="connsiteY7" fmla="*/ 1887724 h 2216577"/>
              <a:gd name="connsiteX8" fmla="*/ 1607763 w 1607763"/>
              <a:gd name="connsiteY8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607763 w 1607763"/>
              <a:gd name="connsiteY8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607763 w 1607763"/>
              <a:gd name="connsiteY8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535349 w 1607763"/>
              <a:gd name="connsiteY8" fmla="*/ 2012549 h 2216577"/>
              <a:gd name="connsiteX9" fmla="*/ 1607763 w 1607763"/>
              <a:gd name="connsiteY9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535349 w 1607763"/>
              <a:gd name="connsiteY8" fmla="*/ 2012549 h 2216577"/>
              <a:gd name="connsiteX9" fmla="*/ 1558713 w 1607763"/>
              <a:gd name="connsiteY9" fmla="*/ 2105631 h 2216577"/>
              <a:gd name="connsiteX10" fmla="*/ 1607763 w 1607763"/>
              <a:gd name="connsiteY10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23017 w 1607763"/>
              <a:gd name="connsiteY6" fmla="*/ 1694788 h 2216577"/>
              <a:gd name="connsiteX7" fmla="*/ 1533017 w 1607763"/>
              <a:gd name="connsiteY7" fmla="*/ 1754376 h 2216577"/>
              <a:gd name="connsiteX8" fmla="*/ 1481313 w 1607763"/>
              <a:gd name="connsiteY8" fmla="*/ 1897021 h 2216577"/>
              <a:gd name="connsiteX9" fmla="*/ 1535349 w 1607763"/>
              <a:gd name="connsiteY9" fmla="*/ 2012549 h 2216577"/>
              <a:gd name="connsiteX10" fmla="*/ 1558713 w 1607763"/>
              <a:gd name="connsiteY10" fmla="*/ 2105631 h 2216577"/>
              <a:gd name="connsiteX11" fmla="*/ 1607763 w 1607763"/>
              <a:gd name="connsiteY11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841 w 1607763"/>
              <a:gd name="connsiteY4" fmla="*/ 839221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12183 w 1607763"/>
              <a:gd name="connsiteY2" fmla="*/ 482359 h 2216577"/>
              <a:gd name="connsiteX3" fmla="*/ 547180 w 1607763"/>
              <a:gd name="connsiteY3" fmla="*/ 539938 h 2216577"/>
              <a:gd name="connsiteX4" fmla="*/ 932841 w 1607763"/>
              <a:gd name="connsiteY4" fmla="*/ 839221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12183 w 1607763"/>
              <a:gd name="connsiteY2" fmla="*/ 482359 h 2216577"/>
              <a:gd name="connsiteX3" fmla="*/ 547180 w 1607763"/>
              <a:gd name="connsiteY3" fmla="*/ 539938 h 2216577"/>
              <a:gd name="connsiteX4" fmla="*/ 932841 w 1607763"/>
              <a:gd name="connsiteY4" fmla="*/ 839221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12183 w 1607763"/>
              <a:gd name="connsiteY2" fmla="*/ 482359 h 2216577"/>
              <a:gd name="connsiteX3" fmla="*/ 547180 w 1607763"/>
              <a:gd name="connsiteY3" fmla="*/ 539938 h 2216577"/>
              <a:gd name="connsiteX4" fmla="*/ 551191 w 1607763"/>
              <a:gd name="connsiteY4" fmla="*/ 550717 h 2216577"/>
              <a:gd name="connsiteX5" fmla="*/ 932841 w 1607763"/>
              <a:gd name="connsiteY5" fmla="*/ 839221 h 2216577"/>
              <a:gd name="connsiteX6" fmla="*/ 1261132 w 1607763"/>
              <a:gd name="connsiteY6" fmla="*/ 1176870 h 2216577"/>
              <a:gd name="connsiteX7" fmla="*/ 1348790 w 1607763"/>
              <a:gd name="connsiteY7" fmla="*/ 1400124 h 2216577"/>
              <a:gd name="connsiteX8" fmla="*/ 1523017 w 1607763"/>
              <a:gd name="connsiteY8" fmla="*/ 1694788 h 2216577"/>
              <a:gd name="connsiteX9" fmla="*/ 1533017 w 1607763"/>
              <a:gd name="connsiteY9" fmla="*/ 1754376 h 2216577"/>
              <a:gd name="connsiteX10" fmla="*/ 1481313 w 1607763"/>
              <a:gd name="connsiteY10" fmla="*/ 1897021 h 2216577"/>
              <a:gd name="connsiteX11" fmla="*/ 1535349 w 1607763"/>
              <a:gd name="connsiteY11" fmla="*/ 2012549 h 2216577"/>
              <a:gd name="connsiteX12" fmla="*/ 1558713 w 1607763"/>
              <a:gd name="connsiteY12" fmla="*/ 2105631 h 2216577"/>
              <a:gd name="connsiteX13" fmla="*/ 1607763 w 1607763"/>
              <a:gd name="connsiteY13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366224 w 1607763"/>
              <a:gd name="connsiteY2" fmla="*/ 396929 h 2216577"/>
              <a:gd name="connsiteX3" fmla="*/ 412183 w 1607763"/>
              <a:gd name="connsiteY3" fmla="*/ 482359 h 2216577"/>
              <a:gd name="connsiteX4" fmla="*/ 547180 w 1607763"/>
              <a:gd name="connsiteY4" fmla="*/ 539938 h 2216577"/>
              <a:gd name="connsiteX5" fmla="*/ 551191 w 1607763"/>
              <a:gd name="connsiteY5" fmla="*/ 550717 h 2216577"/>
              <a:gd name="connsiteX6" fmla="*/ 932841 w 1607763"/>
              <a:gd name="connsiteY6" fmla="*/ 839221 h 2216577"/>
              <a:gd name="connsiteX7" fmla="*/ 1261132 w 1607763"/>
              <a:gd name="connsiteY7" fmla="*/ 1176870 h 2216577"/>
              <a:gd name="connsiteX8" fmla="*/ 1348790 w 1607763"/>
              <a:gd name="connsiteY8" fmla="*/ 1400124 h 2216577"/>
              <a:gd name="connsiteX9" fmla="*/ 1523017 w 1607763"/>
              <a:gd name="connsiteY9" fmla="*/ 1694788 h 2216577"/>
              <a:gd name="connsiteX10" fmla="*/ 1533017 w 1607763"/>
              <a:gd name="connsiteY10" fmla="*/ 1754376 h 2216577"/>
              <a:gd name="connsiteX11" fmla="*/ 1481313 w 1607763"/>
              <a:gd name="connsiteY11" fmla="*/ 1897021 h 2216577"/>
              <a:gd name="connsiteX12" fmla="*/ 1535349 w 1607763"/>
              <a:gd name="connsiteY12" fmla="*/ 2012549 h 2216577"/>
              <a:gd name="connsiteX13" fmla="*/ 1558713 w 1607763"/>
              <a:gd name="connsiteY13" fmla="*/ 2105631 h 2216577"/>
              <a:gd name="connsiteX14" fmla="*/ 1607763 w 1607763"/>
              <a:gd name="connsiteY14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235893 w 1607763"/>
              <a:gd name="connsiteY2" fmla="*/ 264951 h 2216577"/>
              <a:gd name="connsiteX3" fmla="*/ 366224 w 1607763"/>
              <a:gd name="connsiteY3" fmla="*/ 396929 h 2216577"/>
              <a:gd name="connsiteX4" fmla="*/ 412183 w 1607763"/>
              <a:gd name="connsiteY4" fmla="*/ 482359 h 2216577"/>
              <a:gd name="connsiteX5" fmla="*/ 547180 w 1607763"/>
              <a:gd name="connsiteY5" fmla="*/ 539938 h 2216577"/>
              <a:gd name="connsiteX6" fmla="*/ 551191 w 1607763"/>
              <a:gd name="connsiteY6" fmla="*/ 550717 h 2216577"/>
              <a:gd name="connsiteX7" fmla="*/ 932841 w 1607763"/>
              <a:gd name="connsiteY7" fmla="*/ 839221 h 2216577"/>
              <a:gd name="connsiteX8" fmla="*/ 1261132 w 1607763"/>
              <a:gd name="connsiteY8" fmla="*/ 1176870 h 2216577"/>
              <a:gd name="connsiteX9" fmla="*/ 1348790 w 1607763"/>
              <a:gd name="connsiteY9" fmla="*/ 1400124 h 2216577"/>
              <a:gd name="connsiteX10" fmla="*/ 1523017 w 1607763"/>
              <a:gd name="connsiteY10" fmla="*/ 1694788 h 2216577"/>
              <a:gd name="connsiteX11" fmla="*/ 1533017 w 1607763"/>
              <a:gd name="connsiteY11" fmla="*/ 1754376 h 2216577"/>
              <a:gd name="connsiteX12" fmla="*/ 1481313 w 1607763"/>
              <a:gd name="connsiteY12" fmla="*/ 1897021 h 2216577"/>
              <a:gd name="connsiteX13" fmla="*/ 1535349 w 1607763"/>
              <a:gd name="connsiteY13" fmla="*/ 2012549 h 2216577"/>
              <a:gd name="connsiteX14" fmla="*/ 1558713 w 1607763"/>
              <a:gd name="connsiteY14" fmla="*/ 2105631 h 2216577"/>
              <a:gd name="connsiteX15" fmla="*/ 1607763 w 1607763"/>
              <a:gd name="connsiteY15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235893 w 1607763"/>
              <a:gd name="connsiteY2" fmla="*/ 264951 h 2216577"/>
              <a:gd name="connsiteX3" fmla="*/ 366224 w 1607763"/>
              <a:gd name="connsiteY3" fmla="*/ 396929 h 2216577"/>
              <a:gd name="connsiteX4" fmla="*/ 412183 w 1607763"/>
              <a:gd name="connsiteY4" fmla="*/ 482359 h 2216577"/>
              <a:gd name="connsiteX5" fmla="*/ 547180 w 1607763"/>
              <a:gd name="connsiteY5" fmla="*/ 539938 h 2216577"/>
              <a:gd name="connsiteX6" fmla="*/ 932841 w 1607763"/>
              <a:gd name="connsiteY6" fmla="*/ 839221 h 2216577"/>
              <a:gd name="connsiteX7" fmla="*/ 1261132 w 1607763"/>
              <a:gd name="connsiteY7" fmla="*/ 1176870 h 2216577"/>
              <a:gd name="connsiteX8" fmla="*/ 1348790 w 1607763"/>
              <a:gd name="connsiteY8" fmla="*/ 1400124 h 2216577"/>
              <a:gd name="connsiteX9" fmla="*/ 1523017 w 1607763"/>
              <a:gd name="connsiteY9" fmla="*/ 1694788 h 2216577"/>
              <a:gd name="connsiteX10" fmla="*/ 1533017 w 1607763"/>
              <a:gd name="connsiteY10" fmla="*/ 1754376 h 2216577"/>
              <a:gd name="connsiteX11" fmla="*/ 1481313 w 1607763"/>
              <a:gd name="connsiteY11" fmla="*/ 1897021 h 2216577"/>
              <a:gd name="connsiteX12" fmla="*/ 1535349 w 1607763"/>
              <a:gd name="connsiteY12" fmla="*/ 2012549 h 2216577"/>
              <a:gd name="connsiteX13" fmla="*/ 1558713 w 1607763"/>
              <a:gd name="connsiteY13" fmla="*/ 2105631 h 2216577"/>
              <a:gd name="connsiteX14" fmla="*/ 1607763 w 1607763"/>
              <a:gd name="connsiteY14" fmla="*/ 2216577 h 2216577"/>
              <a:gd name="connsiteX0" fmla="*/ 0 w 1558712"/>
              <a:gd name="connsiteY0" fmla="*/ 0 h 2105628"/>
              <a:gd name="connsiteX1" fmla="*/ 169826 w 1558712"/>
              <a:gd name="connsiteY1" fmla="*/ 164208 h 2105628"/>
              <a:gd name="connsiteX2" fmla="*/ 235893 w 1558712"/>
              <a:gd name="connsiteY2" fmla="*/ 264951 h 2105628"/>
              <a:gd name="connsiteX3" fmla="*/ 366224 w 1558712"/>
              <a:gd name="connsiteY3" fmla="*/ 396929 h 2105628"/>
              <a:gd name="connsiteX4" fmla="*/ 412183 w 1558712"/>
              <a:gd name="connsiteY4" fmla="*/ 482359 h 2105628"/>
              <a:gd name="connsiteX5" fmla="*/ 547180 w 1558712"/>
              <a:gd name="connsiteY5" fmla="*/ 539938 h 2105628"/>
              <a:gd name="connsiteX6" fmla="*/ 932841 w 1558712"/>
              <a:gd name="connsiteY6" fmla="*/ 839221 h 2105628"/>
              <a:gd name="connsiteX7" fmla="*/ 1261132 w 1558712"/>
              <a:gd name="connsiteY7" fmla="*/ 1176870 h 2105628"/>
              <a:gd name="connsiteX8" fmla="*/ 1348790 w 1558712"/>
              <a:gd name="connsiteY8" fmla="*/ 1400124 h 2105628"/>
              <a:gd name="connsiteX9" fmla="*/ 1523017 w 1558712"/>
              <a:gd name="connsiteY9" fmla="*/ 1694788 h 2105628"/>
              <a:gd name="connsiteX10" fmla="*/ 1533017 w 1558712"/>
              <a:gd name="connsiteY10" fmla="*/ 1754376 h 2105628"/>
              <a:gd name="connsiteX11" fmla="*/ 1481313 w 1558712"/>
              <a:gd name="connsiteY11" fmla="*/ 1897021 h 2105628"/>
              <a:gd name="connsiteX12" fmla="*/ 1535349 w 1558712"/>
              <a:gd name="connsiteY12" fmla="*/ 2012549 h 2105628"/>
              <a:gd name="connsiteX13" fmla="*/ 1558713 w 1558712"/>
              <a:gd name="connsiteY13" fmla="*/ 2105631 h 2105628"/>
              <a:gd name="connsiteX0" fmla="*/ 0 w 1558712"/>
              <a:gd name="connsiteY0" fmla="*/ 0 h 2105634"/>
              <a:gd name="connsiteX1" fmla="*/ 169826 w 1558712"/>
              <a:gd name="connsiteY1" fmla="*/ 164208 h 2105634"/>
              <a:gd name="connsiteX2" fmla="*/ 235893 w 1558712"/>
              <a:gd name="connsiteY2" fmla="*/ 264951 h 2105634"/>
              <a:gd name="connsiteX3" fmla="*/ 366224 w 1558712"/>
              <a:gd name="connsiteY3" fmla="*/ 396929 h 2105634"/>
              <a:gd name="connsiteX4" fmla="*/ 412183 w 1558712"/>
              <a:gd name="connsiteY4" fmla="*/ 482359 h 2105634"/>
              <a:gd name="connsiteX5" fmla="*/ 547180 w 1558712"/>
              <a:gd name="connsiteY5" fmla="*/ 539938 h 2105634"/>
              <a:gd name="connsiteX6" fmla="*/ 932841 w 1558712"/>
              <a:gd name="connsiteY6" fmla="*/ 839221 h 2105634"/>
              <a:gd name="connsiteX7" fmla="*/ 1261132 w 1558712"/>
              <a:gd name="connsiteY7" fmla="*/ 1176870 h 2105634"/>
              <a:gd name="connsiteX8" fmla="*/ 1348790 w 1558712"/>
              <a:gd name="connsiteY8" fmla="*/ 1400124 h 2105634"/>
              <a:gd name="connsiteX9" fmla="*/ 1523017 w 1558712"/>
              <a:gd name="connsiteY9" fmla="*/ 1694788 h 2105634"/>
              <a:gd name="connsiteX10" fmla="*/ 1481313 w 1558712"/>
              <a:gd name="connsiteY10" fmla="*/ 1897021 h 2105634"/>
              <a:gd name="connsiteX11" fmla="*/ 1535349 w 1558712"/>
              <a:gd name="connsiteY11" fmla="*/ 2012549 h 2105634"/>
              <a:gd name="connsiteX12" fmla="*/ 1558713 w 1558712"/>
              <a:gd name="connsiteY12" fmla="*/ 2105631 h 2105634"/>
              <a:gd name="connsiteX0" fmla="*/ 0 w 1558712"/>
              <a:gd name="connsiteY0" fmla="*/ 0 h 2105628"/>
              <a:gd name="connsiteX1" fmla="*/ 169826 w 1558712"/>
              <a:gd name="connsiteY1" fmla="*/ 164208 h 2105628"/>
              <a:gd name="connsiteX2" fmla="*/ 235893 w 1558712"/>
              <a:gd name="connsiteY2" fmla="*/ 264951 h 2105628"/>
              <a:gd name="connsiteX3" fmla="*/ 366224 w 1558712"/>
              <a:gd name="connsiteY3" fmla="*/ 396929 h 2105628"/>
              <a:gd name="connsiteX4" fmla="*/ 412183 w 1558712"/>
              <a:gd name="connsiteY4" fmla="*/ 482359 h 2105628"/>
              <a:gd name="connsiteX5" fmla="*/ 547180 w 1558712"/>
              <a:gd name="connsiteY5" fmla="*/ 539938 h 2105628"/>
              <a:gd name="connsiteX6" fmla="*/ 932841 w 1558712"/>
              <a:gd name="connsiteY6" fmla="*/ 839221 h 2105628"/>
              <a:gd name="connsiteX7" fmla="*/ 1261132 w 1558712"/>
              <a:gd name="connsiteY7" fmla="*/ 1176870 h 2105628"/>
              <a:gd name="connsiteX8" fmla="*/ 1348790 w 1558712"/>
              <a:gd name="connsiteY8" fmla="*/ 1400124 h 2105628"/>
              <a:gd name="connsiteX9" fmla="*/ 1481313 w 1558712"/>
              <a:gd name="connsiteY9" fmla="*/ 1897021 h 2105628"/>
              <a:gd name="connsiteX10" fmla="*/ 1535349 w 1558712"/>
              <a:gd name="connsiteY10" fmla="*/ 2012549 h 2105628"/>
              <a:gd name="connsiteX11" fmla="*/ 1558713 w 1558712"/>
              <a:gd name="connsiteY11" fmla="*/ 2105631 h 2105628"/>
              <a:gd name="connsiteX0" fmla="*/ 0 w 1558712"/>
              <a:gd name="connsiteY0" fmla="*/ 0 h 2178147"/>
              <a:gd name="connsiteX1" fmla="*/ 169826 w 1558712"/>
              <a:gd name="connsiteY1" fmla="*/ 164208 h 2178147"/>
              <a:gd name="connsiteX2" fmla="*/ 235893 w 1558712"/>
              <a:gd name="connsiteY2" fmla="*/ 264951 h 2178147"/>
              <a:gd name="connsiteX3" fmla="*/ 366224 w 1558712"/>
              <a:gd name="connsiteY3" fmla="*/ 396929 h 2178147"/>
              <a:gd name="connsiteX4" fmla="*/ 412183 w 1558712"/>
              <a:gd name="connsiteY4" fmla="*/ 482359 h 2178147"/>
              <a:gd name="connsiteX5" fmla="*/ 547180 w 1558712"/>
              <a:gd name="connsiteY5" fmla="*/ 539938 h 2178147"/>
              <a:gd name="connsiteX6" fmla="*/ 932841 w 1558712"/>
              <a:gd name="connsiteY6" fmla="*/ 839221 h 2178147"/>
              <a:gd name="connsiteX7" fmla="*/ 1261132 w 1558712"/>
              <a:gd name="connsiteY7" fmla="*/ 1176870 h 2178147"/>
              <a:gd name="connsiteX8" fmla="*/ 1348790 w 1558712"/>
              <a:gd name="connsiteY8" fmla="*/ 1400124 h 2178147"/>
              <a:gd name="connsiteX9" fmla="*/ 1321438 w 1558712"/>
              <a:gd name="connsiteY9" fmla="*/ 2173150 h 2178147"/>
              <a:gd name="connsiteX10" fmla="*/ 1535349 w 1558712"/>
              <a:gd name="connsiteY10" fmla="*/ 2012549 h 2178147"/>
              <a:gd name="connsiteX11" fmla="*/ 1558713 w 1558712"/>
              <a:gd name="connsiteY11" fmla="*/ 2105631 h 2178147"/>
              <a:gd name="connsiteX0" fmla="*/ 0 w 1535350"/>
              <a:gd name="connsiteY0" fmla="*/ 0 h 2178147"/>
              <a:gd name="connsiteX1" fmla="*/ 169826 w 1535350"/>
              <a:gd name="connsiteY1" fmla="*/ 164208 h 2178147"/>
              <a:gd name="connsiteX2" fmla="*/ 235893 w 1535350"/>
              <a:gd name="connsiteY2" fmla="*/ 264951 h 2178147"/>
              <a:gd name="connsiteX3" fmla="*/ 366224 w 1535350"/>
              <a:gd name="connsiteY3" fmla="*/ 396929 h 2178147"/>
              <a:gd name="connsiteX4" fmla="*/ 412183 w 1535350"/>
              <a:gd name="connsiteY4" fmla="*/ 482359 h 2178147"/>
              <a:gd name="connsiteX5" fmla="*/ 547180 w 1535350"/>
              <a:gd name="connsiteY5" fmla="*/ 539938 h 2178147"/>
              <a:gd name="connsiteX6" fmla="*/ 932841 w 1535350"/>
              <a:gd name="connsiteY6" fmla="*/ 839221 h 2178147"/>
              <a:gd name="connsiteX7" fmla="*/ 1261132 w 1535350"/>
              <a:gd name="connsiteY7" fmla="*/ 1176870 h 2178147"/>
              <a:gd name="connsiteX8" fmla="*/ 1348790 w 1535350"/>
              <a:gd name="connsiteY8" fmla="*/ 1400124 h 2178147"/>
              <a:gd name="connsiteX9" fmla="*/ 1321438 w 1535350"/>
              <a:gd name="connsiteY9" fmla="*/ 2173150 h 2178147"/>
              <a:gd name="connsiteX10" fmla="*/ 1535349 w 1535350"/>
              <a:gd name="connsiteY10" fmla="*/ 2012549 h 2178147"/>
              <a:gd name="connsiteX0" fmla="*/ 0 w 1349808"/>
              <a:gd name="connsiteY0" fmla="*/ 0 h 2173149"/>
              <a:gd name="connsiteX1" fmla="*/ 169826 w 1349808"/>
              <a:gd name="connsiteY1" fmla="*/ 164208 h 2173149"/>
              <a:gd name="connsiteX2" fmla="*/ 235893 w 1349808"/>
              <a:gd name="connsiteY2" fmla="*/ 264951 h 2173149"/>
              <a:gd name="connsiteX3" fmla="*/ 366224 w 1349808"/>
              <a:gd name="connsiteY3" fmla="*/ 396929 h 2173149"/>
              <a:gd name="connsiteX4" fmla="*/ 412183 w 1349808"/>
              <a:gd name="connsiteY4" fmla="*/ 482359 h 2173149"/>
              <a:gd name="connsiteX5" fmla="*/ 547180 w 1349808"/>
              <a:gd name="connsiteY5" fmla="*/ 539938 h 2173149"/>
              <a:gd name="connsiteX6" fmla="*/ 932841 w 1349808"/>
              <a:gd name="connsiteY6" fmla="*/ 839221 h 2173149"/>
              <a:gd name="connsiteX7" fmla="*/ 1261132 w 1349808"/>
              <a:gd name="connsiteY7" fmla="*/ 1176870 h 2173149"/>
              <a:gd name="connsiteX8" fmla="*/ 1348790 w 1349808"/>
              <a:gd name="connsiteY8" fmla="*/ 1400124 h 2173149"/>
              <a:gd name="connsiteX9" fmla="*/ 1321438 w 134980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66224 w 1321438"/>
              <a:gd name="connsiteY3" fmla="*/ 396929 h 2173149"/>
              <a:gd name="connsiteX4" fmla="*/ 412183 w 1321438"/>
              <a:gd name="connsiteY4" fmla="*/ 482359 h 2173149"/>
              <a:gd name="connsiteX5" fmla="*/ 547180 w 1321438"/>
              <a:gd name="connsiteY5" fmla="*/ 539938 h 2173149"/>
              <a:gd name="connsiteX6" fmla="*/ 932841 w 1321438"/>
              <a:gd name="connsiteY6" fmla="*/ 839221 h 2173149"/>
              <a:gd name="connsiteX7" fmla="*/ 1261132 w 1321438"/>
              <a:gd name="connsiteY7" fmla="*/ 1176870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66224 w 1321438"/>
              <a:gd name="connsiteY3" fmla="*/ 396929 h 2173149"/>
              <a:gd name="connsiteX4" fmla="*/ 412183 w 1321438"/>
              <a:gd name="connsiteY4" fmla="*/ 482359 h 2173149"/>
              <a:gd name="connsiteX5" fmla="*/ 547180 w 1321438"/>
              <a:gd name="connsiteY5" fmla="*/ 539938 h 2173149"/>
              <a:gd name="connsiteX6" fmla="*/ 932841 w 1321438"/>
              <a:gd name="connsiteY6" fmla="*/ 839221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66224 w 1321438"/>
              <a:gd name="connsiteY3" fmla="*/ 396929 h 2173149"/>
              <a:gd name="connsiteX4" fmla="*/ 412183 w 1321438"/>
              <a:gd name="connsiteY4" fmla="*/ 482359 h 2173149"/>
              <a:gd name="connsiteX5" fmla="*/ 547180 w 1321438"/>
              <a:gd name="connsiteY5" fmla="*/ 539938 h 2173149"/>
              <a:gd name="connsiteX6" fmla="*/ 612962 w 1321438"/>
              <a:gd name="connsiteY6" fmla="*/ 932888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66224 w 1321438"/>
              <a:gd name="connsiteY3" fmla="*/ 396929 h 2173149"/>
              <a:gd name="connsiteX4" fmla="*/ 412183 w 1321438"/>
              <a:gd name="connsiteY4" fmla="*/ 482359 h 2173149"/>
              <a:gd name="connsiteX5" fmla="*/ 463333 w 1321438"/>
              <a:gd name="connsiteY5" fmla="*/ 607488 h 2173149"/>
              <a:gd name="connsiteX6" fmla="*/ 612962 w 1321438"/>
              <a:gd name="connsiteY6" fmla="*/ 932888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21795 w 1321438"/>
              <a:gd name="connsiteY3" fmla="*/ 409937 h 2173149"/>
              <a:gd name="connsiteX4" fmla="*/ 412183 w 1321438"/>
              <a:gd name="connsiteY4" fmla="*/ 482359 h 2173149"/>
              <a:gd name="connsiteX5" fmla="*/ 463333 w 1321438"/>
              <a:gd name="connsiteY5" fmla="*/ 607488 h 2173149"/>
              <a:gd name="connsiteX6" fmla="*/ 612962 w 1321438"/>
              <a:gd name="connsiteY6" fmla="*/ 932888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09235 w 1321438"/>
              <a:gd name="connsiteY2" fmla="*/ 272754 h 2173149"/>
              <a:gd name="connsiteX3" fmla="*/ 321795 w 1321438"/>
              <a:gd name="connsiteY3" fmla="*/ 409937 h 2173149"/>
              <a:gd name="connsiteX4" fmla="*/ 412183 w 1321438"/>
              <a:gd name="connsiteY4" fmla="*/ 482359 h 2173149"/>
              <a:gd name="connsiteX5" fmla="*/ 463333 w 1321438"/>
              <a:gd name="connsiteY5" fmla="*/ 607488 h 2173149"/>
              <a:gd name="connsiteX6" fmla="*/ 612962 w 1321438"/>
              <a:gd name="connsiteY6" fmla="*/ 932888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-2 w 1309751"/>
              <a:gd name="connsiteY0" fmla="*/ 1 h 2076255"/>
              <a:gd name="connsiteX1" fmla="*/ 158139 w 1309751"/>
              <a:gd name="connsiteY1" fmla="*/ 67314 h 2076255"/>
              <a:gd name="connsiteX2" fmla="*/ 197548 w 1309751"/>
              <a:gd name="connsiteY2" fmla="*/ 175860 h 2076255"/>
              <a:gd name="connsiteX3" fmla="*/ 310108 w 1309751"/>
              <a:gd name="connsiteY3" fmla="*/ 313043 h 2076255"/>
              <a:gd name="connsiteX4" fmla="*/ 400496 w 1309751"/>
              <a:gd name="connsiteY4" fmla="*/ 385465 h 2076255"/>
              <a:gd name="connsiteX5" fmla="*/ 451646 w 1309751"/>
              <a:gd name="connsiteY5" fmla="*/ 510594 h 2076255"/>
              <a:gd name="connsiteX6" fmla="*/ 601275 w 1309751"/>
              <a:gd name="connsiteY6" fmla="*/ 835994 h 2076255"/>
              <a:gd name="connsiteX7" fmla="*/ 975129 w 1309751"/>
              <a:gd name="connsiteY7" fmla="*/ 1246291 h 2076255"/>
              <a:gd name="connsiteX8" fmla="*/ 1165001 w 1309751"/>
              <a:gd name="connsiteY8" fmla="*/ 1554269 h 2076255"/>
              <a:gd name="connsiteX9" fmla="*/ 1309751 w 1309751"/>
              <a:gd name="connsiteY9" fmla="*/ 2076256 h 2076255"/>
              <a:gd name="connsiteX0" fmla="*/ 2 w 1309755"/>
              <a:gd name="connsiteY0" fmla="*/ 1 h 2076255"/>
              <a:gd name="connsiteX1" fmla="*/ 158143 w 1309755"/>
              <a:gd name="connsiteY1" fmla="*/ 67314 h 2076255"/>
              <a:gd name="connsiteX2" fmla="*/ 197552 w 1309755"/>
              <a:gd name="connsiteY2" fmla="*/ 175860 h 2076255"/>
              <a:gd name="connsiteX3" fmla="*/ 400500 w 1309755"/>
              <a:gd name="connsiteY3" fmla="*/ 385465 h 2076255"/>
              <a:gd name="connsiteX4" fmla="*/ 451650 w 1309755"/>
              <a:gd name="connsiteY4" fmla="*/ 510594 h 2076255"/>
              <a:gd name="connsiteX5" fmla="*/ 601279 w 1309755"/>
              <a:gd name="connsiteY5" fmla="*/ 835994 h 2076255"/>
              <a:gd name="connsiteX6" fmla="*/ 975133 w 1309755"/>
              <a:gd name="connsiteY6" fmla="*/ 1246291 h 2076255"/>
              <a:gd name="connsiteX7" fmla="*/ 1165005 w 1309755"/>
              <a:gd name="connsiteY7" fmla="*/ 1554269 h 2076255"/>
              <a:gd name="connsiteX8" fmla="*/ 1309755 w 1309755"/>
              <a:gd name="connsiteY8" fmla="*/ 2076256 h 2076255"/>
              <a:gd name="connsiteX0" fmla="*/ -2 w 1309751"/>
              <a:gd name="connsiteY0" fmla="*/ 1 h 2076255"/>
              <a:gd name="connsiteX1" fmla="*/ 158139 w 1309751"/>
              <a:gd name="connsiteY1" fmla="*/ 67314 h 2076255"/>
              <a:gd name="connsiteX2" fmla="*/ 400496 w 1309751"/>
              <a:gd name="connsiteY2" fmla="*/ 385465 h 2076255"/>
              <a:gd name="connsiteX3" fmla="*/ 451646 w 1309751"/>
              <a:gd name="connsiteY3" fmla="*/ 510594 h 2076255"/>
              <a:gd name="connsiteX4" fmla="*/ 601275 w 1309751"/>
              <a:gd name="connsiteY4" fmla="*/ 835994 h 2076255"/>
              <a:gd name="connsiteX5" fmla="*/ 975129 w 1309751"/>
              <a:gd name="connsiteY5" fmla="*/ 1246291 h 2076255"/>
              <a:gd name="connsiteX6" fmla="*/ 1165001 w 1309751"/>
              <a:gd name="connsiteY6" fmla="*/ 1554269 h 2076255"/>
              <a:gd name="connsiteX7" fmla="*/ 1309751 w 1309751"/>
              <a:gd name="connsiteY7" fmla="*/ 2076256 h 2076255"/>
              <a:gd name="connsiteX0" fmla="*/ 2 w 1309755"/>
              <a:gd name="connsiteY0" fmla="*/ 1 h 2076255"/>
              <a:gd name="connsiteX1" fmla="*/ 400500 w 1309755"/>
              <a:gd name="connsiteY1" fmla="*/ 385465 h 2076255"/>
              <a:gd name="connsiteX2" fmla="*/ 451650 w 1309755"/>
              <a:gd name="connsiteY2" fmla="*/ 510594 h 2076255"/>
              <a:gd name="connsiteX3" fmla="*/ 601279 w 1309755"/>
              <a:gd name="connsiteY3" fmla="*/ 835994 h 2076255"/>
              <a:gd name="connsiteX4" fmla="*/ 975133 w 1309755"/>
              <a:gd name="connsiteY4" fmla="*/ 1246291 h 2076255"/>
              <a:gd name="connsiteX5" fmla="*/ 1165005 w 1309755"/>
              <a:gd name="connsiteY5" fmla="*/ 1554269 h 2076255"/>
              <a:gd name="connsiteX6" fmla="*/ 1309755 w 1309755"/>
              <a:gd name="connsiteY6" fmla="*/ 2076256 h 2076255"/>
              <a:gd name="connsiteX0" fmla="*/ 2 w 1344101"/>
              <a:gd name="connsiteY0" fmla="*/ -3 h 1750897"/>
              <a:gd name="connsiteX1" fmla="*/ 434846 w 1344101"/>
              <a:gd name="connsiteY1" fmla="*/ 60107 h 1750897"/>
              <a:gd name="connsiteX2" fmla="*/ 485996 w 1344101"/>
              <a:gd name="connsiteY2" fmla="*/ 185236 h 1750897"/>
              <a:gd name="connsiteX3" fmla="*/ 635625 w 1344101"/>
              <a:gd name="connsiteY3" fmla="*/ 510636 h 1750897"/>
              <a:gd name="connsiteX4" fmla="*/ 1009479 w 1344101"/>
              <a:gd name="connsiteY4" fmla="*/ 920933 h 1750897"/>
              <a:gd name="connsiteX5" fmla="*/ 1199351 w 1344101"/>
              <a:gd name="connsiteY5" fmla="*/ 1228911 h 1750897"/>
              <a:gd name="connsiteX6" fmla="*/ 1344101 w 1344101"/>
              <a:gd name="connsiteY6" fmla="*/ 1750898 h 1750897"/>
              <a:gd name="connsiteX0" fmla="*/ -2 w 1344097"/>
              <a:gd name="connsiteY0" fmla="*/ 3 h 1750903"/>
              <a:gd name="connsiteX1" fmla="*/ 347121 w 1344097"/>
              <a:gd name="connsiteY1" fmla="*/ 171793 h 1750903"/>
              <a:gd name="connsiteX2" fmla="*/ 485992 w 1344097"/>
              <a:gd name="connsiteY2" fmla="*/ 185242 h 1750903"/>
              <a:gd name="connsiteX3" fmla="*/ 635621 w 1344097"/>
              <a:gd name="connsiteY3" fmla="*/ 510642 h 1750903"/>
              <a:gd name="connsiteX4" fmla="*/ 1009475 w 1344097"/>
              <a:gd name="connsiteY4" fmla="*/ 920939 h 1750903"/>
              <a:gd name="connsiteX5" fmla="*/ 1199347 w 1344097"/>
              <a:gd name="connsiteY5" fmla="*/ 1228917 h 1750903"/>
              <a:gd name="connsiteX6" fmla="*/ 1344097 w 1344097"/>
              <a:gd name="connsiteY6" fmla="*/ 1750904 h 1750903"/>
              <a:gd name="connsiteX0" fmla="*/ 2 w 1344101"/>
              <a:gd name="connsiteY0" fmla="*/ -3 h 1750897"/>
              <a:gd name="connsiteX1" fmla="*/ 485996 w 1344101"/>
              <a:gd name="connsiteY1" fmla="*/ 185236 h 1750897"/>
              <a:gd name="connsiteX2" fmla="*/ 635625 w 1344101"/>
              <a:gd name="connsiteY2" fmla="*/ 510636 h 1750897"/>
              <a:gd name="connsiteX3" fmla="*/ 1009479 w 1344101"/>
              <a:gd name="connsiteY3" fmla="*/ 920933 h 1750897"/>
              <a:gd name="connsiteX4" fmla="*/ 1199351 w 1344101"/>
              <a:gd name="connsiteY4" fmla="*/ 1228911 h 1750897"/>
              <a:gd name="connsiteX5" fmla="*/ 1344101 w 1344101"/>
              <a:gd name="connsiteY5" fmla="*/ 1750898 h 1750897"/>
              <a:gd name="connsiteX0" fmla="*/ -2 w 1344097"/>
              <a:gd name="connsiteY0" fmla="*/ 3 h 1750903"/>
              <a:gd name="connsiteX1" fmla="*/ 485992 w 1344097"/>
              <a:gd name="connsiteY1" fmla="*/ 185242 h 1750903"/>
              <a:gd name="connsiteX2" fmla="*/ 521367 w 1344097"/>
              <a:gd name="connsiteY2" fmla="*/ 212321 h 1750903"/>
              <a:gd name="connsiteX3" fmla="*/ 635621 w 1344097"/>
              <a:gd name="connsiteY3" fmla="*/ 510642 h 1750903"/>
              <a:gd name="connsiteX4" fmla="*/ 1009475 w 1344097"/>
              <a:gd name="connsiteY4" fmla="*/ 920939 h 1750903"/>
              <a:gd name="connsiteX5" fmla="*/ 1199347 w 1344097"/>
              <a:gd name="connsiteY5" fmla="*/ 1228917 h 1750903"/>
              <a:gd name="connsiteX6" fmla="*/ 1344097 w 1344097"/>
              <a:gd name="connsiteY6" fmla="*/ 1750904 h 1750903"/>
              <a:gd name="connsiteX0" fmla="*/ 2 w 1344101"/>
              <a:gd name="connsiteY0" fmla="*/ -3 h 1750897"/>
              <a:gd name="connsiteX1" fmla="*/ 521371 w 1344101"/>
              <a:gd name="connsiteY1" fmla="*/ 212315 h 1750897"/>
              <a:gd name="connsiteX2" fmla="*/ 635625 w 1344101"/>
              <a:gd name="connsiteY2" fmla="*/ 510636 h 1750897"/>
              <a:gd name="connsiteX3" fmla="*/ 1009479 w 1344101"/>
              <a:gd name="connsiteY3" fmla="*/ 920933 h 1750897"/>
              <a:gd name="connsiteX4" fmla="*/ 1199351 w 1344101"/>
              <a:gd name="connsiteY4" fmla="*/ 1228911 h 1750897"/>
              <a:gd name="connsiteX5" fmla="*/ 1344101 w 1344101"/>
              <a:gd name="connsiteY5" fmla="*/ 1750898 h 1750897"/>
              <a:gd name="connsiteX0" fmla="*/ -2 w 1344097"/>
              <a:gd name="connsiteY0" fmla="*/ 3 h 1750903"/>
              <a:gd name="connsiteX1" fmla="*/ 635621 w 1344097"/>
              <a:gd name="connsiteY1" fmla="*/ 510642 h 1750903"/>
              <a:gd name="connsiteX2" fmla="*/ 1009475 w 1344097"/>
              <a:gd name="connsiteY2" fmla="*/ 920939 h 1750903"/>
              <a:gd name="connsiteX3" fmla="*/ 1199347 w 1344097"/>
              <a:gd name="connsiteY3" fmla="*/ 1228917 h 1750903"/>
              <a:gd name="connsiteX4" fmla="*/ 1344097 w 1344097"/>
              <a:gd name="connsiteY4" fmla="*/ 1750904 h 1750903"/>
              <a:gd name="connsiteX0" fmla="*/ 2 w 1344101"/>
              <a:gd name="connsiteY0" fmla="*/ -3 h 1750897"/>
              <a:gd name="connsiteX1" fmla="*/ 261767 w 1344101"/>
              <a:gd name="connsiteY1" fmla="*/ 233145 h 1750897"/>
              <a:gd name="connsiteX2" fmla="*/ 1009479 w 1344101"/>
              <a:gd name="connsiteY2" fmla="*/ 920933 h 1750897"/>
              <a:gd name="connsiteX3" fmla="*/ 1199351 w 1344101"/>
              <a:gd name="connsiteY3" fmla="*/ 1228911 h 1750897"/>
              <a:gd name="connsiteX4" fmla="*/ 1344101 w 1344101"/>
              <a:gd name="connsiteY4" fmla="*/ 1750898 h 1750897"/>
              <a:gd name="connsiteX0" fmla="*/ -2 w 1361331"/>
              <a:gd name="connsiteY0" fmla="*/ 3 h 1817512"/>
              <a:gd name="connsiteX1" fmla="*/ 261763 w 1361331"/>
              <a:gd name="connsiteY1" fmla="*/ 233151 h 1817512"/>
              <a:gd name="connsiteX2" fmla="*/ 1009475 w 1361331"/>
              <a:gd name="connsiteY2" fmla="*/ 920939 h 1817512"/>
              <a:gd name="connsiteX3" fmla="*/ 1199347 w 1361331"/>
              <a:gd name="connsiteY3" fmla="*/ 1228917 h 1817512"/>
              <a:gd name="connsiteX4" fmla="*/ 1361330 w 1361331"/>
              <a:gd name="connsiteY4" fmla="*/ 1817514 h 1817512"/>
              <a:gd name="connsiteX0" fmla="*/ 2 w 1767580"/>
              <a:gd name="connsiteY0" fmla="*/ -3 h 2744785"/>
              <a:gd name="connsiteX1" fmla="*/ 261767 w 1767580"/>
              <a:gd name="connsiteY1" fmla="*/ 233145 h 2744785"/>
              <a:gd name="connsiteX2" fmla="*/ 1009479 w 1767580"/>
              <a:gd name="connsiteY2" fmla="*/ 920933 h 2744785"/>
              <a:gd name="connsiteX3" fmla="*/ 1199351 w 1767580"/>
              <a:gd name="connsiteY3" fmla="*/ 1228911 h 2744785"/>
              <a:gd name="connsiteX4" fmla="*/ 1767581 w 1767580"/>
              <a:gd name="connsiteY4" fmla="*/ 2744783 h 2744785"/>
              <a:gd name="connsiteX0" fmla="*/ -2 w 8447127"/>
              <a:gd name="connsiteY0" fmla="*/ 3 h 11386025"/>
              <a:gd name="connsiteX1" fmla="*/ 261763 w 8447127"/>
              <a:gd name="connsiteY1" fmla="*/ 233151 h 11386025"/>
              <a:gd name="connsiteX2" fmla="*/ 1009475 w 8447127"/>
              <a:gd name="connsiteY2" fmla="*/ 920939 h 11386025"/>
              <a:gd name="connsiteX3" fmla="*/ 1199347 w 8447127"/>
              <a:gd name="connsiteY3" fmla="*/ 1228917 h 11386025"/>
              <a:gd name="connsiteX4" fmla="*/ 8447125 w 8447127"/>
              <a:gd name="connsiteY4" fmla="*/ 11386026 h 11386025"/>
              <a:gd name="connsiteX0" fmla="*/ 2 w 8447127"/>
              <a:gd name="connsiteY0" fmla="*/ -3 h 11386019"/>
              <a:gd name="connsiteX1" fmla="*/ 261767 w 8447127"/>
              <a:gd name="connsiteY1" fmla="*/ 233145 h 11386019"/>
              <a:gd name="connsiteX2" fmla="*/ 1009479 w 8447127"/>
              <a:gd name="connsiteY2" fmla="*/ 920933 h 11386019"/>
              <a:gd name="connsiteX3" fmla="*/ 1199351 w 8447127"/>
              <a:gd name="connsiteY3" fmla="*/ 1228911 h 11386019"/>
              <a:gd name="connsiteX4" fmla="*/ 6604672 w 8447127"/>
              <a:gd name="connsiteY4" fmla="*/ 7873767 h 11386019"/>
              <a:gd name="connsiteX5" fmla="*/ 8447129 w 8447127"/>
              <a:gd name="connsiteY5" fmla="*/ 11386020 h 11386019"/>
              <a:gd name="connsiteX0" fmla="*/ -2 w 8447127"/>
              <a:gd name="connsiteY0" fmla="*/ 3 h 11386025"/>
              <a:gd name="connsiteX1" fmla="*/ 261763 w 8447127"/>
              <a:gd name="connsiteY1" fmla="*/ 233151 h 11386025"/>
              <a:gd name="connsiteX2" fmla="*/ 1009475 w 8447127"/>
              <a:gd name="connsiteY2" fmla="*/ 920939 h 11386025"/>
              <a:gd name="connsiteX3" fmla="*/ 1199347 w 8447127"/>
              <a:gd name="connsiteY3" fmla="*/ 1228917 h 11386025"/>
              <a:gd name="connsiteX4" fmla="*/ 6604668 w 8447127"/>
              <a:gd name="connsiteY4" fmla="*/ 7873773 h 11386025"/>
              <a:gd name="connsiteX5" fmla="*/ 8447125 w 8447127"/>
              <a:gd name="connsiteY5" fmla="*/ 11386026 h 11386025"/>
              <a:gd name="connsiteX0" fmla="*/ 2 w 8111438"/>
              <a:gd name="connsiteY0" fmla="*/ -3 h 11718504"/>
              <a:gd name="connsiteX1" fmla="*/ 261767 w 8111438"/>
              <a:gd name="connsiteY1" fmla="*/ 233145 h 11718504"/>
              <a:gd name="connsiteX2" fmla="*/ 1009479 w 8111438"/>
              <a:gd name="connsiteY2" fmla="*/ 920933 h 11718504"/>
              <a:gd name="connsiteX3" fmla="*/ 1199351 w 8111438"/>
              <a:gd name="connsiteY3" fmla="*/ 1228911 h 11718504"/>
              <a:gd name="connsiteX4" fmla="*/ 6604672 w 8111438"/>
              <a:gd name="connsiteY4" fmla="*/ 7873767 h 11718504"/>
              <a:gd name="connsiteX5" fmla="*/ 8111437 w 8111438"/>
              <a:gd name="connsiteY5" fmla="*/ 11718506 h 11718504"/>
              <a:gd name="connsiteX0" fmla="*/ -2 w 8111434"/>
              <a:gd name="connsiteY0" fmla="*/ 3 h 11718510"/>
              <a:gd name="connsiteX1" fmla="*/ 261763 w 8111434"/>
              <a:gd name="connsiteY1" fmla="*/ 233151 h 11718510"/>
              <a:gd name="connsiteX2" fmla="*/ 1009475 w 8111434"/>
              <a:gd name="connsiteY2" fmla="*/ 920939 h 11718510"/>
              <a:gd name="connsiteX3" fmla="*/ 1199347 w 8111434"/>
              <a:gd name="connsiteY3" fmla="*/ 1228917 h 11718510"/>
              <a:gd name="connsiteX4" fmla="*/ 6050667 w 8111434"/>
              <a:gd name="connsiteY4" fmla="*/ 6396676 h 11718510"/>
              <a:gd name="connsiteX5" fmla="*/ 6604668 w 8111434"/>
              <a:gd name="connsiteY5" fmla="*/ 7873773 h 11718510"/>
              <a:gd name="connsiteX6" fmla="*/ 8111433 w 8111434"/>
              <a:gd name="connsiteY6" fmla="*/ 11718512 h 11718510"/>
              <a:gd name="connsiteX0" fmla="*/ 2 w 8111438"/>
              <a:gd name="connsiteY0" fmla="*/ -3 h 11718504"/>
              <a:gd name="connsiteX1" fmla="*/ 261767 w 8111438"/>
              <a:gd name="connsiteY1" fmla="*/ 233145 h 11718504"/>
              <a:gd name="connsiteX2" fmla="*/ 1009479 w 8111438"/>
              <a:gd name="connsiteY2" fmla="*/ 920933 h 11718504"/>
              <a:gd name="connsiteX3" fmla="*/ 1199351 w 8111438"/>
              <a:gd name="connsiteY3" fmla="*/ 1228911 h 11718504"/>
              <a:gd name="connsiteX4" fmla="*/ 6050671 w 8111438"/>
              <a:gd name="connsiteY4" fmla="*/ 6396670 h 11718504"/>
              <a:gd name="connsiteX5" fmla="*/ 6604672 w 8111438"/>
              <a:gd name="connsiteY5" fmla="*/ 7873767 h 11718504"/>
              <a:gd name="connsiteX6" fmla="*/ 8111437 w 8111438"/>
              <a:gd name="connsiteY6" fmla="*/ 11718506 h 11718504"/>
              <a:gd name="connsiteX0" fmla="*/ -2 w 8111434"/>
              <a:gd name="connsiteY0" fmla="*/ 3 h 11718510"/>
              <a:gd name="connsiteX1" fmla="*/ 261763 w 8111434"/>
              <a:gd name="connsiteY1" fmla="*/ 233151 h 11718510"/>
              <a:gd name="connsiteX2" fmla="*/ 1009475 w 8111434"/>
              <a:gd name="connsiteY2" fmla="*/ 920939 h 11718510"/>
              <a:gd name="connsiteX3" fmla="*/ 1199347 w 8111434"/>
              <a:gd name="connsiteY3" fmla="*/ 1228917 h 11718510"/>
              <a:gd name="connsiteX4" fmla="*/ 4893236 w 8111434"/>
              <a:gd name="connsiteY4" fmla="*/ 5213345 h 11718510"/>
              <a:gd name="connsiteX5" fmla="*/ 6050667 w 8111434"/>
              <a:gd name="connsiteY5" fmla="*/ 6396676 h 11718510"/>
              <a:gd name="connsiteX6" fmla="*/ 6604668 w 8111434"/>
              <a:gd name="connsiteY6" fmla="*/ 7873773 h 11718510"/>
              <a:gd name="connsiteX7" fmla="*/ 8111433 w 8111434"/>
              <a:gd name="connsiteY7" fmla="*/ 11718512 h 11718510"/>
              <a:gd name="connsiteX0" fmla="*/ 2 w 8111438"/>
              <a:gd name="connsiteY0" fmla="*/ -3 h 11718504"/>
              <a:gd name="connsiteX1" fmla="*/ 261767 w 8111438"/>
              <a:gd name="connsiteY1" fmla="*/ 233145 h 11718504"/>
              <a:gd name="connsiteX2" fmla="*/ 1009479 w 8111438"/>
              <a:gd name="connsiteY2" fmla="*/ 920933 h 11718504"/>
              <a:gd name="connsiteX3" fmla="*/ 1199351 w 8111438"/>
              <a:gd name="connsiteY3" fmla="*/ 1228911 h 11718504"/>
              <a:gd name="connsiteX4" fmla="*/ 3826427 w 8111438"/>
              <a:gd name="connsiteY4" fmla="*/ 3535101 h 11718504"/>
              <a:gd name="connsiteX5" fmla="*/ 4893240 w 8111438"/>
              <a:gd name="connsiteY5" fmla="*/ 5213339 h 11718504"/>
              <a:gd name="connsiteX6" fmla="*/ 6050671 w 8111438"/>
              <a:gd name="connsiteY6" fmla="*/ 6396670 h 11718504"/>
              <a:gd name="connsiteX7" fmla="*/ 6604672 w 8111438"/>
              <a:gd name="connsiteY7" fmla="*/ 7873767 h 11718504"/>
              <a:gd name="connsiteX8" fmla="*/ 8111437 w 8111438"/>
              <a:gd name="connsiteY8" fmla="*/ 11718506 h 11718504"/>
              <a:gd name="connsiteX0" fmla="*/ -2 w 8111434"/>
              <a:gd name="connsiteY0" fmla="*/ 3 h 11718510"/>
              <a:gd name="connsiteX1" fmla="*/ 261763 w 8111434"/>
              <a:gd name="connsiteY1" fmla="*/ 233151 h 11718510"/>
              <a:gd name="connsiteX2" fmla="*/ 1009475 w 8111434"/>
              <a:gd name="connsiteY2" fmla="*/ 920939 h 11718510"/>
              <a:gd name="connsiteX3" fmla="*/ 1199347 w 8111434"/>
              <a:gd name="connsiteY3" fmla="*/ 1228917 h 11718510"/>
              <a:gd name="connsiteX4" fmla="*/ 2616864 w 8111434"/>
              <a:gd name="connsiteY4" fmla="*/ 2542692 h 11718510"/>
              <a:gd name="connsiteX5" fmla="*/ 3826423 w 8111434"/>
              <a:gd name="connsiteY5" fmla="*/ 3535107 h 11718510"/>
              <a:gd name="connsiteX6" fmla="*/ 4893236 w 8111434"/>
              <a:gd name="connsiteY6" fmla="*/ 5213345 h 11718510"/>
              <a:gd name="connsiteX7" fmla="*/ 6050667 w 8111434"/>
              <a:gd name="connsiteY7" fmla="*/ 6396676 h 11718510"/>
              <a:gd name="connsiteX8" fmla="*/ 6604668 w 8111434"/>
              <a:gd name="connsiteY8" fmla="*/ 7873773 h 11718510"/>
              <a:gd name="connsiteX9" fmla="*/ 8111433 w 8111434"/>
              <a:gd name="connsiteY9" fmla="*/ 11718512 h 11718510"/>
              <a:gd name="connsiteX0" fmla="*/ 2 w 8111438"/>
              <a:gd name="connsiteY0" fmla="*/ -3 h 11718504"/>
              <a:gd name="connsiteX1" fmla="*/ 261767 w 8111438"/>
              <a:gd name="connsiteY1" fmla="*/ 233145 h 11718504"/>
              <a:gd name="connsiteX2" fmla="*/ 562918 w 8111438"/>
              <a:gd name="connsiteY2" fmla="*/ 158178 h 11718504"/>
              <a:gd name="connsiteX3" fmla="*/ 1009479 w 8111438"/>
              <a:gd name="connsiteY3" fmla="*/ 920933 h 11718504"/>
              <a:gd name="connsiteX4" fmla="*/ 1199351 w 8111438"/>
              <a:gd name="connsiteY4" fmla="*/ 1228911 h 11718504"/>
              <a:gd name="connsiteX5" fmla="*/ 2616868 w 8111438"/>
              <a:gd name="connsiteY5" fmla="*/ 2542686 h 11718504"/>
              <a:gd name="connsiteX6" fmla="*/ 3826427 w 8111438"/>
              <a:gd name="connsiteY6" fmla="*/ 3535101 h 11718504"/>
              <a:gd name="connsiteX7" fmla="*/ 4893240 w 8111438"/>
              <a:gd name="connsiteY7" fmla="*/ 5213339 h 11718504"/>
              <a:gd name="connsiteX8" fmla="*/ 6050671 w 8111438"/>
              <a:gd name="connsiteY8" fmla="*/ 6396670 h 11718504"/>
              <a:gd name="connsiteX9" fmla="*/ 6604672 w 8111438"/>
              <a:gd name="connsiteY9" fmla="*/ 7873767 h 11718504"/>
              <a:gd name="connsiteX10" fmla="*/ 8111437 w 8111438"/>
              <a:gd name="connsiteY10" fmla="*/ 11718506 h 11718504"/>
              <a:gd name="connsiteX0" fmla="*/ -1 w 8292925"/>
              <a:gd name="connsiteY0" fmla="*/ -1 h 11665369"/>
              <a:gd name="connsiteX1" fmla="*/ 443254 w 8292925"/>
              <a:gd name="connsiteY1" fmla="*/ 180010 h 11665369"/>
              <a:gd name="connsiteX2" fmla="*/ 744405 w 8292925"/>
              <a:gd name="connsiteY2" fmla="*/ 105043 h 11665369"/>
              <a:gd name="connsiteX3" fmla="*/ 1190966 w 8292925"/>
              <a:gd name="connsiteY3" fmla="*/ 867798 h 11665369"/>
              <a:gd name="connsiteX4" fmla="*/ 1380838 w 8292925"/>
              <a:gd name="connsiteY4" fmla="*/ 1175776 h 11665369"/>
              <a:gd name="connsiteX5" fmla="*/ 2798355 w 8292925"/>
              <a:gd name="connsiteY5" fmla="*/ 2489551 h 11665369"/>
              <a:gd name="connsiteX6" fmla="*/ 4007914 w 8292925"/>
              <a:gd name="connsiteY6" fmla="*/ 3481966 h 11665369"/>
              <a:gd name="connsiteX7" fmla="*/ 5074727 w 8292925"/>
              <a:gd name="connsiteY7" fmla="*/ 5160204 h 11665369"/>
              <a:gd name="connsiteX8" fmla="*/ 6232158 w 8292925"/>
              <a:gd name="connsiteY8" fmla="*/ 6343535 h 11665369"/>
              <a:gd name="connsiteX9" fmla="*/ 6786159 w 8292925"/>
              <a:gd name="connsiteY9" fmla="*/ 7820632 h 11665369"/>
              <a:gd name="connsiteX10" fmla="*/ 8292924 w 8292925"/>
              <a:gd name="connsiteY10" fmla="*/ 11665371 h 11665369"/>
              <a:gd name="connsiteX0" fmla="*/ -1 w 8292925"/>
              <a:gd name="connsiteY0" fmla="*/ -1 h 11665369"/>
              <a:gd name="connsiteX1" fmla="*/ 443254 w 8292925"/>
              <a:gd name="connsiteY1" fmla="*/ 180010 h 11665369"/>
              <a:gd name="connsiteX2" fmla="*/ 608481 w 8292925"/>
              <a:gd name="connsiteY2" fmla="*/ 847401 h 11665369"/>
              <a:gd name="connsiteX3" fmla="*/ 1190966 w 8292925"/>
              <a:gd name="connsiteY3" fmla="*/ 867798 h 11665369"/>
              <a:gd name="connsiteX4" fmla="*/ 1380838 w 8292925"/>
              <a:gd name="connsiteY4" fmla="*/ 1175776 h 11665369"/>
              <a:gd name="connsiteX5" fmla="*/ 2798355 w 8292925"/>
              <a:gd name="connsiteY5" fmla="*/ 2489551 h 11665369"/>
              <a:gd name="connsiteX6" fmla="*/ 4007914 w 8292925"/>
              <a:gd name="connsiteY6" fmla="*/ 3481966 h 11665369"/>
              <a:gd name="connsiteX7" fmla="*/ 5074727 w 8292925"/>
              <a:gd name="connsiteY7" fmla="*/ 5160204 h 11665369"/>
              <a:gd name="connsiteX8" fmla="*/ 6232158 w 8292925"/>
              <a:gd name="connsiteY8" fmla="*/ 6343535 h 11665369"/>
              <a:gd name="connsiteX9" fmla="*/ 6786159 w 8292925"/>
              <a:gd name="connsiteY9" fmla="*/ 7820632 h 11665369"/>
              <a:gd name="connsiteX10" fmla="*/ 8292924 w 8292925"/>
              <a:gd name="connsiteY10" fmla="*/ 11665371 h 11665369"/>
              <a:gd name="connsiteX0" fmla="*/ -1 w 9462382"/>
              <a:gd name="connsiteY0" fmla="*/ -1 h 8278339"/>
              <a:gd name="connsiteX1" fmla="*/ 443254 w 9462382"/>
              <a:gd name="connsiteY1" fmla="*/ 180010 h 8278339"/>
              <a:gd name="connsiteX2" fmla="*/ 608481 w 9462382"/>
              <a:gd name="connsiteY2" fmla="*/ 847401 h 8278339"/>
              <a:gd name="connsiteX3" fmla="*/ 1190966 w 9462382"/>
              <a:gd name="connsiteY3" fmla="*/ 867798 h 8278339"/>
              <a:gd name="connsiteX4" fmla="*/ 1380838 w 9462382"/>
              <a:gd name="connsiteY4" fmla="*/ 1175776 h 8278339"/>
              <a:gd name="connsiteX5" fmla="*/ 2798355 w 9462382"/>
              <a:gd name="connsiteY5" fmla="*/ 2489551 h 8278339"/>
              <a:gd name="connsiteX6" fmla="*/ 4007914 w 9462382"/>
              <a:gd name="connsiteY6" fmla="*/ 3481966 h 8278339"/>
              <a:gd name="connsiteX7" fmla="*/ 5074727 w 9462382"/>
              <a:gd name="connsiteY7" fmla="*/ 5160204 h 8278339"/>
              <a:gd name="connsiteX8" fmla="*/ 6232158 w 9462382"/>
              <a:gd name="connsiteY8" fmla="*/ 6343535 h 8278339"/>
              <a:gd name="connsiteX9" fmla="*/ 6786159 w 9462382"/>
              <a:gd name="connsiteY9" fmla="*/ 7820632 h 8278339"/>
              <a:gd name="connsiteX10" fmla="*/ 9462382 w 9462382"/>
              <a:gd name="connsiteY10" fmla="*/ 2476335 h 8278339"/>
              <a:gd name="connsiteX0" fmla="*/ -1 w 9462382"/>
              <a:gd name="connsiteY0" fmla="*/ -1 h 6343538"/>
              <a:gd name="connsiteX1" fmla="*/ 443254 w 9462382"/>
              <a:gd name="connsiteY1" fmla="*/ 180010 h 6343538"/>
              <a:gd name="connsiteX2" fmla="*/ 608481 w 9462382"/>
              <a:gd name="connsiteY2" fmla="*/ 847401 h 6343538"/>
              <a:gd name="connsiteX3" fmla="*/ 1190966 w 9462382"/>
              <a:gd name="connsiteY3" fmla="*/ 867798 h 6343538"/>
              <a:gd name="connsiteX4" fmla="*/ 1380838 w 9462382"/>
              <a:gd name="connsiteY4" fmla="*/ 1175776 h 6343538"/>
              <a:gd name="connsiteX5" fmla="*/ 2798355 w 9462382"/>
              <a:gd name="connsiteY5" fmla="*/ 2489551 h 6343538"/>
              <a:gd name="connsiteX6" fmla="*/ 4007914 w 9462382"/>
              <a:gd name="connsiteY6" fmla="*/ 3481966 h 6343538"/>
              <a:gd name="connsiteX7" fmla="*/ 5074727 w 9462382"/>
              <a:gd name="connsiteY7" fmla="*/ 5160204 h 6343538"/>
              <a:gd name="connsiteX8" fmla="*/ 6232158 w 9462382"/>
              <a:gd name="connsiteY8" fmla="*/ 6343535 h 6343538"/>
              <a:gd name="connsiteX9" fmla="*/ 9462382 w 9462382"/>
              <a:gd name="connsiteY9" fmla="*/ 2476335 h 6343538"/>
              <a:gd name="connsiteX0" fmla="*/ -1 w 9462382"/>
              <a:gd name="connsiteY0" fmla="*/ -1 h 5216023"/>
              <a:gd name="connsiteX1" fmla="*/ 443254 w 9462382"/>
              <a:gd name="connsiteY1" fmla="*/ 180010 h 5216023"/>
              <a:gd name="connsiteX2" fmla="*/ 608481 w 9462382"/>
              <a:gd name="connsiteY2" fmla="*/ 847401 h 5216023"/>
              <a:gd name="connsiteX3" fmla="*/ 1190966 w 9462382"/>
              <a:gd name="connsiteY3" fmla="*/ 867798 h 5216023"/>
              <a:gd name="connsiteX4" fmla="*/ 1380838 w 9462382"/>
              <a:gd name="connsiteY4" fmla="*/ 1175776 h 5216023"/>
              <a:gd name="connsiteX5" fmla="*/ 2798355 w 9462382"/>
              <a:gd name="connsiteY5" fmla="*/ 2489551 h 5216023"/>
              <a:gd name="connsiteX6" fmla="*/ 4007914 w 9462382"/>
              <a:gd name="connsiteY6" fmla="*/ 3481966 h 5216023"/>
              <a:gd name="connsiteX7" fmla="*/ 5074727 w 9462382"/>
              <a:gd name="connsiteY7" fmla="*/ 5160204 h 5216023"/>
              <a:gd name="connsiteX8" fmla="*/ 7337723 w 9462382"/>
              <a:gd name="connsiteY8" fmla="*/ 4013906 h 5216023"/>
              <a:gd name="connsiteX9" fmla="*/ 9462382 w 9462382"/>
              <a:gd name="connsiteY9" fmla="*/ 2476335 h 5216023"/>
              <a:gd name="connsiteX0" fmla="*/ -1 w 9462382"/>
              <a:gd name="connsiteY0" fmla="*/ -1 h 4013907"/>
              <a:gd name="connsiteX1" fmla="*/ 443254 w 9462382"/>
              <a:gd name="connsiteY1" fmla="*/ 180010 h 4013907"/>
              <a:gd name="connsiteX2" fmla="*/ 608481 w 9462382"/>
              <a:gd name="connsiteY2" fmla="*/ 847401 h 4013907"/>
              <a:gd name="connsiteX3" fmla="*/ 1190966 w 9462382"/>
              <a:gd name="connsiteY3" fmla="*/ 867798 h 4013907"/>
              <a:gd name="connsiteX4" fmla="*/ 1380838 w 9462382"/>
              <a:gd name="connsiteY4" fmla="*/ 1175776 h 4013907"/>
              <a:gd name="connsiteX5" fmla="*/ 2798355 w 9462382"/>
              <a:gd name="connsiteY5" fmla="*/ 2489551 h 4013907"/>
              <a:gd name="connsiteX6" fmla="*/ 4007914 w 9462382"/>
              <a:gd name="connsiteY6" fmla="*/ 3481966 h 4013907"/>
              <a:gd name="connsiteX7" fmla="*/ 5377325 w 9462382"/>
              <a:gd name="connsiteY7" fmla="*/ 3837188 h 4013907"/>
              <a:gd name="connsiteX8" fmla="*/ 7337723 w 9462382"/>
              <a:gd name="connsiteY8" fmla="*/ 4013906 h 4013907"/>
              <a:gd name="connsiteX9" fmla="*/ 9462382 w 9462382"/>
              <a:gd name="connsiteY9" fmla="*/ 2476335 h 4013907"/>
              <a:gd name="connsiteX0" fmla="*/ -1 w 9462382"/>
              <a:gd name="connsiteY0" fmla="*/ -1 h 4013907"/>
              <a:gd name="connsiteX1" fmla="*/ 443254 w 9462382"/>
              <a:gd name="connsiteY1" fmla="*/ 180010 h 4013907"/>
              <a:gd name="connsiteX2" fmla="*/ 608481 w 9462382"/>
              <a:gd name="connsiteY2" fmla="*/ 847401 h 4013907"/>
              <a:gd name="connsiteX3" fmla="*/ 1190966 w 9462382"/>
              <a:gd name="connsiteY3" fmla="*/ 867798 h 4013907"/>
              <a:gd name="connsiteX4" fmla="*/ 1380838 w 9462382"/>
              <a:gd name="connsiteY4" fmla="*/ 1175776 h 4013907"/>
              <a:gd name="connsiteX5" fmla="*/ 2798355 w 9462382"/>
              <a:gd name="connsiteY5" fmla="*/ 2489551 h 4013907"/>
              <a:gd name="connsiteX6" fmla="*/ 3880364 w 9462382"/>
              <a:gd name="connsiteY6" fmla="*/ 3519312 h 4013907"/>
              <a:gd name="connsiteX7" fmla="*/ 5377325 w 9462382"/>
              <a:gd name="connsiteY7" fmla="*/ 3837188 h 4013907"/>
              <a:gd name="connsiteX8" fmla="*/ 7337723 w 9462382"/>
              <a:gd name="connsiteY8" fmla="*/ 4013906 h 4013907"/>
              <a:gd name="connsiteX9" fmla="*/ 9462382 w 9462382"/>
              <a:gd name="connsiteY9" fmla="*/ 2476335 h 4013907"/>
              <a:gd name="connsiteX0" fmla="*/ -1 w 9462382"/>
              <a:gd name="connsiteY0" fmla="*/ -1 h 4013907"/>
              <a:gd name="connsiteX1" fmla="*/ 443254 w 9462382"/>
              <a:gd name="connsiteY1" fmla="*/ 180010 h 4013907"/>
              <a:gd name="connsiteX2" fmla="*/ 608481 w 9462382"/>
              <a:gd name="connsiteY2" fmla="*/ 847401 h 4013907"/>
              <a:gd name="connsiteX3" fmla="*/ 1190966 w 9462382"/>
              <a:gd name="connsiteY3" fmla="*/ 867798 h 4013907"/>
              <a:gd name="connsiteX4" fmla="*/ 1380838 w 9462382"/>
              <a:gd name="connsiteY4" fmla="*/ 1175776 h 4013907"/>
              <a:gd name="connsiteX5" fmla="*/ 2607027 w 9462382"/>
              <a:gd name="connsiteY5" fmla="*/ 2545571 h 4013907"/>
              <a:gd name="connsiteX6" fmla="*/ 3880364 w 9462382"/>
              <a:gd name="connsiteY6" fmla="*/ 3519312 h 4013907"/>
              <a:gd name="connsiteX7" fmla="*/ 5377325 w 9462382"/>
              <a:gd name="connsiteY7" fmla="*/ 3837188 h 4013907"/>
              <a:gd name="connsiteX8" fmla="*/ 7337723 w 9462382"/>
              <a:gd name="connsiteY8" fmla="*/ 4013906 h 4013907"/>
              <a:gd name="connsiteX9" fmla="*/ 9462382 w 9462382"/>
              <a:gd name="connsiteY9" fmla="*/ 2476335 h 4013907"/>
              <a:gd name="connsiteX0" fmla="*/ -1 w 9462382"/>
              <a:gd name="connsiteY0" fmla="*/ -1 h 4013907"/>
              <a:gd name="connsiteX1" fmla="*/ 443254 w 9462382"/>
              <a:gd name="connsiteY1" fmla="*/ 180010 h 4013907"/>
              <a:gd name="connsiteX2" fmla="*/ 1190966 w 9462382"/>
              <a:gd name="connsiteY2" fmla="*/ 867798 h 4013907"/>
              <a:gd name="connsiteX3" fmla="*/ 1380838 w 9462382"/>
              <a:gd name="connsiteY3" fmla="*/ 1175776 h 4013907"/>
              <a:gd name="connsiteX4" fmla="*/ 2607027 w 9462382"/>
              <a:gd name="connsiteY4" fmla="*/ 2545571 h 4013907"/>
              <a:gd name="connsiteX5" fmla="*/ 3880364 w 9462382"/>
              <a:gd name="connsiteY5" fmla="*/ 3519312 h 4013907"/>
              <a:gd name="connsiteX6" fmla="*/ 5377325 w 9462382"/>
              <a:gd name="connsiteY6" fmla="*/ 3837188 h 4013907"/>
              <a:gd name="connsiteX7" fmla="*/ 7337723 w 9462382"/>
              <a:gd name="connsiteY7" fmla="*/ 4013906 h 4013907"/>
              <a:gd name="connsiteX8" fmla="*/ 9462382 w 9462382"/>
              <a:gd name="connsiteY8" fmla="*/ 2476335 h 4013907"/>
              <a:gd name="connsiteX0" fmla="*/ -1 w 9462382"/>
              <a:gd name="connsiteY0" fmla="*/ -1 h 4013907"/>
              <a:gd name="connsiteX1" fmla="*/ 1190966 w 9462382"/>
              <a:gd name="connsiteY1" fmla="*/ 867798 h 4013907"/>
              <a:gd name="connsiteX2" fmla="*/ 1380838 w 9462382"/>
              <a:gd name="connsiteY2" fmla="*/ 1175776 h 4013907"/>
              <a:gd name="connsiteX3" fmla="*/ 2607027 w 9462382"/>
              <a:gd name="connsiteY3" fmla="*/ 2545571 h 4013907"/>
              <a:gd name="connsiteX4" fmla="*/ 3880364 w 9462382"/>
              <a:gd name="connsiteY4" fmla="*/ 3519312 h 4013907"/>
              <a:gd name="connsiteX5" fmla="*/ 5377325 w 9462382"/>
              <a:gd name="connsiteY5" fmla="*/ 3837188 h 4013907"/>
              <a:gd name="connsiteX6" fmla="*/ 7337723 w 9462382"/>
              <a:gd name="connsiteY6" fmla="*/ 4013906 h 4013907"/>
              <a:gd name="connsiteX7" fmla="*/ 9462382 w 9462382"/>
              <a:gd name="connsiteY7" fmla="*/ 2476335 h 4013907"/>
              <a:gd name="connsiteX0" fmla="*/ -1 w 9462382"/>
              <a:gd name="connsiteY0" fmla="*/ -1 h 3933184"/>
              <a:gd name="connsiteX1" fmla="*/ 1190966 w 9462382"/>
              <a:gd name="connsiteY1" fmla="*/ 867798 h 3933184"/>
              <a:gd name="connsiteX2" fmla="*/ 1380838 w 9462382"/>
              <a:gd name="connsiteY2" fmla="*/ 1175776 h 3933184"/>
              <a:gd name="connsiteX3" fmla="*/ 2607027 w 9462382"/>
              <a:gd name="connsiteY3" fmla="*/ 2545571 h 3933184"/>
              <a:gd name="connsiteX4" fmla="*/ 3880364 w 9462382"/>
              <a:gd name="connsiteY4" fmla="*/ 3519312 h 3933184"/>
              <a:gd name="connsiteX5" fmla="*/ 5377325 w 9462382"/>
              <a:gd name="connsiteY5" fmla="*/ 3837188 h 3933184"/>
              <a:gd name="connsiteX6" fmla="*/ 9462382 w 9462382"/>
              <a:gd name="connsiteY6" fmla="*/ 2476335 h 3933184"/>
              <a:gd name="connsiteX0" fmla="*/ -1 w 9462382"/>
              <a:gd name="connsiteY0" fmla="*/ -1 h 3921105"/>
              <a:gd name="connsiteX1" fmla="*/ 1190966 w 9462382"/>
              <a:gd name="connsiteY1" fmla="*/ 867798 h 3921105"/>
              <a:gd name="connsiteX2" fmla="*/ 1380838 w 9462382"/>
              <a:gd name="connsiteY2" fmla="*/ 1175776 h 3921105"/>
              <a:gd name="connsiteX3" fmla="*/ 2607027 w 9462382"/>
              <a:gd name="connsiteY3" fmla="*/ 2545571 h 3921105"/>
              <a:gd name="connsiteX4" fmla="*/ 4039808 w 9462382"/>
              <a:gd name="connsiteY4" fmla="*/ 3472635 h 3921105"/>
              <a:gd name="connsiteX5" fmla="*/ 5377325 w 9462382"/>
              <a:gd name="connsiteY5" fmla="*/ 3837188 h 3921105"/>
              <a:gd name="connsiteX6" fmla="*/ 9462382 w 9462382"/>
              <a:gd name="connsiteY6" fmla="*/ 2476335 h 3921105"/>
              <a:gd name="connsiteX0" fmla="*/ -1 w 9462382"/>
              <a:gd name="connsiteY0" fmla="*/ -1 h 3921105"/>
              <a:gd name="connsiteX1" fmla="*/ 995567 w 9462382"/>
              <a:gd name="connsiteY1" fmla="*/ 616402 h 3921105"/>
              <a:gd name="connsiteX2" fmla="*/ 1380838 w 9462382"/>
              <a:gd name="connsiteY2" fmla="*/ 1175776 h 3921105"/>
              <a:gd name="connsiteX3" fmla="*/ 2607027 w 9462382"/>
              <a:gd name="connsiteY3" fmla="*/ 2545571 h 3921105"/>
              <a:gd name="connsiteX4" fmla="*/ 4039808 w 9462382"/>
              <a:gd name="connsiteY4" fmla="*/ 3472635 h 3921105"/>
              <a:gd name="connsiteX5" fmla="*/ 5377325 w 9462382"/>
              <a:gd name="connsiteY5" fmla="*/ 3837188 h 3921105"/>
              <a:gd name="connsiteX6" fmla="*/ 9462382 w 9462382"/>
              <a:gd name="connsiteY6" fmla="*/ 2476335 h 3921105"/>
              <a:gd name="connsiteX0" fmla="*/ -2 w 11965271"/>
              <a:gd name="connsiteY0" fmla="*/ 1366384 h 3320225"/>
              <a:gd name="connsiteX1" fmla="*/ 3498456 w 11965271"/>
              <a:gd name="connsiteY1" fmla="*/ 15522 h 3320225"/>
              <a:gd name="connsiteX2" fmla="*/ 3883727 w 11965271"/>
              <a:gd name="connsiteY2" fmla="*/ 574896 h 3320225"/>
              <a:gd name="connsiteX3" fmla="*/ 5109916 w 11965271"/>
              <a:gd name="connsiteY3" fmla="*/ 1944691 h 3320225"/>
              <a:gd name="connsiteX4" fmla="*/ 6542697 w 11965271"/>
              <a:gd name="connsiteY4" fmla="*/ 2871755 h 3320225"/>
              <a:gd name="connsiteX5" fmla="*/ 7880214 w 11965271"/>
              <a:gd name="connsiteY5" fmla="*/ 3236308 h 3320225"/>
              <a:gd name="connsiteX6" fmla="*/ 11965271 w 11965271"/>
              <a:gd name="connsiteY6" fmla="*/ 1875455 h 3320225"/>
              <a:gd name="connsiteX0" fmla="*/ 2 w 11965275"/>
              <a:gd name="connsiteY0" fmla="*/ 797900 h 2751741"/>
              <a:gd name="connsiteX1" fmla="*/ 2080000 w 11965275"/>
              <a:gd name="connsiteY1" fmla="*/ 1919721 h 2751741"/>
              <a:gd name="connsiteX2" fmla="*/ 3883731 w 11965275"/>
              <a:gd name="connsiteY2" fmla="*/ 6412 h 2751741"/>
              <a:gd name="connsiteX3" fmla="*/ 5109920 w 11965275"/>
              <a:gd name="connsiteY3" fmla="*/ 1376207 h 2751741"/>
              <a:gd name="connsiteX4" fmla="*/ 6542701 w 11965275"/>
              <a:gd name="connsiteY4" fmla="*/ 2303271 h 2751741"/>
              <a:gd name="connsiteX5" fmla="*/ 7880218 w 11965275"/>
              <a:gd name="connsiteY5" fmla="*/ 2667824 h 2751741"/>
              <a:gd name="connsiteX6" fmla="*/ 11965275 w 11965275"/>
              <a:gd name="connsiteY6" fmla="*/ 1306971 h 2751741"/>
              <a:gd name="connsiteX0" fmla="*/ -2 w 11965271"/>
              <a:gd name="connsiteY0" fmla="*/ 799219 h 2753060"/>
              <a:gd name="connsiteX1" fmla="*/ 1274647 w 11965271"/>
              <a:gd name="connsiteY1" fmla="*/ 1539638 h 2753060"/>
              <a:gd name="connsiteX2" fmla="*/ 3883727 w 11965271"/>
              <a:gd name="connsiteY2" fmla="*/ 7731 h 2753060"/>
              <a:gd name="connsiteX3" fmla="*/ 5109916 w 11965271"/>
              <a:gd name="connsiteY3" fmla="*/ 1377526 h 2753060"/>
              <a:gd name="connsiteX4" fmla="*/ 6542697 w 11965271"/>
              <a:gd name="connsiteY4" fmla="*/ 2304590 h 2753060"/>
              <a:gd name="connsiteX5" fmla="*/ 7880214 w 11965271"/>
              <a:gd name="connsiteY5" fmla="*/ 2669143 h 2753060"/>
              <a:gd name="connsiteX6" fmla="*/ 11965271 w 11965271"/>
              <a:gd name="connsiteY6" fmla="*/ 1308290 h 2753060"/>
              <a:gd name="connsiteX0" fmla="*/ 2 w 11965275"/>
              <a:gd name="connsiteY0" fmla="*/ 1 h 1953842"/>
              <a:gd name="connsiteX1" fmla="*/ 1274651 w 11965275"/>
              <a:gd name="connsiteY1" fmla="*/ 740420 h 1953842"/>
              <a:gd name="connsiteX2" fmla="*/ 2024605 w 11965275"/>
              <a:gd name="connsiteY2" fmla="*/ 1038711 h 1953842"/>
              <a:gd name="connsiteX3" fmla="*/ 5109920 w 11965275"/>
              <a:gd name="connsiteY3" fmla="*/ 578308 h 1953842"/>
              <a:gd name="connsiteX4" fmla="*/ 6542701 w 11965275"/>
              <a:gd name="connsiteY4" fmla="*/ 1505372 h 1953842"/>
              <a:gd name="connsiteX5" fmla="*/ 7880218 w 11965275"/>
              <a:gd name="connsiteY5" fmla="*/ 1869925 h 1953842"/>
              <a:gd name="connsiteX6" fmla="*/ 11965275 w 11965275"/>
              <a:gd name="connsiteY6" fmla="*/ 509072 h 1953842"/>
              <a:gd name="connsiteX0" fmla="*/ -2 w 11965271"/>
              <a:gd name="connsiteY0" fmla="*/ 1 h 1953842"/>
              <a:gd name="connsiteX1" fmla="*/ 1274647 w 11965271"/>
              <a:gd name="connsiteY1" fmla="*/ 740420 h 1953842"/>
              <a:gd name="connsiteX2" fmla="*/ 2024601 w 11965271"/>
              <a:gd name="connsiteY2" fmla="*/ 1038711 h 1953842"/>
              <a:gd name="connsiteX3" fmla="*/ 3447883 w 11965271"/>
              <a:gd name="connsiteY3" fmla="*/ 1579289 h 1953842"/>
              <a:gd name="connsiteX4" fmla="*/ 6542697 w 11965271"/>
              <a:gd name="connsiteY4" fmla="*/ 1505372 h 1953842"/>
              <a:gd name="connsiteX5" fmla="*/ 7880214 w 11965271"/>
              <a:gd name="connsiteY5" fmla="*/ 1869925 h 1953842"/>
              <a:gd name="connsiteX6" fmla="*/ 11965271 w 11965271"/>
              <a:gd name="connsiteY6" fmla="*/ 509072 h 1953842"/>
              <a:gd name="connsiteX0" fmla="*/ 2 w 11965275"/>
              <a:gd name="connsiteY0" fmla="*/ 1 h 2131548"/>
              <a:gd name="connsiteX1" fmla="*/ 1274651 w 11965275"/>
              <a:gd name="connsiteY1" fmla="*/ 740420 h 2131548"/>
              <a:gd name="connsiteX2" fmla="*/ 2024605 w 11965275"/>
              <a:gd name="connsiteY2" fmla="*/ 1038711 h 2131548"/>
              <a:gd name="connsiteX3" fmla="*/ 3447887 w 11965275"/>
              <a:gd name="connsiteY3" fmla="*/ 1579289 h 2131548"/>
              <a:gd name="connsiteX4" fmla="*/ 6622532 w 11965275"/>
              <a:gd name="connsiteY4" fmla="*/ 1893467 h 2131548"/>
              <a:gd name="connsiteX5" fmla="*/ 7880218 w 11965275"/>
              <a:gd name="connsiteY5" fmla="*/ 1869925 h 2131548"/>
              <a:gd name="connsiteX6" fmla="*/ 11965275 w 11965275"/>
              <a:gd name="connsiteY6" fmla="*/ 509072 h 2131548"/>
              <a:gd name="connsiteX0" fmla="*/ -2 w 11965271"/>
              <a:gd name="connsiteY0" fmla="*/ 1 h 2050429"/>
              <a:gd name="connsiteX1" fmla="*/ 1274647 w 11965271"/>
              <a:gd name="connsiteY1" fmla="*/ 740420 h 2050429"/>
              <a:gd name="connsiteX2" fmla="*/ 2024601 w 11965271"/>
              <a:gd name="connsiteY2" fmla="*/ 1038711 h 2050429"/>
              <a:gd name="connsiteX3" fmla="*/ 3447883 w 11965271"/>
              <a:gd name="connsiteY3" fmla="*/ 1579289 h 2050429"/>
              <a:gd name="connsiteX4" fmla="*/ 6622528 w 11965271"/>
              <a:gd name="connsiteY4" fmla="*/ 1893467 h 2050429"/>
              <a:gd name="connsiteX5" fmla="*/ 8035583 w 11965271"/>
              <a:gd name="connsiteY5" fmla="*/ 1515831 h 2050429"/>
              <a:gd name="connsiteX6" fmla="*/ 11965271 w 11965271"/>
              <a:gd name="connsiteY6" fmla="*/ 509072 h 2050429"/>
              <a:gd name="connsiteX0" fmla="*/ 2 w 11965275"/>
              <a:gd name="connsiteY0" fmla="*/ 1 h 2047673"/>
              <a:gd name="connsiteX1" fmla="*/ 1274651 w 11965275"/>
              <a:gd name="connsiteY1" fmla="*/ 740420 h 2047673"/>
              <a:gd name="connsiteX2" fmla="*/ 2024605 w 11965275"/>
              <a:gd name="connsiteY2" fmla="*/ 1038711 h 2047673"/>
              <a:gd name="connsiteX3" fmla="*/ 3447887 w 11965275"/>
              <a:gd name="connsiteY3" fmla="*/ 1579289 h 2047673"/>
              <a:gd name="connsiteX4" fmla="*/ 6622532 w 11965275"/>
              <a:gd name="connsiteY4" fmla="*/ 1893467 h 2047673"/>
              <a:gd name="connsiteX5" fmla="*/ 8035587 w 11965275"/>
              <a:gd name="connsiteY5" fmla="*/ 1515831 h 2047673"/>
              <a:gd name="connsiteX6" fmla="*/ 10369944 w 11965275"/>
              <a:gd name="connsiteY6" fmla="*/ 970997 h 2047673"/>
              <a:gd name="connsiteX7" fmla="*/ 11965275 w 11965275"/>
              <a:gd name="connsiteY7" fmla="*/ 509072 h 2047673"/>
              <a:gd name="connsiteX0" fmla="*/ -2 w 11965271"/>
              <a:gd name="connsiteY0" fmla="*/ 1 h 2047673"/>
              <a:gd name="connsiteX1" fmla="*/ 1274647 w 11965271"/>
              <a:gd name="connsiteY1" fmla="*/ 740420 h 2047673"/>
              <a:gd name="connsiteX2" fmla="*/ 2024601 w 11965271"/>
              <a:gd name="connsiteY2" fmla="*/ 1038711 h 2047673"/>
              <a:gd name="connsiteX3" fmla="*/ 3447883 w 11965271"/>
              <a:gd name="connsiteY3" fmla="*/ 1579289 h 2047673"/>
              <a:gd name="connsiteX4" fmla="*/ 6622528 w 11965271"/>
              <a:gd name="connsiteY4" fmla="*/ 1893467 h 2047673"/>
              <a:gd name="connsiteX5" fmla="*/ 8035583 w 11965271"/>
              <a:gd name="connsiteY5" fmla="*/ 1515831 h 2047673"/>
              <a:gd name="connsiteX6" fmla="*/ 10300394 w 11965271"/>
              <a:gd name="connsiteY6" fmla="*/ 1762869 h 2047673"/>
              <a:gd name="connsiteX7" fmla="*/ 11965271 w 11965271"/>
              <a:gd name="connsiteY7" fmla="*/ 509072 h 2047673"/>
              <a:gd name="connsiteX0" fmla="*/ 2 w 11965275"/>
              <a:gd name="connsiteY0" fmla="*/ 1 h 2093627"/>
              <a:gd name="connsiteX1" fmla="*/ 1274651 w 11965275"/>
              <a:gd name="connsiteY1" fmla="*/ 740420 h 2093627"/>
              <a:gd name="connsiteX2" fmla="*/ 2024605 w 11965275"/>
              <a:gd name="connsiteY2" fmla="*/ 1038711 h 2093627"/>
              <a:gd name="connsiteX3" fmla="*/ 3447887 w 11965275"/>
              <a:gd name="connsiteY3" fmla="*/ 1579289 h 2093627"/>
              <a:gd name="connsiteX4" fmla="*/ 6622532 w 11965275"/>
              <a:gd name="connsiteY4" fmla="*/ 1893467 h 2093627"/>
              <a:gd name="connsiteX5" fmla="*/ 8097441 w 11965275"/>
              <a:gd name="connsiteY5" fmla="*/ 1754897 h 2093627"/>
              <a:gd name="connsiteX6" fmla="*/ 10300398 w 11965275"/>
              <a:gd name="connsiteY6" fmla="*/ 1762869 h 2093627"/>
              <a:gd name="connsiteX7" fmla="*/ 11965275 w 11965275"/>
              <a:gd name="connsiteY7" fmla="*/ 509072 h 2093627"/>
              <a:gd name="connsiteX0" fmla="*/ -2 w 11965271"/>
              <a:gd name="connsiteY0" fmla="*/ 1 h 1986570"/>
              <a:gd name="connsiteX1" fmla="*/ 1274647 w 11965271"/>
              <a:gd name="connsiteY1" fmla="*/ 740420 h 1986570"/>
              <a:gd name="connsiteX2" fmla="*/ 2024601 w 11965271"/>
              <a:gd name="connsiteY2" fmla="*/ 1038711 h 1986570"/>
              <a:gd name="connsiteX3" fmla="*/ 3447883 w 11965271"/>
              <a:gd name="connsiteY3" fmla="*/ 1579289 h 1986570"/>
              <a:gd name="connsiteX4" fmla="*/ 6439116 w 11965271"/>
              <a:gd name="connsiteY4" fmla="*/ 1741440 h 1986570"/>
              <a:gd name="connsiteX5" fmla="*/ 8097437 w 11965271"/>
              <a:gd name="connsiteY5" fmla="*/ 1754897 h 1986570"/>
              <a:gd name="connsiteX6" fmla="*/ 10300394 w 11965271"/>
              <a:gd name="connsiteY6" fmla="*/ 1762869 h 1986570"/>
              <a:gd name="connsiteX7" fmla="*/ 11965271 w 11965271"/>
              <a:gd name="connsiteY7" fmla="*/ 509072 h 1986570"/>
              <a:gd name="connsiteX0" fmla="*/ 2 w 11965275"/>
              <a:gd name="connsiteY0" fmla="*/ 1 h 1986570"/>
              <a:gd name="connsiteX1" fmla="*/ 1274651 w 11965275"/>
              <a:gd name="connsiteY1" fmla="*/ 740420 h 1986570"/>
              <a:gd name="connsiteX2" fmla="*/ 2024605 w 11965275"/>
              <a:gd name="connsiteY2" fmla="*/ 1038711 h 1986570"/>
              <a:gd name="connsiteX3" fmla="*/ 3447887 w 11965275"/>
              <a:gd name="connsiteY3" fmla="*/ 1579289 h 1986570"/>
              <a:gd name="connsiteX4" fmla="*/ 6439120 w 11965275"/>
              <a:gd name="connsiteY4" fmla="*/ 1741440 h 1986570"/>
              <a:gd name="connsiteX5" fmla="*/ 8097441 w 11965275"/>
              <a:gd name="connsiteY5" fmla="*/ 1754897 h 1986570"/>
              <a:gd name="connsiteX6" fmla="*/ 10276426 w 11965275"/>
              <a:gd name="connsiteY6" fmla="*/ 1564153 h 1986570"/>
              <a:gd name="connsiteX7" fmla="*/ 11965275 w 11965275"/>
              <a:gd name="connsiteY7" fmla="*/ 509072 h 1986570"/>
              <a:gd name="connsiteX0" fmla="*/ -2 w 10276421"/>
              <a:gd name="connsiteY0" fmla="*/ 1 h 1986570"/>
              <a:gd name="connsiteX1" fmla="*/ 1274647 w 10276421"/>
              <a:gd name="connsiteY1" fmla="*/ 740420 h 1986570"/>
              <a:gd name="connsiteX2" fmla="*/ 2024601 w 10276421"/>
              <a:gd name="connsiteY2" fmla="*/ 1038711 h 1986570"/>
              <a:gd name="connsiteX3" fmla="*/ 3447883 w 10276421"/>
              <a:gd name="connsiteY3" fmla="*/ 1579289 h 1986570"/>
              <a:gd name="connsiteX4" fmla="*/ 6439116 w 10276421"/>
              <a:gd name="connsiteY4" fmla="*/ 1741440 h 1986570"/>
              <a:gd name="connsiteX5" fmla="*/ 8097437 w 10276421"/>
              <a:gd name="connsiteY5" fmla="*/ 1754897 h 1986570"/>
              <a:gd name="connsiteX6" fmla="*/ 10276422 w 10276421"/>
              <a:gd name="connsiteY6" fmla="*/ 1564153 h 1986570"/>
              <a:gd name="connsiteX0" fmla="*/ 2 w 10276425"/>
              <a:gd name="connsiteY0" fmla="*/ 1 h 1953724"/>
              <a:gd name="connsiteX1" fmla="*/ 1274651 w 10276425"/>
              <a:gd name="connsiteY1" fmla="*/ 740420 h 1953724"/>
              <a:gd name="connsiteX2" fmla="*/ 2024605 w 10276425"/>
              <a:gd name="connsiteY2" fmla="*/ 1038711 h 1953724"/>
              <a:gd name="connsiteX3" fmla="*/ 3447887 w 10276425"/>
              <a:gd name="connsiteY3" fmla="*/ 1579289 h 1953724"/>
              <a:gd name="connsiteX4" fmla="*/ 6439120 w 10276425"/>
              <a:gd name="connsiteY4" fmla="*/ 1741440 h 1953724"/>
              <a:gd name="connsiteX5" fmla="*/ 8097441 w 10276425"/>
              <a:gd name="connsiteY5" fmla="*/ 1754897 h 1953724"/>
              <a:gd name="connsiteX6" fmla="*/ 9998713 w 10276425"/>
              <a:gd name="connsiteY6" fmla="*/ 1563171 h 1953724"/>
              <a:gd name="connsiteX7" fmla="*/ 10276426 w 10276425"/>
              <a:gd name="connsiteY7" fmla="*/ 1564153 h 1953724"/>
              <a:gd name="connsiteX0" fmla="*/ -2 w 9998709"/>
              <a:gd name="connsiteY0" fmla="*/ 1 h 1953724"/>
              <a:gd name="connsiteX1" fmla="*/ 1274647 w 9998709"/>
              <a:gd name="connsiteY1" fmla="*/ 740420 h 1953724"/>
              <a:gd name="connsiteX2" fmla="*/ 2024601 w 9998709"/>
              <a:gd name="connsiteY2" fmla="*/ 1038711 h 1953724"/>
              <a:gd name="connsiteX3" fmla="*/ 3447883 w 9998709"/>
              <a:gd name="connsiteY3" fmla="*/ 1579289 h 1953724"/>
              <a:gd name="connsiteX4" fmla="*/ 6439116 w 9998709"/>
              <a:gd name="connsiteY4" fmla="*/ 1741440 h 1953724"/>
              <a:gd name="connsiteX5" fmla="*/ 8097437 w 9998709"/>
              <a:gd name="connsiteY5" fmla="*/ 1754897 h 1953724"/>
              <a:gd name="connsiteX6" fmla="*/ 9998709 w 9998709"/>
              <a:gd name="connsiteY6" fmla="*/ 1563171 h 1953724"/>
              <a:gd name="connsiteX0" fmla="*/ 2 w 8097440"/>
              <a:gd name="connsiteY0" fmla="*/ 1 h 1953724"/>
              <a:gd name="connsiteX1" fmla="*/ 1274651 w 8097440"/>
              <a:gd name="connsiteY1" fmla="*/ 740420 h 1953724"/>
              <a:gd name="connsiteX2" fmla="*/ 2024605 w 8097440"/>
              <a:gd name="connsiteY2" fmla="*/ 1038711 h 1953724"/>
              <a:gd name="connsiteX3" fmla="*/ 3447887 w 8097440"/>
              <a:gd name="connsiteY3" fmla="*/ 1579289 h 1953724"/>
              <a:gd name="connsiteX4" fmla="*/ 6439120 w 8097440"/>
              <a:gd name="connsiteY4" fmla="*/ 1741440 h 1953724"/>
              <a:gd name="connsiteX5" fmla="*/ 8097441 w 8097440"/>
              <a:gd name="connsiteY5" fmla="*/ 1754897 h 1953724"/>
              <a:gd name="connsiteX0" fmla="*/ -2 w 6439116"/>
              <a:gd name="connsiteY0" fmla="*/ 1 h 1741439"/>
              <a:gd name="connsiteX1" fmla="*/ 1274647 w 6439116"/>
              <a:gd name="connsiteY1" fmla="*/ 740420 h 1741439"/>
              <a:gd name="connsiteX2" fmla="*/ 2024601 w 6439116"/>
              <a:gd name="connsiteY2" fmla="*/ 1038711 h 1741439"/>
              <a:gd name="connsiteX3" fmla="*/ 3447883 w 6439116"/>
              <a:gd name="connsiteY3" fmla="*/ 1579289 h 1741439"/>
              <a:gd name="connsiteX4" fmla="*/ 6439116 w 6439116"/>
              <a:gd name="connsiteY4" fmla="*/ 1741440 h 1741439"/>
              <a:gd name="connsiteX0" fmla="*/ 2 w 3447887"/>
              <a:gd name="connsiteY0" fmla="*/ 1 h 1579290"/>
              <a:gd name="connsiteX1" fmla="*/ 1274651 w 3447887"/>
              <a:gd name="connsiteY1" fmla="*/ 740420 h 1579290"/>
              <a:gd name="connsiteX2" fmla="*/ 2024605 w 3447887"/>
              <a:gd name="connsiteY2" fmla="*/ 1038711 h 1579290"/>
              <a:gd name="connsiteX3" fmla="*/ 3447887 w 3447887"/>
              <a:gd name="connsiteY3" fmla="*/ 1579289 h 1579290"/>
              <a:gd name="connsiteX0" fmla="*/ -2 w 2024600"/>
              <a:gd name="connsiteY0" fmla="*/ 1 h 1038713"/>
              <a:gd name="connsiteX1" fmla="*/ 1274647 w 2024600"/>
              <a:gd name="connsiteY1" fmla="*/ 740420 h 1038713"/>
              <a:gd name="connsiteX2" fmla="*/ 2024601 w 2024600"/>
              <a:gd name="connsiteY2" fmla="*/ 1038711 h 1038713"/>
              <a:gd name="connsiteX0" fmla="*/ 2 w 8104479"/>
              <a:gd name="connsiteY0" fmla="*/ 1 h 759493"/>
              <a:gd name="connsiteX1" fmla="*/ 1274651 w 8104479"/>
              <a:gd name="connsiteY1" fmla="*/ 740420 h 759493"/>
              <a:gd name="connsiteX2" fmla="*/ 8104478 w 8104479"/>
              <a:gd name="connsiteY2" fmla="*/ 680237 h 759493"/>
              <a:gd name="connsiteX0" fmla="*/ -2 w 8104475"/>
              <a:gd name="connsiteY0" fmla="*/ 1 h 680237"/>
              <a:gd name="connsiteX1" fmla="*/ 1407840 w 8104475"/>
              <a:gd name="connsiteY1" fmla="*/ 380390 h 680237"/>
              <a:gd name="connsiteX2" fmla="*/ 8104474 w 8104475"/>
              <a:gd name="connsiteY2" fmla="*/ 680237 h 680237"/>
              <a:gd name="connsiteX0" fmla="*/ 2 w 8002574"/>
              <a:gd name="connsiteY0" fmla="*/ 1 h 4331413"/>
              <a:gd name="connsiteX1" fmla="*/ 1407844 w 8002574"/>
              <a:gd name="connsiteY1" fmla="*/ 380390 h 4331413"/>
              <a:gd name="connsiteX2" fmla="*/ 8002576 w 8002574"/>
              <a:gd name="connsiteY2" fmla="*/ 4331414 h 4331413"/>
              <a:gd name="connsiteX0" fmla="*/ -2 w 8002574"/>
              <a:gd name="connsiteY0" fmla="*/ 1 h 4331413"/>
              <a:gd name="connsiteX1" fmla="*/ 7709481 w 8002574"/>
              <a:gd name="connsiteY1" fmla="*/ 2518735 h 4331413"/>
              <a:gd name="connsiteX2" fmla="*/ 8002572 w 8002574"/>
              <a:gd name="connsiteY2" fmla="*/ 4331414 h 4331413"/>
              <a:gd name="connsiteX0" fmla="*/ 1 w 522619"/>
              <a:gd name="connsiteY0" fmla="*/ -2 h 3986615"/>
              <a:gd name="connsiteX1" fmla="*/ 229530 w 522619"/>
              <a:gd name="connsiteY1" fmla="*/ 2173937 h 3986615"/>
              <a:gd name="connsiteX2" fmla="*/ 522621 w 522619"/>
              <a:gd name="connsiteY2" fmla="*/ 3986616 h 3986615"/>
              <a:gd name="connsiteX0" fmla="*/ 1 w 522623"/>
              <a:gd name="connsiteY0" fmla="*/ -2 h 3986615"/>
              <a:gd name="connsiteX1" fmla="*/ 220505 w 522623"/>
              <a:gd name="connsiteY1" fmla="*/ 3383688 h 3986615"/>
              <a:gd name="connsiteX2" fmla="*/ 522621 w 522623"/>
              <a:gd name="connsiteY2" fmla="*/ 3986616 h 3986615"/>
              <a:gd name="connsiteX0" fmla="*/ 1 w 1300541"/>
              <a:gd name="connsiteY0" fmla="*/ -2 h 4815054"/>
              <a:gd name="connsiteX1" fmla="*/ 220505 w 1300541"/>
              <a:gd name="connsiteY1" fmla="*/ 3383688 h 4815054"/>
              <a:gd name="connsiteX2" fmla="*/ 1300541 w 1300541"/>
              <a:gd name="connsiteY2" fmla="*/ 4815053 h 4815054"/>
              <a:gd name="connsiteX0" fmla="*/ -1 w 1080035"/>
              <a:gd name="connsiteY0" fmla="*/ 2 h 1431368"/>
              <a:gd name="connsiteX1" fmla="*/ 1080035 w 1080035"/>
              <a:gd name="connsiteY1" fmla="*/ 1431367 h 1431368"/>
              <a:gd name="connsiteX0" fmla="*/ 1 w 1294006"/>
              <a:gd name="connsiteY0" fmla="*/ 1 h 1278190"/>
              <a:gd name="connsiteX1" fmla="*/ 1294006 w 1294006"/>
              <a:gd name="connsiteY1" fmla="*/ 1278189 h 1278190"/>
              <a:gd name="connsiteX0" fmla="*/ 997711 w 1000979"/>
              <a:gd name="connsiteY0" fmla="*/ 2613132 h 2615423"/>
              <a:gd name="connsiteX1" fmla="*/ 2012 w 1000979"/>
              <a:gd name="connsiteY1" fmla="*/ 4892 h 2615423"/>
              <a:gd name="connsiteX0" fmla="*/ -1 w 547470"/>
              <a:gd name="connsiteY0" fmla="*/ 278509 h 290725"/>
              <a:gd name="connsiteX1" fmla="*/ 547472 w 547470"/>
              <a:gd name="connsiteY1" fmla="*/ 24957 h 290725"/>
              <a:gd name="connsiteX0" fmla="*/ -1 w 536925"/>
              <a:gd name="connsiteY0" fmla="*/ 362643 h 373159"/>
              <a:gd name="connsiteX1" fmla="*/ 536925 w 536925"/>
              <a:gd name="connsiteY1" fmla="*/ 21648 h 373159"/>
              <a:gd name="connsiteX0" fmla="*/ -1 w 631598"/>
              <a:gd name="connsiteY0" fmla="*/ 536646 h 544839"/>
              <a:gd name="connsiteX1" fmla="*/ 631600 w 631598"/>
              <a:gd name="connsiteY1" fmla="*/ 17037 h 544839"/>
              <a:gd name="connsiteX0" fmla="*/ -1 w 631602"/>
              <a:gd name="connsiteY0" fmla="*/ 519608 h 532029"/>
              <a:gd name="connsiteX1" fmla="*/ 631600 w 631602"/>
              <a:gd name="connsiteY1" fmla="*/ -1 h 532029"/>
              <a:gd name="connsiteX0" fmla="*/ -1 w 631598"/>
              <a:gd name="connsiteY0" fmla="*/ 519608 h 519605"/>
              <a:gd name="connsiteX1" fmla="*/ 631600 w 631598"/>
              <a:gd name="connsiteY1" fmla="*/ -1 h 519605"/>
              <a:gd name="connsiteX0" fmla="*/ -1 w 631602"/>
              <a:gd name="connsiteY0" fmla="*/ 543715 h 543712"/>
              <a:gd name="connsiteX1" fmla="*/ 631600 w 631602"/>
              <a:gd name="connsiteY1" fmla="*/ 24106 h 543712"/>
              <a:gd name="connsiteX0" fmla="*/ 1 w 589534"/>
              <a:gd name="connsiteY0" fmla="*/ 424788 h 424791"/>
              <a:gd name="connsiteX1" fmla="*/ 589536 w 589534"/>
              <a:gd name="connsiteY1" fmla="*/ 38211 h 424791"/>
              <a:gd name="connsiteX0" fmla="*/ 0 w 446892"/>
              <a:gd name="connsiteY0" fmla="*/ 344531 h 344531"/>
              <a:gd name="connsiteX1" fmla="*/ 446890 w 446892"/>
              <a:gd name="connsiteY1" fmla="*/ 60070 h 344531"/>
              <a:gd name="connsiteX0" fmla="*/ 0 w 446888"/>
              <a:gd name="connsiteY0" fmla="*/ 332655 h 332655"/>
              <a:gd name="connsiteX1" fmla="*/ 446890 w 446888"/>
              <a:gd name="connsiteY1" fmla="*/ 48194 h 332655"/>
              <a:gd name="connsiteX0" fmla="*/ 0 w 234053"/>
              <a:gd name="connsiteY0" fmla="*/ 331135 h 331135"/>
              <a:gd name="connsiteX1" fmla="*/ 234053 w 234053"/>
              <a:gd name="connsiteY1" fmla="*/ 48635 h 331135"/>
              <a:gd name="connsiteX0" fmla="*/ 0 w 234053"/>
              <a:gd name="connsiteY0" fmla="*/ 282498 h 282498"/>
              <a:gd name="connsiteX1" fmla="*/ 234053 w 234053"/>
              <a:gd name="connsiteY1" fmla="*/ -2 h 282498"/>
              <a:gd name="connsiteX0" fmla="*/ 0 w 258037"/>
              <a:gd name="connsiteY0" fmla="*/ 244255 h 244255"/>
              <a:gd name="connsiteX1" fmla="*/ 258036 w 258037"/>
              <a:gd name="connsiteY1" fmla="*/ -3 h 24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8037" h="244255">
                <a:moveTo>
                  <a:pt x="0" y="244255"/>
                </a:moveTo>
                <a:cubicBezTo>
                  <a:pt x="134460" y="-102475"/>
                  <a:pt x="92395" y="74905"/>
                  <a:pt x="258036" y="-3"/>
                </a:cubicBezTo>
              </a:path>
            </a:pathLst>
          </a:custGeom>
          <a:ln w="28575">
            <a:solidFill>
              <a:srgbClr val="FFC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soft" dir="t"/>
          </a:scene3d>
          <a:sp3d extrusionH="50800" prstMaterial="matte">
            <a:extrusionClr>
              <a:srgbClr val="FFC000"/>
            </a:extrusionClr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ru-RU" b="1" dirty="0"/>
          </a:p>
        </p:txBody>
      </p:sp>
      <p:grpSp>
        <p:nvGrpSpPr>
          <p:cNvPr id="97" name="Группа 96"/>
          <p:cNvGrpSpPr/>
          <p:nvPr/>
        </p:nvGrpSpPr>
        <p:grpSpPr>
          <a:xfrm>
            <a:off x="5707598" y="5474174"/>
            <a:ext cx="413699" cy="134109"/>
            <a:chOff x="5701248" y="5461474"/>
            <a:chExt cx="413699" cy="134109"/>
          </a:xfrm>
        </p:grpSpPr>
        <p:sp>
          <p:nvSpPr>
            <p:cNvPr id="98" name="TextBox 97"/>
            <p:cNvSpPr txBox="1"/>
            <p:nvPr/>
          </p:nvSpPr>
          <p:spPr bwMode="auto">
            <a:xfrm>
              <a:off x="5774680" y="5461474"/>
              <a:ext cx="340267" cy="13410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>
              <a:noAutofit/>
            </a:bodyPr>
            <a:lstStyle>
              <a:defPPr>
                <a:defRPr lang="ru-RU"/>
              </a:defPPr>
              <a:lvl1pPr algn="ctr">
                <a:defRPr sz="1200" b="1">
                  <a:solidFill>
                    <a:schemeClr val="bg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en-US" sz="800" b="0" dirty="0" smtClean="0">
                  <a:solidFill>
                    <a:schemeClr val="tx1"/>
                  </a:solidFill>
                </a:rPr>
                <a:t>T</a:t>
              </a:r>
              <a:r>
                <a:rPr lang="ru-RU" sz="800" b="0" dirty="0" smtClean="0">
                  <a:solidFill>
                    <a:schemeClr val="tx1"/>
                  </a:solidFill>
                </a:rPr>
                <a:t>ОМСК</a:t>
              </a:r>
              <a:endParaRPr lang="ru-RU" sz="800" b="0" dirty="0">
                <a:solidFill>
                  <a:schemeClr val="tx1"/>
                </a:solidFill>
              </a:endParaRPr>
            </a:p>
          </p:txBody>
        </p:sp>
        <p:sp>
          <p:nvSpPr>
            <p:cNvPr id="99" name="Овал 98"/>
            <p:cNvSpPr/>
            <p:nvPr/>
          </p:nvSpPr>
          <p:spPr bwMode="auto">
            <a:xfrm>
              <a:off x="5701248" y="5525949"/>
              <a:ext cx="58371" cy="58371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7630755" y="4330687"/>
            <a:ext cx="835100" cy="1798051"/>
            <a:chOff x="7630755" y="4330687"/>
            <a:chExt cx="835100" cy="1798051"/>
          </a:xfrm>
          <a:solidFill>
            <a:srgbClr val="D9D9D9"/>
          </a:solidFill>
        </p:grpSpPr>
        <p:sp>
          <p:nvSpPr>
            <p:cNvPr id="66" name="Freeform 7"/>
            <p:cNvSpPr>
              <a:spLocks/>
            </p:cNvSpPr>
            <p:nvPr/>
          </p:nvSpPr>
          <p:spPr bwMode="auto">
            <a:xfrm>
              <a:off x="7630755" y="4330687"/>
              <a:ext cx="820944" cy="1347601"/>
            </a:xfrm>
            <a:custGeom>
              <a:avLst/>
              <a:gdLst>
                <a:gd name="T0" fmla="*/ 497 w 2529"/>
                <a:gd name="T1" fmla="*/ 260 h 3906"/>
                <a:gd name="T2" fmla="*/ 240 w 2529"/>
                <a:gd name="T3" fmla="*/ 315 h 3906"/>
                <a:gd name="T4" fmla="*/ 253 w 2529"/>
                <a:gd name="T5" fmla="*/ 647 h 3906"/>
                <a:gd name="T6" fmla="*/ 331 w 2529"/>
                <a:gd name="T7" fmla="*/ 874 h 3906"/>
                <a:gd name="T8" fmla="*/ 457 w 2529"/>
                <a:gd name="T9" fmla="*/ 1047 h 3906"/>
                <a:gd name="T10" fmla="*/ 258 w 2529"/>
                <a:gd name="T11" fmla="*/ 1281 h 3906"/>
                <a:gd name="T12" fmla="*/ 247 w 2529"/>
                <a:gd name="T13" fmla="*/ 1413 h 3906"/>
                <a:gd name="T14" fmla="*/ 35 w 2529"/>
                <a:gd name="T15" fmla="*/ 1513 h 3906"/>
                <a:gd name="T16" fmla="*/ 10 w 2529"/>
                <a:gd name="T17" fmla="*/ 1643 h 3906"/>
                <a:gd name="T18" fmla="*/ 23 w 2529"/>
                <a:gd name="T19" fmla="*/ 1867 h 3906"/>
                <a:gd name="T20" fmla="*/ 84 w 2529"/>
                <a:gd name="T21" fmla="*/ 2097 h 3906"/>
                <a:gd name="T22" fmla="*/ 218 w 2529"/>
                <a:gd name="T23" fmla="*/ 2275 h 3906"/>
                <a:gd name="T24" fmla="*/ 500 w 2529"/>
                <a:gd name="T25" fmla="*/ 2325 h 3906"/>
                <a:gd name="T26" fmla="*/ 488 w 2529"/>
                <a:gd name="T27" fmla="*/ 2481 h 3906"/>
                <a:gd name="T28" fmla="*/ 477 w 2529"/>
                <a:gd name="T29" fmla="*/ 2707 h 3906"/>
                <a:gd name="T30" fmla="*/ 624 w 2529"/>
                <a:gd name="T31" fmla="*/ 2824 h 3906"/>
                <a:gd name="T32" fmla="*/ 760 w 2529"/>
                <a:gd name="T33" fmla="*/ 2820 h 3906"/>
                <a:gd name="T34" fmla="*/ 853 w 2529"/>
                <a:gd name="T35" fmla="*/ 2669 h 3906"/>
                <a:gd name="T36" fmla="*/ 979 w 2529"/>
                <a:gd name="T37" fmla="*/ 2544 h 3906"/>
                <a:gd name="T38" fmla="*/ 1079 w 2529"/>
                <a:gd name="T39" fmla="*/ 2830 h 3906"/>
                <a:gd name="T40" fmla="*/ 979 w 2529"/>
                <a:gd name="T41" fmla="*/ 3107 h 3906"/>
                <a:gd name="T42" fmla="*/ 904 w 2529"/>
                <a:gd name="T43" fmla="*/ 3330 h 3906"/>
                <a:gd name="T44" fmla="*/ 1094 w 2529"/>
                <a:gd name="T45" fmla="*/ 3561 h 3906"/>
                <a:gd name="T46" fmla="*/ 1251 w 2529"/>
                <a:gd name="T47" fmla="*/ 3705 h 3906"/>
                <a:gd name="T48" fmla="*/ 1478 w 2529"/>
                <a:gd name="T49" fmla="*/ 3583 h 3906"/>
                <a:gd name="T50" fmla="*/ 1691 w 2529"/>
                <a:gd name="T51" fmla="*/ 3534 h 3906"/>
                <a:gd name="T52" fmla="*/ 1835 w 2529"/>
                <a:gd name="T53" fmla="*/ 3653 h 3906"/>
                <a:gd name="T54" fmla="*/ 1902 w 2529"/>
                <a:gd name="T55" fmla="*/ 3878 h 3906"/>
                <a:gd name="T56" fmla="*/ 1985 w 2529"/>
                <a:gd name="T57" fmla="*/ 3807 h 3906"/>
                <a:gd name="T58" fmla="*/ 2215 w 2529"/>
                <a:gd name="T59" fmla="*/ 3753 h 3906"/>
                <a:gd name="T60" fmla="*/ 2341 w 2529"/>
                <a:gd name="T61" fmla="*/ 3500 h 3906"/>
                <a:gd name="T62" fmla="*/ 2151 w 2529"/>
                <a:gd name="T63" fmla="*/ 3337 h 3906"/>
                <a:gd name="T64" fmla="*/ 2456 w 2529"/>
                <a:gd name="T65" fmla="*/ 3222 h 3906"/>
                <a:gd name="T66" fmla="*/ 2302 w 2529"/>
                <a:gd name="T67" fmla="*/ 2753 h 3906"/>
                <a:gd name="T68" fmla="*/ 2083 w 2529"/>
                <a:gd name="T69" fmla="*/ 2457 h 3906"/>
                <a:gd name="T70" fmla="*/ 1996 w 2529"/>
                <a:gd name="T71" fmla="*/ 2172 h 3906"/>
                <a:gd name="T72" fmla="*/ 1772 w 2529"/>
                <a:gd name="T73" fmla="*/ 2097 h 3906"/>
                <a:gd name="T74" fmla="*/ 1406 w 2529"/>
                <a:gd name="T75" fmla="*/ 2029 h 3906"/>
                <a:gd name="T76" fmla="*/ 1406 w 2529"/>
                <a:gd name="T77" fmla="*/ 2219 h 3906"/>
                <a:gd name="T78" fmla="*/ 1216 w 2529"/>
                <a:gd name="T79" fmla="*/ 2199 h 3906"/>
                <a:gd name="T80" fmla="*/ 1175 w 2529"/>
                <a:gd name="T81" fmla="*/ 2307 h 3906"/>
                <a:gd name="T82" fmla="*/ 1042 w 2529"/>
                <a:gd name="T83" fmla="*/ 2207 h 3906"/>
                <a:gd name="T84" fmla="*/ 861 w 2529"/>
                <a:gd name="T85" fmla="*/ 2170 h 3906"/>
                <a:gd name="T86" fmla="*/ 910 w 2529"/>
                <a:gd name="T87" fmla="*/ 2008 h 3906"/>
                <a:gd name="T88" fmla="*/ 909 w 2529"/>
                <a:gd name="T89" fmla="*/ 1595 h 3906"/>
                <a:gd name="T90" fmla="*/ 931 w 2529"/>
                <a:gd name="T91" fmla="*/ 1304 h 3906"/>
                <a:gd name="T92" fmla="*/ 932 w 2529"/>
                <a:gd name="T93" fmla="*/ 952 h 3906"/>
                <a:gd name="T94" fmla="*/ 950 w 2529"/>
                <a:gd name="T95" fmla="*/ 740 h 3906"/>
                <a:gd name="T96" fmla="*/ 1098 w 2529"/>
                <a:gd name="T97" fmla="*/ 549 h 3906"/>
                <a:gd name="T98" fmla="*/ 1243 w 2529"/>
                <a:gd name="T99" fmla="*/ 478 h 3906"/>
                <a:gd name="T100" fmla="*/ 1269 w 2529"/>
                <a:gd name="T101" fmla="*/ 290 h 3906"/>
                <a:gd name="T102" fmla="*/ 1114 w 2529"/>
                <a:gd name="T103" fmla="*/ 268 h 3906"/>
                <a:gd name="T104" fmla="*/ 981 w 2529"/>
                <a:gd name="T105" fmla="*/ 103 h 3906"/>
                <a:gd name="T106" fmla="*/ 896 w 2529"/>
                <a:gd name="T107" fmla="*/ 32 h 3906"/>
                <a:gd name="T108" fmla="*/ 644 w 2529"/>
                <a:gd name="T109" fmla="*/ 101 h 3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29" h="3906">
                  <a:moveTo>
                    <a:pt x="647" y="193"/>
                  </a:moveTo>
                  <a:cubicBezTo>
                    <a:pt x="615" y="196"/>
                    <a:pt x="567" y="186"/>
                    <a:pt x="540" y="209"/>
                  </a:cubicBezTo>
                  <a:lnTo>
                    <a:pt x="500" y="256"/>
                  </a:lnTo>
                  <a:cubicBezTo>
                    <a:pt x="499" y="257"/>
                    <a:pt x="498" y="259"/>
                    <a:pt x="497" y="260"/>
                  </a:cubicBezTo>
                  <a:cubicBezTo>
                    <a:pt x="449" y="310"/>
                    <a:pt x="446" y="309"/>
                    <a:pt x="419" y="317"/>
                  </a:cubicBezTo>
                  <a:cubicBezTo>
                    <a:pt x="417" y="318"/>
                    <a:pt x="415" y="318"/>
                    <a:pt x="414" y="319"/>
                  </a:cubicBezTo>
                  <a:cubicBezTo>
                    <a:pt x="388" y="328"/>
                    <a:pt x="364" y="352"/>
                    <a:pt x="337" y="341"/>
                  </a:cubicBezTo>
                  <a:cubicBezTo>
                    <a:pt x="278" y="316"/>
                    <a:pt x="307" y="315"/>
                    <a:pt x="240" y="315"/>
                  </a:cubicBezTo>
                  <a:cubicBezTo>
                    <a:pt x="194" y="315"/>
                    <a:pt x="239" y="383"/>
                    <a:pt x="244" y="399"/>
                  </a:cubicBezTo>
                  <a:cubicBezTo>
                    <a:pt x="251" y="418"/>
                    <a:pt x="250" y="433"/>
                    <a:pt x="261" y="450"/>
                  </a:cubicBezTo>
                  <a:cubicBezTo>
                    <a:pt x="272" y="468"/>
                    <a:pt x="274" y="479"/>
                    <a:pt x="294" y="484"/>
                  </a:cubicBezTo>
                  <a:cubicBezTo>
                    <a:pt x="266" y="544"/>
                    <a:pt x="298" y="583"/>
                    <a:pt x="253" y="647"/>
                  </a:cubicBezTo>
                  <a:cubicBezTo>
                    <a:pt x="252" y="649"/>
                    <a:pt x="243" y="662"/>
                    <a:pt x="242" y="675"/>
                  </a:cubicBezTo>
                  <a:cubicBezTo>
                    <a:pt x="240" y="701"/>
                    <a:pt x="256" y="712"/>
                    <a:pt x="267" y="728"/>
                  </a:cubicBezTo>
                  <a:cubicBezTo>
                    <a:pt x="242" y="775"/>
                    <a:pt x="250" y="777"/>
                    <a:pt x="254" y="823"/>
                  </a:cubicBezTo>
                  <a:cubicBezTo>
                    <a:pt x="290" y="826"/>
                    <a:pt x="308" y="850"/>
                    <a:pt x="331" y="874"/>
                  </a:cubicBezTo>
                  <a:cubicBezTo>
                    <a:pt x="338" y="882"/>
                    <a:pt x="336" y="880"/>
                    <a:pt x="344" y="888"/>
                  </a:cubicBezTo>
                  <a:lnTo>
                    <a:pt x="388" y="946"/>
                  </a:lnTo>
                  <a:cubicBezTo>
                    <a:pt x="395" y="963"/>
                    <a:pt x="396" y="969"/>
                    <a:pt x="411" y="984"/>
                  </a:cubicBezTo>
                  <a:cubicBezTo>
                    <a:pt x="427" y="1000"/>
                    <a:pt x="451" y="1025"/>
                    <a:pt x="457" y="1047"/>
                  </a:cubicBezTo>
                  <a:cubicBezTo>
                    <a:pt x="441" y="1071"/>
                    <a:pt x="415" y="1077"/>
                    <a:pt x="389" y="1094"/>
                  </a:cubicBezTo>
                  <a:cubicBezTo>
                    <a:pt x="389" y="1195"/>
                    <a:pt x="398" y="1178"/>
                    <a:pt x="343" y="1231"/>
                  </a:cubicBezTo>
                  <a:cubicBezTo>
                    <a:pt x="334" y="1241"/>
                    <a:pt x="309" y="1269"/>
                    <a:pt x="297" y="1274"/>
                  </a:cubicBezTo>
                  <a:cubicBezTo>
                    <a:pt x="280" y="1280"/>
                    <a:pt x="276" y="1275"/>
                    <a:pt x="258" y="1281"/>
                  </a:cubicBezTo>
                  <a:cubicBezTo>
                    <a:pt x="237" y="1289"/>
                    <a:pt x="256" y="1290"/>
                    <a:pt x="227" y="1298"/>
                  </a:cubicBezTo>
                  <a:cubicBezTo>
                    <a:pt x="227" y="1354"/>
                    <a:pt x="235" y="1326"/>
                    <a:pt x="245" y="1360"/>
                  </a:cubicBezTo>
                  <a:cubicBezTo>
                    <a:pt x="247" y="1369"/>
                    <a:pt x="247" y="1369"/>
                    <a:pt x="247" y="1378"/>
                  </a:cubicBezTo>
                  <a:cubicBezTo>
                    <a:pt x="248" y="1388"/>
                    <a:pt x="247" y="1403"/>
                    <a:pt x="247" y="1413"/>
                  </a:cubicBezTo>
                  <a:cubicBezTo>
                    <a:pt x="209" y="1421"/>
                    <a:pt x="162" y="1479"/>
                    <a:pt x="136" y="1486"/>
                  </a:cubicBezTo>
                  <a:cubicBezTo>
                    <a:pt x="118" y="1490"/>
                    <a:pt x="108" y="1485"/>
                    <a:pt x="99" y="1485"/>
                  </a:cubicBezTo>
                  <a:cubicBezTo>
                    <a:pt x="96" y="1485"/>
                    <a:pt x="85" y="1486"/>
                    <a:pt x="83" y="1486"/>
                  </a:cubicBezTo>
                  <a:cubicBezTo>
                    <a:pt x="56" y="1491"/>
                    <a:pt x="59" y="1502"/>
                    <a:pt x="35" y="1513"/>
                  </a:cubicBezTo>
                  <a:cubicBezTo>
                    <a:pt x="0" y="1529"/>
                    <a:pt x="10" y="1517"/>
                    <a:pt x="10" y="1562"/>
                  </a:cubicBezTo>
                  <a:cubicBezTo>
                    <a:pt x="10" y="1581"/>
                    <a:pt x="20" y="1578"/>
                    <a:pt x="29" y="1590"/>
                  </a:cubicBezTo>
                  <a:cubicBezTo>
                    <a:pt x="36" y="1601"/>
                    <a:pt x="31" y="1592"/>
                    <a:pt x="37" y="1602"/>
                  </a:cubicBezTo>
                  <a:lnTo>
                    <a:pt x="10" y="1643"/>
                  </a:lnTo>
                  <a:cubicBezTo>
                    <a:pt x="19" y="1656"/>
                    <a:pt x="27" y="1660"/>
                    <a:pt x="32" y="1675"/>
                  </a:cubicBezTo>
                  <a:cubicBezTo>
                    <a:pt x="39" y="1693"/>
                    <a:pt x="30" y="1715"/>
                    <a:pt x="30" y="1738"/>
                  </a:cubicBezTo>
                  <a:cubicBezTo>
                    <a:pt x="30" y="1800"/>
                    <a:pt x="57" y="1727"/>
                    <a:pt x="57" y="1840"/>
                  </a:cubicBezTo>
                  <a:cubicBezTo>
                    <a:pt x="57" y="1861"/>
                    <a:pt x="40" y="1863"/>
                    <a:pt x="23" y="1867"/>
                  </a:cubicBezTo>
                  <a:cubicBezTo>
                    <a:pt x="27" y="1918"/>
                    <a:pt x="73" y="1908"/>
                    <a:pt x="105" y="1914"/>
                  </a:cubicBezTo>
                  <a:cubicBezTo>
                    <a:pt x="105" y="2096"/>
                    <a:pt x="106" y="2018"/>
                    <a:pt x="125" y="2070"/>
                  </a:cubicBezTo>
                  <a:cubicBezTo>
                    <a:pt x="109" y="2074"/>
                    <a:pt x="105" y="2076"/>
                    <a:pt x="84" y="2077"/>
                  </a:cubicBezTo>
                  <a:lnTo>
                    <a:pt x="84" y="2097"/>
                  </a:lnTo>
                  <a:cubicBezTo>
                    <a:pt x="202" y="2097"/>
                    <a:pt x="128" y="2105"/>
                    <a:pt x="200" y="2124"/>
                  </a:cubicBezTo>
                  <a:cubicBezTo>
                    <a:pt x="240" y="2135"/>
                    <a:pt x="227" y="2143"/>
                    <a:pt x="227" y="2192"/>
                  </a:cubicBezTo>
                  <a:cubicBezTo>
                    <a:pt x="227" y="2219"/>
                    <a:pt x="220" y="2227"/>
                    <a:pt x="199" y="2233"/>
                  </a:cubicBezTo>
                  <a:cubicBezTo>
                    <a:pt x="200" y="2273"/>
                    <a:pt x="202" y="2251"/>
                    <a:pt x="218" y="2275"/>
                  </a:cubicBezTo>
                  <a:cubicBezTo>
                    <a:pt x="242" y="2312"/>
                    <a:pt x="203" y="2336"/>
                    <a:pt x="260" y="2422"/>
                  </a:cubicBezTo>
                  <a:cubicBezTo>
                    <a:pt x="304" y="2412"/>
                    <a:pt x="311" y="2372"/>
                    <a:pt x="351" y="2363"/>
                  </a:cubicBezTo>
                  <a:cubicBezTo>
                    <a:pt x="399" y="2352"/>
                    <a:pt x="369" y="2369"/>
                    <a:pt x="399" y="2337"/>
                  </a:cubicBezTo>
                  <a:cubicBezTo>
                    <a:pt x="432" y="2301"/>
                    <a:pt x="463" y="2301"/>
                    <a:pt x="500" y="2325"/>
                  </a:cubicBezTo>
                  <a:lnTo>
                    <a:pt x="509" y="2330"/>
                  </a:lnTo>
                  <a:cubicBezTo>
                    <a:pt x="529" y="2344"/>
                    <a:pt x="549" y="2335"/>
                    <a:pt x="521" y="2385"/>
                  </a:cubicBezTo>
                  <a:cubicBezTo>
                    <a:pt x="508" y="2410"/>
                    <a:pt x="510" y="2419"/>
                    <a:pt x="504" y="2449"/>
                  </a:cubicBezTo>
                  <a:cubicBezTo>
                    <a:pt x="495" y="2497"/>
                    <a:pt x="504" y="2446"/>
                    <a:pt x="488" y="2481"/>
                  </a:cubicBezTo>
                  <a:cubicBezTo>
                    <a:pt x="466" y="2531"/>
                    <a:pt x="516" y="2514"/>
                    <a:pt x="450" y="2612"/>
                  </a:cubicBezTo>
                  <a:cubicBezTo>
                    <a:pt x="456" y="2624"/>
                    <a:pt x="454" y="2627"/>
                    <a:pt x="459" y="2637"/>
                  </a:cubicBezTo>
                  <a:cubicBezTo>
                    <a:pt x="471" y="2665"/>
                    <a:pt x="454" y="2650"/>
                    <a:pt x="477" y="2660"/>
                  </a:cubicBezTo>
                  <a:lnTo>
                    <a:pt x="477" y="2707"/>
                  </a:lnTo>
                  <a:cubicBezTo>
                    <a:pt x="424" y="2719"/>
                    <a:pt x="411" y="2809"/>
                    <a:pt x="457" y="2809"/>
                  </a:cubicBezTo>
                  <a:cubicBezTo>
                    <a:pt x="569" y="2809"/>
                    <a:pt x="527" y="2781"/>
                    <a:pt x="579" y="2781"/>
                  </a:cubicBezTo>
                  <a:cubicBezTo>
                    <a:pt x="595" y="2781"/>
                    <a:pt x="595" y="2788"/>
                    <a:pt x="604" y="2797"/>
                  </a:cubicBezTo>
                  <a:lnTo>
                    <a:pt x="624" y="2824"/>
                  </a:lnTo>
                  <a:cubicBezTo>
                    <a:pt x="640" y="2848"/>
                    <a:pt x="640" y="2876"/>
                    <a:pt x="674" y="2876"/>
                  </a:cubicBezTo>
                  <a:cubicBezTo>
                    <a:pt x="693" y="2876"/>
                    <a:pt x="685" y="2871"/>
                    <a:pt x="695" y="2864"/>
                  </a:cubicBezTo>
                  <a:cubicBezTo>
                    <a:pt x="711" y="2852"/>
                    <a:pt x="730" y="2850"/>
                    <a:pt x="745" y="2839"/>
                  </a:cubicBezTo>
                  <a:lnTo>
                    <a:pt x="760" y="2820"/>
                  </a:lnTo>
                  <a:cubicBezTo>
                    <a:pt x="783" y="2781"/>
                    <a:pt x="770" y="2796"/>
                    <a:pt x="810" y="2775"/>
                  </a:cubicBezTo>
                  <a:cubicBezTo>
                    <a:pt x="824" y="2767"/>
                    <a:pt x="831" y="2759"/>
                    <a:pt x="850" y="2754"/>
                  </a:cubicBezTo>
                  <a:cubicBezTo>
                    <a:pt x="850" y="2712"/>
                    <a:pt x="844" y="2725"/>
                    <a:pt x="837" y="2693"/>
                  </a:cubicBezTo>
                  <a:cubicBezTo>
                    <a:pt x="844" y="2683"/>
                    <a:pt x="847" y="2681"/>
                    <a:pt x="853" y="2669"/>
                  </a:cubicBezTo>
                  <a:cubicBezTo>
                    <a:pt x="859" y="2657"/>
                    <a:pt x="858" y="2652"/>
                    <a:pt x="864" y="2639"/>
                  </a:cubicBezTo>
                  <a:cubicBezTo>
                    <a:pt x="909" y="2639"/>
                    <a:pt x="917" y="2637"/>
                    <a:pt x="937" y="2611"/>
                  </a:cubicBezTo>
                  <a:cubicBezTo>
                    <a:pt x="938" y="2610"/>
                    <a:pt x="940" y="2609"/>
                    <a:pt x="940" y="2607"/>
                  </a:cubicBezTo>
                  <a:cubicBezTo>
                    <a:pt x="953" y="2590"/>
                    <a:pt x="974" y="2562"/>
                    <a:pt x="979" y="2544"/>
                  </a:cubicBezTo>
                  <a:cubicBezTo>
                    <a:pt x="1025" y="2544"/>
                    <a:pt x="1025" y="2537"/>
                    <a:pt x="1053" y="2558"/>
                  </a:cubicBezTo>
                  <a:cubicBezTo>
                    <a:pt x="1120" y="2607"/>
                    <a:pt x="1077" y="2694"/>
                    <a:pt x="1162" y="2714"/>
                  </a:cubicBezTo>
                  <a:cubicBezTo>
                    <a:pt x="1162" y="2738"/>
                    <a:pt x="1152" y="2759"/>
                    <a:pt x="1146" y="2780"/>
                  </a:cubicBezTo>
                  <a:cubicBezTo>
                    <a:pt x="1136" y="2813"/>
                    <a:pt x="1114" y="2817"/>
                    <a:pt x="1079" y="2830"/>
                  </a:cubicBezTo>
                  <a:cubicBezTo>
                    <a:pt x="1041" y="2844"/>
                    <a:pt x="1005" y="2823"/>
                    <a:pt x="979" y="2863"/>
                  </a:cubicBezTo>
                  <a:cubicBezTo>
                    <a:pt x="1001" y="2896"/>
                    <a:pt x="1052" y="2917"/>
                    <a:pt x="1023" y="2974"/>
                  </a:cubicBezTo>
                  <a:cubicBezTo>
                    <a:pt x="1016" y="2988"/>
                    <a:pt x="991" y="3011"/>
                    <a:pt x="985" y="3024"/>
                  </a:cubicBezTo>
                  <a:cubicBezTo>
                    <a:pt x="975" y="3044"/>
                    <a:pt x="979" y="3080"/>
                    <a:pt x="979" y="3107"/>
                  </a:cubicBezTo>
                  <a:cubicBezTo>
                    <a:pt x="937" y="3129"/>
                    <a:pt x="933" y="3155"/>
                    <a:pt x="932" y="3161"/>
                  </a:cubicBezTo>
                  <a:cubicBezTo>
                    <a:pt x="922" y="3214"/>
                    <a:pt x="904" y="3199"/>
                    <a:pt x="904" y="3235"/>
                  </a:cubicBezTo>
                  <a:cubicBezTo>
                    <a:pt x="904" y="3269"/>
                    <a:pt x="912" y="3260"/>
                    <a:pt x="914" y="3285"/>
                  </a:cubicBezTo>
                  <a:cubicBezTo>
                    <a:pt x="917" y="3306"/>
                    <a:pt x="904" y="3314"/>
                    <a:pt x="904" y="3330"/>
                  </a:cubicBezTo>
                  <a:cubicBezTo>
                    <a:pt x="904" y="3382"/>
                    <a:pt x="911" y="3406"/>
                    <a:pt x="911" y="3459"/>
                  </a:cubicBezTo>
                  <a:cubicBezTo>
                    <a:pt x="949" y="3462"/>
                    <a:pt x="976" y="3468"/>
                    <a:pt x="979" y="3506"/>
                  </a:cubicBezTo>
                  <a:cubicBezTo>
                    <a:pt x="1019" y="3503"/>
                    <a:pt x="1047" y="3477"/>
                    <a:pt x="1082" y="3511"/>
                  </a:cubicBezTo>
                  <a:cubicBezTo>
                    <a:pt x="1100" y="3529"/>
                    <a:pt x="1094" y="3529"/>
                    <a:pt x="1094" y="3561"/>
                  </a:cubicBezTo>
                  <a:cubicBezTo>
                    <a:pt x="1123" y="3563"/>
                    <a:pt x="1107" y="3563"/>
                    <a:pt x="1115" y="3567"/>
                  </a:cubicBezTo>
                  <a:cubicBezTo>
                    <a:pt x="1126" y="3574"/>
                    <a:pt x="1161" y="3617"/>
                    <a:pt x="1180" y="3637"/>
                  </a:cubicBezTo>
                  <a:cubicBezTo>
                    <a:pt x="1200" y="3656"/>
                    <a:pt x="1179" y="3654"/>
                    <a:pt x="1216" y="3662"/>
                  </a:cubicBezTo>
                  <a:cubicBezTo>
                    <a:pt x="1216" y="3695"/>
                    <a:pt x="1204" y="3762"/>
                    <a:pt x="1251" y="3705"/>
                  </a:cubicBezTo>
                  <a:cubicBezTo>
                    <a:pt x="1253" y="3703"/>
                    <a:pt x="1280" y="3667"/>
                    <a:pt x="1280" y="3666"/>
                  </a:cubicBezTo>
                  <a:cubicBezTo>
                    <a:pt x="1288" y="3648"/>
                    <a:pt x="1284" y="3622"/>
                    <a:pt x="1284" y="3601"/>
                  </a:cubicBezTo>
                  <a:cubicBezTo>
                    <a:pt x="1364" y="3583"/>
                    <a:pt x="1337" y="3601"/>
                    <a:pt x="1372" y="3601"/>
                  </a:cubicBezTo>
                  <a:cubicBezTo>
                    <a:pt x="1398" y="3601"/>
                    <a:pt x="1429" y="3562"/>
                    <a:pt x="1478" y="3583"/>
                  </a:cubicBezTo>
                  <a:cubicBezTo>
                    <a:pt x="1524" y="3603"/>
                    <a:pt x="1515" y="3638"/>
                    <a:pt x="1555" y="3649"/>
                  </a:cubicBezTo>
                  <a:cubicBezTo>
                    <a:pt x="1606" y="3611"/>
                    <a:pt x="1540" y="3630"/>
                    <a:pt x="1632" y="3604"/>
                  </a:cubicBezTo>
                  <a:cubicBezTo>
                    <a:pt x="1658" y="3597"/>
                    <a:pt x="1674" y="3583"/>
                    <a:pt x="1683" y="3560"/>
                  </a:cubicBezTo>
                  <a:cubicBezTo>
                    <a:pt x="1687" y="3552"/>
                    <a:pt x="1688" y="3543"/>
                    <a:pt x="1691" y="3534"/>
                  </a:cubicBezTo>
                  <a:cubicBezTo>
                    <a:pt x="1788" y="3534"/>
                    <a:pt x="1775" y="3513"/>
                    <a:pt x="1799" y="3513"/>
                  </a:cubicBezTo>
                  <a:cubicBezTo>
                    <a:pt x="1832" y="3513"/>
                    <a:pt x="1815" y="3537"/>
                    <a:pt x="1818" y="3556"/>
                  </a:cubicBezTo>
                  <a:cubicBezTo>
                    <a:pt x="1821" y="3575"/>
                    <a:pt x="1824" y="3560"/>
                    <a:pt x="1826" y="3595"/>
                  </a:cubicBezTo>
                  <a:cubicBezTo>
                    <a:pt x="1827" y="3616"/>
                    <a:pt x="1825" y="3637"/>
                    <a:pt x="1835" y="3653"/>
                  </a:cubicBezTo>
                  <a:lnTo>
                    <a:pt x="1872" y="3691"/>
                  </a:lnTo>
                  <a:cubicBezTo>
                    <a:pt x="1889" y="3708"/>
                    <a:pt x="1902" y="3724"/>
                    <a:pt x="1921" y="3737"/>
                  </a:cubicBezTo>
                  <a:cubicBezTo>
                    <a:pt x="1915" y="3763"/>
                    <a:pt x="1914" y="3764"/>
                    <a:pt x="1914" y="3798"/>
                  </a:cubicBezTo>
                  <a:cubicBezTo>
                    <a:pt x="1871" y="3827"/>
                    <a:pt x="1869" y="3838"/>
                    <a:pt x="1902" y="3878"/>
                  </a:cubicBezTo>
                  <a:cubicBezTo>
                    <a:pt x="1919" y="3900"/>
                    <a:pt x="1911" y="3904"/>
                    <a:pt x="1941" y="3906"/>
                  </a:cubicBezTo>
                  <a:cubicBezTo>
                    <a:pt x="1948" y="3892"/>
                    <a:pt x="1948" y="3881"/>
                    <a:pt x="1954" y="3865"/>
                  </a:cubicBezTo>
                  <a:cubicBezTo>
                    <a:pt x="1961" y="3845"/>
                    <a:pt x="1966" y="3831"/>
                    <a:pt x="1979" y="3815"/>
                  </a:cubicBezTo>
                  <a:lnTo>
                    <a:pt x="1985" y="3807"/>
                  </a:lnTo>
                  <a:cubicBezTo>
                    <a:pt x="2027" y="3745"/>
                    <a:pt x="2033" y="3771"/>
                    <a:pt x="2084" y="3798"/>
                  </a:cubicBezTo>
                  <a:lnTo>
                    <a:pt x="2103" y="3783"/>
                  </a:lnTo>
                  <a:cubicBezTo>
                    <a:pt x="2130" y="3762"/>
                    <a:pt x="2155" y="3776"/>
                    <a:pt x="2190" y="3762"/>
                  </a:cubicBezTo>
                  <a:cubicBezTo>
                    <a:pt x="2204" y="3756"/>
                    <a:pt x="2203" y="3756"/>
                    <a:pt x="2215" y="3753"/>
                  </a:cubicBezTo>
                  <a:lnTo>
                    <a:pt x="2250" y="3734"/>
                  </a:lnTo>
                  <a:cubicBezTo>
                    <a:pt x="2281" y="3709"/>
                    <a:pt x="2273" y="3695"/>
                    <a:pt x="2273" y="3656"/>
                  </a:cubicBezTo>
                  <a:cubicBezTo>
                    <a:pt x="2273" y="3629"/>
                    <a:pt x="2246" y="3643"/>
                    <a:pt x="2246" y="3581"/>
                  </a:cubicBezTo>
                  <a:cubicBezTo>
                    <a:pt x="2246" y="3544"/>
                    <a:pt x="2341" y="3546"/>
                    <a:pt x="2341" y="3500"/>
                  </a:cubicBezTo>
                  <a:cubicBezTo>
                    <a:pt x="2341" y="3342"/>
                    <a:pt x="2337" y="3425"/>
                    <a:pt x="2253" y="3425"/>
                  </a:cubicBezTo>
                  <a:cubicBezTo>
                    <a:pt x="2229" y="3425"/>
                    <a:pt x="2231" y="3406"/>
                    <a:pt x="2214" y="3397"/>
                  </a:cubicBezTo>
                  <a:cubicBezTo>
                    <a:pt x="2192" y="3385"/>
                    <a:pt x="2185" y="3388"/>
                    <a:pt x="2169" y="3367"/>
                  </a:cubicBezTo>
                  <a:cubicBezTo>
                    <a:pt x="2159" y="3352"/>
                    <a:pt x="2159" y="3352"/>
                    <a:pt x="2151" y="3337"/>
                  </a:cubicBezTo>
                  <a:cubicBezTo>
                    <a:pt x="2290" y="3244"/>
                    <a:pt x="2175" y="3202"/>
                    <a:pt x="2287" y="3202"/>
                  </a:cubicBezTo>
                  <a:cubicBezTo>
                    <a:pt x="2311" y="3202"/>
                    <a:pt x="2338" y="3237"/>
                    <a:pt x="2348" y="3256"/>
                  </a:cubicBezTo>
                  <a:cubicBezTo>
                    <a:pt x="2431" y="3256"/>
                    <a:pt x="2416" y="3261"/>
                    <a:pt x="2416" y="3344"/>
                  </a:cubicBezTo>
                  <a:cubicBezTo>
                    <a:pt x="2529" y="3370"/>
                    <a:pt x="2456" y="3261"/>
                    <a:pt x="2456" y="3222"/>
                  </a:cubicBezTo>
                  <a:cubicBezTo>
                    <a:pt x="2456" y="3190"/>
                    <a:pt x="2461" y="3169"/>
                    <a:pt x="2466" y="3137"/>
                  </a:cubicBezTo>
                  <a:cubicBezTo>
                    <a:pt x="2495" y="2947"/>
                    <a:pt x="2425" y="2993"/>
                    <a:pt x="2375" y="2876"/>
                  </a:cubicBezTo>
                  <a:cubicBezTo>
                    <a:pt x="2366" y="2854"/>
                    <a:pt x="2364" y="2837"/>
                    <a:pt x="2354" y="2823"/>
                  </a:cubicBezTo>
                  <a:cubicBezTo>
                    <a:pt x="2336" y="2800"/>
                    <a:pt x="2324" y="2774"/>
                    <a:pt x="2302" y="2753"/>
                  </a:cubicBezTo>
                  <a:cubicBezTo>
                    <a:pt x="2240" y="2691"/>
                    <a:pt x="2257" y="2666"/>
                    <a:pt x="2225" y="2634"/>
                  </a:cubicBezTo>
                  <a:lnTo>
                    <a:pt x="2164" y="2572"/>
                  </a:lnTo>
                  <a:cubicBezTo>
                    <a:pt x="2143" y="2552"/>
                    <a:pt x="2124" y="2532"/>
                    <a:pt x="2107" y="2507"/>
                  </a:cubicBezTo>
                  <a:lnTo>
                    <a:pt x="2083" y="2457"/>
                  </a:lnTo>
                  <a:cubicBezTo>
                    <a:pt x="2075" y="2434"/>
                    <a:pt x="2067" y="2427"/>
                    <a:pt x="2064" y="2402"/>
                  </a:cubicBezTo>
                  <a:cubicBezTo>
                    <a:pt x="2059" y="2372"/>
                    <a:pt x="2065" y="2390"/>
                    <a:pt x="2054" y="2364"/>
                  </a:cubicBezTo>
                  <a:cubicBezTo>
                    <a:pt x="2036" y="2320"/>
                    <a:pt x="2046" y="2282"/>
                    <a:pt x="2035" y="2234"/>
                  </a:cubicBezTo>
                  <a:cubicBezTo>
                    <a:pt x="2027" y="2205"/>
                    <a:pt x="2003" y="2200"/>
                    <a:pt x="1996" y="2172"/>
                  </a:cubicBezTo>
                  <a:lnTo>
                    <a:pt x="1921" y="2172"/>
                  </a:lnTo>
                  <a:cubicBezTo>
                    <a:pt x="1916" y="2153"/>
                    <a:pt x="1912" y="2154"/>
                    <a:pt x="1900" y="2138"/>
                  </a:cubicBezTo>
                  <a:cubicBezTo>
                    <a:pt x="1888" y="2122"/>
                    <a:pt x="1890" y="2116"/>
                    <a:pt x="1872" y="2106"/>
                  </a:cubicBezTo>
                  <a:cubicBezTo>
                    <a:pt x="1842" y="2089"/>
                    <a:pt x="1804" y="2100"/>
                    <a:pt x="1772" y="2097"/>
                  </a:cubicBezTo>
                  <a:cubicBezTo>
                    <a:pt x="1773" y="2044"/>
                    <a:pt x="1826" y="2039"/>
                    <a:pt x="1826" y="2009"/>
                  </a:cubicBezTo>
                  <a:cubicBezTo>
                    <a:pt x="1826" y="1964"/>
                    <a:pt x="1726" y="2009"/>
                    <a:pt x="1677" y="2009"/>
                  </a:cubicBezTo>
                  <a:cubicBezTo>
                    <a:pt x="1647" y="2009"/>
                    <a:pt x="1667" y="1982"/>
                    <a:pt x="1636" y="1982"/>
                  </a:cubicBezTo>
                  <a:cubicBezTo>
                    <a:pt x="1382" y="1982"/>
                    <a:pt x="1505" y="1973"/>
                    <a:pt x="1406" y="2029"/>
                  </a:cubicBezTo>
                  <a:cubicBezTo>
                    <a:pt x="1388" y="2039"/>
                    <a:pt x="1363" y="2039"/>
                    <a:pt x="1413" y="2111"/>
                  </a:cubicBezTo>
                  <a:lnTo>
                    <a:pt x="1418" y="2119"/>
                  </a:lnTo>
                  <a:cubicBezTo>
                    <a:pt x="1450" y="2169"/>
                    <a:pt x="1474" y="2168"/>
                    <a:pt x="1440" y="2233"/>
                  </a:cubicBezTo>
                  <a:cubicBezTo>
                    <a:pt x="1415" y="2226"/>
                    <a:pt x="1431" y="2226"/>
                    <a:pt x="1406" y="2219"/>
                  </a:cubicBezTo>
                  <a:cubicBezTo>
                    <a:pt x="1387" y="2247"/>
                    <a:pt x="1382" y="2245"/>
                    <a:pt x="1368" y="2276"/>
                  </a:cubicBezTo>
                  <a:cubicBezTo>
                    <a:pt x="1358" y="2300"/>
                    <a:pt x="1341" y="2314"/>
                    <a:pt x="1311" y="2314"/>
                  </a:cubicBezTo>
                  <a:cubicBezTo>
                    <a:pt x="1274" y="2314"/>
                    <a:pt x="1291" y="2272"/>
                    <a:pt x="1291" y="2233"/>
                  </a:cubicBezTo>
                  <a:cubicBezTo>
                    <a:pt x="1270" y="2219"/>
                    <a:pt x="1248" y="2199"/>
                    <a:pt x="1216" y="2199"/>
                  </a:cubicBezTo>
                  <a:cubicBezTo>
                    <a:pt x="1216" y="2235"/>
                    <a:pt x="1213" y="2245"/>
                    <a:pt x="1250" y="2246"/>
                  </a:cubicBezTo>
                  <a:cubicBezTo>
                    <a:pt x="1250" y="2273"/>
                    <a:pt x="1252" y="2302"/>
                    <a:pt x="1231" y="2323"/>
                  </a:cubicBezTo>
                  <a:cubicBezTo>
                    <a:pt x="1215" y="2340"/>
                    <a:pt x="1220" y="2334"/>
                    <a:pt x="1189" y="2334"/>
                  </a:cubicBezTo>
                  <a:cubicBezTo>
                    <a:pt x="1184" y="2314"/>
                    <a:pt x="1184" y="2325"/>
                    <a:pt x="1175" y="2307"/>
                  </a:cubicBezTo>
                  <a:cubicBezTo>
                    <a:pt x="1174" y="2306"/>
                    <a:pt x="1174" y="2304"/>
                    <a:pt x="1173" y="2303"/>
                  </a:cubicBezTo>
                  <a:lnTo>
                    <a:pt x="1156" y="2272"/>
                  </a:lnTo>
                  <a:cubicBezTo>
                    <a:pt x="1121" y="2223"/>
                    <a:pt x="1166" y="2225"/>
                    <a:pt x="1107" y="2192"/>
                  </a:cubicBezTo>
                  <a:cubicBezTo>
                    <a:pt x="1074" y="2173"/>
                    <a:pt x="1073" y="2170"/>
                    <a:pt x="1042" y="2207"/>
                  </a:cubicBezTo>
                  <a:cubicBezTo>
                    <a:pt x="1018" y="2235"/>
                    <a:pt x="1035" y="2232"/>
                    <a:pt x="1000" y="2240"/>
                  </a:cubicBezTo>
                  <a:cubicBezTo>
                    <a:pt x="917" y="2261"/>
                    <a:pt x="935" y="2287"/>
                    <a:pt x="904" y="2287"/>
                  </a:cubicBezTo>
                  <a:cubicBezTo>
                    <a:pt x="854" y="2287"/>
                    <a:pt x="850" y="2206"/>
                    <a:pt x="858" y="2177"/>
                  </a:cubicBezTo>
                  <a:lnTo>
                    <a:pt x="861" y="2170"/>
                  </a:lnTo>
                  <a:cubicBezTo>
                    <a:pt x="861" y="2169"/>
                    <a:pt x="862" y="2167"/>
                    <a:pt x="862" y="2166"/>
                  </a:cubicBezTo>
                  <a:cubicBezTo>
                    <a:pt x="862" y="2165"/>
                    <a:pt x="863" y="2163"/>
                    <a:pt x="863" y="2162"/>
                  </a:cubicBezTo>
                  <a:cubicBezTo>
                    <a:pt x="872" y="2134"/>
                    <a:pt x="869" y="2086"/>
                    <a:pt x="880" y="2059"/>
                  </a:cubicBezTo>
                  <a:cubicBezTo>
                    <a:pt x="892" y="2030"/>
                    <a:pt x="903" y="2037"/>
                    <a:pt x="910" y="2008"/>
                  </a:cubicBezTo>
                  <a:cubicBezTo>
                    <a:pt x="918" y="1967"/>
                    <a:pt x="906" y="1941"/>
                    <a:pt x="923" y="1899"/>
                  </a:cubicBezTo>
                  <a:cubicBezTo>
                    <a:pt x="940" y="1858"/>
                    <a:pt x="950" y="1709"/>
                    <a:pt x="926" y="1668"/>
                  </a:cubicBezTo>
                  <a:cubicBezTo>
                    <a:pt x="908" y="1637"/>
                    <a:pt x="942" y="1692"/>
                    <a:pt x="917" y="1657"/>
                  </a:cubicBezTo>
                  <a:cubicBezTo>
                    <a:pt x="904" y="1637"/>
                    <a:pt x="909" y="1623"/>
                    <a:pt x="909" y="1595"/>
                  </a:cubicBezTo>
                  <a:cubicBezTo>
                    <a:pt x="909" y="1585"/>
                    <a:pt x="910" y="1544"/>
                    <a:pt x="915" y="1525"/>
                  </a:cubicBezTo>
                  <a:cubicBezTo>
                    <a:pt x="927" y="1488"/>
                    <a:pt x="929" y="1484"/>
                    <a:pt x="929" y="1448"/>
                  </a:cubicBezTo>
                  <a:cubicBezTo>
                    <a:pt x="929" y="1443"/>
                    <a:pt x="931" y="1429"/>
                    <a:pt x="931" y="1420"/>
                  </a:cubicBezTo>
                  <a:cubicBezTo>
                    <a:pt x="931" y="1381"/>
                    <a:pt x="927" y="1343"/>
                    <a:pt x="931" y="1304"/>
                  </a:cubicBezTo>
                  <a:cubicBezTo>
                    <a:pt x="936" y="1261"/>
                    <a:pt x="952" y="1282"/>
                    <a:pt x="952" y="1250"/>
                  </a:cubicBezTo>
                  <a:cubicBezTo>
                    <a:pt x="952" y="1237"/>
                    <a:pt x="927" y="1208"/>
                    <a:pt x="919" y="1194"/>
                  </a:cubicBezTo>
                  <a:cubicBezTo>
                    <a:pt x="908" y="1175"/>
                    <a:pt x="906" y="1160"/>
                    <a:pt x="905" y="1135"/>
                  </a:cubicBezTo>
                  <a:cubicBezTo>
                    <a:pt x="896" y="956"/>
                    <a:pt x="977" y="1067"/>
                    <a:pt x="932" y="952"/>
                  </a:cubicBezTo>
                  <a:lnTo>
                    <a:pt x="911" y="918"/>
                  </a:lnTo>
                  <a:cubicBezTo>
                    <a:pt x="885" y="866"/>
                    <a:pt x="936" y="768"/>
                    <a:pt x="941" y="758"/>
                  </a:cubicBezTo>
                  <a:cubicBezTo>
                    <a:pt x="942" y="757"/>
                    <a:pt x="943" y="756"/>
                    <a:pt x="944" y="754"/>
                  </a:cubicBezTo>
                  <a:cubicBezTo>
                    <a:pt x="949" y="744"/>
                    <a:pt x="946" y="751"/>
                    <a:pt x="950" y="740"/>
                  </a:cubicBezTo>
                  <a:cubicBezTo>
                    <a:pt x="967" y="699"/>
                    <a:pt x="1011" y="668"/>
                    <a:pt x="1035" y="629"/>
                  </a:cubicBezTo>
                  <a:cubicBezTo>
                    <a:pt x="1036" y="628"/>
                    <a:pt x="1037" y="626"/>
                    <a:pt x="1038" y="625"/>
                  </a:cubicBezTo>
                  <a:cubicBezTo>
                    <a:pt x="1039" y="623"/>
                    <a:pt x="1040" y="622"/>
                    <a:pt x="1040" y="620"/>
                  </a:cubicBezTo>
                  <a:cubicBezTo>
                    <a:pt x="1058" y="592"/>
                    <a:pt x="1072" y="571"/>
                    <a:pt x="1098" y="549"/>
                  </a:cubicBezTo>
                  <a:lnTo>
                    <a:pt x="1129" y="519"/>
                  </a:lnTo>
                  <a:cubicBezTo>
                    <a:pt x="1130" y="518"/>
                    <a:pt x="1131" y="517"/>
                    <a:pt x="1132" y="516"/>
                  </a:cubicBezTo>
                  <a:lnTo>
                    <a:pt x="1154" y="490"/>
                  </a:lnTo>
                  <a:cubicBezTo>
                    <a:pt x="1176" y="466"/>
                    <a:pt x="1193" y="478"/>
                    <a:pt x="1243" y="478"/>
                  </a:cubicBezTo>
                  <a:cubicBezTo>
                    <a:pt x="1272" y="434"/>
                    <a:pt x="1264" y="430"/>
                    <a:pt x="1236" y="390"/>
                  </a:cubicBezTo>
                  <a:cubicBezTo>
                    <a:pt x="1291" y="353"/>
                    <a:pt x="1227" y="386"/>
                    <a:pt x="1304" y="349"/>
                  </a:cubicBezTo>
                  <a:cubicBezTo>
                    <a:pt x="1302" y="321"/>
                    <a:pt x="1298" y="322"/>
                    <a:pt x="1279" y="300"/>
                  </a:cubicBezTo>
                  <a:cubicBezTo>
                    <a:pt x="1271" y="291"/>
                    <a:pt x="1276" y="296"/>
                    <a:pt x="1269" y="290"/>
                  </a:cubicBezTo>
                  <a:cubicBezTo>
                    <a:pt x="1268" y="289"/>
                    <a:pt x="1266" y="288"/>
                    <a:pt x="1265" y="287"/>
                  </a:cubicBezTo>
                  <a:lnTo>
                    <a:pt x="1236" y="261"/>
                  </a:lnTo>
                  <a:cubicBezTo>
                    <a:pt x="1215" y="266"/>
                    <a:pt x="1191" y="288"/>
                    <a:pt x="1175" y="288"/>
                  </a:cubicBezTo>
                  <a:cubicBezTo>
                    <a:pt x="1155" y="288"/>
                    <a:pt x="1159" y="268"/>
                    <a:pt x="1114" y="268"/>
                  </a:cubicBezTo>
                  <a:cubicBezTo>
                    <a:pt x="1070" y="268"/>
                    <a:pt x="1108" y="315"/>
                    <a:pt x="1020" y="315"/>
                  </a:cubicBezTo>
                  <a:cubicBezTo>
                    <a:pt x="998" y="315"/>
                    <a:pt x="1007" y="310"/>
                    <a:pt x="997" y="297"/>
                  </a:cubicBezTo>
                  <a:cubicBezTo>
                    <a:pt x="976" y="273"/>
                    <a:pt x="975" y="232"/>
                    <a:pt x="972" y="200"/>
                  </a:cubicBezTo>
                  <a:cubicBezTo>
                    <a:pt x="1041" y="154"/>
                    <a:pt x="1002" y="152"/>
                    <a:pt x="981" y="103"/>
                  </a:cubicBezTo>
                  <a:cubicBezTo>
                    <a:pt x="969" y="71"/>
                    <a:pt x="987" y="95"/>
                    <a:pt x="964" y="72"/>
                  </a:cubicBezTo>
                  <a:lnTo>
                    <a:pt x="941" y="55"/>
                  </a:lnTo>
                  <a:cubicBezTo>
                    <a:pt x="939" y="54"/>
                    <a:pt x="938" y="53"/>
                    <a:pt x="936" y="53"/>
                  </a:cubicBezTo>
                  <a:lnTo>
                    <a:pt x="896" y="32"/>
                  </a:lnTo>
                  <a:cubicBezTo>
                    <a:pt x="841" y="3"/>
                    <a:pt x="860" y="13"/>
                    <a:pt x="804" y="9"/>
                  </a:cubicBezTo>
                  <a:cubicBezTo>
                    <a:pt x="777" y="7"/>
                    <a:pt x="754" y="0"/>
                    <a:pt x="730" y="19"/>
                  </a:cubicBezTo>
                  <a:cubicBezTo>
                    <a:pt x="711" y="33"/>
                    <a:pt x="705" y="55"/>
                    <a:pt x="685" y="69"/>
                  </a:cubicBezTo>
                  <a:cubicBezTo>
                    <a:pt x="662" y="85"/>
                    <a:pt x="644" y="65"/>
                    <a:pt x="644" y="101"/>
                  </a:cubicBezTo>
                  <a:cubicBezTo>
                    <a:pt x="644" y="129"/>
                    <a:pt x="647" y="163"/>
                    <a:pt x="647" y="193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26"/>
            <p:cNvSpPr>
              <a:spLocks/>
            </p:cNvSpPr>
            <p:nvPr/>
          </p:nvSpPr>
          <p:spPr bwMode="auto">
            <a:xfrm>
              <a:off x="8204002" y="5441800"/>
              <a:ext cx="261853" cy="686938"/>
            </a:xfrm>
            <a:custGeom>
              <a:avLst/>
              <a:gdLst>
                <a:gd name="T0" fmla="*/ 442 w 808"/>
                <a:gd name="T1" fmla="*/ 101 h 1991"/>
                <a:gd name="T2" fmla="*/ 523 w 808"/>
                <a:gd name="T3" fmla="*/ 175 h 1991"/>
                <a:gd name="T4" fmla="*/ 589 w 808"/>
                <a:gd name="T5" fmla="*/ 163 h 1991"/>
                <a:gd name="T6" fmla="*/ 589 w 808"/>
                <a:gd name="T7" fmla="*/ 315 h 1991"/>
                <a:gd name="T8" fmla="*/ 516 w 808"/>
                <a:gd name="T9" fmla="*/ 372 h 1991"/>
                <a:gd name="T10" fmla="*/ 544 w 808"/>
                <a:gd name="T11" fmla="*/ 473 h 1991"/>
                <a:gd name="T12" fmla="*/ 524 w 808"/>
                <a:gd name="T13" fmla="*/ 514 h 1991"/>
                <a:gd name="T14" fmla="*/ 458 w 808"/>
                <a:gd name="T15" fmla="*/ 557 h 1991"/>
                <a:gd name="T16" fmla="*/ 373 w 808"/>
                <a:gd name="T17" fmla="*/ 580 h 1991"/>
                <a:gd name="T18" fmla="*/ 327 w 808"/>
                <a:gd name="T19" fmla="*/ 602 h 1991"/>
                <a:gd name="T20" fmla="*/ 306 w 808"/>
                <a:gd name="T21" fmla="*/ 595 h 1991"/>
                <a:gd name="T22" fmla="*/ 266 w 808"/>
                <a:gd name="T23" fmla="*/ 575 h 1991"/>
                <a:gd name="T24" fmla="*/ 211 w 808"/>
                <a:gd name="T25" fmla="*/ 765 h 1991"/>
                <a:gd name="T26" fmla="*/ 231 w 808"/>
                <a:gd name="T27" fmla="*/ 867 h 1991"/>
                <a:gd name="T28" fmla="*/ 279 w 808"/>
                <a:gd name="T29" fmla="*/ 1049 h 1991"/>
                <a:gd name="T30" fmla="*/ 277 w 808"/>
                <a:gd name="T31" fmla="*/ 1105 h 1991"/>
                <a:gd name="T32" fmla="*/ 279 w 808"/>
                <a:gd name="T33" fmla="*/ 1232 h 1991"/>
                <a:gd name="T34" fmla="*/ 157 w 808"/>
                <a:gd name="T35" fmla="*/ 1265 h 1991"/>
                <a:gd name="T36" fmla="*/ 72 w 808"/>
                <a:gd name="T37" fmla="*/ 1397 h 1991"/>
                <a:gd name="T38" fmla="*/ 114 w 808"/>
                <a:gd name="T39" fmla="*/ 1519 h 1991"/>
                <a:gd name="T40" fmla="*/ 213 w 808"/>
                <a:gd name="T41" fmla="*/ 1651 h 1991"/>
                <a:gd name="T42" fmla="*/ 265 w 808"/>
                <a:gd name="T43" fmla="*/ 1714 h 1991"/>
                <a:gd name="T44" fmla="*/ 275 w 808"/>
                <a:gd name="T45" fmla="*/ 1885 h 1991"/>
                <a:gd name="T46" fmla="*/ 293 w 808"/>
                <a:gd name="T47" fmla="*/ 1977 h 1991"/>
                <a:gd name="T48" fmla="*/ 320 w 808"/>
                <a:gd name="T49" fmla="*/ 1774 h 1991"/>
                <a:gd name="T50" fmla="*/ 394 w 808"/>
                <a:gd name="T51" fmla="*/ 1713 h 1991"/>
                <a:gd name="T52" fmla="*/ 428 w 808"/>
                <a:gd name="T53" fmla="*/ 1639 h 1991"/>
                <a:gd name="T54" fmla="*/ 601 w 808"/>
                <a:gd name="T55" fmla="*/ 1662 h 1991"/>
                <a:gd name="T56" fmla="*/ 663 w 808"/>
                <a:gd name="T57" fmla="*/ 1637 h 1991"/>
                <a:gd name="T58" fmla="*/ 691 w 808"/>
                <a:gd name="T59" fmla="*/ 1582 h 1991"/>
                <a:gd name="T60" fmla="*/ 720 w 808"/>
                <a:gd name="T61" fmla="*/ 1517 h 1991"/>
                <a:gd name="T62" fmla="*/ 788 w 808"/>
                <a:gd name="T63" fmla="*/ 1307 h 1991"/>
                <a:gd name="T64" fmla="*/ 775 w 808"/>
                <a:gd name="T65" fmla="*/ 1071 h 1991"/>
                <a:gd name="T66" fmla="*/ 791 w 808"/>
                <a:gd name="T67" fmla="*/ 974 h 1991"/>
                <a:gd name="T68" fmla="*/ 808 w 808"/>
                <a:gd name="T69" fmla="*/ 595 h 1991"/>
                <a:gd name="T70" fmla="*/ 788 w 808"/>
                <a:gd name="T71" fmla="*/ 453 h 1991"/>
                <a:gd name="T72" fmla="*/ 729 w 808"/>
                <a:gd name="T73" fmla="*/ 247 h 1991"/>
                <a:gd name="T74" fmla="*/ 625 w 808"/>
                <a:gd name="T75" fmla="*/ 114 h 1991"/>
                <a:gd name="T76" fmla="*/ 552 w 808"/>
                <a:gd name="T77" fmla="*/ 24 h 1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08" h="1991">
                  <a:moveTo>
                    <a:pt x="489" y="12"/>
                  </a:moveTo>
                  <a:cubicBezTo>
                    <a:pt x="489" y="55"/>
                    <a:pt x="488" y="88"/>
                    <a:pt x="442" y="101"/>
                  </a:cubicBezTo>
                  <a:lnTo>
                    <a:pt x="442" y="134"/>
                  </a:lnTo>
                  <a:lnTo>
                    <a:pt x="523" y="175"/>
                  </a:lnTo>
                  <a:lnTo>
                    <a:pt x="557" y="141"/>
                  </a:lnTo>
                  <a:cubicBezTo>
                    <a:pt x="587" y="148"/>
                    <a:pt x="576" y="145"/>
                    <a:pt x="589" y="163"/>
                  </a:cubicBezTo>
                  <a:cubicBezTo>
                    <a:pt x="621" y="208"/>
                    <a:pt x="611" y="211"/>
                    <a:pt x="611" y="270"/>
                  </a:cubicBezTo>
                  <a:cubicBezTo>
                    <a:pt x="611" y="296"/>
                    <a:pt x="600" y="299"/>
                    <a:pt x="589" y="315"/>
                  </a:cubicBezTo>
                  <a:cubicBezTo>
                    <a:pt x="576" y="334"/>
                    <a:pt x="581" y="336"/>
                    <a:pt x="555" y="343"/>
                  </a:cubicBezTo>
                  <a:cubicBezTo>
                    <a:pt x="527" y="350"/>
                    <a:pt x="531" y="345"/>
                    <a:pt x="516" y="372"/>
                  </a:cubicBezTo>
                  <a:cubicBezTo>
                    <a:pt x="528" y="389"/>
                    <a:pt x="520" y="386"/>
                    <a:pt x="544" y="392"/>
                  </a:cubicBezTo>
                  <a:cubicBezTo>
                    <a:pt x="544" y="416"/>
                    <a:pt x="546" y="451"/>
                    <a:pt x="544" y="473"/>
                  </a:cubicBezTo>
                  <a:cubicBezTo>
                    <a:pt x="542" y="495"/>
                    <a:pt x="544" y="489"/>
                    <a:pt x="533" y="503"/>
                  </a:cubicBezTo>
                  <a:cubicBezTo>
                    <a:pt x="527" y="512"/>
                    <a:pt x="533" y="501"/>
                    <a:pt x="524" y="514"/>
                  </a:cubicBezTo>
                  <a:cubicBezTo>
                    <a:pt x="523" y="515"/>
                    <a:pt x="522" y="517"/>
                    <a:pt x="521" y="518"/>
                  </a:cubicBezTo>
                  <a:cubicBezTo>
                    <a:pt x="482" y="574"/>
                    <a:pt x="505" y="523"/>
                    <a:pt x="458" y="557"/>
                  </a:cubicBezTo>
                  <a:cubicBezTo>
                    <a:pt x="432" y="576"/>
                    <a:pt x="467" y="562"/>
                    <a:pt x="436" y="576"/>
                  </a:cubicBezTo>
                  <a:cubicBezTo>
                    <a:pt x="416" y="585"/>
                    <a:pt x="393" y="571"/>
                    <a:pt x="373" y="580"/>
                  </a:cubicBezTo>
                  <a:cubicBezTo>
                    <a:pt x="353" y="588"/>
                    <a:pt x="359" y="582"/>
                    <a:pt x="354" y="602"/>
                  </a:cubicBezTo>
                  <a:cubicBezTo>
                    <a:pt x="347" y="602"/>
                    <a:pt x="332" y="603"/>
                    <a:pt x="327" y="602"/>
                  </a:cubicBezTo>
                  <a:lnTo>
                    <a:pt x="310" y="598"/>
                  </a:lnTo>
                  <a:cubicBezTo>
                    <a:pt x="309" y="597"/>
                    <a:pt x="307" y="596"/>
                    <a:pt x="306" y="595"/>
                  </a:cubicBezTo>
                  <a:lnTo>
                    <a:pt x="291" y="584"/>
                  </a:lnTo>
                  <a:cubicBezTo>
                    <a:pt x="279" y="577"/>
                    <a:pt x="278" y="578"/>
                    <a:pt x="266" y="575"/>
                  </a:cubicBezTo>
                  <a:cubicBezTo>
                    <a:pt x="177" y="659"/>
                    <a:pt x="252" y="677"/>
                    <a:pt x="252" y="724"/>
                  </a:cubicBezTo>
                  <a:cubicBezTo>
                    <a:pt x="252" y="745"/>
                    <a:pt x="226" y="755"/>
                    <a:pt x="211" y="765"/>
                  </a:cubicBezTo>
                  <a:cubicBezTo>
                    <a:pt x="211" y="775"/>
                    <a:pt x="213" y="793"/>
                    <a:pt x="213" y="800"/>
                  </a:cubicBezTo>
                  <a:cubicBezTo>
                    <a:pt x="213" y="826"/>
                    <a:pt x="210" y="840"/>
                    <a:pt x="231" y="867"/>
                  </a:cubicBezTo>
                  <a:cubicBezTo>
                    <a:pt x="263" y="911"/>
                    <a:pt x="248" y="936"/>
                    <a:pt x="263" y="978"/>
                  </a:cubicBezTo>
                  <a:cubicBezTo>
                    <a:pt x="277" y="1015"/>
                    <a:pt x="279" y="978"/>
                    <a:pt x="279" y="1049"/>
                  </a:cubicBezTo>
                  <a:cubicBezTo>
                    <a:pt x="279" y="1073"/>
                    <a:pt x="260" y="1065"/>
                    <a:pt x="274" y="1101"/>
                  </a:cubicBezTo>
                  <a:cubicBezTo>
                    <a:pt x="275" y="1102"/>
                    <a:pt x="276" y="1104"/>
                    <a:pt x="277" y="1105"/>
                  </a:cubicBezTo>
                  <a:cubicBezTo>
                    <a:pt x="286" y="1127"/>
                    <a:pt x="306" y="1135"/>
                    <a:pt x="306" y="1158"/>
                  </a:cubicBezTo>
                  <a:cubicBezTo>
                    <a:pt x="306" y="1206"/>
                    <a:pt x="280" y="1180"/>
                    <a:pt x="279" y="1232"/>
                  </a:cubicBezTo>
                  <a:cubicBezTo>
                    <a:pt x="248" y="1235"/>
                    <a:pt x="255" y="1241"/>
                    <a:pt x="239" y="1266"/>
                  </a:cubicBezTo>
                  <a:cubicBezTo>
                    <a:pt x="204" y="1266"/>
                    <a:pt x="186" y="1256"/>
                    <a:pt x="157" y="1265"/>
                  </a:cubicBezTo>
                  <a:cubicBezTo>
                    <a:pt x="134" y="1273"/>
                    <a:pt x="114" y="1288"/>
                    <a:pt x="110" y="1314"/>
                  </a:cubicBezTo>
                  <a:cubicBezTo>
                    <a:pt x="103" y="1371"/>
                    <a:pt x="112" y="1358"/>
                    <a:pt x="72" y="1397"/>
                  </a:cubicBezTo>
                  <a:lnTo>
                    <a:pt x="65" y="1404"/>
                  </a:lnTo>
                  <a:cubicBezTo>
                    <a:pt x="0" y="1467"/>
                    <a:pt x="80" y="1483"/>
                    <a:pt x="114" y="1519"/>
                  </a:cubicBezTo>
                  <a:cubicBezTo>
                    <a:pt x="161" y="1569"/>
                    <a:pt x="146" y="1574"/>
                    <a:pt x="175" y="1614"/>
                  </a:cubicBezTo>
                  <a:cubicBezTo>
                    <a:pt x="189" y="1632"/>
                    <a:pt x="197" y="1635"/>
                    <a:pt x="213" y="1651"/>
                  </a:cubicBezTo>
                  <a:lnTo>
                    <a:pt x="233" y="1671"/>
                  </a:lnTo>
                  <a:cubicBezTo>
                    <a:pt x="248" y="1685"/>
                    <a:pt x="254" y="1697"/>
                    <a:pt x="265" y="1714"/>
                  </a:cubicBezTo>
                  <a:cubicBezTo>
                    <a:pt x="295" y="1760"/>
                    <a:pt x="308" y="1810"/>
                    <a:pt x="285" y="1862"/>
                  </a:cubicBezTo>
                  <a:lnTo>
                    <a:pt x="275" y="1885"/>
                  </a:lnTo>
                  <a:cubicBezTo>
                    <a:pt x="267" y="1901"/>
                    <a:pt x="267" y="1895"/>
                    <a:pt x="260" y="1911"/>
                  </a:cubicBezTo>
                  <a:cubicBezTo>
                    <a:pt x="239" y="1955"/>
                    <a:pt x="236" y="1991"/>
                    <a:pt x="293" y="1977"/>
                  </a:cubicBezTo>
                  <a:cubicBezTo>
                    <a:pt x="287" y="1911"/>
                    <a:pt x="294" y="1935"/>
                    <a:pt x="316" y="1886"/>
                  </a:cubicBezTo>
                  <a:cubicBezTo>
                    <a:pt x="334" y="1847"/>
                    <a:pt x="320" y="1818"/>
                    <a:pt x="320" y="1774"/>
                  </a:cubicBezTo>
                  <a:cubicBezTo>
                    <a:pt x="320" y="1746"/>
                    <a:pt x="321" y="1704"/>
                    <a:pt x="327" y="1679"/>
                  </a:cubicBezTo>
                  <a:cubicBezTo>
                    <a:pt x="380" y="1684"/>
                    <a:pt x="341" y="1701"/>
                    <a:pt x="394" y="1713"/>
                  </a:cubicBezTo>
                  <a:cubicBezTo>
                    <a:pt x="396" y="1666"/>
                    <a:pt x="406" y="1669"/>
                    <a:pt x="416" y="1653"/>
                  </a:cubicBezTo>
                  <a:cubicBezTo>
                    <a:pt x="425" y="1640"/>
                    <a:pt x="407" y="1655"/>
                    <a:pt x="428" y="1639"/>
                  </a:cubicBezTo>
                  <a:cubicBezTo>
                    <a:pt x="458" y="1647"/>
                    <a:pt x="469" y="1677"/>
                    <a:pt x="469" y="1706"/>
                  </a:cubicBezTo>
                  <a:cubicBezTo>
                    <a:pt x="538" y="1706"/>
                    <a:pt x="540" y="1688"/>
                    <a:pt x="601" y="1662"/>
                  </a:cubicBezTo>
                  <a:cubicBezTo>
                    <a:pt x="623" y="1653"/>
                    <a:pt x="636" y="1661"/>
                    <a:pt x="653" y="1647"/>
                  </a:cubicBezTo>
                  <a:lnTo>
                    <a:pt x="663" y="1637"/>
                  </a:lnTo>
                  <a:cubicBezTo>
                    <a:pt x="677" y="1621"/>
                    <a:pt x="679" y="1604"/>
                    <a:pt x="688" y="1587"/>
                  </a:cubicBezTo>
                  <a:cubicBezTo>
                    <a:pt x="689" y="1585"/>
                    <a:pt x="690" y="1584"/>
                    <a:pt x="691" y="1582"/>
                  </a:cubicBezTo>
                  <a:lnTo>
                    <a:pt x="710" y="1541"/>
                  </a:lnTo>
                  <a:cubicBezTo>
                    <a:pt x="716" y="1528"/>
                    <a:pt x="716" y="1527"/>
                    <a:pt x="720" y="1517"/>
                  </a:cubicBezTo>
                  <a:lnTo>
                    <a:pt x="773" y="1428"/>
                  </a:lnTo>
                  <a:cubicBezTo>
                    <a:pt x="795" y="1392"/>
                    <a:pt x="788" y="1361"/>
                    <a:pt x="788" y="1307"/>
                  </a:cubicBezTo>
                  <a:cubicBezTo>
                    <a:pt x="788" y="1262"/>
                    <a:pt x="792" y="1212"/>
                    <a:pt x="785" y="1170"/>
                  </a:cubicBezTo>
                  <a:cubicBezTo>
                    <a:pt x="781" y="1142"/>
                    <a:pt x="765" y="1118"/>
                    <a:pt x="775" y="1071"/>
                  </a:cubicBezTo>
                  <a:lnTo>
                    <a:pt x="791" y="988"/>
                  </a:lnTo>
                  <a:cubicBezTo>
                    <a:pt x="792" y="972"/>
                    <a:pt x="789" y="991"/>
                    <a:pt x="791" y="974"/>
                  </a:cubicBezTo>
                  <a:lnTo>
                    <a:pt x="794" y="737"/>
                  </a:lnTo>
                  <a:cubicBezTo>
                    <a:pt x="796" y="694"/>
                    <a:pt x="808" y="699"/>
                    <a:pt x="808" y="595"/>
                  </a:cubicBezTo>
                  <a:cubicBezTo>
                    <a:pt x="808" y="561"/>
                    <a:pt x="797" y="558"/>
                    <a:pt x="794" y="520"/>
                  </a:cubicBezTo>
                  <a:cubicBezTo>
                    <a:pt x="791" y="485"/>
                    <a:pt x="794" y="486"/>
                    <a:pt x="788" y="453"/>
                  </a:cubicBezTo>
                  <a:cubicBezTo>
                    <a:pt x="783" y="423"/>
                    <a:pt x="776" y="418"/>
                    <a:pt x="770" y="382"/>
                  </a:cubicBezTo>
                  <a:cubicBezTo>
                    <a:pt x="762" y="333"/>
                    <a:pt x="752" y="289"/>
                    <a:pt x="729" y="247"/>
                  </a:cubicBezTo>
                  <a:cubicBezTo>
                    <a:pt x="707" y="207"/>
                    <a:pt x="739" y="149"/>
                    <a:pt x="707" y="145"/>
                  </a:cubicBezTo>
                  <a:cubicBezTo>
                    <a:pt x="677" y="141"/>
                    <a:pt x="717" y="176"/>
                    <a:pt x="625" y="114"/>
                  </a:cubicBezTo>
                  <a:cubicBezTo>
                    <a:pt x="642" y="40"/>
                    <a:pt x="613" y="75"/>
                    <a:pt x="566" y="37"/>
                  </a:cubicBezTo>
                  <a:lnTo>
                    <a:pt x="552" y="24"/>
                  </a:lnTo>
                  <a:cubicBezTo>
                    <a:pt x="533" y="5"/>
                    <a:pt x="523" y="0"/>
                    <a:pt x="489" y="1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7498073" y="5945869"/>
            <a:ext cx="848990" cy="134109"/>
            <a:chOff x="4920356" y="5882442"/>
            <a:chExt cx="848990" cy="134109"/>
          </a:xfrm>
        </p:grpSpPr>
        <p:sp>
          <p:nvSpPr>
            <p:cNvPr id="91" name="TextBox 90"/>
            <p:cNvSpPr txBox="1"/>
            <p:nvPr/>
          </p:nvSpPr>
          <p:spPr bwMode="auto">
            <a:xfrm>
              <a:off x="4920356" y="5882442"/>
              <a:ext cx="770868" cy="13410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>
              <a:noAutofit/>
            </a:bodyPr>
            <a:lstStyle>
              <a:defPPr>
                <a:defRPr lang="ru-RU"/>
              </a:defPPr>
              <a:lvl1pPr algn="ctr">
                <a:defRPr sz="1200" b="1">
                  <a:solidFill>
                    <a:schemeClr val="bg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r"/>
              <a:r>
                <a:rPr lang="ru-RU" sz="800" b="0" dirty="0" smtClean="0">
                  <a:solidFill>
                    <a:schemeClr val="tx1"/>
                  </a:solidFill>
                </a:rPr>
                <a:t>ВЛАДИВОСТОК</a:t>
              </a:r>
              <a:endParaRPr lang="ru-RU" sz="800" b="0" dirty="0">
                <a:solidFill>
                  <a:schemeClr val="tx1"/>
                </a:solidFill>
              </a:endParaRPr>
            </a:p>
          </p:txBody>
        </p:sp>
        <p:sp>
          <p:nvSpPr>
            <p:cNvPr id="100" name="Овал 99"/>
            <p:cNvSpPr/>
            <p:nvPr/>
          </p:nvSpPr>
          <p:spPr bwMode="auto">
            <a:xfrm>
              <a:off x="5710975" y="5903356"/>
              <a:ext cx="58371" cy="58371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grpSp>
        <p:nvGrpSpPr>
          <p:cNvPr id="101" name="Группа 100"/>
          <p:cNvGrpSpPr/>
          <p:nvPr/>
        </p:nvGrpSpPr>
        <p:grpSpPr>
          <a:xfrm>
            <a:off x="7380879" y="5467366"/>
            <a:ext cx="848990" cy="134109"/>
            <a:chOff x="4920356" y="5882442"/>
            <a:chExt cx="848990" cy="134109"/>
          </a:xfrm>
        </p:grpSpPr>
        <p:sp>
          <p:nvSpPr>
            <p:cNvPr id="102" name="TextBox 101"/>
            <p:cNvSpPr txBox="1"/>
            <p:nvPr/>
          </p:nvSpPr>
          <p:spPr bwMode="auto">
            <a:xfrm>
              <a:off x="4920356" y="5882442"/>
              <a:ext cx="770868" cy="13410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>
              <a:noAutofit/>
            </a:bodyPr>
            <a:lstStyle>
              <a:defPPr>
                <a:defRPr lang="ru-RU"/>
              </a:defPPr>
              <a:lvl1pPr algn="ctr">
                <a:defRPr sz="1200" b="1">
                  <a:solidFill>
                    <a:schemeClr val="bg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r"/>
              <a:r>
                <a:rPr lang="ru-RU" sz="800" b="0" dirty="0" smtClean="0">
                  <a:solidFill>
                    <a:schemeClr val="tx1"/>
                  </a:solidFill>
                </a:rPr>
                <a:t>ХАБАРОВСК</a:t>
              </a:r>
              <a:endParaRPr lang="ru-RU" sz="800" b="0" dirty="0">
                <a:solidFill>
                  <a:schemeClr val="tx1"/>
                </a:solidFill>
              </a:endParaRPr>
            </a:p>
          </p:txBody>
        </p:sp>
        <p:sp>
          <p:nvSpPr>
            <p:cNvPr id="103" name="Овал 102"/>
            <p:cNvSpPr/>
            <p:nvPr/>
          </p:nvSpPr>
          <p:spPr bwMode="auto">
            <a:xfrm>
              <a:off x="5710975" y="5903356"/>
              <a:ext cx="58371" cy="58371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76" name="TextBox 75"/>
          <p:cNvSpPr txBox="1"/>
          <p:nvPr/>
        </p:nvSpPr>
        <p:spPr bwMode="auto">
          <a:xfrm>
            <a:off x="8107784" y="4792170"/>
            <a:ext cx="500187" cy="14971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no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r"/>
            <a:r>
              <a:rPr lang="ru-RU" sz="800" b="0" dirty="0" smtClean="0">
                <a:solidFill>
                  <a:schemeClr val="tx1"/>
                </a:solidFill>
              </a:rPr>
              <a:t>САХАЛИН</a:t>
            </a:r>
            <a:endParaRPr lang="en-US" sz="800" b="0" dirty="0">
              <a:solidFill>
                <a:schemeClr val="tx1"/>
              </a:solidFill>
            </a:endParaRPr>
          </a:p>
        </p:txBody>
      </p:sp>
      <p:grpSp>
        <p:nvGrpSpPr>
          <p:cNvPr id="71" name="Группа 70"/>
          <p:cNvGrpSpPr/>
          <p:nvPr/>
        </p:nvGrpSpPr>
        <p:grpSpPr>
          <a:xfrm>
            <a:off x="3805604" y="1349614"/>
            <a:ext cx="4807969" cy="4824705"/>
            <a:chOff x="2426992" y="2077932"/>
            <a:chExt cx="3529042" cy="4422479"/>
          </a:xfrm>
        </p:grpSpPr>
        <p:sp>
          <p:nvSpPr>
            <p:cNvPr id="72" name="Равнобедренный треугольник 97"/>
            <p:cNvSpPr/>
            <p:nvPr/>
          </p:nvSpPr>
          <p:spPr bwMode="auto">
            <a:xfrm>
              <a:off x="2426992" y="2077932"/>
              <a:ext cx="3394253" cy="4287826"/>
            </a:xfrm>
            <a:custGeom>
              <a:avLst/>
              <a:gdLst>
                <a:gd name="connsiteX0" fmla="*/ 0 w 4273940"/>
                <a:gd name="connsiteY0" fmla="*/ 1627255 h 1627255"/>
                <a:gd name="connsiteX1" fmla="*/ 2136970 w 4273940"/>
                <a:gd name="connsiteY1" fmla="*/ 0 h 1627255"/>
                <a:gd name="connsiteX2" fmla="*/ 4273940 w 4273940"/>
                <a:gd name="connsiteY2" fmla="*/ 1627255 h 1627255"/>
                <a:gd name="connsiteX3" fmla="*/ 0 w 4273940"/>
                <a:gd name="connsiteY3" fmla="*/ 1627255 h 1627255"/>
                <a:gd name="connsiteX0" fmla="*/ 0 w 5146395"/>
                <a:gd name="connsiteY0" fmla="*/ 1627255 h 1627255"/>
                <a:gd name="connsiteX1" fmla="*/ 2136970 w 5146395"/>
                <a:gd name="connsiteY1" fmla="*/ 0 h 1627255"/>
                <a:gd name="connsiteX2" fmla="*/ 5146395 w 5146395"/>
                <a:gd name="connsiteY2" fmla="*/ 1551754 h 1627255"/>
                <a:gd name="connsiteX3" fmla="*/ 0 w 5146395"/>
                <a:gd name="connsiteY3" fmla="*/ 1627255 h 1627255"/>
                <a:gd name="connsiteX0" fmla="*/ 0 w 5146395"/>
                <a:gd name="connsiteY0" fmla="*/ 1627255 h 1627255"/>
                <a:gd name="connsiteX1" fmla="*/ 2136970 w 5146395"/>
                <a:gd name="connsiteY1" fmla="*/ 0 h 1627255"/>
                <a:gd name="connsiteX2" fmla="*/ 4845093 w 5146395"/>
                <a:gd name="connsiteY2" fmla="*/ 1399932 h 1627255"/>
                <a:gd name="connsiteX3" fmla="*/ 5146395 w 5146395"/>
                <a:gd name="connsiteY3" fmla="*/ 1551754 h 1627255"/>
                <a:gd name="connsiteX4" fmla="*/ 0 w 5146395"/>
                <a:gd name="connsiteY4" fmla="*/ 1627255 h 1627255"/>
                <a:gd name="connsiteX0" fmla="*/ 0 w 5539559"/>
                <a:gd name="connsiteY0" fmla="*/ 1628147 h 1628147"/>
                <a:gd name="connsiteX1" fmla="*/ 2136970 w 5539559"/>
                <a:gd name="connsiteY1" fmla="*/ 892 h 1628147"/>
                <a:gd name="connsiteX2" fmla="*/ 4845093 w 5539559"/>
                <a:gd name="connsiteY2" fmla="*/ 1400824 h 1628147"/>
                <a:gd name="connsiteX3" fmla="*/ 5146395 w 5539559"/>
                <a:gd name="connsiteY3" fmla="*/ 1552646 h 1628147"/>
                <a:gd name="connsiteX4" fmla="*/ 0 w 5539559"/>
                <a:gd name="connsiteY4" fmla="*/ 1628147 h 1628147"/>
                <a:gd name="connsiteX0" fmla="*/ 85634 w 5625193"/>
                <a:gd name="connsiteY0" fmla="*/ 1628147 h 1628147"/>
                <a:gd name="connsiteX1" fmla="*/ 2222604 w 5625193"/>
                <a:gd name="connsiteY1" fmla="*/ 892 h 1628147"/>
                <a:gd name="connsiteX2" fmla="*/ 4930727 w 5625193"/>
                <a:gd name="connsiteY2" fmla="*/ 1400824 h 1628147"/>
                <a:gd name="connsiteX3" fmla="*/ 5232029 w 5625193"/>
                <a:gd name="connsiteY3" fmla="*/ 1552646 h 1628147"/>
                <a:gd name="connsiteX4" fmla="*/ 85634 w 5625193"/>
                <a:gd name="connsiteY4" fmla="*/ 1628147 h 1628147"/>
                <a:gd name="connsiteX0" fmla="*/ 85634 w 5625193"/>
                <a:gd name="connsiteY0" fmla="*/ 1628147 h 1964196"/>
                <a:gd name="connsiteX1" fmla="*/ 2222604 w 5625193"/>
                <a:gd name="connsiteY1" fmla="*/ 892 h 1964196"/>
                <a:gd name="connsiteX2" fmla="*/ 4930727 w 5625193"/>
                <a:gd name="connsiteY2" fmla="*/ 1400824 h 1964196"/>
                <a:gd name="connsiteX3" fmla="*/ 5232029 w 5625193"/>
                <a:gd name="connsiteY3" fmla="*/ 1552646 h 1964196"/>
                <a:gd name="connsiteX4" fmla="*/ 85634 w 5625193"/>
                <a:gd name="connsiteY4" fmla="*/ 1628147 h 1964196"/>
                <a:gd name="connsiteX0" fmla="*/ 85634 w 5625549"/>
                <a:gd name="connsiteY0" fmla="*/ 1628147 h 1964196"/>
                <a:gd name="connsiteX1" fmla="*/ 2222604 w 5625549"/>
                <a:gd name="connsiteY1" fmla="*/ 892 h 1964196"/>
                <a:gd name="connsiteX2" fmla="*/ 4930727 w 5625549"/>
                <a:gd name="connsiteY2" fmla="*/ 1400824 h 1964196"/>
                <a:gd name="connsiteX3" fmla="*/ 5232029 w 5625549"/>
                <a:gd name="connsiteY3" fmla="*/ 1552646 h 1964196"/>
                <a:gd name="connsiteX4" fmla="*/ 85634 w 5625549"/>
                <a:gd name="connsiteY4" fmla="*/ 1628147 h 1964196"/>
                <a:gd name="connsiteX0" fmla="*/ 85634 w 5625549"/>
                <a:gd name="connsiteY0" fmla="*/ 1628147 h 1628147"/>
                <a:gd name="connsiteX1" fmla="*/ 2222604 w 5625549"/>
                <a:gd name="connsiteY1" fmla="*/ 892 h 1628147"/>
                <a:gd name="connsiteX2" fmla="*/ 4930727 w 5625549"/>
                <a:gd name="connsiteY2" fmla="*/ 1400824 h 1628147"/>
                <a:gd name="connsiteX3" fmla="*/ 5232029 w 5625549"/>
                <a:gd name="connsiteY3" fmla="*/ 1552646 h 1628147"/>
                <a:gd name="connsiteX4" fmla="*/ 85634 w 5625549"/>
                <a:gd name="connsiteY4" fmla="*/ 1628147 h 1628147"/>
                <a:gd name="connsiteX0" fmla="*/ 85634 w 5625549"/>
                <a:gd name="connsiteY0" fmla="*/ 1627255 h 1627255"/>
                <a:gd name="connsiteX1" fmla="*/ 2222604 w 5625549"/>
                <a:gd name="connsiteY1" fmla="*/ 0 h 1627255"/>
                <a:gd name="connsiteX2" fmla="*/ 4930727 w 5625549"/>
                <a:gd name="connsiteY2" fmla="*/ 1399932 h 1627255"/>
                <a:gd name="connsiteX3" fmla="*/ 5232029 w 5625549"/>
                <a:gd name="connsiteY3" fmla="*/ 1551754 h 1627255"/>
                <a:gd name="connsiteX4" fmla="*/ 85634 w 5625549"/>
                <a:gd name="connsiteY4" fmla="*/ 1627255 h 1627255"/>
                <a:gd name="connsiteX0" fmla="*/ 0 w 5539915"/>
                <a:gd name="connsiteY0" fmla="*/ 1627255 h 1627255"/>
                <a:gd name="connsiteX1" fmla="*/ 2136970 w 5539915"/>
                <a:gd name="connsiteY1" fmla="*/ 0 h 1627255"/>
                <a:gd name="connsiteX2" fmla="*/ 4845093 w 5539915"/>
                <a:gd name="connsiteY2" fmla="*/ 1399932 h 1627255"/>
                <a:gd name="connsiteX3" fmla="*/ 5146395 w 5539915"/>
                <a:gd name="connsiteY3" fmla="*/ 1551754 h 1627255"/>
                <a:gd name="connsiteX4" fmla="*/ 0 w 5539915"/>
                <a:gd name="connsiteY4" fmla="*/ 1627255 h 1627255"/>
                <a:gd name="connsiteX0" fmla="*/ 0 w 5580760"/>
                <a:gd name="connsiteY0" fmla="*/ 1629714 h 1629714"/>
                <a:gd name="connsiteX1" fmla="*/ 2136970 w 5580760"/>
                <a:gd name="connsiteY1" fmla="*/ 2459 h 1629714"/>
                <a:gd name="connsiteX2" fmla="*/ 4954150 w 5580760"/>
                <a:gd name="connsiteY2" fmla="*/ 1293334 h 1629714"/>
                <a:gd name="connsiteX3" fmla="*/ 5146395 w 5580760"/>
                <a:gd name="connsiteY3" fmla="*/ 1554213 h 1629714"/>
                <a:gd name="connsiteX4" fmla="*/ 0 w 5580760"/>
                <a:gd name="connsiteY4" fmla="*/ 1629714 h 1629714"/>
                <a:gd name="connsiteX0" fmla="*/ 92145 w 5765879"/>
                <a:gd name="connsiteY0" fmla="*/ 1629401 h 1809003"/>
                <a:gd name="connsiteX1" fmla="*/ 2229115 w 5765879"/>
                <a:gd name="connsiteY1" fmla="*/ 2146 h 1809003"/>
                <a:gd name="connsiteX2" fmla="*/ 5046295 w 5765879"/>
                <a:gd name="connsiteY2" fmla="*/ 1293021 h 1809003"/>
                <a:gd name="connsiteX3" fmla="*/ 5364375 w 5765879"/>
                <a:gd name="connsiteY3" fmla="*/ 1730069 h 1809003"/>
                <a:gd name="connsiteX4" fmla="*/ 92145 w 5765879"/>
                <a:gd name="connsiteY4" fmla="*/ 1629401 h 1809003"/>
                <a:gd name="connsiteX0" fmla="*/ 92145 w 5364375"/>
                <a:gd name="connsiteY0" fmla="*/ 1629401 h 1809003"/>
                <a:gd name="connsiteX1" fmla="*/ 2229115 w 5364375"/>
                <a:gd name="connsiteY1" fmla="*/ 2146 h 1809003"/>
                <a:gd name="connsiteX2" fmla="*/ 5046295 w 5364375"/>
                <a:gd name="connsiteY2" fmla="*/ 1293021 h 1809003"/>
                <a:gd name="connsiteX3" fmla="*/ 5364375 w 5364375"/>
                <a:gd name="connsiteY3" fmla="*/ 1730069 h 1809003"/>
                <a:gd name="connsiteX4" fmla="*/ 92145 w 5364375"/>
                <a:gd name="connsiteY4" fmla="*/ 1629401 h 1809003"/>
                <a:gd name="connsiteX0" fmla="*/ 87131 w 5359361"/>
                <a:gd name="connsiteY0" fmla="*/ 2425547 h 2659501"/>
                <a:gd name="connsiteX1" fmla="*/ 2282824 w 5359361"/>
                <a:gd name="connsiteY1" fmla="*/ 1337 h 2659501"/>
                <a:gd name="connsiteX2" fmla="*/ 5041281 w 5359361"/>
                <a:gd name="connsiteY2" fmla="*/ 2089167 h 2659501"/>
                <a:gd name="connsiteX3" fmla="*/ 5359361 w 5359361"/>
                <a:gd name="connsiteY3" fmla="*/ 2526215 h 2659501"/>
                <a:gd name="connsiteX4" fmla="*/ 87131 w 5359361"/>
                <a:gd name="connsiteY4" fmla="*/ 2425547 h 2659501"/>
                <a:gd name="connsiteX0" fmla="*/ 365890 w 3677017"/>
                <a:gd name="connsiteY0" fmla="*/ 2577952 h 2770019"/>
                <a:gd name="connsiteX1" fmla="*/ 363668 w 3677017"/>
                <a:gd name="connsiteY1" fmla="*/ 2740 h 2770019"/>
                <a:gd name="connsiteX2" fmla="*/ 3122125 w 3677017"/>
                <a:gd name="connsiteY2" fmla="*/ 2090570 h 2770019"/>
                <a:gd name="connsiteX3" fmla="*/ 3440205 w 3677017"/>
                <a:gd name="connsiteY3" fmla="*/ 2527618 h 2770019"/>
                <a:gd name="connsiteX4" fmla="*/ 365890 w 3677017"/>
                <a:gd name="connsiteY4" fmla="*/ 2577952 h 2770019"/>
                <a:gd name="connsiteX0" fmla="*/ 2222 w 3313349"/>
                <a:gd name="connsiteY0" fmla="*/ 2577952 h 2770019"/>
                <a:gd name="connsiteX1" fmla="*/ 0 w 3313349"/>
                <a:gd name="connsiteY1" fmla="*/ 2740 h 2770019"/>
                <a:gd name="connsiteX2" fmla="*/ 2758457 w 3313349"/>
                <a:gd name="connsiteY2" fmla="*/ 2090570 h 2770019"/>
                <a:gd name="connsiteX3" fmla="*/ 3076537 w 3313349"/>
                <a:gd name="connsiteY3" fmla="*/ 2527618 h 2770019"/>
                <a:gd name="connsiteX4" fmla="*/ 2222 w 3313349"/>
                <a:gd name="connsiteY4" fmla="*/ 2577952 h 2770019"/>
                <a:gd name="connsiteX0" fmla="*/ 2222 w 3313349"/>
                <a:gd name="connsiteY0" fmla="*/ 2575212 h 2767279"/>
                <a:gd name="connsiteX1" fmla="*/ 0 w 3313349"/>
                <a:gd name="connsiteY1" fmla="*/ 0 h 2767279"/>
                <a:gd name="connsiteX2" fmla="*/ 2758457 w 3313349"/>
                <a:gd name="connsiteY2" fmla="*/ 2087830 h 2767279"/>
                <a:gd name="connsiteX3" fmla="*/ 3076537 w 3313349"/>
                <a:gd name="connsiteY3" fmla="*/ 2524878 h 2767279"/>
                <a:gd name="connsiteX4" fmla="*/ 2222 w 3313349"/>
                <a:gd name="connsiteY4" fmla="*/ 2575212 h 2767279"/>
                <a:gd name="connsiteX0" fmla="*/ 2222 w 3313349"/>
                <a:gd name="connsiteY0" fmla="*/ 2575212 h 2575212"/>
                <a:gd name="connsiteX1" fmla="*/ 0 w 3313349"/>
                <a:gd name="connsiteY1" fmla="*/ 0 h 2575212"/>
                <a:gd name="connsiteX2" fmla="*/ 2758457 w 3313349"/>
                <a:gd name="connsiteY2" fmla="*/ 2087830 h 2575212"/>
                <a:gd name="connsiteX3" fmla="*/ 3076537 w 3313349"/>
                <a:gd name="connsiteY3" fmla="*/ 2524878 h 2575212"/>
                <a:gd name="connsiteX4" fmla="*/ 2222 w 3313349"/>
                <a:gd name="connsiteY4" fmla="*/ 2575212 h 2575212"/>
                <a:gd name="connsiteX0" fmla="*/ 2222 w 3076537"/>
                <a:gd name="connsiteY0" fmla="*/ 2575212 h 2575212"/>
                <a:gd name="connsiteX1" fmla="*/ 0 w 3076537"/>
                <a:gd name="connsiteY1" fmla="*/ 0 h 2575212"/>
                <a:gd name="connsiteX2" fmla="*/ 2758457 w 3076537"/>
                <a:gd name="connsiteY2" fmla="*/ 2087830 h 2575212"/>
                <a:gd name="connsiteX3" fmla="*/ 3076537 w 3076537"/>
                <a:gd name="connsiteY3" fmla="*/ 2524878 h 2575212"/>
                <a:gd name="connsiteX4" fmla="*/ 2222 w 3076537"/>
                <a:gd name="connsiteY4" fmla="*/ 2575212 h 2575212"/>
                <a:gd name="connsiteX0" fmla="*/ 237625 w 3437775"/>
                <a:gd name="connsiteY0" fmla="*/ 2575212 h 2799374"/>
                <a:gd name="connsiteX1" fmla="*/ 235403 w 3437775"/>
                <a:gd name="connsiteY1" fmla="*/ 0 h 2799374"/>
                <a:gd name="connsiteX2" fmla="*/ 2993860 w 3437775"/>
                <a:gd name="connsiteY2" fmla="*/ 2087830 h 2799374"/>
                <a:gd name="connsiteX3" fmla="*/ 3437775 w 3437775"/>
                <a:gd name="connsiteY3" fmla="*/ 2692657 h 2799374"/>
                <a:gd name="connsiteX4" fmla="*/ 237625 w 3437775"/>
                <a:gd name="connsiteY4" fmla="*/ 2575212 h 2799374"/>
                <a:gd name="connsiteX0" fmla="*/ 237625 w 3437775"/>
                <a:gd name="connsiteY0" fmla="*/ 2575212 h 2692657"/>
                <a:gd name="connsiteX1" fmla="*/ 235403 w 3437775"/>
                <a:gd name="connsiteY1" fmla="*/ 0 h 2692657"/>
                <a:gd name="connsiteX2" fmla="*/ 2993860 w 3437775"/>
                <a:gd name="connsiteY2" fmla="*/ 2087830 h 2692657"/>
                <a:gd name="connsiteX3" fmla="*/ 3437775 w 3437775"/>
                <a:gd name="connsiteY3" fmla="*/ 2692657 h 2692657"/>
                <a:gd name="connsiteX4" fmla="*/ 237625 w 3437775"/>
                <a:gd name="connsiteY4" fmla="*/ 2575212 h 2692657"/>
                <a:gd name="connsiteX0" fmla="*/ 2222 w 3202372"/>
                <a:gd name="connsiteY0" fmla="*/ 2575212 h 2692657"/>
                <a:gd name="connsiteX1" fmla="*/ 0 w 3202372"/>
                <a:gd name="connsiteY1" fmla="*/ 0 h 2692657"/>
                <a:gd name="connsiteX2" fmla="*/ 2758457 w 3202372"/>
                <a:gd name="connsiteY2" fmla="*/ 2087830 h 2692657"/>
                <a:gd name="connsiteX3" fmla="*/ 3202372 w 3202372"/>
                <a:gd name="connsiteY3" fmla="*/ 2692657 h 2692657"/>
                <a:gd name="connsiteX4" fmla="*/ 2222 w 3202372"/>
                <a:gd name="connsiteY4" fmla="*/ 2575212 h 2692657"/>
                <a:gd name="connsiteX0" fmla="*/ 2222 w 3202372"/>
                <a:gd name="connsiteY0" fmla="*/ 2575212 h 2692657"/>
                <a:gd name="connsiteX1" fmla="*/ 0 w 3202372"/>
                <a:gd name="connsiteY1" fmla="*/ 0 h 2692657"/>
                <a:gd name="connsiteX2" fmla="*/ 2758457 w 3202372"/>
                <a:gd name="connsiteY2" fmla="*/ 2087830 h 2692657"/>
                <a:gd name="connsiteX3" fmla="*/ 3202372 w 3202372"/>
                <a:gd name="connsiteY3" fmla="*/ 2692657 h 2692657"/>
                <a:gd name="connsiteX4" fmla="*/ 2222 w 3202372"/>
                <a:gd name="connsiteY4" fmla="*/ 2575212 h 2692657"/>
                <a:gd name="connsiteX0" fmla="*/ 221802 w 3606575"/>
                <a:gd name="connsiteY0" fmla="*/ 2576074 h 2703933"/>
                <a:gd name="connsiteX1" fmla="*/ 219580 w 3606575"/>
                <a:gd name="connsiteY1" fmla="*/ 862 h 2703933"/>
                <a:gd name="connsiteX2" fmla="*/ 3191682 w 3606575"/>
                <a:gd name="connsiteY2" fmla="*/ 2293791 h 2703933"/>
                <a:gd name="connsiteX3" fmla="*/ 3421952 w 3606575"/>
                <a:gd name="connsiteY3" fmla="*/ 2693519 h 2703933"/>
                <a:gd name="connsiteX4" fmla="*/ 221802 w 3606575"/>
                <a:gd name="connsiteY4" fmla="*/ 2576074 h 2703933"/>
                <a:gd name="connsiteX0" fmla="*/ 1186784 w 4727073"/>
                <a:gd name="connsiteY0" fmla="*/ 2362518 h 2597066"/>
                <a:gd name="connsiteX1" fmla="*/ 150521 w 4727073"/>
                <a:gd name="connsiteY1" fmla="*/ 951 h 2597066"/>
                <a:gd name="connsiteX2" fmla="*/ 4156664 w 4727073"/>
                <a:gd name="connsiteY2" fmla="*/ 2080235 h 2597066"/>
                <a:gd name="connsiteX3" fmla="*/ 4386934 w 4727073"/>
                <a:gd name="connsiteY3" fmla="*/ 2479963 h 2597066"/>
                <a:gd name="connsiteX4" fmla="*/ 1186784 w 4727073"/>
                <a:gd name="connsiteY4" fmla="*/ 2362518 h 2597066"/>
                <a:gd name="connsiteX0" fmla="*/ 372916 w 5467280"/>
                <a:gd name="connsiteY0" fmla="*/ 1646636 h 2508404"/>
                <a:gd name="connsiteX1" fmla="*/ 789438 w 5467280"/>
                <a:gd name="connsiteY1" fmla="*/ 2915 h 2508404"/>
                <a:gd name="connsiteX2" fmla="*/ 4795581 w 5467280"/>
                <a:gd name="connsiteY2" fmla="*/ 2082199 h 2508404"/>
                <a:gd name="connsiteX3" fmla="*/ 5025851 w 5467280"/>
                <a:gd name="connsiteY3" fmla="*/ 2481927 h 2508404"/>
                <a:gd name="connsiteX4" fmla="*/ 372916 w 5467280"/>
                <a:gd name="connsiteY4" fmla="*/ 1646636 h 2508404"/>
                <a:gd name="connsiteX0" fmla="*/ 0 w 5094364"/>
                <a:gd name="connsiteY0" fmla="*/ 1643721 h 2505489"/>
                <a:gd name="connsiteX1" fmla="*/ 416522 w 5094364"/>
                <a:gd name="connsiteY1" fmla="*/ 0 h 2505489"/>
                <a:gd name="connsiteX2" fmla="*/ 4422665 w 5094364"/>
                <a:gd name="connsiteY2" fmla="*/ 2079284 h 2505489"/>
                <a:gd name="connsiteX3" fmla="*/ 4652935 w 5094364"/>
                <a:gd name="connsiteY3" fmla="*/ 2479012 h 2505489"/>
                <a:gd name="connsiteX4" fmla="*/ 0 w 5094364"/>
                <a:gd name="connsiteY4" fmla="*/ 1643721 h 2505489"/>
                <a:gd name="connsiteX0" fmla="*/ 0 w 5094364"/>
                <a:gd name="connsiteY0" fmla="*/ 1643721 h 2505489"/>
                <a:gd name="connsiteX1" fmla="*/ 416522 w 5094364"/>
                <a:gd name="connsiteY1" fmla="*/ 0 h 2505489"/>
                <a:gd name="connsiteX2" fmla="*/ 4422665 w 5094364"/>
                <a:gd name="connsiteY2" fmla="*/ 2079284 h 2505489"/>
                <a:gd name="connsiteX3" fmla="*/ 4652935 w 5094364"/>
                <a:gd name="connsiteY3" fmla="*/ 2479012 h 2505489"/>
                <a:gd name="connsiteX4" fmla="*/ 0 w 5094364"/>
                <a:gd name="connsiteY4" fmla="*/ 1643721 h 2505489"/>
                <a:gd name="connsiteX0" fmla="*/ 0 w 5094364"/>
                <a:gd name="connsiteY0" fmla="*/ 1643721 h 2505489"/>
                <a:gd name="connsiteX1" fmla="*/ 416522 w 5094364"/>
                <a:gd name="connsiteY1" fmla="*/ 0 h 2505489"/>
                <a:gd name="connsiteX2" fmla="*/ 4422665 w 5094364"/>
                <a:gd name="connsiteY2" fmla="*/ 2079284 h 2505489"/>
                <a:gd name="connsiteX3" fmla="*/ 4652935 w 5094364"/>
                <a:gd name="connsiteY3" fmla="*/ 2479012 h 2505489"/>
                <a:gd name="connsiteX4" fmla="*/ 0 w 5094364"/>
                <a:gd name="connsiteY4" fmla="*/ 1643721 h 2505489"/>
                <a:gd name="connsiteX0" fmla="*/ 0 w 4652935"/>
                <a:gd name="connsiteY0" fmla="*/ 1643721 h 2479012"/>
                <a:gd name="connsiteX1" fmla="*/ 416522 w 4652935"/>
                <a:gd name="connsiteY1" fmla="*/ 0 h 2479012"/>
                <a:gd name="connsiteX2" fmla="*/ 4422665 w 4652935"/>
                <a:gd name="connsiteY2" fmla="*/ 2079284 h 2479012"/>
                <a:gd name="connsiteX3" fmla="*/ 4652935 w 4652935"/>
                <a:gd name="connsiteY3" fmla="*/ 2479012 h 2479012"/>
                <a:gd name="connsiteX4" fmla="*/ 0 w 4652935"/>
                <a:gd name="connsiteY4" fmla="*/ 1643721 h 2479012"/>
                <a:gd name="connsiteX0" fmla="*/ 18056 w 4670991"/>
                <a:gd name="connsiteY0" fmla="*/ 703683 h 1538974"/>
                <a:gd name="connsiteX1" fmla="*/ 3186324 w 4670991"/>
                <a:gd name="connsiteY1" fmla="*/ 0 h 1538974"/>
                <a:gd name="connsiteX2" fmla="*/ 4440721 w 4670991"/>
                <a:gd name="connsiteY2" fmla="*/ 1139246 h 1538974"/>
                <a:gd name="connsiteX3" fmla="*/ 4670991 w 4670991"/>
                <a:gd name="connsiteY3" fmla="*/ 1538974 h 1538974"/>
                <a:gd name="connsiteX4" fmla="*/ 18056 w 4670991"/>
                <a:gd name="connsiteY4" fmla="*/ 703683 h 1538974"/>
                <a:gd name="connsiteX0" fmla="*/ 147238 w 1792138"/>
                <a:gd name="connsiteY0" fmla="*/ 1553227 h 1680605"/>
                <a:gd name="connsiteX1" fmla="*/ 213383 w 1792138"/>
                <a:gd name="connsiteY1" fmla="*/ 3510 h 1680605"/>
                <a:gd name="connsiteX2" fmla="*/ 1467780 w 1792138"/>
                <a:gd name="connsiteY2" fmla="*/ 1142756 h 1680605"/>
                <a:gd name="connsiteX3" fmla="*/ 1698050 w 1792138"/>
                <a:gd name="connsiteY3" fmla="*/ 1542484 h 1680605"/>
                <a:gd name="connsiteX4" fmla="*/ 147238 w 1792138"/>
                <a:gd name="connsiteY4" fmla="*/ 1553227 h 1680605"/>
                <a:gd name="connsiteX0" fmla="*/ 147238 w 1792138"/>
                <a:gd name="connsiteY0" fmla="*/ 1549717 h 1677095"/>
                <a:gd name="connsiteX1" fmla="*/ 213383 w 1792138"/>
                <a:gd name="connsiteY1" fmla="*/ 0 h 1677095"/>
                <a:gd name="connsiteX2" fmla="*/ 1467780 w 1792138"/>
                <a:gd name="connsiteY2" fmla="*/ 1139246 h 1677095"/>
                <a:gd name="connsiteX3" fmla="*/ 1698050 w 1792138"/>
                <a:gd name="connsiteY3" fmla="*/ 1538974 h 1677095"/>
                <a:gd name="connsiteX4" fmla="*/ 147238 w 1792138"/>
                <a:gd name="connsiteY4" fmla="*/ 1549717 h 1677095"/>
                <a:gd name="connsiteX0" fmla="*/ 147238 w 1792138"/>
                <a:gd name="connsiteY0" fmla="*/ 1549717 h 1549717"/>
                <a:gd name="connsiteX1" fmla="*/ 213383 w 1792138"/>
                <a:gd name="connsiteY1" fmla="*/ 0 h 1549717"/>
                <a:gd name="connsiteX2" fmla="*/ 1467780 w 1792138"/>
                <a:gd name="connsiteY2" fmla="*/ 1139246 h 1549717"/>
                <a:gd name="connsiteX3" fmla="*/ 1698050 w 1792138"/>
                <a:gd name="connsiteY3" fmla="*/ 1538974 h 1549717"/>
                <a:gd name="connsiteX4" fmla="*/ 147238 w 1792138"/>
                <a:gd name="connsiteY4" fmla="*/ 1549717 h 1549717"/>
                <a:gd name="connsiteX0" fmla="*/ 0 w 1644900"/>
                <a:gd name="connsiteY0" fmla="*/ 1549717 h 1549717"/>
                <a:gd name="connsiteX1" fmla="*/ 66145 w 1644900"/>
                <a:gd name="connsiteY1" fmla="*/ 0 h 1549717"/>
                <a:gd name="connsiteX2" fmla="*/ 1320542 w 1644900"/>
                <a:gd name="connsiteY2" fmla="*/ 1139246 h 1549717"/>
                <a:gd name="connsiteX3" fmla="*/ 1550812 w 1644900"/>
                <a:gd name="connsiteY3" fmla="*/ 1538974 h 1549717"/>
                <a:gd name="connsiteX4" fmla="*/ 0 w 1644900"/>
                <a:gd name="connsiteY4" fmla="*/ 1549717 h 1549717"/>
                <a:gd name="connsiteX0" fmla="*/ 0 w 1550812"/>
                <a:gd name="connsiteY0" fmla="*/ 1549717 h 1549717"/>
                <a:gd name="connsiteX1" fmla="*/ 66145 w 1550812"/>
                <a:gd name="connsiteY1" fmla="*/ 0 h 1549717"/>
                <a:gd name="connsiteX2" fmla="*/ 1320542 w 1550812"/>
                <a:gd name="connsiteY2" fmla="*/ 1139246 h 1549717"/>
                <a:gd name="connsiteX3" fmla="*/ 1550812 w 1550812"/>
                <a:gd name="connsiteY3" fmla="*/ 1538974 h 1549717"/>
                <a:gd name="connsiteX4" fmla="*/ 0 w 1550812"/>
                <a:gd name="connsiteY4" fmla="*/ 1549717 h 1549717"/>
                <a:gd name="connsiteX0" fmla="*/ 0 w 1719376"/>
                <a:gd name="connsiteY0" fmla="*/ 1549717 h 1549717"/>
                <a:gd name="connsiteX1" fmla="*/ 66145 w 1719376"/>
                <a:gd name="connsiteY1" fmla="*/ 0 h 1549717"/>
                <a:gd name="connsiteX2" fmla="*/ 1719376 w 1719376"/>
                <a:gd name="connsiteY2" fmla="*/ 1080880 h 1549717"/>
                <a:gd name="connsiteX3" fmla="*/ 1550812 w 1719376"/>
                <a:gd name="connsiteY3" fmla="*/ 1538974 h 1549717"/>
                <a:gd name="connsiteX4" fmla="*/ 0 w 1719376"/>
                <a:gd name="connsiteY4" fmla="*/ 1549717 h 1549717"/>
                <a:gd name="connsiteX0" fmla="*/ 0 w 1978829"/>
                <a:gd name="connsiteY0" fmla="*/ 1549717 h 1549717"/>
                <a:gd name="connsiteX1" fmla="*/ 66145 w 1978829"/>
                <a:gd name="connsiteY1" fmla="*/ 0 h 1549717"/>
                <a:gd name="connsiteX2" fmla="*/ 1719376 w 1978829"/>
                <a:gd name="connsiteY2" fmla="*/ 1080880 h 1549717"/>
                <a:gd name="connsiteX3" fmla="*/ 1978829 w 1978829"/>
                <a:gd name="connsiteY3" fmla="*/ 1519519 h 1549717"/>
                <a:gd name="connsiteX4" fmla="*/ 0 w 1978829"/>
                <a:gd name="connsiteY4" fmla="*/ 1549717 h 1549717"/>
                <a:gd name="connsiteX0" fmla="*/ 135191 w 2114020"/>
                <a:gd name="connsiteY0" fmla="*/ 2623507 h 2623507"/>
                <a:gd name="connsiteX1" fmla="*/ 0 w 2114020"/>
                <a:gd name="connsiteY1" fmla="*/ 0 h 2623507"/>
                <a:gd name="connsiteX2" fmla="*/ 1854567 w 2114020"/>
                <a:gd name="connsiteY2" fmla="*/ 2154670 h 2623507"/>
                <a:gd name="connsiteX3" fmla="*/ 2114020 w 2114020"/>
                <a:gd name="connsiteY3" fmla="*/ 2593309 h 2623507"/>
                <a:gd name="connsiteX4" fmla="*/ 135191 w 2114020"/>
                <a:gd name="connsiteY4" fmla="*/ 2623507 h 2623507"/>
                <a:gd name="connsiteX0" fmla="*/ 135191 w 2114020"/>
                <a:gd name="connsiteY0" fmla="*/ 2711221 h 2711221"/>
                <a:gd name="connsiteX1" fmla="*/ 0 w 2114020"/>
                <a:gd name="connsiteY1" fmla="*/ 87714 h 2711221"/>
                <a:gd name="connsiteX2" fmla="*/ 122703 w 2114020"/>
                <a:gd name="connsiteY2" fmla="*/ 368 h 2711221"/>
                <a:gd name="connsiteX3" fmla="*/ 1854567 w 2114020"/>
                <a:gd name="connsiteY3" fmla="*/ 2242384 h 2711221"/>
                <a:gd name="connsiteX4" fmla="*/ 2114020 w 2114020"/>
                <a:gd name="connsiteY4" fmla="*/ 2681023 h 2711221"/>
                <a:gd name="connsiteX5" fmla="*/ 135191 w 2114020"/>
                <a:gd name="connsiteY5" fmla="*/ 2711221 h 2711221"/>
                <a:gd name="connsiteX0" fmla="*/ 353305 w 2114020"/>
                <a:gd name="connsiteY0" fmla="*/ 2929334 h 2929334"/>
                <a:gd name="connsiteX1" fmla="*/ 0 w 2114020"/>
                <a:gd name="connsiteY1" fmla="*/ 87714 h 2929334"/>
                <a:gd name="connsiteX2" fmla="*/ 122703 w 2114020"/>
                <a:gd name="connsiteY2" fmla="*/ 368 h 2929334"/>
                <a:gd name="connsiteX3" fmla="*/ 1854567 w 2114020"/>
                <a:gd name="connsiteY3" fmla="*/ 2242384 h 2929334"/>
                <a:gd name="connsiteX4" fmla="*/ 2114020 w 2114020"/>
                <a:gd name="connsiteY4" fmla="*/ 2681023 h 2929334"/>
                <a:gd name="connsiteX5" fmla="*/ 353305 w 2114020"/>
                <a:gd name="connsiteY5" fmla="*/ 2929334 h 2929334"/>
                <a:gd name="connsiteX0" fmla="*/ 353305 w 2266420"/>
                <a:gd name="connsiteY0" fmla="*/ 2929334 h 2947723"/>
                <a:gd name="connsiteX1" fmla="*/ 0 w 2266420"/>
                <a:gd name="connsiteY1" fmla="*/ 87714 h 2947723"/>
                <a:gd name="connsiteX2" fmla="*/ 122703 w 2266420"/>
                <a:gd name="connsiteY2" fmla="*/ 368 h 2947723"/>
                <a:gd name="connsiteX3" fmla="*/ 1854567 w 2266420"/>
                <a:gd name="connsiteY3" fmla="*/ 2242384 h 2947723"/>
                <a:gd name="connsiteX4" fmla="*/ 2266420 w 2266420"/>
                <a:gd name="connsiteY4" fmla="*/ 2947723 h 2947723"/>
                <a:gd name="connsiteX5" fmla="*/ 353305 w 2266420"/>
                <a:gd name="connsiteY5" fmla="*/ 2929334 h 2947723"/>
                <a:gd name="connsiteX0" fmla="*/ 353305 w 2266420"/>
                <a:gd name="connsiteY0" fmla="*/ 2929334 h 2947723"/>
                <a:gd name="connsiteX1" fmla="*/ 0 w 2266420"/>
                <a:gd name="connsiteY1" fmla="*/ 87714 h 2947723"/>
                <a:gd name="connsiteX2" fmla="*/ 122703 w 2266420"/>
                <a:gd name="connsiteY2" fmla="*/ 368 h 2947723"/>
                <a:gd name="connsiteX3" fmla="*/ 1854567 w 2266420"/>
                <a:gd name="connsiteY3" fmla="*/ 2242384 h 2947723"/>
                <a:gd name="connsiteX4" fmla="*/ 2120477 w 2266420"/>
                <a:gd name="connsiteY4" fmla="*/ 2635471 h 2947723"/>
                <a:gd name="connsiteX5" fmla="*/ 2266420 w 2266420"/>
                <a:gd name="connsiteY5" fmla="*/ 2947723 h 2947723"/>
                <a:gd name="connsiteX6" fmla="*/ 353305 w 2266420"/>
                <a:gd name="connsiteY6" fmla="*/ 2929334 h 2947723"/>
                <a:gd name="connsiteX0" fmla="*/ 385055 w 2266420"/>
                <a:gd name="connsiteY0" fmla="*/ 2996009 h 2996009"/>
                <a:gd name="connsiteX1" fmla="*/ 0 w 2266420"/>
                <a:gd name="connsiteY1" fmla="*/ 87714 h 2996009"/>
                <a:gd name="connsiteX2" fmla="*/ 122703 w 2266420"/>
                <a:gd name="connsiteY2" fmla="*/ 368 h 2996009"/>
                <a:gd name="connsiteX3" fmla="*/ 1854567 w 2266420"/>
                <a:gd name="connsiteY3" fmla="*/ 2242384 h 2996009"/>
                <a:gd name="connsiteX4" fmla="*/ 2120477 w 2266420"/>
                <a:gd name="connsiteY4" fmla="*/ 2635471 h 2996009"/>
                <a:gd name="connsiteX5" fmla="*/ 2266420 w 2266420"/>
                <a:gd name="connsiteY5" fmla="*/ 2947723 h 2996009"/>
                <a:gd name="connsiteX6" fmla="*/ 385055 w 2266420"/>
                <a:gd name="connsiteY6" fmla="*/ 2996009 h 2996009"/>
                <a:gd name="connsiteX0" fmla="*/ 385055 w 2266420"/>
                <a:gd name="connsiteY0" fmla="*/ 2996009 h 2996009"/>
                <a:gd name="connsiteX1" fmla="*/ 0 w 2266420"/>
                <a:gd name="connsiteY1" fmla="*/ 87714 h 2996009"/>
                <a:gd name="connsiteX2" fmla="*/ 122703 w 2266420"/>
                <a:gd name="connsiteY2" fmla="*/ 368 h 2996009"/>
                <a:gd name="connsiteX3" fmla="*/ 2095867 w 2266420"/>
                <a:gd name="connsiteY3" fmla="*/ 2201109 h 2996009"/>
                <a:gd name="connsiteX4" fmla="*/ 2120477 w 2266420"/>
                <a:gd name="connsiteY4" fmla="*/ 2635471 h 2996009"/>
                <a:gd name="connsiteX5" fmla="*/ 2266420 w 2266420"/>
                <a:gd name="connsiteY5" fmla="*/ 2947723 h 2996009"/>
                <a:gd name="connsiteX6" fmla="*/ 385055 w 2266420"/>
                <a:gd name="connsiteY6" fmla="*/ 2996009 h 2996009"/>
                <a:gd name="connsiteX0" fmla="*/ 385055 w 2266420"/>
                <a:gd name="connsiteY0" fmla="*/ 2996009 h 2996009"/>
                <a:gd name="connsiteX1" fmla="*/ 0 w 2266420"/>
                <a:gd name="connsiteY1" fmla="*/ 87714 h 2996009"/>
                <a:gd name="connsiteX2" fmla="*/ 122703 w 2266420"/>
                <a:gd name="connsiteY2" fmla="*/ 368 h 2996009"/>
                <a:gd name="connsiteX3" fmla="*/ 2095867 w 2266420"/>
                <a:gd name="connsiteY3" fmla="*/ 2201109 h 2996009"/>
                <a:gd name="connsiteX4" fmla="*/ 2120477 w 2266420"/>
                <a:gd name="connsiteY4" fmla="*/ 2635471 h 2996009"/>
                <a:gd name="connsiteX5" fmla="*/ 2266420 w 2266420"/>
                <a:gd name="connsiteY5" fmla="*/ 2947723 h 2996009"/>
                <a:gd name="connsiteX6" fmla="*/ 385055 w 2266420"/>
                <a:gd name="connsiteY6" fmla="*/ 2996009 h 2996009"/>
                <a:gd name="connsiteX0" fmla="*/ 385055 w 2152075"/>
                <a:gd name="connsiteY0" fmla="*/ 2996009 h 2996009"/>
                <a:gd name="connsiteX1" fmla="*/ 0 w 2152075"/>
                <a:gd name="connsiteY1" fmla="*/ 87714 h 2996009"/>
                <a:gd name="connsiteX2" fmla="*/ 122703 w 2152075"/>
                <a:gd name="connsiteY2" fmla="*/ 368 h 2996009"/>
                <a:gd name="connsiteX3" fmla="*/ 2095867 w 2152075"/>
                <a:gd name="connsiteY3" fmla="*/ 2201109 h 2996009"/>
                <a:gd name="connsiteX4" fmla="*/ 2120477 w 2152075"/>
                <a:gd name="connsiteY4" fmla="*/ 2635471 h 2996009"/>
                <a:gd name="connsiteX5" fmla="*/ 2152075 w 2152075"/>
                <a:gd name="connsiteY5" fmla="*/ 2905648 h 2996009"/>
                <a:gd name="connsiteX6" fmla="*/ 385055 w 2152075"/>
                <a:gd name="connsiteY6" fmla="*/ 2996009 h 2996009"/>
                <a:gd name="connsiteX0" fmla="*/ 0 w 2867588"/>
                <a:gd name="connsiteY0" fmla="*/ 3071743 h 3071743"/>
                <a:gd name="connsiteX1" fmla="*/ 715513 w 2867588"/>
                <a:gd name="connsiteY1" fmla="*/ 87714 h 3071743"/>
                <a:gd name="connsiteX2" fmla="*/ 838216 w 2867588"/>
                <a:gd name="connsiteY2" fmla="*/ 368 h 3071743"/>
                <a:gd name="connsiteX3" fmla="*/ 2811380 w 2867588"/>
                <a:gd name="connsiteY3" fmla="*/ 2201109 h 3071743"/>
                <a:gd name="connsiteX4" fmla="*/ 2835990 w 2867588"/>
                <a:gd name="connsiteY4" fmla="*/ 2635471 h 3071743"/>
                <a:gd name="connsiteX5" fmla="*/ 2867588 w 2867588"/>
                <a:gd name="connsiteY5" fmla="*/ 2905648 h 3071743"/>
                <a:gd name="connsiteX6" fmla="*/ 0 w 2867588"/>
                <a:gd name="connsiteY6" fmla="*/ 3071743 h 3071743"/>
                <a:gd name="connsiteX0" fmla="*/ 0 w 2882846"/>
                <a:gd name="connsiteY0" fmla="*/ 3071743 h 3071743"/>
                <a:gd name="connsiteX1" fmla="*/ 715513 w 2882846"/>
                <a:gd name="connsiteY1" fmla="*/ 87714 h 3071743"/>
                <a:gd name="connsiteX2" fmla="*/ 838216 w 2882846"/>
                <a:gd name="connsiteY2" fmla="*/ 368 h 3071743"/>
                <a:gd name="connsiteX3" fmla="*/ 2882846 w 2882846"/>
                <a:gd name="connsiteY3" fmla="*/ 2260014 h 3071743"/>
                <a:gd name="connsiteX4" fmla="*/ 2835990 w 2882846"/>
                <a:gd name="connsiteY4" fmla="*/ 2635471 h 3071743"/>
                <a:gd name="connsiteX5" fmla="*/ 2867588 w 2882846"/>
                <a:gd name="connsiteY5" fmla="*/ 2905648 h 3071743"/>
                <a:gd name="connsiteX6" fmla="*/ 0 w 2882846"/>
                <a:gd name="connsiteY6" fmla="*/ 3071743 h 3071743"/>
                <a:gd name="connsiteX0" fmla="*/ 459609 w 3342455"/>
                <a:gd name="connsiteY0" fmla="*/ 3071947 h 3071947"/>
                <a:gd name="connsiteX1" fmla="*/ 0 w 3342455"/>
                <a:gd name="connsiteY1" fmla="*/ 50039 h 3071947"/>
                <a:gd name="connsiteX2" fmla="*/ 1297825 w 3342455"/>
                <a:gd name="connsiteY2" fmla="*/ 572 h 3071947"/>
                <a:gd name="connsiteX3" fmla="*/ 3342455 w 3342455"/>
                <a:gd name="connsiteY3" fmla="*/ 2260218 h 3071947"/>
                <a:gd name="connsiteX4" fmla="*/ 3295599 w 3342455"/>
                <a:gd name="connsiteY4" fmla="*/ 2635675 h 3071947"/>
                <a:gd name="connsiteX5" fmla="*/ 3327197 w 3342455"/>
                <a:gd name="connsiteY5" fmla="*/ 2905852 h 3071947"/>
                <a:gd name="connsiteX6" fmla="*/ 459609 w 3342455"/>
                <a:gd name="connsiteY6" fmla="*/ 3071947 h 3071947"/>
                <a:gd name="connsiteX0" fmla="*/ 461027 w 3343873"/>
                <a:gd name="connsiteY0" fmla="*/ 3234808 h 3234808"/>
                <a:gd name="connsiteX1" fmla="*/ 1418 w 3343873"/>
                <a:gd name="connsiteY1" fmla="*/ 212900 h 3234808"/>
                <a:gd name="connsiteX2" fmla="*/ 3141 w 3343873"/>
                <a:gd name="connsiteY2" fmla="*/ 169 h 3234808"/>
                <a:gd name="connsiteX3" fmla="*/ 3343873 w 3343873"/>
                <a:gd name="connsiteY3" fmla="*/ 2423079 h 3234808"/>
                <a:gd name="connsiteX4" fmla="*/ 3297017 w 3343873"/>
                <a:gd name="connsiteY4" fmla="*/ 2798536 h 3234808"/>
                <a:gd name="connsiteX5" fmla="*/ 3328615 w 3343873"/>
                <a:gd name="connsiteY5" fmla="*/ 3068713 h 3234808"/>
                <a:gd name="connsiteX6" fmla="*/ 461027 w 3343873"/>
                <a:gd name="connsiteY6" fmla="*/ 3234808 h 3234808"/>
                <a:gd name="connsiteX0" fmla="*/ 694450 w 3577296"/>
                <a:gd name="connsiteY0" fmla="*/ 3234808 h 3234808"/>
                <a:gd name="connsiteX1" fmla="*/ 0 w 3577296"/>
                <a:gd name="connsiteY1" fmla="*/ 766895 h 3234808"/>
                <a:gd name="connsiteX2" fmla="*/ 234841 w 3577296"/>
                <a:gd name="connsiteY2" fmla="*/ 212900 h 3234808"/>
                <a:gd name="connsiteX3" fmla="*/ 236564 w 3577296"/>
                <a:gd name="connsiteY3" fmla="*/ 169 h 3234808"/>
                <a:gd name="connsiteX4" fmla="*/ 3577296 w 3577296"/>
                <a:gd name="connsiteY4" fmla="*/ 2423079 h 3234808"/>
                <a:gd name="connsiteX5" fmla="*/ 3530440 w 3577296"/>
                <a:gd name="connsiteY5" fmla="*/ 2798536 h 3234808"/>
                <a:gd name="connsiteX6" fmla="*/ 3562038 w 3577296"/>
                <a:gd name="connsiteY6" fmla="*/ 3068713 h 3234808"/>
                <a:gd name="connsiteX7" fmla="*/ 694450 w 3577296"/>
                <a:gd name="connsiteY7" fmla="*/ 3234808 h 3234808"/>
                <a:gd name="connsiteX0" fmla="*/ 694450 w 3566110"/>
                <a:gd name="connsiteY0" fmla="*/ 3234808 h 3234808"/>
                <a:gd name="connsiteX1" fmla="*/ 0 w 3566110"/>
                <a:gd name="connsiteY1" fmla="*/ 766895 h 3234808"/>
                <a:gd name="connsiteX2" fmla="*/ 234841 w 3566110"/>
                <a:gd name="connsiteY2" fmla="*/ 212900 h 3234808"/>
                <a:gd name="connsiteX3" fmla="*/ 236564 w 3566110"/>
                <a:gd name="connsiteY3" fmla="*/ 169 h 3234808"/>
                <a:gd name="connsiteX4" fmla="*/ 3566110 w 3566110"/>
                <a:gd name="connsiteY4" fmla="*/ 2478957 h 3234808"/>
                <a:gd name="connsiteX5" fmla="*/ 3530440 w 3566110"/>
                <a:gd name="connsiteY5" fmla="*/ 2798536 h 3234808"/>
                <a:gd name="connsiteX6" fmla="*/ 3562038 w 3566110"/>
                <a:gd name="connsiteY6" fmla="*/ 3068713 h 3234808"/>
                <a:gd name="connsiteX7" fmla="*/ 694450 w 3566110"/>
                <a:gd name="connsiteY7" fmla="*/ 3234808 h 3234808"/>
                <a:gd name="connsiteX0" fmla="*/ 619876 w 3566110"/>
                <a:gd name="connsiteY0" fmla="*/ 3444350 h 3444350"/>
                <a:gd name="connsiteX1" fmla="*/ 0 w 3566110"/>
                <a:gd name="connsiteY1" fmla="*/ 766895 h 3444350"/>
                <a:gd name="connsiteX2" fmla="*/ 234841 w 3566110"/>
                <a:gd name="connsiteY2" fmla="*/ 212900 h 3444350"/>
                <a:gd name="connsiteX3" fmla="*/ 236564 w 3566110"/>
                <a:gd name="connsiteY3" fmla="*/ 169 h 3444350"/>
                <a:gd name="connsiteX4" fmla="*/ 3566110 w 3566110"/>
                <a:gd name="connsiteY4" fmla="*/ 2478957 h 3444350"/>
                <a:gd name="connsiteX5" fmla="*/ 3530440 w 3566110"/>
                <a:gd name="connsiteY5" fmla="*/ 2798536 h 3444350"/>
                <a:gd name="connsiteX6" fmla="*/ 3562038 w 3566110"/>
                <a:gd name="connsiteY6" fmla="*/ 3068713 h 3444350"/>
                <a:gd name="connsiteX7" fmla="*/ 619876 w 3566110"/>
                <a:gd name="connsiteY7" fmla="*/ 3444350 h 3444350"/>
                <a:gd name="connsiteX0" fmla="*/ 386454 w 3332688"/>
                <a:gd name="connsiteY0" fmla="*/ 3444350 h 3444350"/>
                <a:gd name="connsiteX1" fmla="*/ 18266 w 3332688"/>
                <a:gd name="connsiteY1" fmla="*/ 1057925 h 3444350"/>
                <a:gd name="connsiteX2" fmla="*/ 1419 w 3332688"/>
                <a:gd name="connsiteY2" fmla="*/ 212900 h 3444350"/>
                <a:gd name="connsiteX3" fmla="*/ 3142 w 3332688"/>
                <a:gd name="connsiteY3" fmla="*/ 169 h 3444350"/>
                <a:gd name="connsiteX4" fmla="*/ 3332688 w 3332688"/>
                <a:gd name="connsiteY4" fmla="*/ 2478957 h 3444350"/>
                <a:gd name="connsiteX5" fmla="*/ 3297018 w 3332688"/>
                <a:gd name="connsiteY5" fmla="*/ 2798536 h 3444350"/>
                <a:gd name="connsiteX6" fmla="*/ 3328616 w 3332688"/>
                <a:gd name="connsiteY6" fmla="*/ 3068713 h 3444350"/>
                <a:gd name="connsiteX7" fmla="*/ 386454 w 3332688"/>
                <a:gd name="connsiteY7" fmla="*/ 3444350 h 3444350"/>
                <a:gd name="connsiteX0" fmla="*/ 412732 w 3358966"/>
                <a:gd name="connsiteY0" fmla="*/ 3304913 h 3304913"/>
                <a:gd name="connsiteX1" fmla="*/ 44544 w 3358966"/>
                <a:gd name="connsiteY1" fmla="*/ 918488 h 3304913"/>
                <a:gd name="connsiteX2" fmla="*/ 27697 w 3358966"/>
                <a:gd name="connsiteY2" fmla="*/ 73463 h 3304913"/>
                <a:gd name="connsiteX3" fmla="*/ 1455 w 3358966"/>
                <a:gd name="connsiteY3" fmla="*/ 426 h 3304913"/>
                <a:gd name="connsiteX4" fmla="*/ 3358966 w 3358966"/>
                <a:gd name="connsiteY4" fmla="*/ 2339520 h 3304913"/>
                <a:gd name="connsiteX5" fmla="*/ 3323296 w 3358966"/>
                <a:gd name="connsiteY5" fmla="*/ 2659099 h 3304913"/>
                <a:gd name="connsiteX6" fmla="*/ 3354894 w 3358966"/>
                <a:gd name="connsiteY6" fmla="*/ 2929276 h 3304913"/>
                <a:gd name="connsiteX7" fmla="*/ 412732 w 3358966"/>
                <a:gd name="connsiteY7" fmla="*/ 3304913 h 3304913"/>
                <a:gd name="connsiteX0" fmla="*/ 385035 w 3331269"/>
                <a:gd name="connsiteY0" fmla="*/ 4344471 h 4344471"/>
                <a:gd name="connsiteX1" fmla="*/ 16847 w 3331269"/>
                <a:gd name="connsiteY1" fmla="*/ 1958046 h 4344471"/>
                <a:gd name="connsiteX2" fmla="*/ 0 w 3331269"/>
                <a:gd name="connsiteY2" fmla="*/ 1113021 h 4344471"/>
                <a:gd name="connsiteX3" fmla="*/ 1291235 w 3331269"/>
                <a:gd name="connsiteY3" fmla="*/ 34 h 4344471"/>
                <a:gd name="connsiteX4" fmla="*/ 3331269 w 3331269"/>
                <a:gd name="connsiteY4" fmla="*/ 3379078 h 4344471"/>
                <a:gd name="connsiteX5" fmla="*/ 3295599 w 3331269"/>
                <a:gd name="connsiteY5" fmla="*/ 3698657 h 4344471"/>
                <a:gd name="connsiteX6" fmla="*/ 3327197 w 3331269"/>
                <a:gd name="connsiteY6" fmla="*/ 3968834 h 4344471"/>
                <a:gd name="connsiteX7" fmla="*/ 385035 w 3331269"/>
                <a:gd name="connsiteY7" fmla="*/ 4344471 h 4344471"/>
                <a:gd name="connsiteX0" fmla="*/ 368188 w 3314422"/>
                <a:gd name="connsiteY0" fmla="*/ 4344470 h 4344470"/>
                <a:gd name="connsiteX1" fmla="*/ 0 w 3314422"/>
                <a:gd name="connsiteY1" fmla="*/ 1958045 h 4344470"/>
                <a:gd name="connsiteX2" fmla="*/ 989904 w 3314422"/>
                <a:gd name="connsiteY2" fmla="*/ 1175108 h 4344470"/>
                <a:gd name="connsiteX3" fmla="*/ 1274388 w 3314422"/>
                <a:gd name="connsiteY3" fmla="*/ 33 h 4344470"/>
                <a:gd name="connsiteX4" fmla="*/ 3314422 w 3314422"/>
                <a:gd name="connsiteY4" fmla="*/ 3379077 h 4344470"/>
                <a:gd name="connsiteX5" fmla="*/ 3278752 w 3314422"/>
                <a:gd name="connsiteY5" fmla="*/ 3698656 h 4344470"/>
                <a:gd name="connsiteX6" fmla="*/ 3310350 w 3314422"/>
                <a:gd name="connsiteY6" fmla="*/ 3968833 h 4344470"/>
                <a:gd name="connsiteX7" fmla="*/ 368188 w 3314422"/>
                <a:gd name="connsiteY7" fmla="*/ 4344470 h 4344470"/>
                <a:gd name="connsiteX0" fmla="*/ 368188 w 3314422"/>
                <a:gd name="connsiteY0" fmla="*/ 4344470 h 4344470"/>
                <a:gd name="connsiteX1" fmla="*/ 0 w 3314422"/>
                <a:gd name="connsiteY1" fmla="*/ 1958045 h 4344470"/>
                <a:gd name="connsiteX2" fmla="*/ 989904 w 3314422"/>
                <a:gd name="connsiteY2" fmla="*/ 1175108 h 4344470"/>
                <a:gd name="connsiteX3" fmla="*/ 1274388 w 3314422"/>
                <a:gd name="connsiteY3" fmla="*/ 33 h 4344470"/>
                <a:gd name="connsiteX4" fmla="*/ 3314422 w 3314422"/>
                <a:gd name="connsiteY4" fmla="*/ 3379077 h 4344470"/>
                <a:gd name="connsiteX5" fmla="*/ 3204178 w 3314422"/>
                <a:gd name="connsiteY5" fmla="*/ 3621048 h 4344470"/>
                <a:gd name="connsiteX6" fmla="*/ 3310350 w 3314422"/>
                <a:gd name="connsiteY6" fmla="*/ 3968833 h 4344470"/>
                <a:gd name="connsiteX7" fmla="*/ 368188 w 3314422"/>
                <a:gd name="connsiteY7" fmla="*/ 4344470 h 4344470"/>
                <a:gd name="connsiteX0" fmla="*/ 368188 w 3626065"/>
                <a:gd name="connsiteY0" fmla="*/ 4344470 h 4344470"/>
                <a:gd name="connsiteX1" fmla="*/ 0 w 3626065"/>
                <a:gd name="connsiteY1" fmla="*/ 1958045 h 4344470"/>
                <a:gd name="connsiteX2" fmla="*/ 989904 w 3626065"/>
                <a:gd name="connsiteY2" fmla="*/ 1175108 h 4344470"/>
                <a:gd name="connsiteX3" fmla="*/ 1274388 w 3626065"/>
                <a:gd name="connsiteY3" fmla="*/ 33 h 4344470"/>
                <a:gd name="connsiteX4" fmla="*/ 3314422 w 3626065"/>
                <a:gd name="connsiteY4" fmla="*/ 3379077 h 4344470"/>
                <a:gd name="connsiteX5" fmla="*/ 3310350 w 3626065"/>
                <a:gd name="connsiteY5" fmla="*/ 3968833 h 4344470"/>
                <a:gd name="connsiteX6" fmla="*/ 368188 w 3626065"/>
                <a:gd name="connsiteY6" fmla="*/ 4344470 h 4344470"/>
                <a:gd name="connsiteX0" fmla="*/ 368188 w 3507524"/>
                <a:gd name="connsiteY0" fmla="*/ 4344470 h 4344470"/>
                <a:gd name="connsiteX1" fmla="*/ 0 w 3507524"/>
                <a:gd name="connsiteY1" fmla="*/ 1958045 h 4344470"/>
                <a:gd name="connsiteX2" fmla="*/ 989904 w 3507524"/>
                <a:gd name="connsiteY2" fmla="*/ 1175108 h 4344470"/>
                <a:gd name="connsiteX3" fmla="*/ 1274388 w 3507524"/>
                <a:gd name="connsiteY3" fmla="*/ 33 h 4344470"/>
                <a:gd name="connsiteX4" fmla="*/ 3314422 w 3507524"/>
                <a:gd name="connsiteY4" fmla="*/ 3379077 h 4344470"/>
                <a:gd name="connsiteX5" fmla="*/ 3098051 w 3507524"/>
                <a:gd name="connsiteY5" fmla="*/ 3544831 h 4344470"/>
                <a:gd name="connsiteX6" fmla="*/ 3310350 w 3507524"/>
                <a:gd name="connsiteY6" fmla="*/ 3968833 h 4344470"/>
                <a:gd name="connsiteX7" fmla="*/ 368188 w 3507524"/>
                <a:gd name="connsiteY7" fmla="*/ 4344470 h 4344470"/>
                <a:gd name="connsiteX0" fmla="*/ 368188 w 3626065"/>
                <a:gd name="connsiteY0" fmla="*/ 4344470 h 4344470"/>
                <a:gd name="connsiteX1" fmla="*/ 0 w 3626065"/>
                <a:gd name="connsiteY1" fmla="*/ 1958045 h 4344470"/>
                <a:gd name="connsiteX2" fmla="*/ 989904 w 3626065"/>
                <a:gd name="connsiteY2" fmla="*/ 1175108 h 4344470"/>
                <a:gd name="connsiteX3" fmla="*/ 1274388 w 3626065"/>
                <a:gd name="connsiteY3" fmla="*/ 33 h 4344470"/>
                <a:gd name="connsiteX4" fmla="*/ 3314422 w 3626065"/>
                <a:gd name="connsiteY4" fmla="*/ 3379077 h 4344470"/>
                <a:gd name="connsiteX5" fmla="*/ 3310350 w 3626065"/>
                <a:gd name="connsiteY5" fmla="*/ 3968833 h 4344470"/>
                <a:gd name="connsiteX6" fmla="*/ 368188 w 3626065"/>
                <a:gd name="connsiteY6" fmla="*/ 4344470 h 4344470"/>
                <a:gd name="connsiteX0" fmla="*/ 368188 w 3422360"/>
                <a:gd name="connsiteY0" fmla="*/ 4344470 h 4344470"/>
                <a:gd name="connsiteX1" fmla="*/ 0 w 3422360"/>
                <a:gd name="connsiteY1" fmla="*/ 1958045 h 4344470"/>
                <a:gd name="connsiteX2" fmla="*/ 989904 w 3422360"/>
                <a:gd name="connsiteY2" fmla="*/ 1175108 h 4344470"/>
                <a:gd name="connsiteX3" fmla="*/ 1274388 w 3422360"/>
                <a:gd name="connsiteY3" fmla="*/ 33 h 4344470"/>
                <a:gd name="connsiteX4" fmla="*/ 3314422 w 3422360"/>
                <a:gd name="connsiteY4" fmla="*/ 3379077 h 4344470"/>
                <a:gd name="connsiteX5" fmla="*/ 3310350 w 3422360"/>
                <a:gd name="connsiteY5" fmla="*/ 3968833 h 4344470"/>
                <a:gd name="connsiteX6" fmla="*/ 368188 w 3422360"/>
                <a:gd name="connsiteY6" fmla="*/ 4344470 h 4344470"/>
                <a:gd name="connsiteX0" fmla="*/ 368188 w 3314422"/>
                <a:gd name="connsiteY0" fmla="*/ 4344470 h 4344470"/>
                <a:gd name="connsiteX1" fmla="*/ 0 w 3314422"/>
                <a:gd name="connsiteY1" fmla="*/ 1958045 h 4344470"/>
                <a:gd name="connsiteX2" fmla="*/ 989904 w 3314422"/>
                <a:gd name="connsiteY2" fmla="*/ 1175108 h 4344470"/>
                <a:gd name="connsiteX3" fmla="*/ 1274388 w 3314422"/>
                <a:gd name="connsiteY3" fmla="*/ 33 h 4344470"/>
                <a:gd name="connsiteX4" fmla="*/ 3314422 w 3314422"/>
                <a:gd name="connsiteY4" fmla="*/ 3379077 h 4344470"/>
                <a:gd name="connsiteX5" fmla="*/ 3310350 w 3314422"/>
                <a:gd name="connsiteY5" fmla="*/ 3968833 h 4344470"/>
                <a:gd name="connsiteX6" fmla="*/ 368188 w 3314422"/>
                <a:gd name="connsiteY6" fmla="*/ 4344470 h 4344470"/>
                <a:gd name="connsiteX0" fmla="*/ 368188 w 3314422"/>
                <a:gd name="connsiteY0" fmla="*/ 3169362 h 3169362"/>
                <a:gd name="connsiteX1" fmla="*/ 0 w 3314422"/>
                <a:gd name="connsiteY1" fmla="*/ 782937 h 3169362"/>
                <a:gd name="connsiteX2" fmla="*/ 989904 w 3314422"/>
                <a:gd name="connsiteY2" fmla="*/ 0 h 3169362"/>
                <a:gd name="connsiteX3" fmla="*/ 1485681 w 3314422"/>
                <a:gd name="connsiteY3" fmla="*/ 299481 h 3169362"/>
                <a:gd name="connsiteX4" fmla="*/ 3314422 w 3314422"/>
                <a:gd name="connsiteY4" fmla="*/ 2203969 h 3169362"/>
                <a:gd name="connsiteX5" fmla="*/ 3310350 w 3314422"/>
                <a:gd name="connsiteY5" fmla="*/ 2793725 h 3169362"/>
                <a:gd name="connsiteX6" fmla="*/ 368188 w 3314422"/>
                <a:gd name="connsiteY6" fmla="*/ 3169362 h 3169362"/>
                <a:gd name="connsiteX0" fmla="*/ 368188 w 3314422"/>
                <a:gd name="connsiteY0" fmla="*/ 3169362 h 3169362"/>
                <a:gd name="connsiteX1" fmla="*/ 0 w 3314422"/>
                <a:gd name="connsiteY1" fmla="*/ 782937 h 3169362"/>
                <a:gd name="connsiteX2" fmla="*/ 989904 w 3314422"/>
                <a:gd name="connsiteY2" fmla="*/ 0 h 3169362"/>
                <a:gd name="connsiteX3" fmla="*/ 1485681 w 3314422"/>
                <a:gd name="connsiteY3" fmla="*/ 299481 h 3169362"/>
                <a:gd name="connsiteX4" fmla="*/ 3314422 w 3314422"/>
                <a:gd name="connsiteY4" fmla="*/ 2203969 h 3169362"/>
                <a:gd name="connsiteX5" fmla="*/ 3310350 w 3314422"/>
                <a:gd name="connsiteY5" fmla="*/ 2793725 h 3169362"/>
                <a:gd name="connsiteX6" fmla="*/ 368188 w 3314422"/>
                <a:gd name="connsiteY6" fmla="*/ 3169362 h 3169362"/>
                <a:gd name="connsiteX0" fmla="*/ 368188 w 3314422"/>
                <a:gd name="connsiteY0" fmla="*/ 3169362 h 3169362"/>
                <a:gd name="connsiteX1" fmla="*/ 0 w 3314422"/>
                <a:gd name="connsiteY1" fmla="*/ 782937 h 3169362"/>
                <a:gd name="connsiteX2" fmla="*/ 989904 w 3314422"/>
                <a:gd name="connsiteY2" fmla="*/ 0 h 3169362"/>
                <a:gd name="connsiteX3" fmla="*/ 1485681 w 3314422"/>
                <a:gd name="connsiteY3" fmla="*/ 299481 h 3169362"/>
                <a:gd name="connsiteX4" fmla="*/ 3314422 w 3314422"/>
                <a:gd name="connsiteY4" fmla="*/ 2203969 h 3169362"/>
                <a:gd name="connsiteX5" fmla="*/ 3268403 w 3314422"/>
                <a:gd name="connsiteY5" fmla="*/ 2409565 h 3169362"/>
                <a:gd name="connsiteX6" fmla="*/ 368188 w 3314422"/>
                <a:gd name="connsiteY6" fmla="*/ 3169362 h 3169362"/>
                <a:gd name="connsiteX0" fmla="*/ 368188 w 3314422"/>
                <a:gd name="connsiteY0" fmla="*/ 3169362 h 3169362"/>
                <a:gd name="connsiteX1" fmla="*/ 0 w 3314422"/>
                <a:gd name="connsiteY1" fmla="*/ 782937 h 3169362"/>
                <a:gd name="connsiteX2" fmla="*/ 989904 w 3314422"/>
                <a:gd name="connsiteY2" fmla="*/ 0 h 3169362"/>
                <a:gd name="connsiteX3" fmla="*/ 1485681 w 3314422"/>
                <a:gd name="connsiteY3" fmla="*/ 299481 h 3169362"/>
                <a:gd name="connsiteX4" fmla="*/ 3314422 w 3314422"/>
                <a:gd name="connsiteY4" fmla="*/ 2203969 h 3169362"/>
                <a:gd name="connsiteX5" fmla="*/ 3268403 w 3314422"/>
                <a:gd name="connsiteY5" fmla="*/ 2409565 h 3169362"/>
                <a:gd name="connsiteX6" fmla="*/ 368188 w 3314422"/>
                <a:gd name="connsiteY6" fmla="*/ 3169362 h 3169362"/>
                <a:gd name="connsiteX0" fmla="*/ 407512 w 3353746"/>
                <a:gd name="connsiteY0" fmla="*/ 3906640 h 3906640"/>
                <a:gd name="connsiteX1" fmla="*/ 39324 w 3353746"/>
                <a:gd name="connsiteY1" fmla="*/ 1520215 h 3906640"/>
                <a:gd name="connsiteX2" fmla="*/ 103266 w 3353746"/>
                <a:gd name="connsiteY2" fmla="*/ 0 h 3906640"/>
                <a:gd name="connsiteX3" fmla="*/ 1525005 w 3353746"/>
                <a:gd name="connsiteY3" fmla="*/ 1036759 h 3906640"/>
                <a:gd name="connsiteX4" fmla="*/ 3353746 w 3353746"/>
                <a:gd name="connsiteY4" fmla="*/ 2941247 h 3906640"/>
                <a:gd name="connsiteX5" fmla="*/ 3307727 w 3353746"/>
                <a:gd name="connsiteY5" fmla="*/ 3146843 h 3906640"/>
                <a:gd name="connsiteX6" fmla="*/ 407512 w 3353746"/>
                <a:gd name="connsiteY6" fmla="*/ 3906640 h 3906640"/>
                <a:gd name="connsiteX0" fmla="*/ 445416 w 3391650"/>
                <a:gd name="connsiteY0" fmla="*/ 4279159 h 4279159"/>
                <a:gd name="connsiteX1" fmla="*/ 77228 w 3391650"/>
                <a:gd name="connsiteY1" fmla="*/ 1892734 h 4279159"/>
                <a:gd name="connsiteX2" fmla="*/ 97668 w 3391650"/>
                <a:gd name="connsiteY2" fmla="*/ 0 h 4279159"/>
                <a:gd name="connsiteX3" fmla="*/ 1562909 w 3391650"/>
                <a:gd name="connsiteY3" fmla="*/ 1409278 h 4279159"/>
                <a:gd name="connsiteX4" fmla="*/ 3391650 w 3391650"/>
                <a:gd name="connsiteY4" fmla="*/ 3313766 h 4279159"/>
                <a:gd name="connsiteX5" fmla="*/ 3345631 w 3391650"/>
                <a:gd name="connsiteY5" fmla="*/ 3519362 h 4279159"/>
                <a:gd name="connsiteX6" fmla="*/ 445416 w 3391650"/>
                <a:gd name="connsiteY6" fmla="*/ 4279159 h 4279159"/>
                <a:gd name="connsiteX0" fmla="*/ 368188 w 3314422"/>
                <a:gd name="connsiteY0" fmla="*/ 4279159 h 4279159"/>
                <a:gd name="connsiteX1" fmla="*/ 0 w 3314422"/>
                <a:gd name="connsiteY1" fmla="*/ 1892734 h 4279159"/>
                <a:gd name="connsiteX2" fmla="*/ 20440 w 3314422"/>
                <a:gd name="connsiteY2" fmla="*/ 0 h 4279159"/>
                <a:gd name="connsiteX3" fmla="*/ 1485681 w 3314422"/>
                <a:gd name="connsiteY3" fmla="*/ 1409278 h 4279159"/>
                <a:gd name="connsiteX4" fmla="*/ 3314422 w 3314422"/>
                <a:gd name="connsiteY4" fmla="*/ 3313766 h 4279159"/>
                <a:gd name="connsiteX5" fmla="*/ 3268403 w 3314422"/>
                <a:gd name="connsiteY5" fmla="*/ 3519362 h 4279159"/>
                <a:gd name="connsiteX6" fmla="*/ 368188 w 3314422"/>
                <a:gd name="connsiteY6" fmla="*/ 4279159 h 4279159"/>
                <a:gd name="connsiteX0" fmla="*/ 368188 w 3394247"/>
                <a:gd name="connsiteY0" fmla="*/ 4279159 h 4279159"/>
                <a:gd name="connsiteX1" fmla="*/ 0 w 3394247"/>
                <a:gd name="connsiteY1" fmla="*/ 1892734 h 4279159"/>
                <a:gd name="connsiteX2" fmla="*/ 20440 w 3394247"/>
                <a:gd name="connsiteY2" fmla="*/ 0 h 4279159"/>
                <a:gd name="connsiteX3" fmla="*/ 1485681 w 3394247"/>
                <a:gd name="connsiteY3" fmla="*/ 1409278 h 4279159"/>
                <a:gd name="connsiteX4" fmla="*/ 3314422 w 3394247"/>
                <a:gd name="connsiteY4" fmla="*/ 3313766 h 4279159"/>
                <a:gd name="connsiteX5" fmla="*/ 3394247 w 3394247"/>
                <a:gd name="connsiteY5" fmla="*/ 3490259 h 4279159"/>
                <a:gd name="connsiteX6" fmla="*/ 368188 w 3394247"/>
                <a:gd name="connsiteY6" fmla="*/ 4279159 h 4279159"/>
                <a:gd name="connsiteX0" fmla="*/ 368188 w 3394247"/>
                <a:gd name="connsiteY0" fmla="*/ 4279159 h 4279159"/>
                <a:gd name="connsiteX1" fmla="*/ 0 w 3394247"/>
                <a:gd name="connsiteY1" fmla="*/ 1892734 h 4279159"/>
                <a:gd name="connsiteX2" fmla="*/ 20440 w 3394247"/>
                <a:gd name="connsiteY2" fmla="*/ 0 h 4279159"/>
                <a:gd name="connsiteX3" fmla="*/ 1485681 w 3394247"/>
                <a:gd name="connsiteY3" fmla="*/ 1409278 h 4279159"/>
                <a:gd name="connsiteX4" fmla="*/ 3286457 w 3394247"/>
                <a:gd name="connsiteY4" fmla="*/ 3313766 h 4279159"/>
                <a:gd name="connsiteX5" fmla="*/ 3394247 w 3394247"/>
                <a:gd name="connsiteY5" fmla="*/ 3490259 h 4279159"/>
                <a:gd name="connsiteX6" fmla="*/ 368188 w 3394247"/>
                <a:gd name="connsiteY6" fmla="*/ 4279159 h 4279159"/>
                <a:gd name="connsiteX0" fmla="*/ 368188 w 3394247"/>
                <a:gd name="connsiteY0" fmla="*/ 4279159 h 4279159"/>
                <a:gd name="connsiteX1" fmla="*/ 0 w 3394247"/>
                <a:gd name="connsiteY1" fmla="*/ 1892734 h 4279159"/>
                <a:gd name="connsiteX2" fmla="*/ 20440 w 3394247"/>
                <a:gd name="connsiteY2" fmla="*/ 0 h 4279159"/>
                <a:gd name="connsiteX3" fmla="*/ 1485681 w 3394247"/>
                <a:gd name="connsiteY3" fmla="*/ 1409278 h 4279159"/>
                <a:gd name="connsiteX4" fmla="*/ 3286457 w 3394247"/>
                <a:gd name="connsiteY4" fmla="*/ 3313766 h 4279159"/>
                <a:gd name="connsiteX5" fmla="*/ 3394247 w 3394247"/>
                <a:gd name="connsiteY5" fmla="*/ 3490259 h 4279159"/>
                <a:gd name="connsiteX6" fmla="*/ 368188 w 3394247"/>
                <a:gd name="connsiteY6" fmla="*/ 4279159 h 4279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94247" h="4279159">
                  <a:moveTo>
                    <a:pt x="368188" y="4279159"/>
                  </a:moveTo>
                  <a:cubicBezTo>
                    <a:pt x="245466" y="3442735"/>
                    <a:pt x="122722" y="2729158"/>
                    <a:pt x="0" y="1892734"/>
                  </a:cubicBezTo>
                  <a:cubicBezTo>
                    <a:pt x="329968" y="1631755"/>
                    <a:pt x="-29875" y="299784"/>
                    <a:pt x="20440" y="0"/>
                  </a:cubicBezTo>
                  <a:cubicBezTo>
                    <a:pt x="30581" y="7237"/>
                    <a:pt x="1475540" y="1402041"/>
                    <a:pt x="1485681" y="1409278"/>
                  </a:cubicBezTo>
                  <a:lnTo>
                    <a:pt x="3286457" y="3313766"/>
                  </a:lnTo>
                  <a:cubicBezTo>
                    <a:pt x="3313504" y="3412574"/>
                    <a:pt x="3378803" y="3391447"/>
                    <a:pt x="3394247" y="3490259"/>
                  </a:cubicBezTo>
                  <a:lnTo>
                    <a:pt x="368188" y="4279159"/>
                  </a:lnTo>
                  <a:close/>
                </a:path>
              </a:pathLst>
            </a:custGeom>
            <a:gradFill>
              <a:gsLst>
                <a:gs pos="0">
                  <a:srgbClr val="B9DDE1">
                    <a:alpha val="0"/>
                  </a:srgbClr>
                </a:gs>
                <a:gs pos="100000">
                  <a:srgbClr val="00B0F0">
                    <a:alpha val="44000"/>
                  </a:srgbClr>
                </a:gs>
              </a:gsLst>
              <a:lin ang="0" scaled="0"/>
            </a:gradFill>
            <a:ln>
              <a:noFill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74" name="Равнобедренный треугольник 97"/>
            <p:cNvSpPr/>
            <p:nvPr/>
          </p:nvSpPr>
          <p:spPr bwMode="auto">
            <a:xfrm>
              <a:off x="3397565" y="4927001"/>
              <a:ext cx="2558469" cy="1573410"/>
            </a:xfrm>
            <a:custGeom>
              <a:avLst/>
              <a:gdLst>
                <a:gd name="connsiteX0" fmla="*/ 0 w 4273940"/>
                <a:gd name="connsiteY0" fmla="*/ 1627255 h 1627255"/>
                <a:gd name="connsiteX1" fmla="*/ 2136970 w 4273940"/>
                <a:gd name="connsiteY1" fmla="*/ 0 h 1627255"/>
                <a:gd name="connsiteX2" fmla="*/ 4273940 w 4273940"/>
                <a:gd name="connsiteY2" fmla="*/ 1627255 h 1627255"/>
                <a:gd name="connsiteX3" fmla="*/ 0 w 4273940"/>
                <a:gd name="connsiteY3" fmla="*/ 1627255 h 1627255"/>
                <a:gd name="connsiteX0" fmla="*/ 0 w 5146395"/>
                <a:gd name="connsiteY0" fmla="*/ 1627255 h 1627255"/>
                <a:gd name="connsiteX1" fmla="*/ 2136970 w 5146395"/>
                <a:gd name="connsiteY1" fmla="*/ 0 h 1627255"/>
                <a:gd name="connsiteX2" fmla="*/ 5146395 w 5146395"/>
                <a:gd name="connsiteY2" fmla="*/ 1551754 h 1627255"/>
                <a:gd name="connsiteX3" fmla="*/ 0 w 5146395"/>
                <a:gd name="connsiteY3" fmla="*/ 1627255 h 1627255"/>
                <a:gd name="connsiteX0" fmla="*/ 0 w 5146395"/>
                <a:gd name="connsiteY0" fmla="*/ 1627255 h 1627255"/>
                <a:gd name="connsiteX1" fmla="*/ 2136970 w 5146395"/>
                <a:gd name="connsiteY1" fmla="*/ 0 h 1627255"/>
                <a:gd name="connsiteX2" fmla="*/ 4845093 w 5146395"/>
                <a:gd name="connsiteY2" fmla="*/ 1399932 h 1627255"/>
                <a:gd name="connsiteX3" fmla="*/ 5146395 w 5146395"/>
                <a:gd name="connsiteY3" fmla="*/ 1551754 h 1627255"/>
                <a:gd name="connsiteX4" fmla="*/ 0 w 5146395"/>
                <a:gd name="connsiteY4" fmla="*/ 1627255 h 1627255"/>
                <a:gd name="connsiteX0" fmla="*/ 0 w 5539559"/>
                <a:gd name="connsiteY0" fmla="*/ 1628147 h 1628147"/>
                <a:gd name="connsiteX1" fmla="*/ 2136970 w 5539559"/>
                <a:gd name="connsiteY1" fmla="*/ 892 h 1628147"/>
                <a:gd name="connsiteX2" fmla="*/ 4845093 w 5539559"/>
                <a:gd name="connsiteY2" fmla="*/ 1400824 h 1628147"/>
                <a:gd name="connsiteX3" fmla="*/ 5146395 w 5539559"/>
                <a:gd name="connsiteY3" fmla="*/ 1552646 h 1628147"/>
                <a:gd name="connsiteX4" fmla="*/ 0 w 5539559"/>
                <a:gd name="connsiteY4" fmla="*/ 1628147 h 1628147"/>
                <a:gd name="connsiteX0" fmla="*/ 85634 w 5625193"/>
                <a:gd name="connsiteY0" fmla="*/ 1628147 h 1628147"/>
                <a:gd name="connsiteX1" fmla="*/ 2222604 w 5625193"/>
                <a:gd name="connsiteY1" fmla="*/ 892 h 1628147"/>
                <a:gd name="connsiteX2" fmla="*/ 4930727 w 5625193"/>
                <a:gd name="connsiteY2" fmla="*/ 1400824 h 1628147"/>
                <a:gd name="connsiteX3" fmla="*/ 5232029 w 5625193"/>
                <a:gd name="connsiteY3" fmla="*/ 1552646 h 1628147"/>
                <a:gd name="connsiteX4" fmla="*/ 85634 w 5625193"/>
                <a:gd name="connsiteY4" fmla="*/ 1628147 h 1628147"/>
                <a:gd name="connsiteX0" fmla="*/ 85634 w 5625193"/>
                <a:gd name="connsiteY0" fmla="*/ 1628147 h 1964196"/>
                <a:gd name="connsiteX1" fmla="*/ 2222604 w 5625193"/>
                <a:gd name="connsiteY1" fmla="*/ 892 h 1964196"/>
                <a:gd name="connsiteX2" fmla="*/ 4930727 w 5625193"/>
                <a:gd name="connsiteY2" fmla="*/ 1400824 h 1964196"/>
                <a:gd name="connsiteX3" fmla="*/ 5232029 w 5625193"/>
                <a:gd name="connsiteY3" fmla="*/ 1552646 h 1964196"/>
                <a:gd name="connsiteX4" fmla="*/ 85634 w 5625193"/>
                <a:gd name="connsiteY4" fmla="*/ 1628147 h 1964196"/>
                <a:gd name="connsiteX0" fmla="*/ 85634 w 5625549"/>
                <a:gd name="connsiteY0" fmla="*/ 1628147 h 1964196"/>
                <a:gd name="connsiteX1" fmla="*/ 2222604 w 5625549"/>
                <a:gd name="connsiteY1" fmla="*/ 892 h 1964196"/>
                <a:gd name="connsiteX2" fmla="*/ 4930727 w 5625549"/>
                <a:gd name="connsiteY2" fmla="*/ 1400824 h 1964196"/>
                <a:gd name="connsiteX3" fmla="*/ 5232029 w 5625549"/>
                <a:gd name="connsiteY3" fmla="*/ 1552646 h 1964196"/>
                <a:gd name="connsiteX4" fmla="*/ 85634 w 5625549"/>
                <a:gd name="connsiteY4" fmla="*/ 1628147 h 1964196"/>
                <a:gd name="connsiteX0" fmla="*/ 85634 w 5625549"/>
                <a:gd name="connsiteY0" fmla="*/ 1628147 h 1628147"/>
                <a:gd name="connsiteX1" fmla="*/ 2222604 w 5625549"/>
                <a:gd name="connsiteY1" fmla="*/ 892 h 1628147"/>
                <a:gd name="connsiteX2" fmla="*/ 4930727 w 5625549"/>
                <a:gd name="connsiteY2" fmla="*/ 1400824 h 1628147"/>
                <a:gd name="connsiteX3" fmla="*/ 5232029 w 5625549"/>
                <a:gd name="connsiteY3" fmla="*/ 1552646 h 1628147"/>
                <a:gd name="connsiteX4" fmla="*/ 85634 w 5625549"/>
                <a:gd name="connsiteY4" fmla="*/ 1628147 h 1628147"/>
                <a:gd name="connsiteX0" fmla="*/ 85634 w 5625549"/>
                <a:gd name="connsiteY0" fmla="*/ 1627255 h 1627255"/>
                <a:gd name="connsiteX1" fmla="*/ 2222604 w 5625549"/>
                <a:gd name="connsiteY1" fmla="*/ 0 h 1627255"/>
                <a:gd name="connsiteX2" fmla="*/ 4930727 w 5625549"/>
                <a:gd name="connsiteY2" fmla="*/ 1399932 h 1627255"/>
                <a:gd name="connsiteX3" fmla="*/ 5232029 w 5625549"/>
                <a:gd name="connsiteY3" fmla="*/ 1551754 h 1627255"/>
                <a:gd name="connsiteX4" fmla="*/ 85634 w 5625549"/>
                <a:gd name="connsiteY4" fmla="*/ 1627255 h 1627255"/>
                <a:gd name="connsiteX0" fmla="*/ 0 w 5539915"/>
                <a:gd name="connsiteY0" fmla="*/ 1627255 h 1627255"/>
                <a:gd name="connsiteX1" fmla="*/ 2136970 w 5539915"/>
                <a:gd name="connsiteY1" fmla="*/ 0 h 1627255"/>
                <a:gd name="connsiteX2" fmla="*/ 4845093 w 5539915"/>
                <a:gd name="connsiteY2" fmla="*/ 1399932 h 1627255"/>
                <a:gd name="connsiteX3" fmla="*/ 5146395 w 5539915"/>
                <a:gd name="connsiteY3" fmla="*/ 1551754 h 1627255"/>
                <a:gd name="connsiteX4" fmla="*/ 0 w 5539915"/>
                <a:gd name="connsiteY4" fmla="*/ 1627255 h 1627255"/>
                <a:gd name="connsiteX0" fmla="*/ 0 w 5580760"/>
                <a:gd name="connsiteY0" fmla="*/ 1629714 h 1629714"/>
                <a:gd name="connsiteX1" fmla="*/ 2136970 w 5580760"/>
                <a:gd name="connsiteY1" fmla="*/ 2459 h 1629714"/>
                <a:gd name="connsiteX2" fmla="*/ 4954150 w 5580760"/>
                <a:gd name="connsiteY2" fmla="*/ 1293334 h 1629714"/>
                <a:gd name="connsiteX3" fmla="*/ 5146395 w 5580760"/>
                <a:gd name="connsiteY3" fmla="*/ 1554213 h 1629714"/>
                <a:gd name="connsiteX4" fmla="*/ 0 w 5580760"/>
                <a:gd name="connsiteY4" fmla="*/ 1629714 h 1629714"/>
                <a:gd name="connsiteX0" fmla="*/ 92145 w 5765879"/>
                <a:gd name="connsiteY0" fmla="*/ 1629401 h 1809003"/>
                <a:gd name="connsiteX1" fmla="*/ 2229115 w 5765879"/>
                <a:gd name="connsiteY1" fmla="*/ 2146 h 1809003"/>
                <a:gd name="connsiteX2" fmla="*/ 5046295 w 5765879"/>
                <a:gd name="connsiteY2" fmla="*/ 1293021 h 1809003"/>
                <a:gd name="connsiteX3" fmla="*/ 5364375 w 5765879"/>
                <a:gd name="connsiteY3" fmla="*/ 1730069 h 1809003"/>
                <a:gd name="connsiteX4" fmla="*/ 92145 w 5765879"/>
                <a:gd name="connsiteY4" fmla="*/ 1629401 h 1809003"/>
                <a:gd name="connsiteX0" fmla="*/ 92145 w 5364375"/>
                <a:gd name="connsiteY0" fmla="*/ 1629401 h 1809003"/>
                <a:gd name="connsiteX1" fmla="*/ 2229115 w 5364375"/>
                <a:gd name="connsiteY1" fmla="*/ 2146 h 1809003"/>
                <a:gd name="connsiteX2" fmla="*/ 5046295 w 5364375"/>
                <a:gd name="connsiteY2" fmla="*/ 1293021 h 1809003"/>
                <a:gd name="connsiteX3" fmla="*/ 5364375 w 5364375"/>
                <a:gd name="connsiteY3" fmla="*/ 1730069 h 1809003"/>
                <a:gd name="connsiteX4" fmla="*/ 92145 w 5364375"/>
                <a:gd name="connsiteY4" fmla="*/ 1629401 h 1809003"/>
                <a:gd name="connsiteX0" fmla="*/ 87131 w 5359361"/>
                <a:gd name="connsiteY0" fmla="*/ 2425547 h 2659501"/>
                <a:gd name="connsiteX1" fmla="*/ 2282824 w 5359361"/>
                <a:gd name="connsiteY1" fmla="*/ 1337 h 2659501"/>
                <a:gd name="connsiteX2" fmla="*/ 5041281 w 5359361"/>
                <a:gd name="connsiteY2" fmla="*/ 2089167 h 2659501"/>
                <a:gd name="connsiteX3" fmla="*/ 5359361 w 5359361"/>
                <a:gd name="connsiteY3" fmla="*/ 2526215 h 2659501"/>
                <a:gd name="connsiteX4" fmla="*/ 87131 w 5359361"/>
                <a:gd name="connsiteY4" fmla="*/ 2425547 h 2659501"/>
                <a:gd name="connsiteX0" fmla="*/ 365890 w 3677017"/>
                <a:gd name="connsiteY0" fmla="*/ 2577952 h 2770019"/>
                <a:gd name="connsiteX1" fmla="*/ 363668 w 3677017"/>
                <a:gd name="connsiteY1" fmla="*/ 2740 h 2770019"/>
                <a:gd name="connsiteX2" fmla="*/ 3122125 w 3677017"/>
                <a:gd name="connsiteY2" fmla="*/ 2090570 h 2770019"/>
                <a:gd name="connsiteX3" fmla="*/ 3440205 w 3677017"/>
                <a:gd name="connsiteY3" fmla="*/ 2527618 h 2770019"/>
                <a:gd name="connsiteX4" fmla="*/ 365890 w 3677017"/>
                <a:gd name="connsiteY4" fmla="*/ 2577952 h 2770019"/>
                <a:gd name="connsiteX0" fmla="*/ 2222 w 3313349"/>
                <a:gd name="connsiteY0" fmla="*/ 2577952 h 2770019"/>
                <a:gd name="connsiteX1" fmla="*/ 0 w 3313349"/>
                <a:gd name="connsiteY1" fmla="*/ 2740 h 2770019"/>
                <a:gd name="connsiteX2" fmla="*/ 2758457 w 3313349"/>
                <a:gd name="connsiteY2" fmla="*/ 2090570 h 2770019"/>
                <a:gd name="connsiteX3" fmla="*/ 3076537 w 3313349"/>
                <a:gd name="connsiteY3" fmla="*/ 2527618 h 2770019"/>
                <a:gd name="connsiteX4" fmla="*/ 2222 w 3313349"/>
                <a:gd name="connsiteY4" fmla="*/ 2577952 h 2770019"/>
                <a:gd name="connsiteX0" fmla="*/ 2222 w 3313349"/>
                <a:gd name="connsiteY0" fmla="*/ 2575212 h 2767279"/>
                <a:gd name="connsiteX1" fmla="*/ 0 w 3313349"/>
                <a:gd name="connsiteY1" fmla="*/ 0 h 2767279"/>
                <a:gd name="connsiteX2" fmla="*/ 2758457 w 3313349"/>
                <a:gd name="connsiteY2" fmla="*/ 2087830 h 2767279"/>
                <a:gd name="connsiteX3" fmla="*/ 3076537 w 3313349"/>
                <a:gd name="connsiteY3" fmla="*/ 2524878 h 2767279"/>
                <a:gd name="connsiteX4" fmla="*/ 2222 w 3313349"/>
                <a:gd name="connsiteY4" fmla="*/ 2575212 h 2767279"/>
                <a:gd name="connsiteX0" fmla="*/ 2222 w 3313349"/>
                <a:gd name="connsiteY0" fmla="*/ 2575212 h 2575212"/>
                <a:gd name="connsiteX1" fmla="*/ 0 w 3313349"/>
                <a:gd name="connsiteY1" fmla="*/ 0 h 2575212"/>
                <a:gd name="connsiteX2" fmla="*/ 2758457 w 3313349"/>
                <a:gd name="connsiteY2" fmla="*/ 2087830 h 2575212"/>
                <a:gd name="connsiteX3" fmla="*/ 3076537 w 3313349"/>
                <a:gd name="connsiteY3" fmla="*/ 2524878 h 2575212"/>
                <a:gd name="connsiteX4" fmla="*/ 2222 w 3313349"/>
                <a:gd name="connsiteY4" fmla="*/ 2575212 h 2575212"/>
                <a:gd name="connsiteX0" fmla="*/ 2222 w 3076537"/>
                <a:gd name="connsiteY0" fmla="*/ 2575212 h 2575212"/>
                <a:gd name="connsiteX1" fmla="*/ 0 w 3076537"/>
                <a:gd name="connsiteY1" fmla="*/ 0 h 2575212"/>
                <a:gd name="connsiteX2" fmla="*/ 2758457 w 3076537"/>
                <a:gd name="connsiteY2" fmla="*/ 2087830 h 2575212"/>
                <a:gd name="connsiteX3" fmla="*/ 3076537 w 3076537"/>
                <a:gd name="connsiteY3" fmla="*/ 2524878 h 2575212"/>
                <a:gd name="connsiteX4" fmla="*/ 2222 w 3076537"/>
                <a:gd name="connsiteY4" fmla="*/ 2575212 h 2575212"/>
                <a:gd name="connsiteX0" fmla="*/ 237625 w 3437775"/>
                <a:gd name="connsiteY0" fmla="*/ 2575212 h 2799374"/>
                <a:gd name="connsiteX1" fmla="*/ 235403 w 3437775"/>
                <a:gd name="connsiteY1" fmla="*/ 0 h 2799374"/>
                <a:gd name="connsiteX2" fmla="*/ 2993860 w 3437775"/>
                <a:gd name="connsiteY2" fmla="*/ 2087830 h 2799374"/>
                <a:gd name="connsiteX3" fmla="*/ 3437775 w 3437775"/>
                <a:gd name="connsiteY3" fmla="*/ 2692657 h 2799374"/>
                <a:gd name="connsiteX4" fmla="*/ 237625 w 3437775"/>
                <a:gd name="connsiteY4" fmla="*/ 2575212 h 2799374"/>
                <a:gd name="connsiteX0" fmla="*/ 237625 w 3437775"/>
                <a:gd name="connsiteY0" fmla="*/ 2575212 h 2692657"/>
                <a:gd name="connsiteX1" fmla="*/ 235403 w 3437775"/>
                <a:gd name="connsiteY1" fmla="*/ 0 h 2692657"/>
                <a:gd name="connsiteX2" fmla="*/ 2993860 w 3437775"/>
                <a:gd name="connsiteY2" fmla="*/ 2087830 h 2692657"/>
                <a:gd name="connsiteX3" fmla="*/ 3437775 w 3437775"/>
                <a:gd name="connsiteY3" fmla="*/ 2692657 h 2692657"/>
                <a:gd name="connsiteX4" fmla="*/ 237625 w 3437775"/>
                <a:gd name="connsiteY4" fmla="*/ 2575212 h 2692657"/>
                <a:gd name="connsiteX0" fmla="*/ 2222 w 3202372"/>
                <a:gd name="connsiteY0" fmla="*/ 2575212 h 2692657"/>
                <a:gd name="connsiteX1" fmla="*/ 0 w 3202372"/>
                <a:gd name="connsiteY1" fmla="*/ 0 h 2692657"/>
                <a:gd name="connsiteX2" fmla="*/ 2758457 w 3202372"/>
                <a:gd name="connsiteY2" fmla="*/ 2087830 h 2692657"/>
                <a:gd name="connsiteX3" fmla="*/ 3202372 w 3202372"/>
                <a:gd name="connsiteY3" fmla="*/ 2692657 h 2692657"/>
                <a:gd name="connsiteX4" fmla="*/ 2222 w 3202372"/>
                <a:gd name="connsiteY4" fmla="*/ 2575212 h 2692657"/>
                <a:gd name="connsiteX0" fmla="*/ 2222 w 3202372"/>
                <a:gd name="connsiteY0" fmla="*/ 2575212 h 2692657"/>
                <a:gd name="connsiteX1" fmla="*/ 0 w 3202372"/>
                <a:gd name="connsiteY1" fmla="*/ 0 h 2692657"/>
                <a:gd name="connsiteX2" fmla="*/ 2758457 w 3202372"/>
                <a:gd name="connsiteY2" fmla="*/ 2087830 h 2692657"/>
                <a:gd name="connsiteX3" fmla="*/ 3202372 w 3202372"/>
                <a:gd name="connsiteY3" fmla="*/ 2692657 h 2692657"/>
                <a:gd name="connsiteX4" fmla="*/ 2222 w 3202372"/>
                <a:gd name="connsiteY4" fmla="*/ 2575212 h 2692657"/>
                <a:gd name="connsiteX0" fmla="*/ 221802 w 3606575"/>
                <a:gd name="connsiteY0" fmla="*/ 2576074 h 2703933"/>
                <a:gd name="connsiteX1" fmla="*/ 219580 w 3606575"/>
                <a:gd name="connsiteY1" fmla="*/ 862 h 2703933"/>
                <a:gd name="connsiteX2" fmla="*/ 3191682 w 3606575"/>
                <a:gd name="connsiteY2" fmla="*/ 2293791 h 2703933"/>
                <a:gd name="connsiteX3" fmla="*/ 3421952 w 3606575"/>
                <a:gd name="connsiteY3" fmla="*/ 2693519 h 2703933"/>
                <a:gd name="connsiteX4" fmla="*/ 221802 w 3606575"/>
                <a:gd name="connsiteY4" fmla="*/ 2576074 h 2703933"/>
                <a:gd name="connsiteX0" fmla="*/ 1186784 w 4727073"/>
                <a:gd name="connsiteY0" fmla="*/ 2362518 h 2597066"/>
                <a:gd name="connsiteX1" fmla="*/ 150521 w 4727073"/>
                <a:gd name="connsiteY1" fmla="*/ 951 h 2597066"/>
                <a:gd name="connsiteX2" fmla="*/ 4156664 w 4727073"/>
                <a:gd name="connsiteY2" fmla="*/ 2080235 h 2597066"/>
                <a:gd name="connsiteX3" fmla="*/ 4386934 w 4727073"/>
                <a:gd name="connsiteY3" fmla="*/ 2479963 h 2597066"/>
                <a:gd name="connsiteX4" fmla="*/ 1186784 w 4727073"/>
                <a:gd name="connsiteY4" fmla="*/ 2362518 h 2597066"/>
                <a:gd name="connsiteX0" fmla="*/ 372916 w 5467280"/>
                <a:gd name="connsiteY0" fmla="*/ 1646636 h 2508404"/>
                <a:gd name="connsiteX1" fmla="*/ 789438 w 5467280"/>
                <a:gd name="connsiteY1" fmla="*/ 2915 h 2508404"/>
                <a:gd name="connsiteX2" fmla="*/ 4795581 w 5467280"/>
                <a:gd name="connsiteY2" fmla="*/ 2082199 h 2508404"/>
                <a:gd name="connsiteX3" fmla="*/ 5025851 w 5467280"/>
                <a:gd name="connsiteY3" fmla="*/ 2481927 h 2508404"/>
                <a:gd name="connsiteX4" fmla="*/ 372916 w 5467280"/>
                <a:gd name="connsiteY4" fmla="*/ 1646636 h 2508404"/>
                <a:gd name="connsiteX0" fmla="*/ 0 w 5094364"/>
                <a:gd name="connsiteY0" fmla="*/ 1643721 h 2505489"/>
                <a:gd name="connsiteX1" fmla="*/ 416522 w 5094364"/>
                <a:gd name="connsiteY1" fmla="*/ 0 h 2505489"/>
                <a:gd name="connsiteX2" fmla="*/ 4422665 w 5094364"/>
                <a:gd name="connsiteY2" fmla="*/ 2079284 h 2505489"/>
                <a:gd name="connsiteX3" fmla="*/ 4652935 w 5094364"/>
                <a:gd name="connsiteY3" fmla="*/ 2479012 h 2505489"/>
                <a:gd name="connsiteX4" fmla="*/ 0 w 5094364"/>
                <a:gd name="connsiteY4" fmla="*/ 1643721 h 2505489"/>
                <a:gd name="connsiteX0" fmla="*/ 0 w 5094364"/>
                <a:gd name="connsiteY0" fmla="*/ 1643721 h 2505489"/>
                <a:gd name="connsiteX1" fmla="*/ 416522 w 5094364"/>
                <a:gd name="connsiteY1" fmla="*/ 0 h 2505489"/>
                <a:gd name="connsiteX2" fmla="*/ 4422665 w 5094364"/>
                <a:gd name="connsiteY2" fmla="*/ 2079284 h 2505489"/>
                <a:gd name="connsiteX3" fmla="*/ 4652935 w 5094364"/>
                <a:gd name="connsiteY3" fmla="*/ 2479012 h 2505489"/>
                <a:gd name="connsiteX4" fmla="*/ 0 w 5094364"/>
                <a:gd name="connsiteY4" fmla="*/ 1643721 h 2505489"/>
                <a:gd name="connsiteX0" fmla="*/ 0 w 5094364"/>
                <a:gd name="connsiteY0" fmla="*/ 1643721 h 2505489"/>
                <a:gd name="connsiteX1" fmla="*/ 416522 w 5094364"/>
                <a:gd name="connsiteY1" fmla="*/ 0 h 2505489"/>
                <a:gd name="connsiteX2" fmla="*/ 4422665 w 5094364"/>
                <a:gd name="connsiteY2" fmla="*/ 2079284 h 2505489"/>
                <a:gd name="connsiteX3" fmla="*/ 4652935 w 5094364"/>
                <a:gd name="connsiteY3" fmla="*/ 2479012 h 2505489"/>
                <a:gd name="connsiteX4" fmla="*/ 0 w 5094364"/>
                <a:gd name="connsiteY4" fmla="*/ 1643721 h 2505489"/>
                <a:gd name="connsiteX0" fmla="*/ 0 w 4652935"/>
                <a:gd name="connsiteY0" fmla="*/ 1643721 h 2479012"/>
                <a:gd name="connsiteX1" fmla="*/ 416522 w 4652935"/>
                <a:gd name="connsiteY1" fmla="*/ 0 h 2479012"/>
                <a:gd name="connsiteX2" fmla="*/ 4422665 w 4652935"/>
                <a:gd name="connsiteY2" fmla="*/ 2079284 h 2479012"/>
                <a:gd name="connsiteX3" fmla="*/ 4652935 w 4652935"/>
                <a:gd name="connsiteY3" fmla="*/ 2479012 h 2479012"/>
                <a:gd name="connsiteX4" fmla="*/ 0 w 4652935"/>
                <a:gd name="connsiteY4" fmla="*/ 1643721 h 2479012"/>
                <a:gd name="connsiteX0" fmla="*/ 18056 w 4670991"/>
                <a:gd name="connsiteY0" fmla="*/ 703683 h 1538974"/>
                <a:gd name="connsiteX1" fmla="*/ 3186324 w 4670991"/>
                <a:gd name="connsiteY1" fmla="*/ 0 h 1538974"/>
                <a:gd name="connsiteX2" fmla="*/ 4440721 w 4670991"/>
                <a:gd name="connsiteY2" fmla="*/ 1139246 h 1538974"/>
                <a:gd name="connsiteX3" fmla="*/ 4670991 w 4670991"/>
                <a:gd name="connsiteY3" fmla="*/ 1538974 h 1538974"/>
                <a:gd name="connsiteX4" fmla="*/ 18056 w 4670991"/>
                <a:gd name="connsiteY4" fmla="*/ 703683 h 1538974"/>
                <a:gd name="connsiteX0" fmla="*/ 147238 w 1792138"/>
                <a:gd name="connsiteY0" fmla="*/ 1553227 h 1680605"/>
                <a:gd name="connsiteX1" fmla="*/ 213383 w 1792138"/>
                <a:gd name="connsiteY1" fmla="*/ 3510 h 1680605"/>
                <a:gd name="connsiteX2" fmla="*/ 1467780 w 1792138"/>
                <a:gd name="connsiteY2" fmla="*/ 1142756 h 1680605"/>
                <a:gd name="connsiteX3" fmla="*/ 1698050 w 1792138"/>
                <a:gd name="connsiteY3" fmla="*/ 1542484 h 1680605"/>
                <a:gd name="connsiteX4" fmla="*/ 147238 w 1792138"/>
                <a:gd name="connsiteY4" fmla="*/ 1553227 h 1680605"/>
                <a:gd name="connsiteX0" fmla="*/ 147238 w 1792138"/>
                <a:gd name="connsiteY0" fmla="*/ 1549717 h 1677095"/>
                <a:gd name="connsiteX1" fmla="*/ 213383 w 1792138"/>
                <a:gd name="connsiteY1" fmla="*/ 0 h 1677095"/>
                <a:gd name="connsiteX2" fmla="*/ 1467780 w 1792138"/>
                <a:gd name="connsiteY2" fmla="*/ 1139246 h 1677095"/>
                <a:gd name="connsiteX3" fmla="*/ 1698050 w 1792138"/>
                <a:gd name="connsiteY3" fmla="*/ 1538974 h 1677095"/>
                <a:gd name="connsiteX4" fmla="*/ 147238 w 1792138"/>
                <a:gd name="connsiteY4" fmla="*/ 1549717 h 1677095"/>
                <a:gd name="connsiteX0" fmla="*/ 147238 w 1792138"/>
                <a:gd name="connsiteY0" fmla="*/ 1549717 h 1549717"/>
                <a:gd name="connsiteX1" fmla="*/ 213383 w 1792138"/>
                <a:gd name="connsiteY1" fmla="*/ 0 h 1549717"/>
                <a:gd name="connsiteX2" fmla="*/ 1467780 w 1792138"/>
                <a:gd name="connsiteY2" fmla="*/ 1139246 h 1549717"/>
                <a:gd name="connsiteX3" fmla="*/ 1698050 w 1792138"/>
                <a:gd name="connsiteY3" fmla="*/ 1538974 h 1549717"/>
                <a:gd name="connsiteX4" fmla="*/ 147238 w 1792138"/>
                <a:gd name="connsiteY4" fmla="*/ 1549717 h 1549717"/>
                <a:gd name="connsiteX0" fmla="*/ 0 w 1644900"/>
                <a:gd name="connsiteY0" fmla="*/ 1549717 h 1549717"/>
                <a:gd name="connsiteX1" fmla="*/ 66145 w 1644900"/>
                <a:gd name="connsiteY1" fmla="*/ 0 h 1549717"/>
                <a:gd name="connsiteX2" fmla="*/ 1320542 w 1644900"/>
                <a:gd name="connsiteY2" fmla="*/ 1139246 h 1549717"/>
                <a:gd name="connsiteX3" fmla="*/ 1550812 w 1644900"/>
                <a:gd name="connsiteY3" fmla="*/ 1538974 h 1549717"/>
                <a:gd name="connsiteX4" fmla="*/ 0 w 1644900"/>
                <a:gd name="connsiteY4" fmla="*/ 1549717 h 1549717"/>
                <a:gd name="connsiteX0" fmla="*/ 0 w 1550812"/>
                <a:gd name="connsiteY0" fmla="*/ 1549717 h 1549717"/>
                <a:gd name="connsiteX1" fmla="*/ 66145 w 1550812"/>
                <a:gd name="connsiteY1" fmla="*/ 0 h 1549717"/>
                <a:gd name="connsiteX2" fmla="*/ 1320542 w 1550812"/>
                <a:gd name="connsiteY2" fmla="*/ 1139246 h 1549717"/>
                <a:gd name="connsiteX3" fmla="*/ 1550812 w 1550812"/>
                <a:gd name="connsiteY3" fmla="*/ 1538974 h 1549717"/>
                <a:gd name="connsiteX4" fmla="*/ 0 w 1550812"/>
                <a:gd name="connsiteY4" fmla="*/ 1549717 h 1549717"/>
                <a:gd name="connsiteX0" fmla="*/ 0 w 1719376"/>
                <a:gd name="connsiteY0" fmla="*/ 1549717 h 1549717"/>
                <a:gd name="connsiteX1" fmla="*/ 66145 w 1719376"/>
                <a:gd name="connsiteY1" fmla="*/ 0 h 1549717"/>
                <a:gd name="connsiteX2" fmla="*/ 1719376 w 1719376"/>
                <a:gd name="connsiteY2" fmla="*/ 1080880 h 1549717"/>
                <a:gd name="connsiteX3" fmla="*/ 1550812 w 1719376"/>
                <a:gd name="connsiteY3" fmla="*/ 1538974 h 1549717"/>
                <a:gd name="connsiteX4" fmla="*/ 0 w 1719376"/>
                <a:gd name="connsiteY4" fmla="*/ 1549717 h 1549717"/>
                <a:gd name="connsiteX0" fmla="*/ 0 w 1978829"/>
                <a:gd name="connsiteY0" fmla="*/ 1549717 h 1549717"/>
                <a:gd name="connsiteX1" fmla="*/ 66145 w 1978829"/>
                <a:gd name="connsiteY1" fmla="*/ 0 h 1549717"/>
                <a:gd name="connsiteX2" fmla="*/ 1719376 w 1978829"/>
                <a:gd name="connsiteY2" fmla="*/ 1080880 h 1549717"/>
                <a:gd name="connsiteX3" fmla="*/ 1978829 w 1978829"/>
                <a:gd name="connsiteY3" fmla="*/ 1519519 h 1549717"/>
                <a:gd name="connsiteX4" fmla="*/ 0 w 1978829"/>
                <a:gd name="connsiteY4" fmla="*/ 1549717 h 1549717"/>
                <a:gd name="connsiteX0" fmla="*/ 135191 w 2114020"/>
                <a:gd name="connsiteY0" fmla="*/ 2623507 h 2623507"/>
                <a:gd name="connsiteX1" fmla="*/ 0 w 2114020"/>
                <a:gd name="connsiteY1" fmla="*/ 0 h 2623507"/>
                <a:gd name="connsiteX2" fmla="*/ 1854567 w 2114020"/>
                <a:gd name="connsiteY2" fmla="*/ 2154670 h 2623507"/>
                <a:gd name="connsiteX3" fmla="*/ 2114020 w 2114020"/>
                <a:gd name="connsiteY3" fmla="*/ 2593309 h 2623507"/>
                <a:gd name="connsiteX4" fmla="*/ 135191 w 2114020"/>
                <a:gd name="connsiteY4" fmla="*/ 2623507 h 2623507"/>
                <a:gd name="connsiteX0" fmla="*/ 135191 w 2114020"/>
                <a:gd name="connsiteY0" fmla="*/ 2711221 h 2711221"/>
                <a:gd name="connsiteX1" fmla="*/ 0 w 2114020"/>
                <a:gd name="connsiteY1" fmla="*/ 87714 h 2711221"/>
                <a:gd name="connsiteX2" fmla="*/ 122703 w 2114020"/>
                <a:gd name="connsiteY2" fmla="*/ 368 h 2711221"/>
                <a:gd name="connsiteX3" fmla="*/ 1854567 w 2114020"/>
                <a:gd name="connsiteY3" fmla="*/ 2242384 h 2711221"/>
                <a:gd name="connsiteX4" fmla="*/ 2114020 w 2114020"/>
                <a:gd name="connsiteY4" fmla="*/ 2681023 h 2711221"/>
                <a:gd name="connsiteX5" fmla="*/ 135191 w 2114020"/>
                <a:gd name="connsiteY5" fmla="*/ 2711221 h 2711221"/>
                <a:gd name="connsiteX0" fmla="*/ 353305 w 2114020"/>
                <a:gd name="connsiteY0" fmla="*/ 2929334 h 2929334"/>
                <a:gd name="connsiteX1" fmla="*/ 0 w 2114020"/>
                <a:gd name="connsiteY1" fmla="*/ 87714 h 2929334"/>
                <a:gd name="connsiteX2" fmla="*/ 122703 w 2114020"/>
                <a:gd name="connsiteY2" fmla="*/ 368 h 2929334"/>
                <a:gd name="connsiteX3" fmla="*/ 1854567 w 2114020"/>
                <a:gd name="connsiteY3" fmla="*/ 2242384 h 2929334"/>
                <a:gd name="connsiteX4" fmla="*/ 2114020 w 2114020"/>
                <a:gd name="connsiteY4" fmla="*/ 2681023 h 2929334"/>
                <a:gd name="connsiteX5" fmla="*/ 353305 w 2114020"/>
                <a:gd name="connsiteY5" fmla="*/ 2929334 h 2929334"/>
                <a:gd name="connsiteX0" fmla="*/ 353305 w 2266420"/>
                <a:gd name="connsiteY0" fmla="*/ 2929334 h 2947723"/>
                <a:gd name="connsiteX1" fmla="*/ 0 w 2266420"/>
                <a:gd name="connsiteY1" fmla="*/ 87714 h 2947723"/>
                <a:gd name="connsiteX2" fmla="*/ 122703 w 2266420"/>
                <a:gd name="connsiteY2" fmla="*/ 368 h 2947723"/>
                <a:gd name="connsiteX3" fmla="*/ 1854567 w 2266420"/>
                <a:gd name="connsiteY3" fmla="*/ 2242384 h 2947723"/>
                <a:gd name="connsiteX4" fmla="*/ 2266420 w 2266420"/>
                <a:gd name="connsiteY4" fmla="*/ 2947723 h 2947723"/>
                <a:gd name="connsiteX5" fmla="*/ 353305 w 2266420"/>
                <a:gd name="connsiteY5" fmla="*/ 2929334 h 2947723"/>
                <a:gd name="connsiteX0" fmla="*/ 353305 w 2266420"/>
                <a:gd name="connsiteY0" fmla="*/ 2929334 h 2947723"/>
                <a:gd name="connsiteX1" fmla="*/ 0 w 2266420"/>
                <a:gd name="connsiteY1" fmla="*/ 87714 h 2947723"/>
                <a:gd name="connsiteX2" fmla="*/ 122703 w 2266420"/>
                <a:gd name="connsiteY2" fmla="*/ 368 h 2947723"/>
                <a:gd name="connsiteX3" fmla="*/ 1854567 w 2266420"/>
                <a:gd name="connsiteY3" fmla="*/ 2242384 h 2947723"/>
                <a:gd name="connsiteX4" fmla="*/ 2120477 w 2266420"/>
                <a:gd name="connsiteY4" fmla="*/ 2635471 h 2947723"/>
                <a:gd name="connsiteX5" fmla="*/ 2266420 w 2266420"/>
                <a:gd name="connsiteY5" fmla="*/ 2947723 h 2947723"/>
                <a:gd name="connsiteX6" fmla="*/ 353305 w 2266420"/>
                <a:gd name="connsiteY6" fmla="*/ 2929334 h 2947723"/>
                <a:gd name="connsiteX0" fmla="*/ 385055 w 2266420"/>
                <a:gd name="connsiteY0" fmla="*/ 2996009 h 2996009"/>
                <a:gd name="connsiteX1" fmla="*/ 0 w 2266420"/>
                <a:gd name="connsiteY1" fmla="*/ 87714 h 2996009"/>
                <a:gd name="connsiteX2" fmla="*/ 122703 w 2266420"/>
                <a:gd name="connsiteY2" fmla="*/ 368 h 2996009"/>
                <a:gd name="connsiteX3" fmla="*/ 1854567 w 2266420"/>
                <a:gd name="connsiteY3" fmla="*/ 2242384 h 2996009"/>
                <a:gd name="connsiteX4" fmla="*/ 2120477 w 2266420"/>
                <a:gd name="connsiteY4" fmla="*/ 2635471 h 2996009"/>
                <a:gd name="connsiteX5" fmla="*/ 2266420 w 2266420"/>
                <a:gd name="connsiteY5" fmla="*/ 2947723 h 2996009"/>
                <a:gd name="connsiteX6" fmla="*/ 385055 w 2266420"/>
                <a:gd name="connsiteY6" fmla="*/ 2996009 h 2996009"/>
                <a:gd name="connsiteX0" fmla="*/ 385055 w 2266420"/>
                <a:gd name="connsiteY0" fmla="*/ 2996009 h 2996009"/>
                <a:gd name="connsiteX1" fmla="*/ 0 w 2266420"/>
                <a:gd name="connsiteY1" fmla="*/ 87714 h 2996009"/>
                <a:gd name="connsiteX2" fmla="*/ 122703 w 2266420"/>
                <a:gd name="connsiteY2" fmla="*/ 368 h 2996009"/>
                <a:gd name="connsiteX3" fmla="*/ 2095867 w 2266420"/>
                <a:gd name="connsiteY3" fmla="*/ 2201109 h 2996009"/>
                <a:gd name="connsiteX4" fmla="*/ 2120477 w 2266420"/>
                <a:gd name="connsiteY4" fmla="*/ 2635471 h 2996009"/>
                <a:gd name="connsiteX5" fmla="*/ 2266420 w 2266420"/>
                <a:gd name="connsiteY5" fmla="*/ 2947723 h 2996009"/>
                <a:gd name="connsiteX6" fmla="*/ 385055 w 2266420"/>
                <a:gd name="connsiteY6" fmla="*/ 2996009 h 2996009"/>
                <a:gd name="connsiteX0" fmla="*/ 385055 w 2266420"/>
                <a:gd name="connsiteY0" fmla="*/ 2996009 h 2996009"/>
                <a:gd name="connsiteX1" fmla="*/ 0 w 2266420"/>
                <a:gd name="connsiteY1" fmla="*/ 87714 h 2996009"/>
                <a:gd name="connsiteX2" fmla="*/ 122703 w 2266420"/>
                <a:gd name="connsiteY2" fmla="*/ 368 h 2996009"/>
                <a:gd name="connsiteX3" fmla="*/ 2095867 w 2266420"/>
                <a:gd name="connsiteY3" fmla="*/ 2201109 h 2996009"/>
                <a:gd name="connsiteX4" fmla="*/ 2120477 w 2266420"/>
                <a:gd name="connsiteY4" fmla="*/ 2635471 h 2996009"/>
                <a:gd name="connsiteX5" fmla="*/ 2266420 w 2266420"/>
                <a:gd name="connsiteY5" fmla="*/ 2947723 h 2996009"/>
                <a:gd name="connsiteX6" fmla="*/ 385055 w 2266420"/>
                <a:gd name="connsiteY6" fmla="*/ 2996009 h 2996009"/>
                <a:gd name="connsiteX0" fmla="*/ 385055 w 2120477"/>
                <a:gd name="connsiteY0" fmla="*/ 2996009 h 2996009"/>
                <a:gd name="connsiteX1" fmla="*/ 0 w 2120477"/>
                <a:gd name="connsiteY1" fmla="*/ 87714 h 2996009"/>
                <a:gd name="connsiteX2" fmla="*/ 122703 w 2120477"/>
                <a:gd name="connsiteY2" fmla="*/ 368 h 2996009"/>
                <a:gd name="connsiteX3" fmla="*/ 2095867 w 2120477"/>
                <a:gd name="connsiteY3" fmla="*/ 2201109 h 2996009"/>
                <a:gd name="connsiteX4" fmla="*/ 2120477 w 2120477"/>
                <a:gd name="connsiteY4" fmla="*/ 2635471 h 2996009"/>
                <a:gd name="connsiteX5" fmla="*/ 1942570 w 2120477"/>
                <a:gd name="connsiteY5" fmla="*/ 2595298 h 2996009"/>
                <a:gd name="connsiteX6" fmla="*/ 385055 w 2120477"/>
                <a:gd name="connsiteY6" fmla="*/ 2996009 h 2996009"/>
                <a:gd name="connsiteX0" fmla="*/ 385055 w 2120477"/>
                <a:gd name="connsiteY0" fmla="*/ 2996009 h 2996009"/>
                <a:gd name="connsiteX1" fmla="*/ 0 w 2120477"/>
                <a:gd name="connsiteY1" fmla="*/ 87714 h 2996009"/>
                <a:gd name="connsiteX2" fmla="*/ 122703 w 2120477"/>
                <a:gd name="connsiteY2" fmla="*/ 368 h 2996009"/>
                <a:gd name="connsiteX3" fmla="*/ 1867267 w 2120477"/>
                <a:gd name="connsiteY3" fmla="*/ 2458284 h 2996009"/>
                <a:gd name="connsiteX4" fmla="*/ 2120477 w 2120477"/>
                <a:gd name="connsiteY4" fmla="*/ 2635471 h 2996009"/>
                <a:gd name="connsiteX5" fmla="*/ 1942570 w 2120477"/>
                <a:gd name="connsiteY5" fmla="*/ 2595298 h 2996009"/>
                <a:gd name="connsiteX6" fmla="*/ 385055 w 2120477"/>
                <a:gd name="connsiteY6" fmla="*/ 2996009 h 2996009"/>
                <a:gd name="connsiteX0" fmla="*/ 385055 w 2120477"/>
                <a:gd name="connsiteY0" fmla="*/ 2908295 h 2908295"/>
                <a:gd name="connsiteX1" fmla="*/ 0 w 2120477"/>
                <a:gd name="connsiteY1" fmla="*/ 0 h 2908295"/>
                <a:gd name="connsiteX2" fmla="*/ 198903 w 2120477"/>
                <a:gd name="connsiteY2" fmla="*/ 1598579 h 2908295"/>
                <a:gd name="connsiteX3" fmla="*/ 1867267 w 2120477"/>
                <a:gd name="connsiteY3" fmla="*/ 2370570 h 2908295"/>
                <a:gd name="connsiteX4" fmla="*/ 2120477 w 2120477"/>
                <a:gd name="connsiteY4" fmla="*/ 2547757 h 2908295"/>
                <a:gd name="connsiteX5" fmla="*/ 1942570 w 2120477"/>
                <a:gd name="connsiteY5" fmla="*/ 2507584 h 2908295"/>
                <a:gd name="connsiteX6" fmla="*/ 385055 w 2120477"/>
                <a:gd name="connsiteY6" fmla="*/ 2908295 h 2908295"/>
                <a:gd name="connsiteX0" fmla="*/ 186152 w 1921574"/>
                <a:gd name="connsiteY0" fmla="*/ 1309716 h 1309716"/>
                <a:gd name="connsiteX1" fmla="*/ 0 w 1921574"/>
                <a:gd name="connsiteY1" fmla="*/ 0 h 1309716"/>
                <a:gd name="connsiteX2" fmla="*/ 1668364 w 1921574"/>
                <a:gd name="connsiteY2" fmla="*/ 771991 h 1309716"/>
                <a:gd name="connsiteX3" fmla="*/ 1921574 w 1921574"/>
                <a:gd name="connsiteY3" fmla="*/ 949178 h 1309716"/>
                <a:gd name="connsiteX4" fmla="*/ 1743667 w 1921574"/>
                <a:gd name="connsiteY4" fmla="*/ 909005 h 1309716"/>
                <a:gd name="connsiteX5" fmla="*/ 186152 w 1921574"/>
                <a:gd name="connsiteY5" fmla="*/ 1309716 h 1309716"/>
                <a:gd name="connsiteX0" fmla="*/ 0 w 3078447"/>
                <a:gd name="connsiteY0" fmla="*/ 919191 h 949178"/>
                <a:gd name="connsiteX1" fmla="*/ 1156873 w 3078447"/>
                <a:gd name="connsiteY1" fmla="*/ 0 h 949178"/>
                <a:gd name="connsiteX2" fmla="*/ 2825237 w 3078447"/>
                <a:gd name="connsiteY2" fmla="*/ 771991 h 949178"/>
                <a:gd name="connsiteX3" fmla="*/ 3078447 w 3078447"/>
                <a:gd name="connsiteY3" fmla="*/ 949178 h 949178"/>
                <a:gd name="connsiteX4" fmla="*/ 2900540 w 3078447"/>
                <a:gd name="connsiteY4" fmla="*/ 909005 h 949178"/>
                <a:gd name="connsiteX5" fmla="*/ 0 w 3078447"/>
                <a:gd name="connsiteY5" fmla="*/ 919191 h 949178"/>
                <a:gd name="connsiteX0" fmla="*/ 0 w 3078447"/>
                <a:gd name="connsiteY0" fmla="*/ 652491 h 682478"/>
                <a:gd name="connsiteX1" fmla="*/ 833023 w 3078447"/>
                <a:gd name="connsiteY1" fmla="*/ 0 h 682478"/>
                <a:gd name="connsiteX2" fmla="*/ 2825237 w 3078447"/>
                <a:gd name="connsiteY2" fmla="*/ 505291 h 682478"/>
                <a:gd name="connsiteX3" fmla="*/ 3078447 w 3078447"/>
                <a:gd name="connsiteY3" fmla="*/ 682478 h 682478"/>
                <a:gd name="connsiteX4" fmla="*/ 2900540 w 3078447"/>
                <a:gd name="connsiteY4" fmla="*/ 642305 h 682478"/>
                <a:gd name="connsiteX5" fmla="*/ 0 w 3078447"/>
                <a:gd name="connsiteY5" fmla="*/ 652491 h 682478"/>
                <a:gd name="connsiteX0" fmla="*/ 0 w 3078447"/>
                <a:gd name="connsiteY0" fmla="*/ 890616 h 920603"/>
                <a:gd name="connsiteX1" fmla="*/ 947323 w 3078447"/>
                <a:gd name="connsiteY1" fmla="*/ 0 h 920603"/>
                <a:gd name="connsiteX2" fmla="*/ 2825237 w 3078447"/>
                <a:gd name="connsiteY2" fmla="*/ 743416 h 920603"/>
                <a:gd name="connsiteX3" fmla="*/ 3078447 w 3078447"/>
                <a:gd name="connsiteY3" fmla="*/ 920603 h 920603"/>
                <a:gd name="connsiteX4" fmla="*/ 2900540 w 3078447"/>
                <a:gd name="connsiteY4" fmla="*/ 880430 h 920603"/>
                <a:gd name="connsiteX5" fmla="*/ 0 w 3078447"/>
                <a:gd name="connsiteY5" fmla="*/ 890616 h 920603"/>
                <a:gd name="connsiteX0" fmla="*/ 0 w 2697447"/>
                <a:gd name="connsiteY0" fmla="*/ 509616 h 920603"/>
                <a:gd name="connsiteX1" fmla="*/ 566323 w 2697447"/>
                <a:gd name="connsiteY1" fmla="*/ 0 h 920603"/>
                <a:gd name="connsiteX2" fmla="*/ 2444237 w 2697447"/>
                <a:gd name="connsiteY2" fmla="*/ 743416 h 920603"/>
                <a:gd name="connsiteX3" fmla="*/ 2697447 w 2697447"/>
                <a:gd name="connsiteY3" fmla="*/ 920603 h 920603"/>
                <a:gd name="connsiteX4" fmla="*/ 2519540 w 2697447"/>
                <a:gd name="connsiteY4" fmla="*/ 880430 h 920603"/>
                <a:gd name="connsiteX5" fmla="*/ 0 w 2697447"/>
                <a:gd name="connsiteY5" fmla="*/ 509616 h 920603"/>
                <a:gd name="connsiteX0" fmla="*/ 0 w 2697447"/>
                <a:gd name="connsiteY0" fmla="*/ 509616 h 1109030"/>
                <a:gd name="connsiteX1" fmla="*/ 566323 w 2697447"/>
                <a:gd name="connsiteY1" fmla="*/ 0 h 1109030"/>
                <a:gd name="connsiteX2" fmla="*/ 2444237 w 2697447"/>
                <a:gd name="connsiteY2" fmla="*/ 743416 h 1109030"/>
                <a:gd name="connsiteX3" fmla="*/ 2697447 w 2697447"/>
                <a:gd name="connsiteY3" fmla="*/ 920603 h 1109030"/>
                <a:gd name="connsiteX4" fmla="*/ 2510015 w 2697447"/>
                <a:gd name="connsiteY4" fmla="*/ 1109030 h 1109030"/>
                <a:gd name="connsiteX5" fmla="*/ 0 w 2697447"/>
                <a:gd name="connsiteY5" fmla="*/ 509616 h 1109030"/>
                <a:gd name="connsiteX0" fmla="*/ 0 w 2697447"/>
                <a:gd name="connsiteY0" fmla="*/ 509616 h 1109030"/>
                <a:gd name="connsiteX1" fmla="*/ 566323 w 2697447"/>
                <a:gd name="connsiteY1" fmla="*/ 0 h 1109030"/>
                <a:gd name="connsiteX2" fmla="*/ 2444237 w 2697447"/>
                <a:gd name="connsiteY2" fmla="*/ 848191 h 1109030"/>
                <a:gd name="connsiteX3" fmla="*/ 2697447 w 2697447"/>
                <a:gd name="connsiteY3" fmla="*/ 920603 h 1109030"/>
                <a:gd name="connsiteX4" fmla="*/ 2510015 w 2697447"/>
                <a:gd name="connsiteY4" fmla="*/ 1109030 h 1109030"/>
                <a:gd name="connsiteX5" fmla="*/ 0 w 2697447"/>
                <a:gd name="connsiteY5" fmla="*/ 509616 h 1109030"/>
                <a:gd name="connsiteX0" fmla="*/ 0 w 2721681"/>
                <a:gd name="connsiteY0" fmla="*/ 509616 h 1092096"/>
                <a:gd name="connsiteX1" fmla="*/ 566323 w 2721681"/>
                <a:gd name="connsiteY1" fmla="*/ 0 h 1092096"/>
                <a:gd name="connsiteX2" fmla="*/ 2444237 w 2721681"/>
                <a:gd name="connsiteY2" fmla="*/ 848191 h 1092096"/>
                <a:gd name="connsiteX3" fmla="*/ 2697447 w 2721681"/>
                <a:gd name="connsiteY3" fmla="*/ 920603 h 1092096"/>
                <a:gd name="connsiteX4" fmla="*/ 2721681 w 2721681"/>
                <a:gd name="connsiteY4" fmla="*/ 1092096 h 1092096"/>
                <a:gd name="connsiteX5" fmla="*/ 0 w 2721681"/>
                <a:gd name="connsiteY5" fmla="*/ 509616 h 1092096"/>
                <a:gd name="connsiteX0" fmla="*/ 0 w 3157405"/>
                <a:gd name="connsiteY0" fmla="*/ 1180650 h 1180650"/>
                <a:gd name="connsiteX1" fmla="*/ 1002047 w 3157405"/>
                <a:gd name="connsiteY1" fmla="*/ 0 h 1180650"/>
                <a:gd name="connsiteX2" fmla="*/ 2879961 w 3157405"/>
                <a:gd name="connsiteY2" fmla="*/ 848191 h 1180650"/>
                <a:gd name="connsiteX3" fmla="*/ 3133171 w 3157405"/>
                <a:gd name="connsiteY3" fmla="*/ 920603 h 1180650"/>
                <a:gd name="connsiteX4" fmla="*/ 3157405 w 3157405"/>
                <a:gd name="connsiteY4" fmla="*/ 1092096 h 1180650"/>
                <a:gd name="connsiteX5" fmla="*/ 0 w 3157405"/>
                <a:gd name="connsiteY5" fmla="*/ 1180650 h 1180650"/>
                <a:gd name="connsiteX0" fmla="*/ 155718 w 3313123"/>
                <a:gd name="connsiteY0" fmla="*/ 910317 h 910317"/>
                <a:gd name="connsiteX1" fmla="*/ 0 w 3313123"/>
                <a:gd name="connsiteY1" fmla="*/ 0 h 910317"/>
                <a:gd name="connsiteX2" fmla="*/ 3035679 w 3313123"/>
                <a:gd name="connsiteY2" fmla="*/ 577858 h 910317"/>
                <a:gd name="connsiteX3" fmla="*/ 3288889 w 3313123"/>
                <a:gd name="connsiteY3" fmla="*/ 650270 h 910317"/>
                <a:gd name="connsiteX4" fmla="*/ 3313123 w 3313123"/>
                <a:gd name="connsiteY4" fmla="*/ 821763 h 910317"/>
                <a:gd name="connsiteX5" fmla="*/ 155718 w 3313123"/>
                <a:gd name="connsiteY5" fmla="*/ 910317 h 910317"/>
                <a:gd name="connsiteX0" fmla="*/ 592693 w 3750098"/>
                <a:gd name="connsiteY0" fmla="*/ 856108 h 856108"/>
                <a:gd name="connsiteX1" fmla="*/ 0 w 3750098"/>
                <a:gd name="connsiteY1" fmla="*/ 0 h 856108"/>
                <a:gd name="connsiteX2" fmla="*/ 3472654 w 3750098"/>
                <a:gd name="connsiteY2" fmla="*/ 523649 h 856108"/>
                <a:gd name="connsiteX3" fmla="*/ 3725864 w 3750098"/>
                <a:gd name="connsiteY3" fmla="*/ 596061 h 856108"/>
                <a:gd name="connsiteX4" fmla="*/ 3750098 w 3750098"/>
                <a:gd name="connsiteY4" fmla="*/ 767554 h 856108"/>
                <a:gd name="connsiteX5" fmla="*/ 592693 w 3750098"/>
                <a:gd name="connsiteY5" fmla="*/ 856108 h 856108"/>
                <a:gd name="connsiteX0" fmla="*/ 292071 w 3449476"/>
                <a:gd name="connsiteY0" fmla="*/ 2292256 h 2292256"/>
                <a:gd name="connsiteX1" fmla="*/ 0 w 3449476"/>
                <a:gd name="connsiteY1" fmla="*/ 0 h 2292256"/>
                <a:gd name="connsiteX2" fmla="*/ 3172032 w 3449476"/>
                <a:gd name="connsiteY2" fmla="*/ 1959797 h 2292256"/>
                <a:gd name="connsiteX3" fmla="*/ 3425242 w 3449476"/>
                <a:gd name="connsiteY3" fmla="*/ 2032209 h 2292256"/>
                <a:gd name="connsiteX4" fmla="*/ 3449476 w 3449476"/>
                <a:gd name="connsiteY4" fmla="*/ 2203702 h 2292256"/>
                <a:gd name="connsiteX5" fmla="*/ 292071 w 3449476"/>
                <a:gd name="connsiteY5" fmla="*/ 2292256 h 2292256"/>
                <a:gd name="connsiteX0" fmla="*/ 292071 w 3652225"/>
                <a:gd name="connsiteY0" fmla="*/ 2292256 h 2561670"/>
                <a:gd name="connsiteX1" fmla="*/ 0 w 3652225"/>
                <a:gd name="connsiteY1" fmla="*/ 0 h 2561670"/>
                <a:gd name="connsiteX2" fmla="*/ 3172032 w 3652225"/>
                <a:gd name="connsiteY2" fmla="*/ 1959797 h 2561670"/>
                <a:gd name="connsiteX3" fmla="*/ 3425242 w 3652225"/>
                <a:gd name="connsiteY3" fmla="*/ 2032209 h 2561670"/>
                <a:gd name="connsiteX4" fmla="*/ 3652225 w 3652225"/>
                <a:gd name="connsiteY4" fmla="*/ 2561670 h 2561670"/>
                <a:gd name="connsiteX5" fmla="*/ 292071 w 3652225"/>
                <a:gd name="connsiteY5" fmla="*/ 2292256 h 2561670"/>
                <a:gd name="connsiteX0" fmla="*/ 292071 w 3652225"/>
                <a:gd name="connsiteY0" fmla="*/ 2292256 h 2561670"/>
                <a:gd name="connsiteX1" fmla="*/ 0 w 3652225"/>
                <a:gd name="connsiteY1" fmla="*/ 0 h 2561670"/>
                <a:gd name="connsiteX2" fmla="*/ 3172032 w 3652225"/>
                <a:gd name="connsiteY2" fmla="*/ 1959797 h 2561670"/>
                <a:gd name="connsiteX3" fmla="*/ 3369312 w 3652225"/>
                <a:gd name="connsiteY3" fmla="*/ 2128250 h 2561670"/>
                <a:gd name="connsiteX4" fmla="*/ 3652225 w 3652225"/>
                <a:gd name="connsiteY4" fmla="*/ 2561670 h 2561670"/>
                <a:gd name="connsiteX5" fmla="*/ 292071 w 3652225"/>
                <a:gd name="connsiteY5" fmla="*/ 2292256 h 2561670"/>
                <a:gd name="connsiteX0" fmla="*/ 334019 w 3652225"/>
                <a:gd name="connsiteY0" fmla="*/ 2702610 h 2702610"/>
                <a:gd name="connsiteX1" fmla="*/ 0 w 3652225"/>
                <a:gd name="connsiteY1" fmla="*/ 0 h 2702610"/>
                <a:gd name="connsiteX2" fmla="*/ 3172032 w 3652225"/>
                <a:gd name="connsiteY2" fmla="*/ 1959797 h 2702610"/>
                <a:gd name="connsiteX3" fmla="*/ 3369312 w 3652225"/>
                <a:gd name="connsiteY3" fmla="*/ 2128250 h 2702610"/>
                <a:gd name="connsiteX4" fmla="*/ 3652225 w 3652225"/>
                <a:gd name="connsiteY4" fmla="*/ 2561670 h 2702610"/>
                <a:gd name="connsiteX5" fmla="*/ 334019 w 3652225"/>
                <a:gd name="connsiteY5" fmla="*/ 2702610 h 2702610"/>
                <a:gd name="connsiteX0" fmla="*/ 334019 w 3652225"/>
                <a:gd name="connsiteY0" fmla="*/ 2702610 h 2702610"/>
                <a:gd name="connsiteX1" fmla="*/ 0 w 3652225"/>
                <a:gd name="connsiteY1" fmla="*/ 0 h 2702610"/>
                <a:gd name="connsiteX2" fmla="*/ 3172032 w 3652225"/>
                <a:gd name="connsiteY2" fmla="*/ 1959797 h 2702610"/>
                <a:gd name="connsiteX3" fmla="*/ 3369313 w 3652225"/>
                <a:gd name="connsiteY3" fmla="*/ 1934229 h 2702610"/>
                <a:gd name="connsiteX4" fmla="*/ 3652225 w 3652225"/>
                <a:gd name="connsiteY4" fmla="*/ 2561670 h 2702610"/>
                <a:gd name="connsiteX5" fmla="*/ 334019 w 3652225"/>
                <a:gd name="connsiteY5" fmla="*/ 2702610 h 2702610"/>
                <a:gd name="connsiteX0" fmla="*/ 334019 w 3540364"/>
                <a:gd name="connsiteY0" fmla="*/ 2702610 h 2702610"/>
                <a:gd name="connsiteX1" fmla="*/ 0 w 3540364"/>
                <a:gd name="connsiteY1" fmla="*/ 0 h 2702610"/>
                <a:gd name="connsiteX2" fmla="*/ 3172032 w 3540364"/>
                <a:gd name="connsiteY2" fmla="*/ 1959797 h 2702610"/>
                <a:gd name="connsiteX3" fmla="*/ 3369313 w 3540364"/>
                <a:gd name="connsiteY3" fmla="*/ 1934229 h 2702610"/>
                <a:gd name="connsiteX4" fmla="*/ 3540364 w 3540364"/>
                <a:gd name="connsiteY4" fmla="*/ 2072739 h 2702610"/>
                <a:gd name="connsiteX5" fmla="*/ 334019 w 3540364"/>
                <a:gd name="connsiteY5" fmla="*/ 2702610 h 2702610"/>
                <a:gd name="connsiteX0" fmla="*/ 334019 w 3540364"/>
                <a:gd name="connsiteY0" fmla="*/ 2702610 h 2702610"/>
                <a:gd name="connsiteX1" fmla="*/ 0 w 3540364"/>
                <a:gd name="connsiteY1" fmla="*/ 0 h 2702610"/>
                <a:gd name="connsiteX2" fmla="*/ 3172032 w 3540364"/>
                <a:gd name="connsiteY2" fmla="*/ 1959797 h 2702610"/>
                <a:gd name="connsiteX3" fmla="*/ 3369313 w 3540364"/>
                <a:gd name="connsiteY3" fmla="*/ 1934229 h 2702610"/>
                <a:gd name="connsiteX4" fmla="*/ 3540364 w 3540364"/>
                <a:gd name="connsiteY4" fmla="*/ 2072739 h 2702610"/>
                <a:gd name="connsiteX5" fmla="*/ 334019 w 3540364"/>
                <a:gd name="connsiteY5" fmla="*/ 2702610 h 2702610"/>
                <a:gd name="connsiteX0" fmla="*/ 334019 w 3540364"/>
                <a:gd name="connsiteY0" fmla="*/ 2702610 h 2702610"/>
                <a:gd name="connsiteX1" fmla="*/ 0 w 3540364"/>
                <a:gd name="connsiteY1" fmla="*/ 0 h 2702610"/>
                <a:gd name="connsiteX2" fmla="*/ 3369313 w 3540364"/>
                <a:gd name="connsiteY2" fmla="*/ 1934229 h 2702610"/>
                <a:gd name="connsiteX3" fmla="*/ 3540364 w 3540364"/>
                <a:gd name="connsiteY3" fmla="*/ 2072739 h 2702610"/>
                <a:gd name="connsiteX4" fmla="*/ 334019 w 3540364"/>
                <a:gd name="connsiteY4" fmla="*/ 2702610 h 2702610"/>
                <a:gd name="connsiteX0" fmla="*/ 334019 w 3540364"/>
                <a:gd name="connsiteY0" fmla="*/ 2702610 h 2702610"/>
                <a:gd name="connsiteX1" fmla="*/ 0 w 3540364"/>
                <a:gd name="connsiteY1" fmla="*/ 0 h 2702610"/>
                <a:gd name="connsiteX2" fmla="*/ 3369313 w 3540364"/>
                <a:gd name="connsiteY2" fmla="*/ 1886210 h 2702610"/>
                <a:gd name="connsiteX3" fmla="*/ 3540364 w 3540364"/>
                <a:gd name="connsiteY3" fmla="*/ 2072739 h 2702610"/>
                <a:gd name="connsiteX4" fmla="*/ 334019 w 3540364"/>
                <a:gd name="connsiteY4" fmla="*/ 2702610 h 2702610"/>
                <a:gd name="connsiteX0" fmla="*/ 41936 w 3248281"/>
                <a:gd name="connsiteY0" fmla="*/ 1522965 h 1522965"/>
                <a:gd name="connsiteX1" fmla="*/ 0 w 3248281"/>
                <a:gd name="connsiteY1" fmla="*/ 0 h 1522965"/>
                <a:gd name="connsiteX2" fmla="*/ 3077230 w 3248281"/>
                <a:gd name="connsiteY2" fmla="*/ 706565 h 1522965"/>
                <a:gd name="connsiteX3" fmla="*/ 3248281 w 3248281"/>
                <a:gd name="connsiteY3" fmla="*/ 893094 h 1522965"/>
                <a:gd name="connsiteX4" fmla="*/ 41936 w 3248281"/>
                <a:gd name="connsiteY4" fmla="*/ 1522965 h 1522965"/>
                <a:gd name="connsiteX0" fmla="*/ 0 w 3206345"/>
                <a:gd name="connsiteY0" fmla="*/ 2671567 h 2671567"/>
                <a:gd name="connsiteX1" fmla="*/ 386866 w 3206345"/>
                <a:gd name="connsiteY1" fmla="*/ 0 h 2671567"/>
                <a:gd name="connsiteX2" fmla="*/ 3035294 w 3206345"/>
                <a:gd name="connsiteY2" fmla="*/ 1855167 h 2671567"/>
                <a:gd name="connsiteX3" fmla="*/ 3206345 w 3206345"/>
                <a:gd name="connsiteY3" fmla="*/ 2041696 h 2671567"/>
                <a:gd name="connsiteX4" fmla="*/ 0 w 3206345"/>
                <a:gd name="connsiteY4" fmla="*/ 2671567 h 2671567"/>
                <a:gd name="connsiteX0" fmla="*/ 0 w 3082055"/>
                <a:gd name="connsiteY0" fmla="*/ 1911007 h 2041696"/>
                <a:gd name="connsiteX1" fmla="*/ 262576 w 3082055"/>
                <a:gd name="connsiteY1" fmla="*/ 0 h 2041696"/>
                <a:gd name="connsiteX2" fmla="*/ 2911004 w 3082055"/>
                <a:gd name="connsiteY2" fmla="*/ 1855167 h 2041696"/>
                <a:gd name="connsiteX3" fmla="*/ 3082055 w 3082055"/>
                <a:gd name="connsiteY3" fmla="*/ 2041696 h 2041696"/>
                <a:gd name="connsiteX4" fmla="*/ 0 w 3082055"/>
                <a:gd name="connsiteY4" fmla="*/ 1911007 h 2041696"/>
                <a:gd name="connsiteX0" fmla="*/ 1070439 w 2819479"/>
                <a:gd name="connsiteY0" fmla="*/ 2871409 h 2871409"/>
                <a:gd name="connsiteX1" fmla="*/ 0 w 2819479"/>
                <a:gd name="connsiteY1" fmla="*/ 0 h 2871409"/>
                <a:gd name="connsiteX2" fmla="*/ 2648428 w 2819479"/>
                <a:gd name="connsiteY2" fmla="*/ 1855167 h 2871409"/>
                <a:gd name="connsiteX3" fmla="*/ 2819479 w 2819479"/>
                <a:gd name="connsiteY3" fmla="*/ 2041696 h 2871409"/>
                <a:gd name="connsiteX4" fmla="*/ 1070439 w 2819479"/>
                <a:gd name="connsiteY4" fmla="*/ 2871409 h 2871409"/>
                <a:gd name="connsiteX0" fmla="*/ 674263 w 2423303"/>
                <a:gd name="connsiteY0" fmla="*/ 1573411 h 1573411"/>
                <a:gd name="connsiteX1" fmla="*/ 0 w 2423303"/>
                <a:gd name="connsiteY1" fmla="*/ 0 h 1573411"/>
                <a:gd name="connsiteX2" fmla="*/ 2252252 w 2423303"/>
                <a:gd name="connsiteY2" fmla="*/ 557169 h 1573411"/>
                <a:gd name="connsiteX3" fmla="*/ 2423303 w 2423303"/>
                <a:gd name="connsiteY3" fmla="*/ 743698 h 1573411"/>
                <a:gd name="connsiteX4" fmla="*/ 674263 w 2423303"/>
                <a:gd name="connsiteY4" fmla="*/ 1573411 h 1573411"/>
                <a:gd name="connsiteX0" fmla="*/ 674263 w 2558469"/>
                <a:gd name="connsiteY0" fmla="*/ 1573411 h 1573411"/>
                <a:gd name="connsiteX1" fmla="*/ 0 w 2558469"/>
                <a:gd name="connsiteY1" fmla="*/ 0 h 1573411"/>
                <a:gd name="connsiteX2" fmla="*/ 2252252 w 2558469"/>
                <a:gd name="connsiteY2" fmla="*/ 557169 h 1573411"/>
                <a:gd name="connsiteX3" fmla="*/ 2558469 w 2558469"/>
                <a:gd name="connsiteY3" fmla="*/ 831007 h 1573411"/>
                <a:gd name="connsiteX4" fmla="*/ 674263 w 2558469"/>
                <a:gd name="connsiteY4" fmla="*/ 1573411 h 1573411"/>
                <a:gd name="connsiteX0" fmla="*/ 674263 w 2558469"/>
                <a:gd name="connsiteY0" fmla="*/ 1573411 h 1573411"/>
                <a:gd name="connsiteX1" fmla="*/ 0 w 2558469"/>
                <a:gd name="connsiteY1" fmla="*/ 0 h 1573411"/>
                <a:gd name="connsiteX2" fmla="*/ 2345470 w 2558469"/>
                <a:gd name="connsiteY2" fmla="*/ 568810 h 1573411"/>
                <a:gd name="connsiteX3" fmla="*/ 2558469 w 2558469"/>
                <a:gd name="connsiteY3" fmla="*/ 831007 h 1573411"/>
                <a:gd name="connsiteX4" fmla="*/ 674263 w 2558469"/>
                <a:gd name="connsiteY4" fmla="*/ 1573411 h 1573411"/>
                <a:gd name="connsiteX0" fmla="*/ 674263 w 2558469"/>
                <a:gd name="connsiteY0" fmla="*/ 1573411 h 1573411"/>
                <a:gd name="connsiteX1" fmla="*/ 0 w 2558469"/>
                <a:gd name="connsiteY1" fmla="*/ 0 h 1573411"/>
                <a:gd name="connsiteX2" fmla="*/ 2345470 w 2558469"/>
                <a:gd name="connsiteY2" fmla="*/ 568810 h 1573411"/>
                <a:gd name="connsiteX3" fmla="*/ 2558469 w 2558469"/>
                <a:gd name="connsiteY3" fmla="*/ 831007 h 1573411"/>
                <a:gd name="connsiteX4" fmla="*/ 674263 w 2558469"/>
                <a:gd name="connsiteY4" fmla="*/ 1573411 h 1573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8469" h="1573411">
                  <a:moveTo>
                    <a:pt x="674263" y="1573411"/>
                  </a:moveTo>
                  <a:lnTo>
                    <a:pt x="0" y="0"/>
                  </a:lnTo>
                  <a:lnTo>
                    <a:pt x="2345470" y="568810"/>
                  </a:lnTo>
                  <a:cubicBezTo>
                    <a:pt x="2439774" y="614980"/>
                    <a:pt x="2457950" y="823641"/>
                    <a:pt x="2558469" y="831007"/>
                  </a:cubicBezTo>
                  <a:lnTo>
                    <a:pt x="674263" y="1573411"/>
                  </a:lnTo>
                  <a:close/>
                </a:path>
              </a:pathLst>
            </a:custGeom>
            <a:gradFill>
              <a:gsLst>
                <a:gs pos="0">
                  <a:srgbClr val="B9DDE1">
                    <a:alpha val="0"/>
                  </a:srgbClr>
                </a:gs>
                <a:gs pos="100000">
                  <a:srgbClr val="00B0F0">
                    <a:alpha val="44000"/>
                  </a:srgbClr>
                </a:gs>
              </a:gsLst>
              <a:lin ang="0" scaled="0"/>
            </a:gradFill>
            <a:ln>
              <a:noFill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78" name="Полилиния 77"/>
          <p:cNvSpPr/>
          <p:nvPr/>
        </p:nvSpPr>
        <p:spPr>
          <a:xfrm rot="638657">
            <a:off x="8275060" y="5060116"/>
            <a:ext cx="392311" cy="337600"/>
          </a:xfrm>
          <a:custGeom>
            <a:avLst/>
            <a:gdLst>
              <a:gd name="connsiteX0" fmla="*/ 0 w 2005541"/>
              <a:gd name="connsiteY0" fmla="*/ 4637 h 1928687"/>
              <a:gd name="connsiteX1" fmla="*/ 295275 w 2005541"/>
              <a:gd name="connsiteY1" fmla="*/ 33212 h 1928687"/>
              <a:gd name="connsiteX2" fmla="*/ 495300 w 2005541"/>
              <a:gd name="connsiteY2" fmla="*/ 252287 h 1928687"/>
              <a:gd name="connsiteX3" fmla="*/ 876300 w 2005541"/>
              <a:gd name="connsiteY3" fmla="*/ 557087 h 1928687"/>
              <a:gd name="connsiteX4" fmla="*/ 1038225 w 2005541"/>
              <a:gd name="connsiteY4" fmla="*/ 585662 h 1928687"/>
              <a:gd name="connsiteX5" fmla="*/ 1428750 w 2005541"/>
              <a:gd name="connsiteY5" fmla="*/ 861887 h 1928687"/>
              <a:gd name="connsiteX6" fmla="*/ 1781175 w 2005541"/>
              <a:gd name="connsiteY6" fmla="*/ 1280987 h 1928687"/>
              <a:gd name="connsiteX7" fmla="*/ 1990725 w 2005541"/>
              <a:gd name="connsiteY7" fmla="*/ 1814387 h 1928687"/>
              <a:gd name="connsiteX8" fmla="*/ 1971675 w 2005541"/>
              <a:gd name="connsiteY8" fmla="*/ 1928687 h 1928687"/>
              <a:gd name="connsiteX0" fmla="*/ 0 w 2401682"/>
              <a:gd name="connsiteY0" fmla="*/ 4637 h 4071812"/>
              <a:gd name="connsiteX1" fmla="*/ 295275 w 2401682"/>
              <a:gd name="connsiteY1" fmla="*/ 33212 h 4071812"/>
              <a:gd name="connsiteX2" fmla="*/ 495300 w 2401682"/>
              <a:gd name="connsiteY2" fmla="*/ 252287 h 4071812"/>
              <a:gd name="connsiteX3" fmla="*/ 876300 w 2401682"/>
              <a:gd name="connsiteY3" fmla="*/ 557087 h 4071812"/>
              <a:gd name="connsiteX4" fmla="*/ 1038225 w 2401682"/>
              <a:gd name="connsiteY4" fmla="*/ 585662 h 4071812"/>
              <a:gd name="connsiteX5" fmla="*/ 1428750 w 2401682"/>
              <a:gd name="connsiteY5" fmla="*/ 861887 h 4071812"/>
              <a:gd name="connsiteX6" fmla="*/ 1781175 w 2401682"/>
              <a:gd name="connsiteY6" fmla="*/ 1280987 h 4071812"/>
              <a:gd name="connsiteX7" fmla="*/ 1990725 w 2401682"/>
              <a:gd name="connsiteY7" fmla="*/ 1814387 h 4071812"/>
              <a:gd name="connsiteX8" fmla="*/ 2400300 w 2401682"/>
              <a:gd name="connsiteY8" fmla="*/ 4071812 h 4071812"/>
              <a:gd name="connsiteX0" fmla="*/ 0 w 2410163"/>
              <a:gd name="connsiteY0" fmla="*/ 4637 h 4071812"/>
              <a:gd name="connsiteX1" fmla="*/ 295275 w 2410163"/>
              <a:gd name="connsiteY1" fmla="*/ 33212 h 4071812"/>
              <a:gd name="connsiteX2" fmla="*/ 495300 w 2410163"/>
              <a:gd name="connsiteY2" fmla="*/ 252287 h 4071812"/>
              <a:gd name="connsiteX3" fmla="*/ 876300 w 2410163"/>
              <a:gd name="connsiteY3" fmla="*/ 557087 h 4071812"/>
              <a:gd name="connsiteX4" fmla="*/ 1038225 w 2410163"/>
              <a:gd name="connsiteY4" fmla="*/ 585662 h 4071812"/>
              <a:gd name="connsiteX5" fmla="*/ 1428750 w 2410163"/>
              <a:gd name="connsiteY5" fmla="*/ 861887 h 4071812"/>
              <a:gd name="connsiteX6" fmla="*/ 1781175 w 2410163"/>
              <a:gd name="connsiteY6" fmla="*/ 1280987 h 4071812"/>
              <a:gd name="connsiteX7" fmla="*/ 1990725 w 2410163"/>
              <a:gd name="connsiteY7" fmla="*/ 1814387 h 4071812"/>
              <a:gd name="connsiteX8" fmla="*/ 2371724 w 2410163"/>
              <a:gd name="connsiteY8" fmla="*/ 3814636 h 4071812"/>
              <a:gd name="connsiteX9" fmla="*/ 2400300 w 2410163"/>
              <a:gd name="connsiteY9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14549 w 2400300"/>
              <a:gd name="connsiteY8" fmla="*/ 3738436 h 4071812"/>
              <a:gd name="connsiteX9" fmla="*/ 2400300 w 2400300"/>
              <a:gd name="connsiteY9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095499 w 2400300"/>
              <a:gd name="connsiteY8" fmla="*/ 351936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209799 w 2400300"/>
              <a:gd name="connsiteY8" fmla="*/ 361461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209799 w 2400300"/>
              <a:gd name="connsiteY8" fmla="*/ 361461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209799 w 2400300"/>
              <a:gd name="connsiteY8" fmla="*/ 361461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90749 w 2400300"/>
              <a:gd name="connsiteY8" fmla="*/ 3328861 h 4071812"/>
              <a:gd name="connsiteX9" fmla="*/ 2209799 w 2400300"/>
              <a:gd name="connsiteY9" fmla="*/ 3614611 h 4071812"/>
              <a:gd name="connsiteX10" fmla="*/ 2114549 w 2400300"/>
              <a:gd name="connsiteY10" fmla="*/ 3738436 h 4071812"/>
              <a:gd name="connsiteX11" fmla="*/ 2400300 w 2400300"/>
              <a:gd name="connsiteY11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85949 w 2400300"/>
              <a:gd name="connsiteY8" fmla="*/ 3205036 h 4071812"/>
              <a:gd name="connsiteX9" fmla="*/ 2209799 w 2400300"/>
              <a:gd name="connsiteY9" fmla="*/ 3614611 h 4071812"/>
              <a:gd name="connsiteX10" fmla="*/ 2114549 w 2400300"/>
              <a:gd name="connsiteY10" fmla="*/ 3738436 h 4071812"/>
              <a:gd name="connsiteX11" fmla="*/ 2400300 w 2400300"/>
              <a:gd name="connsiteY11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85949 w 2400300"/>
              <a:gd name="connsiteY8" fmla="*/ 3205036 h 4071812"/>
              <a:gd name="connsiteX9" fmla="*/ 2209799 w 2400300"/>
              <a:gd name="connsiteY9" fmla="*/ 3614611 h 4071812"/>
              <a:gd name="connsiteX10" fmla="*/ 2114549 w 2400300"/>
              <a:gd name="connsiteY10" fmla="*/ 3738436 h 4071812"/>
              <a:gd name="connsiteX11" fmla="*/ 2400300 w 2400300"/>
              <a:gd name="connsiteY11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76424 w 2400300"/>
              <a:gd name="connsiteY8" fmla="*/ 2909761 h 4071812"/>
              <a:gd name="connsiteX9" fmla="*/ 1885949 w 2400300"/>
              <a:gd name="connsiteY9" fmla="*/ 3205036 h 4071812"/>
              <a:gd name="connsiteX10" fmla="*/ 2209799 w 2400300"/>
              <a:gd name="connsiteY10" fmla="*/ 3614611 h 4071812"/>
              <a:gd name="connsiteX11" fmla="*/ 2114549 w 2400300"/>
              <a:gd name="connsiteY11" fmla="*/ 3738436 h 4071812"/>
              <a:gd name="connsiteX12" fmla="*/ 2400300 w 2400300"/>
              <a:gd name="connsiteY12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85949 w 2400300"/>
              <a:gd name="connsiteY9" fmla="*/ 3205036 h 4071812"/>
              <a:gd name="connsiteX10" fmla="*/ 2209799 w 2400300"/>
              <a:gd name="connsiteY10" fmla="*/ 3614611 h 4071812"/>
              <a:gd name="connsiteX11" fmla="*/ 2114549 w 2400300"/>
              <a:gd name="connsiteY11" fmla="*/ 3738436 h 4071812"/>
              <a:gd name="connsiteX12" fmla="*/ 2400300 w 2400300"/>
              <a:gd name="connsiteY12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09749 w 2400300"/>
              <a:gd name="connsiteY9" fmla="*/ 2881186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09749 w 2400300"/>
              <a:gd name="connsiteY9" fmla="*/ 2881186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09749 w 2400300"/>
              <a:gd name="connsiteY9" fmla="*/ 2881186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638299 w 2400300"/>
              <a:gd name="connsiteY9" fmla="*/ 2604961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47849 w 2400300"/>
              <a:gd name="connsiteY8" fmla="*/ 2262061 h 4071812"/>
              <a:gd name="connsiteX9" fmla="*/ 1771649 w 2400300"/>
              <a:gd name="connsiteY9" fmla="*/ 2519236 h 4071812"/>
              <a:gd name="connsiteX10" fmla="*/ 1638299 w 2400300"/>
              <a:gd name="connsiteY10" fmla="*/ 2604961 h 4071812"/>
              <a:gd name="connsiteX11" fmla="*/ 1885949 w 2400300"/>
              <a:gd name="connsiteY11" fmla="*/ 3205036 h 4071812"/>
              <a:gd name="connsiteX12" fmla="*/ 2209799 w 2400300"/>
              <a:gd name="connsiteY12" fmla="*/ 3614611 h 4071812"/>
              <a:gd name="connsiteX13" fmla="*/ 2114549 w 2400300"/>
              <a:gd name="connsiteY13" fmla="*/ 3738436 h 4071812"/>
              <a:gd name="connsiteX14" fmla="*/ 2400300 w 2400300"/>
              <a:gd name="connsiteY14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33599 w 2400300"/>
              <a:gd name="connsiteY8" fmla="*/ 2243011 h 4071812"/>
              <a:gd name="connsiteX9" fmla="*/ 1771649 w 2400300"/>
              <a:gd name="connsiteY9" fmla="*/ 2519236 h 4071812"/>
              <a:gd name="connsiteX10" fmla="*/ 1638299 w 2400300"/>
              <a:gd name="connsiteY10" fmla="*/ 2604961 h 4071812"/>
              <a:gd name="connsiteX11" fmla="*/ 1885949 w 2400300"/>
              <a:gd name="connsiteY11" fmla="*/ 3205036 h 4071812"/>
              <a:gd name="connsiteX12" fmla="*/ 2209799 w 2400300"/>
              <a:gd name="connsiteY12" fmla="*/ 3614611 h 4071812"/>
              <a:gd name="connsiteX13" fmla="*/ 2114549 w 2400300"/>
              <a:gd name="connsiteY13" fmla="*/ 3738436 h 4071812"/>
              <a:gd name="connsiteX14" fmla="*/ 2400300 w 2400300"/>
              <a:gd name="connsiteY14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33599 w 2400300"/>
              <a:gd name="connsiteY8" fmla="*/ 2243011 h 4071812"/>
              <a:gd name="connsiteX9" fmla="*/ 1962149 w 2400300"/>
              <a:gd name="connsiteY9" fmla="*/ 2395411 h 4071812"/>
              <a:gd name="connsiteX10" fmla="*/ 1771649 w 2400300"/>
              <a:gd name="connsiteY10" fmla="*/ 2519236 h 4071812"/>
              <a:gd name="connsiteX11" fmla="*/ 1638299 w 2400300"/>
              <a:gd name="connsiteY11" fmla="*/ 2604961 h 4071812"/>
              <a:gd name="connsiteX12" fmla="*/ 1885949 w 2400300"/>
              <a:gd name="connsiteY12" fmla="*/ 3205036 h 4071812"/>
              <a:gd name="connsiteX13" fmla="*/ 2209799 w 2400300"/>
              <a:gd name="connsiteY13" fmla="*/ 3614611 h 4071812"/>
              <a:gd name="connsiteX14" fmla="*/ 2114549 w 2400300"/>
              <a:gd name="connsiteY14" fmla="*/ 3738436 h 4071812"/>
              <a:gd name="connsiteX15" fmla="*/ 2400300 w 2400300"/>
              <a:gd name="connsiteY15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33599 w 2400300"/>
              <a:gd name="connsiteY8" fmla="*/ 2243011 h 4071812"/>
              <a:gd name="connsiteX9" fmla="*/ 2114549 w 2400300"/>
              <a:gd name="connsiteY9" fmla="*/ 2328736 h 4071812"/>
              <a:gd name="connsiteX10" fmla="*/ 1771649 w 2400300"/>
              <a:gd name="connsiteY10" fmla="*/ 2519236 h 4071812"/>
              <a:gd name="connsiteX11" fmla="*/ 1638299 w 2400300"/>
              <a:gd name="connsiteY11" fmla="*/ 2604961 h 4071812"/>
              <a:gd name="connsiteX12" fmla="*/ 1885949 w 2400300"/>
              <a:gd name="connsiteY12" fmla="*/ 3205036 h 4071812"/>
              <a:gd name="connsiteX13" fmla="*/ 2209799 w 2400300"/>
              <a:gd name="connsiteY13" fmla="*/ 3614611 h 4071812"/>
              <a:gd name="connsiteX14" fmla="*/ 2114549 w 2400300"/>
              <a:gd name="connsiteY14" fmla="*/ 3738436 h 4071812"/>
              <a:gd name="connsiteX15" fmla="*/ 2400300 w 2400300"/>
              <a:gd name="connsiteY15" fmla="*/ 4071812 h 4071812"/>
              <a:gd name="connsiteX0" fmla="*/ 0 w 2400300"/>
              <a:gd name="connsiteY0" fmla="*/ 0 h 4067175"/>
              <a:gd name="connsiteX1" fmla="*/ 295275 w 2400300"/>
              <a:gd name="connsiteY1" fmla="*/ 28575 h 4067175"/>
              <a:gd name="connsiteX2" fmla="*/ 495300 w 2400300"/>
              <a:gd name="connsiteY2" fmla="*/ 247650 h 4067175"/>
              <a:gd name="connsiteX3" fmla="*/ 876300 w 2400300"/>
              <a:gd name="connsiteY3" fmla="*/ 552450 h 4067175"/>
              <a:gd name="connsiteX4" fmla="*/ 1038225 w 2400300"/>
              <a:gd name="connsiteY4" fmla="*/ 581025 h 4067175"/>
              <a:gd name="connsiteX5" fmla="*/ 1428750 w 2400300"/>
              <a:gd name="connsiteY5" fmla="*/ 857250 h 4067175"/>
              <a:gd name="connsiteX6" fmla="*/ 1781175 w 2400300"/>
              <a:gd name="connsiteY6" fmla="*/ 1276350 h 4067175"/>
              <a:gd name="connsiteX7" fmla="*/ 1990725 w 2400300"/>
              <a:gd name="connsiteY7" fmla="*/ 1809750 h 4067175"/>
              <a:gd name="connsiteX8" fmla="*/ 2133599 w 2400300"/>
              <a:gd name="connsiteY8" fmla="*/ 2238374 h 4067175"/>
              <a:gd name="connsiteX9" fmla="*/ 2114549 w 2400300"/>
              <a:gd name="connsiteY9" fmla="*/ 2324099 h 4067175"/>
              <a:gd name="connsiteX10" fmla="*/ 1771649 w 2400300"/>
              <a:gd name="connsiteY10" fmla="*/ 2514599 h 4067175"/>
              <a:gd name="connsiteX11" fmla="*/ 1638299 w 2400300"/>
              <a:gd name="connsiteY11" fmla="*/ 2600324 h 4067175"/>
              <a:gd name="connsiteX12" fmla="*/ 1885949 w 2400300"/>
              <a:gd name="connsiteY12" fmla="*/ 3200399 h 4067175"/>
              <a:gd name="connsiteX13" fmla="*/ 2209799 w 2400300"/>
              <a:gd name="connsiteY13" fmla="*/ 3609974 h 4067175"/>
              <a:gd name="connsiteX14" fmla="*/ 2114549 w 2400300"/>
              <a:gd name="connsiteY14" fmla="*/ 3733799 h 4067175"/>
              <a:gd name="connsiteX15" fmla="*/ 2400300 w 2400300"/>
              <a:gd name="connsiteY15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95275 w 2400300"/>
              <a:gd name="connsiteY2" fmla="*/ 28575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295275 w 2400300"/>
              <a:gd name="connsiteY3" fmla="*/ 28575 h 4067175"/>
              <a:gd name="connsiteX4" fmla="*/ 495300 w 2400300"/>
              <a:gd name="connsiteY4" fmla="*/ 247650 h 4067175"/>
              <a:gd name="connsiteX5" fmla="*/ 876300 w 2400300"/>
              <a:gd name="connsiteY5" fmla="*/ 552450 h 4067175"/>
              <a:gd name="connsiteX6" fmla="*/ 1038225 w 2400300"/>
              <a:gd name="connsiteY6" fmla="*/ 581025 h 4067175"/>
              <a:gd name="connsiteX7" fmla="*/ 1428750 w 2400300"/>
              <a:gd name="connsiteY7" fmla="*/ 857250 h 4067175"/>
              <a:gd name="connsiteX8" fmla="*/ 1781175 w 2400300"/>
              <a:gd name="connsiteY8" fmla="*/ 1276350 h 4067175"/>
              <a:gd name="connsiteX9" fmla="*/ 1990725 w 2400300"/>
              <a:gd name="connsiteY9" fmla="*/ 1809750 h 4067175"/>
              <a:gd name="connsiteX10" fmla="*/ 2133599 w 2400300"/>
              <a:gd name="connsiteY10" fmla="*/ 2238374 h 4067175"/>
              <a:gd name="connsiteX11" fmla="*/ 2114549 w 2400300"/>
              <a:gd name="connsiteY11" fmla="*/ 2324099 h 4067175"/>
              <a:gd name="connsiteX12" fmla="*/ 1771649 w 2400300"/>
              <a:gd name="connsiteY12" fmla="*/ 2514599 h 4067175"/>
              <a:gd name="connsiteX13" fmla="*/ 1638299 w 2400300"/>
              <a:gd name="connsiteY13" fmla="*/ 2600324 h 4067175"/>
              <a:gd name="connsiteX14" fmla="*/ 1885949 w 2400300"/>
              <a:gd name="connsiteY14" fmla="*/ 3200399 h 4067175"/>
              <a:gd name="connsiteX15" fmla="*/ 2209799 w 2400300"/>
              <a:gd name="connsiteY15" fmla="*/ 3609974 h 4067175"/>
              <a:gd name="connsiteX16" fmla="*/ 2114549 w 2400300"/>
              <a:gd name="connsiteY16" fmla="*/ 3733799 h 4067175"/>
              <a:gd name="connsiteX17" fmla="*/ 2400300 w 2400300"/>
              <a:gd name="connsiteY17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295275 w 2400300"/>
              <a:gd name="connsiteY3" fmla="*/ 28575 h 4067175"/>
              <a:gd name="connsiteX4" fmla="*/ 495300 w 2400300"/>
              <a:gd name="connsiteY4" fmla="*/ 247650 h 4067175"/>
              <a:gd name="connsiteX5" fmla="*/ 876300 w 2400300"/>
              <a:gd name="connsiteY5" fmla="*/ 552450 h 4067175"/>
              <a:gd name="connsiteX6" fmla="*/ 1038225 w 2400300"/>
              <a:gd name="connsiteY6" fmla="*/ 581025 h 4067175"/>
              <a:gd name="connsiteX7" fmla="*/ 1428750 w 2400300"/>
              <a:gd name="connsiteY7" fmla="*/ 857250 h 4067175"/>
              <a:gd name="connsiteX8" fmla="*/ 1781175 w 2400300"/>
              <a:gd name="connsiteY8" fmla="*/ 1276350 h 4067175"/>
              <a:gd name="connsiteX9" fmla="*/ 1990725 w 2400300"/>
              <a:gd name="connsiteY9" fmla="*/ 1809750 h 4067175"/>
              <a:gd name="connsiteX10" fmla="*/ 2133599 w 2400300"/>
              <a:gd name="connsiteY10" fmla="*/ 2238374 h 4067175"/>
              <a:gd name="connsiteX11" fmla="*/ 2114549 w 2400300"/>
              <a:gd name="connsiteY11" fmla="*/ 2324099 h 4067175"/>
              <a:gd name="connsiteX12" fmla="*/ 1771649 w 2400300"/>
              <a:gd name="connsiteY12" fmla="*/ 2514599 h 4067175"/>
              <a:gd name="connsiteX13" fmla="*/ 1638299 w 2400300"/>
              <a:gd name="connsiteY13" fmla="*/ 2600324 h 4067175"/>
              <a:gd name="connsiteX14" fmla="*/ 1885949 w 2400300"/>
              <a:gd name="connsiteY14" fmla="*/ 3200399 h 4067175"/>
              <a:gd name="connsiteX15" fmla="*/ 2209799 w 2400300"/>
              <a:gd name="connsiteY15" fmla="*/ 3609974 h 4067175"/>
              <a:gd name="connsiteX16" fmla="*/ 2114549 w 2400300"/>
              <a:gd name="connsiteY16" fmla="*/ 3733799 h 4067175"/>
              <a:gd name="connsiteX17" fmla="*/ 2400300 w 2400300"/>
              <a:gd name="connsiteY17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390776"/>
              <a:gd name="connsiteY0" fmla="*/ 4762 h 4043363"/>
              <a:gd name="connsiteX1" fmla="*/ 223838 w 2390776"/>
              <a:gd name="connsiteY1" fmla="*/ 0 h 4043363"/>
              <a:gd name="connsiteX2" fmla="*/ 485776 w 2390776"/>
              <a:gd name="connsiteY2" fmla="*/ 223838 h 4043363"/>
              <a:gd name="connsiteX3" fmla="*/ 866776 w 2390776"/>
              <a:gd name="connsiteY3" fmla="*/ 528638 h 4043363"/>
              <a:gd name="connsiteX4" fmla="*/ 1028701 w 2390776"/>
              <a:gd name="connsiteY4" fmla="*/ 557213 h 4043363"/>
              <a:gd name="connsiteX5" fmla="*/ 1419226 w 2390776"/>
              <a:gd name="connsiteY5" fmla="*/ 833438 h 4043363"/>
              <a:gd name="connsiteX6" fmla="*/ 1771651 w 2390776"/>
              <a:gd name="connsiteY6" fmla="*/ 1252538 h 4043363"/>
              <a:gd name="connsiteX7" fmla="*/ 1981201 w 2390776"/>
              <a:gd name="connsiteY7" fmla="*/ 1785938 h 4043363"/>
              <a:gd name="connsiteX8" fmla="*/ 2124075 w 2390776"/>
              <a:gd name="connsiteY8" fmla="*/ 2214562 h 4043363"/>
              <a:gd name="connsiteX9" fmla="*/ 2105025 w 2390776"/>
              <a:gd name="connsiteY9" fmla="*/ 2300287 h 4043363"/>
              <a:gd name="connsiteX10" fmla="*/ 1762125 w 2390776"/>
              <a:gd name="connsiteY10" fmla="*/ 2490787 h 4043363"/>
              <a:gd name="connsiteX11" fmla="*/ 1628775 w 2390776"/>
              <a:gd name="connsiteY11" fmla="*/ 2576512 h 4043363"/>
              <a:gd name="connsiteX12" fmla="*/ 1876425 w 2390776"/>
              <a:gd name="connsiteY12" fmla="*/ 3176587 h 4043363"/>
              <a:gd name="connsiteX13" fmla="*/ 2200275 w 2390776"/>
              <a:gd name="connsiteY13" fmla="*/ 3586162 h 4043363"/>
              <a:gd name="connsiteX14" fmla="*/ 2105025 w 2390776"/>
              <a:gd name="connsiteY14" fmla="*/ 3709987 h 4043363"/>
              <a:gd name="connsiteX15" fmla="*/ 2390776 w 2390776"/>
              <a:gd name="connsiteY15" fmla="*/ 4043363 h 4043363"/>
              <a:gd name="connsiteX0" fmla="*/ 0 w 2390776"/>
              <a:gd name="connsiteY0" fmla="*/ 4762 h 4043363"/>
              <a:gd name="connsiteX1" fmla="*/ 223838 w 2390776"/>
              <a:gd name="connsiteY1" fmla="*/ 0 h 4043363"/>
              <a:gd name="connsiteX2" fmla="*/ 485776 w 2390776"/>
              <a:gd name="connsiteY2" fmla="*/ 223838 h 4043363"/>
              <a:gd name="connsiteX3" fmla="*/ 866776 w 2390776"/>
              <a:gd name="connsiteY3" fmla="*/ 528638 h 4043363"/>
              <a:gd name="connsiteX4" fmla="*/ 1028701 w 2390776"/>
              <a:gd name="connsiteY4" fmla="*/ 557213 h 4043363"/>
              <a:gd name="connsiteX5" fmla="*/ 1419226 w 2390776"/>
              <a:gd name="connsiteY5" fmla="*/ 833438 h 4043363"/>
              <a:gd name="connsiteX6" fmla="*/ 1771651 w 2390776"/>
              <a:gd name="connsiteY6" fmla="*/ 1252538 h 4043363"/>
              <a:gd name="connsiteX7" fmla="*/ 1981201 w 2390776"/>
              <a:gd name="connsiteY7" fmla="*/ 1785938 h 4043363"/>
              <a:gd name="connsiteX8" fmla="*/ 2124075 w 2390776"/>
              <a:gd name="connsiteY8" fmla="*/ 2214562 h 4043363"/>
              <a:gd name="connsiteX9" fmla="*/ 2105025 w 2390776"/>
              <a:gd name="connsiteY9" fmla="*/ 2300287 h 4043363"/>
              <a:gd name="connsiteX10" fmla="*/ 1762125 w 2390776"/>
              <a:gd name="connsiteY10" fmla="*/ 2490787 h 4043363"/>
              <a:gd name="connsiteX11" fmla="*/ 1628775 w 2390776"/>
              <a:gd name="connsiteY11" fmla="*/ 2576512 h 4043363"/>
              <a:gd name="connsiteX12" fmla="*/ 1876425 w 2390776"/>
              <a:gd name="connsiteY12" fmla="*/ 3176587 h 4043363"/>
              <a:gd name="connsiteX13" fmla="*/ 2200275 w 2390776"/>
              <a:gd name="connsiteY13" fmla="*/ 3586162 h 4043363"/>
              <a:gd name="connsiteX14" fmla="*/ 2105025 w 2390776"/>
              <a:gd name="connsiteY14" fmla="*/ 3709987 h 4043363"/>
              <a:gd name="connsiteX15" fmla="*/ 2390776 w 2390776"/>
              <a:gd name="connsiteY15" fmla="*/ 4043363 h 4043363"/>
              <a:gd name="connsiteX0" fmla="*/ 0 w 2390776"/>
              <a:gd name="connsiteY0" fmla="*/ 20156 h 4058757"/>
              <a:gd name="connsiteX1" fmla="*/ 223838 w 2390776"/>
              <a:gd name="connsiteY1" fmla="*/ 15394 h 4058757"/>
              <a:gd name="connsiteX2" fmla="*/ 442913 w 2390776"/>
              <a:gd name="connsiteY2" fmla="*/ 239232 h 4058757"/>
              <a:gd name="connsiteX3" fmla="*/ 866776 w 2390776"/>
              <a:gd name="connsiteY3" fmla="*/ 544032 h 4058757"/>
              <a:gd name="connsiteX4" fmla="*/ 1028701 w 2390776"/>
              <a:gd name="connsiteY4" fmla="*/ 572607 h 4058757"/>
              <a:gd name="connsiteX5" fmla="*/ 1419226 w 2390776"/>
              <a:gd name="connsiteY5" fmla="*/ 848832 h 4058757"/>
              <a:gd name="connsiteX6" fmla="*/ 1771651 w 2390776"/>
              <a:gd name="connsiteY6" fmla="*/ 1267932 h 4058757"/>
              <a:gd name="connsiteX7" fmla="*/ 1981201 w 2390776"/>
              <a:gd name="connsiteY7" fmla="*/ 1801332 h 4058757"/>
              <a:gd name="connsiteX8" fmla="*/ 2124075 w 2390776"/>
              <a:gd name="connsiteY8" fmla="*/ 2229956 h 4058757"/>
              <a:gd name="connsiteX9" fmla="*/ 2105025 w 2390776"/>
              <a:gd name="connsiteY9" fmla="*/ 2315681 h 4058757"/>
              <a:gd name="connsiteX10" fmla="*/ 1762125 w 2390776"/>
              <a:gd name="connsiteY10" fmla="*/ 2506181 h 4058757"/>
              <a:gd name="connsiteX11" fmla="*/ 1628775 w 2390776"/>
              <a:gd name="connsiteY11" fmla="*/ 2591906 h 4058757"/>
              <a:gd name="connsiteX12" fmla="*/ 1876425 w 2390776"/>
              <a:gd name="connsiteY12" fmla="*/ 3191981 h 4058757"/>
              <a:gd name="connsiteX13" fmla="*/ 2200275 w 2390776"/>
              <a:gd name="connsiteY13" fmla="*/ 3601556 h 4058757"/>
              <a:gd name="connsiteX14" fmla="*/ 2105025 w 2390776"/>
              <a:gd name="connsiteY14" fmla="*/ 3725381 h 4058757"/>
              <a:gd name="connsiteX15" fmla="*/ 2390776 w 2390776"/>
              <a:gd name="connsiteY15" fmla="*/ 4058757 h 4058757"/>
              <a:gd name="connsiteX0" fmla="*/ 0 w 2390776"/>
              <a:gd name="connsiteY0" fmla="*/ 13209 h 4051810"/>
              <a:gd name="connsiteX1" fmla="*/ 271463 w 2390776"/>
              <a:gd name="connsiteY1" fmla="*/ 17972 h 4051810"/>
              <a:gd name="connsiteX2" fmla="*/ 442913 w 2390776"/>
              <a:gd name="connsiteY2" fmla="*/ 232285 h 4051810"/>
              <a:gd name="connsiteX3" fmla="*/ 866776 w 2390776"/>
              <a:gd name="connsiteY3" fmla="*/ 537085 h 4051810"/>
              <a:gd name="connsiteX4" fmla="*/ 1028701 w 2390776"/>
              <a:gd name="connsiteY4" fmla="*/ 565660 h 4051810"/>
              <a:gd name="connsiteX5" fmla="*/ 1419226 w 2390776"/>
              <a:gd name="connsiteY5" fmla="*/ 841885 h 4051810"/>
              <a:gd name="connsiteX6" fmla="*/ 1771651 w 2390776"/>
              <a:gd name="connsiteY6" fmla="*/ 1260985 h 4051810"/>
              <a:gd name="connsiteX7" fmla="*/ 1981201 w 2390776"/>
              <a:gd name="connsiteY7" fmla="*/ 1794385 h 4051810"/>
              <a:gd name="connsiteX8" fmla="*/ 2124075 w 2390776"/>
              <a:gd name="connsiteY8" fmla="*/ 2223009 h 4051810"/>
              <a:gd name="connsiteX9" fmla="*/ 2105025 w 2390776"/>
              <a:gd name="connsiteY9" fmla="*/ 2308734 h 4051810"/>
              <a:gd name="connsiteX10" fmla="*/ 1762125 w 2390776"/>
              <a:gd name="connsiteY10" fmla="*/ 2499234 h 4051810"/>
              <a:gd name="connsiteX11" fmla="*/ 1628775 w 2390776"/>
              <a:gd name="connsiteY11" fmla="*/ 2584959 h 4051810"/>
              <a:gd name="connsiteX12" fmla="*/ 1876425 w 2390776"/>
              <a:gd name="connsiteY12" fmla="*/ 3185034 h 4051810"/>
              <a:gd name="connsiteX13" fmla="*/ 2200275 w 2390776"/>
              <a:gd name="connsiteY13" fmla="*/ 3594609 h 4051810"/>
              <a:gd name="connsiteX14" fmla="*/ 2105025 w 2390776"/>
              <a:gd name="connsiteY14" fmla="*/ 3718434 h 4051810"/>
              <a:gd name="connsiteX15" fmla="*/ 2390776 w 2390776"/>
              <a:gd name="connsiteY15" fmla="*/ 4051810 h 4051810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2005013 w 2390776"/>
              <a:gd name="connsiteY8" fmla="*/ 1819274 h 4038601"/>
              <a:gd name="connsiteX9" fmla="*/ 2124075 w 2390776"/>
              <a:gd name="connsiteY9" fmla="*/ 2209800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1947863 w 2390776"/>
              <a:gd name="connsiteY8" fmla="*/ 1890712 h 4038601"/>
              <a:gd name="connsiteX9" fmla="*/ 2124075 w 2390776"/>
              <a:gd name="connsiteY9" fmla="*/ 2209800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790700 w 2390776"/>
              <a:gd name="connsiteY12" fmla="*/ 2500312 h 4038601"/>
              <a:gd name="connsiteX13" fmla="*/ 1628775 w 2390776"/>
              <a:gd name="connsiteY13" fmla="*/ 2571750 h 4038601"/>
              <a:gd name="connsiteX14" fmla="*/ 1876425 w 2390776"/>
              <a:gd name="connsiteY14" fmla="*/ 3171825 h 4038601"/>
              <a:gd name="connsiteX15" fmla="*/ 2200275 w 2390776"/>
              <a:gd name="connsiteY15" fmla="*/ 3581400 h 4038601"/>
              <a:gd name="connsiteX16" fmla="*/ 2105025 w 2390776"/>
              <a:gd name="connsiteY16" fmla="*/ 3705225 h 4038601"/>
              <a:gd name="connsiteX17" fmla="*/ 2390776 w 2390776"/>
              <a:gd name="connsiteY17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728788 w 2390776"/>
              <a:gd name="connsiteY12" fmla="*/ 2476499 h 4038601"/>
              <a:gd name="connsiteX13" fmla="*/ 1628775 w 2390776"/>
              <a:gd name="connsiteY13" fmla="*/ 2571750 h 4038601"/>
              <a:gd name="connsiteX14" fmla="*/ 1876425 w 2390776"/>
              <a:gd name="connsiteY14" fmla="*/ 3171825 h 4038601"/>
              <a:gd name="connsiteX15" fmla="*/ 2200275 w 2390776"/>
              <a:gd name="connsiteY15" fmla="*/ 3581400 h 4038601"/>
              <a:gd name="connsiteX16" fmla="*/ 2105025 w 2390776"/>
              <a:gd name="connsiteY16" fmla="*/ 3705225 h 4038601"/>
              <a:gd name="connsiteX17" fmla="*/ 2390776 w 2390776"/>
              <a:gd name="connsiteY17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728788 w 2390776"/>
              <a:gd name="connsiteY12" fmla="*/ 2476499 h 4038601"/>
              <a:gd name="connsiteX13" fmla="*/ 1628775 w 2390776"/>
              <a:gd name="connsiteY13" fmla="*/ 2571750 h 4038601"/>
              <a:gd name="connsiteX14" fmla="*/ 1876425 w 2390776"/>
              <a:gd name="connsiteY14" fmla="*/ 3171825 h 4038601"/>
              <a:gd name="connsiteX15" fmla="*/ 2200275 w 2390776"/>
              <a:gd name="connsiteY15" fmla="*/ 3581400 h 4038601"/>
              <a:gd name="connsiteX16" fmla="*/ 2105025 w 2390776"/>
              <a:gd name="connsiteY16" fmla="*/ 3705225 h 4038601"/>
              <a:gd name="connsiteX17" fmla="*/ 2390776 w 2390776"/>
              <a:gd name="connsiteY17" fmla="*/ 4038601 h 40386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05025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140879 w 2414589"/>
              <a:gd name="connsiteY15" fmla="*/ 3469707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96829 w 2414589"/>
              <a:gd name="connsiteY14" fmla="*/ 3099425 h 4000501"/>
              <a:gd name="connsiteX15" fmla="*/ 1876425 w 2414589"/>
              <a:gd name="connsiteY15" fmla="*/ 3171825 h 4000501"/>
              <a:gd name="connsiteX16" fmla="*/ 2140879 w 2414589"/>
              <a:gd name="connsiteY16" fmla="*/ 3469707 h 4000501"/>
              <a:gd name="connsiteX17" fmla="*/ 2128838 w 2414589"/>
              <a:gd name="connsiteY17" fmla="*/ 3705225 h 4000501"/>
              <a:gd name="connsiteX18" fmla="*/ 2414589 w 2414589"/>
              <a:gd name="connsiteY18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921576 w 2414589"/>
              <a:gd name="connsiteY14" fmla="*/ 3065917 h 4000501"/>
              <a:gd name="connsiteX15" fmla="*/ 1876425 w 2414589"/>
              <a:gd name="connsiteY15" fmla="*/ 3171825 h 4000501"/>
              <a:gd name="connsiteX16" fmla="*/ 2140879 w 2414589"/>
              <a:gd name="connsiteY16" fmla="*/ 3469707 h 4000501"/>
              <a:gd name="connsiteX17" fmla="*/ 2128838 w 2414589"/>
              <a:gd name="connsiteY17" fmla="*/ 3705225 h 4000501"/>
              <a:gd name="connsiteX18" fmla="*/ 2414589 w 2414589"/>
              <a:gd name="connsiteY18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921576 w 2414589"/>
              <a:gd name="connsiteY14" fmla="*/ 3065917 h 4000501"/>
              <a:gd name="connsiteX15" fmla="*/ 1896224 w 2414589"/>
              <a:gd name="connsiteY15" fmla="*/ 3149486 h 4000501"/>
              <a:gd name="connsiteX16" fmla="*/ 2140879 w 2414589"/>
              <a:gd name="connsiteY16" fmla="*/ 3469707 h 4000501"/>
              <a:gd name="connsiteX17" fmla="*/ 2128838 w 2414589"/>
              <a:gd name="connsiteY17" fmla="*/ 3705225 h 4000501"/>
              <a:gd name="connsiteX18" fmla="*/ 2414589 w 2414589"/>
              <a:gd name="connsiteY18" fmla="*/ 4000501 h 4000501"/>
              <a:gd name="connsiteX0" fmla="*/ 0 w 2143126"/>
              <a:gd name="connsiteY0" fmla="*/ 0 h 3995738"/>
              <a:gd name="connsiteX1" fmla="*/ 171450 w 2143126"/>
              <a:gd name="connsiteY1" fmla="*/ 214313 h 3995738"/>
              <a:gd name="connsiteX2" fmla="*/ 585788 w 2143126"/>
              <a:gd name="connsiteY2" fmla="*/ 528638 h 3995738"/>
              <a:gd name="connsiteX3" fmla="*/ 738188 w 2143126"/>
              <a:gd name="connsiteY3" fmla="*/ 538163 h 3995738"/>
              <a:gd name="connsiteX4" fmla="*/ 1123950 w 2143126"/>
              <a:gd name="connsiteY4" fmla="*/ 823913 h 3995738"/>
              <a:gd name="connsiteX5" fmla="*/ 1443038 w 2143126"/>
              <a:gd name="connsiteY5" fmla="*/ 1185863 h 3995738"/>
              <a:gd name="connsiteX6" fmla="*/ 1724025 w 2143126"/>
              <a:gd name="connsiteY6" fmla="*/ 1752601 h 3995738"/>
              <a:gd name="connsiteX7" fmla="*/ 1676400 w 2143126"/>
              <a:gd name="connsiteY7" fmla="*/ 1885949 h 3995738"/>
              <a:gd name="connsiteX8" fmla="*/ 1781174 w 2143126"/>
              <a:gd name="connsiteY8" fmla="*/ 2185987 h 3995738"/>
              <a:gd name="connsiteX9" fmla="*/ 1781175 w 2143126"/>
              <a:gd name="connsiteY9" fmla="*/ 2328861 h 3995738"/>
              <a:gd name="connsiteX10" fmla="*/ 1619249 w 2143126"/>
              <a:gd name="connsiteY10" fmla="*/ 2462212 h 3995738"/>
              <a:gd name="connsiteX11" fmla="*/ 1457325 w 2143126"/>
              <a:gd name="connsiteY11" fmla="*/ 2471736 h 3995738"/>
              <a:gd name="connsiteX12" fmla="*/ 1357312 w 2143126"/>
              <a:gd name="connsiteY12" fmla="*/ 2566987 h 3995738"/>
              <a:gd name="connsiteX13" fmla="*/ 1650113 w 2143126"/>
              <a:gd name="connsiteY13" fmla="*/ 3061154 h 3995738"/>
              <a:gd name="connsiteX14" fmla="*/ 1624761 w 2143126"/>
              <a:gd name="connsiteY14" fmla="*/ 3144723 h 3995738"/>
              <a:gd name="connsiteX15" fmla="*/ 1869416 w 2143126"/>
              <a:gd name="connsiteY15" fmla="*/ 3464944 h 3995738"/>
              <a:gd name="connsiteX16" fmla="*/ 1857375 w 2143126"/>
              <a:gd name="connsiteY16" fmla="*/ 3700462 h 3995738"/>
              <a:gd name="connsiteX17" fmla="*/ 2143126 w 2143126"/>
              <a:gd name="connsiteY17" fmla="*/ 3995738 h 3995738"/>
              <a:gd name="connsiteX0" fmla="*/ 11726 w 2009596"/>
              <a:gd name="connsiteY0" fmla="*/ 0 h 4072432"/>
              <a:gd name="connsiteX1" fmla="*/ 37920 w 2009596"/>
              <a:gd name="connsiteY1" fmla="*/ 291007 h 4072432"/>
              <a:gd name="connsiteX2" fmla="*/ 452258 w 2009596"/>
              <a:gd name="connsiteY2" fmla="*/ 605332 h 4072432"/>
              <a:gd name="connsiteX3" fmla="*/ 604658 w 2009596"/>
              <a:gd name="connsiteY3" fmla="*/ 614857 h 4072432"/>
              <a:gd name="connsiteX4" fmla="*/ 990420 w 2009596"/>
              <a:gd name="connsiteY4" fmla="*/ 900607 h 4072432"/>
              <a:gd name="connsiteX5" fmla="*/ 1309508 w 2009596"/>
              <a:gd name="connsiteY5" fmla="*/ 1262557 h 4072432"/>
              <a:gd name="connsiteX6" fmla="*/ 1590495 w 2009596"/>
              <a:gd name="connsiteY6" fmla="*/ 1829295 h 4072432"/>
              <a:gd name="connsiteX7" fmla="*/ 1542870 w 2009596"/>
              <a:gd name="connsiteY7" fmla="*/ 1962643 h 4072432"/>
              <a:gd name="connsiteX8" fmla="*/ 1647644 w 2009596"/>
              <a:gd name="connsiteY8" fmla="*/ 2262681 h 4072432"/>
              <a:gd name="connsiteX9" fmla="*/ 1647645 w 2009596"/>
              <a:gd name="connsiteY9" fmla="*/ 2405555 h 4072432"/>
              <a:gd name="connsiteX10" fmla="*/ 1485719 w 2009596"/>
              <a:gd name="connsiteY10" fmla="*/ 2538906 h 4072432"/>
              <a:gd name="connsiteX11" fmla="*/ 1323795 w 2009596"/>
              <a:gd name="connsiteY11" fmla="*/ 2548430 h 4072432"/>
              <a:gd name="connsiteX12" fmla="*/ 1223782 w 2009596"/>
              <a:gd name="connsiteY12" fmla="*/ 2643681 h 4072432"/>
              <a:gd name="connsiteX13" fmla="*/ 1516583 w 2009596"/>
              <a:gd name="connsiteY13" fmla="*/ 3137848 h 4072432"/>
              <a:gd name="connsiteX14" fmla="*/ 1491231 w 2009596"/>
              <a:gd name="connsiteY14" fmla="*/ 3221417 h 4072432"/>
              <a:gd name="connsiteX15" fmla="*/ 1735886 w 2009596"/>
              <a:gd name="connsiteY15" fmla="*/ 3541638 h 4072432"/>
              <a:gd name="connsiteX16" fmla="*/ 1723845 w 2009596"/>
              <a:gd name="connsiteY16" fmla="*/ 3777156 h 4072432"/>
              <a:gd name="connsiteX17" fmla="*/ 2009596 w 2009596"/>
              <a:gd name="connsiteY17" fmla="*/ 4072432 h 4072432"/>
              <a:gd name="connsiteX0" fmla="*/ 0 w 1997870"/>
              <a:gd name="connsiteY0" fmla="*/ 0 h 4072432"/>
              <a:gd name="connsiteX1" fmla="*/ 215578 w 1997870"/>
              <a:gd name="connsiteY1" fmla="*/ 239127 h 4072432"/>
              <a:gd name="connsiteX2" fmla="*/ 440532 w 1997870"/>
              <a:gd name="connsiteY2" fmla="*/ 605332 h 4072432"/>
              <a:gd name="connsiteX3" fmla="*/ 592932 w 1997870"/>
              <a:gd name="connsiteY3" fmla="*/ 614857 h 4072432"/>
              <a:gd name="connsiteX4" fmla="*/ 978694 w 1997870"/>
              <a:gd name="connsiteY4" fmla="*/ 900607 h 4072432"/>
              <a:gd name="connsiteX5" fmla="*/ 1297782 w 1997870"/>
              <a:gd name="connsiteY5" fmla="*/ 1262557 h 4072432"/>
              <a:gd name="connsiteX6" fmla="*/ 1578769 w 1997870"/>
              <a:gd name="connsiteY6" fmla="*/ 1829295 h 4072432"/>
              <a:gd name="connsiteX7" fmla="*/ 1531144 w 1997870"/>
              <a:gd name="connsiteY7" fmla="*/ 1962643 h 4072432"/>
              <a:gd name="connsiteX8" fmla="*/ 1635918 w 1997870"/>
              <a:gd name="connsiteY8" fmla="*/ 2262681 h 4072432"/>
              <a:gd name="connsiteX9" fmla="*/ 1635919 w 1997870"/>
              <a:gd name="connsiteY9" fmla="*/ 2405555 h 4072432"/>
              <a:gd name="connsiteX10" fmla="*/ 1473993 w 1997870"/>
              <a:gd name="connsiteY10" fmla="*/ 2538906 h 4072432"/>
              <a:gd name="connsiteX11" fmla="*/ 1312069 w 1997870"/>
              <a:gd name="connsiteY11" fmla="*/ 2548430 h 4072432"/>
              <a:gd name="connsiteX12" fmla="*/ 1212056 w 1997870"/>
              <a:gd name="connsiteY12" fmla="*/ 2643681 h 4072432"/>
              <a:gd name="connsiteX13" fmla="*/ 1504857 w 1997870"/>
              <a:gd name="connsiteY13" fmla="*/ 3137848 h 4072432"/>
              <a:gd name="connsiteX14" fmla="*/ 1479505 w 1997870"/>
              <a:gd name="connsiteY14" fmla="*/ 3221417 h 4072432"/>
              <a:gd name="connsiteX15" fmla="*/ 1724160 w 1997870"/>
              <a:gd name="connsiteY15" fmla="*/ 3541638 h 4072432"/>
              <a:gd name="connsiteX16" fmla="*/ 1712119 w 1997870"/>
              <a:gd name="connsiteY16" fmla="*/ 3777156 h 4072432"/>
              <a:gd name="connsiteX17" fmla="*/ 1997870 w 1997870"/>
              <a:gd name="connsiteY17" fmla="*/ 4072432 h 4072432"/>
              <a:gd name="connsiteX0" fmla="*/ 0 w 1997870"/>
              <a:gd name="connsiteY0" fmla="*/ 0 h 4072432"/>
              <a:gd name="connsiteX1" fmla="*/ 215578 w 1997870"/>
              <a:gd name="connsiteY1" fmla="*/ 239127 h 4072432"/>
              <a:gd name="connsiteX2" fmla="*/ 447887 w 1997870"/>
              <a:gd name="connsiteY2" fmla="*/ 560219 h 4072432"/>
              <a:gd name="connsiteX3" fmla="*/ 592932 w 1997870"/>
              <a:gd name="connsiteY3" fmla="*/ 614857 h 4072432"/>
              <a:gd name="connsiteX4" fmla="*/ 978694 w 1997870"/>
              <a:gd name="connsiteY4" fmla="*/ 900607 h 4072432"/>
              <a:gd name="connsiteX5" fmla="*/ 1297782 w 1997870"/>
              <a:gd name="connsiteY5" fmla="*/ 1262557 h 4072432"/>
              <a:gd name="connsiteX6" fmla="*/ 1578769 w 1997870"/>
              <a:gd name="connsiteY6" fmla="*/ 1829295 h 4072432"/>
              <a:gd name="connsiteX7" fmla="*/ 1531144 w 1997870"/>
              <a:gd name="connsiteY7" fmla="*/ 1962643 h 4072432"/>
              <a:gd name="connsiteX8" fmla="*/ 1635918 w 1997870"/>
              <a:gd name="connsiteY8" fmla="*/ 2262681 h 4072432"/>
              <a:gd name="connsiteX9" fmla="*/ 1635919 w 1997870"/>
              <a:gd name="connsiteY9" fmla="*/ 2405555 h 4072432"/>
              <a:gd name="connsiteX10" fmla="*/ 1473993 w 1997870"/>
              <a:gd name="connsiteY10" fmla="*/ 2538906 h 4072432"/>
              <a:gd name="connsiteX11" fmla="*/ 1312069 w 1997870"/>
              <a:gd name="connsiteY11" fmla="*/ 2548430 h 4072432"/>
              <a:gd name="connsiteX12" fmla="*/ 1212056 w 1997870"/>
              <a:gd name="connsiteY12" fmla="*/ 2643681 h 4072432"/>
              <a:gd name="connsiteX13" fmla="*/ 1504857 w 1997870"/>
              <a:gd name="connsiteY13" fmla="*/ 3137848 h 4072432"/>
              <a:gd name="connsiteX14" fmla="*/ 1479505 w 1997870"/>
              <a:gd name="connsiteY14" fmla="*/ 3221417 h 4072432"/>
              <a:gd name="connsiteX15" fmla="*/ 1724160 w 1997870"/>
              <a:gd name="connsiteY15" fmla="*/ 3541638 h 4072432"/>
              <a:gd name="connsiteX16" fmla="*/ 1712119 w 1997870"/>
              <a:gd name="connsiteY16" fmla="*/ 3777156 h 4072432"/>
              <a:gd name="connsiteX17" fmla="*/ 1997870 w 1997870"/>
              <a:gd name="connsiteY17" fmla="*/ 4072432 h 4072432"/>
              <a:gd name="connsiteX0" fmla="*/ 0 w 1841583"/>
              <a:gd name="connsiteY0" fmla="*/ 0 h 3885212"/>
              <a:gd name="connsiteX1" fmla="*/ 215578 w 1841583"/>
              <a:gd name="connsiteY1" fmla="*/ 239127 h 3885212"/>
              <a:gd name="connsiteX2" fmla="*/ 447887 w 1841583"/>
              <a:gd name="connsiteY2" fmla="*/ 560219 h 3885212"/>
              <a:gd name="connsiteX3" fmla="*/ 592932 w 1841583"/>
              <a:gd name="connsiteY3" fmla="*/ 614857 h 3885212"/>
              <a:gd name="connsiteX4" fmla="*/ 978694 w 1841583"/>
              <a:gd name="connsiteY4" fmla="*/ 900607 h 3885212"/>
              <a:gd name="connsiteX5" fmla="*/ 1297782 w 1841583"/>
              <a:gd name="connsiteY5" fmla="*/ 1262557 h 3885212"/>
              <a:gd name="connsiteX6" fmla="*/ 1578769 w 1841583"/>
              <a:gd name="connsiteY6" fmla="*/ 1829295 h 3885212"/>
              <a:gd name="connsiteX7" fmla="*/ 1531144 w 1841583"/>
              <a:gd name="connsiteY7" fmla="*/ 1962643 h 3885212"/>
              <a:gd name="connsiteX8" fmla="*/ 1635918 w 1841583"/>
              <a:gd name="connsiteY8" fmla="*/ 2262681 h 3885212"/>
              <a:gd name="connsiteX9" fmla="*/ 1635919 w 1841583"/>
              <a:gd name="connsiteY9" fmla="*/ 2405555 h 3885212"/>
              <a:gd name="connsiteX10" fmla="*/ 1473993 w 1841583"/>
              <a:gd name="connsiteY10" fmla="*/ 2538906 h 3885212"/>
              <a:gd name="connsiteX11" fmla="*/ 1312069 w 1841583"/>
              <a:gd name="connsiteY11" fmla="*/ 2548430 h 3885212"/>
              <a:gd name="connsiteX12" fmla="*/ 1212056 w 1841583"/>
              <a:gd name="connsiteY12" fmla="*/ 2643681 h 3885212"/>
              <a:gd name="connsiteX13" fmla="*/ 1504857 w 1841583"/>
              <a:gd name="connsiteY13" fmla="*/ 3137848 h 3885212"/>
              <a:gd name="connsiteX14" fmla="*/ 1479505 w 1841583"/>
              <a:gd name="connsiteY14" fmla="*/ 3221417 h 3885212"/>
              <a:gd name="connsiteX15" fmla="*/ 1724160 w 1841583"/>
              <a:gd name="connsiteY15" fmla="*/ 3541638 h 3885212"/>
              <a:gd name="connsiteX16" fmla="*/ 1712119 w 1841583"/>
              <a:gd name="connsiteY16" fmla="*/ 3777156 h 3885212"/>
              <a:gd name="connsiteX17" fmla="*/ 1841583 w 1841583"/>
              <a:gd name="connsiteY17" fmla="*/ 3885212 h 3885212"/>
              <a:gd name="connsiteX0" fmla="*/ 0 w 1904098"/>
              <a:gd name="connsiteY0" fmla="*/ 0 h 3864911"/>
              <a:gd name="connsiteX1" fmla="*/ 215578 w 1904098"/>
              <a:gd name="connsiteY1" fmla="*/ 239127 h 3864911"/>
              <a:gd name="connsiteX2" fmla="*/ 447887 w 1904098"/>
              <a:gd name="connsiteY2" fmla="*/ 560219 h 3864911"/>
              <a:gd name="connsiteX3" fmla="*/ 592932 w 1904098"/>
              <a:gd name="connsiteY3" fmla="*/ 614857 h 3864911"/>
              <a:gd name="connsiteX4" fmla="*/ 978694 w 1904098"/>
              <a:gd name="connsiteY4" fmla="*/ 900607 h 3864911"/>
              <a:gd name="connsiteX5" fmla="*/ 1297782 w 1904098"/>
              <a:gd name="connsiteY5" fmla="*/ 1262557 h 3864911"/>
              <a:gd name="connsiteX6" fmla="*/ 1578769 w 1904098"/>
              <a:gd name="connsiteY6" fmla="*/ 1829295 h 3864911"/>
              <a:gd name="connsiteX7" fmla="*/ 1531144 w 1904098"/>
              <a:gd name="connsiteY7" fmla="*/ 1962643 h 3864911"/>
              <a:gd name="connsiteX8" fmla="*/ 1635918 w 1904098"/>
              <a:gd name="connsiteY8" fmla="*/ 2262681 h 3864911"/>
              <a:gd name="connsiteX9" fmla="*/ 1635919 w 1904098"/>
              <a:gd name="connsiteY9" fmla="*/ 2405555 h 3864911"/>
              <a:gd name="connsiteX10" fmla="*/ 1473993 w 1904098"/>
              <a:gd name="connsiteY10" fmla="*/ 2538906 h 3864911"/>
              <a:gd name="connsiteX11" fmla="*/ 1312069 w 1904098"/>
              <a:gd name="connsiteY11" fmla="*/ 2548430 h 3864911"/>
              <a:gd name="connsiteX12" fmla="*/ 1212056 w 1904098"/>
              <a:gd name="connsiteY12" fmla="*/ 2643681 h 3864911"/>
              <a:gd name="connsiteX13" fmla="*/ 1504857 w 1904098"/>
              <a:gd name="connsiteY13" fmla="*/ 3137848 h 3864911"/>
              <a:gd name="connsiteX14" fmla="*/ 1479505 w 1904098"/>
              <a:gd name="connsiteY14" fmla="*/ 3221417 h 3864911"/>
              <a:gd name="connsiteX15" fmla="*/ 1724160 w 1904098"/>
              <a:gd name="connsiteY15" fmla="*/ 3541638 h 3864911"/>
              <a:gd name="connsiteX16" fmla="*/ 1712119 w 1904098"/>
              <a:gd name="connsiteY16" fmla="*/ 3777156 h 3864911"/>
              <a:gd name="connsiteX17" fmla="*/ 1904098 w 1904098"/>
              <a:gd name="connsiteY17" fmla="*/ 3864911 h 3864911"/>
              <a:gd name="connsiteX0" fmla="*/ 0 w 1724160"/>
              <a:gd name="connsiteY0" fmla="*/ 0 h 3777156"/>
              <a:gd name="connsiteX1" fmla="*/ 215578 w 1724160"/>
              <a:gd name="connsiteY1" fmla="*/ 239127 h 3777156"/>
              <a:gd name="connsiteX2" fmla="*/ 447887 w 1724160"/>
              <a:gd name="connsiteY2" fmla="*/ 560219 h 3777156"/>
              <a:gd name="connsiteX3" fmla="*/ 592932 w 1724160"/>
              <a:gd name="connsiteY3" fmla="*/ 614857 h 3777156"/>
              <a:gd name="connsiteX4" fmla="*/ 978694 w 1724160"/>
              <a:gd name="connsiteY4" fmla="*/ 900607 h 3777156"/>
              <a:gd name="connsiteX5" fmla="*/ 1297782 w 1724160"/>
              <a:gd name="connsiteY5" fmla="*/ 1262557 h 3777156"/>
              <a:gd name="connsiteX6" fmla="*/ 1578769 w 1724160"/>
              <a:gd name="connsiteY6" fmla="*/ 1829295 h 3777156"/>
              <a:gd name="connsiteX7" fmla="*/ 1531144 w 1724160"/>
              <a:gd name="connsiteY7" fmla="*/ 1962643 h 3777156"/>
              <a:gd name="connsiteX8" fmla="*/ 1635918 w 1724160"/>
              <a:gd name="connsiteY8" fmla="*/ 2262681 h 3777156"/>
              <a:gd name="connsiteX9" fmla="*/ 1635919 w 1724160"/>
              <a:gd name="connsiteY9" fmla="*/ 2405555 h 3777156"/>
              <a:gd name="connsiteX10" fmla="*/ 1473993 w 1724160"/>
              <a:gd name="connsiteY10" fmla="*/ 2538906 h 3777156"/>
              <a:gd name="connsiteX11" fmla="*/ 1312069 w 1724160"/>
              <a:gd name="connsiteY11" fmla="*/ 2548430 h 3777156"/>
              <a:gd name="connsiteX12" fmla="*/ 1212056 w 1724160"/>
              <a:gd name="connsiteY12" fmla="*/ 2643681 h 3777156"/>
              <a:gd name="connsiteX13" fmla="*/ 1504857 w 1724160"/>
              <a:gd name="connsiteY13" fmla="*/ 3137848 h 3777156"/>
              <a:gd name="connsiteX14" fmla="*/ 1479505 w 1724160"/>
              <a:gd name="connsiteY14" fmla="*/ 3221417 h 3777156"/>
              <a:gd name="connsiteX15" fmla="*/ 1724160 w 1724160"/>
              <a:gd name="connsiteY15" fmla="*/ 3541638 h 3777156"/>
              <a:gd name="connsiteX16" fmla="*/ 1712119 w 1724160"/>
              <a:gd name="connsiteY16" fmla="*/ 3777156 h 3777156"/>
              <a:gd name="connsiteX0" fmla="*/ 0 w 1724160"/>
              <a:gd name="connsiteY0" fmla="*/ 0 h 3541638"/>
              <a:gd name="connsiteX1" fmla="*/ 215578 w 1724160"/>
              <a:gd name="connsiteY1" fmla="*/ 239127 h 3541638"/>
              <a:gd name="connsiteX2" fmla="*/ 447887 w 1724160"/>
              <a:gd name="connsiteY2" fmla="*/ 560219 h 3541638"/>
              <a:gd name="connsiteX3" fmla="*/ 592932 w 1724160"/>
              <a:gd name="connsiteY3" fmla="*/ 614857 h 3541638"/>
              <a:gd name="connsiteX4" fmla="*/ 978694 w 1724160"/>
              <a:gd name="connsiteY4" fmla="*/ 900607 h 3541638"/>
              <a:gd name="connsiteX5" fmla="*/ 1297782 w 1724160"/>
              <a:gd name="connsiteY5" fmla="*/ 1262557 h 3541638"/>
              <a:gd name="connsiteX6" fmla="*/ 1578769 w 1724160"/>
              <a:gd name="connsiteY6" fmla="*/ 1829295 h 3541638"/>
              <a:gd name="connsiteX7" fmla="*/ 1531144 w 1724160"/>
              <a:gd name="connsiteY7" fmla="*/ 1962643 h 3541638"/>
              <a:gd name="connsiteX8" fmla="*/ 1635918 w 1724160"/>
              <a:gd name="connsiteY8" fmla="*/ 2262681 h 3541638"/>
              <a:gd name="connsiteX9" fmla="*/ 1635919 w 1724160"/>
              <a:gd name="connsiteY9" fmla="*/ 2405555 h 3541638"/>
              <a:gd name="connsiteX10" fmla="*/ 1473993 w 1724160"/>
              <a:gd name="connsiteY10" fmla="*/ 2538906 h 3541638"/>
              <a:gd name="connsiteX11" fmla="*/ 1312069 w 1724160"/>
              <a:gd name="connsiteY11" fmla="*/ 2548430 h 3541638"/>
              <a:gd name="connsiteX12" fmla="*/ 1212056 w 1724160"/>
              <a:gd name="connsiteY12" fmla="*/ 2643681 h 3541638"/>
              <a:gd name="connsiteX13" fmla="*/ 1504857 w 1724160"/>
              <a:gd name="connsiteY13" fmla="*/ 3137848 h 3541638"/>
              <a:gd name="connsiteX14" fmla="*/ 1479505 w 1724160"/>
              <a:gd name="connsiteY14" fmla="*/ 3221417 h 3541638"/>
              <a:gd name="connsiteX15" fmla="*/ 1724160 w 1724160"/>
              <a:gd name="connsiteY15" fmla="*/ 3541638 h 3541638"/>
              <a:gd name="connsiteX0" fmla="*/ 0 w 1635919"/>
              <a:gd name="connsiteY0" fmla="*/ 0 h 3221416"/>
              <a:gd name="connsiteX1" fmla="*/ 215578 w 1635919"/>
              <a:gd name="connsiteY1" fmla="*/ 239127 h 3221416"/>
              <a:gd name="connsiteX2" fmla="*/ 447887 w 1635919"/>
              <a:gd name="connsiteY2" fmla="*/ 560219 h 3221416"/>
              <a:gd name="connsiteX3" fmla="*/ 592932 w 1635919"/>
              <a:gd name="connsiteY3" fmla="*/ 614857 h 3221416"/>
              <a:gd name="connsiteX4" fmla="*/ 978694 w 1635919"/>
              <a:gd name="connsiteY4" fmla="*/ 900607 h 3221416"/>
              <a:gd name="connsiteX5" fmla="*/ 1297782 w 1635919"/>
              <a:gd name="connsiteY5" fmla="*/ 1262557 h 3221416"/>
              <a:gd name="connsiteX6" fmla="*/ 1578769 w 1635919"/>
              <a:gd name="connsiteY6" fmla="*/ 1829295 h 3221416"/>
              <a:gd name="connsiteX7" fmla="*/ 1531144 w 1635919"/>
              <a:gd name="connsiteY7" fmla="*/ 1962643 h 3221416"/>
              <a:gd name="connsiteX8" fmla="*/ 1635918 w 1635919"/>
              <a:gd name="connsiteY8" fmla="*/ 2262681 h 3221416"/>
              <a:gd name="connsiteX9" fmla="*/ 1635919 w 1635919"/>
              <a:gd name="connsiteY9" fmla="*/ 2405555 h 3221416"/>
              <a:gd name="connsiteX10" fmla="*/ 1473993 w 1635919"/>
              <a:gd name="connsiteY10" fmla="*/ 2538906 h 3221416"/>
              <a:gd name="connsiteX11" fmla="*/ 1312069 w 1635919"/>
              <a:gd name="connsiteY11" fmla="*/ 2548430 h 3221416"/>
              <a:gd name="connsiteX12" fmla="*/ 1212056 w 1635919"/>
              <a:gd name="connsiteY12" fmla="*/ 2643681 h 3221416"/>
              <a:gd name="connsiteX13" fmla="*/ 1504857 w 1635919"/>
              <a:gd name="connsiteY13" fmla="*/ 3137848 h 3221416"/>
              <a:gd name="connsiteX14" fmla="*/ 1479505 w 1635919"/>
              <a:gd name="connsiteY14" fmla="*/ 3221417 h 3221416"/>
              <a:gd name="connsiteX0" fmla="*/ 0 w 1635919"/>
              <a:gd name="connsiteY0" fmla="*/ 0 h 3137848"/>
              <a:gd name="connsiteX1" fmla="*/ 215578 w 1635919"/>
              <a:gd name="connsiteY1" fmla="*/ 239127 h 3137848"/>
              <a:gd name="connsiteX2" fmla="*/ 447887 w 1635919"/>
              <a:gd name="connsiteY2" fmla="*/ 560219 h 3137848"/>
              <a:gd name="connsiteX3" fmla="*/ 592932 w 1635919"/>
              <a:gd name="connsiteY3" fmla="*/ 614857 h 3137848"/>
              <a:gd name="connsiteX4" fmla="*/ 978694 w 1635919"/>
              <a:gd name="connsiteY4" fmla="*/ 900607 h 3137848"/>
              <a:gd name="connsiteX5" fmla="*/ 1297782 w 1635919"/>
              <a:gd name="connsiteY5" fmla="*/ 1262557 h 3137848"/>
              <a:gd name="connsiteX6" fmla="*/ 1578769 w 1635919"/>
              <a:gd name="connsiteY6" fmla="*/ 1829295 h 3137848"/>
              <a:gd name="connsiteX7" fmla="*/ 1531144 w 1635919"/>
              <a:gd name="connsiteY7" fmla="*/ 1962643 h 3137848"/>
              <a:gd name="connsiteX8" fmla="*/ 1635918 w 1635919"/>
              <a:gd name="connsiteY8" fmla="*/ 2262681 h 3137848"/>
              <a:gd name="connsiteX9" fmla="*/ 1635919 w 1635919"/>
              <a:gd name="connsiteY9" fmla="*/ 2405555 h 3137848"/>
              <a:gd name="connsiteX10" fmla="*/ 1473993 w 1635919"/>
              <a:gd name="connsiteY10" fmla="*/ 2538906 h 3137848"/>
              <a:gd name="connsiteX11" fmla="*/ 1312069 w 1635919"/>
              <a:gd name="connsiteY11" fmla="*/ 2548430 h 3137848"/>
              <a:gd name="connsiteX12" fmla="*/ 1212056 w 1635919"/>
              <a:gd name="connsiteY12" fmla="*/ 2643681 h 3137848"/>
              <a:gd name="connsiteX13" fmla="*/ 1504857 w 1635919"/>
              <a:gd name="connsiteY13" fmla="*/ 3137848 h 3137848"/>
              <a:gd name="connsiteX0" fmla="*/ 0 w 1635919"/>
              <a:gd name="connsiteY0" fmla="*/ 0 h 2643682"/>
              <a:gd name="connsiteX1" fmla="*/ 215578 w 1635919"/>
              <a:gd name="connsiteY1" fmla="*/ 239127 h 2643682"/>
              <a:gd name="connsiteX2" fmla="*/ 447887 w 1635919"/>
              <a:gd name="connsiteY2" fmla="*/ 560219 h 2643682"/>
              <a:gd name="connsiteX3" fmla="*/ 592932 w 1635919"/>
              <a:gd name="connsiteY3" fmla="*/ 614857 h 2643682"/>
              <a:gd name="connsiteX4" fmla="*/ 978694 w 1635919"/>
              <a:gd name="connsiteY4" fmla="*/ 900607 h 2643682"/>
              <a:gd name="connsiteX5" fmla="*/ 1297782 w 1635919"/>
              <a:gd name="connsiteY5" fmla="*/ 1262557 h 2643682"/>
              <a:gd name="connsiteX6" fmla="*/ 1578769 w 1635919"/>
              <a:gd name="connsiteY6" fmla="*/ 1829295 h 2643682"/>
              <a:gd name="connsiteX7" fmla="*/ 1531144 w 1635919"/>
              <a:gd name="connsiteY7" fmla="*/ 1962643 h 2643682"/>
              <a:gd name="connsiteX8" fmla="*/ 1635918 w 1635919"/>
              <a:gd name="connsiteY8" fmla="*/ 2262681 h 2643682"/>
              <a:gd name="connsiteX9" fmla="*/ 1635919 w 1635919"/>
              <a:gd name="connsiteY9" fmla="*/ 2405555 h 2643682"/>
              <a:gd name="connsiteX10" fmla="*/ 1473993 w 1635919"/>
              <a:gd name="connsiteY10" fmla="*/ 2538906 h 2643682"/>
              <a:gd name="connsiteX11" fmla="*/ 1312069 w 1635919"/>
              <a:gd name="connsiteY11" fmla="*/ 2548430 h 2643682"/>
              <a:gd name="connsiteX12" fmla="*/ 1212056 w 1635919"/>
              <a:gd name="connsiteY12" fmla="*/ 2643681 h 2643682"/>
              <a:gd name="connsiteX0" fmla="*/ 0 w 1635919"/>
              <a:gd name="connsiteY0" fmla="*/ 0 h 2548430"/>
              <a:gd name="connsiteX1" fmla="*/ 215578 w 1635919"/>
              <a:gd name="connsiteY1" fmla="*/ 239127 h 2548430"/>
              <a:gd name="connsiteX2" fmla="*/ 447887 w 1635919"/>
              <a:gd name="connsiteY2" fmla="*/ 560219 h 2548430"/>
              <a:gd name="connsiteX3" fmla="*/ 592932 w 1635919"/>
              <a:gd name="connsiteY3" fmla="*/ 614857 h 2548430"/>
              <a:gd name="connsiteX4" fmla="*/ 978694 w 1635919"/>
              <a:gd name="connsiteY4" fmla="*/ 900607 h 2548430"/>
              <a:gd name="connsiteX5" fmla="*/ 1297782 w 1635919"/>
              <a:gd name="connsiteY5" fmla="*/ 1262557 h 2548430"/>
              <a:gd name="connsiteX6" fmla="*/ 1578769 w 1635919"/>
              <a:gd name="connsiteY6" fmla="*/ 1829295 h 2548430"/>
              <a:gd name="connsiteX7" fmla="*/ 1531144 w 1635919"/>
              <a:gd name="connsiteY7" fmla="*/ 1962643 h 2548430"/>
              <a:gd name="connsiteX8" fmla="*/ 1635918 w 1635919"/>
              <a:gd name="connsiteY8" fmla="*/ 2262681 h 2548430"/>
              <a:gd name="connsiteX9" fmla="*/ 1635919 w 1635919"/>
              <a:gd name="connsiteY9" fmla="*/ 2405555 h 2548430"/>
              <a:gd name="connsiteX10" fmla="*/ 1473993 w 1635919"/>
              <a:gd name="connsiteY10" fmla="*/ 2538906 h 2548430"/>
              <a:gd name="connsiteX11" fmla="*/ 1312069 w 1635919"/>
              <a:gd name="connsiteY11" fmla="*/ 2548430 h 2548430"/>
              <a:gd name="connsiteX0" fmla="*/ 0 w 1635919"/>
              <a:gd name="connsiteY0" fmla="*/ 0 h 2538906"/>
              <a:gd name="connsiteX1" fmla="*/ 215578 w 1635919"/>
              <a:gd name="connsiteY1" fmla="*/ 239127 h 2538906"/>
              <a:gd name="connsiteX2" fmla="*/ 447887 w 1635919"/>
              <a:gd name="connsiteY2" fmla="*/ 560219 h 2538906"/>
              <a:gd name="connsiteX3" fmla="*/ 592932 w 1635919"/>
              <a:gd name="connsiteY3" fmla="*/ 614857 h 2538906"/>
              <a:gd name="connsiteX4" fmla="*/ 978694 w 1635919"/>
              <a:gd name="connsiteY4" fmla="*/ 900607 h 2538906"/>
              <a:gd name="connsiteX5" fmla="*/ 1297782 w 1635919"/>
              <a:gd name="connsiteY5" fmla="*/ 1262557 h 2538906"/>
              <a:gd name="connsiteX6" fmla="*/ 1578769 w 1635919"/>
              <a:gd name="connsiteY6" fmla="*/ 1829295 h 2538906"/>
              <a:gd name="connsiteX7" fmla="*/ 1531144 w 1635919"/>
              <a:gd name="connsiteY7" fmla="*/ 1962643 h 2538906"/>
              <a:gd name="connsiteX8" fmla="*/ 1635918 w 1635919"/>
              <a:gd name="connsiteY8" fmla="*/ 2262681 h 2538906"/>
              <a:gd name="connsiteX9" fmla="*/ 1635919 w 1635919"/>
              <a:gd name="connsiteY9" fmla="*/ 2405555 h 2538906"/>
              <a:gd name="connsiteX10" fmla="*/ 1473993 w 1635919"/>
              <a:gd name="connsiteY10" fmla="*/ 2538906 h 2538906"/>
              <a:gd name="connsiteX0" fmla="*/ 0 w 1635919"/>
              <a:gd name="connsiteY0" fmla="*/ 0 h 2405554"/>
              <a:gd name="connsiteX1" fmla="*/ 215578 w 1635919"/>
              <a:gd name="connsiteY1" fmla="*/ 239127 h 2405554"/>
              <a:gd name="connsiteX2" fmla="*/ 447887 w 1635919"/>
              <a:gd name="connsiteY2" fmla="*/ 560219 h 2405554"/>
              <a:gd name="connsiteX3" fmla="*/ 592932 w 1635919"/>
              <a:gd name="connsiteY3" fmla="*/ 614857 h 2405554"/>
              <a:gd name="connsiteX4" fmla="*/ 978694 w 1635919"/>
              <a:gd name="connsiteY4" fmla="*/ 900607 h 2405554"/>
              <a:gd name="connsiteX5" fmla="*/ 1297782 w 1635919"/>
              <a:gd name="connsiteY5" fmla="*/ 1262557 h 2405554"/>
              <a:gd name="connsiteX6" fmla="*/ 1578769 w 1635919"/>
              <a:gd name="connsiteY6" fmla="*/ 1829295 h 2405554"/>
              <a:gd name="connsiteX7" fmla="*/ 1531144 w 1635919"/>
              <a:gd name="connsiteY7" fmla="*/ 1962643 h 2405554"/>
              <a:gd name="connsiteX8" fmla="*/ 1635918 w 1635919"/>
              <a:gd name="connsiteY8" fmla="*/ 2262681 h 2405554"/>
              <a:gd name="connsiteX9" fmla="*/ 1635919 w 1635919"/>
              <a:gd name="connsiteY9" fmla="*/ 2405555 h 2405554"/>
              <a:gd name="connsiteX0" fmla="*/ 0 w 1635918"/>
              <a:gd name="connsiteY0" fmla="*/ 0 h 2262682"/>
              <a:gd name="connsiteX1" fmla="*/ 215578 w 1635918"/>
              <a:gd name="connsiteY1" fmla="*/ 239127 h 2262682"/>
              <a:gd name="connsiteX2" fmla="*/ 447887 w 1635918"/>
              <a:gd name="connsiteY2" fmla="*/ 560219 h 2262682"/>
              <a:gd name="connsiteX3" fmla="*/ 592932 w 1635918"/>
              <a:gd name="connsiteY3" fmla="*/ 614857 h 2262682"/>
              <a:gd name="connsiteX4" fmla="*/ 978694 w 1635918"/>
              <a:gd name="connsiteY4" fmla="*/ 900607 h 2262682"/>
              <a:gd name="connsiteX5" fmla="*/ 1297782 w 1635918"/>
              <a:gd name="connsiteY5" fmla="*/ 1262557 h 2262682"/>
              <a:gd name="connsiteX6" fmla="*/ 1578769 w 1635918"/>
              <a:gd name="connsiteY6" fmla="*/ 1829295 h 2262682"/>
              <a:gd name="connsiteX7" fmla="*/ 1531144 w 1635918"/>
              <a:gd name="connsiteY7" fmla="*/ 1962643 h 2262682"/>
              <a:gd name="connsiteX8" fmla="*/ 1635918 w 1635918"/>
              <a:gd name="connsiteY8" fmla="*/ 2262681 h 2262682"/>
              <a:gd name="connsiteX0" fmla="*/ 0 w 1646957"/>
              <a:gd name="connsiteY0" fmla="*/ 0 h 2283151"/>
              <a:gd name="connsiteX1" fmla="*/ 215578 w 1646957"/>
              <a:gd name="connsiteY1" fmla="*/ 239127 h 2283151"/>
              <a:gd name="connsiteX2" fmla="*/ 447887 w 1646957"/>
              <a:gd name="connsiteY2" fmla="*/ 560219 h 2283151"/>
              <a:gd name="connsiteX3" fmla="*/ 592932 w 1646957"/>
              <a:gd name="connsiteY3" fmla="*/ 614857 h 2283151"/>
              <a:gd name="connsiteX4" fmla="*/ 978694 w 1646957"/>
              <a:gd name="connsiteY4" fmla="*/ 900607 h 2283151"/>
              <a:gd name="connsiteX5" fmla="*/ 1297782 w 1646957"/>
              <a:gd name="connsiteY5" fmla="*/ 1262557 h 2283151"/>
              <a:gd name="connsiteX6" fmla="*/ 1578769 w 1646957"/>
              <a:gd name="connsiteY6" fmla="*/ 1829295 h 2283151"/>
              <a:gd name="connsiteX7" fmla="*/ 1531144 w 1646957"/>
              <a:gd name="connsiteY7" fmla="*/ 1962643 h 2283151"/>
              <a:gd name="connsiteX8" fmla="*/ 1646957 w 1646957"/>
              <a:gd name="connsiteY8" fmla="*/ 2283150 h 2283151"/>
              <a:gd name="connsiteX0" fmla="*/ 0 w 1646957"/>
              <a:gd name="connsiteY0" fmla="*/ 0 h 2283150"/>
              <a:gd name="connsiteX1" fmla="*/ 215578 w 1646957"/>
              <a:gd name="connsiteY1" fmla="*/ 239127 h 2283150"/>
              <a:gd name="connsiteX2" fmla="*/ 447887 w 1646957"/>
              <a:gd name="connsiteY2" fmla="*/ 560219 h 2283150"/>
              <a:gd name="connsiteX3" fmla="*/ 592932 w 1646957"/>
              <a:gd name="connsiteY3" fmla="*/ 614857 h 2283150"/>
              <a:gd name="connsiteX4" fmla="*/ 978694 w 1646957"/>
              <a:gd name="connsiteY4" fmla="*/ 900607 h 2283150"/>
              <a:gd name="connsiteX5" fmla="*/ 1297782 w 1646957"/>
              <a:gd name="connsiteY5" fmla="*/ 1262557 h 2283150"/>
              <a:gd name="connsiteX6" fmla="*/ 1578769 w 1646957"/>
              <a:gd name="connsiteY6" fmla="*/ 1829295 h 2283150"/>
              <a:gd name="connsiteX7" fmla="*/ 1531144 w 1646957"/>
              <a:gd name="connsiteY7" fmla="*/ 1962643 h 2283150"/>
              <a:gd name="connsiteX8" fmla="*/ 1646957 w 1646957"/>
              <a:gd name="connsiteY8" fmla="*/ 2283150 h 2283150"/>
              <a:gd name="connsiteX0" fmla="*/ 0 w 1653515"/>
              <a:gd name="connsiteY0" fmla="*/ 0 h 2291495"/>
              <a:gd name="connsiteX1" fmla="*/ 215578 w 1653515"/>
              <a:gd name="connsiteY1" fmla="*/ 239127 h 2291495"/>
              <a:gd name="connsiteX2" fmla="*/ 447887 w 1653515"/>
              <a:gd name="connsiteY2" fmla="*/ 560219 h 2291495"/>
              <a:gd name="connsiteX3" fmla="*/ 592932 w 1653515"/>
              <a:gd name="connsiteY3" fmla="*/ 614857 h 2291495"/>
              <a:gd name="connsiteX4" fmla="*/ 978694 w 1653515"/>
              <a:gd name="connsiteY4" fmla="*/ 900607 h 2291495"/>
              <a:gd name="connsiteX5" fmla="*/ 1297782 w 1653515"/>
              <a:gd name="connsiteY5" fmla="*/ 1262557 h 2291495"/>
              <a:gd name="connsiteX6" fmla="*/ 1578769 w 1653515"/>
              <a:gd name="connsiteY6" fmla="*/ 1829295 h 2291495"/>
              <a:gd name="connsiteX7" fmla="*/ 1531144 w 1653515"/>
              <a:gd name="connsiteY7" fmla="*/ 1962643 h 2291495"/>
              <a:gd name="connsiteX8" fmla="*/ 1653515 w 1653515"/>
              <a:gd name="connsiteY8" fmla="*/ 2291496 h 2291495"/>
              <a:gd name="connsiteX0" fmla="*/ 0 w 1602974"/>
              <a:gd name="connsiteY0" fmla="*/ 0 h 2237455"/>
              <a:gd name="connsiteX1" fmla="*/ 165037 w 1602974"/>
              <a:gd name="connsiteY1" fmla="*/ 185085 h 2237455"/>
              <a:gd name="connsiteX2" fmla="*/ 397346 w 1602974"/>
              <a:gd name="connsiteY2" fmla="*/ 506177 h 2237455"/>
              <a:gd name="connsiteX3" fmla="*/ 542391 w 1602974"/>
              <a:gd name="connsiteY3" fmla="*/ 560815 h 2237455"/>
              <a:gd name="connsiteX4" fmla="*/ 928153 w 1602974"/>
              <a:gd name="connsiteY4" fmla="*/ 846565 h 2237455"/>
              <a:gd name="connsiteX5" fmla="*/ 1247241 w 1602974"/>
              <a:gd name="connsiteY5" fmla="*/ 1208515 h 2237455"/>
              <a:gd name="connsiteX6" fmla="*/ 1528228 w 1602974"/>
              <a:gd name="connsiteY6" fmla="*/ 1775253 h 2237455"/>
              <a:gd name="connsiteX7" fmla="*/ 1480603 w 1602974"/>
              <a:gd name="connsiteY7" fmla="*/ 1908601 h 2237455"/>
              <a:gd name="connsiteX8" fmla="*/ 1602974 w 1602974"/>
              <a:gd name="connsiteY8" fmla="*/ 2237454 h 2237455"/>
              <a:gd name="connsiteX0" fmla="*/ 0 w 1602974"/>
              <a:gd name="connsiteY0" fmla="*/ 0 h 2237454"/>
              <a:gd name="connsiteX1" fmla="*/ 165037 w 1602974"/>
              <a:gd name="connsiteY1" fmla="*/ 185085 h 2237454"/>
              <a:gd name="connsiteX2" fmla="*/ 397346 w 1602974"/>
              <a:gd name="connsiteY2" fmla="*/ 506177 h 2237454"/>
              <a:gd name="connsiteX3" fmla="*/ 542391 w 1602974"/>
              <a:gd name="connsiteY3" fmla="*/ 560815 h 2237454"/>
              <a:gd name="connsiteX4" fmla="*/ 928153 w 1602974"/>
              <a:gd name="connsiteY4" fmla="*/ 846565 h 2237454"/>
              <a:gd name="connsiteX5" fmla="*/ 1247241 w 1602974"/>
              <a:gd name="connsiteY5" fmla="*/ 1208515 h 2237454"/>
              <a:gd name="connsiteX6" fmla="*/ 1528228 w 1602974"/>
              <a:gd name="connsiteY6" fmla="*/ 1775253 h 2237454"/>
              <a:gd name="connsiteX7" fmla="*/ 1480603 w 1602974"/>
              <a:gd name="connsiteY7" fmla="*/ 1908601 h 2237454"/>
              <a:gd name="connsiteX8" fmla="*/ 1602974 w 1602974"/>
              <a:gd name="connsiteY8" fmla="*/ 2237454 h 2237454"/>
              <a:gd name="connsiteX0" fmla="*/ 0 w 1601532"/>
              <a:gd name="connsiteY0" fmla="*/ -1 h 2227911"/>
              <a:gd name="connsiteX1" fmla="*/ 163595 w 1601532"/>
              <a:gd name="connsiteY1" fmla="*/ 175542 h 2227911"/>
              <a:gd name="connsiteX2" fmla="*/ 395904 w 1601532"/>
              <a:gd name="connsiteY2" fmla="*/ 496634 h 2227911"/>
              <a:gd name="connsiteX3" fmla="*/ 540949 w 1601532"/>
              <a:gd name="connsiteY3" fmla="*/ 551272 h 2227911"/>
              <a:gd name="connsiteX4" fmla="*/ 926711 w 1601532"/>
              <a:gd name="connsiteY4" fmla="*/ 837022 h 2227911"/>
              <a:gd name="connsiteX5" fmla="*/ 1245799 w 1601532"/>
              <a:gd name="connsiteY5" fmla="*/ 1198972 h 2227911"/>
              <a:gd name="connsiteX6" fmla="*/ 1526786 w 1601532"/>
              <a:gd name="connsiteY6" fmla="*/ 1765710 h 2227911"/>
              <a:gd name="connsiteX7" fmla="*/ 1479161 w 1601532"/>
              <a:gd name="connsiteY7" fmla="*/ 1899058 h 2227911"/>
              <a:gd name="connsiteX8" fmla="*/ 1601532 w 1601532"/>
              <a:gd name="connsiteY8" fmla="*/ 2227911 h 2227911"/>
              <a:gd name="connsiteX0" fmla="*/ 0 w 1601532"/>
              <a:gd name="connsiteY0" fmla="*/ 0 h 2227912"/>
              <a:gd name="connsiteX1" fmla="*/ 163595 w 1601532"/>
              <a:gd name="connsiteY1" fmla="*/ 175543 h 2227912"/>
              <a:gd name="connsiteX2" fmla="*/ 395904 w 1601532"/>
              <a:gd name="connsiteY2" fmla="*/ 496635 h 2227912"/>
              <a:gd name="connsiteX3" fmla="*/ 540949 w 1601532"/>
              <a:gd name="connsiteY3" fmla="*/ 551273 h 2227912"/>
              <a:gd name="connsiteX4" fmla="*/ 926711 w 1601532"/>
              <a:gd name="connsiteY4" fmla="*/ 837023 h 2227912"/>
              <a:gd name="connsiteX5" fmla="*/ 1245799 w 1601532"/>
              <a:gd name="connsiteY5" fmla="*/ 1198973 h 2227912"/>
              <a:gd name="connsiteX6" fmla="*/ 1526786 w 1601532"/>
              <a:gd name="connsiteY6" fmla="*/ 1765711 h 2227912"/>
              <a:gd name="connsiteX7" fmla="*/ 1479161 w 1601532"/>
              <a:gd name="connsiteY7" fmla="*/ 1899059 h 2227912"/>
              <a:gd name="connsiteX8" fmla="*/ 1601532 w 1601532"/>
              <a:gd name="connsiteY8" fmla="*/ 2227912 h 2227912"/>
              <a:gd name="connsiteX0" fmla="*/ 0 w 1599609"/>
              <a:gd name="connsiteY0" fmla="*/ 0 h 2215191"/>
              <a:gd name="connsiteX1" fmla="*/ 161672 w 1599609"/>
              <a:gd name="connsiteY1" fmla="*/ 162822 h 2215191"/>
              <a:gd name="connsiteX2" fmla="*/ 393981 w 1599609"/>
              <a:gd name="connsiteY2" fmla="*/ 483914 h 2215191"/>
              <a:gd name="connsiteX3" fmla="*/ 539026 w 1599609"/>
              <a:gd name="connsiteY3" fmla="*/ 538552 h 2215191"/>
              <a:gd name="connsiteX4" fmla="*/ 924788 w 1599609"/>
              <a:gd name="connsiteY4" fmla="*/ 824302 h 2215191"/>
              <a:gd name="connsiteX5" fmla="*/ 1243876 w 1599609"/>
              <a:gd name="connsiteY5" fmla="*/ 1186252 h 2215191"/>
              <a:gd name="connsiteX6" fmla="*/ 1524863 w 1599609"/>
              <a:gd name="connsiteY6" fmla="*/ 1752990 h 2215191"/>
              <a:gd name="connsiteX7" fmla="*/ 1477238 w 1599609"/>
              <a:gd name="connsiteY7" fmla="*/ 1886338 h 2215191"/>
              <a:gd name="connsiteX8" fmla="*/ 1599609 w 1599609"/>
              <a:gd name="connsiteY8" fmla="*/ 2215191 h 2215191"/>
              <a:gd name="connsiteX0" fmla="*/ 0 w 1599609"/>
              <a:gd name="connsiteY0" fmla="*/ 0 h 2215191"/>
              <a:gd name="connsiteX1" fmla="*/ 161672 w 1599609"/>
              <a:gd name="connsiteY1" fmla="*/ 162822 h 2215191"/>
              <a:gd name="connsiteX2" fmla="*/ 393981 w 1599609"/>
              <a:gd name="connsiteY2" fmla="*/ 483914 h 2215191"/>
              <a:gd name="connsiteX3" fmla="*/ 539026 w 1599609"/>
              <a:gd name="connsiteY3" fmla="*/ 538552 h 2215191"/>
              <a:gd name="connsiteX4" fmla="*/ 924788 w 1599609"/>
              <a:gd name="connsiteY4" fmla="*/ 824302 h 2215191"/>
              <a:gd name="connsiteX5" fmla="*/ 1243876 w 1599609"/>
              <a:gd name="connsiteY5" fmla="*/ 1186252 h 2215191"/>
              <a:gd name="connsiteX6" fmla="*/ 1524863 w 1599609"/>
              <a:gd name="connsiteY6" fmla="*/ 1752990 h 2215191"/>
              <a:gd name="connsiteX7" fmla="*/ 1477238 w 1599609"/>
              <a:gd name="connsiteY7" fmla="*/ 1886338 h 2215191"/>
              <a:gd name="connsiteX8" fmla="*/ 1599609 w 1599609"/>
              <a:gd name="connsiteY8" fmla="*/ 2215191 h 2215191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5392 w 1607763"/>
              <a:gd name="connsiteY7" fmla="*/ 1887724 h 2216577"/>
              <a:gd name="connsiteX8" fmla="*/ 1607763 w 1607763"/>
              <a:gd name="connsiteY8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607763 w 1607763"/>
              <a:gd name="connsiteY8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607763 w 1607763"/>
              <a:gd name="connsiteY8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535349 w 1607763"/>
              <a:gd name="connsiteY8" fmla="*/ 2012549 h 2216577"/>
              <a:gd name="connsiteX9" fmla="*/ 1607763 w 1607763"/>
              <a:gd name="connsiteY9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535349 w 1607763"/>
              <a:gd name="connsiteY8" fmla="*/ 2012549 h 2216577"/>
              <a:gd name="connsiteX9" fmla="*/ 1558713 w 1607763"/>
              <a:gd name="connsiteY9" fmla="*/ 2105631 h 2216577"/>
              <a:gd name="connsiteX10" fmla="*/ 1607763 w 1607763"/>
              <a:gd name="connsiteY10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23017 w 1607763"/>
              <a:gd name="connsiteY6" fmla="*/ 1694788 h 2216577"/>
              <a:gd name="connsiteX7" fmla="*/ 1533017 w 1607763"/>
              <a:gd name="connsiteY7" fmla="*/ 1754376 h 2216577"/>
              <a:gd name="connsiteX8" fmla="*/ 1481313 w 1607763"/>
              <a:gd name="connsiteY8" fmla="*/ 1897021 h 2216577"/>
              <a:gd name="connsiteX9" fmla="*/ 1535349 w 1607763"/>
              <a:gd name="connsiteY9" fmla="*/ 2012549 h 2216577"/>
              <a:gd name="connsiteX10" fmla="*/ 1558713 w 1607763"/>
              <a:gd name="connsiteY10" fmla="*/ 2105631 h 2216577"/>
              <a:gd name="connsiteX11" fmla="*/ 1607763 w 1607763"/>
              <a:gd name="connsiteY11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841 w 1607763"/>
              <a:gd name="connsiteY4" fmla="*/ 839221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12183 w 1607763"/>
              <a:gd name="connsiteY2" fmla="*/ 482359 h 2216577"/>
              <a:gd name="connsiteX3" fmla="*/ 547180 w 1607763"/>
              <a:gd name="connsiteY3" fmla="*/ 539938 h 2216577"/>
              <a:gd name="connsiteX4" fmla="*/ 932841 w 1607763"/>
              <a:gd name="connsiteY4" fmla="*/ 839221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12183 w 1607763"/>
              <a:gd name="connsiteY2" fmla="*/ 482359 h 2216577"/>
              <a:gd name="connsiteX3" fmla="*/ 547180 w 1607763"/>
              <a:gd name="connsiteY3" fmla="*/ 539938 h 2216577"/>
              <a:gd name="connsiteX4" fmla="*/ 932841 w 1607763"/>
              <a:gd name="connsiteY4" fmla="*/ 839221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12183 w 1607763"/>
              <a:gd name="connsiteY2" fmla="*/ 482359 h 2216577"/>
              <a:gd name="connsiteX3" fmla="*/ 547180 w 1607763"/>
              <a:gd name="connsiteY3" fmla="*/ 539938 h 2216577"/>
              <a:gd name="connsiteX4" fmla="*/ 551191 w 1607763"/>
              <a:gd name="connsiteY4" fmla="*/ 550717 h 2216577"/>
              <a:gd name="connsiteX5" fmla="*/ 932841 w 1607763"/>
              <a:gd name="connsiteY5" fmla="*/ 839221 h 2216577"/>
              <a:gd name="connsiteX6" fmla="*/ 1261132 w 1607763"/>
              <a:gd name="connsiteY6" fmla="*/ 1176870 h 2216577"/>
              <a:gd name="connsiteX7" fmla="*/ 1348790 w 1607763"/>
              <a:gd name="connsiteY7" fmla="*/ 1400124 h 2216577"/>
              <a:gd name="connsiteX8" fmla="*/ 1523017 w 1607763"/>
              <a:gd name="connsiteY8" fmla="*/ 1694788 h 2216577"/>
              <a:gd name="connsiteX9" fmla="*/ 1533017 w 1607763"/>
              <a:gd name="connsiteY9" fmla="*/ 1754376 h 2216577"/>
              <a:gd name="connsiteX10" fmla="*/ 1481313 w 1607763"/>
              <a:gd name="connsiteY10" fmla="*/ 1897021 h 2216577"/>
              <a:gd name="connsiteX11" fmla="*/ 1535349 w 1607763"/>
              <a:gd name="connsiteY11" fmla="*/ 2012549 h 2216577"/>
              <a:gd name="connsiteX12" fmla="*/ 1558713 w 1607763"/>
              <a:gd name="connsiteY12" fmla="*/ 2105631 h 2216577"/>
              <a:gd name="connsiteX13" fmla="*/ 1607763 w 1607763"/>
              <a:gd name="connsiteY13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366224 w 1607763"/>
              <a:gd name="connsiteY2" fmla="*/ 396929 h 2216577"/>
              <a:gd name="connsiteX3" fmla="*/ 412183 w 1607763"/>
              <a:gd name="connsiteY3" fmla="*/ 482359 h 2216577"/>
              <a:gd name="connsiteX4" fmla="*/ 547180 w 1607763"/>
              <a:gd name="connsiteY4" fmla="*/ 539938 h 2216577"/>
              <a:gd name="connsiteX5" fmla="*/ 551191 w 1607763"/>
              <a:gd name="connsiteY5" fmla="*/ 550717 h 2216577"/>
              <a:gd name="connsiteX6" fmla="*/ 932841 w 1607763"/>
              <a:gd name="connsiteY6" fmla="*/ 839221 h 2216577"/>
              <a:gd name="connsiteX7" fmla="*/ 1261132 w 1607763"/>
              <a:gd name="connsiteY7" fmla="*/ 1176870 h 2216577"/>
              <a:gd name="connsiteX8" fmla="*/ 1348790 w 1607763"/>
              <a:gd name="connsiteY8" fmla="*/ 1400124 h 2216577"/>
              <a:gd name="connsiteX9" fmla="*/ 1523017 w 1607763"/>
              <a:gd name="connsiteY9" fmla="*/ 1694788 h 2216577"/>
              <a:gd name="connsiteX10" fmla="*/ 1533017 w 1607763"/>
              <a:gd name="connsiteY10" fmla="*/ 1754376 h 2216577"/>
              <a:gd name="connsiteX11" fmla="*/ 1481313 w 1607763"/>
              <a:gd name="connsiteY11" fmla="*/ 1897021 h 2216577"/>
              <a:gd name="connsiteX12" fmla="*/ 1535349 w 1607763"/>
              <a:gd name="connsiteY12" fmla="*/ 2012549 h 2216577"/>
              <a:gd name="connsiteX13" fmla="*/ 1558713 w 1607763"/>
              <a:gd name="connsiteY13" fmla="*/ 2105631 h 2216577"/>
              <a:gd name="connsiteX14" fmla="*/ 1607763 w 1607763"/>
              <a:gd name="connsiteY14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235893 w 1607763"/>
              <a:gd name="connsiteY2" fmla="*/ 264951 h 2216577"/>
              <a:gd name="connsiteX3" fmla="*/ 366224 w 1607763"/>
              <a:gd name="connsiteY3" fmla="*/ 396929 h 2216577"/>
              <a:gd name="connsiteX4" fmla="*/ 412183 w 1607763"/>
              <a:gd name="connsiteY4" fmla="*/ 482359 h 2216577"/>
              <a:gd name="connsiteX5" fmla="*/ 547180 w 1607763"/>
              <a:gd name="connsiteY5" fmla="*/ 539938 h 2216577"/>
              <a:gd name="connsiteX6" fmla="*/ 551191 w 1607763"/>
              <a:gd name="connsiteY6" fmla="*/ 550717 h 2216577"/>
              <a:gd name="connsiteX7" fmla="*/ 932841 w 1607763"/>
              <a:gd name="connsiteY7" fmla="*/ 839221 h 2216577"/>
              <a:gd name="connsiteX8" fmla="*/ 1261132 w 1607763"/>
              <a:gd name="connsiteY8" fmla="*/ 1176870 h 2216577"/>
              <a:gd name="connsiteX9" fmla="*/ 1348790 w 1607763"/>
              <a:gd name="connsiteY9" fmla="*/ 1400124 h 2216577"/>
              <a:gd name="connsiteX10" fmla="*/ 1523017 w 1607763"/>
              <a:gd name="connsiteY10" fmla="*/ 1694788 h 2216577"/>
              <a:gd name="connsiteX11" fmla="*/ 1533017 w 1607763"/>
              <a:gd name="connsiteY11" fmla="*/ 1754376 h 2216577"/>
              <a:gd name="connsiteX12" fmla="*/ 1481313 w 1607763"/>
              <a:gd name="connsiteY12" fmla="*/ 1897021 h 2216577"/>
              <a:gd name="connsiteX13" fmla="*/ 1535349 w 1607763"/>
              <a:gd name="connsiteY13" fmla="*/ 2012549 h 2216577"/>
              <a:gd name="connsiteX14" fmla="*/ 1558713 w 1607763"/>
              <a:gd name="connsiteY14" fmla="*/ 2105631 h 2216577"/>
              <a:gd name="connsiteX15" fmla="*/ 1607763 w 1607763"/>
              <a:gd name="connsiteY15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235893 w 1607763"/>
              <a:gd name="connsiteY2" fmla="*/ 264951 h 2216577"/>
              <a:gd name="connsiteX3" fmla="*/ 366224 w 1607763"/>
              <a:gd name="connsiteY3" fmla="*/ 396929 h 2216577"/>
              <a:gd name="connsiteX4" fmla="*/ 412183 w 1607763"/>
              <a:gd name="connsiteY4" fmla="*/ 482359 h 2216577"/>
              <a:gd name="connsiteX5" fmla="*/ 547180 w 1607763"/>
              <a:gd name="connsiteY5" fmla="*/ 539938 h 2216577"/>
              <a:gd name="connsiteX6" fmla="*/ 932841 w 1607763"/>
              <a:gd name="connsiteY6" fmla="*/ 839221 h 2216577"/>
              <a:gd name="connsiteX7" fmla="*/ 1261132 w 1607763"/>
              <a:gd name="connsiteY7" fmla="*/ 1176870 h 2216577"/>
              <a:gd name="connsiteX8" fmla="*/ 1348790 w 1607763"/>
              <a:gd name="connsiteY8" fmla="*/ 1400124 h 2216577"/>
              <a:gd name="connsiteX9" fmla="*/ 1523017 w 1607763"/>
              <a:gd name="connsiteY9" fmla="*/ 1694788 h 2216577"/>
              <a:gd name="connsiteX10" fmla="*/ 1533017 w 1607763"/>
              <a:gd name="connsiteY10" fmla="*/ 1754376 h 2216577"/>
              <a:gd name="connsiteX11" fmla="*/ 1481313 w 1607763"/>
              <a:gd name="connsiteY11" fmla="*/ 1897021 h 2216577"/>
              <a:gd name="connsiteX12" fmla="*/ 1535349 w 1607763"/>
              <a:gd name="connsiteY12" fmla="*/ 2012549 h 2216577"/>
              <a:gd name="connsiteX13" fmla="*/ 1558713 w 1607763"/>
              <a:gd name="connsiteY13" fmla="*/ 2105631 h 2216577"/>
              <a:gd name="connsiteX14" fmla="*/ 1607763 w 1607763"/>
              <a:gd name="connsiteY14" fmla="*/ 2216577 h 2216577"/>
              <a:gd name="connsiteX0" fmla="*/ 0 w 1558712"/>
              <a:gd name="connsiteY0" fmla="*/ 0 h 2105628"/>
              <a:gd name="connsiteX1" fmla="*/ 169826 w 1558712"/>
              <a:gd name="connsiteY1" fmla="*/ 164208 h 2105628"/>
              <a:gd name="connsiteX2" fmla="*/ 235893 w 1558712"/>
              <a:gd name="connsiteY2" fmla="*/ 264951 h 2105628"/>
              <a:gd name="connsiteX3" fmla="*/ 366224 w 1558712"/>
              <a:gd name="connsiteY3" fmla="*/ 396929 h 2105628"/>
              <a:gd name="connsiteX4" fmla="*/ 412183 w 1558712"/>
              <a:gd name="connsiteY4" fmla="*/ 482359 h 2105628"/>
              <a:gd name="connsiteX5" fmla="*/ 547180 w 1558712"/>
              <a:gd name="connsiteY5" fmla="*/ 539938 h 2105628"/>
              <a:gd name="connsiteX6" fmla="*/ 932841 w 1558712"/>
              <a:gd name="connsiteY6" fmla="*/ 839221 h 2105628"/>
              <a:gd name="connsiteX7" fmla="*/ 1261132 w 1558712"/>
              <a:gd name="connsiteY7" fmla="*/ 1176870 h 2105628"/>
              <a:gd name="connsiteX8" fmla="*/ 1348790 w 1558712"/>
              <a:gd name="connsiteY8" fmla="*/ 1400124 h 2105628"/>
              <a:gd name="connsiteX9" fmla="*/ 1523017 w 1558712"/>
              <a:gd name="connsiteY9" fmla="*/ 1694788 h 2105628"/>
              <a:gd name="connsiteX10" fmla="*/ 1533017 w 1558712"/>
              <a:gd name="connsiteY10" fmla="*/ 1754376 h 2105628"/>
              <a:gd name="connsiteX11" fmla="*/ 1481313 w 1558712"/>
              <a:gd name="connsiteY11" fmla="*/ 1897021 h 2105628"/>
              <a:gd name="connsiteX12" fmla="*/ 1535349 w 1558712"/>
              <a:gd name="connsiteY12" fmla="*/ 2012549 h 2105628"/>
              <a:gd name="connsiteX13" fmla="*/ 1558713 w 1558712"/>
              <a:gd name="connsiteY13" fmla="*/ 2105631 h 2105628"/>
              <a:gd name="connsiteX0" fmla="*/ 0 w 1558712"/>
              <a:gd name="connsiteY0" fmla="*/ 0 h 2105634"/>
              <a:gd name="connsiteX1" fmla="*/ 169826 w 1558712"/>
              <a:gd name="connsiteY1" fmla="*/ 164208 h 2105634"/>
              <a:gd name="connsiteX2" fmla="*/ 235893 w 1558712"/>
              <a:gd name="connsiteY2" fmla="*/ 264951 h 2105634"/>
              <a:gd name="connsiteX3" fmla="*/ 366224 w 1558712"/>
              <a:gd name="connsiteY3" fmla="*/ 396929 h 2105634"/>
              <a:gd name="connsiteX4" fmla="*/ 412183 w 1558712"/>
              <a:gd name="connsiteY4" fmla="*/ 482359 h 2105634"/>
              <a:gd name="connsiteX5" fmla="*/ 547180 w 1558712"/>
              <a:gd name="connsiteY5" fmla="*/ 539938 h 2105634"/>
              <a:gd name="connsiteX6" fmla="*/ 932841 w 1558712"/>
              <a:gd name="connsiteY6" fmla="*/ 839221 h 2105634"/>
              <a:gd name="connsiteX7" fmla="*/ 1261132 w 1558712"/>
              <a:gd name="connsiteY7" fmla="*/ 1176870 h 2105634"/>
              <a:gd name="connsiteX8" fmla="*/ 1348790 w 1558712"/>
              <a:gd name="connsiteY8" fmla="*/ 1400124 h 2105634"/>
              <a:gd name="connsiteX9" fmla="*/ 1523017 w 1558712"/>
              <a:gd name="connsiteY9" fmla="*/ 1694788 h 2105634"/>
              <a:gd name="connsiteX10" fmla="*/ 1481313 w 1558712"/>
              <a:gd name="connsiteY10" fmla="*/ 1897021 h 2105634"/>
              <a:gd name="connsiteX11" fmla="*/ 1535349 w 1558712"/>
              <a:gd name="connsiteY11" fmla="*/ 2012549 h 2105634"/>
              <a:gd name="connsiteX12" fmla="*/ 1558713 w 1558712"/>
              <a:gd name="connsiteY12" fmla="*/ 2105631 h 2105634"/>
              <a:gd name="connsiteX0" fmla="*/ 0 w 1558712"/>
              <a:gd name="connsiteY0" fmla="*/ 0 h 2105628"/>
              <a:gd name="connsiteX1" fmla="*/ 169826 w 1558712"/>
              <a:gd name="connsiteY1" fmla="*/ 164208 h 2105628"/>
              <a:gd name="connsiteX2" fmla="*/ 235893 w 1558712"/>
              <a:gd name="connsiteY2" fmla="*/ 264951 h 2105628"/>
              <a:gd name="connsiteX3" fmla="*/ 366224 w 1558712"/>
              <a:gd name="connsiteY3" fmla="*/ 396929 h 2105628"/>
              <a:gd name="connsiteX4" fmla="*/ 412183 w 1558712"/>
              <a:gd name="connsiteY4" fmla="*/ 482359 h 2105628"/>
              <a:gd name="connsiteX5" fmla="*/ 547180 w 1558712"/>
              <a:gd name="connsiteY5" fmla="*/ 539938 h 2105628"/>
              <a:gd name="connsiteX6" fmla="*/ 932841 w 1558712"/>
              <a:gd name="connsiteY6" fmla="*/ 839221 h 2105628"/>
              <a:gd name="connsiteX7" fmla="*/ 1261132 w 1558712"/>
              <a:gd name="connsiteY7" fmla="*/ 1176870 h 2105628"/>
              <a:gd name="connsiteX8" fmla="*/ 1348790 w 1558712"/>
              <a:gd name="connsiteY8" fmla="*/ 1400124 h 2105628"/>
              <a:gd name="connsiteX9" fmla="*/ 1481313 w 1558712"/>
              <a:gd name="connsiteY9" fmla="*/ 1897021 h 2105628"/>
              <a:gd name="connsiteX10" fmla="*/ 1535349 w 1558712"/>
              <a:gd name="connsiteY10" fmla="*/ 2012549 h 2105628"/>
              <a:gd name="connsiteX11" fmla="*/ 1558713 w 1558712"/>
              <a:gd name="connsiteY11" fmla="*/ 2105631 h 2105628"/>
              <a:gd name="connsiteX0" fmla="*/ 0 w 1558712"/>
              <a:gd name="connsiteY0" fmla="*/ 0 h 2178147"/>
              <a:gd name="connsiteX1" fmla="*/ 169826 w 1558712"/>
              <a:gd name="connsiteY1" fmla="*/ 164208 h 2178147"/>
              <a:gd name="connsiteX2" fmla="*/ 235893 w 1558712"/>
              <a:gd name="connsiteY2" fmla="*/ 264951 h 2178147"/>
              <a:gd name="connsiteX3" fmla="*/ 366224 w 1558712"/>
              <a:gd name="connsiteY3" fmla="*/ 396929 h 2178147"/>
              <a:gd name="connsiteX4" fmla="*/ 412183 w 1558712"/>
              <a:gd name="connsiteY4" fmla="*/ 482359 h 2178147"/>
              <a:gd name="connsiteX5" fmla="*/ 547180 w 1558712"/>
              <a:gd name="connsiteY5" fmla="*/ 539938 h 2178147"/>
              <a:gd name="connsiteX6" fmla="*/ 932841 w 1558712"/>
              <a:gd name="connsiteY6" fmla="*/ 839221 h 2178147"/>
              <a:gd name="connsiteX7" fmla="*/ 1261132 w 1558712"/>
              <a:gd name="connsiteY7" fmla="*/ 1176870 h 2178147"/>
              <a:gd name="connsiteX8" fmla="*/ 1348790 w 1558712"/>
              <a:gd name="connsiteY8" fmla="*/ 1400124 h 2178147"/>
              <a:gd name="connsiteX9" fmla="*/ 1321438 w 1558712"/>
              <a:gd name="connsiteY9" fmla="*/ 2173150 h 2178147"/>
              <a:gd name="connsiteX10" fmla="*/ 1535349 w 1558712"/>
              <a:gd name="connsiteY10" fmla="*/ 2012549 h 2178147"/>
              <a:gd name="connsiteX11" fmla="*/ 1558713 w 1558712"/>
              <a:gd name="connsiteY11" fmla="*/ 2105631 h 2178147"/>
              <a:gd name="connsiteX0" fmla="*/ 0 w 1535350"/>
              <a:gd name="connsiteY0" fmla="*/ 0 h 2178147"/>
              <a:gd name="connsiteX1" fmla="*/ 169826 w 1535350"/>
              <a:gd name="connsiteY1" fmla="*/ 164208 h 2178147"/>
              <a:gd name="connsiteX2" fmla="*/ 235893 w 1535350"/>
              <a:gd name="connsiteY2" fmla="*/ 264951 h 2178147"/>
              <a:gd name="connsiteX3" fmla="*/ 366224 w 1535350"/>
              <a:gd name="connsiteY3" fmla="*/ 396929 h 2178147"/>
              <a:gd name="connsiteX4" fmla="*/ 412183 w 1535350"/>
              <a:gd name="connsiteY4" fmla="*/ 482359 h 2178147"/>
              <a:gd name="connsiteX5" fmla="*/ 547180 w 1535350"/>
              <a:gd name="connsiteY5" fmla="*/ 539938 h 2178147"/>
              <a:gd name="connsiteX6" fmla="*/ 932841 w 1535350"/>
              <a:gd name="connsiteY6" fmla="*/ 839221 h 2178147"/>
              <a:gd name="connsiteX7" fmla="*/ 1261132 w 1535350"/>
              <a:gd name="connsiteY7" fmla="*/ 1176870 h 2178147"/>
              <a:gd name="connsiteX8" fmla="*/ 1348790 w 1535350"/>
              <a:gd name="connsiteY8" fmla="*/ 1400124 h 2178147"/>
              <a:gd name="connsiteX9" fmla="*/ 1321438 w 1535350"/>
              <a:gd name="connsiteY9" fmla="*/ 2173150 h 2178147"/>
              <a:gd name="connsiteX10" fmla="*/ 1535349 w 1535350"/>
              <a:gd name="connsiteY10" fmla="*/ 2012549 h 2178147"/>
              <a:gd name="connsiteX0" fmla="*/ 0 w 1349808"/>
              <a:gd name="connsiteY0" fmla="*/ 0 h 2173149"/>
              <a:gd name="connsiteX1" fmla="*/ 169826 w 1349808"/>
              <a:gd name="connsiteY1" fmla="*/ 164208 h 2173149"/>
              <a:gd name="connsiteX2" fmla="*/ 235893 w 1349808"/>
              <a:gd name="connsiteY2" fmla="*/ 264951 h 2173149"/>
              <a:gd name="connsiteX3" fmla="*/ 366224 w 1349808"/>
              <a:gd name="connsiteY3" fmla="*/ 396929 h 2173149"/>
              <a:gd name="connsiteX4" fmla="*/ 412183 w 1349808"/>
              <a:gd name="connsiteY4" fmla="*/ 482359 h 2173149"/>
              <a:gd name="connsiteX5" fmla="*/ 547180 w 1349808"/>
              <a:gd name="connsiteY5" fmla="*/ 539938 h 2173149"/>
              <a:gd name="connsiteX6" fmla="*/ 932841 w 1349808"/>
              <a:gd name="connsiteY6" fmla="*/ 839221 h 2173149"/>
              <a:gd name="connsiteX7" fmla="*/ 1261132 w 1349808"/>
              <a:gd name="connsiteY7" fmla="*/ 1176870 h 2173149"/>
              <a:gd name="connsiteX8" fmla="*/ 1348790 w 1349808"/>
              <a:gd name="connsiteY8" fmla="*/ 1400124 h 2173149"/>
              <a:gd name="connsiteX9" fmla="*/ 1321438 w 134980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66224 w 1321438"/>
              <a:gd name="connsiteY3" fmla="*/ 396929 h 2173149"/>
              <a:gd name="connsiteX4" fmla="*/ 412183 w 1321438"/>
              <a:gd name="connsiteY4" fmla="*/ 482359 h 2173149"/>
              <a:gd name="connsiteX5" fmla="*/ 547180 w 1321438"/>
              <a:gd name="connsiteY5" fmla="*/ 539938 h 2173149"/>
              <a:gd name="connsiteX6" fmla="*/ 932841 w 1321438"/>
              <a:gd name="connsiteY6" fmla="*/ 839221 h 2173149"/>
              <a:gd name="connsiteX7" fmla="*/ 1261132 w 1321438"/>
              <a:gd name="connsiteY7" fmla="*/ 1176870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66224 w 1321438"/>
              <a:gd name="connsiteY3" fmla="*/ 396929 h 2173149"/>
              <a:gd name="connsiteX4" fmla="*/ 412183 w 1321438"/>
              <a:gd name="connsiteY4" fmla="*/ 482359 h 2173149"/>
              <a:gd name="connsiteX5" fmla="*/ 547180 w 1321438"/>
              <a:gd name="connsiteY5" fmla="*/ 539938 h 2173149"/>
              <a:gd name="connsiteX6" fmla="*/ 932841 w 1321438"/>
              <a:gd name="connsiteY6" fmla="*/ 839221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66224 w 1321438"/>
              <a:gd name="connsiteY3" fmla="*/ 396929 h 2173149"/>
              <a:gd name="connsiteX4" fmla="*/ 412183 w 1321438"/>
              <a:gd name="connsiteY4" fmla="*/ 482359 h 2173149"/>
              <a:gd name="connsiteX5" fmla="*/ 547180 w 1321438"/>
              <a:gd name="connsiteY5" fmla="*/ 539938 h 2173149"/>
              <a:gd name="connsiteX6" fmla="*/ 612962 w 1321438"/>
              <a:gd name="connsiteY6" fmla="*/ 932888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66224 w 1321438"/>
              <a:gd name="connsiteY3" fmla="*/ 396929 h 2173149"/>
              <a:gd name="connsiteX4" fmla="*/ 412183 w 1321438"/>
              <a:gd name="connsiteY4" fmla="*/ 482359 h 2173149"/>
              <a:gd name="connsiteX5" fmla="*/ 463333 w 1321438"/>
              <a:gd name="connsiteY5" fmla="*/ 607488 h 2173149"/>
              <a:gd name="connsiteX6" fmla="*/ 612962 w 1321438"/>
              <a:gd name="connsiteY6" fmla="*/ 932888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21795 w 1321438"/>
              <a:gd name="connsiteY3" fmla="*/ 409937 h 2173149"/>
              <a:gd name="connsiteX4" fmla="*/ 412183 w 1321438"/>
              <a:gd name="connsiteY4" fmla="*/ 482359 h 2173149"/>
              <a:gd name="connsiteX5" fmla="*/ 463333 w 1321438"/>
              <a:gd name="connsiteY5" fmla="*/ 607488 h 2173149"/>
              <a:gd name="connsiteX6" fmla="*/ 612962 w 1321438"/>
              <a:gd name="connsiteY6" fmla="*/ 932888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09235 w 1321438"/>
              <a:gd name="connsiteY2" fmla="*/ 272754 h 2173149"/>
              <a:gd name="connsiteX3" fmla="*/ 321795 w 1321438"/>
              <a:gd name="connsiteY3" fmla="*/ 409937 h 2173149"/>
              <a:gd name="connsiteX4" fmla="*/ 412183 w 1321438"/>
              <a:gd name="connsiteY4" fmla="*/ 482359 h 2173149"/>
              <a:gd name="connsiteX5" fmla="*/ 463333 w 1321438"/>
              <a:gd name="connsiteY5" fmla="*/ 607488 h 2173149"/>
              <a:gd name="connsiteX6" fmla="*/ 612962 w 1321438"/>
              <a:gd name="connsiteY6" fmla="*/ 932888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-2 w 1309751"/>
              <a:gd name="connsiteY0" fmla="*/ 1 h 2076255"/>
              <a:gd name="connsiteX1" fmla="*/ 158139 w 1309751"/>
              <a:gd name="connsiteY1" fmla="*/ 67314 h 2076255"/>
              <a:gd name="connsiteX2" fmla="*/ 197548 w 1309751"/>
              <a:gd name="connsiteY2" fmla="*/ 175860 h 2076255"/>
              <a:gd name="connsiteX3" fmla="*/ 310108 w 1309751"/>
              <a:gd name="connsiteY3" fmla="*/ 313043 h 2076255"/>
              <a:gd name="connsiteX4" fmla="*/ 400496 w 1309751"/>
              <a:gd name="connsiteY4" fmla="*/ 385465 h 2076255"/>
              <a:gd name="connsiteX5" fmla="*/ 451646 w 1309751"/>
              <a:gd name="connsiteY5" fmla="*/ 510594 h 2076255"/>
              <a:gd name="connsiteX6" fmla="*/ 601275 w 1309751"/>
              <a:gd name="connsiteY6" fmla="*/ 835994 h 2076255"/>
              <a:gd name="connsiteX7" fmla="*/ 975129 w 1309751"/>
              <a:gd name="connsiteY7" fmla="*/ 1246291 h 2076255"/>
              <a:gd name="connsiteX8" fmla="*/ 1165001 w 1309751"/>
              <a:gd name="connsiteY8" fmla="*/ 1554269 h 2076255"/>
              <a:gd name="connsiteX9" fmla="*/ 1309751 w 1309751"/>
              <a:gd name="connsiteY9" fmla="*/ 2076256 h 2076255"/>
              <a:gd name="connsiteX0" fmla="*/ 2 w 1309755"/>
              <a:gd name="connsiteY0" fmla="*/ 1 h 2076255"/>
              <a:gd name="connsiteX1" fmla="*/ 158143 w 1309755"/>
              <a:gd name="connsiteY1" fmla="*/ 67314 h 2076255"/>
              <a:gd name="connsiteX2" fmla="*/ 197552 w 1309755"/>
              <a:gd name="connsiteY2" fmla="*/ 175860 h 2076255"/>
              <a:gd name="connsiteX3" fmla="*/ 400500 w 1309755"/>
              <a:gd name="connsiteY3" fmla="*/ 385465 h 2076255"/>
              <a:gd name="connsiteX4" fmla="*/ 451650 w 1309755"/>
              <a:gd name="connsiteY4" fmla="*/ 510594 h 2076255"/>
              <a:gd name="connsiteX5" fmla="*/ 601279 w 1309755"/>
              <a:gd name="connsiteY5" fmla="*/ 835994 h 2076255"/>
              <a:gd name="connsiteX6" fmla="*/ 975133 w 1309755"/>
              <a:gd name="connsiteY6" fmla="*/ 1246291 h 2076255"/>
              <a:gd name="connsiteX7" fmla="*/ 1165005 w 1309755"/>
              <a:gd name="connsiteY7" fmla="*/ 1554269 h 2076255"/>
              <a:gd name="connsiteX8" fmla="*/ 1309755 w 1309755"/>
              <a:gd name="connsiteY8" fmla="*/ 2076256 h 2076255"/>
              <a:gd name="connsiteX0" fmla="*/ -2 w 1309751"/>
              <a:gd name="connsiteY0" fmla="*/ 1 h 2076255"/>
              <a:gd name="connsiteX1" fmla="*/ 158139 w 1309751"/>
              <a:gd name="connsiteY1" fmla="*/ 67314 h 2076255"/>
              <a:gd name="connsiteX2" fmla="*/ 400496 w 1309751"/>
              <a:gd name="connsiteY2" fmla="*/ 385465 h 2076255"/>
              <a:gd name="connsiteX3" fmla="*/ 451646 w 1309751"/>
              <a:gd name="connsiteY3" fmla="*/ 510594 h 2076255"/>
              <a:gd name="connsiteX4" fmla="*/ 601275 w 1309751"/>
              <a:gd name="connsiteY4" fmla="*/ 835994 h 2076255"/>
              <a:gd name="connsiteX5" fmla="*/ 975129 w 1309751"/>
              <a:gd name="connsiteY5" fmla="*/ 1246291 h 2076255"/>
              <a:gd name="connsiteX6" fmla="*/ 1165001 w 1309751"/>
              <a:gd name="connsiteY6" fmla="*/ 1554269 h 2076255"/>
              <a:gd name="connsiteX7" fmla="*/ 1309751 w 1309751"/>
              <a:gd name="connsiteY7" fmla="*/ 2076256 h 2076255"/>
              <a:gd name="connsiteX0" fmla="*/ 2 w 1309755"/>
              <a:gd name="connsiteY0" fmla="*/ 1 h 2076255"/>
              <a:gd name="connsiteX1" fmla="*/ 400500 w 1309755"/>
              <a:gd name="connsiteY1" fmla="*/ 385465 h 2076255"/>
              <a:gd name="connsiteX2" fmla="*/ 451650 w 1309755"/>
              <a:gd name="connsiteY2" fmla="*/ 510594 h 2076255"/>
              <a:gd name="connsiteX3" fmla="*/ 601279 w 1309755"/>
              <a:gd name="connsiteY3" fmla="*/ 835994 h 2076255"/>
              <a:gd name="connsiteX4" fmla="*/ 975133 w 1309755"/>
              <a:gd name="connsiteY4" fmla="*/ 1246291 h 2076255"/>
              <a:gd name="connsiteX5" fmla="*/ 1165005 w 1309755"/>
              <a:gd name="connsiteY5" fmla="*/ 1554269 h 2076255"/>
              <a:gd name="connsiteX6" fmla="*/ 1309755 w 1309755"/>
              <a:gd name="connsiteY6" fmla="*/ 2076256 h 2076255"/>
              <a:gd name="connsiteX0" fmla="*/ 2 w 1344101"/>
              <a:gd name="connsiteY0" fmla="*/ -3 h 1750897"/>
              <a:gd name="connsiteX1" fmla="*/ 434846 w 1344101"/>
              <a:gd name="connsiteY1" fmla="*/ 60107 h 1750897"/>
              <a:gd name="connsiteX2" fmla="*/ 485996 w 1344101"/>
              <a:gd name="connsiteY2" fmla="*/ 185236 h 1750897"/>
              <a:gd name="connsiteX3" fmla="*/ 635625 w 1344101"/>
              <a:gd name="connsiteY3" fmla="*/ 510636 h 1750897"/>
              <a:gd name="connsiteX4" fmla="*/ 1009479 w 1344101"/>
              <a:gd name="connsiteY4" fmla="*/ 920933 h 1750897"/>
              <a:gd name="connsiteX5" fmla="*/ 1199351 w 1344101"/>
              <a:gd name="connsiteY5" fmla="*/ 1228911 h 1750897"/>
              <a:gd name="connsiteX6" fmla="*/ 1344101 w 1344101"/>
              <a:gd name="connsiteY6" fmla="*/ 1750898 h 1750897"/>
              <a:gd name="connsiteX0" fmla="*/ -2 w 1344097"/>
              <a:gd name="connsiteY0" fmla="*/ 3 h 1750903"/>
              <a:gd name="connsiteX1" fmla="*/ 347121 w 1344097"/>
              <a:gd name="connsiteY1" fmla="*/ 171793 h 1750903"/>
              <a:gd name="connsiteX2" fmla="*/ 485992 w 1344097"/>
              <a:gd name="connsiteY2" fmla="*/ 185242 h 1750903"/>
              <a:gd name="connsiteX3" fmla="*/ 635621 w 1344097"/>
              <a:gd name="connsiteY3" fmla="*/ 510642 h 1750903"/>
              <a:gd name="connsiteX4" fmla="*/ 1009475 w 1344097"/>
              <a:gd name="connsiteY4" fmla="*/ 920939 h 1750903"/>
              <a:gd name="connsiteX5" fmla="*/ 1199347 w 1344097"/>
              <a:gd name="connsiteY5" fmla="*/ 1228917 h 1750903"/>
              <a:gd name="connsiteX6" fmla="*/ 1344097 w 1344097"/>
              <a:gd name="connsiteY6" fmla="*/ 1750904 h 1750903"/>
              <a:gd name="connsiteX0" fmla="*/ 2 w 1344101"/>
              <a:gd name="connsiteY0" fmla="*/ -3 h 1750897"/>
              <a:gd name="connsiteX1" fmla="*/ 485996 w 1344101"/>
              <a:gd name="connsiteY1" fmla="*/ 185236 h 1750897"/>
              <a:gd name="connsiteX2" fmla="*/ 635625 w 1344101"/>
              <a:gd name="connsiteY2" fmla="*/ 510636 h 1750897"/>
              <a:gd name="connsiteX3" fmla="*/ 1009479 w 1344101"/>
              <a:gd name="connsiteY3" fmla="*/ 920933 h 1750897"/>
              <a:gd name="connsiteX4" fmla="*/ 1199351 w 1344101"/>
              <a:gd name="connsiteY4" fmla="*/ 1228911 h 1750897"/>
              <a:gd name="connsiteX5" fmla="*/ 1344101 w 1344101"/>
              <a:gd name="connsiteY5" fmla="*/ 1750898 h 1750897"/>
              <a:gd name="connsiteX0" fmla="*/ -2 w 1344097"/>
              <a:gd name="connsiteY0" fmla="*/ 3 h 1750903"/>
              <a:gd name="connsiteX1" fmla="*/ 485992 w 1344097"/>
              <a:gd name="connsiteY1" fmla="*/ 185242 h 1750903"/>
              <a:gd name="connsiteX2" fmla="*/ 521367 w 1344097"/>
              <a:gd name="connsiteY2" fmla="*/ 212321 h 1750903"/>
              <a:gd name="connsiteX3" fmla="*/ 635621 w 1344097"/>
              <a:gd name="connsiteY3" fmla="*/ 510642 h 1750903"/>
              <a:gd name="connsiteX4" fmla="*/ 1009475 w 1344097"/>
              <a:gd name="connsiteY4" fmla="*/ 920939 h 1750903"/>
              <a:gd name="connsiteX5" fmla="*/ 1199347 w 1344097"/>
              <a:gd name="connsiteY5" fmla="*/ 1228917 h 1750903"/>
              <a:gd name="connsiteX6" fmla="*/ 1344097 w 1344097"/>
              <a:gd name="connsiteY6" fmla="*/ 1750904 h 1750903"/>
              <a:gd name="connsiteX0" fmla="*/ 2 w 1344101"/>
              <a:gd name="connsiteY0" fmla="*/ -3 h 1750897"/>
              <a:gd name="connsiteX1" fmla="*/ 521371 w 1344101"/>
              <a:gd name="connsiteY1" fmla="*/ 212315 h 1750897"/>
              <a:gd name="connsiteX2" fmla="*/ 635625 w 1344101"/>
              <a:gd name="connsiteY2" fmla="*/ 510636 h 1750897"/>
              <a:gd name="connsiteX3" fmla="*/ 1009479 w 1344101"/>
              <a:gd name="connsiteY3" fmla="*/ 920933 h 1750897"/>
              <a:gd name="connsiteX4" fmla="*/ 1199351 w 1344101"/>
              <a:gd name="connsiteY4" fmla="*/ 1228911 h 1750897"/>
              <a:gd name="connsiteX5" fmla="*/ 1344101 w 1344101"/>
              <a:gd name="connsiteY5" fmla="*/ 1750898 h 1750897"/>
              <a:gd name="connsiteX0" fmla="*/ -2 w 1344097"/>
              <a:gd name="connsiteY0" fmla="*/ 3 h 1750903"/>
              <a:gd name="connsiteX1" fmla="*/ 635621 w 1344097"/>
              <a:gd name="connsiteY1" fmla="*/ 510642 h 1750903"/>
              <a:gd name="connsiteX2" fmla="*/ 1009475 w 1344097"/>
              <a:gd name="connsiteY2" fmla="*/ 920939 h 1750903"/>
              <a:gd name="connsiteX3" fmla="*/ 1199347 w 1344097"/>
              <a:gd name="connsiteY3" fmla="*/ 1228917 h 1750903"/>
              <a:gd name="connsiteX4" fmla="*/ 1344097 w 1344097"/>
              <a:gd name="connsiteY4" fmla="*/ 1750904 h 1750903"/>
              <a:gd name="connsiteX0" fmla="*/ 2 w 1344101"/>
              <a:gd name="connsiteY0" fmla="*/ -3 h 1750897"/>
              <a:gd name="connsiteX1" fmla="*/ 261767 w 1344101"/>
              <a:gd name="connsiteY1" fmla="*/ 233145 h 1750897"/>
              <a:gd name="connsiteX2" fmla="*/ 1009479 w 1344101"/>
              <a:gd name="connsiteY2" fmla="*/ 920933 h 1750897"/>
              <a:gd name="connsiteX3" fmla="*/ 1199351 w 1344101"/>
              <a:gd name="connsiteY3" fmla="*/ 1228911 h 1750897"/>
              <a:gd name="connsiteX4" fmla="*/ 1344101 w 1344101"/>
              <a:gd name="connsiteY4" fmla="*/ 1750898 h 1750897"/>
              <a:gd name="connsiteX0" fmla="*/ -2 w 1361331"/>
              <a:gd name="connsiteY0" fmla="*/ 3 h 1817512"/>
              <a:gd name="connsiteX1" fmla="*/ 261763 w 1361331"/>
              <a:gd name="connsiteY1" fmla="*/ 233151 h 1817512"/>
              <a:gd name="connsiteX2" fmla="*/ 1009475 w 1361331"/>
              <a:gd name="connsiteY2" fmla="*/ 920939 h 1817512"/>
              <a:gd name="connsiteX3" fmla="*/ 1199347 w 1361331"/>
              <a:gd name="connsiteY3" fmla="*/ 1228917 h 1817512"/>
              <a:gd name="connsiteX4" fmla="*/ 1361330 w 1361331"/>
              <a:gd name="connsiteY4" fmla="*/ 1817514 h 1817512"/>
              <a:gd name="connsiteX0" fmla="*/ 2 w 1767580"/>
              <a:gd name="connsiteY0" fmla="*/ -3 h 2744785"/>
              <a:gd name="connsiteX1" fmla="*/ 261767 w 1767580"/>
              <a:gd name="connsiteY1" fmla="*/ 233145 h 2744785"/>
              <a:gd name="connsiteX2" fmla="*/ 1009479 w 1767580"/>
              <a:gd name="connsiteY2" fmla="*/ 920933 h 2744785"/>
              <a:gd name="connsiteX3" fmla="*/ 1199351 w 1767580"/>
              <a:gd name="connsiteY3" fmla="*/ 1228911 h 2744785"/>
              <a:gd name="connsiteX4" fmla="*/ 1767581 w 1767580"/>
              <a:gd name="connsiteY4" fmla="*/ 2744783 h 2744785"/>
              <a:gd name="connsiteX0" fmla="*/ -2 w 8447127"/>
              <a:gd name="connsiteY0" fmla="*/ 3 h 11386025"/>
              <a:gd name="connsiteX1" fmla="*/ 261763 w 8447127"/>
              <a:gd name="connsiteY1" fmla="*/ 233151 h 11386025"/>
              <a:gd name="connsiteX2" fmla="*/ 1009475 w 8447127"/>
              <a:gd name="connsiteY2" fmla="*/ 920939 h 11386025"/>
              <a:gd name="connsiteX3" fmla="*/ 1199347 w 8447127"/>
              <a:gd name="connsiteY3" fmla="*/ 1228917 h 11386025"/>
              <a:gd name="connsiteX4" fmla="*/ 8447125 w 8447127"/>
              <a:gd name="connsiteY4" fmla="*/ 11386026 h 11386025"/>
              <a:gd name="connsiteX0" fmla="*/ 2 w 8447127"/>
              <a:gd name="connsiteY0" fmla="*/ -3 h 11386019"/>
              <a:gd name="connsiteX1" fmla="*/ 261767 w 8447127"/>
              <a:gd name="connsiteY1" fmla="*/ 233145 h 11386019"/>
              <a:gd name="connsiteX2" fmla="*/ 1009479 w 8447127"/>
              <a:gd name="connsiteY2" fmla="*/ 920933 h 11386019"/>
              <a:gd name="connsiteX3" fmla="*/ 1199351 w 8447127"/>
              <a:gd name="connsiteY3" fmla="*/ 1228911 h 11386019"/>
              <a:gd name="connsiteX4" fmla="*/ 6604672 w 8447127"/>
              <a:gd name="connsiteY4" fmla="*/ 7873767 h 11386019"/>
              <a:gd name="connsiteX5" fmla="*/ 8447129 w 8447127"/>
              <a:gd name="connsiteY5" fmla="*/ 11386020 h 11386019"/>
              <a:gd name="connsiteX0" fmla="*/ -2 w 8447127"/>
              <a:gd name="connsiteY0" fmla="*/ 3 h 11386025"/>
              <a:gd name="connsiteX1" fmla="*/ 261763 w 8447127"/>
              <a:gd name="connsiteY1" fmla="*/ 233151 h 11386025"/>
              <a:gd name="connsiteX2" fmla="*/ 1009475 w 8447127"/>
              <a:gd name="connsiteY2" fmla="*/ 920939 h 11386025"/>
              <a:gd name="connsiteX3" fmla="*/ 1199347 w 8447127"/>
              <a:gd name="connsiteY3" fmla="*/ 1228917 h 11386025"/>
              <a:gd name="connsiteX4" fmla="*/ 6604668 w 8447127"/>
              <a:gd name="connsiteY4" fmla="*/ 7873773 h 11386025"/>
              <a:gd name="connsiteX5" fmla="*/ 8447125 w 8447127"/>
              <a:gd name="connsiteY5" fmla="*/ 11386026 h 11386025"/>
              <a:gd name="connsiteX0" fmla="*/ 2 w 8111438"/>
              <a:gd name="connsiteY0" fmla="*/ -3 h 11718504"/>
              <a:gd name="connsiteX1" fmla="*/ 261767 w 8111438"/>
              <a:gd name="connsiteY1" fmla="*/ 233145 h 11718504"/>
              <a:gd name="connsiteX2" fmla="*/ 1009479 w 8111438"/>
              <a:gd name="connsiteY2" fmla="*/ 920933 h 11718504"/>
              <a:gd name="connsiteX3" fmla="*/ 1199351 w 8111438"/>
              <a:gd name="connsiteY3" fmla="*/ 1228911 h 11718504"/>
              <a:gd name="connsiteX4" fmla="*/ 6604672 w 8111438"/>
              <a:gd name="connsiteY4" fmla="*/ 7873767 h 11718504"/>
              <a:gd name="connsiteX5" fmla="*/ 8111437 w 8111438"/>
              <a:gd name="connsiteY5" fmla="*/ 11718506 h 11718504"/>
              <a:gd name="connsiteX0" fmla="*/ -2 w 8111434"/>
              <a:gd name="connsiteY0" fmla="*/ 3 h 11718510"/>
              <a:gd name="connsiteX1" fmla="*/ 261763 w 8111434"/>
              <a:gd name="connsiteY1" fmla="*/ 233151 h 11718510"/>
              <a:gd name="connsiteX2" fmla="*/ 1009475 w 8111434"/>
              <a:gd name="connsiteY2" fmla="*/ 920939 h 11718510"/>
              <a:gd name="connsiteX3" fmla="*/ 1199347 w 8111434"/>
              <a:gd name="connsiteY3" fmla="*/ 1228917 h 11718510"/>
              <a:gd name="connsiteX4" fmla="*/ 6050667 w 8111434"/>
              <a:gd name="connsiteY4" fmla="*/ 6396676 h 11718510"/>
              <a:gd name="connsiteX5" fmla="*/ 6604668 w 8111434"/>
              <a:gd name="connsiteY5" fmla="*/ 7873773 h 11718510"/>
              <a:gd name="connsiteX6" fmla="*/ 8111433 w 8111434"/>
              <a:gd name="connsiteY6" fmla="*/ 11718512 h 11718510"/>
              <a:gd name="connsiteX0" fmla="*/ 2 w 8111438"/>
              <a:gd name="connsiteY0" fmla="*/ -3 h 11718504"/>
              <a:gd name="connsiteX1" fmla="*/ 261767 w 8111438"/>
              <a:gd name="connsiteY1" fmla="*/ 233145 h 11718504"/>
              <a:gd name="connsiteX2" fmla="*/ 1009479 w 8111438"/>
              <a:gd name="connsiteY2" fmla="*/ 920933 h 11718504"/>
              <a:gd name="connsiteX3" fmla="*/ 1199351 w 8111438"/>
              <a:gd name="connsiteY3" fmla="*/ 1228911 h 11718504"/>
              <a:gd name="connsiteX4" fmla="*/ 6050671 w 8111438"/>
              <a:gd name="connsiteY4" fmla="*/ 6396670 h 11718504"/>
              <a:gd name="connsiteX5" fmla="*/ 6604672 w 8111438"/>
              <a:gd name="connsiteY5" fmla="*/ 7873767 h 11718504"/>
              <a:gd name="connsiteX6" fmla="*/ 8111437 w 8111438"/>
              <a:gd name="connsiteY6" fmla="*/ 11718506 h 11718504"/>
              <a:gd name="connsiteX0" fmla="*/ -2 w 8111434"/>
              <a:gd name="connsiteY0" fmla="*/ 3 h 11718510"/>
              <a:gd name="connsiteX1" fmla="*/ 261763 w 8111434"/>
              <a:gd name="connsiteY1" fmla="*/ 233151 h 11718510"/>
              <a:gd name="connsiteX2" fmla="*/ 1009475 w 8111434"/>
              <a:gd name="connsiteY2" fmla="*/ 920939 h 11718510"/>
              <a:gd name="connsiteX3" fmla="*/ 1199347 w 8111434"/>
              <a:gd name="connsiteY3" fmla="*/ 1228917 h 11718510"/>
              <a:gd name="connsiteX4" fmla="*/ 4893236 w 8111434"/>
              <a:gd name="connsiteY4" fmla="*/ 5213345 h 11718510"/>
              <a:gd name="connsiteX5" fmla="*/ 6050667 w 8111434"/>
              <a:gd name="connsiteY5" fmla="*/ 6396676 h 11718510"/>
              <a:gd name="connsiteX6" fmla="*/ 6604668 w 8111434"/>
              <a:gd name="connsiteY6" fmla="*/ 7873773 h 11718510"/>
              <a:gd name="connsiteX7" fmla="*/ 8111433 w 8111434"/>
              <a:gd name="connsiteY7" fmla="*/ 11718512 h 11718510"/>
              <a:gd name="connsiteX0" fmla="*/ 2 w 8111438"/>
              <a:gd name="connsiteY0" fmla="*/ -3 h 11718504"/>
              <a:gd name="connsiteX1" fmla="*/ 261767 w 8111438"/>
              <a:gd name="connsiteY1" fmla="*/ 233145 h 11718504"/>
              <a:gd name="connsiteX2" fmla="*/ 1009479 w 8111438"/>
              <a:gd name="connsiteY2" fmla="*/ 920933 h 11718504"/>
              <a:gd name="connsiteX3" fmla="*/ 1199351 w 8111438"/>
              <a:gd name="connsiteY3" fmla="*/ 1228911 h 11718504"/>
              <a:gd name="connsiteX4" fmla="*/ 3826427 w 8111438"/>
              <a:gd name="connsiteY4" fmla="*/ 3535101 h 11718504"/>
              <a:gd name="connsiteX5" fmla="*/ 4893240 w 8111438"/>
              <a:gd name="connsiteY5" fmla="*/ 5213339 h 11718504"/>
              <a:gd name="connsiteX6" fmla="*/ 6050671 w 8111438"/>
              <a:gd name="connsiteY6" fmla="*/ 6396670 h 11718504"/>
              <a:gd name="connsiteX7" fmla="*/ 6604672 w 8111438"/>
              <a:gd name="connsiteY7" fmla="*/ 7873767 h 11718504"/>
              <a:gd name="connsiteX8" fmla="*/ 8111437 w 8111438"/>
              <a:gd name="connsiteY8" fmla="*/ 11718506 h 11718504"/>
              <a:gd name="connsiteX0" fmla="*/ -2 w 8111434"/>
              <a:gd name="connsiteY0" fmla="*/ 3 h 11718510"/>
              <a:gd name="connsiteX1" fmla="*/ 261763 w 8111434"/>
              <a:gd name="connsiteY1" fmla="*/ 233151 h 11718510"/>
              <a:gd name="connsiteX2" fmla="*/ 1009475 w 8111434"/>
              <a:gd name="connsiteY2" fmla="*/ 920939 h 11718510"/>
              <a:gd name="connsiteX3" fmla="*/ 1199347 w 8111434"/>
              <a:gd name="connsiteY3" fmla="*/ 1228917 h 11718510"/>
              <a:gd name="connsiteX4" fmla="*/ 2616864 w 8111434"/>
              <a:gd name="connsiteY4" fmla="*/ 2542692 h 11718510"/>
              <a:gd name="connsiteX5" fmla="*/ 3826423 w 8111434"/>
              <a:gd name="connsiteY5" fmla="*/ 3535107 h 11718510"/>
              <a:gd name="connsiteX6" fmla="*/ 4893236 w 8111434"/>
              <a:gd name="connsiteY6" fmla="*/ 5213345 h 11718510"/>
              <a:gd name="connsiteX7" fmla="*/ 6050667 w 8111434"/>
              <a:gd name="connsiteY7" fmla="*/ 6396676 h 11718510"/>
              <a:gd name="connsiteX8" fmla="*/ 6604668 w 8111434"/>
              <a:gd name="connsiteY8" fmla="*/ 7873773 h 11718510"/>
              <a:gd name="connsiteX9" fmla="*/ 8111433 w 8111434"/>
              <a:gd name="connsiteY9" fmla="*/ 11718512 h 11718510"/>
              <a:gd name="connsiteX0" fmla="*/ 2 w 8111438"/>
              <a:gd name="connsiteY0" fmla="*/ -3 h 11718504"/>
              <a:gd name="connsiteX1" fmla="*/ 261767 w 8111438"/>
              <a:gd name="connsiteY1" fmla="*/ 233145 h 11718504"/>
              <a:gd name="connsiteX2" fmla="*/ 562918 w 8111438"/>
              <a:gd name="connsiteY2" fmla="*/ 158178 h 11718504"/>
              <a:gd name="connsiteX3" fmla="*/ 1009479 w 8111438"/>
              <a:gd name="connsiteY3" fmla="*/ 920933 h 11718504"/>
              <a:gd name="connsiteX4" fmla="*/ 1199351 w 8111438"/>
              <a:gd name="connsiteY4" fmla="*/ 1228911 h 11718504"/>
              <a:gd name="connsiteX5" fmla="*/ 2616868 w 8111438"/>
              <a:gd name="connsiteY5" fmla="*/ 2542686 h 11718504"/>
              <a:gd name="connsiteX6" fmla="*/ 3826427 w 8111438"/>
              <a:gd name="connsiteY6" fmla="*/ 3535101 h 11718504"/>
              <a:gd name="connsiteX7" fmla="*/ 4893240 w 8111438"/>
              <a:gd name="connsiteY7" fmla="*/ 5213339 h 11718504"/>
              <a:gd name="connsiteX8" fmla="*/ 6050671 w 8111438"/>
              <a:gd name="connsiteY8" fmla="*/ 6396670 h 11718504"/>
              <a:gd name="connsiteX9" fmla="*/ 6604672 w 8111438"/>
              <a:gd name="connsiteY9" fmla="*/ 7873767 h 11718504"/>
              <a:gd name="connsiteX10" fmla="*/ 8111437 w 8111438"/>
              <a:gd name="connsiteY10" fmla="*/ 11718506 h 11718504"/>
              <a:gd name="connsiteX0" fmla="*/ -1 w 8292925"/>
              <a:gd name="connsiteY0" fmla="*/ -1 h 11665369"/>
              <a:gd name="connsiteX1" fmla="*/ 443254 w 8292925"/>
              <a:gd name="connsiteY1" fmla="*/ 180010 h 11665369"/>
              <a:gd name="connsiteX2" fmla="*/ 744405 w 8292925"/>
              <a:gd name="connsiteY2" fmla="*/ 105043 h 11665369"/>
              <a:gd name="connsiteX3" fmla="*/ 1190966 w 8292925"/>
              <a:gd name="connsiteY3" fmla="*/ 867798 h 11665369"/>
              <a:gd name="connsiteX4" fmla="*/ 1380838 w 8292925"/>
              <a:gd name="connsiteY4" fmla="*/ 1175776 h 11665369"/>
              <a:gd name="connsiteX5" fmla="*/ 2798355 w 8292925"/>
              <a:gd name="connsiteY5" fmla="*/ 2489551 h 11665369"/>
              <a:gd name="connsiteX6" fmla="*/ 4007914 w 8292925"/>
              <a:gd name="connsiteY6" fmla="*/ 3481966 h 11665369"/>
              <a:gd name="connsiteX7" fmla="*/ 5074727 w 8292925"/>
              <a:gd name="connsiteY7" fmla="*/ 5160204 h 11665369"/>
              <a:gd name="connsiteX8" fmla="*/ 6232158 w 8292925"/>
              <a:gd name="connsiteY8" fmla="*/ 6343535 h 11665369"/>
              <a:gd name="connsiteX9" fmla="*/ 6786159 w 8292925"/>
              <a:gd name="connsiteY9" fmla="*/ 7820632 h 11665369"/>
              <a:gd name="connsiteX10" fmla="*/ 8292924 w 8292925"/>
              <a:gd name="connsiteY10" fmla="*/ 11665371 h 11665369"/>
              <a:gd name="connsiteX0" fmla="*/ -1 w 8292925"/>
              <a:gd name="connsiteY0" fmla="*/ -1 h 11665369"/>
              <a:gd name="connsiteX1" fmla="*/ 443254 w 8292925"/>
              <a:gd name="connsiteY1" fmla="*/ 180010 h 11665369"/>
              <a:gd name="connsiteX2" fmla="*/ 608481 w 8292925"/>
              <a:gd name="connsiteY2" fmla="*/ 847401 h 11665369"/>
              <a:gd name="connsiteX3" fmla="*/ 1190966 w 8292925"/>
              <a:gd name="connsiteY3" fmla="*/ 867798 h 11665369"/>
              <a:gd name="connsiteX4" fmla="*/ 1380838 w 8292925"/>
              <a:gd name="connsiteY4" fmla="*/ 1175776 h 11665369"/>
              <a:gd name="connsiteX5" fmla="*/ 2798355 w 8292925"/>
              <a:gd name="connsiteY5" fmla="*/ 2489551 h 11665369"/>
              <a:gd name="connsiteX6" fmla="*/ 4007914 w 8292925"/>
              <a:gd name="connsiteY6" fmla="*/ 3481966 h 11665369"/>
              <a:gd name="connsiteX7" fmla="*/ 5074727 w 8292925"/>
              <a:gd name="connsiteY7" fmla="*/ 5160204 h 11665369"/>
              <a:gd name="connsiteX8" fmla="*/ 6232158 w 8292925"/>
              <a:gd name="connsiteY8" fmla="*/ 6343535 h 11665369"/>
              <a:gd name="connsiteX9" fmla="*/ 6786159 w 8292925"/>
              <a:gd name="connsiteY9" fmla="*/ 7820632 h 11665369"/>
              <a:gd name="connsiteX10" fmla="*/ 8292924 w 8292925"/>
              <a:gd name="connsiteY10" fmla="*/ 11665371 h 11665369"/>
              <a:gd name="connsiteX0" fmla="*/ 5760197 w 7853112"/>
              <a:gd name="connsiteY0" fmla="*/ 0 h 14457977"/>
              <a:gd name="connsiteX1" fmla="*/ 3441 w 7853112"/>
              <a:gd name="connsiteY1" fmla="*/ 2972618 h 14457977"/>
              <a:gd name="connsiteX2" fmla="*/ 168668 w 7853112"/>
              <a:gd name="connsiteY2" fmla="*/ 3640009 h 14457977"/>
              <a:gd name="connsiteX3" fmla="*/ 751153 w 7853112"/>
              <a:gd name="connsiteY3" fmla="*/ 3660406 h 14457977"/>
              <a:gd name="connsiteX4" fmla="*/ 941025 w 7853112"/>
              <a:gd name="connsiteY4" fmla="*/ 3968384 h 14457977"/>
              <a:gd name="connsiteX5" fmla="*/ 2358542 w 7853112"/>
              <a:gd name="connsiteY5" fmla="*/ 5282159 h 14457977"/>
              <a:gd name="connsiteX6" fmla="*/ 3568101 w 7853112"/>
              <a:gd name="connsiteY6" fmla="*/ 6274574 h 14457977"/>
              <a:gd name="connsiteX7" fmla="*/ 4634914 w 7853112"/>
              <a:gd name="connsiteY7" fmla="*/ 7952812 h 14457977"/>
              <a:gd name="connsiteX8" fmla="*/ 5792345 w 7853112"/>
              <a:gd name="connsiteY8" fmla="*/ 9136143 h 14457977"/>
              <a:gd name="connsiteX9" fmla="*/ 6346346 w 7853112"/>
              <a:gd name="connsiteY9" fmla="*/ 10613240 h 14457977"/>
              <a:gd name="connsiteX10" fmla="*/ 7853111 w 7853112"/>
              <a:gd name="connsiteY10" fmla="*/ 14457979 h 14457977"/>
              <a:gd name="connsiteX0" fmla="*/ 5593662 w 7686577"/>
              <a:gd name="connsiteY0" fmla="*/ 0 h 14457977"/>
              <a:gd name="connsiteX1" fmla="*/ 5166095 w 7686577"/>
              <a:gd name="connsiteY1" fmla="*/ 897888 h 14457977"/>
              <a:gd name="connsiteX2" fmla="*/ 2133 w 7686577"/>
              <a:gd name="connsiteY2" fmla="*/ 3640009 h 14457977"/>
              <a:gd name="connsiteX3" fmla="*/ 584618 w 7686577"/>
              <a:gd name="connsiteY3" fmla="*/ 3660406 h 14457977"/>
              <a:gd name="connsiteX4" fmla="*/ 774490 w 7686577"/>
              <a:gd name="connsiteY4" fmla="*/ 3968384 h 14457977"/>
              <a:gd name="connsiteX5" fmla="*/ 2192007 w 7686577"/>
              <a:gd name="connsiteY5" fmla="*/ 5282159 h 14457977"/>
              <a:gd name="connsiteX6" fmla="*/ 3401566 w 7686577"/>
              <a:gd name="connsiteY6" fmla="*/ 6274574 h 14457977"/>
              <a:gd name="connsiteX7" fmla="*/ 4468379 w 7686577"/>
              <a:gd name="connsiteY7" fmla="*/ 7952812 h 14457977"/>
              <a:gd name="connsiteX8" fmla="*/ 5625810 w 7686577"/>
              <a:gd name="connsiteY8" fmla="*/ 9136143 h 14457977"/>
              <a:gd name="connsiteX9" fmla="*/ 6179811 w 7686577"/>
              <a:gd name="connsiteY9" fmla="*/ 10613240 h 14457977"/>
              <a:gd name="connsiteX10" fmla="*/ 7686576 w 7686577"/>
              <a:gd name="connsiteY10" fmla="*/ 14457979 h 14457977"/>
              <a:gd name="connsiteX0" fmla="*/ 5011022 w 7103937"/>
              <a:gd name="connsiteY0" fmla="*/ 0 h 14457977"/>
              <a:gd name="connsiteX1" fmla="*/ 4583455 w 7103937"/>
              <a:gd name="connsiteY1" fmla="*/ 897888 h 14457977"/>
              <a:gd name="connsiteX2" fmla="*/ 4485656 w 7103937"/>
              <a:gd name="connsiteY2" fmla="*/ 1848027 h 14457977"/>
              <a:gd name="connsiteX3" fmla="*/ 1978 w 7103937"/>
              <a:gd name="connsiteY3" fmla="*/ 3660406 h 14457977"/>
              <a:gd name="connsiteX4" fmla="*/ 191850 w 7103937"/>
              <a:gd name="connsiteY4" fmla="*/ 3968384 h 14457977"/>
              <a:gd name="connsiteX5" fmla="*/ 1609367 w 7103937"/>
              <a:gd name="connsiteY5" fmla="*/ 5282159 h 14457977"/>
              <a:gd name="connsiteX6" fmla="*/ 2818926 w 7103937"/>
              <a:gd name="connsiteY6" fmla="*/ 6274574 h 14457977"/>
              <a:gd name="connsiteX7" fmla="*/ 3885739 w 7103937"/>
              <a:gd name="connsiteY7" fmla="*/ 7952812 h 14457977"/>
              <a:gd name="connsiteX8" fmla="*/ 5043170 w 7103937"/>
              <a:gd name="connsiteY8" fmla="*/ 9136143 h 14457977"/>
              <a:gd name="connsiteX9" fmla="*/ 5597171 w 7103937"/>
              <a:gd name="connsiteY9" fmla="*/ 10613240 h 14457977"/>
              <a:gd name="connsiteX10" fmla="*/ 7103936 w 7103937"/>
              <a:gd name="connsiteY10" fmla="*/ 14457979 h 14457977"/>
              <a:gd name="connsiteX0" fmla="*/ 5009044 w 7101959"/>
              <a:gd name="connsiteY0" fmla="*/ 0 h 14457977"/>
              <a:gd name="connsiteX1" fmla="*/ 4581477 w 7101959"/>
              <a:gd name="connsiteY1" fmla="*/ 897888 h 14457977"/>
              <a:gd name="connsiteX2" fmla="*/ 0 w 7101959"/>
              <a:gd name="connsiteY2" fmla="*/ 3660406 h 14457977"/>
              <a:gd name="connsiteX3" fmla="*/ 189872 w 7101959"/>
              <a:gd name="connsiteY3" fmla="*/ 3968384 h 14457977"/>
              <a:gd name="connsiteX4" fmla="*/ 1607389 w 7101959"/>
              <a:gd name="connsiteY4" fmla="*/ 5282159 h 14457977"/>
              <a:gd name="connsiteX5" fmla="*/ 2816948 w 7101959"/>
              <a:gd name="connsiteY5" fmla="*/ 6274574 h 14457977"/>
              <a:gd name="connsiteX6" fmla="*/ 3883761 w 7101959"/>
              <a:gd name="connsiteY6" fmla="*/ 7952812 h 14457977"/>
              <a:gd name="connsiteX7" fmla="*/ 5041192 w 7101959"/>
              <a:gd name="connsiteY7" fmla="*/ 9136143 h 14457977"/>
              <a:gd name="connsiteX8" fmla="*/ 5595193 w 7101959"/>
              <a:gd name="connsiteY8" fmla="*/ 10613240 h 14457977"/>
              <a:gd name="connsiteX9" fmla="*/ 7101958 w 7101959"/>
              <a:gd name="connsiteY9" fmla="*/ 14457979 h 14457977"/>
              <a:gd name="connsiteX0" fmla="*/ 4819774 w 6912689"/>
              <a:gd name="connsiteY0" fmla="*/ 0 h 14457977"/>
              <a:gd name="connsiteX1" fmla="*/ 4392207 w 6912689"/>
              <a:gd name="connsiteY1" fmla="*/ 897888 h 14457977"/>
              <a:gd name="connsiteX2" fmla="*/ 3707095 w 6912689"/>
              <a:gd name="connsiteY2" fmla="*/ 2570977 h 14457977"/>
              <a:gd name="connsiteX3" fmla="*/ 602 w 6912689"/>
              <a:gd name="connsiteY3" fmla="*/ 3968384 h 14457977"/>
              <a:gd name="connsiteX4" fmla="*/ 1418119 w 6912689"/>
              <a:gd name="connsiteY4" fmla="*/ 5282159 h 14457977"/>
              <a:gd name="connsiteX5" fmla="*/ 2627678 w 6912689"/>
              <a:gd name="connsiteY5" fmla="*/ 6274574 h 14457977"/>
              <a:gd name="connsiteX6" fmla="*/ 3694491 w 6912689"/>
              <a:gd name="connsiteY6" fmla="*/ 7952812 h 14457977"/>
              <a:gd name="connsiteX7" fmla="*/ 4851922 w 6912689"/>
              <a:gd name="connsiteY7" fmla="*/ 9136143 h 14457977"/>
              <a:gd name="connsiteX8" fmla="*/ 5405923 w 6912689"/>
              <a:gd name="connsiteY8" fmla="*/ 10613240 h 14457977"/>
              <a:gd name="connsiteX9" fmla="*/ 6912688 w 6912689"/>
              <a:gd name="connsiteY9" fmla="*/ 14457979 h 14457977"/>
              <a:gd name="connsiteX0" fmla="*/ 4873863 w 6966778"/>
              <a:gd name="connsiteY0" fmla="*/ 0 h 14457977"/>
              <a:gd name="connsiteX1" fmla="*/ 4446296 w 6966778"/>
              <a:gd name="connsiteY1" fmla="*/ 897888 h 14457977"/>
              <a:gd name="connsiteX2" fmla="*/ 3761184 w 6966778"/>
              <a:gd name="connsiteY2" fmla="*/ 2570977 h 14457977"/>
              <a:gd name="connsiteX3" fmla="*/ 54691 w 6966778"/>
              <a:gd name="connsiteY3" fmla="*/ 3968384 h 14457977"/>
              <a:gd name="connsiteX4" fmla="*/ 4081032 w 6966778"/>
              <a:gd name="connsiteY4" fmla="*/ 4027045 h 14457977"/>
              <a:gd name="connsiteX5" fmla="*/ 1472208 w 6966778"/>
              <a:gd name="connsiteY5" fmla="*/ 5282159 h 14457977"/>
              <a:gd name="connsiteX6" fmla="*/ 2681767 w 6966778"/>
              <a:gd name="connsiteY6" fmla="*/ 6274574 h 14457977"/>
              <a:gd name="connsiteX7" fmla="*/ 3748580 w 6966778"/>
              <a:gd name="connsiteY7" fmla="*/ 7952812 h 14457977"/>
              <a:gd name="connsiteX8" fmla="*/ 4906011 w 6966778"/>
              <a:gd name="connsiteY8" fmla="*/ 9136143 h 14457977"/>
              <a:gd name="connsiteX9" fmla="*/ 5460012 w 6966778"/>
              <a:gd name="connsiteY9" fmla="*/ 10613240 h 14457977"/>
              <a:gd name="connsiteX10" fmla="*/ 6966777 w 6966778"/>
              <a:gd name="connsiteY10" fmla="*/ 14457979 h 14457977"/>
              <a:gd name="connsiteX0" fmla="*/ 3444911 w 5537826"/>
              <a:gd name="connsiteY0" fmla="*/ 0 h 14457977"/>
              <a:gd name="connsiteX1" fmla="*/ 3017344 w 5537826"/>
              <a:gd name="connsiteY1" fmla="*/ 897888 h 14457977"/>
              <a:gd name="connsiteX2" fmla="*/ 2332232 w 5537826"/>
              <a:gd name="connsiteY2" fmla="*/ 2570977 h 14457977"/>
              <a:gd name="connsiteX3" fmla="*/ 2652080 w 5537826"/>
              <a:gd name="connsiteY3" fmla="*/ 4027045 h 14457977"/>
              <a:gd name="connsiteX4" fmla="*/ 43256 w 5537826"/>
              <a:gd name="connsiteY4" fmla="*/ 5282159 h 14457977"/>
              <a:gd name="connsiteX5" fmla="*/ 1252815 w 5537826"/>
              <a:gd name="connsiteY5" fmla="*/ 6274574 h 14457977"/>
              <a:gd name="connsiteX6" fmla="*/ 2319628 w 5537826"/>
              <a:gd name="connsiteY6" fmla="*/ 7952812 h 14457977"/>
              <a:gd name="connsiteX7" fmla="*/ 3477059 w 5537826"/>
              <a:gd name="connsiteY7" fmla="*/ 9136143 h 14457977"/>
              <a:gd name="connsiteX8" fmla="*/ 4031060 w 5537826"/>
              <a:gd name="connsiteY8" fmla="*/ 10613240 h 14457977"/>
              <a:gd name="connsiteX9" fmla="*/ 5537825 w 5537826"/>
              <a:gd name="connsiteY9" fmla="*/ 14457979 h 14457977"/>
              <a:gd name="connsiteX0" fmla="*/ 2229961 w 4322876"/>
              <a:gd name="connsiteY0" fmla="*/ 0 h 14457977"/>
              <a:gd name="connsiteX1" fmla="*/ 1802394 w 4322876"/>
              <a:gd name="connsiteY1" fmla="*/ 897888 h 14457977"/>
              <a:gd name="connsiteX2" fmla="*/ 1117282 w 4322876"/>
              <a:gd name="connsiteY2" fmla="*/ 2570977 h 14457977"/>
              <a:gd name="connsiteX3" fmla="*/ 1437130 w 4322876"/>
              <a:gd name="connsiteY3" fmla="*/ 4027045 h 14457977"/>
              <a:gd name="connsiteX4" fmla="*/ 1469265 w 4322876"/>
              <a:gd name="connsiteY4" fmla="*/ 5280390 h 14457977"/>
              <a:gd name="connsiteX5" fmla="*/ 37865 w 4322876"/>
              <a:gd name="connsiteY5" fmla="*/ 6274574 h 14457977"/>
              <a:gd name="connsiteX6" fmla="*/ 1104678 w 4322876"/>
              <a:gd name="connsiteY6" fmla="*/ 7952812 h 14457977"/>
              <a:gd name="connsiteX7" fmla="*/ 2262109 w 4322876"/>
              <a:gd name="connsiteY7" fmla="*/ 9136143 h 14457977"/>
              <a:gd name="connsiteX8" fmla="*/ 2816110 w 4322876"/>
              <a:gd name="connsiteY8" fmla="*/ 10613240 h 14457977"/>
              <a:gd name="connsiteX9" fmla="*/ 4322875 w 4322876"/>
              <a:gd name="connsiteY9" fmla="*/ 14457979 h 14457977"/>
              <a:gd name="connsiteX0" fmla="*/ 1213439 w 3306354"/>
              <a:gd name="connsiteY0" fmla="*/ 0 h 14457977"/>
              <a:gd name="connsiteX1" fmla="*/ 785872 w 3306354"/>
              <a:gd name="connsiteY1" fmla="*/ 897888 h 14457977"/>
              <a:gd name="connsiteX2" fmla="*/ 100760 w 3306354"/>
              <a:gd name="connsiteY2" fmla="*/ 2570977 h 14457977"/>
              <a:gd name="connsiteX3" fmla="*/ 420608 w 3306354"/>
              <a:gd name="connsiteY3" fmla="*/ 4027045 h 14457977"/>
              <a:gd name="connsiteX4" fmla="*/ 452743 w 3306354"/>
              <a:gd name="connsiteY4" fmla="*/ 5280390 h 14457977"/>
              <a:gd name="connsiteX5" fmla="*/ 390845 w 3306354"/>
              <a:gd name="connsiteY5" fmla="*/ 6953694 h 14457977"/>
              <a:gd name="connsiteX6" fmla="*/ 88156 w 3306354"/>
              <a:gd name="connsiteY6" fmla="*/ 7952812 h 14457977"/>
              <a:gd name="connsiteX7" fmla="*/ 1245587 w 3306354"/>
              <a:gd name="connsiteY7" fmla="*/ 9136143 h 14457977"/>
              <a:gd name="connsiteX8" fmla="*/ 1799588 w 3306354"/>
              <a:gd name="connsiteY8" fmla="*/ 10613240 h 14457977"/>
              <a:gd name="connsiteX9" fmla="*/ 3306353 w 3306354"/>
              <a:gd name="connsiteY9" fmla="*/ 14457979 h 14457977"/>
              <a:gd name="connsiteX0" fmla="*/ 1250154 w 3343069"/>
              <a:gd name="connsiteY0" fmla="*/ 0 h 14457977"/>
              <a:gd name="connsiteX1" fmla="*/ 822587 w 3343069"/>
              <a:gd name="connsiteY1" fmla="*/ 897888 h 14457977"/>
              <a:gd name="connsiteX2" fmla="*/ 137475 w 3343069"/>
              <a:gd name="connsiteY2" fmla="*/ 2570977 h 14457977"/>
              <a:gd name="connsiteX3" fmla="*/ 457323 w 3343069"/>
              <a:gd name="connsiteY3" fmla="*/ 4027045 h 14457977"/>
              <a:gd name="connsiteX4" fmla="*/ 427560 w 3343069"/>
              <a:gd name="connsiteY4" fmla="*/ 6953694 h 14457977"/>
              <a:gd name="connsiteX5" fmla="*/ 124871 w 3343069"/>
              <a:gd name="connsiteY5" fmla="*/ 7952812 h 14457977"/>
              <a:gd name="connsiteX6" fmla="*/ 1282302 w 3343069"/>
              <a:gd name="connsiteY6" fmla="*/ 9136143 h 14457977"/>
              <a:gd name="connsiteX7" fmla="*/ 1836303 w 3343069"/>
              <a:gd name="connsiteY7" fmla="*/ 10613240 h 14457977"/>
              <a:gd name="connsiteX8" fmla="*/ 3343068 w 3343069"/>
              <a:gd name="connsiteY8" fmla="*/ 14457979 h 14457977"/>
              <a:gd name="connsiteX0" fmla="*/ 1250154 w 3343069"/>
              <a:gd name="connsiteY0" fmla="*/ 0 h 14457977"/>
              <a:gd name="connsiteX1" fmla="*/ 822587 w 3343069"/>
              <a:gd name="connsiteY1" fmla="*/ 897888 h 14457977"/>
              <a:gd name="connsiteX2" fmla="*/ 457323 w 3343069"/>
              <a:gd name="connsiteY2" fmla="*/ 4027045 h 14457977"/>
              <a:gd name="connsiteX3" fmla="*/ 427560 w 3343069"/>
              <a:gd name="connsiteY3" fmla="*/ 6953694 h 14457977"/>
              <a:gd name="connsiteX4" fmla="*/ 124871 w 3343069"/>
              <a:gd name="connsiteY4" fmla="*/ 7952812 h 14457977"/>
              <a:gd name="connsiteX5" fmla="*/ 1282302 w 3343069"/>
              <a:gd name="connsiteY5" fmla="*/ 9136143 h 14457977"/>
              <a:gd name="connsiteX6" fmla="*/ 1836303 w 3343069"/>
              <a:gd name="connsiteY6" fmla="*/ 10613240 h 14457977"/>
              <a:gd name="connsiteX7" fmla="*/ 3343068 w 3343069"/>
              <a:gd name="connsiteY7" fmla="*/ 14457979 h 14457977"/>
              <a:gd name="connsiteX0" fmla="*/ 1250154 w 3343069"/>
              <a:gd name="connsiteY0" fmla="*/ 0 h 14457977"/>
              <a:gd name="connsiteX1" fmla="*/ 822587 w 3343069"/>
              <a:gd name="connsiteY1" fmla="*/ 897888 h 14457977"/>
              <a:gd name="connsiteX2" fmla="*/ 871413 w 3343069"/>
              <a:gd name="connsiteY2" fmla="*/ 2259911 h 14457977"/>
              <a:gd name="connsiteX3" fmla="*/ 457323 w 3343069"/>
              <a:gd name="connsiteY3" fmla="*/ 4027045 h 14457977"/>
              <a:gd name="connsiteX4" fmla="*/ 427560 w 3343069"/>
              <a:gd name="connsiteY4" fmla="*/ 6953694 h 14457977"/>
              <a:gd name="connsiteX5" fmla="*/ 124871 w 3343069"/>
              <a:gd name="connsiteY5" fmla="*/ 7952812 h 14457977"/>
              <a:gd name="connsiteX6" fmla="*/ 1282302 w 3343069"/>
              <a:gd name="connsiteY6" fmla="*/ 9136143 h 14457977"/>
              <a:gd name="connsiteX7" fmla="*/ 1836303 w 3343069"/>
              <a:gd name="connsiteY7" fmla="*/ 10613240 h 14457977"/>
              <a:gd name="connsiteX8" fmla="*/ 3343068 w 3343069"/>
              <a:gd name="connsiteY8" fmla="*/ 14457979 h 14457977"/>
              <a:gd name="connsiteX0" fmla="*/ 826383 w 2919298"/>
              <a:gd name="connsiteY0" fmla="*/ 0 h 14457977"/>
              <a:gd name="connsiteX1" fmla="*/ 398816 w 2919298"/>
              <a:gd name="connsiteY1" fmla="*/ 897888 h 14457977"/>
              <a:gd name="connsiteX2" fmla="*/ 447642 w 2919298"/>
              <a:gd name="connsiteY2" fmla="*/ 2259911 h 14457977"/>
              <a:gd name="connsiteX3" fmla="*/ 33552 w 2919298"/>
              <a:gd name="connsiteY3" fmla="*/ 4027045 h 14457977"/>
              <a:gd name="connsiteX4" fmla="*/ 3789 w 2919298"/>
              <a:gd name="connsiteY4" fmla="*/ 6953694 h 14457977"/>
              <a:gd name="connsiteX5" fmla="*/ 900874 w 2919298"/>
              <a:gd name="connsiteY5" fmla="*/ 7498649 h 14457977"/>
              <a:gd name="connsiteX6" fmla="*/ 858531 w 2919298"/>
              <a:gd name="connsiteY6" fmla="*/ 9136143 h 14457977"/>
              <a:gd name="connsiteX7" fmla="*/ 1412532 w 2919298"/>
              <a:gd name="connsiteY7" fmla="*/ 10613240 h 14457977"/>
              <a:gd name="connsiteX8" fmla="*/ 2919297 w 2919298"/>
              <a:gd name="connsiteY8" fmla="*/ 14457979 h 14457977"/>
              <a:gd name="connsiteX0" fmla="*/ 795375 w 2888290"/>
              <a:gd name="connsiteY0" fmla="*/ 0 h 14457977"/>
              <a:gd name="connsiteX1" fmla="*/ 367808 w 2888290"/>
              <a:gd name="connsiteY1" fmla="*/ 897888 h 14457977"/>
              <a:gd name="connsiteX2" fmla="*/ 416634 w 2888290"/>
              <a:gd name="connsiteY2" fmla="*/ 2259911 h 14457977"/>
              <a:gd name="connsiteX3" fmla="*/ 2544 w 2888290"/>
              <a:gd name="connsiteY3" fmla="*/ 4027045 h 14457977"/>
              <a:gd name="connsiteX4" fmla="*/ 439117 w 2888290"/>
              <a:gd name="connsiteY4" fmla="*/ 6714283 h 14457977"/>
              <a:gd name="connsiteX5" fmla="*/ 869866 w 2888290"/>
              <a:gd name="connsiteY5" fmla="*/ 7498649 h 14457977"/>
              <a:gd name="connsiteX6" fmla="*/ 827523 w 2888290"/>
              <a:gd name="connsiteY6" fmla="*/ 9136143 h 14457977"/>
              <a:gd name="connsiteX7" fmla="*/ 1381524 w 2888290"/>
              <a:gd name="connsiteY7" fmla="*/ 10613240 h 14457977"/>
              <a:gd name="connsiteX8" fmla="*/ 2888289 w 2888290"/>
              <a:gd name="connsiteY8" fmla="*/ 14457979 h 14457977"/>
              <a:gd name="connsiteX0" fmla="*/ 795815 w 2888730"/>
              <a:gd name="connsiteY0" fmla="*/ 0 h 14457977"/>
              <a:gd name="connsiteX1" fmla="*/ 368248 w 2888730"/>
              <a:gd name="connsiteY1" fmla="*/ 897888 h 14457977"/>
              <a:gd name="connsiteX2" fmla="*/ 417074 w 2888730"/>
              <a:gd name="connsiteY2" fmla="*/ 2259911 h 14457977"/>
              <a:gd name="connsiteX3" fmla="*/ 2984 w 2888730"/>
              <a:gd name="connsiteY3" fmla="*/ 4027045 h 14457977"/>
              <a:gd name="connsiteX4" fmla="*/ 355653 w 2888730"/>
              <a:gd name="connsiteY4" fmla="*/ 6018773 h 14457977"/>
              <a:gd name="connsiteX5" fmla="*/ 870306 w 2888730"/>
              <a:gd name="connsiteY5" fmla="*/ 7498649 h 14457977"/>
              <a:gd name="connsiteX6" fmla="*/ 827963 w 2888730"/>
              <a:gd name="connsiteY6" fmla="*/ 9136143 h 14457977"/>
              <a:gd name="connsiteX7" fmla="*/ 1381964 w 2888730"/>
              <a:gd name="connsiteY7" fmla="*/ 10613240 h 14457977"/>
              <a:gd name="connsiteX8" fmla="*/ 2888729 w 2888730"/>
              <a:gd name="connsiteY8" fmla="*/ 14457979 h 14457977"/>
              <a:gd name="connsiteX0" fmla="*/ 795819 w 2888734"/>
              <a:gd name="connsiteY0" fmla="*/ 0 h 14457977"/>
              <a:gd name="connsiteX1" fmla="*/ 368252 w 2888734"/>
              <a:gd name="connsiteY1" fmla="*/ 897888 h 14457977"/>
              <a:gd name="connsiteX2" fmla="*/ 417078 w 2888734"/>
              <a:gd name="connsiteY2" fmla="*/ 2259911 h 14457977"/>
              <a:gd name="connsiteX3" fmla="*/ 2988 w 2888734"/>
              <a:gd name="connsiteY3" fmla="*/ 4027045 h 14457977"/>
              <a:gd name="connsiteX4" fmla="*/ 355657 w 2888734"/>
              <a:gd name="connsiteY4" fmla="*/ 6018773 h 14457977"/>
              <a:gd name="connsiteX5" fmla="*/ 870310 w 2888734"/>
              <a:gd name="connsiteY5" fmla="*/ 7498649 h 14457977"/>
              <a:gd name="connsiteX6" fmla="*/ 1178738 w 2888734"/>
              <a:gd name="connsiteY6" fmla="*/ 9033443 h 14457977"/>
              <a:gd name="connsiteX7" fmla="*/ 1381968 w 2888734"/>
              <a:gd name="connsiteY7" fmla="*/ 10613240 h 14457977"/>
              <a:gd name="connsiteX8" fmla="*/ 2888733 w 2888734"/>
              <a:gd name="connsiteY8" fmla="*/ 14457979 h 14457977"/>
              <a:gd name="connsiteX0" fmla="*/ 795819 w 2888734"/>
              <a:gd name="connsiteY0" fmla="*/ 0 h 14457977"/>
              <a:gd name="connsiteX1" fmla="*/ 368252 w 2888734"/>
              <a:gd name="connsiteY1" fmla="*/ 897888 h 14457977"/>
              <a:gd name="connsiteX2" fmla="*/ 417078 w 2888734"/>
              <a:gd name="connsiteY2" fmla="*/ 2259911 h 14457977"/>
              <a:gd name="connsiteX3" fmla="*/ 2988 w 2888734"/>
              <a:gd name="connsiteY3" fmla="*/ 4027045 h 14457977"/>
              <a:gd name="connsiteX4" fmla="*/ 355657 w 2888734"/>
              <a:gd name="connsiteY4" fmla="*/ 6018773 h 14457977"/>
              <a:gd name="connsiteX5" fmla="*/ 870310 w 2888734"/>
              <a:gd name="connsiteY5" fmla="*/ 7498649 h 14457977"/>
              <a:gd name="connsiteX6" fmla="*/ 1178738 w 2888734"/>
              <a:gd name="connsiteY6" fmla="*/ 9033443 h 14457977"/>
              <a:gd name="connsiteX7" fmla="*/ 1381968 w 2888734"/>
              <a:gd name="connsiteY7" fmla="*/ 10613240 h 14457977"/>
              <a:gd name="connsiteX8" fmla="*/ 1601362 w 2888734"/>
              <a:gd name="connsiteY8" fmla="*/ 10708343 h 14457977"/>
              <a:gd name="connsiteX9" fmla="*/ 2888733 w 2888734"/>
              <a:gd name="connsiteY9" fmla="*/ 14457979 h 14457977"/>
              <a:gd name="connsiteX0" fmla="*/ 795819 w 2888734"/>
              <a:gd name="connsiteY0" fmla="*/ 0 h 14457977"/>
              <a:gd name="connsiteX1" fmla="*/ 368252 w 2888734"/>
              <a:gd name="connsiteY1" fmla="*/ 897888 h 14457977"/>
              <a:gd name="connsiteX2" fmla="*/ 417078 w 2888734"/>
              <a:gd name="connsiteY2" fmla="*/ 2259911 h 14457977"/>
              <a:gd name="connsiteX3" fmla="*/ 2988 w 2888734"/>
              <a:gd name="connsiteY3" fmla="*/ 4027045 h 14457977"/>
              <a:gd name="connsiteX4" fmla="*/ 355657 w 2888734"/>
              <a:gd name="connsiteY4" fmla="*/ 6018773 h 14457977"/>
              <a:gd name="connsiteX5" fmla="*/ 870310 w 2888734"/>
              <a:gd name="connsiteY5" fmla="*/ 7498649 h 14457977"/>
              <a:gd name="connsiteX6" fmla="*/ 1178738 w 2888734"/>
              <a:gd name="connsiteY6" fmla="*/ 9033443 h 14457977"/>
              <a:gd name="connsiteX7" fmla="*/ 1700846 w 2888734"/>
              <a:gd name="connsiteY7" fmla="*/ 10519870 h 14457977"/>
              <a:gd name="connsiteX8" fmla="*/ 1601362 w 2888734"/>
              <a:gd name="connsiteY8" fmla="*/ 10708343 h 14457977"/>
              <a:gd name="connsiteX9" fmla="*/ 2888733 w 2888734"/>
              <a:gd name="connsiteY9" fmla="*/ 14457979 h 14457977"/>
              <a:gd name="connsiteX0" fmla="*/ 795819 w 2888734"/>
              <a:gd name="connsiteY0" fmla="*/ 0 h 14457977"/>
              <a:gd name="connsiteX1" fmla="*/ 368252 w 2888734"/>
              <a:gd name="connsiteY1" fmla="*/ 897888 h 14457977"/>
              <a:gd name="connsiteX2" fmla="*/ 417078 w 2888734"/>
              <a:gd name="connsiteY2" fmla="*/ 2259911 h 14457977"/>
              <a:gd name="connsiteX3" fmla="*/ 2988 w 2888734"/>
              <a:gd name="connsiteY3" fmla="*/ 4027045 h 14457977"/>
              <a:gd name="connsiteX4" fmla="*/ 355657 w 2888734"/>
              <a:gd name="connsiteY4" fmla="*/ 6018773 h 14457977"/>
              <a:gd name="connsiteX5" fmla="*/ 870310 w 2888734"/>
              <a:gd name="connsiteY5" fmla="*/ 7498649 h 14457977"/>
              <a:gd name="connsiteX6" fmla="*/ 1178738 w 2888734"/>
              <a:gd name="connsiteY6" fmla="*/ 9033443 h 14457977"/>
              <a:gd name="connsiteX7" fmla="*/ 1601362 w 2888734"/>
              <a:gd name="connsiteY7" fmla="*/ 10708343 h 14457977"/>
              <a:gd name="connsiteX8" fmla="*/ 2888733 w 2888734"/>
              <a:gd name="connsiteY8" fmla="*/ 14457979 h 14457977"/>
              <a:gd name="connsiteX0" fmla="*/ 795819 w 2888734"/>
              <a:gd name="connsiteY0" fmla="*/ 0 h 14457977"/>
              <a:gd name="connsiteX1" fmla="*/ 368252 w 2888734"/>
              <a:gd name="connsiteY1" fmla="*/ 897888 h 14457977"/>
              <a:gd name="connsiteX2" fmla="*/ 417078 w 2888734"/>
              <a:gd name="connsiteY2" fmla="*/ 2259911 h 14457977"/>
              <a:gd name="connsiteX3" fmla="*/ 2988 w 2888734"/>
              <a:gd name="connsiteY3" fmla="*/ 4027045 h 14457977"/>
              <a:gd name="connsiteX4" fmla="*/ 355657 w 2888734"/>
              <a:gd name="connsiteY4" fmla="*/ 6018773 h 14457977"/>
              <a:gd name="connsiteX5" fmla="*/ 870310 w 2888734"/>
              <a:gd name="connsiteY5" fmla="*/ 7498649 h 14457977"/>
              <a:gd name="connsiteX6" fmla="*/ 1178738 w 2888734"/>
              <a:gd name="connsiteY6" fmla="*/ 9033443 h 14457977"/>
              <a:gd name="connsiteX7" fmla="*/ 1691033 w 2888734"/>
              <a:gd name="connsiteY7" fmla="*/ 10630664 h 14457977"/>
              <a:gd name="connsiteX8" fmla="*/ 2888733 w 2888734"/>
              <a:gd name="connsiteY8" fmla="*/ 14457979 h 14457977"/>
              <a:gd name="connsiteX0" fmla="*/ 795819 w 2442300"/>
              <a:gd name="connsiteY0" fmla="*/ 0 h 14588694"/>
              <a:gd name="connsiteX1" fmla="*/ 368252 w 2442300"/>
              <a:gd name="connsiteY1" fmla="*/ 897888 h 14588694"/>
              <a:gd name="connsiteX2" fmla="*/ 417078 w 2442300"/>
              <a:gd name="connsiteY2" fmla="*/ 2259911 h 14588694"/>
              <a:gd name="connsiteX3" fmla="*/ 2988 w 2442300"/>
              <a:gd name="connsiteY3" fmla="*/ 4027045 h 14588694"/>
              <a:gd name="connsiteX4" fmla="*/ 355657 w 2442300"/>
              <a:gd name="connsiteY4" fmla="*/ 6018773 h 14588694"/>
              <a:gd name="connsiteX5" fmla="*/ 870310 w 2442300"/>
              <a:gd name="connsiteY5" fmla="*/ 7498649 h 14588694"/>
              <a:gd name="connsiteX6" fmla="*/ 1178738 w 2442300"/>
              <a:gd name="connsiteY6" fmla="*/ 9033443 h 14588694"/>
              <a:gd name="connsiteX7" fmla="*/ 1691033 w 2442300"/>
              <a:gd name="connsiteY7" fmla="*/ 10630664 h 14588694"/>
              <a:gd name="connsiteX8" fmla="*/ 2442301 w 2442300"/>
              <a:gd name="connsiteY8" fmla="*/ 14588693 h 14588694"/>
              <a:gd name="connsiteX0" fmla="*/ 795819 w 2442300"/>
              <a:gd name="connsiteY0" fmla="*/ 0 h 14588694"/>
              <a:gd name="connsiteX1" fmla="*/ 368252 w 2442300"/>
              <a:gd name="connsiteY1" fmla="*/ 897888 h 14588694"/>
              <a:gd name="connsiteX2" fmla="*/ 417078 w 2442300"/>
              <a:gd name="connsiteY2" fmla="*/ 2259911 h 14588694"/>
              <a:gd name="connsiteX3" fmla="*/ 2988 w 2442300"/>
              <a:gd name="connsiteY3" fmla="*/ 4027045 h 14588694"/>
              <a:gd name="connsiteX4" fmla="*/ 355657 w 2442300"/>
              <a:gd name="connsiteY4" fmla="*/ 6018773 h 14588694"/>
              <a:gd name="connsiteX5" fmla="*/ 870310 w 2442300"/>
              <a:gd name="connsiteY5" fmla="*/ 7498649 h 14588694"/>
              <a:gd name="connsiteX6" fmla="*/ 1178738 w 2442300"/>
              <a:gd name="connsiteY6" fmla="*/ 9033443 h 14588694"/>
              <a:gd name="connsiteX7" fmla="*/ 1691033 w 2442300"/>
              <a:gd name="connsiteY7" fmla="*/ 10630664 h 14588694"/>
              <a:gd name="connsiteX8" fmla="*/ 2359216 w 2442300"/>
              <a:gd name="connsiteY8" fmla="*/ 12338060 h 14588694"/>
              <a:gd name="connsiteX9" fmla="*/ 2442301 w 2442300"/>
              <a:gd name="connsiteY9" fmla="*/ 14588693 h 14588694"/>
              <a:gd name="connsiteX0" fmla="*/ 795819 w 2442300"/>
              <a:gd name="connsiteY0" fmla="*/ 0 h 14588694"/>
              <a:gd name="connsiteX1" fmla="*/ 368252 w 2442300"/>
              <a:gd name="connsiteY1" fmla="*/ 897888 h 14588694"/>
              <a:gd name="connsiteX2" fmla="*/ 417078 w 2442300"/>
              <a:gd name="connsiteY2" fmla="*/ 2259911 h 14588694"/>
              <a:gd name="connsiteX3" fmla="*/ 2988 w 2442300"/>
              <a:gd name="connsiteY3" fmla="*/ 4027045 h 14588694"/>
              <a:gd name="connsiteX4" fmla="*/ 355657 w 2442300"/>
              <a:gd name="connsiteY4" fmla="*/ 6018773 h 14588694"/>
              <a:gd name="connsiteX5" fmla="*/ 870310 w 2442300"/>
              <a:gd name="connsiteY5" fmla="*/ 7498649 h 14588694"/>
              <a:gd name="connsiteX6" fmla="*/ 1178738 w 2442300"/>
              <a:gd name="connsiteY6" fmla="*/ 9033443 h 14588694"/>
              <a:gd name="connsiteX7" fmla="*/ 1770637 w 2442300"/>
              <a:gd name="connsiteY7" fmla="*/ 10195878 h 14588694"/>
              <a:gd name="connsiteX8" fmla="*/ 2359216 w 2442300"/>
              <a:gd name="connsiteY8" fmla="*/ 12338060 h 14588694"/>
              <a:gd name="connsiteX9" fmla="*/ 2442301 w 2442300"/>
              <a:gd name="connsiteY9" fmla="*/ 14588693 h 14588694"/>
              <a:gd name="connsiteX0" fmla="*/ 795819 w 2518741"/>
              <a:gd name="connsiteY0" fmla="*/ 0 h 17138004"/>
              <a:gd name="connsiteX1" fmla="*/ 368252 w 2518741"/>
              <a:gd name="connsiteY1" fmla="*/ 897888 h 17138004"/>
              <a:gd name="connsiteX2" fmla="*/ 417078 w 2518741"/>
              <a:gd name="connsiteY2" fmla="*/ 2259911 h 17138004"/>
              <a:gd name="connsiteX3" fmla="*/ 2988 w 2518741"/>
              <a:gd name="connsiteY3" fmla="*/ 4027045 h 17138004"/>
              <a:gd name="connsiteX4" fmla="*/ 355657 w 2518741"/>
              <a:gd name="connsiteY4" fmla="*/ 6018773 h 17138004"/>
              <a:gd name="connsiteX5" fmla="*/ 870310 w 2518741"/>
              <a:gd name="connsiteY5" fmla="*/ 7498649 h 17138004"/>
              <a:gd name="connsiteX6" fmla="*/ 1178738 w 2518741"/>
              <a:gd name="connsiteY6" fmla="*/ 9033443 h 17138004"/>
              <a:gd name="connsiteX7" fmla="*/ 1770637 w 2518741"/>
              <a:gd name="connsiteY7" fmla="*/ 10195878 h 17138004"/>
              <a:gd name="connsiteX8" fmla="*/ 2359216 w 2518741"/>
              <a:gd name="connsiteY8" fmla="*/ 12338060 h 17138004"/>
              <a:gd name="connsiteX9" fmla="*/ 2518742 w 2518741"/>
              <a:gd name="connsiteY9" fmla="*/ 17138003 h 17138004"/>
              <a:gd name="connsiteX0" fmla="*/ 795819 w 2564314"/>
              <a:gd name="connsiteY0" fmla="*/ 0 h 16147416"/>
              <a:gd name="connsiteX1" fmla="*/ 368252 w 2564314"/>
              <a:gd name="connsiteY1" fmla="*/ 897888 h 16147416"/>
              <a:gd name="connsiteX2" fmla="*/ 417078 w 2564314"/>
              <a:gd name="connsiteY2" fmla="*/ 2259911 h 16147416"/>
              <a:gd name="connsiteX3" fmla="*/ 2988 w 2564314"/>
              <a:gd name="connsiteY3" fmla="*/ 4027045 h 16147416"/>
              <a:gd name="connsiteX4" fmla="*/ 355657 w 2564314"/>
              <a:gd name="connsiteY4" fmla="*/ 6018773 h 16147416"/>
              <a:gd name="connsiteX5" fmla="*/ 870310 w 2564314"/>
              <a:gd name="connsiteY5" fmla="*/ 7498649 h 16147416"/>
              <a:gd name="connsiteX6" fmla="*/ 1178738 w 2564314"/>
              <a:gd name="connsiteY6" fmla="*/ 9033443 h 16147416"/>
              <a:gd name="connsiteX7" fmla="*/ 1770637 w 2564314"/>
              <a:gd name="connsiteY7" fmla="*/ 10195878 h 16147416"/>
              <a:gd name="connsiteX8" fmla="*/ 2359216 w 2564314"/>
              <a:gd name="connsiteY8" fmla="*/ 12338060 h 16147416"/>
              <a:gd name="connsiteX9" fmla="*/ 2564315 w 2564314"/>
              <a:gd name="connsiteY9" fmla="*/ 16147418 h 16147416"/>
              <a:gd name="connsiteX0" fmla="*/ 463122 w 2231617"/>
              <a:gd name="connsiteY0" fmla="*/ 0 h 16147416"/>
              <a:gd name="connsiteX1" fmla="*/ 35555 w 2231617"/>
              <a:gd name="connsiteY1" fmla="*/ 897888 h 16147416"/>
              <a:gd name="connsiteX2" fmla="*/ 84381 w 2231617"/>
              <a:gd name="connsiteY2" fmla="*/ 2259911 h 16147416"/>
              <a:gd name="connsiteX3" fmla="*/ 22960 w 2231617"/>
              <a:gd name="connsiteY3" fmla="*/ 6018773 h 16147416"/>
              <a:gd name="connsiteX4" fmla="*/ 537613 w 2231617"/>
              <a:gd name="connsiteY4" fmla="*/ 7498649 h 16147416"/>
              <a:gd name="connsiteX5" fmla="*/ 846041 w 2231617"/>
              <a:gd name="connsiteY5" fmla="*/ 9033443 h 16147416"/>
              <a:gd name="connsiteX6" fmla="*/ 1437940 w 2231617"/>
              <a:gd name="connsiteY6" fmla="*/ 10195878 h 16147416"/>
              <a:gd name="connsiteX7" fmla="*/ 2026519 w 2231617"/>
              <a:gd name="connsiteY7" fmla="*/ 12338060 h 16147416"/>
              <a:gd name="connsiteX8" fmla="*/ 2231618 w 2231617"/>
              <a:gd name="connsiteY8" fmla="*/ 16147418 h 16147416"/>
              <a:gd name="connsiteX0" fmla="*/ 493493 w 2261988"/>
              <a:gd name="connsiteY0" fmla="*/ 0 h 16147416"/>
              <a:gd name="connsiteX1" fmla="*/ 65926 w 2261988"/>
              <a:gd name="connsiteY1" fmla="*/ 897888 h 16147416"/>
              <a:gd name="connsiteX2" fmla="*/ 53331 w 2261988"/>
              <a:gd name="connsiteY2" fmla="*/ 6018773 h 16147416"/>
              <a:gd name="connsiteX3" fmla="*/ 567984 w 2261988"/>
              <a:gd name="connsiteY3" fmla="*/ 7498649 h 16147416"/>
              <a:gd name="connsiteX4" fmla="*/ 876412 w 2261988"/>
              <a:gd name="connsiteY4" fmla="*/ 9033443 h 16147416"/>
              <a:gd name="connsiteX5" fmla="*/ 1468311 w 2261988"/>
              <a:gd name="connsiteY5" fmla="*/ 10195878 h 16147416"/>
              <a:gd name="connsiteX6" fmla="*/ 2056890 w 2261988"/>
              <a:gd name="connsiteY6" fmla="*/ 12338060 h 16147416"/>
              <a:gd name="connsiteX7" fmla="*/ 2261989 w 2261988"/>
              <a:gd name="connsiteY7" fmla="*/ 16147418 h 16147416"/>
              <a:gd name="connsiteX0" fmla="*/ 440479 w 2208974"/>
              <a:gd name="connsiteY0" fmla="*/ 0 h 16147416"/>
              <a:gd name="connsiteX1" fmla="*/ 317 w 2208974"/>
              <a:gd name="connsiteY1" fmla="*/ 6018773 h 16147416"/>
              <a:gd name="connsiteX2" fmla="*/ 514970 w 2208974"/>
              <a:gd name="connsiteY2" fmla="*/ 7498649 h 16147416"/>
              <a:gd name="connsiteX3" fmla="*/ 823398 w 2208974"/>
              <a:gd name="connsiteY3" fmla="*/ 9033443 h 16147416"/>
              <a:gd name="connsiteX4" fmla="*/ 1415297 w 2208974"/>
              <a:gd name="connsiteY4" fmla="*/ 10195878 h 16147416"/>
              <a:gd name="connsiteX5" fmla="*/ 2003876 w 2208974"/>
              <a:gd name="connsiteY5" fmla="*/ 12338060 h 16147416"/>
              <a:gd name="connsiteX6" fmla="*/ 2208975 w 2208974"/>
              <a:gd name="connsiteY6" fmla="*/ 16147418 h 16147416"/>
              <a:gd name="connsiteX0" fmla="*/ 5178 w 3588918"/>
              <a:gd name="connsiteY0" fmla="*/ -4 h 18278334"/>
              <a:gd name="connsiteX1" fmla="*/ 1380261 w 3588918"/>
              <a:gd name="connsiteY1" fmla="*/ 8149691 h 18278334"/>
              <a:gd name="connsiteX2" fmla="*/ 1894914 w 3588918"/>
              <a:gd name="connsiteY2" fmla="*/ 9629567 h 18278334"/>
              <a:gd name="connsiteX3" fmla="*/ 2203342 w 3588918"/>
              <a:gd name="connsiteY3" fmla="*/ 11164361 h 18278334"/>
              <a:gd name="connsiteX4" fmla="*/ 2795241 w 3588918"/>
              <a:gd name="connsiteY4" fmla="*/ 12326796 h 18278334"/>
              <a:gd name="connsiteX5" fmla="*/ 3383820 w 3588918"/>
              <a:gd name="connsiteY5" fmla="*/ 14468978 h 18278334"/>
              <a:gd name="connsiteX6" fmla="*/ 3588919 w 3588918"/>
              <a:gd name="connsiteY6" fmla="*/ 18278336 h 18278334"/>
              <a:gd name="connsiteX0" fmla="*/ 4027 w 3587767"/>
              <a:gd name="connsiteY0" fmla="*/ -4 h 18278334"/>
              <a:gd name="connsiteX1" fmla="*/ 1729291 w 3587767"/>
              <a:gd name="connsiteY1" fmla="*/ 1469434 h 18278334"/>
              <a:gd name="connsiteX2" fmla="*/ 1893763 w 3587767"/>
              <a:gd name="connsiteY2" fmla="*/ 9629567 h 18278334"/>
              <a:gd name="connsiteX3" fmla="*/ 2202191 w 3587767"/>
              <a:gd name="connsiteY3" fmla="*/ 11164361 h 18278334"/>
              <a:gd name="connsiteX4" fmla="*/ 2794090 w 3587767"/>
              <a:gd name="connsiteY4" fmla="*/ 12326796 h 18278334"/>
              <a:gd name="connsiteX5" fmla="*/ 3382669 w 3587767"/>
              <a:gd name="connsiteY5" fmla="*/ 14468978 h 18278334"/>
              <a:gd name="connsiteX6" fmla="*/ 3587768 w 3587767"/>
              <a:gd name="connsiteY6" fmla="*/ 18278336 h 18278334"/>
              <a:gd name="connsiteX0" fmla="*/ 4027 w 3382672"/>
              <a:gd name="connsiteY0" fmla="*/ -4 h 14468976"/>
              <a:gd name="connsiteX1" fmla="*/ 1729291 w 3382672"/>
              <a:gd name="connsiteY1" fmla="*/ 1469434 h 14468976"/>
              <a:gd name="connsiteX2" fmla="*/ 1893763 w 3382672"/>
              <a:gd name="connsiteY2" fmla="*/ 9629567 h 14468976"/>
              <a:gd name="connsiteX3" fmla="*/ 2202191 w 3382672"/>
              <a:gd name="connsiteY3" fmla="*/ 11164361 h 14468976"/>
              <a:gd name="connsiteX4" fmla="*/ 2794090 w 3382672"/>
              <a:gd name="connsiteY4" fmla="*/ 12326796 h 14468976"/>
              <a:gd name="connsiteX5" fmla="*/ 3382669 w 3382672"/>
              <a:gd name="connsiteY5" fmla="*/ 14468978 h 14468976"/>
              <a:gd name="connsiteX0" fmla="*/ 4027 w 2794086"/>
              <a:gd name="connsiteY0" fmla="*/ -4 h 12326795"/>
              <a:gd name="connsiteX1" fmla="*/ 1729291 w 2794086"/>
              <a:gd name="connsiteY1" fmla="*/ 1469434 h 12326795"/>
              <a:gd name="connsiteX2" fmla="*/ 1893763 w 2794086"/>
              <a:gd name="connsiteY2" fmla="*/ 9629567 h 12326795"/>
              <a:gd name="connsiteX3" fmla="*/ 2202191 w 2794086"/>
              <a:gd name="connsiteY3" fmla="*/ 11164361 h 12326795"/>
              <a:gd name="connsiteX4" fmla="*/ 2794090 w 2794086"/>
              <a:gd name="connsiteY4" fmla="*/ 12326796 h 12326795"/>
              <a:gd name="connsiteX0" fmla="*/ 4027 w 2202191"/>
              <a:gd name="connsiteY0" fmla="*/ -4 h 11164355"/>
              <a:gd name="connsiteX1" fmla="*/ 1729291 w 2202191"/>
              <a:gd name="connsiteY1" fmla="*/ 1469434 h 11164355"/>
              <a:gd name="connsiteX2" fmla="*/ 1893763 w 2202191"/>
              <a:gd name="connsiteY2" fmla="*/ 9629567 h 11164355"/>
              <a:gd name="connsiteX3" fmla="*/ 2202191 w 2202191"/>
              <a:gd name="connsiteY3" fmla="*/ 11164361 h 11164355"/>
              <a:gd name="connsiteX0" fmla="*/ 4027 w 1901545"/>
              <a:gd name="connsiteY0" fmla="*/ -4 h 9629571"/>
              <a:gd name="connsiteX1" fmla="*/ 1729291 w 1901545"/>
              <a:gd name="connsiteY1" fmla="*/ 1469434 h 9629571"/>
              <a:gd name="connsiteX2" fmla="*/ 1893763 w 1901545"/>
              <a:gd name="connsiteY2" fmla="*/ 9629567 h 9629571"/>
              <a:gd name="connsiteX0" fmla="*/ 5116 w 3923753"/>
              <a:gd name="connsiteY0" fmla="*/ -4 h 5198498"/>
              <a:gd name="connsiteX1" fmla="*/ 1730380 w 3923753"/>
              <a:gd name="connsiteY1" fmla="*/ 1469434 h 5198498"/>
              <a:gd name="connsiteX2" fmla="*/ 3923754 w 3923753"/>
              <a:gd name="connsiteY2" fmla="*/ 5198493 h 5198498"/>
              <a:gd name="connsiteX0" fmla="*/ 4929 w 3923566"/>
              <a:gd name="connsiteY0" fmla="*/ -4 h 5198498"/>
              <a:gd name="connsiteX1" fmla="*/ 1775807 w 3923566"/>
              <a:gd name="connsiteY1" fmla="*/ 1847593 h 5198498"/>
              <a:gd name="connsiteX2" fmla="*/ 3923567 w 3923566"/>
              <a:gd name="connsiteY2" fmla="*/ 5198493 h 5198498"/>
              <a:gd name="connsiteX0" fmla="*/ 2 w 3918639"/>
              <a:gd name="connsiteY0" fmla="*/ -4 h 5198498"/>
              <a:gd name="connsiteX1" fmla="*/ 1770880 w 3918639"/>
              <a:gd name="connsiteY1" fmla="*/ 1847593 h 5198498"/>
              <a:gd name="connsiteX2" fmla="*/ 3918640 w 3918639"/>
              <a:gd name="connsiteY2" fmla="*/ 5198493 h 5198498"/>
              <a:gd name="connsiteX0" fmla="*/ 2 w 3918639"/>
              <a:gd name="connsiteY0" fmla="*/ -4 h 5198498"/>
              <a:gd name="connsiteX1" fmla="*/ 1770880 w 3918639"/>
              <a:gd name="connsiteY1" fmla="*/ 1847593 h 5198498"/>
              <a:gd name="connsiteX2" fmla="*/ 3918640 w 3918639"/>
              <a:gd name="connsiteY2" fmla="*/ 5198493 h 5198498"/>
              <a:gd name="connsiteX0" fmla="*/ 2 w 1770883"/>
              <a:gd name="connsiteY0" fmla="*/ -4 h 1847596"/>
              <a:gd name="connsiteX1" fmla="*/ 1770880 w 1770883"/>
              <a:gd name="connsiteY1" fmla="*/ 1847593 h 1847596"/>
              <a:gd name="connsiteX0" fmla="*/ 2 w 2154592"/>
              <a:gd name="connsiteY0" fmla="*/ -4 h 2361706"/>
              <a:gd name="connsiteX1" fmla="*/ 2154588 w 2154592"/>
              <a:gd name="connsiteY1" fmla="*/ 2361713 h 2361706"/>
              <a:gd name="connsiteX0" fmla="*/ 2 w 4069237"/>
              <a:gd name="connsiteY0" fmla="*/ -4 h 5455398"/>
              <a:gd name="connsiteX1" fmla="*/ 4069237 w 4069237"/>
              <a:gd name="connsiteY1" fmla="*/ 5455396 h 5455398"/>
              <a:gd name="connsiteX0" fmla="*/ 2 w 4069237"/>
              <a:gd name="connsiteY0" fmla="*/ -4 h 5455398"/>
              <a:gd name="connsiteX1" fmla="*/ 1365966 w 4069237"/>
              <a:gd name="connsiteY1" fmla="*/ 1101414 h 5455398"/>
              <a:gd name="connsiteX2" fmla="*/ 4069237 w 4069237"/>
              <a:gd name="connsiteY2" fmla="*/ 5455396 h 5455398"/>
              <a:gd name="connsiteX0" fmla="*/ 2 w 4069237"/>
              <a:gd name="connsiteY0" fmla="*/ -4 h 5455398"/>
              <a:gd name="connsiteX1" fmla="*/ 1365966 w 4069237"/>
              <a:gd name="connsiteY1" fmla="*/ 1101414 h 5455398"/>
              <a:gd name="connsiteX2" fmla="*/ 2232273 w 4069237"/>
              <a:gd name="connsiteY2" fmla="*/ 2727111 h 5455398"/>
              <a:gd name="connsiteX3" fmla="*/ 4069237 w 4069237"/>
              <a:gd name="connsiteY3" fmla="*/ 5455396 h 5455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9237" h="5455398">
                <a:moveTo>
                  <a:pt x="2" y="-4"/>
                </a:moveTo>
                <a:cubicBezTo>
                  <a:pt x="166986" y="236133"/>
                  <a:pt x="1157236" y="806242"/>
                  <a:pt x="1365966" y="1101414"/>
                </a:cubicBezTo>
                <a:cubicBezTo>
                  <a:pt x="1755533" y="1515999"/>
                  <a:pt x="1781728" y="2001447"/>
                  <a:pt x="2232273" y="2727111"/>
                </a:cubicBezTo>
                <a:cubicBezTo>
                  <a:pt x="2682818" y="3452775"/>
                  <a:pt x="3780599" y="4960748"/>
                  <a:pt x="4069237" y="5455396"/>
                </a:cubicBezTo>
              </a:path>
            </a:pathLst>
          </a:custGeom>
          <a:ln w="57150">
            <a:solidFill>
              <a:srgbClr val="FFC000"/>
            </a:solidFill>
          </a:ln>
          <a:effectLst/>
          <a:scene3d>
            <a:camera prst="orthographicFront"/>
            <a:lightRig rig="soft" dir="t"/>
          </a:scene3d>
          <a:sp3d extrusionH="50800" prstMaterial="matte">
            <a:extrusionClr>
              <a:srgbClr val="FFC000"/>
            </a:extrusionClr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ru-RU" b="1"/>
          </a:p>
        </p:txBody>
      </p:sp>
      <p:sp>
        <p:nvSpPr>
          <p:cNvPr id="152" name="Rectangle 2"/>
          <p:cNvSpPr>
            <a:spLocks noChangeArrowheads="1"/>
          </p:cNvSpPr>
          <p:nvPr/>
        </p:nvSpPr>
        <p:spPr bwMode="auto">
          <a:xfrm>
            <a:off x="389045" y="5600136"/>
            <a:ext cx="2084528" cy="949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endParaRPr lang="ru-RU" altLang="ru-RU" sz="2000" cap="all" dirty="0">
              <a:solidFill>
                <a:srgbClr val="003366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4" name="Rectangle 2"/>
          <p:cNvSpPr>
            <a:spLocks noChangeArrowheads="1"/>
          </p:cNvSpPr>
          <p:nvPr/>
        </p:nvSpPr>
        <p:spPr bwMode="auto">
          <a:xfrm>
            <a:off x="312197" y="3569469"/>
            <a:ext cx="2515978" cy="185567"/>
          </a:xfrm>
          <a:prstGeom prst="rect">
            <a:avLst/>
          </a:prstGeom>
          <a:solidFill>
            <a:srgbClr val="FFFFFF">
              <a:alpha val="67843"/>
            </a:srgbClr>
          </a:solidFill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</a:pPr>
            <a:r>
              <a:rPr lang="ru-RU" altLang="ru-RU" sz="1100" b="1" cap="all" dirty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ДЛИНА</a:t>
            </a:r>
            <a:r>
              <a:rPr lang="en-US" altLang="ru-RU" sz="1100" b="1" cap="all" dirty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altLang="ru-RU" sz="1100" b="1" cap="all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785 км</a:t>
            </a:r>
            <a:endParaRPr lang="ru-RU" altLang="ru-RU" sz="1100" b="1" cap="all" dirty="0">
              <a:solidFill>
                <a:schemeClr val="bg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</a:pPr>
            <a:endParaRPr lang="ru-RU" altLang="ru-RU" sz="1100" b="1" cap="all" dirty="0">
              <a:solidFill>
                <a:schemeClr val="bg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5" name="Rectangle 2"/>
          <p:cNvSpPr>
            <a:spLocks noChangeArrowheads="1"/>
          </p:cNvSpPr>
          <p:nvPr/>
        </p:nvSpPr>
        <p:spPr bwMode="auto">
          <a:xfrm>
            <a:off x="312739" y="3793767"/>
            <a:ext cx="2505912" cy="193121"/>
          </a:xfrm>
          <a:prstGeom prst="rect">
            <a:avLst/>
          </a:prstGeom>
          <a:solidFill>
            <a:srgbClr val="FFFFFF">
              <a:alpha val="67843"/>
            </a:srgbClr>
          </a:solidFill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ru-RU" altLang="ru-RU" sz="1100" b="1" cap="all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ДИАМЕТР</a:t>
            </a:r>
            <a:r>
              <a:rPr lang="en-US" altLang="ru-RU" sz="1100" b="1" cap="all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1</a:t>
            </a:r>
            <a:r>
              <a:rPr lang="ru-RU" altLang="ru-RU" sz="1100" b="1" cap="all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2</a:t>
            </a:r>
            <a:r>
              <a:rPr lang="en-US" altLang="ru-RU" sz="1100" b="1" cap="all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00 </a:t>
            </a:r>
            <a:r>
              <a:rPr lang="ru-RU" altLang="ru-RU" sz="1100" b="1" cap="all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мм</a:t>
            </a:r>
            <a:endParaRPr lang="ru-RU" altLang="ru-RU" sz="1100" b="1" cap="all" dirty="0">
              <a:solidFill>
                <a:schemeClr val="bg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lvl="0"/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166" name="Rectangle 2"/>
          <p:cNvSpPr>
            <a:spLocks noChangeArrowheads="1"/>
          </p:cNvSpPr>
          <p:nvPr/>
        </p:nvSpPr>
        <p:spPr bwMode="auto">
          <a:xfrm>
            <a:off x="312739" y="4014111"/>
            <a:ext cx="2505912" cy="193121"/>
          </a:xfrm>
          <a:prstGeom prst="rect">
            <a:avLst/>
          </a:prstGeom>
          <a:solidFill>
            <a:srgbClr val="FFFFFF">
              <a:alpha val="67843"/>
            </a:srgbClr>
          </a:solidFill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ru-RU" altLang="ru-RU" sz="1100" b="1" cap="all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ДАВЛЕНИЕ</a:t>
            </a:r>
            <a:r>
              <a:rPr lang="en-US" altLang="ru-RU" sz="1100" b="1" cap="all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9,8 </a:t>
            </a:r>
            <a:r>
              <a:rPr lang="ru-RU" altLang="ru-RU" sz="1100" b="1" cap="all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МПа</a:t>
            </a:r>
            <a:endParaRPr lang="ru-RU" altLang="ru-RU" sz="1100" b="1" cap="all" dirty="0">
              <a:solidFill>
                <a:schemeClr val="bg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lvl="0"/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110" name="Полилиния 109"/>
          <p:cNvSpPr/>
          <p:nvPr/>
        </p:nvSpPr>
        <p:spPr>
          <a:xfrm rot="638657">
            <a:off x="5679752" y="6060485"/>
            <a:ext cx="35489" cy="26111"/>
          </a:xfrm>
          <a:custGeom>
            <a:avLst/>
            <a:gdLst>
              <a:gd name="connsiteX0" fmla="*/ 0 w 2005541"/>
              <a:gd name="connsiteY0" fmla="*/ 4637 h 1928687"/>
              <a:gd name="connsiteX1" fmla="*/ 295275 w 2005541"/>
              <a:gd name="connsiteY1" fmla="*/ 33212 h 1928687"/>
              <a:gd name="connsiteX2" fmla="*/ 495300 w 2005541"/>
              <a:gd name="connsiteY2" fmla="*/ 252287 h 1928687"/>
              <a:gd name="connsiteX3" fmla="*/ 876300 w 2005541"/>
              <a:gd name="connsiteY3" fmla="*/ 557087 h 1928687"/>
              <a:gd name="connsiteX4" fmla="*/ 1038225 w 2005541"/>
              <a:gd name="connsiteY4" fmla="*/ 585662 h 1928687"/>
              <a:gd name="connsiteX5" fmla="*/ 1428750 w 2005541"/>
              <a:gd name="connsiteY5" fmla="*/ 861887 h 1928687"/>
              <a:gd name="connsiteX6" fmla="*/ 1781175 w 2005541"/>
              <a:gd name="connsiteY6" fmla="*/ 1280987 h 1928687"/>
              <a:gd name="connsiteX7" fmla="*/ 1990725 w 2005541"/>
              <a:gd name="connsiteY7" fmla="*/ 1814387 h 1928687"/>
              <a:gd name="connsiteX8" fmla="*/ 1971675 w 2005541"/>
              <a:gd name="connsiteY8" fmla="*/ 1928687 h 1928687"/>
              <a:gd name="connsiteX0" fmla="*/ 0 w 2401682"/>
              <a:gd name="connsiteY0" fmla="*/ 4637 h 4071812"/>
              <a:gd name="connsiteX1" fmla="*/ 295275 w 2401682"/>
              <a:gd name="connsiteY1" fmla="*/ 33212 h 4071812"/>
              <a:gd name="connsiteX2" fmla="*/ 495300 w 2401682"/>
              <a:gd name="connsiteY2" fmla="*/ 252287 h 4071812"/>
              <a:gd name="connsiteX3" fmla="*/ 876300 w 2401682"/>
              <a:gd name="connsiteY3" fmla="*/ 557087 h 4071812"/>
              <a:gd name="connsiteX4" fmla="*/ 1038225 w 2401682"/>
              <a:gd name="connsiteY4" fmla="*/ 585662 h 4071812"/>
              <a:gd name="connsiteX5" fmla="*/ 1428750 w 2401682"/>
              <a:gd name="connsiteY5" fmla="*/ 861887 h 4071812"/>
              <a:gd name="connsiteX6" fmla="*/ 1781175 w 2401682"/>
              <a:gd name="connsiteY6" fmla="*/ 1280987 h 4071812"/>
              <a:gd name="connsiteX7" fmla="*/ 1990725 w 2401682"/>
              <a:gd name="connsiteY7" fmla="*/ 1814387 h 4071812"/>
              <a:gd name="connsiteX8" fmla="*/ 2400300 w 2401682"/>
              <a:gd name="connsiteY8" fmla="*/ 4071812 h 4071812"/>
              <a:gd name="connsiteX0" fmla="*/ 0 w 2410163"/>
              <a:gd name="connsiteY0" fmla="*/ 4637 h 4071812"/>
              <a:gd name="connsiteX1" fmla="*/ 295275 w 2410163"/>
              <a:gd name="connsiteY1" fmla="*/ 33212 h 4071812"/>
              <a:gd name="connsiteX2" fmla="*/ 495300 w 2410163"/>
              <a:gd name="connsiteY2" fmla="*/ 252287 h 4071812"/>
              <a:gd name="connsiteX3" fmla="*/ 876300 w 2410163"/>
              <a:gd name="connsiteY3" fmla="*/ 557087 h 4071812"/>
              <a:gd name="connsiteX4" fmla="*/ 1038225 w 2410163"/>
              <a:gd name="connsiteY4" fmla="*/ 585662 h 4071812"/>
              <a:gd name="connsiteX5" fmla="*/ 1428750 w 2410163"/>
              <a:gd name="connsiteY5" fmla="*/ 861887 h 4071812"/>
              <a:gd name="connsiteX6" fmla="*/ 1781175 w 2410163"/>
              <a:gd name="connsiteY6" fmla="*/ 1280987 h 4071812"/>
              <a:gd name="connsiteX7" fmla="*/ 1990725 w 2410163"/>
              <a:gd name="connsiteY7" fmla="*/ 1814387 h 4071812"/>
              <a:gd name="connsiteX8" fmla="*/ 2371724 w 2410163"/>
              <a:gd name="connsiteY8" fmla="*/ 3814636 h 4071812"/>
              <a:gd name="connsiteX9" fmla="*/ 2400300 w 2410163"/>
              <a:gd name="connsiteY9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14549 w 2400300"/>
              <a:gd name="connsiteY8" fmla="*/ 3738436 h 4071812"/>
              <a:gd name="connsiteX9" fmla="*/ 2400300 w 2400300"/>
              <a:gd name="connsiteY9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095499 w 2400300"/>
              <a:gd name="connsiteY8" fmla="*/ 351936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209799 w 2400300"/>
              <a:gd name="connsiteY8" fmla="*/ 361461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209799 w 2400300"/>
              <a:gd name="connsiteY8" fmla="*/ 361461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209799 w 2400300"/>
              <a:gd name="connsiteY8" fmla="*/ 361461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90749 w 2400300"/>
              <a:gd name="connsiteY8" fmla="*/ 3328861 h 4071812"/>
              <a:gd name="connsiteX9" fmla="*/ 2209799 w 2400300"/>
              <a:gd name="connsiteY9" fmla="*/ 3614611 h 4071812"/>
              <a:gd name="connsiteX10" fmla="*/ 2114549 w 2400300"/>
              <a:gd name="connsiteY10" fmla="*/ 3738436 h 4071812"/>
              <a:gd name="connsiteX11" fmla="*/ 2400300 w 2400300"/>
              <a:gd name="connsiteY11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85949 w 2400300"/>
              <a:gd name="connsiteY8" fmla="*/ 3205036 h 4071812"/>
              <a:gd name="connsiteX9" fmla="*/ 2209799 w 2400300"/>
              <a:gd name="connsiteY9" fmla="*/ 3614611 h 4071812"/>
              <a:gd name="connsiteX10" fmla="*/ 2114549 w 2400300"/>
              <a:gd name="connsiteY10" fmla="*/ 3738436 h 4071812"/>
              <a:gd name="connsiteX11" fmla="*/ 2400300 w 2400300"/>
              <a:gd name="connsiteY11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85949 w 2400300"/>
              <a:gd name="connsiteY8" fmla="*/ 3205036 h 4071812"/>
              <a:gd name="connsiteX9" fmla="*/ 2209799 w 2400300"/>
              <a:gd name="connsiteY9" fmla="*/ 3614611 h 4071812"/>
              <a:gd name="connsiteX10" fmla="*/ 2114549 w 2400300"/>
              <a:gd name="connsiteY10" fmla="*/ 3738436 h 4071812"/>
              <a:gd name="connsiteX11" fmla="*/ 2400300 w 2400300"/>
              <a:gd name="connsiteY11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76424 w 2400300"/>
              <a:gd name="connsiteY8" fmla="*/ 2909761 h 4071812"/>
              <a:gd name="connsiteX9" fmla="*/ 1885949 w 2400300"/>
              <a:gd name="connsiteY9" fmla="*/ 3205036 h 4071812"/>
              <a:gd name="connsiteX10" fmla="*/ 2209799 w 2400300"/>
              <a:gd name="connsiteY10" fmla="*/ 3614611 h 4071812"/>
              <a:gd name="connsiteX11" fmla="*/ 2114549 w 2400300"/>
              <a:gd name="connsiteY11" fmla="*/ 3738436 h 4071812"/>
              <a:gd name="connsiteX12" fmla="*/ 2400300 w 2400300"/>
              <a:gd name="connsiteY12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85949 w 2400300"/>
              <a:gd name="connsiteY9" fmla="*/ 3205036 h 4071812"/>
              <a:gd name="connsiteX10" fmla="*/ 2209799 w 2400300"/>
              <a:gd name="connsiteY10" fmla="*/ 3614611 h 4071812"/>
              <a:gd name="connsiteX11" fmla="*/ 2114549 w 2400300"/>
              <a:gd name="connsiteY11" fmla="*/ 3738436 h 4071812"/>
              <a:gd name="connsiteX12" fmla="*/ 2400300 w 2400300"/>
              <a:gd name="connsiteY12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09749 w 2400300"/>
              <a:gd name="connsiteY9" fmla="*/ 2881186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09749 w 2400300"/>
              <a:gd name="connsiteY9" fmla="*/ 2881186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09749 w 2400300"/>
              <a:gd name="connsiteY9" fmla="*/ 2881186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638299 w 2400300"/>
              <a:gd name="connsiteY9" fmla="*/ 2604961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47849 w 2400300"/>
              <a:gd name="connsiteY8" fmla="*/ 2262061 h 4071812"/>
              <a:gd name="connsiteX9" fmla="*/ 1771649 w 2400300"/>
              <a:gd name="connsiteY9" fmla="*/ 2519236 h 4071812"/>
              <a:gd name="connsiteX10" fmla="*/ 1638299 w 2400300"/>
              <a:gd name="connsiteY10" fmla="*/ 2604961 h 4071812"/>
              <a:gd name="connsiteX11" fmla="*/ 1885949 w 2400300"/>
              <a:gd name="connsiteY11" fmla="*/ 3205036 h 4071812"/>
              <a:gd name="connsiteX12" fmla="*/ 2209799 w 2400300"/>
              <a:gd name="connsiteY12" fmla="*/ 3614611 h 4071812"/>
              <a:gd name="connsiteX13" fmla="*/ 2114549 w 2400300"/>
              <a:gd name="connsiteY13" fmla="*/ 3738436 h 4071812"/>
              <a:gd name="connsiteX14" fmla="*/ 2400300 w 2400300"/>
              <a:gd name="connsiteY14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33599 w 2400300"/>
              <a:gd name="connsiteY8" fmla="*/ 2243011 h 4071812"/>
              <a:gd name="connsiteX9" fmla="*/ 1771649 w 2400300"/>
              <a:gd name="connsiteY9" fmla="*/ 2519236 h 4071812"/>
              <a:gd name="connsiteX10" fmla="*/ 1638299 w 2400300"/>
              <a:gd name="connsiteY10" fmla="*/ 2604961 h 4071812"/>
              <a:gd name="connsiteX11" fmla="*/ 1885949 w 2400300"/>
              <a:gd name="connsiteY11" fmla="*/ 3205036 h 4071812"/>
              <a:gd name="connsiteX12" fmla="*/ 2209799 w 2400300"/>
              <a:gd name="connsiteY12" fmla="*/ 3614611 h 4071812"/>
              <a:gd name="connsiteX13" fmla="*/ 2114549 w 2400300"/>
              <a:gd name="connsiteY13" fmla="*/ 3738436 h 4071812"/>
              <a:gd name="connsiteX14" fmla="*/ 2400300 w 2400300"/>
              <a:gd name="connsiteY14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33599 w 2400300"/>
              <a:gd name="connsiteY8" fmla="*/ 2243011 h 4071812"/>
              <a:gd name="connsiteX9" fmla="*/ 1962149 w 2400300"/>
              <a:gd name="connsiteY9" fmla="*/ 2395411 h 4071812"/>
              <a:gd name="connsiteX10" fmla="*/ 1771649 w 2400300"/>
              <a:gd name="connsiteY10" fmla="*/ 2519236 h 4071812"/>
              <a:gd name="connsiteX11" fmla="*/ 1638299 w 2400300"/>
              <a:gd name="connsiteY11" fmla="*/ 2604961 h 4071812"/>
              <a:gd name="connsiteX12" fmla="*/ 1885949 w 2400300"/>
              <a:gd name="connsiteY12" fmla="*/ 3205036 h 4071812"/>
              <a:gd name="connsiteX13" fmla="*/ 2209799 w 2400300"/>
              <a:gd name="connsiteY13" fmla="*/ 3614611 h 4071812"/>
              <a:gd name="connsiteX14" fmla="*/ 2114549 w 2400300"/>
              <a:gd name="connsiteY14" fmla="*/ 3738436 h 4071812"/>
              <a:gd name="connsiteX15" fmla="*/ 2400300 w 2400300"/>
              <a:gd name="connsiteY15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33599 w 2400300"/>
              <a:gd name="connsiteY8" fmla="*/ 2243011 h 4071812"/>
              <a:gd name="connsiteX9" fmla="*/ 2114549 w 2400300"/>
              <a:gd name="connsiteY9" fmla="*/ 2328736 h 4071812"/>
              <a:gd name="connsiteX10" fmla="*/ 1771649 w 2400300"/>
              <a:gd name="connsiteY10" fmla="*/ 2519236 h 4071812"/>
              <a:gd name="connsiteX11" fmla="*/ 1638299 w 2400300"/>
              <a:gd name="connsiteY11" fmla="*/ 2604961 h 4071812"/>
              <a:gd name="connsiteX12" fmla="*/ 1885949 w 2400300"/>
              <a:gd name="connsiteY12" fmla="*/ 3205036 h 4071812"/>
              <a:gd name="connsiteX13" fmla="*/ 2209799 w 2400300"/>
              <a:gd name="connsiteY13" fmla="*/ 3614611 h 4071812"/>
              <a:gd name="connsiteX14" fmla="*/ 2114549 w 2400300"/>
              <a:gd name="connsiteY14" fmla="*/ 3738436 h 4071812"/>
              <a:gd name="connsiteX15" fmla="*/ 2400300 w 2400300"/>
              <a:gd name="connsiteY15" fmla="*/ 4071812 h 4071812"/>
              <a:gd name="connsiteX0" fmla="*/ 0 w 2400300"/>
              <a:gd name="connsiteY0" fmla="*/ 0 h 4067175"/>
              <a:gd name="connsiteX1" fmla="*/ 295275 w 2400300"/>
              <a:gd name="connsiteY1" fmla="*/ 28575 h 4067175"/>
              <a:gd name="connsiteX2" fmla="*/ 495300 w 2400300"/>
              <a:gd name="connsiteY2" fmla="*/ 247650 h 4067175"/>
              <a:gd name="connsiteX3" fmla="*/ 876300 w 2400300"/>
              <a:gd name="connsiteY3" fmla="*/ 552450 h 4067175"/>
              <a:gd name="connsiteX4" fmla="*/ 1038225 w 2400300"/>
              <a:gd name="connsiteY4" fmla="*/ 581025 h 4067175"/>
              <a:gd name="connsiteX5" fmla="*/ 1428750 w 2400300"/>
              <a:gd name="connsiteY5" fmla="*/ 857250 h 4067175"/>
              <a:gd name="connsiteX6" fmla="*/ 1781175 w 2400300"/>
              <a:gd name="connsiteY6" fmla="*/ 1276350 h 4067175"/>
              <a:gd name="connsiteX7" fmla="*/ 1990725 w 2400300"/>
              <a:gd name="connsiteY7" fmla="*/ 1809750 h 4067175"/>
              <a:gd name="connsiteX8" fmla="*/ 2133599 w 2400300"/>
              <a:gd name="connsiteY8" fmla="*/ 2238374 h 4067175"/>
              <a:gd name="connsiteX9" fmla="*/ 2114549 w 2400300"/>
              <a:gd name="connsiteY9" fmla="*/ 2324099 h 4067175"/>
              <a:gd name="connsiteX10" fmla="*/ 1771649 w 2400300"/>
              <a:gd name="connsiteY10" fmla="*/ 2514599 h 4067175"/>
              <a:gd name="connsiteX11" fmla="*/ 1638299 w 2400300"/>
              <a:gd name="connsiteY11" fmla="*/ 2600324 h 4067175"/>
              <a:gd name="connsiteX12" fmla="*/ 1885949 w 2400300"/>
              <a:gd name="connsiteY12" fmla="*/ 3200399 h 4067175"/>
              <a:gd name="connsiteX13" fmla="*/ 2209799 w 2400300"/>
              <a:gd name="connsiteY13" fmla="*/ 3609974 h 4067175"/>
              <a:gd name="connsiteX14" fmla="*/ 2114549 w 2400300"/>
              <a:gd name="connsiteY14" fmla="*/ 3733799 h 4067175"/>
              <a:gd name="connsiteX15" fmla="*/ 2400300 w 2400300"/>
              <a:gd name="connsiteY15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95275 w 2400300"/>
              <a:gd name="connsiteY2" fmla="*/ 28575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295275 w 2400300"/>
              <a:gd name="connsiteY3" fmla="*/ 28575 h 4067175"/>
              <a:gd name="connsiteX4" fmla="*/ 495300 w 2400300"/>
              <a:gd name="connsiteY4" fmla="*/ 247650 h 4067175"/>
              <a:gd name="connsiteX5" fmla="*/ 876300 w 2400300"/>
              <a:gd name="connsiteY5" fmla="*/ 552450 h 4067175"/>
              <a:gd name="connsiteX6" fmla="*/ 1038225 w 2400300"/>
              <a:gd name="connsiteY6" fmla="*/ 581025 h 4067175"/>
              <a:gd name="connsiteX7" fmla="*/ 1428750 w 2400300"/>
              <a:gd name="connsiteY7" fmla="*/ 857250 h 4067175"/>
              <a:gd name="connsiteX8" fmla="*/ 1781175 w 2400300"/>
              <a:gd name="connsiteY8" fmla="*/ 1276350 h 4067175"/>
              <a:gd name="connsiteX9" fmla="*/ 1990725 w 2400300"/>
              <a:gd name="connsiteY9" fmla="*/ 1809750 h 4067175"/>
              <a:gd name="connsiteX10" fmla="*/ 2133599 w 2400300"/>
              <a:gd name="connsiteY10" fmla="*/ 2238374 h 4067175"/>
              <a:gd name="connsiteX11" fmla="*/ 2114549 w 2400300"/>
              <a:gd name="connsiteY11" fmla="*/ 2324099 h 4067175"/>
              <a:gd name="connsiteX12" fmla="*/ 1771649 w 2400300"/>
              <a:gd name="connsiteY12" fmla="*/ 2514599 h 4067175"/>
              <a:gd name="connsiteX13" fmla="*/ 1638299 w 2400300"/>
              <a:gd name="connsiteY13" fmla="*/ 2600324 h 4067175"/>
              <a:gd name="connsiteX14" fmla="*/ 1885949 w 2400300"/>
              <a:gd name="connsiteY14" fmla="*/ 3200399 h 4067175"/>
              <a:gd name="connsiteX15" fmla="*/ 2209799 w 2400300"/>
              <a:gd name="connsiteY15" fmla="*/ 3609974 h 4067175"/>
              <a:gd name="connsiteX16" fmla="*/ 2114549 w 2400300"/>
              <a:gd name="connsiteY16" fmla="*/ 3733799 h 4067175"/>
              <a:gd name="connsiteX17" fmla="*/ 2400300 w 2400300"/>
              <a:gd name="connsiteY17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295275 w 2400300"/>
              <a:gd name="connsiteY3" fmla="*/ 28575 h 4067175"/>
              <a:gd name="connsiteX4" fmla="*/ 495300 w 2400300"/>
              <a:gd name="connsiteY4" fmla="*/ 247650 h 4067175"/>
              <a:gd name="connsiteX5" fmla="*/ 876300 w 2400300"/>
              <a:gd name="connsiteY5" fmla="*/ 552450 h 4067175"/>
              <a:gd name="connsiteX6" fmla="*/ 1038225 w 2400300"/>
              <a:gd name="connsiteY6" fmla="*/ 581025 h 4067175"/>
              <a:gd name="connsiteX7" fmla="*/ 1428750 w 2400300"/>
              <a:gd name="connsiteY7" fmla="*/ 857250 h 4067175"/>
              <a:gd name="connsiteX8" fmla="*/ 1781175 w 2400300"/>
              <a:gd name="connsiteY8" fmla="*/ 1276350 h 4067175"/>
              <a:gd name="connsiteX9" fmla="*/ 1990725 w 2400300"/>
              <a:gd name="connsiteY9" fmla="*/ 1809750 h 4067175"/>
              <a:gd name="connsiteX10" fmla="*/ 2133599 w 2400300"/>
              <a:gd name="connsiteY10" fmla="*/ 2238374 h 4067175"/>
              <a:gd name="connsiteX11" fmla="*/ 2114549 w 2400300"/>
              <a:gd name="connsiteY11" fmla="*/ 2324099 h 4067175"/>
              <a:gd name="connsiteX12" fmla="*/ 1771649 w 2400300"/>
              <a:gd name="connsiteY12" fmla="*/ 2514599 h 4067175"/>
              <a:gd name="connsiteX13" fmla="*/ 1638299 w 2400300"/>
              <a:gd name="connsiteY13" fmla="*/ 2600324 h 4067175"/>
              <a:gd name="connsiteX14" fmla="*/ 1885949 w 2400300"/>
              <a:gd name="connsiteY14" fmla="*/ 3200399 h 4067175"/>
              <a:gd name="connsiteX15" fmla="*/ 2209799 w 2400300"/>
              <a:gd name="connsiteY15" fmla="*/ 3609974 h 4067175"/>
              <a:gd name="connsiteX16" fmla="*/ 2114549 w 2400300"/>
              <a:gd name="connsiteY16" fmla="*/ 3733799 h 4067175"/>
              <a:gd name="connsiteX17" fmla="*/ 2400300 w 2400300"/>
              <a:gd name="connsiteY17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390776"/>
              <a:gd name="connsiteY0" fmla="*/ 4762 h 4043363"/>
              <a:gd name="connsiteX1" fmla="*/ 223838 w 2390776"/>
              <a:gd name="connsiteY1" fmla="*/ 0 h 4043363"/>
              <a:gd name="connsiteX2" fmla="*/ 485776 w 2390776"/>
              <a:gd name="connsiteY2" fmla="*/ 223838 h 4043363"/>
              <a:gd name="connsiteX3" fmla="*/ 866776 w 2390776"/>
              <a:gd name="connsiteY3" fmla="*/ 528638 h 4043363"/>
              <a:gd name="connsiteX4" fmla="*/ 1028701 w 2390776"/>
              <a:gd name="connsiteY4" fmla="*/ 557213 h 4043363"/>
              <a:gd name="connsiteX5" fmla="*/ 1419226 w 2390776"/>
              <a:gd name="connsiteY5" fmla="*/ 833438 h 4043363"/>
              <a:gd name="connsiteX6" fmla="*/ 1771651 w 2390776"/>
              <a:gd name="connsiteY6" fmla="*/ 1252538 h 4043363"/>
              <a:gd name="connsiteX7" fmla="*/ 1981201 w 2390776"/>
              <a:gd name="connsiteY7" fmla="*/ 1785938 h 4043363"/>
              <a:gd name="connsiteX8" fmla="*/ 2124075 w 2390776"/>
              <a:gd name="connsiteY8" fmla="*/ 2214562 h 4043363"/>
              <a:gd name="connsiteX9" fmla="*/ 2105025 w 2390776"/>
              <a:gd name="connsiteY9" fmla="*/ 2300287 h 4043363"/>
              <a:gd name="connsiteX10" fmla="*/ 1762125 w 2390776"/>
              <a:gd name="connsiteY10" fmla="*/ 2490787 h 4043363"/>
              <a:gd name="connsiteX11" fmla="*/ 1628775 w 2390776"/>
              <a:gd name="connsiteY11" fmla="*/ 2576512 h 4043363"/>
              <a:gd name="connsiteX12" fmla="*/ 1876425 w 2390776"/>
              <a:gd name="connsiteY12" fmla="*/ 3176587 h 4043363"/>
              <a:gd name="connsiteX13" fmla="*/ 2200275 w 2390776"/>
              <a:gd name="connsiteY13" fmla="*/ 3586162 h 4043363"/>
              <a:gd name="connsiteX14" fmla="*/ 2105025 w 2390776"/>
              <a:gd name="connsiteY14" fmla="*/ 3709987 h 4043363"/>
              <a:gd name="connsiteX15" fmla="*/ 2390776 w 2390776"/>
              <a:gd name="connsiteY15" fmla="*/ 4043363 h 4043363"/>
              <a:gd name="connsiteX0" fmla="*/ 0 w 2390776"/>
              <a:gd name="connsiteY0" fmla="*/ 4762 h 4043363"/>
              <a:gd name="connsiteX1" fmla="*/ 223838 w 2390776"/>
              <a:gd name="connsiteY1" fmla="*/ 0 h 4043363"/>
              <a:gd name="connsiteX2" fmla="*/ 485776 w 2390776"/>
              <a:gd name="connsiteY2" fmla="*/ 223838 h 4043363"/>
              <a:gd name="connsiteX3" fmla="*/ 866776 w 2390776"/>
              <a:gd name="connsiteY3" fmla="*/ 528638 h 4043363"/>
              <a:gd name="connsiteX4" fmla="*/ 1028701 w 2390776"/>
              <a:gd name="connsiteY4" fmla="*/ 557213 h 4043363"/>
              <a:gd name="connsiteX5" fmla="*/ 1419226 w 2390776"/>
              <a:gd name="connsiteY5" fmla="*/ 833438 h 4043363"/>
              <a:gd name="connsiteX6" fmla="*/ 1771651 w 2390776"/>
              <a:gd name="connsiteY6" fmla="*/ 1252538 h 4043363"/>
              <a:gd name="connsiteX7" fmla="*/ 1981201 w 2390776"/>
              <a:gd name="connsiteY7" fmla="*/ 1785938 h 4043363"/>
              <a:gd name="connsiteX8" fmla="*/ 2124075 w 2390776"/>
              <a:gd name="connsiteY8" fmla="*/ 2214562 h 4043363"/>
              <a:gd name="connsiteX9" fmla="*/ 2105025 w 2390776"/>
              <a:gd name="connsiteY9" fmla="*/ 2300287 h 4043363"/>
              <a:gd name="connsiteX10" fmla="*/ 1762125 w 2390776"/>
              <a:gd name="connsiteY10" fmla="*/ 2490787 h 4043363"/>
              <a:gd name="connsiteX11" fmla="*/ 1628775 w 2390776"/>
              <a:gd name="connsiteY11" fmla="*/ 2576512 h 4043363"/>
              <a:gd name="connsiteX12" fmla="*/ 1876425 w 2390776"/>
              <a:gd name="connsiteY12" fmla="*/ 3176587 h 4043363"/>
              <a:gd name="connsiteX13" fmla="*/ 2200275 w 2390776"/>
              <a:gd name="connsiteY13" fmla="*/ 3586162 h 4043363"/>
              <a:gd name="connsiteX14" fmla="*/ 2105025 w 2390776"/>
              <a:gd name="connsiteY14" fmla="*/ 3709987 h 4043363"/>
              <a:gd name="connsiteX15" fmla="*/ 2390776 w 2390776"/>
              <a:gd name="connsiteY15" fmla="*/ 4043363 h 4043363"/>
              <a:gd name="connsiteX0" fmla="*/ 0 w 2390776"/>
              <a:gd name="connsiteY0" fmla="*/ 20156 h 4058757"/>
              <a:gd name="connsiteX1" fmla="*/ 223838 w 2390776"/>
              <a:gd name="connsiteY1" fmla="*/ 15394 h 4058757"/>
              <a:gd name="connsiteX2" fmla="*/ 442913 w 2390776"/>
              <a:gd name="connsiteY2" fmla="*/ 239232 h 4058757"/>
              <a:gd name="connsiteX3" fmla="*/ 866776 w 2390776"/>
              <a:gd name="connsiteY3" fmla="*/ 544032 h 4058757"/>
              <a:gd name="connsiteX4" fmla="*/ 1028701 w 2390776"/>
              <a:gd name="connsiteY4" fmla="*/ 572607 h 4058757"/>
              <a:gd name="connsiteX5" fmla="*/ 1419226 w 2390776"/>
              <a:gd name="connsiteY5" fmla="*/ 848832 h 4058757"/>
              <a:gd name="connsiteX6" fmla="*/ 1771651 w 2390776"/>
              <a:gd name="connsiteY6" fmla="*/ 1267932 h 4058757"/>
              <a:gd name="connsiteX7" fmla="*/ 1981201 w 2390776"/>
              <a:gd name="connsiteY7" fmla="*/ 1801332 h 4058757"/>
              <a:gd name="connsiteX8" fmla="*/ 2124075 w 2390776"/>
              <a:gd name="connsiteY8" fmla="*/ 2229956 h 4058757"/>
              <a:gd name="connsiteX9" fmla="*/ 2105025 w 2390776"/>
              <a:gd name="connsiteY9" fmla="*/ 2315681 h 4058757"/>
              <a:gd name="connsiteX10" fmla="*/ 1762125 w 2390776"/>
              <a:gd name="connsiteY10" fmla="*/ 2506181 h 4058757"/>
              <a:gd name="connsiteX11" fmla="*/ 1628775 w 2390776"/>
              <a:gd name="connsiteY11" fmla="*/ 2591906 h 4058757"/>
              <a:gd name="connsiteX12" fmla="*/ 1876425 w 2390776"/>
              <a:gd name="connsiteY12" fmla="*/ 3191981 h 4058757"/>
              <a:gd name="connsiteX13" fmla="*/ 2200275 w 2390776"/>
              <a:gd name="connsiteY13" fmla="*/ 3601556 h 4058757"/>
              <a:gd name="connsiteX14" fmla="*/ 2105025 w 2390776"/>
              <a:gd name="connsiteY14" fmla="*/ 3725381 h 4058757"/>
              <a:gd name="connsiteX15" fmla="*/ 2390776 w 2390776"/>
              <a:gd name="connsiteY15" fmla="*/ 4058757 h 4058757"/>
              <a:gd name="connsiteX0" fmla="*/ 0 w 2390776"/>
              <a:gd name="connsiteY0" fmla="*/ 13209 h 4051810"/>
              <a:gd name="connsiteX1" fmla="*/ 271463 w 2390776"/>
              <a:gd name="connsiteY1" fmla="*/ 17972 h 4051810"/>
              <a:gd name="connsiteX2" fmla="*/ 442913 w 2390776"/>
              <a:gd name="connsiteY2" fmla="*/ 232285 h 4051810"/>
              <a:gd name="connsiteX3" fmla="*/ 866776 w 2390776"/>
              <a:gd name="connsiteY3" fmla="*/ 537085 h 4051810"/>
              <a:gd name="connsiteX4" fmla="*/ 1028701 w 2390776"/>
              <a:gd name="connsiteY4" fmla="*/ 565660 h 4051810"/>
              <a:gd name="connsiteX5" fmla="*/ 1419226 w 2390776"/>
              <a:gd name="connsiteY5" fmla="*/ 841885 h 4051810"/>
              <a:gd name="connsiteX6" fmla="*/ 1771651 w 2390776"/>
              <a:gd name="connsiteY6" fmla="*/ 1260985 h 4051810"/>
              <a:gd name="connsiteX7" fmla="*/ 1981201 w 2390776"/>
              <a:gd name="connsiteY7" fmla="*/ 1794385 h 4051810"/>
              <a:gd name="connsiteX8" fmla="*/ 2124075 w 2390776"/>
              <a:gd name="connsiteY8" fmla="*/ 2223009 h 4051810"/>
              <a:gd name="connsiteX9" fmla="*/ 2105025 w 2390776"/>
              <a:gd name="connsiteY9" fmla="*/ 2308734 h 4051810"/>
              <a:gd name="connsiteX10" fmla="*/ 1762125 w 2390776"/>
              <a:gd name="connsiteY10" fmla="*/ 2499234 h 4051810"/>
              <a:gd name="connsiteX11" fmla="*/ 1628775 w 2390776"/>
              <a:gd name="connsiteY11" fmla="*/ 2584959 h 4051810"/>
              <a:gd name="connsiteX12" fmla="*/ 1876425 w 2390776"/>
              <a:gd name="connsiteY12" fmla="*/ 3185034 h 4051810"/>
              <a:gd name="connsiteX13" fmla="*/ 2200275 w 2390776"/>
              <a:gd name="connsiteY13" fmla="*/ 3594609 h 4051810"/>
              <a:gd name="connsiteX14" fmla="*/ 2105025 w 2390776"/>
              <a:gd name="connsiteY14" fmla="*/ 3718434 h 4051810"/>
              <a:gd name="connsiteX15" fmla="*/ 2390776 w 2390776"/>
              <a:gd name="connsiteY15" fmla="*/ 4051810 h 4051810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2005013 w 2390776"/>
              <a:gd name="connsiteY8" fmla="*/ 1819274 h 4038601"/>
              <a:gd name="connsiteX9" fmla="*/ 2124075 w 2390776"/>
              <a:gd name="connsiteY9" fmla="*/ 2209800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1947863 w 2390776"/>
              <a:gd name="connsiteY8" fmla="*/ 1890712 h 4038601"/>
              <a:gd name="connsiteX9" fmla="*/ 2124075 w 2390776"/>
              <a:gd name="connsiteY9" fmla="*/ 2209800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790700 w 2390776"/>
              <a:gd name="connsiteY12" fmla="*/ 2500312 h 4038601"/>
              <a:gd name="connsiteX13" fmla="*/ 1628775 w 2390776"/>
              <a:gd name="connsiteY13" fmla="*/ 2571750 h 4038601"/>
              <a:gd name="connsiteX14" fmla="*/ 1876425 w 2390776"/>
              <a:gd name="connsiteY14" fmla="*/ 3171825 h 4038601"/>
              <a:gd name="connsiteX15" fmla="*/ 2200275 w 2390776"/>
              <a:gd name="connsiteY15" fmla="*/ 3581400 h 4038601"/>
              <a:gd name="connsiteX16" fmla="*/ 2105025 w 2390776"/>
              <a:gd name="connsiteY16" fmla="*/ 3705225 h 4038601"/>
              <a:gd name="connsiteX17" fmla="*/ 2390776 w 2390776"/>
              <a:gd name="connsiteY17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728788 w 2390776"/>
              <a:gd name="connsiteY12" fmla="*/ 2476499 h 4038601"/>
              <a:gd name="connsiteX13" fmla="*/ 1628775 w 2390776"/>
              <a:gd name="connsiteY13" fmla="*/ 2571750 h 4038601"/>
              <a:gd name="connsiteX14" fmla="*/ 1876425 w 2390776"/>
              <a:gd name="connsiteY14" fmla="*/ 3171825 h 4038601"/>
              <a:gd name="connsiteX15" fmla="*/ 2200275 w 2390776"/>
              <a:gd name="connsiteY15" fmla="*/ 3581400 h 4038601"/>
              <a:gd name="connsiteX16" fmla="*/ 2105025 w 2390776"/>
              <a:gd name="connsiteY16" fmla="*/ 3705225 h 4038601"/>
              <a:gd name="connsiteX17" fmla="*/ 2390776 w 2390776"/>
              <a:gd name="connsiteY17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728788 w 2390776"/>
              <a:gd name="connsiteY12" fmla="*/ 2476499 h 4038601"/>
              <a:gd name="connsiteX13" fmla="*/ 1628775 w 2390776"/>
              <a:gd name="connsiteY13" fmla="*/ 2571750 h 4038601"/>
              <a:gd name="connsiteX14" fmla="*/ 1876425 w 2390776"/>
              <a:gd name="connsiteY14" fmla="*/ 3171825 h 4038601"/>
              <a:gd name="connsiteX15" fmla="*/ 2200275 w 2390776"/>
              <a:gd name="connsiteY15" fmla="*/ 3581400 h 4038601"/>
              <a:gd name="connsiteX16" fmla="*/ 2105025 w 2390776"/>
              <a:gd name="connsiteY16" fmla="*/ 3705225 h 4038601"/>
              <a:gd name="connsiteX17" fmla="*/ 2390776 w 2390776"/>
              <a:gd name="connsiteY17" fmla="*/ 4038601 h 40386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05025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140879 w 2414589"/>
              <a:gd name="connsiteY15" fmla="*/ 3469707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96829 w 2414589"/>
              <a:gd name="connsiteY14" fmla="*/ 3099425 h 4000501"/>
              <a:gd name="connsiteX15" fmla="*/ 1876425 w 2414589"/>
              <a:gd name="connsiteY15" fmla="*/ 3171825 h 4000501"/>
              <a:gd name="connsiteX16" fmla="*/ 2140879 w 2414589"/>
              <a:gd name="connsiteY16" fmla="*/ 3469707 h 4000501"/>
              <a:gd name="connsiteX17" fmla="*/ 2128838 w 2414589"/>
              <a:gd name="connsiteY17" fmla="*/ 3705225 h 4000501"/>
              <a:gd name="connsiteX18" fmla="*/ 2414589 w 2414589"/>
              <a:gd name="connsiteY18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921576 w 2414589"/>
              <a:gd name="connsiteY14" fmla="*/ 3065917 h 4000501"/>
              <a:gd name="connsiteX15" fmla="*/ 1876425 w 2414589"/>
              <a:gd name="connsiteY15" fmla="*/ 3171825 h 4000501"/>
              <a:gd name="connsiteX16" fmla="*/ 2140879 w 2414589"/>
              <a:gd name="connsiteY16" fmla="*/ 3469707 h 4000501"/>
              <a:gd name="connsiteX17" fmla="*/ 2128838 w 2414589"/>
              <a:gd name="connsiteY17" fmla="*/ 3705225 h 4000501"/>
              <a:gd name="connsiteX18" fmla="*/ 2414589 w 2414589"/>
              <a:gd name="connsiteY18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921576 w 2414589"/>
              <a:gd name="connsiteY14" fmla="*/ 3065917 h 4000501"/>
              <a:gd name="connsiteX15" fmla="*/ 1896224 w 2414589"/>
              <a:gd name="connsiteY15" fmla="*/ 3149486 h 4000501"/>
              <a:gd name="connsiteX16" fmla="*/ 2140879 w 2414589"/>
              <a:gd name="connsiteY16" fmla="*/ 3469707 h 4000501"/>
              <a:gd name="connsiteX17" fmla="*/ 2128838 w 2414589"/>
              <a:gd name="connsiteY17" fmla="*/ 3705225 h 4000501"/>
              <a:gd name="connsiteX18" fmla="*/ 2414589 w 2414589"/>
              <a:gd name="connsiteY18" fmla="*/ 4000501 h 4000501"/>
              <a:gd name="connsiteX0" fmla="*/ 0 w 2143126"/>
              <a:gd name="connsiteY0" fmla="*/ 0 h 3995738"/>
              <a:gd name="connsiteX1" fmla="*/ 171450 w 2143126"/>
              <a:gd name="connsiteY1" fmla="*/ 214313 h 3995738"/>
              <a:gd name="connsiteX2" fmla="*/ 585788 w 2143126"/>
              <a:gd name="connsiteY2" fmla="*/ 528638 h 3995738"/>
              <a:gd name="connsiteX3" fmla="*/ 738188 w 2143126"/>
              <a:gd name="connsiteY3" fmla="*/ 538163 h 3995738"/>
              <a:gd name="connsiteX4" fmla="*/ 1123950 w 2143126"/>
              <a:gd name="connsiteY4" fmla="*/ 823913 h 3995738"/>
              <a:gd name="connsiteX5" fmla="*/ 1443038 w 2143126"/>
              <a:gd name="connsiteY5" fmla="*/ 1185863 h 3995738"/>
              <a:gd name="connsiteX6" fmla="*/ 1724025 w 2143126"/>
              <a:gd name="connsiteY6" fmla="*/ 1752601 h 3995738"/>
              <a:gd name="connsiteX7" fmla="*/ 1676400 w 2143126"/>
              <a:gd name="connsiteY7" fmla="*/ 1885949 h 3995738"/>
              <a:gd name="connsiteX8" fmla="*/ 1781174 w 2143126"/>
              <a:gd name="connsiteY8" fmla="*/ 2185987 h 3995738"/>
              <a:gd name="connsiteX9" fmla="*/ 1781175 w 2143126"/>
              <a:gd name="connsiteY9" fmla="*/ 2328861 h 3995738"/>
              <a:gd name="connsiteX10" fmla="*/ 1619249 w 2143126"/>
              <a:gd name="connsiteY10" fmla="*/ 2462212 h 3995738"/>
              <a:gd name="connsiteX11" fmla="*/ 1457325 w 2143126"/>
              <a:gd name="connsiteY11" fmla="*/ 2471736 h 3995738"/>
              <a:gd name="connsiteX12" fmla="*/ 1357312 w 2143126"/>
              <a:gd name="connsiteY12" fmla="*/ 2566987 h 3995738"/>
              <a:gd name="connsiteX13" fmla="*/ 1650113 w 2143126"/>
              <a:gd name="connsiteY13" fmla="*/ 3061154 h 3995738"/>
              <a:gd name="connsiteX14" fmla="*/ 1624761 w 2143126"/>
              <a:gd name="connsiteY14" fmla="*/ 3144723 h 3995738"/>
              <a:gd name="connsiteX15" fmla="*/ 1869416 w 2143126"/>
              <a:gd name="connsiteY15" fmla="*/ 3464944 h 3995738"/>
              <a:gd name="connsiteX16" fmla="*/ 1857375 w 2143126"/>
              <a:gd name="connsiteY16" fmla="*/ 3700462 h 3995738"/>
              <a:gd name="connsiteX17" fmla="*/ 2143126 w 2143126"/>
              <a:gd name="connsiteY17" fmla="*/ 3995738 h 3995738"/>
              <a:gd name="connsiteX0" fmla="*/ 11726 w 2009596"/>
              <a:gd name="connsiteY0" fmla="*/ 0 h 4072432"/>
              <a:gd name="connsiteX1" fmla="*/ 37920 w 2009596"/>
              <a:gd name="connsiteY1" fmla="*/ 291007 h 4072432"/>
              <a:gd name="connsiteX2" fmla="*/ 452258 w 2009596"/>
              <a:gd name="connsiteY2" fmla="*/ 605332 h 4072432"/>
              <a:gd name="connsiteX3" fmla="*/ 604658 w 2009596"/>
              <a:gd name="connsiteY3" fmla="*/ 614857 h 4072432"/>
              <a:gd name="connsiteX4" fmla="*/ 990420 w 2009596"/>
              <a:gd name="connsiteY4" fmla="*/ 900607 h 4072432"/>
              <a:gd name="connsiteX5" fmla="*/ 1309508 w 2009596"/>
              <a:gd name="connsiteY5" fmla="*/ 1262557 h 4072432"/>
              <a:gd name="connsiteX6" fmla="*/ 1590495 w 2009596"/>
              <a:gd name="connsiteY6" fmla="*/ 1829295 h 4072432"/>
              <a:gd name="connsiteX7" fmla="*/ 1542870 w 2009596"/>
              <a:gd name="connsiteY7" fmla="*/ 1962643 h 4072432"/>
              <a:gd name="connsiteX8" fmla="*/ 1647644 w 2009596"/>
              <a:gd name="connsiteY8" fmla="*/ 2262681 h 4072432"/>
              <a:gd name="connsiteX9" fmla="*/ 1647645 w 2009596"/>
              <a:gd name="connsiteY9" fmla="*/ 2405555 h 4072432"/>
              <a:gd name="connsiteX10" fmla="*/ 1485719 w 2009596"/>
              <a:gd name="connsiteY10" fmla="*/ 2538906 h 4072432"/>
              <a:gd name="connsiteX11" fmla="*/ 1323795 w 2009596"/>
              <a:gd name="connsiteY11" fmla="*/ 2548430 h 4072432"/>
              <a:gd name="connsiteX12" fmla="*/ 1223782 w 2009596"/>
              <a:gd name="connsiteY12" fmla="*/ 2643681 h 4072432"/>
              <a:gd name="connsiteX13" fmla="*/ 1516583 w 2009596"/>
              <a:gd name="connsiteY13" fmla="*/ 3137848 h 4072432"/>
              <a:gd name="connsiteX14" fmla="*/ 1491231 w 2009596"/>
              <a:gd name="connsiteY14" fmla="*/ 3221417 h 4072432"/>
              <a:gd name="connsiteX15" fmla="*/ 1735886 w 2009596"/>
              <a:gd name="connsiteY15" fmla="*/ 3541638 h 4072432"/>
              <a:gd name="connsiteX16" fmla="*/ 1723845 w 2009596"/>
              <a:gd name="connsiteY16" fmla="*/ 3777156 h 4072432"/>
              <a:gd name="connsiteX17" fmla="*/ 2009596 w 2009596"/>
              <a:gd name="connsiteY17" fmla="*/ 4072432 h 4072432"/>
              <a:gd name="connsiteX0" fmla="*/ 0 w 1997870"/>
              <a:gd name="connsiteY0" fmla="*/ 0 h 4072432"/>
              <a:gd name="connsiteX1" fmla="*/ 215578 w 1997870"/>
              <a:gd name="connsiteY1" fmla="*/ 239127 h 4072432"/>
              <a:gd name="connsiteX2" fmla="*/ 440532 w 1997870"/>
              <a:gd name="connsiteY2" fmla="*/ 605332 h 4072432"/>
              <a:gd name="connsiteX3" fmla="*/ 592932 w 1997870"/>
              <a:gd name="connsiteY3" fmla="*/ 614857 h 4072432"/>
              <a:gd name="connsiteX4" fmla="*/ 978694 w 1997870"/>
              <a:gd name="connsiteY4" fmla="*/ 900607 h 4072432"/>
              <a:gd name="connsiteX5" fmla="*/ 1297782 w 1997870"/>
              <a:gd name="connsiteY5" fmla="*/ 1262557 h 4072432"/>
              <a:gd name="connsiteX6" fmla="*/ 1578769 w 1997870"/>
              <a:gd name="connsiteY6" fmla="*/ 1829295 h 4072432"/>
              <a:gd name="connsiteX7" fmla="*/ 1531144 w 1997870"/>
              <a:gd name="connsiteY7" fmla="*/ 1962643 h 4072432"/>
              <a:gd name="connsiteX8" fmla="*/ 1635918 w 1997870"/>
              <a:gd name="connsiteY8" fmla="*/ 2262681 h 4072432"/>
              <a:gd name="connsiteX9" fmla="*/ 1635919 w 1997870"/>
              <a:gd name="connsiteY9" fmla="*/ 2405555 h 4072432"/>
              <a:gd name="connsiteX10" fmla="*/ 1473993 w 1997870"/>
              <a:gd name="connsiteY10" fmla="*/ 2538906 h 4072432"/>
              <a:gd name="connsiteX11" fmla="*/ 1312069 w 1997870"/>
              <a:gd name="connsiteY11" fmla="*/ 2548430 h 4072432"/>
              <a:gd name="connsiteX12" fmla="*/ 1212056 w 1997870"/>
              <a:gd name="connsiteY12" fmla="*/ 2643681 h 4072432"/>
              <a:gd name="connsiteX13" fmla="*/ 1504857 w 1997870"/>
              <a:gd name="connsiteY13" fmla="*/ 3137848 h 4072432"/>
              <a:gd name="connsiteX14" fmla="*/ 1479505 w 1997870"/>
              <a:gd name="connsiteY14" fmla="*/ 3221417 h 4072432"/>
              <a:gd name="connsiteX15" fmla="*/ 1724160 w 1997870"/>
              <a:gd name="connsiteY15" fmla="*/ 3541638 h 4072432"/>
              <a:gd name="connsiteX16" fmla="*/ 1712119 w 1997870"/>
              <a:gd name="connsiteY16" fmla="*/ 3777156 h 4072432"/>
              <a:gd name="connsiteX17" fmla="*/ 1997870 w 1997870"/>
              <a:gd name="connsiteY17" fmla="*/ 4072432 h 4072432"/>
              <a:gd name="connsiteX0" fmla="*/ 0 w 1997870"/>
              <a:gd name="connsiteY0" fmla="*/ 0 h 4072432"/>
              <a:gd name="connsiteX1" fmla="*/ 215578 w 1997870"/>
              <a:gd name="connsiteY1" fmla="*/ 239127 h 4072432"/>
              <a:gd name="connsiteX2" fmla="*/ 447887 w 1997870"/>
              <a:gd name="connsiteY2" fmla="*/ 560219 h 4072432"/>
              <a:gd name="connsiteX3" fmla="*/ 592932 w 1997870"/>
              <a:gd name="connsiteY3" fmla="*/ 614857 h 4072432"/>
              <a:gd name="connsiteX4" fmla="*/ 978694 w 1997870"/>
              <a:gd name="connsiteY4" fmla="*/ 900607 h 4072432"/>
              <a:gd name="connsiteX5" fmla="*/ 1297782 w 1997870"/>
              <a:gd name="connsiteY5" fmla="*/ 1262557 h 4072432"/>
              <a:gd name="connsiteX6" fmla="*/ 1578769 w 1997870"/>
              <a:gd name="connsiteY6" fmla="*/ 1829295 h 4072432"/>
              <a:gd name="connsiteX7" fmla="*/ 1531144 w 1997870"/>
              <a:gd name="connsiteY7" fmla="*/ 1962643 h 4072432"/>
              <a:gd name="connsiteX8" fmla="*/ 1635918 w 1997870"/>
              <a:gd name="connsiteY8" fmla="*/ 2262681 h 4072432"/>
              <a:gd name="connsiteX9" fmla="*/ 1635919 w 1997870"/>
              <a:gd name="connsiteY9" fmla="*/ 2405555 h 4072432"/>
              <a:gd name="connsiteX10" fmla="*/ 1473993 w 1997870"/>
              <a:gd name="connsiteY10" fmla="*/ 2538906 h 4072432"/>
              <a:gd name="connsiteX11" fmla="*/ 1312069 w 1997870"/>
              <a:gd name="connsiteY11" fmla="*/ 2548430 h 4072432"/>
              <a:gd name="connsiteX12" fmla="*/ 1212056 w 1997870"/>
              <a:gd name="connsiteY12" fmla="*/ 2643681 h 4072432"/>
              <a:gd name="connsiteX13" fmla="*/ 1504857 w 1997870"/>
              <a:gd name="connsiteY13" fmla="*/ 3137848 h 4072432"/>
              <a:gd name="connsiteX14" fmla="*/ 1479505 w 1997870"/>
              <a:gd name="connsiteY14" fmla="*/ 3221417 h 4072432"/>
              <a:gd name="connsiteX15" fmla="*/ 1724160 w 1997870"/>
              <a:gd name="connsiteY15" fmla="*/ 3541638 h 4072432"/>
              <a:gd name="connsiteX16" fmla="*/ 1712119 w 1997870"/>
              <a:gd name="connsiteY16" fmla="*/ 3777156 h 4072432"/>
              <a:gd name="connsiteX17" fmla="*/ 1997870 w 1997870"/>
              <a:gd name="connsiteY17" fmla="*/ 4072432 h 4072432"/>
              <a:gd name="connsiteX0" fmla="*/ 0 w 1841583"/>
              <a:gd name="connsiteY0" fmla="*/ 0 h 3885212"/>
              <a:gd name="connsiteX1" fmla="*/ 215578 w 1841583"/>
              <a:gd name="connsiteY1" fmla="*/ 239127 h 3885212"/>
              <a:gd name="connsiteX2" fmla="*/ 447887 w 1841583"/>
              <a:gd name="connsiteY2" fmla="*/ 560219 h 3885212"/>
              <a:gd name="connsiteX3" fmla="*/ 592932 w 1841583"/>
              <a:gd name="connsiteY3" fmla="*/ 614857 h 3885212"/>
              <a:gd name="connsiteX4" fmla="*/ 978694 w 1841583"/>
              <a:gd name="connsiteY4" fmla="*/ 900607 h 3885212"/>
              <a:gd name="connsiteX5" fmla="*/ 1297782 w 1841583"/>
              <a:gd name="connsiteY5" fmla="*/ 1262557 h 3885212"/>
              <a:gd name="connsiteX6" fmla="*/ 1578769 w 1841583"/>
              <a:gd name="connsiteY6" fmla="*/ 1829295 h 3885212"/>
              <a:gd name="connsiteX7" fmla="*/ 1531144 w 1841583"/>
              <a:gd name="connsiteY7" fmla="*/ 1962643 h 3885212"/>
              <a:gd name="connsiteX8" fmla="*/ 1635918 w 1841583"/>
              <a:gd name="connsiteY8" fmla="*/ 2262681 h 3885212"/>
              <a:gd name="connsiteX9" fmla="*/ 1635919 w 1841583"/>
              <a:gd name="connsiteY9" fmla="*/ 2405555 h 3885212"/>
              <a:gd name="connsiteX10" fmla="*/ 1473993 w 1841583"/>
              <a:gd name="connsiteY10" fmla="*/ 2538906 h 3885212"/>
              <a:gd name="connsiteX11" fmla="*/ 1312069 w 1841583"/>
              <a:gd name="connsiteY11" fmla="*/ 2548430 h 3885212"/>
              <a:gd name="connsiteX12" fmla="*/ 1212056 w 1841583"/>
              <a:gd name="connsiteY12" fmla="*/ 2643681 h 3885212"/>
              <a:gd name="connsiteX13" fmla="*/ 1504857 w 1841583"/>
              <a:gd name="connsiteY13" fmla="*/ 3137848 h 3885212"/>
              <a:gd name="connsiteX14" fmla="*/ 1479505 w 1841583"/>
              <a:gd name="connsiteY14" fmla="*/ 3221417 h 3885212"/>
              <a:gd name="connsiteX15" fmla="*/ 1724160 w 1841583"/>
              <a:gd name="connsiteY15" fmla="*/ 3541638 h 3885212"/>
              <a:gd name="connsiteX16" fmla="*/ 1712119 w 1841583"/>
              <a:gd name="connsiteY16" fmla="*/ 3777156 h 3885212"/>
              <a:gd name="connsiteX17" fmla="*/ 1841583 w 1841583"/>
              <a:gd name="connsiteY17" fmla="*/ 3885212 h 3885212"/>
              <a:gd name="connsiteX0" fmla="*/ 0 w 1904098"/>
              <a:gd name="connsiteY0" fmla="*/ 0 h 3864911"/>
              <a:gd name="connsiteX1" fmla="*/ 215578 w 1904098"/>
              <a:gd name="connsiteY1" fmla="*/ 239127 h 3864911"/>
              <a:gd name="connsiteX2" fmla="*/ 447887 w 1904098"/>
              <a:gd name="connsiteY2" fmla="*/ 560219 h 3864911"/>
              <a:gd name="connsiteX3" fmla="*/ 592932 w 1904098"/>
              <a:gd name="connsiteY3" fmla="*/ 614857 h 3864911"/>
              <a:gd name="connsiteX4" fmla="*/ 978694 w 1904098"/>
              <a:gd name="connsiteY4" fmla="*/ 900607 h 3864911"/>
              <a:gd name="connsiteX5" fmla="*/ 1297782 w 1904098"/>
              <a:gd name="connsiteY5" fmla="*/ 1262557 h 3864911"/>
              <a:gd name="connsiteX6" fmla="*/ 1578769 w 1904098"/>
              <a:gd name="connsiteY6" fmla="*/ 1829295 h 3864911"/>
              <a:gd name="connsiteX7" fmla="*/ 1531144 w 1904098"/>
              <a:gd name="connsiteY7" fmla="*/ 1962643 h 3864911"/>
              <a:gd name="connsiteX8" fmla="*/ 1635918 w 1904098"/>
              <a:gd name="connsiteY8" fmla="*/ 2262681 h 3864911"/>
              <a:gd name="connsiteX9" fmla="*/ 1635919 w 1904098"/>
              <a:gd name="connsiteY9" fmla="*/ 2405555 h 3864911"/>
              <a:gd name="connsiteX10" fmla="*/ 1473993 w 1904098"/>
              <a:gd name="connsiteY10" fmla="*/ 2538906 h 3864911"/>
              <a:gd name="connsiteX11" fmla="*/ 1312069 w 1904098"/>
              <a:gd name="connsiteY11" fmla="*/ 2548430 h 3864911"/>
              <a:gd name="connsiteX12" fmla="*/ 1212056 w 1904098"/>
              <a:gd name="connsiteY12" fmla="*/ 2643681 h 3864911"/>
              <a:gd name="connsiteX13" fmla="*/ 1504857 w 1904098"/>
              <a:gd name="connsiteY13" fmla="*/ 3137848 h 3864911"/>
              <a:gd name="connsiteX14" fmla="*/ 1479505 w 1904098"/>
              <a:gd name="connsiteY14" fmla="*/ 3221417 h 3864911"/>
              <a:gd name="connsiteX15" fmla="*/ 1724160 w 1904098"/>
              <a:gd name="connsiteY15" fmla="*/ 3541638 h 3864911"/>
              <a:gd name="connsiteX16" fmla="*/ 1712119 w 1904098"/>
              <a:gd name="connsiteY16" fmla="*/ 3777156 h 3864911"/>
              <a:gd name="connsiteX17" fmla="*/ 1904098 w 1904098"/>
              <a:gd name="connsiteY17" fmla="*/ 3864911 h 3864911"/>
              <a:gd name="connsiteX0" fmla="*/ 0 w 1724160"/>
              <a:gd name="connsiteY0" fmla="*/ 0 h 3777156"/>
              <a:gd name="connsiteX1" fmla="*/ 215578 w 1724160"/>
              <a:gd name="connsiteY1" fmla="*/ 239127 h 3777156"/>
              <a:gd name="connsiteX2" fmla="*/ 447887 w 1724160"/>
              <a:gd name="connsiteY2" fmla="*/ 560219 h 3777156"/>
              <a:gd name="connsiteX3" fmla="*/ 592932 w 1724160"/>
              <a:gd name="connsiteY3" fmla="*/ 614857 h 3777156"/>
              <a:gd name="connsiteX4" fmla="*/ 978694 w 1724160"/>
              <a:gd name="connsiteY4" fmla="*/ 900607 h 3777156"/>
              <a:gd name="connsiteX5" fmla="*/ 1297782 w 1724160"/>
              <a:gd name="connsiteY5" fmla="*/ 1262557 h 3777156"/>
              <a:gd name="connsiteX6" fmla="*/ 1578769 w 1724160"/>
              <a:gd name="connsiteY6" fmla="*/ 1829295 h 3777156"/>
              <a:gd name="connsiteX7" fmla="*/ 1531144 w 1724160"/>
              <a:gd name="connsiteY7" fmla="*/ 1962643 h 3777156"/>
              <a:gd name="connsiteX8" fmla="*/ 1635918 w 1724160"/>
              <a:gd name="connsiteY8" fmla="*/ 2262681 h 3777156"/>
              <a:gd name="connsiteX9" fmla="*/ 1635919 w 1724160"/>
              <a:gd name="connsiteY9" fmla="*/ 2405555 h 3777156"/>
              <a:gd name="connsiteX10" fmla="*/ 1473993 w 1724160"/>
              <a:gd name="connsiteY10" fmla="*/ 2538906 h 3777156"/>
              <a:gd name="connsiteX11" fmla="*/ 1312069 w 1724160"/>
              <a:gd name="connsiteY11" fmla="*/ 2548430 h 3777156"/>
              <a:gd name="connsiteX12" fmla="*/ 1212056 w 1724160"/>
              <a:gd name="connsiteY12" fmla="*/ 2643681 h 3777156"/>
              <a:gd name="connsiteX13" fmla="*/ 1504857 w 1724160"/>
              <a:gd name="connsiteY13" fmla="*/ 3137848 h 3777156"/>
              <a:gd name="connsiteX14" fmla="*/ 1479505 w 1724160"/>
              <a:gd name="connsiteY14" fmla="*/ 3221417 h 3777156"/>
              <a:gd name="connsiteX15" fmla="*/ 1724160 w 1724160"/>
              <a:gd name="connsiteY15" fmla="*/ 3541638 h 3777156"/>
              <a:gd name="connsiteX16" fmla="*/ 1712119 w 1724160"/>
              <a:gd name="connsiteY16" fmla="*/ 3777156 h 3777156"/>
              <a:gd name="connsiteX0" fmla="*/ 0 w 1724160"/>
              <a:gd name="connsiteY0" fmla="*/ 0 h 3541638"/>
              <a:gd name="connsiteX1" fmla="*/ 215578 w 1724160"/>
              <a:gd name="connsiteY1" fmla="*/ 239127 h 3541638"/>
              <a:gd name="connsiteX2" fmla="*/ 447887 w 1724160"/>
              <a:gd name="connsiteY2" fmla="*/ 560219 h 3541638"/>
              <a:gd name="connsiteX3" fmla="*/ 592932 w 1724160"/>
              <a:gd name="connsiteY3" fmla="*/ 614857 h 3541638"/>
              <a:gd name="connsiteX4" fmla="*/ 978694 w 1724160"/>
              <a:gd name="connsiteY4" fmla="*/ 900607 h 3541638"/>
              <a:gd name="connsiteX5" fmla="*/ 1297782 w 1724160"/>
              <a:gd name="connsiteY5" fmla="*/ 1262557 h 3541638"/>
              <a:gd name="connsiteX6" fmla="*/ 1578769 w 1724160"/>
              <a:gd name="connsiteY6" fmla="*/ 1829295 h 3541638"/>
              <a:gd name="connsiteX7" fmla="*/ 1531144 w 1724160"/>
              <a:gd name="connsiteY7" fmla="*/ 1962643 h 3541638"/>
              <a:gd name="connsiteX8" fmla="*/ 1635918 w 1724160"/>
              <a:gd name="connsiteY8" fmla="*/ 2262681 h 3541638"/>
              <a:gd name="connsiteX9" fmla="*/ 1635919 w 1724160"/>
              <a:gd name="connsiteY9" fmla="*/ 2405555 h 3541638"/>
              <a:gd name="connsiteX10" fmla="*/ 1473993 w 1724160"/>
              <a:gd name="connsiteY10" fmla="*/ 2538906 h 3541638"/>
              <a:gd name="connsiteX11" fmla="*/ 1312069 w 1724160"/>
              <a:gd name="connsiteY11" fmla="*/ 2548430 h 3541638"/>
              <a:gd name="connsiteX12" fmla="*/ 1212056 w 1724160"/>
              <a:gd name="connsiteY12" fmla="*/ 2643681 h 3541638"/>
              <a:gd name="connsiteX13" fmla="*/ 1504857 w 1724160"/>
              <a:gd name="connsiteY13" fmla="*/ 3137848 h 3541638"/>
              <a:gd name="connsiteX14" fmla="*/ 1479505 w 1724160"/>
              <a:gd name="connsiteY14" fmla="*/ 3221417 h 3541638"/>
              <a:gd name="connsiteX15" fmla="*/ 1724160 w 1724160"/>
              <a:gd name="connsiteY15" fmla="*/ 3541638 h 3541638"/>
              <a:gd name="connsiteX0" fmla="*/ 0 w 1635919"/>
              <a:gd name="connsiteY0" fmla="*/ 0 h 3221416"/>
              <a:gd name="connsiteX1" fmla="*/ 215578 w 1635919"/>
              <a:gd name="connsiteY1" fmla="*/ 239127 h 3221416"/>
              <a:gd name="connsiteX2" fmla="*/ 447887 w 1635919"/>
              <a:gd name="connsiteY2" fmla="*/ 560219 h 3221416"/>
              <a:gd name="connsiteX3" fmla="*/ 592932 w 1635919"/>
              <a:gd name="connsiteY3" fmla="*/ 614857 h 3221416"/>
              <a:gd name="connsiteX4" fmla="*/ 978694 w 1635919"/>
              <a:gd name="connsiteY4" fmla="*/ 900607 h 3221416"/>
              <a:gd name="connsiteX5" fmla="*/ 1297782 w 1635919"/>
              <a:gd name="connsiteY5" fmla="*/ 1262557 h 3221416"/>
              <a:gd name="connsiteX6" fmla="*/ 1578769 w 1635919"/>
              <a:gd name="connsiteY6" fmla="*/ 1829295 h 3221416"/>
              <a:gd name="connsiteX7" fmla="*/ 1531144 w 1635919"/>
              <a:gd name="connsiteY7" fmla="*/ 1962643 h 3221416"/>
              <a:gd name="connsiteX8" fmla="*/ 1635918 w 1635919"/>
              <a:gd name="connsiteY8" fmla="*/ 2262681 h 3221416"/>
              <a:gd name="connsiteX9" fmla="*/ 1635919 w 1635919"/>
              <a:gd name="connsiteY9" fmla="*/ 2405555 h 3221416"/>
              <a:gd name="connsiteX10" fmla="*/ 1473993 w 1635919"/>
              <a:gd name="connsiteY10" fmla="*/ 2538906 h 3221416"/>
              <a:gd name="connsiteX11" fmla="*/ 1312069 w 1635919"/>
              <a:gd name="connsiteY11" fmla="*/ 2548430 h 3221416"/>
              <a:gd name="connsiteX12" fmla="*/ 1212056 w 1635919"/>
              <a:gd name="connsiteY12" fmla="*/ 2643681 h 3221416"/>
              <a:gd name="connsiteX13" fmla="*/ 1504857 w 1635919"/>
              <a:gd name="connsiteY13" fmla="*/ 3137848 h 3221416"/>
              <a:gd name="connsiteX14" fmla="*/ 1479505 w 1635919"/>
              <a:gd name="connsiteY14" fmla="*/ 3221417 h 3221416"/>
              <a:gd name="connsiteX0" fmla="*/ 0 w 1635919"/>
              <a:gd name="connsiteY0" fmla="*/ 0 h 3137848"/>
              <a:gd name="connsiteX1" fmla="*/ 215578 w 1635919"/>
              <a:gd name="connsiteY1" fmla="*/ 239127 h 3137848"/>
              <a:gd name="connsiteX2" fmla="*/ 447887 w 1635919"/>
              <a:gd name="connsiteY2" fmla="*/ 560219 h 3137848"/>
              <a:gd name="connsiteX3" fmla="*/ 592932 w 1635919"/>
              <a:gd name="connsiteY3" fmla="*/ 614857 h 3137848"/>
              <a:gd name="connsiteX4" fmla="*/ 978694 w 1635919"/>
              <a:gd name="connsiteY4" fmla="*/ 900607 h 3137848"/>
              <a:gd name="connsiteX5" fmla="*/ 1297782 w 1635919"/>
              <a:gd name="connsiteY5" fmla="*/ 1262557 h 3137848"/>
              <a:gd name="connsiteX6" fmla="*/ 1578769 w 1635919"/>
              <a:gd name="connsiteY6" fmla="*/ 1829295 h 3137848"/>
              <a:gd name="connsiteX7" fmla="*/ 1531144 w 1635919"/>
              <a:gd name="connsiteY7" fmla="*/ 1962643 h 3137848"/>
              <a:gd name="connsiteX8" fmla="*/ 1635918 w 1635919"/>
              <a:gd name="connsiteY8" fmla="*/ 2262681 h 3137848"/>
              <a:gd name="connsiteX9" fmla="*/ 1635919 w 1635919"/>
              <a:gd name="connsiteY9" fmla="*/ 2405555 h 3137848"/>
              <a:gd name="connsiteX10" fmla="*/ 1473993 w 1635919"/>
              <a:gd name="connsiteY10" fmla="*/ 2538906 h 3137848"/>
              <a:gd name="connsiteX11" fmla="*/ 1312069 w 1635919"/>
              <a:gd name="connsiteY11" fmla="*/ 2548430 h 3137848"/>
              <a:gd name="connsiteX12" fmla="*/ 1212056 w 1635919"/>
              <a:gd name="connsiteY12" fmla="*/ 2643681 h 3137848"/>
              <a:gd name="connsiteX13" fmla="*/ 1504857 w 1635919"/>
              <a:gd name="connsiteY13" fmla="*/ 3137848 h 3137848"/>
              <a:gd name="connsiteX0" fmla="*/ 0 w 1635919"/>
              <a:gd name="connsiteY0" fmla="*/ 0 h 2643682"/>
              <a:gd name="connsiteX1" fmla="*/ 215578 w 1635919"/>
              <a:gd name="connsiteY1" fmla="*/ 239127 h 2643682"/>
              <a:gd name="connsiteX2" fmla="*/ 447887 w 1635919"/>
              <a:gd name="connsiteY2" fmla="*/ 560219 h 2643682"/>
              <a:gd name="connsiteX3" fmla="*/ 592932 w 1635919"/>
              <a:gd name="connsiteY3" fmla="*/ 614857 h 2643682"/>
              <a:gd name="connsiteX4" fmla="*/ 978694 w 1635919"/>
              <a:gd name="connsiteY4" fmla="*/ 900607 h 2643682"/>
              <a:gd name="connsiteX5" fmla="*/ 1297782 w 1635919"/>
              <a:gd name="connsiteY5" fmla="*/ 1262557 h 2643682"/>
              <a:gd name="connsiteX6" fmla="*/ 1578769 w 1635919"/>
              <a:gd name="connsiteY6" fmla="*/ 1829295 h 2643682"/>
              <a:gd name="connsiteX7" fmla="*/ 1531144 w 1635919"/>
              <a:gd name="connsiteY7" fmla="*/ 1962643 h 2643682"/>
              <a:gd name="connsiteX8" fmla="*/ 1635918 w 1635919"/>
              <a:gd name="connsiteY8" fmla="*/ 2262681 h 2643682"/>
              <a:gd name="connsiteX9" fmla="*/ 1635919 w 1635919"/>
              <a:gd name="connsiteY9" fmla="*/ 2405555 h 2643682"/>
              <a:gd name="connsiteX10" fmla="*/ 1473993 w 1635919"/>
              <a:gd name="connsiteY10" fmla="*/ 2538906 h 2643682"/>
              <a:gd name="connsiteX11" fmla="*/ 1312069 w 1635919"/>
              <a:gd name="connsiteY11" fmla="*/ 2548430 h 2643682"/>
              <a:gd name="connsiteX12" fmla="*/ 1212056 w 1635919"/>
              <a:gd name="connsiteY12" fmla="*/ 2643681 h 2643682"/>
              <a:gd name="connsiteX0" fmla="*/ 0 w 1635919"/>
              <a:gd name="connsiteY0" fmla="*/ 0 h 2548430"/>
              <a:gd name="connsiteX1" fmla="*/ 215578 w 1635919"/>
              <a:gd name="connsiteY1" fmla="*/ 239127 h 2548430"/>
              <a:gd name="connsiteX2" fmla="*/ 447887 w 1635919"/>
              <a:gd name="connsiteY2" fmla="*/ 560219 h 2548430"/>
              <a:gd name="connsiteX3" fmla="*/ 592932 w 1635919"/>
              <a:gd name="connsiteY3" fmla="*/ 614857 h 2548430"/>
              <a:gd name="connsiteX4" fmla="*/ 978694 w 1635919"/>
              <a:gd name="connsiteY4" fmla="*/ 900607 h 2548430"/>
              <a:gd name="connsiteX5" fmla="*/ 1297782 w 1635919"/>
              <a:gd name="connsiteY5" fmla="*/ 1262557 h 2548430"/>
              <a:gd name="connsiteX6" fmla="*/ 1578769 w 1635919"/>
              <a:gd name="connsiteY6" fmla="*/ 1829295 h 2548430"/>
              <a:gd name="connsiteX7" fmla="*/ 1531144 w 1635919"/>
              <a:gd name="connsiteY7" fmla="*/ 1962643 h 2548430"/>
              <a:gd name="connsiteX8" fmla="*/ 1635918 w 1635919"/>
              <a:gd name="connsiteY8" fmla="*/ 2262681 h 2548430"/>
              <a:gd name="connsiteX9" fmla="*/ 1635919 w 1635919"/>
              <a:gd name="connsiteY9" fmla="*/ 2405555 h 2548430"/>
              <a:gd name="connsiteX10" fmla="*/ 1473993 w 1635919"/>
              <a:gd name="connsiteY10" fmla="*/ 2538906 h 2548430"/>
              <a:gd name="connsiteX11" fmla="*/ 1312069 w 1635919"/>
              <a:gd name="connsiteY11" fmla="*/ 2548430 h 2548430"/>
              <a:gd name="connsiteX0" fmla="*/ 0 w 1635919"/>
              <a:gd name="connsiteY0" fmla="*/ 0 h 2538906"/>
              <a:gd name="connsiteX1" fmla="*/ 215578 w 1635919"/>
              <a:gd name="connsiteY1" fmla="*/ 239127 h 2538906"/>
              <a:gd name="connsiteX2" fmla="*/ 447887 w 1635919"/>
              <a:gd name="connsiteY2" fmla="*/ 560219 h 2538906"/>
              <a:gd name="connsiteX3" fmla="*/ 592932 w 1635919"/>
              <a:gd name="connsiteY3" fmla="*/ 614857 h 2538906"/>
              <a:gd name="connsiteX4" fmla="*/ 978694 w 1635919"/>
              <a:gd name="connsiteY4" fmla="*/ 900607 h 2538906"/>
              <a:gd name="connsiteX5" fmla="*/ 1297782 w 1635919"/>
              <a:gd name="connsiteY5" fmla="*/ 1262557 h 2538906"/>
              <a:gd name="connsiteX6" fmla="*/ 1578769 w 1635919"/>
              <a:gd name="connsiteY6" fmla="*/ 1829295 h 2538906"/>
              <a:gd name="connsiteX7" fmla="*/ 1531144 w 1635919"/>
              <a:gd name="connsiteY7" fmla="*/ 1962643 h 2538906"/>
              <a:gd name="connsiteX8" fmla="*/ 1635918 w 1635919"/>
              <a:gd name="connsiteY8" fmla="*/ 2262681 h 2538906"/>
              <a:gd name="connsiteX9" fmla="*/ 1635919 w 1635919"/>
              <a:gd name="connsiteY9" fmla="*/ 2405555 h 2538906"/>
              <a:gd name="connsiteX10" fmla="*/ 1473993 w 1635919"/>
              <a:gd name="connsiteY10" fmla="*/ 2538906 h 2538906"/>
              <a:gd name="connsiteX0" fmla="*/ 0 w 1635919"/>
              <a:gd name="connsiteY0" fmla="*/ 0 h 2405554"/>
              <a:gd name="connsiteX1" fmla="*/ 215578 w 1635919"/>
              <a:gd name="connsiteY1" fmla="*/ 239127 h 2405554"/>
              <a:gd name="connsiteX2" fmla="*/ 447887 w 1635919"/>
              <a:gd name="connsiteY2" fmla="*/ 560219 h 2405554"/>
              <a:gd name="connsiteX3" fmla="*/ 592932 w 1635919"/>
              <a:gd name="connsiteY3" fmla="*/ 614857 h 2405554"/>
              <a:gd name="connsiteX4" fmla="*/ 978694 w 1635919"/>
              <a:gd name="connsiteY4" fmla="*/ 900607 h 2405554"/>
              <a:gd name="connsiteX5" fmla="*/ 1297782 w 1635919"/>
              <a:gd name="connsiteY5" fmla="*/ 1262557 h 2405554"/>
              <a:gd name="connsiteX6" fmla="*/ 1578769 w 1635919"/>
              <a:gd name="connsiteY6" fmla="*/ 1829295 h 2405554"/>
              <a:gd name="connsiteX7" fmla="*/ 1531144 w 1635919"/>
              <a:gd name="connsiteY7" fmla="*/ 1962643 h 2405554"/>
              <a:gd name="connsiteX8" fmla="*/ 1635918 w 1635919"/>
              <a:gd name="connsiteY8" fmla="*/ 2262681 h 2405554"/>
              <a:gd name="connsiteX9" fmla="*/ 1635919 w 1635919"/>
              <a:gd name="connsiteY9" fmla="*/ 2405555 h 2405554"/>
              <a:gd name="connsiteX0" fmla="*/ 0 w 1635918"/>
              <a:gd name="connsiteY0" fmla="*/ 0 h 2262682"/>
              <a:gd name="connsiteX1" fmla="*/ 215578 w 1635918"/>
              <a:gd name="connsiteY1" fmla="*/ 239127 h 2262682"/>
              <a:gd name="connsiteX2" fmla="*/ 447887 w 1635918"/>
              <a:gd name="connsiteY2" fmla="*/ 560219 h 2262682"/>
              <a:gd name="connsiteX3" fmla="*/ 592932 w 1635918"/>
              <a:gd name="connsiteY3" fmla="*/ 614857 h 2262682"/>
              <a:gd name="connsiteX4" fmla="*/ 978694 w 1635918"/>
              <a:gd name="connsiteY4" fmla="*/ 900607 h 2262682"/>
              <a:gd name="connsiteX5" fmla="*/ 1297782 w 1635918"/>
              <a:gd name="connsiteY5" fmla="*/ 1262557 h 2262682"/>
              <a:gd name="connsiteX6" fmla="*/ 1578769 w 1635918"/>
              <a:gd name="connsiteY6" fmla="*/ 1829295 h 2262682"/>
              <a:gd name="connsiteX7" fmla="*/ 1531144 w 1635918"/>
              <a:gd name="connsiteY7" fmla="*/ 1962643 h 2262682"/>
              <a:gd name="connsiteX8" fmla="*/ 1635918 w 1635918"/>
              <a:gd name="connsiteY8" fmla="*/ 2262681 h 2262682"/>
              <a:gd name="connsiteX0" fmla="*/ 0 w 1646957"/>
              <a:gd name="connsiteY0" fmla="*/ 0 h 2283151"/>
              <a:gd name="connsiteX1" fmla="*/ 215578 w 1646957"/>
              <a:gd name="connsiteY1" fmla="*/ 239127 h 2283151"/>
              <a:gd name="connsiteX2" fmla="*/ 447887 w 1646957"/>
              <a:gd name="connsiteY2" fmla="*/ 560219 h 2283151"/>
              <a:gd name="connsiteX3" fmla="*/ 592932 w 1646957"/>
              <a:gd name="connsiteY3" fmla="*/ 614857 h 2283151"/>
              <a:gd name="connsiteX4" fmla="*/ 978694 w 1646957"/>
              <a:gd name="connsiteY4" fmla="*/ 900607 h 2283151"/>
              <a:gd name="connsiteX5" fmla="*/ 1297782 w 1646957"/>
              <a:gd name="connsiteY5" fmla="*/ 1262557 h 2283151"/>
              <a:gd name="connsiteX6" fmla="*/ 1578769 w 1646957"/>
              <a:gd name="connsiteY6" fmla="*/ 1829295 h 2283151"/>
              <a:gd name="connsiteX7" fmla="*/ 1531144 w 1646957"/>
              <a:gd name="connsiteY7" fmla="*/ 1962643 h 2283151"/>
              <a:gd name="connsiteX8" fmla="*/ 1646957 w 1646957"/>
              <a:gd name="connsiteY8" fmla="*/ 2283150 h 2283151"/>
              <a:gd name="connsiteX0" fmla="*/ 0 w 1646957"/>
              <a:gd name="connsiteY0" fmla="*/ 0 h 2283150"/>
              <a:gd name="connsiteX1" fmla="*/ 215578 w 1646957"/>
              <a:gd name="connsiteY1" fmla="*/ 239127 h 2283150"/>
              <a:gd name="connsiteX2" fmla="*/ 447887 w 1646957"/>
              <a:gd name="connsiteY2" fmla="*/ 560219 h 2283150"/>
              <a:gd name="connsiteX3" fmla="*/ 592932 w 1646957"/>
              <a:gd name="connsiteY3" fmla="*/ 614857 h 2283150"/>
              <a:gd name="connsiteX4" fmla="*/ 978694 w 1646957"/>
              <a:gd name="connsiteY4" fmla="*/ 900607 h 2283150"/>
              <a:gd name="connsiteX5" fmla="*/ 1297782 w 1646957"/>
              <a:gd name="connsiteY5" fmla="*/ 1262557 h 2283150"/>
              <a:gd name="connsiteX6" fmla="*/ 1578769 w 1646957"/>
              <a:gd name="connsiteY6" fmla="*/ 1829295 h 2283150"/>
              <a:gd name="connsiteX7" fmla="*/ 1531144 w 1646957"/>
              <a:gd name="connsiteY7" fmla="*/ 1962643 h 2283150"/>
              <a:gd name="connsiteX8" fmla="*/ 1646957 w 1646957"/>
              <a:gd name="connsiteY8" fmla="*/ 2283150 h 2283150"/>
              <a:gd name="connsiteX0" fmla="*/ 0 w 1653515"/>
              <a:gd name="connsiteY0" fmla="*/ 0 h 2291495"/>
              <a:gd name="connsiteX1" fmla="*/ 215578 w 1653515"/>
              <a:gd name="connsiteY1" fmla="*/ 239127 h 2291495"/>
              <a:gd name="connsiteX2" fmla="*/ 447887 w 1653515"/>
              <a:gd name="connsiteY2" fmla="*/ 560219 h 2291495"/>
              <a:gd name="connsiteX3" fmla="*/ 592932 w 1653515"/>
              <a:gd name="connsiteY3" fmla="*/ 614857 h 2291495"/>
              <a:gd name="connsiteX4" fmla="*/ 978694 w 1653515"/>
              <a:gd name="connsiteY4" fmla="*/ 900607 h 2291495"/>
              <a:gd name="connsiteX5" fmla="*/ 1297782 w 1653515"/>
              <a:gd name="connsiteY5" fmla="*/ 1262557 h 2291495"/>
              <a:gd name="connsiteX6" fmla="*/ 1578769 w 1653515"/>
              <a:gd name="connsiteY6" fmla="*/ 1829295 h 2291495"/>
              <a:gd name="connsiteX7" fmla="*/ 1531144 w 1653515"/>
              <a:gd name="connsiteY7" fmla="*/ 1962643 h 2291495"/>
              <a:gd name="connsiteX8" fmla="*/ 1653515 w 1653515"/>
              <a:gd name="connsiteY8" fmla="*/ 2291496 h 2291495"/>
              <a:gd name="connsiteX0" fmla="*/ 0 w 1602974"/>
              <a:gd name="connsiteY0" fmla="*/ 0 h 2237455"/>
              <a:gd name="connsiteX1" fmla="*/ 165037 w 1602974"/>
              <a:gd name="connsiteY1" fmla="*/ 185085 h 2237455"/>
              <a:gd name="connsiteX2" fmla="*/ 397346 w 1602974"/>
              <a:gd name="connsiteY2" fmla="*/ 506177 h 2237455"/>
              <a:gd name="connsiteX3" fmla="*/ 542391 w 1602974"/>
              <a:gd name="connsiteY3" fmla="*/ 560815 h 2237455"/>
              <a:gd name="connsiteX4" fmla="*/ 928153 w 1602974"/>
              <a:gd name="connsiteY4" fmla="*/ 846565 h 2237455"/>
              <a:gd name="connsiteX5" fmla="*/ 1247241 w 1602974"/>
              <a:gd name="connsiteY5" fmla="*/ 1208515 h 2237455"/>
              <a:gd name="connsiteX6" fmla="*/ 1528228 w 1602974"/>
              <a:gd name="connsiteY6" fmla="*/ 1775253 h 2237455"/>
              <a:gd name="connsiteX7" fmla="*/ 1480603 w 1602974"/>
              <a:gd name="connsiteY7" fmla="*/ 1908601 h 2237455"/>
              <a:gd name="connsiteX8" fmla="*/ 1602974 w 1602974"/>
              <a:gd name="connsiteY8" fmla="*/ 2237454 h 2237455"/>
              <a:gd name="connsiteX0" fmla="*/ 0 w 1602974"/>
              <a:gd name="connsiteY0" fmla="*/ 0 h 2237454"/>
              <a:gd name="connsiteX1" fmla="*/ 165037 w 1602974"/>
              <a:gd name="connsiteY1" fmla="*/ 185085 h 2237454"/>
              <a:gd name="connsiteX2" fmla="*/ 397346 w 1602974"/>
              <a:gd name="connsiteY2" fmla="*/ 506177 h 2237454"/>
              <a:gd name="connsiteX3" fmla="*/ 542391 w 1602974"/>
              <a:gd name="connsiteY3" fmla="*/ 560815 h 2237454"/>
              <a:gd name="connsiteX4" fmla="*/ 928153 w 1602974"/>
              <a:gd name="connsiteY4" fmla="*/ 846565 h 2237454"/>
              <a:gd name="connsiteX5" fmla="*/ 1247241 w 1602974"/>
              <a:gd name="connsiteY5" fmla="*/ 1208515 h 2237454"/>
              <a:gd name="connsiteX6" fmla="*/ 1528228 w 1602974"/>
              <a:gd name="connsiteY6" fmla="*/ 1775253 h 2237454"/>
              <a:gd name="connsiteX7" fmla="*/ 1480603 w 1602974"/>
              <a:gd name="connsiteY7" fmla="*/ 1908601 h 2237454"/>
              <a:gd name="connsiteX8" fmla="*/ 1602974 w 1602974"/>
              <a:gd name="connsiteY8" fmla="*/ 2237454 h 2237454"/>
              <a:gd name="connsiteX0" fmla="*/ 0 w 1601532"/>
              <a:gd name="connsiteY0" fmla="*/ -1 h 2227911"/>
              <a:gd name="connsiteX1" fmla="*/ 163595 w 1601532"/>
              <a:gd name="connsiteY1" fmla="*/ 175542 h 2227911"/>
              <a:gd name="connsiteX2" fmla="*/ 395904 w 1601532"/>
              <a:gd name="connsiteY2" fmla="*/ 496634 h 2227911"/>
              <a:gd name="connsiteX3" fmla="*/ 540949 w 1601532"/>
              <a:gd name="connsiteY3" fmla="*/ 551272 h 2227911"/>
              <a:gd name="connsiteX4" fmla="*/ 926711 w 1601532"/>
              <a:gd name="connsiteY4" fmla="*/ 837022 h 2227911"/>
              <a:gd name="connsiteX5" fmla="*/ 1245799 w 1601532"/>
              <a:gd name="connsiteY5" fmla="*/ 1198972 h 2227911"/>
              <a:gd name="connsiteX6" fmla="*/ 1526786 w 1601532"/>
              <a:gd name="connsiteY6" fmla="*/ 1765710 h 2227911"/>
              <a:gd name="connsiteX7" fmla="*/ 1479161 w 1601532"/>
              <a:gd name="connsiteY7" fmla="*/ 1899058 h 2227911"/>
              <a:gd name="connsiteX8" fmla="*/ 1601532 w 1601532"/>
              <a:gd name="connsiteY8" fmla="*/ 2227911 h 2227911"/>
              <a:gd name="connsiteX0" fmla="*/ 0 w 1601532"/>
              <a:gd name="connsiteY0" fmla="*/ 0 h 2227912"/>
              <a:gd name="connsiteX1" fmla="*/ 163595 w 1601532"/>
              <a:gd name="connsiteY1" fmla="*/ 175543 h 2227912"/>
              <a:gd name="connsiteX2" fmla="*/ 395904 w 1601532"/>
              <a:gd name="connsiteY2" fmla="*/ 496635 h 2227912"/>
              <a:gd name="connsiteX3" fmla="*/ 540949 w 1601532"/>
              <a:gd name="connsiteY3" fmla="*/ 551273 h 2227912"/>
              <a:gd name="connsiteX4" fmla="*/ 926711 w 1601532"/>
              <a:gd name="connsiteY4" fmla="*/ 837023 h 2227912"/>
              <a:gd name="connsiteX5" fmla="*/ 1245799 w 1601532"/>
              <a:gd name="connsiteY5" fmla="*/ 1198973 h 2227912"/>
              <a:gd name="connsiteX6" fmla="*/ 1526786 w 1601532"/>
              <a:gd name="connsiteY6" fmla="*/ 1765711 h 2227912"/>
              <a:gd name="connsiteX7" fmla="*/ 1479161 w 1601532"/>
              <a:gd name="connsiteY7" fmla="*/ 1899059 h 2227912"/>
              <a:gd name="connsiteX8" fmla="*/ 1601532 w 1601532"/>
              <a:gd name="connsiteY8" fmla="*/ 2227912 h 2227912"/>
              <a:gd name="connsiteX0" fmla="*/ 0 w 1599609"/>
              <a:gd name="connsiteY0" fmla="*/ 0 h 2215191"/>
              <a:gd name="connsiteX1" fmla="*/ 161672 w 1599609"/>
              <a:gd name="connsiteY1" fmla="*/ 162822 h 2215191"/>
              <a:gd name="connsiteX2" fmla="*/ 393981 w 1599609"/>
              <a:gd name="connsiteY2" fmla="*/ 483914 h 2215191"/>
              <a:gd name="connsiteX3" fmla="*/ 539026 w 1599609"/>
              <a:gd name="connsiteY3" fmla="*/ 538552 h 2215191"/>
              <a:gd name="connsiteX4" fmla="*/ 924788 w 1599609"/>
              <a:gd name="connsiteY4" fmla="*/ 824302 h 2215191"/>
              <a:gd name="connsiteX5" fmla="*/ 1243876 w 1599609"/>
              <a:gd name="connsiteY5" fmla="*/ 1186252 h 2215191"/>
              <a:gd name="connsiteX6" fmla="*/ 1524863 w 1599609"/>
              <a:gd name="connsiteY6" fmla="*/ 1752990 h 2215191"/>
              <a:gd name="connsiteX7" fmla="*/ 1477238 w 1599609"/>
              <a:gd name="connsiteY7" fmla="*/ 1886338 h 2215191"/>
              <a:gd name="connsiteX8" fmla="*/ 1599609 w 1599609"/>
              <a:gd name="connsiteY8" fmla="*/ 2215191 h 2215191"/>
              <a:gd name="connsiteX0" fmla="*/ 0 w 1599609"/>
              <a:gd name="connsiteY0" fmla="*/ 0 h 2215191"/>
              <a:gd name="connsiteX1" fmla="*/ 161672 w 1599609"/>
              <a:gd name="connsiteY1" fmla="*/ 162822 h 2215191"/>
              <a:gd name="connsiteX2" fmla="*/ 393981 w 1599609"/>
              <a:gd name="connsiteY2" fmla="*/ 483914 h 2215191"/>
              <a:gd name="connsiteX3" fmla="*/ 539026 w 1599609"/>
              <a:gd name="connsiteY3" fmla="*/ 538552 h 2215191"/>
              <a:gd name="connsiteX4" fmla="*/ 924788 w 1599609"/>
              <a:gd name="connsiteY4" fmla="*/ 824302 h 2215191"/>
              <a:gd name="connsiteX5" fmla="*/ 1243876 w 1599609"/>
              <a:gd name="connsiteY5" fmla="*/ 1186252 h 2215191"/>
              <a:gd name="connsiteX6" fmla="*/ 1524863 w 1599609"/>
              <a:gd name="connsiteY6" fmla="*/ 1752990 h 2215191"/>
              <a:gd name="connsiteX7" fmla="*/ 1477238 w 1599609"/>
              <a:gd name="connsiteY7" fmla="*/ 1886338 h 2215191"/>
              <a:gd name="connsiteX8" fmla="*/ 1599609 w 1599609"/>
              <a:gd name="connsiteY8" fmla="*/ 2215191 h 2215191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5392 w 1607763"/>
              <a:gd name="connsiteY7" fmla="*/ 1887724 h 2216577"/>
              <a:gd name="connsiteX8" fmla="*/ 1607763 w 1607763"/>
              <a:gd name="connsiteY8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607763 w 1607763"/>
              <a:gd name="connsiteY8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607763 w 1607763"/>
              <a:gd name="connsiteY8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535349 w 1607763"/>
              <a:gd name="connsiteY8" fmla="*/ 2012549 h 2216577"/>
              <a:gd name="connsiteX9" fmla="*/ 1607763 w 1607763"/>
              <a:gd name="connsiteY9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535349 w 1607763"/>
              <a:gd name="connsiteY8" fmla="*/ 2012549 h 2216577"/>
              <a:gd name="connsiteX9" fmla="*/ 1558713 w 1607763"/>
              <a:gd name="connsiteY9" fmla="*/ 2105631 h 2216577"/>
              <a:gd name="connsiteX10" fmla="*/ 1607763 w 1607763"/>
              <a:gd name="connsiteY10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23017 w 1607763"/>
              <a:gd name="connsiteY6" fmla="*/ 1694788 h 2216577"/>
              <a:gd name="connsiteX7" fmla="*/ 1533017 w 1607763"/>
              <a:gd name="connsiteY7" fmla="*/ 1754376 h 2216577"/>
              <a:gd name="connsiteX8" fmla="*/ 1481313 w 1607763"/>
              <a:gd name="connsiteY8" fmla="*/ 1897021 h 2216577"/>
              <a:gd name="connsiteX9" fmla="*/ 1535349 w 1607763"/>
              <a:gd name="connsiteY9" fmla="*/ 2012549 h 2216577"/>
              <a:gd name="connsiteX10" fmla="*/ 1558713 w 1607763"/>
              <a:gd name="connsiteY10" fmla="*/ 2105631 h 2216577"/>
              <a:gd name="connsiteX11" fmla="*/ 1607763 w 1607763"/>
              <a:gd name="connsiteY11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841 w 1607763"/>
              <a:gd name="connsiteY4" fmla="*/ 839221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12183 w 1607763"/>
              <a:gd name="connsiteY2" fmla="*/ 482359 h 2216577"/>
              <a:gd name="connsiteX3" fmla="*/ 547180 w 1607763"/>
              <a:gd name="connsiteY3" fmla="*/ 539938 h 2216577"/>
              <a:gd name="connsiteX4" fmla="*/ 932841 w 1607763"/>
              <a:gd name="connsiteY4" fmla="*/ 839221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12183 w 1607763"/>
              <a:gd name="connsiteY2" fmla="*/ 482359 h 2216577"/>
              <a:gd name="connsiteX3" fmla="*/ 547180 w 1607763"/>
              <a:gd name="connsiteY3" fmla="*/ 539938 h 2216577"/>
              <a:gd name="connsiteX4" fmla="*/ 932841 w 1607763"/>
              <a:gd name="connsiteY4" fmla="*/ 839221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12183 w 1607763"/>
              <a:gd name="connsiteY2" fmla="*/ 482359 h 2216577"/>
              <a:gd name="connsiteX3" fmla="*/ 547180 w 1607763"/>
              <a:gd name="connsiteY3" fmla="*/ 539938 h 2216577"/>
              <a:gd name="connsiteX4" fmla="*/ 551191 w 1607763"/>
              <a:gd name="connsiteY4" fmla="*/ 550717 h 2216577"/>
              <a:gd name="connsiteX5" fmla="*/ 932841 w 1607763"/>
              <a:gd name="connsiteY5" fmla="*/ 839221 h 2216577"/>
              <a:gd name="connsiteX6" fmla="*/ 1261132 w 1607763"/>
              <a:gd name="connsiteY6" fmla="*/ 1176870 h 2216577"/>
              <a:gd name="connsiteX7" fmla="*/ 1348790 w 1607763"/>
              <a:gd name="connsiteY7" fmla="*/ 1400124 h 2216577"/>
              <a:gd name="connsiteX8" fmla="*/ 1523017 w 1607763"/>
              <a:gd name="connsiteY8" fmla="*/ 1694788 h 2216577"/>
              <a:gd name="connsiteX9" fmla="*/ 1533017 w 1607763"/>
              <a:gd name="connsiteY9" fmla="*/ 1754376 h 2216577"/>
              <a:gd name="connsiteX10" fmla="*/ 1481313 w 1607763"/>
              <a:gd name="connsiteY10" fmla="*/ 1897021 h 2216577"/>
              <a:gd name="connsiteX11" fmla="*/ 1535349 w 1607763"/>
              <a:gd name="connsiteY11" fmla="*/ 2012549 h 2216577"/>
              <a:gd name="connsiteX12" fmla="*/ 1558713 w 1607763"/>
              <a:gd name="connsiteY12" fmla="*/ 2105631 h 2216577"/>
              <a:gd name="connsiteX13" fmla="*/ 1607763 w 1607763"/>
              <a:gd name="connsiteY13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366224 w 1607763"/>
              <a:gd name="connsiteY2" fmla="*/ 396929 h 2216577"/>
              <a:gd name="connsiteX3" fmla="*/ 412183 w 1607763"/>
              <a:gd name="connsiteY3" fmla="*/ 482359 h 2216577"/>
              <a:gd name="connsiteX4" fmla="*/ 547180 w 1607763"/>
              <a:gd name="connsiteY4" fmla="*/ 539938 h 2216577"/>
              <a:gd name="connsiteX5" fmla="*/ 551191 w 1607763"/>
              <a:gd name="connsiteY5" fmla="*/ 550717 h 2216577"/>
              <a:gd name="connsiteX6" fmla="*/ 932841 w 1607763"/>
              <a:gd name="connsiteY6" fmla="*/ 839221 h 2216577"/>
              <a:gd name="connsiteX7" fmla="*/ 1261132 w 1607763"/>
              <a:gd name="connsiteY7" fmla="*/ 1176870 h 2216577"/>
              <a:gd name="connsiteX8" fmla="*/ 1348790 w 1607763"/>
              <a:gd name="connsiteY8" fmla="*/ 1400124 h 2216577"/>
              <a:gd name="connsiteX9" fmla="*/ 1523017 w 1607763"/>
              <a:gd name="connsiteY9" fmla="*/ 1694788 h 2216577"/>
              <a:gd name="connsiteX10" fmla="*/ 1533017 w 1607763"/>
              <a:gd name="connsiteY10" fmla="*/ 1754376 h 2216577"/>
              <a:gd name="connsiteX11" fmla="*/ 1481313 w 1607763"/>
              <a:gd name="connsiteY11" fmla="*/ 1897021 h 2216577"/>
              <a:gd name="connsiteX12" fmla="*/ 1535349 w 1607763"/>
              <a:gd name="connsiteY12" fmla="*/ 2012549 h 2216577"/>
              <a:gd name="connsiteX13" fmla="*/ 1558713 w 1607763"/>
              <a:gd name="connsiteY13" fmla="*/ 2105631 h 2216577"/>
              <a:gd name="connsiteX14" fmla="*/ 1607763 w 1607763"/>
              <a:gd name="connsiteY14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235893 w 1607763"/>
              <a:gd name="connsiteY2" fmla="*/ 264951 h 2216577"/>
              <a:gd name="connsiteX3" fmla="*/ 366224 w 1607763"/>
              <a:gd name="connsiteY3" fmla="*/ 396929 h 2216577"/>
              <a:gd name="connsiteX4" fmla="*/ 412183 w 1607763"/>
              <a:gd name="connsiteY4" fmla="*/ 482359 h 2216577"/>
              <a:gd name="connsiteX5" fmla="*/ 547180 w 1607763"/>
              <a:gd name="connsiteY5" fmla="*/ 539938 h 2216577"/>
              <a:gd name="connsiteX6" fmla="*/ 551191 w 1607763"/>
              <a:gd name="connsiteY6" fmla="*/ 550717 h 2216577"/>
              <a:gd name="connsiteX7" fmla="*/ 932841 w 1607763"/>
              <a:gd name="connsiteY7" fmla="*/ 839221 h 2216577"/>
              <a:gd name="connsiteX8" fmla="*/ 1261132 w 1607763"/>
              <a:gd name="connsiteY8" fmla="*/ 1176870 h 2216577"/>
              <a:gd name="connsiteX9" fmla="*/ 1348790 w 1607763"/>
              <a:gd name="connsiteY9" fmla="*/ 1400124 h 2216577"/>
              <a:gd name="connsiteX10" fmla="*/ 1523017 w 1607763"/>
              <a:gd name="connsiteY10" fmla="*/ 1694788 h 2216577"/>
              <a:gd name="connsiteX11" fmla="*/ 1533017 w 1607763"/>
              <a:gd name="connsiteY11" fmla="*/ 1754376 h 2216577"/>
              <a:gd name="connsiteX12" fmla="*/ 1481313 w 1607763"/>
              <a:gd name="connsiteY12" fmla="*/ 1897021 h 2216577"/>
              <a:gd name="connsiteX13" fmla="*/ 1535349 w 1607763"/>
              <a:gd name="connsiteY13" fmla="*/ 2012549 h 2216577"/>
              <a:gd name="connsiteX14" fmla="*/ 1558713 w 1607763"/>
              <a:gd name="connsiteY14" fmla="*/ 2105631 h 2216577"/>
              <a:gd name="connsiteX15" fmla="*/ 1607763 w 1607763"/>
              <a:gd name="connsiteY15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235893 w 1607763"/>
              <a:gd name="connsiteY2" fmla="*/ 264951 h 2216577"/>
              <a:gd name="connsiteX3" fmla="*/ 366224 w 1607763"/>
              <a:gd name="connsiteY3" fmla="*/ 396929 h 2216577"/>
              <a:gd name="connsiteX4" fmla="*/ 412183 w 1607763"/>
              <a:gd name="connsiteY4" fmla="*/ 482359 h 2216577"/>
              <a:gd name="connsiteX5" fmla="*/ 547180 w 1607763"/>
              <a:gd name="connsiteY5" fmla="*/ 539938 h 2216577"/>
              <a:gd name="connsiteX6" fmla="*/ 932841 w 1607763"/>
              <a:gd name="connsiteY6" fmla="*/ 839221 h 2216577"/>
              <a:gd name="connsiteX7" fmla="*/ 1261132 w 1607763"/>
              <a:gd name="connsiteY7" fmla="*/ 1176870 h 2216577"/>
              <a:gd name="connsiteX8" fmla="*/ 1348790 w 1607763"/>
              <a:gd name="connsiteY8" fmla="*/ 1400124 h 2216577"/>
              <a:gd name="connsiteX9" fmla="*/ 1523017 w 1607763"/>
              <a:gd name="connsiteY9" fmla="*/ 1694788 h 2216577"/>
              <a:gd name="connsiteX10" fmla="*/ 1533017 w 1607763"/>
              <a:gd name="connsiteY10" fmla="*/ 1754376 h 2216577"/>
              <a:gd name="connsiteX11" fmla="*/ 1481313 w 1607763"/>
              <a:gd name="connsiteY11" fmla="*/ 1897021 h 2216577"/>
              <a:gd name="connsiteX12" fmla="*/ 1535349 w 1607763"/>
              <a:gd name="connsiteY12" fmla="*/ 2012549 h 2216577"/>
              <a:gd name="connsiteX13" fmla="*/ 1558713 w 1607763"/>
              <a:gd name="connsiteY13" fmla="*/ 2105631 h 2216577"/>
              <a:gd name="connsiteX14" fmla="*/ 1607763 w 1607763"/>
              <a:gd name="connsiteY14" fmla="*/ 2216577 h 2216577"/>
              <a:gd name="connsiteX0" fmla="*/ 0 w 1558712"/>
              <a:gd name="connsiteY0" fmla="*/ 0 h 2105628"/>
              <a:gd name="connsiteX1" fmla="*/ 169826 w 1558712"/>
              <a:gd name="connsiteY1" fmla="*/ 164208 h 2105628"/>
              <a:gd name="connsiteX2" fmla="*/ 235893 w 1558712"/>
              <a:gd name="connsiteY2" fmla="*/ 264951 h 2105628"/>
              <a:gd name="connsiteX3" fmla="*/ 366224 w 1558712"/>
              <a:gd name="connsiteY3" fmla="*/ 396929 h 2105628"/>
              <a:gd name="connsiteX4" fmla="*/ 412183 w 1558712"/>
              <a:gd name="connsiteY4" fmla="*/ 482359 h 2105628"/>
              <a:gd name="connsiteX5" fmla="*/ 547180 w 1558712"/>
              <a:gd name="connsiteY5" fmla="*/ 539938 h 2105628"/>
              <a:gd name="connsiteX6" fmla="*/ 932841 w 1558712"/>
              <a:gd name="connsiteY6" fmla="*/ 839221 h 2105628"/>
              <a:gd name="connsiteX7" fmla="*/ 1261132 w 1558712"/>
              <a:gd name="connsiteY7" fmla="*/ 1176870 h 2105628"/>
              <a:gd name="connsiteX8" fmla="*/ 1348790 w 1558712"/>
              <a:gd name="connsiteY8" fmla="*/ 1400124 h 2105628"/>
              <a:gd name="connsiteX9" fmla="*/ 1523017 w 1558712"/>
              <a:gd name="connsiteY9" fmla="*/ 1694788 h 2105628"/>
              <a:gd name="connsiteX10" fmla="*/ 1533017 w 1558712"/>
              <a:gd name="connsiteY10" fmla="*/ 1754376 h 2105628"/>
              <a:gd name="connsiteX11" fmla="*/ 1481313 w 1558712"/>
              <a:gd name="connsiteY11" fmla="*/ 1897021 h 2105628"/>
              <a:gd name="connsiteX12" fmla="*/ 1535349 w 1558712"/>
              <a:gd name="connsiteY12" fmla="*/ 2012549 h 2105628"/>
              <a:gd name="connsiteX13" fmla="*/ 1558713 w 1558712"/>
              <a:gd name="connsiteY13" fmla="*/ 2105631 h 2105628"/>
              <a:gd name="connsiteX0" fmla="*/ 0 w 1558712"/>
              <a:gd name="connsiteY0" fmla="*/ 0 h 2105634"/>
              <a:gd name="connsiteX1" fmla="*/ 169826 w 1558712"/>
              <a:gd name="connsiteY1" fmla="*/ 164208 h 2105634"/>
              <a:gd name="connsiteX2" fmla="*/ 235893 w 1558712"/>
              <a:gd name="connsiteY2" fmla="*/ 264951 h 2105634"/>
              <a:gd name="connsiteX3" fmla="*/ 366224 w 1558712"/>
              <a:gd name="connsiteY3" fmla="*/ 396929 h 2105634"/>
              <a:gd name="connsiteX4" fmla="*/ 412183 w 1558712"/>
              <a:gd name="connsiteY4" fmla="*/ 482359 h 2105634"/>
              <a:gd name="connsiteX5" fmla="*/ 547180 w 1558712"/>
              <a:gd name="connsiteY5" fmla="*/ 539938 h 2105634"/>
              <a:gd name="connsiteX6" fmla="*/ 932841 w 1558712"/>
              <a:gd name="connsiteY6" fmla="*/ 839221 h 2105634"/>
              <a:gd name="connsiteX7" fmla="*/ 1261132 w 1558712"/>
              <a:gd name="connsiteY7" fmla="*/ 1176870 h 2105634"/>
              <a:gd name="connsiteX8" fmla="*/ 1348790 w 1558712"/>
              <a:gd name="connsiteY8" fmla="*/ 1400124 h 2105634"/>
              <a:gd name="connsiteX9" fmla="*/ 1523017 w 1558712"/>
              <a:gd name="connsiteY9" fmla="*/ 1694788 h 2105634"/>
              <a:gd name="connsiteX10" fmla="*/ 1481313 w 1558712"/>
              <a:gd name="connsiteY10" fmla="*/ 1897021 h 2105634"/>
              <a:gd name="connsiteX11" fmla="*/ 1535349 w 1558712"/>
              <a:gd name="connsiteY11" fmla="*/ 2012549 h 2105634"/>
              <a:gd name="connsiteX12" fmla="*/ 1558713 w 1558712"/>
              <a:gd name="connsiteY12" fmla="*/ 2105631 h 2105634"/>
              <a:gd name="connsiteX0" fmla="*/ 0 w 1558712"/>
              <a:gd name="connsiteY0" fmla="*/ 0 h 2105628"/>
              <a:gd name="connsiteX1" fmla="*/ 169826 w 1558712"/>
              <a:gd name="connsiteY1" fmla="*/ 164208 h 2105628"/>
              <a:gd name="connsiteX2" fmla="*/ 235893 w 1558712"/>
              <a:gd name="connsiteY2" fmla="*/ 264951 h 2105628"/>
              <a:gd name="connsiteX3" fmla="*/ 366224 w 1558712"/>
              <a:gd name="connsiteY3" fmla="*/ 396929 h 2105628"/>
              <a:gd name="connsiteX4" fmla="*/ 412183 w 1558712"/>
              <a:gd name="connsiteY4" fmla="*/ 482359 h 2105628"/>
              <a:gd name="connsiteX5" fmla="*/ 547180 w 1558712"/>
              <a:gd name="connsiteY5" fmla="*/ 539938 h 2105628"/>
              <a:gd name="connsiteX6" fmla="*/ 932841 w 1558712"/>
              <a:gd name="connsiteY6" fmla="*/ 839221 h 2105628"/>
              <a:gd name="connsiteX7" fmla="*/ 1261132 w 1558712"/>
              <a:gd name="connsiteY7" fmla="*/ 1176870 h 2105628"/>
              <a:gd name="connsiteX8" fmla="*/ 1348790 w 1558712"/>
              <a:gd name="connsiteY8" fmla="*/ 1400124 h 2105628"/>
              <a:gd name="connsiteX9" fmla="*/ 1481313 w 1558712"/>
              <a:gd name="connsiteY9" fmla="*/ 1897021 h 2105628"/>
              <a:gd name="connsiteX10" fmla="*/ 1535349 w 1558712"/>
              <a:gd name="connsiteY10" fmla="*/ 2012549 h 2105628"/>
              <a:gd name="connsiteX11" fmla="*/ 1558713 w 1558712"/>
              <a:gd name="connsiteY11" fmla="*/ 2105631 h 2105628"/>
              <a:gd name="connsiteX0" fmla="*/ 0 w 1558712"/>
              <a:gd name="connsiteY0" fmla="*/ 0 h 2178147"/>
              <a:gd name="connsiteX1" fmla="*/ 169826 w 1558712"/>
              <a:gd name="connsiteY1" fmla="*/ 164208 h 2178147"/>
              <a:gd name="connsiteX2" fmla="*/ 235893 w 1558712"/>
              <a:gd name="connsiteY2" fmla="*/ 264951 h 2178147"/>
              <a:gd name="connsiteX3" fmla="*/ 366224 w 1558712"/>
              <a:gd name="connsiteY3" fmla="*/ 396929 h 2178147"/>
              <a:gd name="connsiteX4" fmla="*/ 412183 w 1558712"/>
              <a:gd name="connsiteY4" fmla="*/ 482359 h 2178147"/>
              <a:gd name="connsiteX5" fmla="*/ 547180 w 1558712"/>
              <a:gd name="connsiteY5" fmla="*/ 539938 h 2178147"/>
              <a:gd name="connsiteX6" fmla="*/ 932841 w 1558712"/>
              <a:gd name="connsiteY6" fmla="*/ 839221 h 2178147"/>
              <a:gd name="connsiteX7" fmla="*/ 1261132 w 1558712"/>
              <a:gd name="connsiteY7" fmla="*/ 1176870 h 2178147"/>
              <a:gd name="connsiteX8" fmla="*/ 1348790 w 1558712"/>
              <a:gd name="connsiteY8" fmla="*/ 1400124 h 2178147"/>
              <a:gd name="connsiteX9" fmla="*/ 1321438 w 1558712"/>
              <a:gd name="connsiteY9" fmla="*/ 2173150 h 2178147"/>
              <a:gd name="connsiteX10" fmla="*/ 1535349 w 1558712"/>
              <a:gd name="connsiteY10" fmla="*/ 2012549 h 2178147"/>
              <a:gd name="connsiteX11" fmla="*/ 1558713 w 1558712"/>
              <a:gd name="connsiteY11" fmla="*/ 2105631 h 2178147"/>
              <a:gd name="connsiteX0" fmla="*/ 0 w 1535350"/>
              <a:gd name="connsiteY0" fmla="*/ 0 h 2178147"/>
              <a:gd name="connsiteX1" fmla="*/ 169826 w 1535350"/>
              <a:gd name="connsiteY1" fmla="*/ 164208 h 2178147"/>
              <a:gd name="connsiteX2" fmla="*/ 235893 w 1535350"/>
              <a:gd name="connsiteY2" fmla="*/ 264951 h 2178147"/>
              <a:gd name="connsiteX3" fmla="*/ 366224 w 1535350"/>
              <a:gd name="connsiteY3" fmla="*/ 396929 h 2178147"/>
              <a:gd name="connsiteX4" fmla="*/ 412183 w 1535350"/>
              <a:gd name="connsiteY4" fmla="*/ 482359 h 2178147"/>
              <a:gd name="connsiteX5" fmla="*/ 547180 w 1535350"/>
              <a:gd name="connsiteY5" fmla="*/ 539938 h 2178147"/>
              <a:gd name="connsiteX6" fmla="*/ 932841 w 1535350"/>
              <a:gd name="connsiteY6" fmla="*/ 839221 h 2178147"/>
              <a:gd name="connsiteX7" fmla="*/ 1261132 w 1535350"/>
              <a:gd name="connsiteY7" fmla="*/ 1176870 h 2178147"/>
              <a:gd name="connsiteX8" fmla="*/ 1348790 w 1535350"/>
              <a:gd name="connsiteY8" fmla="*/ 1400124 h 2178147"/>
              <a:gd name="connsiteX9" fmla="*/ 1321438 w 1535350"/>
              <a:gd name="connsiteY9" fmla="*/ 2173150 h 2178147"/>
              <a:gd name="connsiteX10" fmla="*/ 1535349 w 1535350"/>
              <a:gd name="connsiteY10" fmla="*/ 2012549 h 2178147"/>
              <a:gd name="connsiteX0" fmla="*/ 0 w 1349808"/>
              <a:gd name="connsiteY0" fmla="*/ 0 h 2173149"/>
              <a:gd name="connsiteX1" fmla="*/ 169826 w 1349808"/>
              <a:gd name="connsiteY1" fmla="*/ 164208 h 2173149"/>
              <a:gd name="connsiteX2" fmla="*/ 235893 w 1349808"/>
              <a:gd name="connsiteY2" fmla="*/ 264951 h 2173149"/>
              <a:gd name="connsiteX3" fmla="*/ 366224 w 1349808"/>
              <a:gd name="connsiteY3" fmla="*/ 396929 h 2173149"/>
              <a:gd name="connsiteX4" fmla="*/ 412183 w 1349808"/>
              <a:gd name="connsiteY4" fmla="*/ 482359 h 2173149"/>
              <a:gd name="connsiteX5" fmla="*/ 547180 w 1349808"/>
              <a:gd name="connsiteY5" fmla="*/ 539938 h 2173149"/>
              <a:gd name="connsiteX6" fmla="*/ 932841 w 1349808"/>
              <a:gd name="connsiteY6" fmla="*/ 839221 h 2173149"/>
              <a:gd name="connsiteX7" fmla="*/ 1261132 w 1349808"/>
              <a:gd name="connsiteY7" fmla="*/ 1176870 h 2173149"/>
              <a:gd name="connsiteX8" fmla="*/ 1348790 w 1349808"/>
              <a:gd name="connsiteY8" fmla="*/ 1400124 h 2173149"/>
              <a:gd name="connsiteX9" fmla="*/ 1321438 w 134980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66224 w 1321438"/>
              <a:gd name="connsiteY3" fmla="*/ 396929 h 2173149"/>
              <a:gd name="connsiteX4" fmla="*/ 412183 w 1321438"/>
              <a:gd name="connsiteY4" fmla="*/ 482359 h 2173149"/>
              <a:gd name="connsiteX5" fmla="*/ 547180 w 1321438"/>
              <a:gd name="connsiteY5" fmla="*/ 539938 h 2173149"/>
              <a:gd name="connsiteX6" fmla="*/ 932841 w 1321438"/>
              <a:gd name="connsiteY6" fmla="*/ 839221 h 2173149"/>
              <a:gd name="connsiteX7" fmla="*/ 1261132 w 1321438"/>
              <a:gd name="connsiteY7" fmla="*/ 1176870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66224 w 1321438"/>
              <a:gd name="connsiteY3" fmla="*/ 396929 h 2173149"/>
              <a:gd name="connsiteX4" fmla="*/ 412183 w 1321438"/>
              <a:gd name="connsiteY4" fmla="*/ 482359 h 2173149"/>
              <a:gd name="connsiteX5" fmla="*/ 547180 w 1321438"/>
              <a:gd name="connsiteY5" fmla="*/ 539938 h 2173149"/>
              <a:gd name="connsiteX6" fmla="*/ 932841 w 1321438"/>
              <a:gd name="connsiteY6" fmla="*/ 839221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66224 w 1321438"/>
              <a:gd name="connsiteY3" fmla="*/ 396929 h 2173149"/>
              <a:gd name="connsiteX4" fmla="*/ 412183 w 1321438"/>
              <a:gd name="connsiteY4" fmla="*/ 482359 h 2173149"/>
              <a:gd name="connsiteX5" fmla="*/ 547180 w 1321438"/>
              <a:gd name="connsiteY5" fmla="*/ 539938 h 2173149"/>
              <a:gd name="connsiteX6" fmla="*/ 612962 w 1321438"/>
              <a:gd name="connsiteY6" fmla="*/ 932888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66224 w 1321438"/>
              <a:gd name="connsiteY3" fmla="*/ 396929 h 2173149"/>
              <a:gd name="connsiteX4" fmla="*/ 412183 w 1321438"/>
              <a:gd name="connsiteY4" fmla="*/ 482359 h 2173149"/>
              <a:gd name="connsiteX5" fmla="*/ 463333 w 1321438"/>
              <a:gd name="connsiteY5" fmla="*/ 607488 h 2173149"/>
              <a:gd name="connsiteX6" fmla="*/ 612962 w 1321438"/>
              <a:gd name="connsiteY6" fmla="*/ 932888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21795 w 1321438"/>
              <a:gd name="connsiteY3" fmla="*/ 409937 h 2173149"/>
              <a:gd name="connsiteX4" fmla="*/ 412183 w 1321438"/>
              <a:gd name="connsiteY4" fmla="*/ 482359 h 2173149"/>
              <a:gd name="connsiteX5" fmla="*/ 463333 w 1321438"/>
              <a:gd name="connsiteY5" fmla="*/ 607488 h 2173149"/>
              <a:gd name="connsiteX6" fmla="*/ 612962 w 1321438"/>
              <a:gd name="connsiteY6" fmla="*/ 932888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09235 w 1321438"/>
              <a:gd name="connsiteY2" fmla="*/ 272754 h 2173149"/>
              <a:gd name="connsiteX3" fmla="*/ 321795 w 1321438"/>
              <a:gd name="connsiteY3" fmla="*/ 409937 h 2173149"/>
              <a:gd name="connsiteX4" fmla="*/ 412183 w 1321438"/>
              <a:gd name="connsiteY4" fmla="*/ 482359 h 2173149"/>
              <a:gd name="connsiteX5" fmla="*/ 463333 w 1321438"/>
              <a:gd name="connsiteY5" fmla="*/ 607488 h 2173149"/>
              <a:gd name="connsiteX6" fmla="*/ 612962 w 1321438"/>
              <a:gd name="connsiteY6" fmla="*/ 932888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-2 w 1309751"/>
              <a:gd name="connsiteY0" fmla="*/ 1 h 2076255"/>
              <a:gd name="connsiteX1" fmla="*/ 158139 w 1309751"/>
              <a:gd name="connsiteY1" fmla="*/ 67314 h 2076255"/>
              <a:gd name="connsiteX2" fmla="*/ 197548 w 1309751"/>
              <a:gd name="connsiteY2" fmla="*/ 175860 h 2076255"/>
              <a:gd name="connsiteX3" fmla="*/ 310108 w 1309751"/>
              <a:gd name="connsiteY3" fmla="*/ 313043 h 2076255"/>
              <a:gd name="connsiteX4" fmla="*/ 400496 w 1309751"/>
              <a:gd name="connsiteY4" fmla="*/ 385465 h 2076255"/>
              <a:gd name="connsiteX5" fmla="*/ 451646 w 1309751"/>
              <a:gd name="connsiteY5" fmla="*/ 510594 h 2076255"/>
              <a:gd name="connsiteX6" fmla="*/ 601275 w 1309751"/>
              <a:gd name="connsiteY6" fmla="*/ 835994 h 2076255"/>
              <a:gd name="connsiteX7" fmla="*/ 975129 w 1309751"/>
              <a:gd name="connsiteY7" fmla="*/ 1246291 h 2076255"/>
              <a:gd name="connsiteX8" fmla="*/ 1165001 w 1309751"/>
              <a:gd name="connsiteY8" fmla="*/ 1554269 h 2076255"/>
              <a:gd name="connsiteX9" fmla="*/ 1309751 w 1309751"/>
              <a:gd name="connsiteY9" fmla="*/ 2076256 h 2076255"/>
              <a:gd name="connsiteX0" fmla="*/ 2 w 1309755"/>
              <a:gd name="connsiteY0" fmla="*/ 1 h 2076255"/>
              <a:gd name="connsiteX1" fmla="*/ 158143 w 1309755"/>
              <a:gd name="connsiteY1" fmla="*/ 67314 h 2076255"/>
              <a:gd name="connsiteX2" fmla="*/ 197552 w 1309755"/>
              <a:gd name="connsiteY2" fmla="*/ 175860 h 2076255"/>
              <a:gd name="connsiteX3" fmla="*/ 400500 w 1309755"/>
              <a:gd name="connsiteY3" fmla="*/ 385465 h 2076255"/>
              <a:gd name="connsiteX4" fmla="*/ 451650 w 1309755"/>
              <a:gd name="connsiteY4" fmla="*/ 510594 h 2076255"/>
              <a:gd name="connsiteX5" fmla="*/ 601279 w 1309755"/>
              <a:gd name="connsiteY5" fmla="*/ 835994 h 2076255"/>
              <a:gd name="connsiteX6" fmla="*/ 975133 w 1309755"/>
              <a:gd name="connsiteY6" fmla="*/ 1246291 h 2076255"/>
              <a:gd name="connsiteX7" fmla="*/ 1165005 w 1309755"/>
              <a:gd name="connsiteY7" fmla="*/ 1554269 h 2076255"/>
              <a:gd name="connsiteX8" fmla="*/ 1309755 w 1309755"/>
              <a:gd name="connsiteY8" fmla="*/ 2076256 h 2076255"/>
              <a:gd name="connsiteX0" fmla="*/ -2 w 1309751"/>
              <a:gd name="connsiteY0" fmla="*/ 1 h 2076255"/>
              <a:gd name="connsiteX1" fmla="*/ 158139 w 1309751"/>
              <a:gd name="connsiteY1" fmla="*/ 67314 h 2076255"/>
              <a:gd name="connsiteX2" fmla="*/ 400496 w 1309751"/>
              <a:gd name="connsiteY2" fmla="*/ 385465 h 2076255"/>
              <a:gd name="connsiteX3" fmla="*/ 451646 w 1309751"/>
              <a:gd name="connsiteY3" fmla="*/ 510594 h 2076255"/>
              <a:gd name="connsiteX4" fmla="*/ 601275 w 1309751"/>
              <a:gd name="connsiteY4" fmla="*/ 835994 h 2076255"/>
              <a:gd name="connsiteX5" fmla="*/ 975129 w 1309751"/>
              <a:gd name="connsiteY5" fmla="*/ 1246291 h 2076255"/>
              <a:gd name="connsiteX6" fmla="*/ 1165001 w 1309751"/>
              <a:gd name="connsiteY6" fmla="*/ 1554269 h 2076255"/>
              <a:gd name="connsiteX7" fmla="*/ 1309751 w 1309751"/>
              <a:gd name="connsiteY7" fmla="*/ 2076256 h 2076255"/>
              <a:gd name="connsiteX0" fmla="*/ 2 w 1309755"/>
              <a:gd name="connsiteY0" fmla="*/ 1 h 2076255"/>
              <a:gd name="connsiteX1" fmla="*/ 400500 w 1309755"/>
              <a:gd name="connsiteY1" fmla="*/ 385465 h 2076255"/>
              <a:gd name="connsiteX2" fmla="*/ 451650 w 1309755"/>
              <a:gd name="connsiteY2" fmla="*/ 510594 h 2076255"/>
              <a:gd name="connsiteX3" fmla="*/ 601279 w 1309755"/>
              <a:gd name="connsiteY3" fmla="*/ 835994 h 2076255"/>
              <a:gd name="connsiteX4" fmla="*/ 975133 w 1309755"/>
              <a:gd name="connsiteY4" fmla="*/ 1246291 h 2076255"/>
              <a:gd name="connsiteX5" fmla="*/ 1165005 w 1309755"/>
              <a:gd name="connsiteY5" fmla="*/ 1554269 h 2076255"/>
              <a:gd name="connsiteX6" fmla="*/ 1309755 w 1309755"/>
              <a:gd name="connsiteY6" fmla="*/ 2076256 h 2076255"/>
              <a:gd name="connsiteX0" fmla="*/ 2 w 1344101"/>
              <a:gd name="connsiteY0" fmla="*/ -3 h 1750897"/>
              <a:gd name="connsiteX1" fmla="*/ 434846 w 1344101"/>
              <a:gd name="connsiteY1" fmla="*/ 60107 h 1750897"/>
              <a:gd name="connsiteX2" fmla="*/ 485996 w 1344101"/>
              <a:gd name="connsiteY2" fmla="*/ 185236 h 1750897"/>
              <a:gd name="connsiteX3" fmla="*/ 635625 w 1344101"/>
              <a:gd name="connsiteY3" fmla="*/ 510636 h 1750897"/>
              <a:gd name="connsiteX4" fmla="*/ 1009479 w 1344101"/>
              <a:gd name="connsiteY4" fmla="*/ 920933 h 1750897"/>
              <a:gd name="connsiteX5" fmla="*/ 1199351 w 1344101"/>
              <a:gd name="connsiteY5" fmla="*/ 1228911 h 1750897"/>
              <a:gd name="connsiteX6" fmla="*/ 1344101 w 1344101"/>
              <a:gd name="connsiteY6" fmla="*/ 1750898 h 1750897"/>
              <a:gd name="connsiteX0" fmla="*/ -2 w 1344097"/>
              <a:gd name="connsiteY0" fmla="*/ 3 h 1750903"/>
              <a:gd name="connsiteX1" fmla="*/ 347121 w 1344097"/>
              <a:gd name="connsiteY1" fmla="*/ 171793 h 1750903"/>
              <a:gd name="connsiteX2" fmla="*/ 485992 w 1344097"/>
              <a:gd name="connsiteY2" fmla="*/ 185242 h 1750903"/>
              <a:gd name="connsiteX3" fmla="*/ 635621 w 1344097"/>
              <a:gd name="connsiteY3" fmla="*/ 510642 h 1750903"/>
              <a:gd name="connsiteX4" fmla="*/ 1009475 w 1344097"/>
              <a:gd name="connsiteY4" fmla="*/ 920939 h 1750903"/>
              <a:gd name="connsiteX5" fmla="*/ 1199347 w 1344097"/>
              <a:gd name="connsiteY5" fmla="*/ 1228917 h 1750903"/>
              <a:gd name="connsiteX6" fmla="*/ 1344097 w 1344097"/>
              <a:gd name="connsiteY6" fmla="*/ 1750904 h 1750903"/>
              <a:gd name="connsiteX0" fmla="*/ 2 w 1344101"/>
              <a:gd name="connsiteY0" fmla="*/ -3 h 1750897"/>
              <a:gd name="connsiteX1" fmla="*/ 485996 w 1344101"/>
              <a:gd name="connsiteY1" fmla="*/ 185236 h 1750897"/>
              <a:gd name="connsiteX2" fmla="*/ 635625 w 1344101"/>
              <a:gd name="connsiteY2" fmla="*/ 510636 h 1750897"/>
              <a:gd name="connsiteX3" fmla="*/ 1009479 w 1344101"/>
              <a:gd name="connsiteY3" fmla="*/ 920933 h 1750897"/>
              <a:gd name="connsiteX4" fmla="*/ 1199351 w 1344101"/>
              <a:gd name="connsiteY4" fmla="*/ 1228911 h 1750897"/>
              <a:gd name="connsiteX5" fmla="*/ 1344101 w 1344101"/>
              <a:gd name="connsiteY5" fmla="*/ 1750898 h 1750897"/>
              <a:gd name="connsiteX0" fmla="*/ -2 w 1344097"/>
              <a:gd name="connsiteY0" fmla="*/ 3 h 1750903"/>
              <a:gd name="connsiteX1" fmla="*/ 485992 w 1344097"/>
              <a:gd name="connsiteY1" fmla="*/ 185242 h 1750903"/>
              <a:gd name="connsiteX2" fmla="*/ 521367 w 1344097"/>
              <a:gd name="connsiteY2" fmla="*/ 212321 h 1750903"/>
              <a:gd name="connsiteX3" fmla="*/ 635621 w 1344097"/>
              <a:gd name="connsiteY3" fmla="*/ 510642 h 1750903"/>
              <a:gd name="connsiteX4" fmla="*/ 1009475 w 1344097"/>
              <a:gd name="connsiteY4" fmla="*/ 920939 h 1750903"/>
              <a:gd name="connsiteX5" fmla="*/ 1199347 w 1344097"/>
              <a:gd name="connsiteY5" fmla="*/ 1228917 h 1750903"/>
              <a:gd name="connsiteX6" fmla="*/ 1344097 w 1344097"/>
              <a:gd name="connsiteY6" fmla="*/ 1750904 h 1750903"/>
              <a:gd name="connsiteX0" fmla="*/ 2 w 1344101"/>
              <a:gd name="connsiteY0" fmla="*/ -3 h 1750897"/>
              <a:gd name="connsiteX1" fmla="*/ 521371 w 1344101"/>
              <a:gd name="connsiteY1" fmla="*/ 212315 h 1750897"/>
              <a:gd name="connsiteX2" fmla="*/ 635625 w 1344101"/>
              <a:gd name="connsiteY2" fmla="*/ 510636 h 1750897"/>
              <a:gd name="connsiteX3" fmla="*/ 1009479 w 1344101"/>
              <a:gd name="connsiteY3" fmla="*/ 920933 h 1750897"/>
              <a:gd name="connsiteX4" fmla="*/ 1199351 w 1344101"/>
              <a:gd name="connsiteY4" fmla="*/ 1228911 h 1750897"/>
              <a:gd name="connsiteX5" fmla="*/ 1344101 w 1344101"/>
              <a:gd name="connsiteY5" fmla="*/ 1750898 h 1750897"/>
              <a:gd name="connsiteX0" fmla="*/ -2 w 1344097"/>
              <a:gd name="connsiteY0" fmla="*/ 3 h 1750903"/>
              <a:gd name="connsiteX1" fmla="*/ 635621 w 1344097"/>
              <a:gd name="connsiteY1" fmla="*/ 510642 h 1750903"/>
              <a:gd name="connsiteX2" fmla="*/ 1009475 w 1344097"/>
              <a:gd name="connsiteY2" fmla="*/ 920939 h 1750903"/>
              <a:gd name="connsiteX3" fmla="*/ 1199347 w 1344097"/>
              <a:gd name="connsiteY3" fmla="*/ 1228917 h 1750903"/>
              <a:gd name="connsiteX4" fmla="*/ 1344097 w 1344097"/>
              <a:gd name="connsiteY4" fmla="*/ 1750904 h 1750903"/>
              <a:gd name="connsiteX0" fmla="*/ 2 w 1344101"/>
              <a:gd name="connsiteY0" fmla="*/ -3 h 1750897"/>
              <a:gd name="connsiteX1" fmla="*/ 261767 w 1344101"/>
              <a:gd name="connsiteY1" fmla="*/ 233145 h 1750897"/>
              <a:gd name="connsiteX2" fmla="*/ 1009479 w 1344101"/>
              <a:gd name="connsiteY2" fmla="*/ 920933 h 1750897"/>
              <a:gd name="connsiteX3" fmla="*/ 1199351 w 1344101"/>
              <a:gd name="connsiteY3" fmla="*/ 1228911 h 1750897"/>
              <a:gd name="connsiteX4" fmla="*/ 1344101 w 1344101"/>
              <a:gd name="connsiteY4" fmla="*/ 1750898 h 1750897"/>
              <a:gd name="connsiteX0" fmla="*/ -2 w 1361331"/>
              <a:gd name="connsiteY0" fmla="*/ 3 h 1817512"/>
              <a:gd name="connsiteX1" fmla="*/ 261763 w 1361331"/>
              <a:gd name="connsiteY1" fmla="*/ 233151 h 1817512"/>
              <a:gd name="connsiteX2" fmla="*/ 1009475 w 1361331"/>
              <a:gd name="connsiteY2" fmla="*/ 920939 h 1817512"/>
              <a:gd name="connsiteX3" fmla="*/ 1199347 w 1361331"/>
              <a:gd name="connsiteY3" fmla="*/ 1228917 h 1817512"/>
              <a:gd name="connsiteX4" fmla="*/ 1361330 w 1361331"/>
              <a:gd name="connsiteY4" fmla="*/ 1817514 h 1817512"/>
              <a:gd name="connsiteX0" fmla="*/ 2 w 1767580"/>
              <a:gd name="connsiteY0" fmla="*/ -3 h 2744785"/>
              <a:gd name="connsiteX1" fmla="*/ 261767 w 1767580"/>
              <a:gd name="connsiteY1" fmla="*/ 233145 h 2744785"/>
              <a:gd name="connsiteX2" fmla="*/ 1009479 w 1767580"/>
              <a:gd name="connsiteY2" fmla="*/ 920933 h 2744785"/>
              <a:gd name="connsiteX3" fmla="*/ 1199351 w 1767580"/>
              <a:gd name="connsiteY3" fmla="*/ 1228911 h 2744785"/>
              <a:gd name="connsiteX4" fmla="*/ 1767581 w 1767580"/>
              <a:gd name="connsiteY4" fmla="*/ 2744783 h 2744785"/>
              <a:gd name="connsiteX0" fmla="*/ -2 w 8447127"/>
              <a:gd name="connsiteY0" fmla="*/ 3 h 11386025"/>
              <a:gd name="connsiteX1" fmla="*/ 261763 w 8447127"/>
              <a:gd name="connsiteY1" fmla="*/ 233151 h 11386025"/>
              <a:gd name="connsiteX2" fmla="*/ 1009475 w 8447127"/>
              <a:gd name="connsiteY2" fmla="*/ 920939 h 11386025"/>
              <a:gd name="connsiteX3" fmla="*/ 1199347 w 8447127"/>
              <a:gd name="connsiteY3" fmla="*/ 1228917 h 11386025"/>
              <a:gd name="connsiteX4" fmla="*/ 8447125 w 8447127"/>
              <a:gd name="connsiteY4" fmla="*/ 11386026 h 11386025"/>
              <a:gd name="connsiteX0" fmla="*/ 2 w 8447127"/>
              <a:gd name="connsiteY0" fmla="*/ -3 h 11386019"/>
              <a:gd name="connsiteX1" fmla="*/ 261767 w 8447127"/>
              <a:gd name="connsiteY1" fmla="*/ 233145 h 11386019"/>
              <a:gd name="connsiteX2" fmla="*/ 1009479 w 8447127"/>
              <a:gd name="connsiteY2" fmla="*/ 920933 h 11386019"/>
              <a:gd name="connsiteX3" fmla="*/ 1199351 w 8447127"/>
              <a:gd name="connsiteY3" fmla="*/ 1228911 h 11386019"/>
              <a:gd name="connsiteX4" fmla="*/ 6604672 w 8447127"/>
              <a:gd name="connsiteY4" fmla="*/ 7873767 h 11386019"/>
              <a:gd name="connsiteX5" fmla="*/ 8447129 w 8447127"/>
              <a:gd name="connsiteY5" fmla="*/ 11386020 h 11386019"/>
              <a:gd name="connsiteX0" fmla="*/ -2 w 8447127"/>
              <a:gd name="connsiteY0" fmla="*/ 3 h 11386025"/>
              <a:gd name="connsiteX1" fmla="*/ 261763 w 8447127"/>
              <a:gd name="connsiteY1" fmla="*/ 233151 h 11386025"/>
              <a:gd name="connsiteX2" fmla="*/ 1009475 w 8447127"/>
              <a:gd name="connsiteY2" fmla="*/ 920939 h 11386025"/>
              <a:gd name="connsiteX3" fmla="*/ 1199347 w 8447127"/>
              <a:gd name="connsiteY3" fmla="*/ 1228917 h 11386025"/>
              <a:gd name="connsiteX4" fmla="*/ 6604668 w 8447127"/>
              <a:gd name="connsiteY4" fmla="*/ 7873773 h 11386025"/>
              <a:gd name="connsiteX5" fmla="*/ 8447125 w 8447127"/>
              <a:gd name="connsiteY5" fmla="*/ 11386026 h 11386025"/>
              <a:gd name="connsiteX0" fmla="*/ 2 w 8111438"/>
              <a:gd name="connsiteY0" fmla="*/ -3 h 11718504"/>
              <a:gd name="connsiteX1" fmla="*/ 261767 w 8111438"/>
              <a:gd name="connsiteY1" fmla="*/ 233145 h 11718504"/>
              <a:gd name="connsiteX2" fmla="*/ 1009479 w 8111438"/>
              <a:gd name="connsiteY2" fmla="*/ 920933 h 11718504"/>
              <a:gd name="connsiteX3" fmla="*/ 1199351 w 8111438"/>
              <a:gd name="connsiteY3" fmla="*/ 1228911 h 11718504"/>
              <a:gd name="connsiteX4" fmla="*/ 6604672 w 8111438"/>
              <a:gd name="connsiteY4" fmla="*/ 7873767 h 11718504"/>
              <a:gd name="connsiteX5" fmla="*/ 8111437 w 8111438"/>
              <a:gd name="connsiteY5" fmla="*/ 11718506 h 11718504"/>
              <a:gd name="connsiteX0" fmla="*/ -2 w 8111434"/>
              <a:gd name="connsiteY0" fmla="*/ 3 h 11718510"/>
              <a:gd name="connsiteX1" fmla="*/ 261763 w 8111434"/>
              <a:gd name="connsiteY1" fmla="*/ 233151 h 11718510"/>
              <a:gd name="connsiteX2" fmla="*/ 1009475 w 8111434"/>
              <a:gd name="connsiteY2" fmla="*/ 920939 h 11718510"/>
              <a:gd name="connsiteX3" fmla="*/ 1199347 w 8111434"/>
              <a:gd name="connsiteY3" fmla="*/ 1228917 h 11718510"/>
              <a:gd name="connsiteX4" fmla="*/ 6050667 w 8111434"/>
              <a:gd name="connsiteY4" fmla="*/ 6396676 h 11718510"/>
              <a:gd name="connsiteX5" fmla="*/ 6604668 w 8111434"/>
              <a:gd name="connsiteY5" fmla="*/ 7873773 h 11718510"/>
              <a:gd name="connsiteX6" fmla="*/ 8111433 w 8111434"/>
              <a:gd name="connsiteY6" fmla="*/ 11718512 h 11718510"/>
              <a:gd name="connsiteX0" fmla="*/ 2 w 8111438"/>
              <a:gd name="connsiteY0" fmla="*/ -3 h 11718504"/>
              <a:gd name="connsiteX1" fmla="*/ 261767 w 8111438"/>
              <a:gd name="connsiteY1" fmla="*/ 233145 h 11718504"/>
              <a:gd name="connsiteX2" fmla="*/ 1009479 w 8111438"/>
              <a:gd name="connsiteY2" fmla="*/ 920933 h 11718504"/>
              <a:gd name="connsiteX3" fmla="*/ 1199351 w 8111438"/>
              <a:gd name="connsiteY3" fmla="*/ 1228911 h 11718504"/>
              <a:gd name="connsiteX4" fmla="*/ 6050671 w 8111438"/>
              <a:gd name="connsiteY4" fmla="*/ 6396670 h 11718504"/>
              <a:gd name="connsiteX5" fmla="*/ 6604672 w 8111438"/>
              <a:gd name="connsiteY5" fmla="*/ 7873767 h 11718504"/>
              <a:gd name="connsiteX6" fmla="*/ 8111437 w 8111438"/>
              <a:gd name="connsiteY6" fmla="*/ 11718506 h 11718504"/>
              <a:gd name="connsiteX0" fmla="*/ -2 w 8111434"/>
              <a:gd name="connsiteY0" fmla="*/ 3 h 11718510"/>
              <a:gd name="connsiteX1" fmla="*/ 261763 w 8111434"/>
              <a:gd name="connsiteY1" fmla="*/ 233151 h 11718510"/>
              <a:gd name="connsiteX2" fmla="*/ 1009475 w 8111434"/>
              <a:gd name="connsiteY2" fmla="*/ 920939 h 11718510"/>
              <a:gd name="connsiteX3" fmla="*/ 1199347 w 8111434"/>
              <a:gd name="connsiteY3" fmla="*/ 1228917 h 11718510"/>
              <a:gd name="connsiteX4" fmla="*/ 4893236 w 8111434"/>
              <a:gd name="connsiteY4" fmla="*/ 5213345 h 11718510"/>
              <a:gd name="connsiteX5" fmla="*/ 6050667 w 8111434"/>
              <a:gd name="connsiteY5" fmla="*/ 6396676 h 11718510"/>
              <a:gd name="connsiteX6" fmla="*/ 6604668 w 8111434"/>
              <a:gd name="connsiteY6" fmla="*/ 7873773 h 11718510"/>
              <a:gd name="connsiteX7" fmla="*/ 8111433 w 8111434"/>
              <a:gd name="connsiteY7" fmla="*/ 11718512 h 11718510"/>
              <a:gd name="connsiteX0" fmla="*/ 2 w 8111438"/>
              <a:gd name="connsiteY0" fmla="*/ -3 h 11718504"/>
              <a:gd name="connsiteX1" fmla="*/ 261767 w 8111438"/>
              <a:gd name="connsiteY1" fmla="*/ 233145 h 11718504"/>
              <a:gd name="connsiteX2" fmla="*/ 1009479 w 8111438"/>
              <a:gd name="connsiteY2" fmla="*/ 920933 h 11718504"/>
              <a:gd name="connsiteX3" fmla="*/ 1199351 w 8111438"/>
              <a:gd name="connsiteY3" fmla="*/ 1228911 h 11718504"/>
              <a:gd name="connsiteX4" fmla="*/ 3826427 w 8111438"/>
              <a:gd name="connsiteY4" fmla="*/ 3535101 h 11718504"/>
              <a:gd name="connsiteX5" fmla="*/ 4893240 w 8111438"/>
              <a:gd name="connsiteY5" fmla="*/ 5213339 h 11718504"/>
              <a:gd name="connsiteX6" fmla="*/ 6050671 w 8111438"/>
              <a:gd name="connsiteY6" fmla="*/ 6396670 h 11718504"/>
              <a:gd name="connsiteX7" fmla="*/ 6604672 w 8111438"/>
              <a:gd name="connsiteY7" fmla="*/ 7873767 h 11718504"/>
              <a:gd name="connsiteX8" fmla="*/ 8111437 w 8111438"/>
              <a:gd name="connsiteY8" fmla="*/ 11718506 h 11718504"/>
              <a:gd name="connsiteX0" fmla="*/ -2 w 8111434"/>
              <a:gd name="connsiteY0" fmla="*/ 3 h 11718510"/>
              <a:gd name="connsiteX1" fmla="*/ 261763 w 8111434"/>
              <a:gd name="connsiteY1" fmla="*/ 233151 h 11718510"/>
              <a:gd name="connsiteX2" fmla="*/ 1009475 w 8111434"/>
              <a:gd name="connsiteY2" fmla="*/ 920939 h 11718510"/>
              <a:gd name="connsiteX3" fmla="*/ 1199347 w 8111434"/>
              <a:gd name="connsiteY3" fmla="*/ 1228917 h 11718510"/>
              <a:gd name="connsiteX4" fmla="*/ 2616864 w 8111434"/>
              <a:gd name="connsiteY4" fmla="*/ 2542692 h 11718510"/>
              <a:gd name="connsiteX5" fmla="*/ 3826423 w 8111434"/>
              <a:gd name="connsiteY5" fmla="*/ 3535107 h 11718510"/>
              <a:gd name="connsiteX6" fmla="*/ 4893236 w 8111434"/>
              <a:gd name="connsiteY6" fmla="*/ 5213345 h 11718510"/>
              <a:gd name="connsiteX7" fmla="*/ 6050667 w 8111434"/>
              <a:gd name="connsiteY7" fmla="*/ 6396676 h 11718510"/>
              <a:gd name="connsiteX8" fmla="*/ 6604668 w 8111434"/>
              <a:gd name="connsiteY8" fmla="*/ 7873773 h 11718510"/>
              <a:gd name="connsiteX9" fmla="*/ 8111433 w 8111434"/>
              <a:gd name="connsiteY9" fmla="*/ 11718512 h 11718510"/>
              <a:gd name="connsiteX0" fmla="*/ 2 w 8111438"/>
              <a:gd name="connsiteY0" fmla="*/ -3 h 11718504"/>
              <a:gd name="connsiteX1" fmla="*/ 261767 w 8111438"/>
              <a:gd name="connsiteY1" fmla="*/ 233145 h 11718504"/>
              <a:gd name="connsiteX2" fmla="*/ 562918 w 8111438"/>
              <a:gd name="connsiteY2" fmla="*/ 158178 h 11718504"/>
              <a:gd name="connsiteX3" fmla="*/ 1009479 w 8111438"/>
              <a:gd name="connsiteY3" fmla="*/ 920933 h 11718504"/>
              <a:gd name="connsiteX4" fmla="*/ 1199351 w 8111438"/>
              <a:gd name="connsiteY4" fmla="*/ 1228911 h 11718504"/>
              <a:gd name="connsiteX5" fmla="*/ 2616868 w 8111438"/>
              <a:gd name="connsiteY5" fmla="*/ 2542686 h 11718504"/>
              <a:gd name="connsiteX6" fmla="*/ 3826427 w 8111438"/>
              <a:gd name="connsiteY6" fmla="*/ 3535101 h 11718504"/>
              <a:gd name="connsiteX7" fmla="*/ 4893240 w 8111438"/>
              <a:gd name="connsiteY7" fmla="*/ 5213339 h 11718504"/>
              <a:gd name="connsiteX8" fmla="*/ 6050671 w 8111438"/>
              <a:gd name="connsiteY8" fmla="*/ 6396670 h 11718504"/>
              <a:gd name="connsiteX9" fmla="*/ 6604672 w 8111438"/>
              <a:gd name="connsiteY9" fmla="*/ 7873767 h 11718504"/>
              <a:gd name="connsiteX10" fmla="*/ 8111437 w 8111438"/>
              <a:gd name="connsiteY10" fmla="*/ 11718506 h 11718504"/>
              <a:gd name="connsiteX0" fmla="*/ -1 w 8292925"/>
              <a:gd name="connsiteY0" fmla="*/ -1 h 11665369"/>
              <a:gd name="connsiteX1" fmla="*/ 443254 w 8292925"/>
              <a:gd name="connsiteY1" fmla="*/ 180010 h 11665369"/>
              <a:gd name="connsiteX2" fmla="*/ 744405 w 8292925"/>
              <a:gd name="connsiteY2" fmla="*/ 105043 h 11665369"/>
              <a:gd name="connsiteX3" fmla="*/ 1190966 w 8292925"/>
              <a:gd name="connsiteY3" fmla="*/ 867798 h 11665369"/>
              <a:gd name="connsiteX4" fmla="*/ 1380838 w 8292925"/>
              <a:gd name="connsiteY4" fmla="*/ 1175776 h 11665369"/>
              <a:gd name="connsiteX5" fmla="*/ 2798355 w 8292925"/>
              <a:gd name="connsiteY5" fmla="*/ 2489551 h 11665369"/>
              <a:gd name="connsiteX6" fmla="*/ 4007914 w 8292925"/>
              <a:gd name="connsiteY6" fmla="*/ 3481966 h 11665369"/>
              <a:gd name="connsiteX7" fmla="*/ 5074727 w 8292925"/>
              <a:gd name="connsiteY7" fmla="*/ 5160204 h 11665369"/>
              <a:gd name="connsiteX8" fmla="*/ 6232158 w 8292925"/>
              <a:gd name="connsiteY8" fmla="*/ 6343535 h 11665369"/>
              <a:gd name="connsiteX9" fmla="*/ 6786159 w 8292925"/>
              <a:gd name="connsiteY9" fmla="*/ 7820632 h 11665369"/>
              <a:gd name="connsiteX10" fmla="*/ 8292924 w 8292925"/>
              <a:gd name="connsiteY10" fmla="*/ 11665371 h 11665369"/>
              <a:gd name="connsiteX0" fmla="*/ -1 w 8292925"/>
              <a:gd name="connsiteY0" fmla="*/ -1 h 11665369"/>
              <a:gd name="connsiteX1" fmla="*/ 443254 w 8292925"/>
              <a:gd name="connsiteY1" fmla="*/ 180010 h 11665369"/>
              <a:gd name="connsiteX2" fmla="*/ 608481 w 8292925"/>
              <a:gd name="connsiteY2" fmla="*/ 847401 h 11665369"/>
              <a:gd name="connsiteX3" fmla="*/ 1190966 w 8292925"/>
              <a:gd name="connsiteY3" fmla="*/ 867798 h 11665369"/>
              <a:gd name="connsiteX4" fmla="*/ 1380838 w 8292925"/>
              <a:gd name="connsiteY4" fmla="*/ 1175776 h 11665369"/>
              <a:gd name="connsiteX5" fmla="*/ 2798355 w 8292925"/>
              <a:gd name="connsiteY5" fmla="*/ 2489551 h 11665369"/>
              <a:gd name="connsiteX6" fmla="*/ 4007914 w 8292925"/>
              <a:gd name="connsiteY6" fmla="*/ 3481966 h 11665369"/>
              <a:gd name="connsiteX7" fmla="*/ 5074727 w 8292925"/>
              <a:gd name="connsiteY7" fmla="*/ 5160204 h 11665369"/>
              <a:gd name="connsiteX8" fmla="*/ 6232158 w 8292925"/>
              <a:gd name="connsiteY8" fmla="*/ 6343535 h 11665369"/>
              <a:gd name="connsiteX9" fmla="*/ 6786159 w 8292925"/>
              <a:gd name="connsiteY9" fmla="*/ 7820632 h 11665369"/>
              <a:gd name="connsiteX10" fmla="*/ 8292924 w 8292925"/>
              <a:gd name="connsiteY10" fmla="*/ 11665371 h 11665369"/>
              <a:gd name="connsiteX0" fmla="*/ -1 w 9462382"/>
              <a:gd name="connsiteY0" fmla="*/ -1 h 8278339"/>
              <a:gd name="connsiteX1" fmla="*/ 443254 w 9462382"/>
              <a:gd name="connsiteY1" fmla="*/ 180010 h 8278339"/>
              <a:gd name="connsiteX2" fmla="*/ 608481 w 9462382"/>
              <a:gd name="connsiteY2" fmla="*/ 847401 h 8278339"/>
              <a:gd name="connsiteX3" fmla="*/ 1190966 w 9462382"/>
              <a:gd name="connsiteY3" fmla="*/ 867798 h 8278339"/>
              <a:gd name="connsiteX4" fmla="*/ 1380838 w 9462382"/>
              <a:gd name="connsiteY4" fmla="*/ 1175776 h 8278339"/>
              <a:gd name="connsiteX5" fmla="*/ 2798355 w 9462382"/>
              <a:gd name="connsiteY5" fmla="*/ 2489551 h 8278339"/>
              <a:gd name="connsiteX6" fmla="*/ 4007914 w 9462382"/>
              <a:gd name="connsiteY6" fmla="*/ 3481966 h 8278339"/>
              <a:gd name="connsiteX7" fmla="*/ 5074727 w 9462382"/>
              <a:gd name="connsiteY7" fmla="*/ 5160204 h 8278339"/>
              <a:gd name="connsiteX8" fmla="*/ 6232158 w 9462382"/>
              <a:gd name="connsiteY8" fmla="*/ 6343535 h 8278339"/>
              <a:gd name="connsiteX9" fmla="*/ 6786159 w 9462382"/>
              <a:gd name="connsiteY9" fmla="*/ 7820632 h 8278339"/>
              <a:gd name="connsiteX10" fmla="*/ 9462382 w 9462382"/>
              <a:gd name="connsiteY10" fmla="*/ 2476335 h 8278339"/>
              <a:gd name="connsiteX0" fmla="*/ -1 w 9462382"/>
              <a:gd name="connsiteY0" fmla="*/ -1 h 6343538"/>
              <a:gd name="connsiteX1" fmla="*/ 443254 w 9462382"/>
              <a:gd name="connsiteY1" fmla="*/ 180010 h 6343538"/>
              <a:gd name="connsiteX2" fmla="*/ 608481 w 9462382"/>
              <a:gd name="connsiteY2" fmla="*/ 847401 h 6343538"/>
              <a:gd name="connsiteX3" fmla="*/ 1190966 w 9462382"/>
              <a:gd name="connsiteY3" fmla="*/ 867798 h 6343538"/>
              <a:gd name="connsiteX4" fmla="*/ 1380838 w 9462382"/>
              <a:gd name="connsiteY4" fmla="*/ 1175776 h 6343538"/>
              <a:gd name="connsiteX5" fmla="*/ 2798355 w 9462382"/>
              <a:gd name="connsiteY5" fmla="*/ 2489551 h 6343538"/>
              <a:gd name="connsiteX6" fmla="*/ 4007914 w 9462382"/>
              <a:gd name="connsiteY6" fmla="*/ 3481966 h 6343538"/>
              <a:gd name="connsiteX7" fmla="*/ 5074727 w 9462382"/>
              <a:gd name="connsiteY7" fmla="*/ 5160204 h 6343538"/>
              <a:gd name="connsiteX8" fmla="*/ 6232158 w 9462382"/>
              <a:gd name="connsiteY8" fmla="*/ 6343535 h 6343538"/>
              <a:gd name="connsiteX9" fmla="*/ 9462382 w 9462382"/>
              <a:gd name="connsiteY9" fmla="*/ 2476335 h 6343538"/>
              <a:gd name="connsiteX0" fmla="*/ -1 w 9462382"/>
              <a:gd name="connsiteY0" fmla="*/ -1 h 5216023"/>
              <a:gd name="connsiteX1" fmla="*/ 443254 w 9462382"/>
              <a:gd name="connsiteY1" fmla="*/ 180010 h 5216023"/>
              <a:gd name="connsiteX2" fmla="*/ 608481 w 9462382"/>
              <a:gd name="connsiteY2" fmla="*/ 847401 h 5216023"/>
              <a:gd name="connsiteX3" fmla="*/ 1190966 w 9462382"/>
              <a:gd name="connsiteY3" fmla="*/ 867798 h 5216023"/>
              <a:gd name="connsiteX4" fmla="*/ 1380838 w 9462382"/>
              <a:gd name="connsiteY4" fmla="*/ 1175776 h 5216023"/>
              <a:gd name="connsiteX5" fmla="*/ 2798355 w 9462382"/>
              <a:gd name="connsiteY5" fmla="*/ 2489551 h 5216023"/>
              <a:gd name="connsiteX6" fmla="*/ 4007914 w 9462382"/>
              <a:gd name="connsiteY6" fmla="*/ 3481966 h 5216023"/>
              <a:gd name="connsiteX7" fmla="*/ 5074727 w 9462382"/>
              <a:gd name="connsiteY7" fmla="*/ 5160204 h 5216023"/>
              <a:gd name="connsiteX8" fmla="*/ 7337723 w 9462382"/>
              <a:gd name="connsiteY8" fmla="*/ 4013906 h 5216023"/>
              <a:gd name="connsiteX9" fmla="*/ 9462382 w 9462382"/>
              <a:gd name="connsiteY9" fmla="*/ 2476335 h 5216023"/>
              <a:gd name="connsiteX0" fmla="*/ -1 w 9462382"/>
              <a:gd name="connsiteY0" fmla="*/ -1 h 4013907"/>
              <a:gd name="connsiteX1" fmla="*/ 443254 w 9462382"/>
              <a:gd name="connsiteY1" fmla="*/ 180010 h 4013907"/>
              <a:gd name="connsiteX2" fmla="*/ 608481 w 9462382"/>
              <a:gd name="connsiteY2" fmla="*/ 847401 h 4013907"/>
              <a:gd name="connsiteX3" fmla="*/ 1190966 w 9462382"/>
              <a:gd name="connsiteY3" fmla="*/ 867798 h 4013907"/>
              <a:gd name="connsiteX4" fmla="*/ 1380838 w 9462382"/>
              <a:gd name="connsiteY4" fmla="*/ 1175776 h 4013907"/>
              <a:gd name="connsiteX5" fmla="*/ 2798355 w 9462382"/>
              <a:gd name="connsiteY5" fmla="*/ 2489551 h 4013907"/>
              <a:gd name="connsiteX6" fmla="*/ 4007914 w 9462382"/>
              <a:gd name="connsiteY6" fmla="*/ 3481966 h 4013907"/>
              <a:gd name="connsiteX7" fmla="*/ 5377325 w 9462382"/>
              <a:gd name="connsiteY7" fmla="*/ 3837188 h 4013907"/>
              <a:gd name="connsiteX8" fmla="*/ 7337723 w 9462382"/>
              <a:gd name="connsiteY8" fmla="*/ 4013906 h 4013907"/>
              <a:gd name="connsiteX9" fmla="*/ 9462382 w 9462382"/>
              <a:gd name="connsiteY9" fmla="*/ 2476335 h 4013907"/>
              <a:gd name="connsiteX0" fmla="*/ -1 w 9462382"/>
              <a:gd name="connsiteY0" fmla="*/ -1 h 4013907"/>
              <a:gd name="connsiteX1" fmla="*/ 443254 w 9462382"/>
              <a:gd name="connsiteY1" fmla="*/ 180010 h 4013907"/>
              <a:gd name="connsiteX2" fmla="*/ 608481 w 9462382"/>
              <a:gd name="connsiteY2" fmla="*/ 847401 h 4013907"/>
              <a:gd name="connsiteX3" fmla="*/ 1190966 w 9462382"/>
              <a:gd name="connsiteY3" fmla="*/ 867798 h 4013907"/>
              <a:gd name="connsiteX4" fmla="*/ 1380838 w 9462382"/>
              <a:gd name="connsiteY4" fmla="*/ 1175776 h 4013907"/>
              <a:gd name="connsiteX5" fmla="*/ 2798355 w 9462382"/>
              <a:gd name="connsiteY5" fmla="*/ 2489551 h 4013907"/>
              <a:gd name="connsiteX6" fmla="*/ 3880364 w 9462382"/>
              <a:gd name="connsiteY6" fmla="*/ 3519312 h 4013907"/>
              <a:gd name="connsiteX7" fmla="*/ 5377325 w 9462382"/>
              <a:gd name="connsiteY7" fmla="*/ 3837188 h 4013907"/>
              <a:gd name="connsiteX8" fmla="*/ 7337723 w 9462382"/>
              <a:gd name="connsiteY8" fmla="*/ 4013906 h 4013907"/>
              <a:gd name="connsiteX9" fmla="*/ 9462382 w 9462382"/>
              <a:gd name="connsiteY9" fmla="*/ 2476335 h 4013907"/>
              <a:gd name="connsiteX0" fmla="*/ -1 w 9462382"/>
              <a:gd name="connsiteY0" fmla="*/ -1 h 4013907"/>
              <a:gd name="connsiteX1" fmla="*/ 443254 w 9462382"/>
              <a:gd name="connsiteY1" fmla="*/ 180010 h 4013907"/>
              <a:gd name="connsiteX2" fmla="*/ 608481 w 9462382"/>
              <a:gd name="connsiteY2" fmla="*/ 847401 h 4013907"/>
              <a:gd name="connsiteX3" fmla="*/ 1190966 w 9462382"/>
              <a:gd name="connsiteY3" fmla="*/ 867798 h 4013907"/>
              <a:gd name="connsiteX4" fmla="*/ 1380838 w 9462382"/>
              <a:gd name="connsiteY4" fmla="*/ 1175776 h 4013907"/>
              <a:gd name="connsiteX5" fmla="*/ 2607027 w 9462382"/>
              <a:gd name="connsiteY5" fmla="*/ 2545571 h 4013907"/>
              <a:gd name="connsiteX6" fmla="*/ 3880364 w 9462382"/>
              <a:gd name="connsiteY6" fmla="*/ 3519312 h 4013907"/>
              <a:gd name="connsiteX7" fmla="*/ 5377325 w 9462382"/>
              <a:gd name="connsiteY7" fmla="*/ 3837188 h 4013907"/>
              <a:gd name="connsiteX8" fmla="*/ 7337723 w 9462382"/>
              <a:gd name="connsiteY8" fmla="*/ 4013906 h 4013907"/>
              <a:gd name="connsiteX9" fmla="*/ 9462382 w 9462382"/>
              <a:gd name="connsiteY9" fmla="*/ 2476335 h 4013907"/>
              <a:gd name="connsiteX0" fmla="*/ -1 w 9462382"/>
              <a:gd name="connsiteY0" fmla="*/ -1 h 4013907"/>
              <a:gd name="connsiteX1" fmla="*/ 443254 w 9462382"/>
              <a:gd name="connsiteY1" fmla="*/ 180010 h 4013907"/>
              <a:gd name="connsiteX2" fmla="*/ 1190966 w 9462382"/>
              <a:gd name="connsiteY2" fmla="*/ 867798 h 4013907"/>
              <a:gd name="connsiteX3" fmla="*/ 1380838 w 9462382"/>
              <a:gd name="connsiteY3" fmla="*/ 1175776 h 4013907"/>
              <a:gd name="connsiteX4" fmla="*/ 2607027 w 9462382"/>
              <a:gd name="connsiteY4" fmla="*/ 2545571 h 4013907"/>
              <a:gd name="connsiteX5" fmla="*/ 3880364 w 9462382"/>
              <a:gd name="connsiteY5" fmla="*/ 3519312 h 4013907"/>
              <a:gd name="connsiteX6" fmla="*/ 5377325 w 9462382"/>
              <a:gd name="connsiteY6" fmla="*/ 3837188 h 4013907"/>
              <a:gd name="connsiteX7" fmla="*/ 7337723 w 9462382"/>
              <a:gd name="connsiteY7" fmla="*/ 4013906 h 4013907"/>
              <a:gd name="connsiteX8" fmla="*/ 9462382 w 9462382"/>
              <a:gd name="connsiteY8" fmla="*/ 2476335 h 4013907"/>
              <a:gd name="connsiteX0" fmla="*/ -1 w 9462382"/>
              <a:gd name="connsiteY0" fmla="*/ -1 h 4013907"/>
              <a:gd name="connsiteX1" fmla="*/ 1190966 w 9462382"/>
              <a:gd name="connsiteY1" fmla="*/ 867798 h 4013907"/>
              <a:gd name="connsiteX2" fmla="*/ 1380838 w 9462382"/>
              <a:gd name="connsiteY2" fmla="*/ 1175776 h 4013907"/>
              <a:gd name="connsiteX3" fmla="*/ 2607027 w 9462382"/>
              <a:gd name="connsiteY3" fmla="*/ 2545571 h 4013907"/>
              <a:gd name="connsiteX4" fmla="*/ 3880364 w 9462382"/>
              <a:gd name="connsiteY4" fmla="*/ 3519312 h 4013907"/>
              <a:gd name="connsiteX5" fmla="*/ 5377325 w 9462382"/>
              <a:gd name="connsiteY5" fmla="*/ 3837188 h 4013907"/>
              <a:gd name="connsiteX6" fmla="*/ 7337723 w 9462382"/>
              <a:gd name="connsiteY6" fmla="*/ 4013906 h 4013907"/>
              <a:gd name="connsiteX7" fmla="*/ 9462382 w 9462382"/>
              <a:gd name="connsiteY7" fmla="*/ 2476335 h 4013907"/>
              <a:gd name="connsiteX0" fmla="*/ -1 w 9462382"/>
              <a:gd name="connsiteY0" fmla="*/ -1 h 3933184"/>
              <a:gd name="connsiteX1" fmla="*/ 1190966 w 9462382"/>
              <a:gd name="connsiteY1" fmla="*/ 867798 h 3933184"/>
              <a:gd name="connsiteX2" fmla="*/ 1380838 w 9462382"/>
              <a:gd name="connsiteY2" fmla="*/ 1175776 h 3933184"/>
              <a:gd name="connsiteX3" fmla="*/ 2607027 w 9462382"/>
              <a:gd name="connsiteY3" fmla="*/ 2545571 h 3933184"/>
              <a:gd name="connsiteX4" fmla="*/ 3880364 w 9462382"/>
              <a:gd name="connsiteY4" fmla="*/ 3519312 h 3933184"/>
              <a:gd name="connsiteX5" fmla="*/ 5377325 w 9462382"/>
              <a:gd name="connsiteY5" fmla="*/ 3837188 h 3933184"/>
              <a:gd name="connsiteX6" fmla="*/ 9462382 w 9462382"/>
              <a:gd name="connsiteY6" fmla="*/ 2476335 h 3933184"/>
              <a:gd name="connsiteX0" fmla="*/ -1 w 9462382"/>
              <a:gd name="connsiteY0" fmla="*/ -1 h 3921105"/>
              <a:gd name="connsiteX1" fmla="*/ 1190966 w 9462382"/>
              <a:gd name="connsiteY1" fmla="*/ 867798 h 3921105"/>
              <a:gd name="connsiteX2" fmla="*/ 1380838 w 9462382"/>
              <a:gd name="connsiteY2" fmla="*/ 1175776 h 3921105"/>
              <a:gd name="connsiteX3" fmla="*/ 2607027 w 9462382"/>
              <a:gd name="connsiteY3" fmla="*/ 2545571 h 3921105"/>
              <a:gd name="connsiteX4" fmla="*/ 4039808 w 9462382"/>
              <a:gd name="connsiteY4" fmla="*/ 3472635 h 3921105"/>
              <a:gd name="connsiteX5" fmla="*/ 5377325 w 9462382"/>
              <a:gd name="connsiteY5" fmla="*/ 3837188 h 3921105"/>
              <a:gd name="connsiteX6" fmla="*/ 9462382 w 9462382"/>
              <a:gd name="connsiteY6" fmla="*/ 2476335 h 3921105"/>
              <a:gd name="connsiteX0" fmla="*/ -1 w 9462382"/>
              <a:gd name="connsiteY0" fmla="*/ -1 h 3921105"/>
              <a:gd name="connsiteX1" fmla="*/ 995567 w 9462382"/>
              <a:gd name="connsiteY1" fmla="*/ 616402 h 3921105"/>
              <a:gd name="connsiteX2" fmla="*/ 1380838 w 9462382"/>
              <a:gd name="connsiteY2" fmla="*/ 1175776 h 3921105"/>
              <a:gd name="connsiteX3" fmla="*/ 2607027 w 9462382"/>
              <a:gd name="connsiteY3" fmla="*/ 2545571 h 3921105"/>
              <a:gd name="connsiteX4" fmla="*/ 4039808 w 9462382"/>
              <a:gd name="connsiteY4" fmla="*/ 3472635 h 3921105"/>
              <a:gd name="connsiteX5" fmla="*/ 5377325 w 9462382"/>
              <a:gd name="connsiteY5" fmla="*/ 3837188 h 3921105"/>
              <a:gd name="connsiteX6" fmla="*/ 9462382 w 9462382"/>
              <a:gd name="connsiteY6" fmla="*/ 2476335 h 3921105"/>
              <a:gd name="connsiteX0" fmla="*/ -2 w 11965271"/>
              <a:gd name="connsiteY0" fmla="*/ 1366384 h 3320225"/>
              <a:gd name="connsiteX1" fmla="*/ 3498456 w 11965271"/>
              <a:gd name="connsiteY1" fmla="*/ 15522 h 3320225"/>
              <a:gd name="connsiteX2" fmla="*/ 3883727 w 11965271"/>
              <a:gd name="connsiteY2" fmla="*/ 574896 h 3320225"/>
              <a:gd name="connsiteX3" fmla="*/ 5109916 w 11965271"/>
              <a:gd name="connsiteY3" fmla="*/ 1944691 h 3320225"/>
              <a:gd name="connsiteX4" fmla="*/ 6542697 w 11965271"/>
              <a:gd name="connsiteY4" fmla="*/ 2871755 h 3320225"/>
              <a:gd name="connsiteX5" fmla="*/ 7880214 w 11965271"/>
              <a:gd name="connsiteY5" fmla="*/ 3236308 h 3320225"/>
              <a:gd name="connsiteX6" fmla="*/ 11965271 w 11965271"/>
              <a:gd name="connsiteY6" fmla="*/ 1875455 h 3320225"/>
              <a:gd name="connsiteX0" fmla="*/ 2 w 11965275"/>
              <a:gd name="connsiteY0" fmla="*/ 797900 h 2751741"/>
              <a:gd name="connsiteX1" fmla="*/ 2080000 w 11965275"/>
              <a:gd name="connsiteY1" fmla="*/ 1919721 h 2751741"/>
              <a:gd name="connsiteX2" fmla="*/ 3883731 w 11965275"/>
              <a:gd name="connsiteY2" fmla="*/ 6412 h 2751741"/>
              <a:gd name="connsiteX3" fmla="*/ 5109920 w 11965275"/>
              <a:gd name="connsiteY3" fmla="*/ 1376207 h 2751741"/>
              <a:gd name="connsiteX4" fmla="*/ 6542701 w 11965275"/>
              <a:gd name="connsiteY4" fmla="*/ 2303271 h 2751741"/>
              <a:gd name="connsiteX5" fmla="*/ 7880218 w 11965275"/>
              <a:gd name="connsiteY5" fmla="*/ 2667824 h 2751741"/>
              <a:gd name="connsiteX6" fmla="*/ 11965275 w 11965275"/>
              <a:gd name="connsiteY6" fmla="*/ 1306971 h 2751741"/>
              <a:gd name="connsiteX0" fmla="*/ -2 w 11965271"/>
              <a:gd name="connsiteY0" fmla="*/ 799219 h 2753060"/>
              <a:gd name="connsiteX1" fmla="*/ 1274647 w 11965271"/>
              <a:gd name="connsiteY1" fmla="*/ 1539638 h 2753060"/>
              <a:gd name="connsiteX2" fmla="*/ 3883727 w 11965271"/>
              <a:gd name="connsiteY2" fmla="*/ 7731 h 2753060"/>
              <a:gd name="connsiteX3" fmla="*/ 5109916 w 11965271"/>
              <a:gd name="connsiteY3" fmla="*/ 1377526 h 2753060"/>
              <a:gd name="connsiteX4" fmla="*/ 6542697 w 11965271"/>
              <a:gd name="connsiteY4" fmla="*/ 2304590 h 2753060"/>
              <a:gd name="connsiteX5" fmla="*/ 7880214 w 11965271"/>
              <a:gd name="connsiteY5" fmla="*/ 2669143 h 2753060"/>
              <a:gd name="connsiteX6" fmla="*/ 11965271 w 11965271"/>
              <a:gd name="connsiteY6" fmla="*/ 1308290 h 2753060"/>
              <a:gd name="connsiteX0" fmla="*/ 2 w 11965275"/>
              <a:gd name="connsiteY0" fmla="*/ 1 h 1953842"/>
              <a:gd name="connsiteX1" fmla="*/ 1274651 w 11965275"/>
              <a:gd name="connsiteY1" fmla="*/ 740420 h 1953842"/>
              <a:gd name="connsiteX2" fmla="*/ 2024605 w 11965275"/>
              <a:gd name="connsiteY2" fmla="*/ 1038711 h 1953842"/>
              <a:gd name="connsiteX3" fmla="*/ 5109920 w 11965275"/>
              <a:gd name="connsiteY3" fmla="*/ 578308 h 1953842"/>
              <a:gd name="connsiteX4" fmla="*/ 6542701 w 11965275"/>
              <a:gd name="connsiteY4" fmla="*/ 1505372 h 1953842"/>
              <a:gd name="connsiteX5" fmla="*/ 7880218 w 11965275"/>
              <a:gd name="connsiteY5" fmla="*/ 1869925 h 1953842"/>
              <a:gd name="connsiteX6" fmla="*/ 11965275 w 11965275"/>
              <a:gd name="connsiteY6" fmla="*/ 509072 h 1953842"/>
              <a:gd name="connsiteX0" fmla="*/ -2 w 11965271"/>
              <a:gd name="connsiteY0" fmla="*/ 1 h 1953842"/>
              <a:gd name="connsiteX1" fmla="*/ 1274647 w 11965271"/>
              <a:gd name="connsiteY1" fmla="*/ 740420 h 1953842"/>
              <a:gd name="connsiteX2" fmla="*/ 2024601 w 11965271"/>
              <a:gd name="connsiteY2" fmla="*/ 1038711 h 1953842"/>
              <a:gd name="connsiteX3" fmla="*/ 3447883 w 11965271"/>
              <a:gd name="connsiteY3" fmla="*/ 1579289 h 1953842"/>
              <a:gd name="connsiteX4" fmla="*/ 6542697 w 11965271"/>
              <a:gd name="connsiteY4" fmla="*/ 1505372 h 1953842"/>
              <a:gd name="connsiteX5" fmla="*/ 7880214 w 11965271"/>
              <a:gd name="connsiteY5" fmla="*/ 1869925 h 1953842"/>
              <a:gd name="connsiteX6" fmla="*/ 11965271 w 11965271"/>
              <a:gd name="connsiteY6" fmla="*/ 509072 h 1953842"/>
              <a:gd name="connsiteX0" fmla="*/ 2 w 11965275"/>
              <a:gd name="connsiteY0" fmla="*/ 1 h 2131548"/>
              <a:gd name="connsiteX1" fmla="*/ 1274651 w 11965275"/>
              <a:gd name="connsiteY1" fmla="*/ 740420 h 2131548"/>
              <a:gd name="connsiteX2" fmla="*/ 2024605 w 11965275"/>
              <a:gd name="connsiteY2" fmla="*/ 1038711 h 2131548"/>
              <a:gd name="connsiteX3" fmla="*/ 3447887 w 11965275"/>
              <a:gd name="connsiteY3" fmla="*/ 1579289 h 2131548"/>
              <a:gd name="connsiteX4" fmla="*/ 6622532 w 11965275"/>
              <a:gd name="connsiteY4" fmla="*/ 1893467 h 2131548"/>
              <a:gd name="connsiteX5" fmla="*/ 7880218 w 11965275"/>
              <a:gd name="connsiteY5" fmla="*/ 1869925 h 2131548"/>
              <a:gd name="connsiteX6" fmla="*/ 11965275 w 11965275"/>
              <a:gd name="connsiteY6" fmla="*/ 509072 h 2131548"/>
              <a:gd name="connsiteX0" fmla="*/ -2 w 11965271"/>
              <a:gd name="connsiteY0" fmla="*/ 1 h 2050429"/>
              <a:gd name="connsiteX1" fmla="*/ 1274647 w 11965271"/>
              <a:gd name="connsiteY1" fmla="*/ 740420 h 2050429"/>
              <a:gd name="connsiteX2" fmla="*/ 2024601 w 11965271"/>
              <a:gd name="connsiteY2" fmla="*/ 1038711 h 2050429"/>
              <a:gd name="connsiteX3" fmla="*/ 3447883 w 11965271"/>
              <a:gd name="connsiteY3" fmla="*/ 1579289 h 2050429"/>
              <a:gd name="connsiteX4" fmla="*/ 6622528 w 11965271"/>
              <a:gd name="connsiteY4" fmla="*/ 1893467 h 2050429"/>
              <a:gd name="connsiteX5" fmla="*/ 8035583 w 11965271"/>
              <a:gd name="connsiteY5" fmla="*/ 1515831 h 2050429"/>
              <a:gd name="connsiteX6" fmla="*/ 11965271 w 11965271"/>
              <a:gd name="connsiteY6" fmla="*/ 509072 h 2050429"/>
              <a:gd name="connsiteX0" fmla="*/ 2 w 11965275"/>
              <a:gd name="connsiteY0" fmla="*/ 1 h 2047673"/>
              <a:gd name="connsiteX1" fmla="*/ 1274651 w 11965275"/>
              <a:gd name="connsiteY1" fmla="*/ 740420 h 2047673"/>
              <a:gd name="connsiteX2" fmla="*/ 2024605 w 11965275"/>
              <a:gd name="connsiteY2" fmla="*/ 1038711 h 2047673"/>
              <a:gd name="connsiteX3" fmla="*/ 3447887 w 11965275"/>
              <a:gd name="connsiteY3" fmla="*/ 1579289 h 2047673"/>
              <a:gd name="connsiteX4" fmla="*/ 6622532 w 11965275"/>
              <a:gd name="connsiteY4" fmla="*/ 1893467 h 2047673"/>
              <a:gd name="connsiteX5" fmla="*/ 8035587 w 11965275"/>
              <a:gd name="connsiteY5" fmla="*/ 1515831 h 2047673"/>
              <a:gd name="connsiteX6" fmla="*/ 10369944 w 11965275"/>
              <a:gd name="connsiteY6" fmla="*/ 970997 h 2047673"/>
              <a:gd name="connsiteX7" fmla="*/ 11965275 w 11965275"/>
              <a:gd name="connsiteY7" fmla="*/ 509072 h 2047673"/>
              <a:gd name="connsiteX0" fmla="*/ -2 w 11965271"/>
              <a:gd name="connsiteY0" fmla="*/ 1 h 2047673"/>
              <a:gd name="connsiteX1" fmla="*/ 1274647 w 11965271"/>
              <a:gd name="connsiteY1" fmla="*/ 740420 h 2047673"/>
              <a:gd name="connsiteX2" fmla="*/ 2024601 w 11965271"/>
              <a:gd name="connsiteY2" fmla="*/ 1038711 h 2047673"/>
              <a:gd name="connsiteX3" fmla="*/ 3447883 w 11965271"/>
              <a:gd name="connsiteY3" fmla="*/ 1579289 h 2047673"/>
              <a:gd name="connsiteX4" fmla="*/ 6622528 w 11965271"/>
              <a:gd name="connsiteY4" fmla="*/ 1893467 h 2047673"/>
              <a:gd name="connsiteX5" fmla="*/ 8035583 w 11965271"/>
              <a:gd name="connsiteY5" fmla="*/ 1515831 h 2047673"/>
              <a:gd name="connsiteX6" fmla="*/ 10300394 w 11965271"/>
              <a:gd name="connsiteY6" fmla="*/ 1762869 h 2047673"/>
              <a:gd name="connsiteX7" fmla="*/ 11965271 w 11965271"/>
              <a:gd name="connsiteY7" fmla="*/ 509072 h 2047673"/>
              <a:gd name="connsiteX0" fmla="*/ 2 w 11965275"/>
              <a:gd name="connsiteY0" fmla="*/ 1 h 2093627"/>
              <a:gd name="connsiteX1" fmla="*/ 1274651 w 11965275"/>
              <a:gd name="connsiteY1" fmla="*/ 740420 h 2093627"/>
              <a:gd name="connsiteX2" fmla="*/ 2024605 w 11965275"/>
              <a:gd name="connsiteY2" fmla="*/ 1038711 h 2093627"/>
              <a:gd name="connsiteX3" fmla="*/ 3447887 w 11965275"/>
              <a:gd name="connsiteY3" fmla="*/ 1579289 h 2093627"/>
              <a:gd name="connsiteX4" fmla="*/ 6622532 w 11965275"/>
              <a:gd name="connsiteY4" fmla="*/ 1893467 h 2093627"/>
              <a:gd name="connsiteX5" fmla="*/ 8097441 w 11965275"/>
              <a:gd name="connsiteY5" fmla="*/ 1754897 h 2093627"/>
              <a:gd name="connsiteX6" fmla="*/ 10300398 w 11965275"/>
              <a:gd name="connsiteY6" fmla="*/ 1762869 h 2093627"/>
              <a:gd name="connsiteX7" fmla="*/ 11965275 w 11965275"/>
              <a:gd name="connsiteY7" fmla="*/ 509072 h 2093627"/>
              <a:gd name="connsiteX0" fmla="*/ -2 w 11965271"/>
              <a:gd name="connsiteY0" fmla="*/ 1 h 1986570"/>
              <a:gd name="connsiteX1" fmla="*/ 1274647 w 11965271"/>
              <a:gd name="connsiteY1" fmla="*/ 740420 h 1986570"/>
              <a:gd name="connsiteX2" fmla="*/ 2024601 w 11965271"/>
              <a:gd name="connsiteY2" fmla="*/ 1038711 h 1986570"/>
              <a:gd name="connsiteX3" fmla="*/ 3447883 w 11965271"/>
              <a:gd name="connsiteY3" fmla="*/ 1579289 h 1986570"/>
              <a:gd name="connsiteX4" fmla="*/ 6439116 w 11965271"/>
              <a:gd name="connsiteY4" fmla="*/ 1741440 h 1986570"/>
              <a:gd name="connsiteX5" fmla="*/ 8097437 w 11965271"/>
              <a:gd name="connsiteY5" fmla="*/ 1754897 h 1986570"/>
              <a:gd name="connsiteX6" fmla="*/ 10300394 w 11965271"/>
              <a:gd name="connsiteY6" fmla="*/ 1762869 h 1986570"/>
              <a:gd name="connsiteX7" fmla="*/ 11965271 w 11965271"/>
              <a:gd name="connsiteY7" fmla="*/ 509072 h 1986570"/>
              <a:gd name="connsiteX0" fmla="*/ 2 w 11965275"/>
              <a:gd name="connsiteY0" fmla="*/ 1 h 1986570"/>
              <a:gd name="connsiteX1" fmla="*/ 1274651 w 11965275"/>
              <a:gd name="connsiteY1" fmla="*/ 740420 h 1986570"/>
              <a:gd name="connsiteX2" fmla="*/ 2024605 w 11965275"/>
              <a:gd name="connsiteY2" fmla="*/ 1038711 h 1986570"/>
              <a:gd name="connsiteX3" fmla="*/ 3447887 w 11965275"/>
              <a:gd name="connsiteY3" fmla="*/ 1579289 h 1986570"/>
              <a:gd name="connsiteX4" fmla="*/ 6439120 w 11965275"/>
              <a:gd name="connsiteY4" fmla="*/ 1741440 h 1986570"/>
              <a:gd name="connsiteX5" fmla="*/ 8097441 w 11965275"/>
              <a:gd name="connsiteY5" fmla="*/ 1754897 h 1986570"/>
              <a:gd name="connsiteX6" fmla="*/ 10276426 w 11965275"/>
              <a:gd name="connsiteY6" fmla="*/ 1564153 h 1986570"/>
              <a:gd name="connsiteX7" fmla="*/ 11965275 w 11965275"/>
              <a:gd name="connsiteY7" fmla="*/ 509072 h 1986570"/>
              <a:gd name="connsiteX0" fmla="*/ -2 w 10276421"/>
              <a:gd name="connsiteY0" fmla="*/ 1 h 1986570"/>
              <a:gd name="connsiteX1" fmla="*/ 1274647 w 10276421"/>
              <a:gd name="connsiteY1" fmla="*/ 740420 h 1986570"/>
              <a:gd name="connsiteX2" fmla="*/ 2024601 w 10276421"/>
              <a:gd name="connsiteY2" fmla="*/ 1038711 h 1986570"/>
              <a:gd name="connsiteX3" fmla="*/ 3447883 w 10276421"/>
              <a:gd name="connsiteY3" fmla="*/ 1579289 h 1986570"/>
              <a:gd name="connsiteX4" fmla="*/ 6439116 w 10276421"/>
              <a:gd name="connsiteY4" fmla="*/ 1741440 h 1986570"/>
              <a:gd name="connsiteX5" fmla="*/ 8097437 w 10276421"/>
              <a:gd name="connsiteY5" fmla="*/ 1754897 h 1986570"/>
              <a:gd name="connsiteX6" fmla="*/ 10276422 w 10276421"/>
              <a:gd name="connsiteY6" fmla="*/ 1564153 h 1986570"/>
              <a:gd name="connsiteX0" fmla="*/ 2 w 10276425"/>
              <a:gd name="connsiteY0" fmla="*/ 1 h 1953724"/>
              <a:gd name="connsiteX1" fmla="*/ 1274651 w 10276425"/>
              <a:gd name="connsiteY1" fmla="*/ 740420 h 1953724"/>
              <a:gd name="connsiteX2" fmla="*/ 2024605 w 10276425"/>
              <a:gd name="connsiteY2" fmla="*/ 1038711 h 1953724"/>
              <a:gd name="connsiteX3" fmla="*/ 3447887 w 10276425"/>
              <a:gd name="connsiteY3" fmla="*/ 1579289 h 1953724"/>
              <a:gd name="connsiteX4" fmla="*/ 6439120 w 10276425"/>
              <a:gd name="connsiteY4" fmla="*/ 1741440 h 1953724"/>
              <a:gd name="connsiteX5" fmla="*/ 8097441 w 10276425"/>
              <a:gd name="connsiteY5" fmla="*/ 1754897 h 1953724"/>
              <a:gd name="connsiteX6" fmla="*/ 9998713 w 10276425"/>
              <a:gd name="connsiteY6" fmla="*/ 1563171 h 1953724"/>
              <a:gd name="connsiteX7" fmla="*/ 10276426 w 10276425"/>
              <a:gd name="connsiteY7" fmla="*/ 1564153 h 1953724"/>
              <a:gd name="connsiteX0" fmla="*/ -2 w 9998709"/>
              <a:gd name="connsiteY0" fmla="*/ 1 h 1953724"/>
              <a:gd name="connsiteX1" fmla="*/ 1274647 w 9998709"/>
              <a:gd name="connsiteY1" fmla="*/ 740420 h 1953724"/>
              <a:gd name="connsiteX2" fmla="*/ 2024601 w 9998709"/>
              <a:gd name="connsiteY2" fmla="*/ 1038711 h 1953724"/>
              <a:gd name="connsiteX3" fmla="*/ 3447883 w 9998709"/>
              <a:gd name="connsiteY3" fmla="*/ 1579289 h 1953724"/>
              <a:gd name="connsiteX4" fmla="*/ 6439116 w 9998709"/>
              <a:gd name="connsiteY4" fmla="*/ 1741440 h 1953724"/>
              <a:gd name="connsiteX5" fmla="*/ 8097437 w 9998709"/>
              <a:gd name="connsiteY5" fmla="*/ 1754897 h 1953724"/>
              <a:gd name="connsiteX6" fmla="*/ 9998709 w 9998709"/>
              <a:gd name="connsiteY6" fmla="*/ 1563171 h 1953724"/>
              <a:gd name="connsiteX0" fmla="*/ 2 w 8097440"/>
              <a:gd name="connsiteY0" fmla="*/ 1 h 1953724"/>
              <a:gd name="connsiteX1" fmla="*/ 1274651 w 8097440"/>
              <a:gd name="connsiteY1" fmla="*/ 740420 h 1953724"/>
              <a:gd name="connsiteX2" fmla="*/ 2024605 w 8097440"/>
              <a:gd name="connsiteY2" fmla="*/ 1038711 h 1953724"/>
              <a:gd name="connsiteX3" fmla="*/ 3447887 w 8097440"/>
              <a:gd name="connsiteY3" fmla="*/ 1579289 h 1953724"/>
              <a:gd name="connsiteX4" fmla="*/ 6439120 w 8097440"/>
              <a:gd name="connsiteY4" fmla="*/ 1741440 h 1953724"/>
              <a:gd name="connsiteX5" fmla="*/ 8097441 w 8097440"/>
              <a:gd name="connsiteY5" fmla="*/ 1754897 h 1953724"/>
              <a:gd name="connsiteX0" fmla="*/ -2 w 6439116"/>
              <a:gd name="connsiteY0" fmla="*/ 1 h 1741439"/>
              <a:gd name="connsiteX1" fmla="*/ 1274647 w 6439116"/>
              <a:gd name="connsiteY1" fmla="*/ 740420 h 1741439"/>
              <a:gd name="connsiteX2" fmla="*/ 2024601 w 6439116"/>
              <a:gd name="connsiteY2" fmla="*/ 1038711 h 1741439"/>
              <a:gd name="connsiteX3" fmla="*/ 3447883 w 6439116"/>
              <a:gd name="connsiteY3" fmla="*/ 1579289 h 1741439"/>
              <a:gd name="connsiteX4" fmla="*/ 6439116 w 6439116"/>
              <a:gd name="connsiteY4" fmla="*/ 1741440 h 1741439"/>
              <a:gd name="connsiteX0" fmla="*/ 2 w 3447887"/>
              <a:gd name="connsiteY0" fmla="*/ 1 h 1579290"/>
              <a:gd name="connsiteX1" fmla="*/ 1274651 w 3447887"/>
              <a:gd name="connsiteY1" fmla="*/ 740420 h 1579290"/>
              <a:gd name="connsiteX2" fmla="*/ 2024605 w 3447887"/>
              <a:gd name="connsiteY2" fmla="*/ 1038711 h 1579290"/>
              <a:gd name="connsiteX3" fmla="*/ 3447887 w 3447887"/>
              <a:gd name="connsiteY3" fmla="*/ 1579289 h 1579290"/>
              <a:gd name="connsiteX0" fmla="*/ -2 w 2024600"/>
              <a:gd name="connsiteY0" fmla="*/ 1 h 1038713"/>
              <a:gd name="connsiteX1" fmla="*/ 1274647 w 2024600"/>
              <a:gd name="connsiteY1" fmla="*/ 740420 h 1038713"/>
              <a:gd name="connsiteX2" fmla="*/ 2024601 w 2024600"/>
              <a:gd name="connsiteY2" fmla="*/ 1038711 h 1038713"/>
              <a:gd name="connsiteX0" fmla="*/ 2 w 8104479"/>
              <a:gd name="connsiteY0" fmla="*/ 1 h 759493"/>
              <a:gd name="connsiteX1" fmla="*/ 1274651 w 8104479"/>
              <a:gd name="connsiteY1" fmla="*/ 740420 h 759493"/>
              <a:gd name="connsiteX2" fmla="*/ 8104478 w 8104479"/>
              <a:gd name="connsiteY2" fmla="*/ 680237 h 759493"/>
              <a:gd name="connsiteX0" fmla="*/ -2 w 8104475"/>
              <a:gd name="connsiteY0" fmla="*/ 1 h 680237"/>
              <a:gd name="connsiteX1" fmla="*/ 1407840 w 8104475"/>
              <a:gd name="connsiteY1" fmla="*/ 380390 h 680237"/>
              <a:gd name="connsiteX2" fmla="*/ 8104474 w 8104475"/>
              <a:gd name="connsiteY2" fmla="*/ 680237 h 680237"/>
              <a:gd name="connsiteX0" fmla="*/ 2 w 8002574"/>
              <a:gd name="connsiteY0" fmla="*/ 1 h 4331413"/>
              <a:gd name="connsiteX1" fmla="*/ 1407844 w 8002574"/>
              <a:gd name="connsiteY1" fmla="*/ 380390 h 4331413"/>
              <a:gd name="connsiteX2" fmla="*/ 8002576 w 8002574"/>
              <a:gd name="connsiteY2" fmla="*/ 4331414 h 4331413"/>
              <a:gd name="connsiteX0" fmla="*/ -2 w 8002574"/>
              <a:gd name="connsiteY0" fmla="*/ 1 h 4331413"/>
              <a:gd name="connsiteX1" fmla="*/ 7709481 w 8002574"/>
              <a:gd name="connsiteY1" fmla="*/ 2518735 h 4331413"/>
              <a:gd name="connsiteX2" fmla="*/ 8002572 w 8002574"/>
              <a:gd name="connsiteY2" fmla="*/ 4331414 h 4331413"/>
              <a:gd name="connsiteX0" fmla="*/ 1 w 522619"/>
              <a:gd name="connsiteY0" fmla="*/ -2 h 3986615"/>
              <a:gd name="connsiteX1" fmla="*/ 229530 w 522619"/>
              <a:gd name="connsiteY1" fmla="*/ 2173937 h 3986615"/>
              <a:gd name="connsiteX2" fmla="*/ 522621 w 522619"/>
              <a:gd name="connsiteY2" fmla="*/ 3986616 h 3986615"/>
              <a:gd name="connsiteX0" fmla="*/ 1 w 522623"/>
              <a:gd name="connsiteY0" fmla="*/ -2 h 3986615"/>
              <a:gd name="connsiteX1" fmla="*/ 220505 w 522623"/>
              <a:gd name="connsiteY1" fmla="*/ 3383688 h 3986615"/>
              <a:gd name="connsiteX2" fmla="*/ 522621 w 522623"/>
              <a:gd name="connsiteY2" fmla="*/ 3986616 h 3986615"/>
              <a:gd name="connsiteX0" fmla="*/ 1 w 220506"/>
              <a:gd name="connsiteY0" fmla="*/ -2 h 3383686"/>
              <a:gd name="connsiteX1" fmla="*/ 220505 w 220506"/>
              <a:gd name="connsiteY1" fmla="*/ 3383688 h 3383686"/>
              <a:gd name="connsiteX0" fmla="*/ 1 w 202394"/>
              <a:gd name="connsiteY0" fmla="*/ -2 h 1306731"/>
              <a:gd name="connsiteX1" fmla="*/ 202394 w 202394"/>
              <a:gd name="connsiteY1" fmla="*/ 1306732 h 1306731"/>
              <a:gd name="connsiteX0" fmla="*/ 1 w 285263"/>
              <a:gd name="connsiteY0" fmla="*/ -2 h 709089"/>
              <a:gd name="connsiteX1" fmla="*/ 285263 w 285263"/>
              <a:gd name="connsiteY1" fmla="*/ 709087 h 709089"/>
              <a:gd name="connsiteX0" fmla="*/ 1 w 285263"/>
              <a:gd name="connsiteY0" fmla="*/ -2 h 709089"/>
              <a:gd name="connsiteX1" fmla="*/ 285263 w 285263"/>
              <a:gd name="connsiteY1" fmla="*/ 709087 h 709089"/>
              <a:gd name="connsiteX0" fmla="*/ 1 w 285263"/>
              <a:gd name="connsiteY0" fmla="*/ -2 h 709089"/>
              <a:gd name="connsiteX1" fmla="*/ 285263 w 285263"/>
              <a:gd name="connsiteY1" fmla="*/ 709087 h 709089"/>
              <a:gd name="connsiteX0" fmla="*/ 20639 w 105214"/>
              <a:gd name="connsiteY0" fmla="*/ -2 h 378583"/>
              <a:gd name="connsiteX1" fmla="*/ 43273 w 105214"/>
              <a:gd name="connsiteY1" fmla="*/ 378584 h 378583"/>
              <a:gd name="connsiteX0" fmla="*/ 48532 w 71165"/>
              <a:gd name="connsiteY0" fmla="*/ -2 h 378583"/>
              <a:gd name="connsiteX1" fmla="*/ 71166 w 71165"/>
              <a:gd name="connsiteY1" fmla="*/ 378584 h 378583"/>
              <a:gd name="connsiteX0" fmla="*/ 0 w 22633"/>
              <a:gd name="connsiteY0" fmla="*/ -2 h 378583"/>
              <a:gd name="connsiteX1" fmla="*/ 22634 w 22633"/>
              <a:gd name="connsiteY1" fmla="*/ 378584 h 378583"/>
              <a:gd name="connsiteX0" fmla="*/ 1 w 26714"/>
              <a:gd name="connsiteY0" fmla="*/ -1 h 332120"/>
              <a:gd name="connsiteX1" fmla="*/ 26715 w 26714"/>
              <a:gd name="connsiteY1" fmla="*/ 332121 h 332120"/>
              <a:gd name="connsiteX0" fmla="*/ 1 w 34313"/>
              <a:gd name="connsiteY0" fmla="*/ -1 h 314807"/>
              <a:gd name="connsiteX1" fmla="*/ 34313 w 34313"/>
              <a:gd name="connsiteY1" fmla="*/ 314805 h 314807"/>
              <a:gd name="connsiteX0" fmla="*/ -1 w 278733"/>
              <a:gd name="connsiteY0" fmla="*/ -1 h 333770"/>
              <a:gd name="connsiteX1" fmla="*/ 278733 w 278733"/>
              <a:gd name="connsiteY1" fmla="*/ 333768 h 333770"/>
              <a:gd name="connsiteX0" fmla="*/ -1 w 141861"/>
              <a:gd name="connsiteY0" fmla="*/ -1 h 162607"/>
              <a:gd name="connsiteX1" fmla="*/ 141860 w 141861"/>
              <a:gd name="connsiteY1" fmla="*/ 162606 h 16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1861" h="162607">
                <a:moveTo>
                  <a:pt x="-1" y="-1"/>
                </a:moveTo>
                <a:cubicBezTo>
                  <a:pt x="11436" y="104934"/>
                  <a:pt x="130423" y="57671"/>
                  <a:pt x="141860" y="162606"/>
                </a:cubicBezTo>
              </a:path>
            </a:pathLst>
          </a:custGeom>
          <a:ln w="28575">
            <a:solidFill>
              <a:srgbClr val="FFC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soft" dir="t"/>
          </a:scene3d>
          <a:sp3d extrusionH="50800" prstMaterial="matte">
            <a:extrusionClr>
              <a:srgbClr val="FFC000"/>
            </a:extrusionClr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ru-RU" b="1" dirty="0"/>
          </a:p>
        </p:txBody>
      </p:sp>
      <p:sp>
        <p:nvSpPr>
          <p:cNvPr id="114" name="Rectangle 2"/>
          <p:cNvSpPr>
            <a:spLocks noChangeArrowheads="1"/>
          </p:cNvSpPr>
          <p:nvPr/>
        </p:nvSpPr>
        <p:spPr bwMode="auto">
          <a:xfrm>
            <a:off x="312197" y="4574817"/>
            <a:ext cx="2515978" cy="185567"/>
          </a:xfrm>
          <a:prstGeom prst="rect">
            <a:avLst/>
          </a:prstGeom>
          <a:solidFill>
            <a:srgbClr val="FFFFFF">
              <a:alpha val="67843"/>
            </a:srgbClr>
          </a:solidFill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</a:pPr>
            <a:r>
              <a:rPr lang="ru-RU" altLang="ru-RU" sz="1100" b="1" cap="all" dirty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ДЛИНА</a:t>
            </a:r>
            <a:r>
              <a:rPr lang="en-US" altLang="ru-RU" sz="1100" b="1" cap="all" dirty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altLang="ru-RU" sz="1100" b="1" cap="all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783 км</a:t>
            </a:r>
            <a:endParaRPr lang="ru-RU" altLang="ru-RU" sz="1100" b="1" cap="all" dirty="0">
              <a:solidFill>
                <a:schemeClr val="bg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</a:pPr>
            <a:endParaRPr lang="ru-RU" altLang="ru-RU" sz="1100" b="1" cap="all" dirty="0">
              <a:solidFill>
                <a:schemeClr val="bg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5" name="Rectangle 2"/>
          <p:cNvSpPr>
            <a:spLocks noChangeArrowheads="1"/>
          </p:cNvSpPr>
          <p:nvPr/>
        </p:nvSpPr>
        <p:spPr bwMode="auto">
          <a:xfrm>
            <a:off x="312739" y="4784367"/>
            <a:ext cx="2505912" cy="193121"/>
          </a:xfrm>
          <a:prstGeom prst="rect">
            <a:avLst/>
          </a:prstGeom>
          <a:solidFill>
            <a:srgbClr val="FFFFFF">
              <a:alpha val="67843"/>
            </a:srgbClr>
          </a:solidFill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ru-RU" altLang="ru-RU" sz="1100" b="1" cap="all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ДИАМЕТР</a:t>
            </a:r>
            <a:r>
              <a:rPr lang="en-US" altLang="ru-RU" sz="1100" b="1" cap="all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altLang="ru-RU" sz="1100" b="1" cap="all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600 мм</a:t>
            </a:r>
            <a:endParaRPr lang="ru-RU" altLang="ru-RU" sz="1100" b="1" cap="all" dirty="0">
              <a:solidFill>
                <a:schemeClr val="bg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lvl="0"/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116" name="Rectangle 2"/>
          <p:cNvSpPr>
            <a:spLocks noChangeArrowheads="1"/>
          </p:cNvSpPr>
          <p:nvPr/>
        </p:nvSpPr>
        <p:spPr bwMode="auto">
          <a:xfrm>
            <a:off x="312739" y="4997091"/>
            <a:ext cx="2505912" cy="193121"/>
          </a:xfrm>
          <a:prstGeom prst="rect">
            <a:avLst/>
          </a:prstGeom>
          <a:solidFill>
            <a:srgbClr val="FFFFFF">
              <a:alpha val="67843"/>
            </a:srgbClr>
          </a:solidFill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ru-RU" altLang="ru-RU" sz="1100" b="1" cap="all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ДАВЛЕНИЕ</a:t>
            </a:r>
            <a:r>
              <a:rPr lang="en-US" altLang="ru-RU" sz="1100" b="1" cap="all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9,8 </a:t>
            </a:r>
            <a:r>
              <a:rPr lang="ru-RU" altLang="ru-RU" sz="1100" b="1" cap="all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МПа</a:t>
            </a:r>
            <a:endParaRPr lang="ru-RU" altLang="ru-RU" sz="1100" b="1" cap="all" dirty="0">
              <a:solidFill>
                <a:schemeClr val="bg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lvl="0"/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117" name="Freeform 5"/>
          <p:cNvSpPr>
            <a:spLocks/>
          </p:cNvSpPr>
          <p:nvPr/>
        </p:nvSpPr>
        <p:spPr bwMode="auto">
          <a:xfrm>
            <a:off x="3395663" y="1223963"/>
            <a:ext cx="1135063" cy="4941887"/>
          </a:xfrm>
          <a:custGeom>
            <a:avLst/>
            <a:gdLst>
              <a:gd name="T0" fmla="*/ 339 w 5831"/>
              <a:gd name="T1" fmla="*/ 23348 h 25441"/>
              <a:gd name="T2" fmla="*/ 778 w 5831"/>
              <a:gd name="T3" fmla="*/ 21619 h 25441"/>
              <a:gd name="T4" fmla="*/ 1076 w 5831"/>
              <a:gd name="T5" fmla="*/ 19240 h 25441"/>
              <a:gd name="T6" fmla="*/ 623 w 5831"/>
              <a:gd name="T7" fmla="*/ 16427 h 25441"/>
              <a:gd name="T8" fmla="*/ 840 w 5831"/>
              <a:gd name="T9" fmla="*/ 15717 h 25441"/>
              <a:gd name="T10" fmla="*/ 835 w 5831"/>
              <a:gd name="T11" fmla="*/ 15657 h 25441"/>
              <a:gd name="T12" fmla="*/ 868 w 5831"/>
              <a:gd name="T13" fmla="*/ 14985 h 25441"/>
              <a:gd name="T14" fmla="*/ 964 w 5831"/>
              <a:gd name="T15" fmla="*/ 13365 h 25441"/>
              <a:gd name="T16" fmla="*/ 862 w 5831"/>
              <a:gd name="T17" fmla="*/ 10754 h 25441"/>
              <a:gd name="T18" fmla="*/ 863 w 5831"/>
              <a:gd name="T19" fmla="*/ 9004 h 25441"/>
              <a:gd name="T20" fmla="*/ 563 w 5831"/>
              <a:gd name="T21" fmla="*/ 8350 h 25441"/>
              <a:gd name="T22" fmla="*/ 372 w 5831"/>
              <a:gd name="T23" fmla="*/ 8060 h 25441"/>
              <a:gd name="T24" fmla="*/ 310 w 5831"/>
              <a:gd name="T25" fmla="*/ 7819 h 25441"/>
              <a:gd name="T26" fmla="*/ 63 w 5831"/>
              <a:gd name="T27" fmla="*/ 7529 h 25441"/>
              <a:gd name="T28" fmla="*/ 392 w 5831"/>
              <a:gd name="T29" fmla="*/ 5497 h 25441"/>
              <a:gd name="T30" fmla="*/ 366 w 5831"/>
              <a:gd name="T31" fmla="*/ 5108 h 25441"/>
              <a:gd name="T32" fmla="*/ 250 w 5831"/>
              <a:gd name="T33" fmla="*/ 3142 h 25441"/>
              <a:gd name="T34" fmla="*/ 1127 w 5831"/>
              <a:gd name="T35" fmla="*/ 2826 h 25441"/>
              <a:gd name="T36" fmla="*/ 1946 w 5831"/>
              <a:gd name="T37" fmla="*/ 2729 h 25441"/>
              <a:gd name="T38" fmla="*/ 1680 w 5831"/>
              <a:gd name="T39" fmla="*/ 2524 h 25441"/>
              <a:gd name="T40" fmla="*/ 1587 w 5831"/>
              <a:gd name="T41" fmla="*/ 2278 h 25441"/>
              <a:gd name="T42" fmla="*/ 1993 w 5831"/>
              <a:gd name="T43" fmla="*/ 2354 h 25441"/>
              <a:gd name="T44" fmla="*/ 2001 w 5831"/>
              <a:gd name="T45" fmla="*/ 1749 h 25441"/>
              <a:gd name="T46" fmla="*/ 1306 w 5831"/>
              <a:gd name="T47" fmla="*/ 466 h 25441"/>
              <a:gd name="T48" fmla="*/ 1984 w 5831"/>
              <a:gd name="T49" fmla="*/ 0 h 25441"/>
              <a:gd name="T50" fmla="*/ 2363 w 5831"/>
              <a:gd name="T51" fmla="*/ 1629 h 25441"/>
              <a:gd name="T52" fmla="*/ 2614 w 5831"/>
              <a:gd name="T53" fmla="*/ 2504 h 25441"/>
              <a:gd name="T54" fmla="*/ 2504 w 5831"/>
              <a:gd name="T55" fmla="*/ 2584 h 25441"/>
              <a:gd name="T56" fmla="*/ 3164 w 5831"/>
              <a:gd name="T57" fmla="*/ 4727 h 25441"/>
              <a:gd name="T58" fmla="*/ 2871 w 5831"/>
              <a:gd name="T59" fmla="*/ 3263 h 25441"/>
              <a:gd name="T60" fmla="*/ 2746 w 5831"/>
              <a:gd name="T61" fmla="*/ 3811 h 25441"/>
              <a:gd name="T62" fmla="*/ 2862 w 5831"/>
              <a:gd name="T63" fmla="*/ 4428 h 25441"/>
              <a:gd name="T64" fmla="*/ 3091 w 5831"/>
              <a:gd name="T65" fmla="*/ 4541 h 25441"/>
              <a:gd name="T66" fmla="*/ 2904 w 5831"/>
              <a:gd name="T67" fmla="*/ 6126 h 25441"/>
              <a:gd name="T68" fmla="*/ 2989 w 5831"/>
              <a:gd name="T69" fmla="*/ 5831 h 25441"/>
              <a:gd name="T70" fmla="*/ 2786 w 5831"/>
              <a:gd name="T71" fmla="*/ 6367 h 25441"/>
              <a:gd name="T72" fmla="*/ 2975 w 5831"/>
              <a:gd name="T73" fmla="*/ 7662 h 25441"/>
              <a:gd name="T74" fmla="*/ 3081 w 5831"/>
              <a:gd name="T75" fmla="*/ 8097 h 25441"/>
              <a:gd name="T76" fmla="*/ 2951 w 5831"/>
              <a:gd name="T77" fmla="*/ 8692 h 25441"/>
              <a:gd name="T78" fmla="*/ 3242 w 5831"/>
              <a:gd name="T79" fmla="*/ 8347 h 25441"/>
              <a:gd name="T80" fmla="*/ 4438 w 5831"/>
              <a:gd name="T81" fmla="*/ 13173 h 25441"/>
              <a:gd name="T82" fmla="*/ 5171 w 5831"/>
              <a:gd name="T83" fmla="*/ 16098 h 25441"/>
              <a:gd name="T84" fmla="*/ 5764 w 5831"/>
              <a:gd name="T85" fmla="*/ 17222 h 25441"/>
              <a:gd name="T86" fmla="*/ 5514 w 5831"/>
              <a:gd name="T87" fmla="*/ 16638 h 25441"/>
              <a:gd name="T88" fmla="*/ 3655 w 5831"/>
              <a:gd name="T89" fmla="*/ 15188 h 25441"/>
              <a:gd name="T90" fmla="*/ 3043 w 5831"/>
              <a:gd name="T91" fmla="*/ 15119 h 25441"/>
              <a:gd name="T92" fmla="*/ 3148 w 5831"/>
              <a:gd name="T93" fmla="*/ 15243 h 25441"/>
              <a:gd name="T94" fmla="*/ 1936 w 5831"/>
              <a:gd name="T95" fmla="*/ 18238 h 25441"/>
              <a:gd name="T96" fmla="*/ 2594 w 5831"/>
              <a:gd name="T97" fmla="*/ 21398 h 25441"/>
              <a:gd name="T98" fmla="*/ 2723 w 5831"/>
              <a:gd name="T99" fmla="*/ 22225 h 25441"/>
              <a:gd name="T100" fmla="*/ 2821 w 5831"/>
              <a:gd name="T101" fmla="*/ 22514 h 25441"/>
              <a:gd name="T102" fmla="*/ 2809 w 5831"/>
              <a:gd name="T103" fmla="*/ 22758 h 25441"/>
              <a:gd name="T104" fmla="*/ 2970 w 5831"/>
              <a:gd name="T105" fmla="*/ 22987 h 25441"/>
              <a:gd name="T106" fmla="*/ 3210 w 5831"/>
              <a:gd name="T107" fmla="*/ 22880 h 25441"/>
              <a:gd name="T108" fmla="*/ 2863 w 5831"/>
              <a:gd name="T109" fmla="*/ 22686 h 25441"/>
              <a:gd name="T110" fmla="*/ 3351 w 5831"/>
              <a:gd name="T111" fmla="*/ 22656 h 25441"/>
              <a:gd name="T112" fmla="*/ 3626 w 5831"/>
              <a:gd name="T113" fmla="*/ 23924 h 25441"/>
              <a:gd name="T114" fmla="*/ 3625 w 5831"/>
              <a:gd name="T115" fmla="*/ 24248 h 25441"/>
              <a:gd name="T116" fmla="*/ 3142 w 5831"/>
              <a:gd name="T117" fmla="*/ 23610 h 25441"/>
              <a:gd name="T118" fmla="*/ 3068 w 5831"/>
              <a:gd name="T119" fmla="*/ 23503 h 25441"/>
              <a:gd name="T120" fmla="*/ 2739 w 5831"/>
              <a:gd name="T121" fmla="*/ 23169 h 25441"/>
              <a:gd name="T122" fmla="*/ 2769 w 5831"/>
              <a:gd name="T123" fmla="*/ 23358 h 25441"/>
              <a:gd name="T124" fmla="*/ 1962 w 5831"/>
              <a:gd name="T125" fmla="*/ 22959 h 25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831" h="25441">
                <a:moveTo>
                  <a:pt x="844" y="25441"/>
                </a:moveTo>
                <a:cubicBezTo>
                  <a:pt x="710" y="25300"/>
                  <a:pt x="676" y="25127"/>
                  <a:pt x="532" y="24994"/>
                </a:cubicBezTo>
                <a:lnTo>
                  <a:pt x="582" y="24933"/>
                </a:lnTo>
                <a:cubicBezTo>
                  <a:pt x="556" y="24753"/>
                  <a:pt x="446" y="24437"/>
                  <a:pt x="499" y="24265"/>
                </a:cubicBezTo>
                <a:cubicBezTo>
                  <a:pt x="424" y="24204"/>
                  <a:pt x="303" y="23550"/>
                  <a:pt x="372" y="23464"/>
                </a:cubicBezTo>
                <a:lnTo>
                  <a:pt x="339" y="23348"/>
                </a:lnTo>
                <a:cubicBezTo>
                  <a:pt x="446" y="23249"/>
                  <a:pt x="432" y="23173"/>
                  <a:pt x="440" y="23029"/>
                </a:cubicBezTo>
                <a:cubicBezTo>
                  <a:pt x="506" y="22978"/>
                  <a:pt x="508" y="22864"/>
                  <a:pt x="528" y="22786"/>
                </a:cubicBezTo>
                <a:lnTo>
                  <a:pt x="554" y="22774"/>
                </a:lnTo>
                <a:cubicBezTo>
                  <a:pt x="541" y="22664"/>
                  <a:pt x="631" y="22567"/>
                  <a:pt x="646" y="22453"/>
                </a:cubicBezTo>
                <a:lnTo>
                  <a:pt x="676" y="22453"/>
                </a:lnTo>
                <a:cubicBezTo>
                  <a:pt x="713" y="22255"/>
                  <a:pt x="903" y="21778"/>
                  <a:pt x="778" y="21619"/>
                </a:cubicBezTo>
                <a:lnTo>
                  <a:pt x="794" y="21581"/>
                </a:lnTo>
                <a:cubicBezTo>
                  <a:pt x="747" y="21469"/>
                  <a:pt x="709" y="21366"/>
                  <a:pt x="634" y="21271"/>
                </a:cubicBezTo>
                <a:cubicBezTo>
                  <a:pt x="711" y="21030"/>
                  <a:pt x="681" y="20677"/>
                  <a:pt x="617" y="20430"/>
                </a:cubicBezTo>
                <a:cubicBezTo>
                  <a:pt x="692" y="20334"/>
                  <a:pt x="805" y="19930"/>
                  <a:pt x="820" y="19804"/>
                </a:cubicBezTo>
                <a:lnTo>
                  <a:pt x="851" y="19781"/>
                </a:lnTo>
                <a:cubicBezTo>
                  <a:pt x="859" y="19537"/>
                  <a:pt x="996" y="19459"/>
                  <a:pt x="1076" y="19240"/>
                </a:cubicBezTo>
                <a:cubicBezTo>
                  <a:pt x="1000" y="19084"/>
                  <a:pt x="1056" y="18921"/>
                  <a:pt x="1009" y="18767"/>
                </a:cubicBezTo>
                <a:lnTo>
                  <a:pt x="1024" y="18746"/>
                </a:lnTo>
                <a:cubicBezTo>
                  <a:pt x="715" y="17373"/>
                  <a:pt x="571" y="17597"/>
                  <a:pt x="461" y="17142"/>
                </a:cubicBezTo>
                <a:cubicBezTo>
                  <a:pt x="408" y="16926"/>
                  <a:pt x="424" y="16832"/>
                  <a:pt x="543" y="16656"/>
                </a:cubicBezTo>
                <a:cubicBezTo>
                  <a:pt x="601" y="16650"/>
                  <a:pt x="626" y="16602"/>
                  <a:pt x="664" y="16559"/>
                </a:cubicBezTo>
                <a:lnTo>
                  <a:pt x="623" y="16427"/>
                </a:lnTo>
                <a:lnTo>
                  <a:pt x="708" y="16352"/>
                </a:lnTo>
                <a:cubicBezTo>
                  <a:pt x="706" y="16136"/>
                  <a:pt x="748" y="15951"/>
                  <a:pt x="758" y="15740"/>
                </a:cubicBezTo>
                <a:lnTo>
                  <a:pt x="815" y="15729"/>
                </a:lnTo>
                <a:lnTo>
                  <a:pt x="838" y="15791"/>
                </a:lnTo>
                <a:lnTo>
                  <a:pt x="848" y="15781"/>
                </a:lnTo>
                <a:lnTo>
                  <a:pt x="840" y="15717"/>
                </a:lnTo>
                <a:lnTo>
                  <a:pt x="811" y="15707"/>
                </a:lnTo>
                <a:lnTo>
                  <a:pt x="816" y="15672"/>
                </a:lnTo>
                <a:lnTo>
                  <a:pt x="857" y="15684"/>
                </a:lnTo>
                <a:lnTo>
                  <a:pt x="877" y="15647"/>
                </a:lnTo>
                <a:lnTo>
                  <a:pt x="840" y="15645"/>
                </a:lnTo>
                <a:lnTo>
                  <a:pt x="835" y="15657"/>
                </a:lnTo>
                <a:lnTo>
                  <a:pt x="817" y="15657"/>
                </a:lnTo>
                <a:lnTo>
                  <a:pt x="818" y="15610"/>
                </a:lnTo>
                <a:lnTo>
                  <a:pt x="838" y="15602"/>
                </a:lnTo>
                <a:cubicBezTo>
                  <a:pt x="881" y="15490"/>
                  <a:pt x="856" y="15257"/>
                  <a:pt x="833" y="15134"/>
                </a:cubicBezTo>
                <a:lnTo>
                  <a:pt x="847" y="15129"/>
                </a:lnTo>
                <a:lnTo>
                  <a:pt x="868" y="14985"/>
                </a:lnTo>
                <a:lnTo>
                  <a:pt x="880" y="14985"/>
                </a:lnTo>
                <a:cubicBezTo>
                  <a:pt x="885" y="14914"/>
                  <a:pt x="895" y="14895"/>
                  <a:pt x="942" y="14840"/>
                </a:cubicBezTo>
                <a:cubicBezTo>
                  <a:pt x="930" y="14736"/>
                  <a:pt x="933" y="14339"/>
                  <a:pt x="995" y="14272"/>
                </a:cubicBezTo>
                <a:cubicBezTo>
                  <a:pt x="972" y="14238"/>
                  <a:pt x="990" y="14178"/>
                  <a:pt x="992" y="14139"/>
                </a:cubicBezTo>
                <a:lnTo>
                  <a:pt x="980" y="14134"/>
                </a:lnTo>
                <a:cubicBezTo>
                  <a:pt x="1044" y="13861"/>
                  <a:pt x="927" y="13624"/>
                  <a:pt x="964" y="13365"/>
                </a:cubicBezTo>
                <a:lnTo>
                  <a:pt x="945" y="13360"/>
                </a:lnTo>
                <a:cubicBezTo>
                  <a:pt x="960" y="13273"/>
                  <a:pt x="1027" y="13236"/>
                  <a:pt x="967" y="13143"/>
                </a:cubicBezTo>
                <a:cubicBezTo>
                  <a:pt x="1084" y="12991"/>
                  <a:pt x="1026" y="12500"/>
                  <a:pt x="935" y="12318"/>
                </a:cubicBezTo>
                <a:lnTo>
                  <a:pt x="975" y="12308"/>
                </a:lnTo>
                <a:cubicBezTo>
                  <a:pt x="1121" y="11932"/>
                  <a:pt x="562" y="11496"/>
                  <a:pt x="882" y="11057"/>
                </a:cubicBezTo>
                <a:cubicBezTo>
                  <a:pt x="857" y="10957"/>
                  <a:pt x="900" y="10848"/>
                  <a:pt x="862" y="10754"/>
                </a:cubicBezTo>
                <a:cubicBezTo>
                  <a:pt x="908" y="10684"/>
                  <a:pt x="908" y="10627"/>
                  <a:pt x="915" y="10542"/>
                </a:cubicBezTo>
                <a:lnTo>
                  <a:pt x="964" y="10529"/>
                </a:lnTo>
                <a:cubicBezTo>
                  <a:pt x="1225" y="10065"/>
                  <a:pt x="1134" y="9859"/>
                  <a:pt x="1005" y="9395"/>
                </a:cubicBezTo>
                <a:lnTo>
                  <a:pt x="1029" y="9386"/>
                </a:lnTo>
                <a:cubicBezTo>
                  <a:pt x="1024" y="9259"/>
                  <a:pt x="919" y="9155"/>
                  <a:pt x="852" y="9045"/>
                </a:cubicBezTo>
                <a:lnTo>
                  <a:pt x="863" y="9004"/>
                </a:lnTo>
                <a:lnTo>
                  <a:pt x="825" y="8942"/>
                </a:lnTo>
                <a:cubicBezTo>
                  <a:pt x="982" y="8835"/>
                  <a:pt x="573" y="8536"/>
                  <a:pt x="496" y="8454"/>
                </a:cubicBezTo>
                <a:cubicBezTo>
                  <a:pt x="524" y="8440"/>
                  <a:pt x="554" y="8447"/>
                  <a:pt x="584" y="8447"/>
                </a:cubicBezTo>
                <a:lnTo>
                  <a:pt x="608" y="8414"/>
                </a:lnTo>
                <a:lnTo>
                  <a:pt x="573" y="8414"/>
                </a:lnTo>
                <a:lnTo>
                  <a:pt x="563" y="8350"/>
                </a:lnTo>
                <a:cubicBezTo>
                  <a:pt x="543" y="8395"/>
                  <a:pt x="524" y="8412"/>
                  <a:pt x="486" y="8442"/>
                </a:cubicBezTo>
                <a:cubicBezTo>
                  <a:pt x="359" y="8256"/>
                  <a:pt x="221" y="8155"/>
                  <a:pt x="80" y="7995"/>
                </a:cubicBezTo>
                <a:lnTo>
                  <a:pt x="107" y="7985"/>
                </a:lnTo>
                <a:cubicBezTo>
                  <a:pt x="138" y="8024"/>
                  <a:pt x="150" y="8030"/>
                  <a:pt x="200" y="8040"/>
                </a:cubicBezTo>
                <a:lnTo>
                  <a:pt x="212" y="8068"/>
                </a:lnTo>
                <a:cubicBezTo>
                  <a:pt x="271" y="8089"/>
                  <a:pt x="311" y="8074"/>
                  <a:pt x="372" y="8060"/>
                </a:cubicBezTo>
                <a:lnTo>
                  <a:pt x="335" y="8043"/>
                </a:lnTo>
                <a:lnTo>
                  <a:pt x="335" y="8025"/>
                </a:lnTo>
                <a:lnTo>
                  <a:pt x="370" y="8006"/>
                </a:lnTo>
                <a:lnTo>
                  <a:pt x="354" y="7976"/>
                </a:lnTo>
                <a:cubicBezTo>
                  <a:pt x="380" y="7929"/>
                  <a:pt x="378" y="7912"/>
                  <a:pt x="369" y="7858"/>
                </a:cubicBezTo>
                <a:lnTo>
                  <a:pt x="310" y="7819"/>
                </a:lnTo>
                <a:lnTo>
                  <a:pt x="312" y="7789"/>
                </a:lnTo>
                <a:cubicBezTo>
                  <a:pt x="239" y="7710"/>
                  <a:pt x="215" y="7670"/>
                  <a:pt x="107" y="7662"/>
                </a:cubicBezTo>
                <a:lnTo>
                  <a:pt x="88" y="7626"/>
                </a:lnTo>
                <a:lnTo>
                  <a:pt x="30" y="7619"/>
                </a:lnTo>
                <a:lnTo>
                  <a:pt x="3" y="7572"/>
                </a:lnTo>
                <a:cubicBezTo>
                  <a:pt x="17" y="7542"/>
                  <a:pt x="32" y="7541"/>
                  <a:pt x="63" y="7529"/>
                </a:cubicBezTo>
                <a:cubicBezTo>
                  <a:pt x="92" y="7308"/>
                  <a:pt x="0" y="7134"/>
                  <a:pt x="20" y="6932"/>
                </a:cubicBezTo>
                <a:cubicBezTo>
                  <a:pt x="164" y="6817"/>
                  <a:pt x="133" y="6714"/>
                  <a:pt x="35" y="6575"/>
                </a:cubicBezTo>
                <a:cubicBezTo>
                  <a:pt x="84" y="6453"/>
                  <a:pt x="86" y="6393"/>
                  <a:pt x="5" y="6288"/>
                </a:cubicBezTo>
                <a:cubicBezTo>
                  <a:pt x="56" y="6200"/>
                  <a:pt x="28" y="6106"/>
                  <a:pt x="103" y="6034"/>
                </a:cubicBezTo>
                <a:lnTo>
                  <a:pt x="138" y="6042"/>
                </a:lnTo>
                <a:cubicBezTo>
                  <a:pt x="259" y="5875"/>
                  <a:pt x="352" y="5702"/>
                  <a:pt x="392" y="5497"/>
                </a:cubicBezTo>
                <a:cubicBezTo>
                  <a:pt x="366" y="5477"/>
                  <a:pt x="354" y="5467"/>
                  <a:pt x="342" y="5437"/>
                </a:cubicBezTo>
                <a:cubicBezTo>
                  <a:pt x="375" y="5378"/>
                  <a:pt x="402" y="5348"/>
                  <a:pt x="389" y="5282"/>
                </a:cubicBezTo>
                <a:lnTo>
                  <a:pt x="352" y="5287"/>
                </a:lnTo>
                <a:lnTo>
                  <a:pt x="409" y="5142"/>
                </a:lnTo>
                <a:lnTo>
                  <a:pt x="396" y="5107"/>
                </a:lnTo>
                <a:lnTo>
                  <a:pt x="366" y="5108"/>
                </a:lnTo>
                <a:cubicBezTo>
                  <a:pt x="312" y="4882"/>
                  <a:pt x="672" y="4287"/>
                  <a:pt x="511" y="4113"/>
                </a:cubicBezTo>
                <a:lnTo>
                  <a:pt x="553" y="4104"/>
                </a:lnTo>
                <a:cubicBezTo>
                  <a:pt x="567" y="3872"/>
                  <a:pt x="283" y="3624"/>
                  <a:pt x="315" y="3338"/>
                </a:cubicBezTo>
                <a:cubicBezTo>
                  <a:pt x="320" y="3299"/>
                  <a:pt x="331" y="3280"/>
                  <a:pt x="312" y="3246"/>
                </a:cubicBezTo>
                <a:lnTo>
                  <a:pt x="292" y="3261"/>
                </a:lnTo>
                <a:lnTo>
                  <a:pt x="250" y="3142"/>
                </a:lnTo>
                <a:cubicBezTo>
                  <a:pt x="518" y="2936"/>
                  <a:pt x="852" y="2661"/>
                  <a:pt x="1204" y="2651"/>
                </a:cubicBezTo>
                <a:lnTo>
                  <a:pt x="1204" y="2671"/>
                </a:lnTo>
                <a:lnTo>
                  <a:pt x="1111" y="2684"/>
                </a:lnTo>
                <a:cubicBezTo>
                  <a:pt x="1120" y="2720"/>
                  <a:pt x="1131" y="2734"/>
                  <a:pt x="1157" y="2761"/>
                </a:cubicBezTo>
                <a:lnTo>
                  <a:pt x="1152" y="2853"/>
                </a:lnTo>
                <a:lnTo>
                  <a:pt x="1127" y="2826"/>
                </a:lnTo>
                <a:cubicBezTo>
                  <a:pt x="1154" y="2962"/>
                  <a:pt x="1104" y="3051"/>
                  <a:pt x="1206" y="3165"/>
                </a:cubicBezTo>
                <a:lnTo>
                  <a:pt x="1301" y="3160"/>
                </a:lnTo>
                <a:lnTo>
                  <a:pt x="1329" y="3095"/>
                </a:lnTo>
                <a:cubicBezTo>
                  <a:pt x="1393" y="3095"/>
                  <a:pt x="1437" y="3135"/>
                  <a:pt x="1506" y="3135"/>
                </a:cubicBezTo>
                <a:cubicBezTo>
                  <a:pt x="1616" y="3012"/>
                  <a:pt x="1694" y="2707"/>
                  <a:pt x="1857" y="2676"/>
                </a:cubicBezTo>
                <a:cubicBezTo>
                  <a:pt x="1885" y="2711"/>
                  <a:pt x="1903" y="2716"/>
                  <a:pt x="1946" y="2729"/>
                </a:cubicBezTo>
                <a:lnTo>
                  <a:pt x="1929" y="2621"/>
                </a:lnTo>
                <a:lnTo>
                  <a:pt x="1912" y="2619"/>
                </a:lnTo>
                <a:lnTo>
                  <a:pt x="1892" y="2638"/>
                </a:lnTo>
                <a:cubicBezTo>
                  <a:pt x="1836" y="2587"/>
                  <a:pt x="1780" y="2550"/>
                  <a:pt x="1752" y="2479"/>
                </a:cubicBezTo>
                <a:lnTo>
                  <a:pt x="1722" y="2471"/>
                </a:lnTo>
                <a:lnTo>
                  <a:pt x="1680" y="2524"/>
                </a:lnTo>
                <a:lnTo>
                  <a:pt x="1707" y="2559"/>
                </a:lnTo>
                <a:lnTo>
                  <a:pt x="1668" y="2631"/>
                </a:lnTo>
                <a:lnTo>
                  <a:pt x="1622" y="2574"/>
                </a:lnTo>
                <a:lnTo>
                  <a:pt x="1633" y="2496"/>
                </a:lnTo>
                <a:lnTo>
                  <a:pt x="1622" y="2486"/>
                </a:lnTo>
                <a:cubicBezTo>
                  <a:pt x="1621" y="2406"/>
                  <a:pt x="1615" y="2352"/>
                  <a:pt x="1587" y="2278"/>
                </a:cubicBezTo>
                <a:cubicBezTo>
                  <a:pt x="1636" y="2271"/>
                  <a:pt x="1660" y="2256"/>
                  <a:pt x="1702" y="2227"/>
                </a:cubicBezTo>
                <a:cubicBezTo>
                  <a:pt x="1774" y="2280"/>
                  <a:pt x="1818" y="2219"/>
                  <a:pt x="1892" y="2200"/>
                </a:cubicBezTo>
                <a:lnTo>
                  <a:pt x="1916" y="2245"/>
                </a:lnTo>
                <a:lnTo>
                  <a:pt x="1902" y="2270"/>
                </a:lnTo>
                <a:lnTo>
                  <a:pt x="1962" y="2384"/>
                </a:lnTo>
                <a:lnTo>
                  <a:pt x="1993" y="2354"/>
                </a:lnTo>
                <a:lnTo>
                  <a:pt x="2059" y="2354"/>
                </a:lnTo>
                <a:cubicBezTo>
                  <a:pt x="2137" y="2179"/>
                  <a:pt x="2109" y="2088"/>
                  <a:pt x="2141" y="1928"/>
                </a:cubicBezTo>
                <a:cubicBezTo>
                  <a:pt x="2103" y="1904"/>
                  <a:pt x="2105" y="1867"/>
                  <a:pt x="2111" y="1826"/>
                </a:cubicBezTo>
                <a:lnTo>
                  <a:pt x="2084" y="1812"/>
                </a:lnTo>
                <a:lnTo>
                  <a:pt x="2081" y="1776"/>
                </a:lnTo>
                <a:lnTo>
                  <a:pt x="2001" y="1749"/>
                </a:lnTo>
                <a:lnTo>
                  <a:pt x="1961" y="2086"/>
                </a:lnTo>
                <a:cubicBezTo>
                  <a:pt x="1908" y="2126"/>
                  <a:pt x="1869" y="2129"/>
                  <a:pt x="1825" y="2178"/>
                </a:cubicBezTo>
                <a:lnTo>
                  <a:pt x="1783" y="2131"/>
                </a:lnTo>
                <a:cubicBezTo>
                  <a:pt x="1872" y="1870"/>
                  <a:pt x="1998" y="1729"/>
                  <a:pt x="2003" y="1442"/>
                </a:cubicBezTo>
                <a:cubicBezTo>
                  <a:pt x="1927" y="1368"/>
                  <a:pt x="1773" y="1235"/>
                  <a:pt x="1747" y="1136"/>
                </a:cubicBezTo>
                <a:cubicBezTo>
                  <a:pt x="1531" y="1045"/>
                  <a:pt x="1418" y="652"/>
                  <a:pt x="1306" y="466"/>
                </a:cubicBezTo>
                <a:cubicBezTo>
                  <a:pt x="1250" y="453"/>
                  <a:pt x="1233" y="406"/>
                  <a:pt x="1179" y="389"/>
                </a:cubicBezTo>
                <a:lnTo>
                  <a:pt x="1179" y="341"/>
                </a:lnTo>
                <a:cubicBezTo>
                  <a:pt x="1383" y="341"/>
                  <a:pt x="1876" y="544"/>
                  <a:pt x="1957" y="137"/>
                </a:cubicBezTo>
                <a:cubicBezTo>
                  <a:pt x="1935" y="106"/>
                  <a:pt x="1932" y="83"/>
                  <a:pt x="1926" y="45"/>
                </a:cubicBezTo>
                <a:lnTo>
                  <a:pt x="1981" y="27"/>
                </a:lnTo>
                <a:lnTo>
                  <a:pt x="1984" y="0"/>
                </a:lnTo>
                <a:lnTo>
                  <a:pt x="2058" y="18"/>
                </a:lnTo>
                <a:lnTo>
                  <a:pt x="2059" y="68"/>
                </a:lnTo>
                <a:lnTo>
                  <a:pt x="2066" y="70"/>
                </a:lnTo>
                <a:cubicBezTo>
                  <a:pt x="2070" y="126"/>
                  <a:pt x="2095" y="145"/>
                  <a:pt x="2133" y="187"/>
                </a:cubicBezTo>
                <a:cubicBezTo>
                  <a:pt x="2073" y="697"/>
                  <a:pt x="2741" y="737"/>
                  <a:pt x="2400" y="1285"/>
                </a:cubicBezTo>
                <a:cubicBezTo>
                  <a:pt x="2343" y="1376"/>
                  <a:pt x="2353" y="1528"/>
                  <a:pt x="2363" y="1629"/>
                </a:cubicBezTo>
                <a:cubicBezTo>
                  <a:pt x="2325" y="1616"/>
                  <a:pt x="2311" y="1619"/>
                  <a:pt x="2272" y="1630"/>
                </a:cubicBezTo>
                <a:lnTo>
                  <a:pt x="2256" y="1669"/>
                </a:lnTo>
                <a:lnTo>
                  <a:pt x="2348" y="1660"/>
                </a:lnTo>
                <a:lnTo>
                  <a:pt x="2367" y="1640"/>
                </a:lnTo>
                <a:cubicBezTo>
                  <a:pt x="2415" y="1967"/>
                  <a:pt x="2563" y="2246"/>
                  <a:pt x="2662" y="2557"/>
                </a:cubicBezTo>
                <a:lnTo>
                  <a:pt x="2614" y="2504"/>
                </a:lnTo>
                <a:lnTo>
                  <a:pt x="2571" y="2526"/>
                </a:lnTo>
                <a:lnTo>
                  <a:pt x="2581" y="2557"/>
                </a:lnTo>
                <a:lnTo>
                  <a:pt x="2547" y="2584"/>
                </a:lnTo>
                <a:lnTo>
                  <a:pt x="2519" y="2572"/>
                </a:lnTo>
                <a:lnTo>
                  <a:pt x="2520" y="2554"/>
                </a:lnTo>
                <a:lnTo>
                  <a:pt x="2504" y="2584"/>
                </a:lnTo>
                <a:cubicBezTo>
                  <a:pt x="2538" y="2606"/>
                  <a:pt x="2546" y="2632"/>
                  <a:pt x="2564" y="2669"/>
                </a:cubicBezTo>
                <a:lnTo>
                  <a:pt x="2657" y="2658"/>
                </a:lnTo>
                <a:lnTo>
                  <a:pt x="2657" y="2581"/>
                </a:lnTo>
                <a:lnTo>
                  <a:pt x="2667" y="2572"/>
                </a:lnTo>
                <a:cubicBezTo>
                  <a:pt x="2946" y="3289"/>
                  <a:pt x="3076" y="3968"/>
                  <a:pt x="3180" y="4727"/>
                </a:cubicBezTo>
                <a:lnTo>
                  <a:pt x="3164" y="4727"/>
                </a:lnTo>
                <a:cubicBezTo>
                  <a:pt x="3134" y="4436"/>
                  <a:pt x="2995" y="4096"/>
                  <a:pt x="3036" y="3816"/>
                </a:cubicBezTo>
                <a:cubicBezTo>
                  <a:pt x="2935" y="3729"/>
                  <a:pt x="2782" y="3665"/>
                  <a:pt x="2843" y="3523"/>
                </a:cubicBezTo>
                <a:lnTo>
                  <a:pt x="2800" y="3424"/>
                </a:lnTo>
                <a:cubicBezTo>
                  <a:pt x="2832" y="3404"/>
                  <a:pt x="2844" y="3392"/>
                  <a:pt x="2880" y="3398"/>
                </a:cubicBezTo>
                <a:lnTo>
                  <a:pt x="2899" y="3266"/>
                </a:lnTo>
                <a:lnTo>
                  <a:pt x="2871" y="3263"/>
                </a:lnTo>
                <a:lnTo>
                  <a:pt x="2838" y="3166"/>
                </a:lnTo>
                <a:cubicBezTo>
                  <a:pt x="2787" y="3163"/>
                  <a:pt x="2767" y="3195"/>
                  <a:pt x="2729" y="3228"/>
                </a:cubicBezTo>
                <a:cubicBezTo>
                  <a:pt x="2724" y="3349"/>
                  <a:pt x="2637" y="3401"/>
                  <a:pt x="2618" y="3495"/>
                </a:cubicBezTo>
                <a:lnTo>
                  <a:pt x="2682" y="3525"/>
                </a:lnTo>
                <a:lnTo>
                  <a:pt x="2665" y="3582"/>
                </a:lnTo>
                <a:cubicBezTo>
                  <a:pt x="2718" y="3647"/>
                  <a:pt x="2694" y="3767"/>
                  <a:pt x="2746" y="3811"/>
                </a:cubicBezTo>
                <a:lnTo>
                  <a:pt x="2715" y="3918"/>
                </a:lnTo>
                <a:lnTo>
                  <a:pt x="2758" y="3944"/>
                </a:lnTo>
                <a:cubicBezTo>
                  <a:pt x="2749" y="3995"/>
                  <a:pt x="2770" y="4022"/>
                  <a:pt x="2793" y="4069"/>
                </a:cubicBezTo>
                <a:cubicBezTo>
                  <a:pt x="2720" y="4155"/>
                  <a:pt x="2779" y="4230"/>
                  <a:pt x="2873" y="4270"/>
                </a:cubicBezTo>
                <a:cubicBezTo>
                  <a:pt x="2865" y="4324"/>
                  <a:pt x="2882" y="4343"/>
                  <a:pt x="2911" y="4390"/>
                </a:cubicBezTo>
                <a:lnTo>
                  <a:pt x="2862" y="4428"/>
                </a:lnTo>
                <a:lnTo>
                  <a:pt x="2980" y="4553"/>
                </a:lnTo>
                <a:lnTo>
                  <a:pt x="2961" y="4600"/>
                </a:lnTo>
                <a:lnTo>
                  <a:pt x="2999" y="4614"/>
                </a:lnTo>
                <a:lnTo>
                  <a:pt x="3006" y="4695"/>
                </a:lnTo>
                <a:lnTo>
                  <a:pt x="3027" y="4702"/>
                </a:lnTo>
                <a:cubicBezTo>
                  <a:pt x="3042" y="4638"/>
                  <a:pt x="3049" y="4591"/>
                  <a:pt x="3091" y="4541"/>
                </a:cubicBezTo>
                <a:lnTo>
                  <a:pt x="3055" y="4437"/>
                </a:lnTo>
                <a:lnTo>
                  <a:pt x="3086" y="4383"/>
                </a:lnTo>
                <a:cubicBezTo>
                  <a:pt x="3146" y="4499"/>
                  <a:pt x="3130" y="4657"/>
                  <a:pt x="3143" y="4787"/>
                </a:cubicBezTo>
                <a:lnTo>
                  <a:pt x="3173" y="4742"/>
                </a:lnTo>
                <a:cubicBezTo>
                  <a:pt x="3133" y="5275"/>
                  <a:pt x="3193" y="5770"/>
                  <a:pt x="2921" y="6254"/>
                </a:cubicBezTo>
                <a:cubicBezTo>
                  <a:pt x="2918" y="6209"/>
                  <a:pt x="2918" y="6169"/>
                  <a:pt x="2904" y="6126"/>
                </a:cubicBezTo>
                <a:cubicBezTo>
                  <a:pt x="2957" y="6069"/>
                  <a:pt x="2938" y="5973"/>
                  <a:pt x="2939" y="5897"/>
                </a:cubicBezTo>
                <a:lnTo>
                  <a:pt x="3017" y="5864"/>
                </a:lnTo>
                <a:lnTo>
                  <a:pt x="3043" y="5902"/>
                </a:lnTo>
                <a:lnTo>
                  <a:pt x="3079" y="5826"/>
                </a:lnTo>
                <a:lnTo>
                  <a:pt x="3048" y="5803"/>
                </a:lnTo>
                <a:lnTo>
                  <a:pt x="2989" y="5831"/>
                </a:lnTo>
                <a:lnTo>
                  <a:pt x="3084" y="5604"/>
                </a:lnTo>
                <a:lnTo>
                  <a:pt x="3001" y="5593"/>
                </a:lnTo>
                <a:lnTo>
                  <a:pt x="3006" y="5741"/>
                </a:lnTo>
                <a:lnTo>
                  <a:pt x="2892" y="5831"/>
                </a:lnTo>
                <a:lnTo>
                  <a:pt x="2921" y="5878"/>
                </a:lnTo>
                <a:cubicBezTo>
                  <a:pt x="2837" y="6057"/>
                  <a:pt x="2779" y="6174"/>
                  <a:pt x="2786" y="6367"/>
                </a:cubicBezTo>
                <a:lnTo>
                  <a:pt x="2838" y="6374"/>
                </a:lnTo>
                <a:lnTo>
                  <a:pt x="2880" y="6171"/>
                </a:lnTo>
                <a:cubicBezTo>
                  <a:pt x="2899" y="6475"/>
                  <a:pt x="2949" y="7211"/>
                  <a:pt x="2753" y="7419"/>
                </a:cubicBezTo>
                <a:lnTo>
                  <a:pt x="2840" y="7492"/>
                </a:lnTo>
                <a:lnTo>
                  <a:pt x="2845" y="7601"/>
                </a:lnTo>
                <a:lnTo>
                  <a:pt x="2975" y="7662"/>
                </a:lnTo>
                <a:cubicBezTo>
                  <a:pt x="3002" y="7560"/>
                  <a:pt x="2923" y="7425"/>
                  <a:pt x="2890" y="7326"/>
                </a:cubicBezTo>
                <a:cubicBezTo>
                  <a:pt x="2971" y="7549"/>
                  <a:pt x="3072" y="7769"/>
                  <a:pt x="3143" y="7995"/>
                </a:cubicBezTo>
                <a:lnTo>
                  <a:pt x="3121" y="8016"/>
                </a:lnTo>
                <a:lnTo>
                  <a:pt x="3173" y="8153"/>
                </a:lnTo>
                <a:lnTo>
                  <a:pt x="3136" y="8090"/>
                </a:lnTo>
                <a:lnTo>
                  <a:pt x="3081" y="8097"/>
                </a:lnTo>
                <a:lnTo>
                  <a:pt x="3081" y="8139"/>
                </a:lnTo>
                <a:lnTo>
                  <a:pt x="3027" y="8170"/>
                </a:lnTo>
                <a:cubicBezTo>
                  <a:pt x="3043" y="8256"/>
                  <a:pt x="3044" y="8320"/>
                  <a:pt x="3015" y="8404"/>
                </a:cubicBezTo>
                <a:lnTo>
                  <a:pt x="2975" y="8385"/>
                </a:lnTo>
                <a:lnTo>
                  <a:pt x="3020" y="8489"/>
                </a:lnTo>
                <a:cubicBezTo>
                  <a:pt x="2983" y="8559"/>
                  <a:pt x="2965" y="8613"/>
                  <a:pt x="2951" y="8692"/>
                </a:cubicBezTo>
                <a:lnTo>
                  <a:pt x="3051" y="8713"/>
                </a:lnTo>
                <a:lnTo>
                  <a:pt x="3093" y="8671"/>
                </a:lnTo>
                <a:lnTo>
                  <a:pt x="3147" y="8742"/>
                </a:lnTo>
                <a:lnTo>
                  <a:pt x="3228" y="8659"/>
                </a:lnTo>
                <a:cubicBezTo>
                  <a:pt x="3215" y="8556"/>
                  <a:pt x="3150" y="8416"/>
                  <a:pt x="3221" y="8330"/>
                </a:cubicBezTo>
                <a:lnTo>
                  <a:pt x="3242" y="8347"/>
                </a:lnTo>
                <a:lnTo>
                  <a:pt x="3242" y="8399"/>
                </a:lnTo>
                <a:lnTo>
                  <a:pt x="3275" y="8408"/>
                </a:lnTo>
                <a:cubicBezTo>
                  <a:pt x="3233" y="8280"/>
                  <a:pt x="3198" y="8147"/>
                  <a:pt x="3145" y="8023"/>
                </a:cubicBezTo>
                <a:lnTo>
                  <a:pt x="3157" y="8016"/>
                </a:lnTo>
                <a:cubicBezTo>
                  <a:pt x="3500" y="9071"/>
                  <a:pt x="3607" y="10184"/>
                  <a:pt x="3878" y="11247"/>
                </a:cubicBezTo>
                <a:cubicBezTo>
                  <a:pt x="3622" y="11640"/>
                  <a:pt x="4260" y="12815"/>
                  <a:pt x="4438" y="13173"/>
                </a:cubicBezTo>
                <a:lnTo>
                  <a:pt x="4411" y="13206"/>
                </a:lnTo>
                <a:cubicBezTo>
                  <a:pt x="4455" y="13547"/>
                  <a:pt x="4704" y="14407"/>
                  <a:pt x="4872" y="14688"/>
                </a:cubicBezTo>
                <a:cubicBezTo>
                  <a:pt x="4685" y="14959"/>
                  <a:pt x="5076" y="15754"/>
                  <a:pt x="5163" y="16021"/>
                </a:cubicBezTo>
                <a:lnTo>
                  <a:pt x="5116" y="16038"/>
                </a:lnTo>
                <a:lnTo>
                  <a:pt x="5146" y="16105"/>
                </a:lnTo>
                <a:lnTo>
                  <a:pt x="5171" y="16098"/>
                </a:lnTo>
                <a:cubicBezTo>
                  <a:pt x="5363" y="16256"/>
                  <a:pt x="5539" y="16453"/>
                  <a:pt x="5721" y="16604"/>
                </a:cubicBezTo>
                <a:cubicBezTo>
                  <a:pt x="5654" y="16716"/>
                  <a:pt x="5741" y="16755"/>
                  <a:pt x="5741" y="16871"/>
                </a:cubicBezTo>
                <a:lnTo>
                  <a:pt x="5713" y="16870"/>
                </a:lnTo>
                <a:cubicBezTo>
                  <a:pt x="5632" y="17001"/>
                  <a:pt x="5739" y="17153"/>
                  <a:pt x="5831" y="17244"/>
                </a:cubicBezTo>
                <a:lnTo>
                  <a:pt x="5804" y="17261"/>
                </a:lnTo>
                <a:lnTo>
                  <a:pt x="5764" y="17222"/>
                </a:lnTo>
                <a:cubicBezTo>
                  <a:pt x="5728" y="17224"/>
                  <a:pt x="5717" y="17230"/>
                  <a:pt x="5688" y="17252"/>
                </a:cubicBezTo>
                <a:lnTo>
                  <a:pt x="5719" y="17184"/>
                </a:lnTo>
                <a:lnTo>
                  <a:pt x="5686" y="17174"/>
                </a:lnTo>
                <a:cubicBezTo>
                  <a:pt x="5683" y="17122"/>
                  <a:pt x="5681" y="17109"/>
                  <a:pt x="5646" y="17072"/>
                </a:cubicBezTo>
                <a:cubicBezTo>
                  <a:pt x="5660" y="16890"/>
                  <a:pt x="5611" y="16813"/>
                  <a:pt x="5549" y="16648"/>
                </a:cubicBezTo>
                <a:lnTo>
                  <a:pt x="5514" y="16638"/>
                </a:lnTo>
                <a:cubicBezTo>
                  <a:pt x="5514" y="16441"/>
                  <a:pt x="5223" y="16157"/>
                  <a:pt x="5051" y="16098"/>
                </a:cubicBezTo>
                <a:cubicBezTo>
                  <a:pt x="4866" y="15552"/>
                  <a:pt x="4376" y="15342"/>
                  <a:pt x="3830" y="15263"/>
                </a:cubicBezTo>
                <a:lnTo>
                  <a:pt x="3960" y="15254"/>
                </a:lnTo>
                <a:lnTo>
                  <a:pt x="3922" y="15201"/>
                </a:lnTo>
                <a:cubicBezTo>
                  <a:pt x="3873" y="15194"/>
                  <a:pt x="3820" y="15171"/>
                  <a:pt x="3778" y="15201"/>
                </a:cubicBezTo>
                <a:cubicBezTo>
                  <a:pt x="3729" y="15171"/>
                  <a:pt x="3712" y="15176"/>
                  <a:pt x="3655" y="15188"/>
                </a:cubicBezTo>
                <a:lnTo>
                  <a:pt x="3626" y="15129"/>
                </a:lnTo>
                <a:cubicBezTo>
                  <a:pt x="3571" y="15136"/>
                  <a:pt x="3545" y="15132"/>
                  <a:pt x="3509" y="15174"/>
                </a:cubicBezTo>
                <a:cubicBezTo>
                  <a:pt x="3458" y="15174"/>
                  <a:pt x="3338" y="14997"/>
                  <a:pt x="3295" y="14960"/>
                </a:cubicBezTo>
                <a:cubicBezTo>
                  <a:pt x="3199" y="14968"/>
                  <a:pt x="2998" y="14956"/>
                  <a:pt x="2998" y="15091"/>
                </a:cubicBezTo>
                <a:lnTo>
                  <a:pt x="3027" y="15086"/>
                </a:lnTo>
                <a:lnTo>
                  <a:pt x="3043" y="15119"/>
                </a:lnTo>
                <a:lnTo>
                  <a:pt x="3067" y="15102"/>
                </a:lnTo>
                <a:lnTo>
                  <a:pt x="3102" y="15144"/>
                </a:lnTo>
                <a:lnTo>
                  <a:pt x="3148" y="15139"/>
                </a:lnTo>
                <a:lnTo>
                  <a:pt x="3202" y="15183"/>
                </a:lnTo>
                <a:lnTo>
                  <a:pt x="3142" y="15211"/>
                </a:lnTo>
                <a:lnTo>
                  <a:pt x="3148" y="15243"/>
                </a:lnTo>
                <a:cubicBezTo>
                  <a:pt x="3356" y="15203"/>
                  <a:pt x="3586" y="15230"/>
                  <a:pt x="3797" y="15229"/>
                </a:cubicBezTo>
                <a:lnTo>
                  <a:pt x="3803" y="15254"/>
                </a:lnTo>
                <a:cubicBezTo>
                  <a:pt x="3278" y="15242"/>
                  <a:pt x="2767" y="15380"/>
                  <a:pt x="2499" y="15871"/>
                </a:cubicBezTo>
                <a:lnTo>
                  <a:pt x="2514" y="15896"/>
                </a:lnTo>
                <a:cubicBezTo>
                  <a:pt x="2390" y="16202"/>
                  <a:pt x="2563" y="16404"/>
                  <a:pt x="2397" y="16743"/>
                </a:cubicBezTo>
                <a:cubicBezTo>
                  <a:pt x="2176" y="17193"/>
                  <a:pt x="1996" y="17738"/>
                  <a:pt x="1936" y="18238"/>
                </a:cubicBezTo>
                <a:lnTo>
                  <a:pt x="1899" y="18260"/>
                </a:lnTo>
                <a:cubicBezTo>
                  <a:pt x="1791" y="18711"/>
                  <a:pt x="1691" y="19101"/>
                  <a:pt x="1652" y="19551"/>
                </a:cubicBezTo>
                <a:lnTo>
                  <a:pt x="1692" y="19578"/>
                </a:lnTo>
                <a:cubicBezTo>
                  <a:pt x="1573" y="19875"/>
                  <a:pt x="1911" y="20902"/>
                  <a:pt x="2271" y="20922"/>
                </a:cubicBezTo>
                <a:lnTo>
                  <a:pt x="2335" y="21027"/>
                </a:lnTo>
                <a:cubicBezTo>
                  <a:pt x="2477" y="21044"/>
                  <a:pt x="2519" y="21290"/>
                  <a:pt x="2594" y="21398"/>
                </a:cubicBezTo>
                <a:lnTo>
                  <a:pt x="2579" y="21412"/>
                </a:lnTo>
                <a:lnTo>
                  <a:pt x="2592" y="21505"/>
                </a:lnTo>
                <a:lnTo>
                  <a:pt x="2611" y="21517"/>
                </a:lnTo>
                <a:cubicBezTo>
                  <a:pt x="2618" y="21650"/>
                  <a:pt x="2677" y="21766"/>
                  <a:pt x="2592" y="21879"/>
                </a:cubicBezTo>
                <a:cubicBezTo>
                  <a:pt x="2623" y="21959"/>
                  <a:pt x="2711" y="22126"/>
                  <a:pt x="2692" y="22207"/>
                </a:cubicBezTo>
                <a:lnTo>
                  <a:pt x="2723" y="22225"/>
                </a:lnTo>
                <a:cubicBezTo>
                  <a:pt x="2725" y="22274"/>
                  <a:pt x="2730" y="22291"/>
                  <a:pt x="2759" y="22330"/>
                </a:cubicBezTo>
                <a:lnTo>
                  <a:pt x="2728" y="22399"/>
                </a:lnTo>
                <a:lnTo>
                  <a:pt x="2797" y="22493"/>
                </a:lnTo>
                <a:cubicBezTo>
                  <a:pt x="2762" y="22485"/>
                  <a:pt x="2760" y="22499"/>
                  <a:pt x="2728" y="22516"/>
                </a:cubicBezTo>
                <a:cubicBezTo>
                  <a:pt x="2760" y="22558"/>
                  <a:pt x="2771" y="22561"/>
                  <a:pt x="2824" y="22569"/>
                </a:cubicBezTo>
                <a:lnTo>
                  <a:pt x="2821" y="22514"/>
                </a:lnTo>
                <a:lnTo>
                  <a:pt x="2844" y="22512"/>
                </a:lnTo>
                <a:cubicBezTo>
                  <a:pt x="2863" y="22564"/>
                  <a:pt x="2855" y="22577"/>
                  <a:pt x="2851" y="22626"/>
                </a:cubicBezTo>
                <a:lnTo>
                  <a:pt x="2816" y="22628"/>
                </a:lnTo>
                <a:lnTo>
                  <a:pt x="2726" y="22561"/>
                </a:lnTo>
                <a:cubicBezTo>
                  <a:pt x="2725" y="22622"/>
                  <a:pt x="2717" y="22650"/>
                  <a:pt x="2687" y="22703"/>
                </a:cubicBezTo>
                <a:lnTo>
                  <a:pt x="2809" y="22758"/>
                </a:lnTo>
                <a:lnTo>
                  <a:pt x="2789" y="22781"/>
                </a:lnTo>
                <a:cubicBezTo>
                  <a:pt x="2805" y="22826"/>
                  <a:pt x="2807" y="22866"/>
                  <a:pt x="2809" y="22913"/>
                </a:cubicBezTo>
                <a:lnTo>
                  <a:pt x="2853" y="22920"/>
                </a:lnTo>
                <a:lnTo>
                  <a:pt x="2846" y="22989"/>
                </a:lnTo>
                <a:cubicBezTo>
                  <a:pt x="2884" y="23025"/>
                  <a:pt x="2895" y="23027"/>
                  <a:pt x="2948" y="23027"/>
                </a:cubicBezTo>
                <a:lnTo>
                  <a:pt x="2970" y="22987"/>
                </a:lnTo>
                <a:lnTo>
                  <a:pt x="3055" y="22987"/>
                </a:lnTo>
                <a:cubicBezTo>
                  <a:pt x="3090" y="23023"/>
                  <a:pt x="3098" y="23034"/>
                  <a:pt x="3147" y="23035"/>
                </a:cubicBezTo>
                <a:lnTo>
                  <a:pt x="3169" y="23089"/>
                </a:lnTo>
                <a:cubicBezTo>
                  <a:pt x="3203" y="23097"/>
                  <a:pt x="3217" y="23093"/>
                  <a:pt x="3250" y="23080"/>
                </a:cubicBezTo>
                <a:lnTo>
                  <a:pt x="3284" y="22999"/>
                </a:lnTo>
                <a:lnTo>
                  <a:pt x="3210" y="22880"/>
                </a:lnTo>
                <a:cubicBezTo>
                  <a:pt x="3127" y="22874"/>
                  <a:pt x="3084" y="22842"/>
                  <a:pt x="3013" y="22796"/>
                </a:cubicBezTo>
                <a:lnTo>
                  <a:pt x="2993" y="22803"/>
                </a:lnTo>
                <a:lnTo>
                  <a:pt x="2980" y="22780"/>
                </a:lnTo>
                <a:lnTo>
                  <a:pt x="2960" y="22780"/>
                </a:lnTo>
                <a:lnTo>
                  <a:pt x="2950" y="22803"/>
                </a:lnTo>
                <a:cubicBezTo>
                  <a:pt x="2887" y="22796"/>
                  <a:pt x="2872" y="22741"/>
                  <a:pt x="2863" y="22686"/>
                </a:cubicBezTo>
                <a:lnTo>
                  <a:pt x="2898" y="22658"/>
                </a:lnTo>
                <a:lnTo>
                  <a:pt x="2880" y="22635"/>
                </a:lnTo>
                <a:lnTo>
                  <a:pt x="2889" y="22594"/>
                </a:lnTo>
                <a:cubicBezTo>
                  <a:pt x="3023" y="22715"/>
                  <a:pt x="3180" y="22819"/>
                  <a:pt x="3361" y="22741"/>
                </a:cubicBezTo>
                <a:lnTo>
                  <a:pt x="3377" y="22688"/>
                </a:lnTo>
                <a:lnTo>
                  <a:pt x="3351" y="22656"/>
                </a:lnTo>
                <a:lnTo>
                  <a:pt x="3372" y="22598"/>
                </a:lnTo>
                <a:cubicBezTo>
                  <a:pt x="3568" y="22702"/>
                  <a:pt x="3464" y="23094"/>
                  <a:pt x="3536" y="23273"/>
                </a:cubicBezTo>
                <a:lnTo>
                  <a:pt x="3508" y="23319"/>
                </a:lnTo>
                <a:cubicBezTo>
                  <a:pt x="3550" y="23461"/>
                  <a:pt x="3680" y="23861"/>
                  <a:pt x="3564" y="23954"/>
                </a:cubicBezTo>
                <a:lnTo>
                  <a:pt x="3621" y="23967"/>
                </a:lnTo>
                <a:lnTo>
                  <a:pt x="3626" y="23924"/>
                </a:lnTo>
                <a:lnTo>
                  <a:pt x="3675" y="23992"/>
                </a:lnTo>
                <a:lnTo>
                  <a:pt x="3703" y="23977"/>
                </a:lnTo>
                <a:lnTo>
                  <a:pt x="3715" y="24039"/>
                </a:lnTo>
                <a:lnTo>
                  <a:pt x="3685" y="24041"/>
                </a:lnTo>
                <a:lnTo>
                  <a:pt x="3681" y="24061"/>
                </a:lnTo>
                <a:cubicBezTo>
                  <a:pt x="3591" y="24081"/>
                  <a:pt x="3605" y="24175"/>
                  <a:pt x="3625" y="24248"/>
                </a:cubicBezTo>
                <a:lnTo>
                  <a:pt x="3573" y="24245"/>
                </a:lnTo>
                <a:cubicBezTo>
                  <a:pt x="3491" y="24342"/>
                  <a:pt x="3357" y="24708"/>
                  <a:pt x="3439" y="24836"/>
                </a:cubicBezTo>
                <a:cubicBezTo>
                  <a:pt x="3400" y="24930"/>
                  <a:pt x="3368" y="24986"/>
                  <a:pt x="3341" y="25085"/>
                </a:cubicBezTo>
                <a:cubicBezTo>
                  <a:pt x="3286" y="24706"/>
                  <a:pt x="3304" y="24407"/>
                  <a:pt x="3202" y="24009"/>
                </a:cubicBezTo>
                <a:cubicBezTo>
                  <a:pt x="3162" y="23853"/>
                  <a:pt x="3217" y="23773"/>
                  <a:pt x="3130" y="23627"/>
                </a:cubicBezTo>
                <a:lnTo>
                  <a:pt x="3142" y="23610"/>
                </a:lnTo>
                <a:lnTo>
                  <a:pt x="3197" y="23650"/>
                </a:lnTo>
                <a:lnTo>
                  <a:pt x="3245" y="23638"/>
                </a:lnTo>
                <a:cubicBezTo>
                  <a:pt x="3263" y="23556"/>
                  <a:pt x="3282" y="23470"/>
                  <a:pt x="3185" y="23435"/>
                </a:cubicBezTo>
                <a:lnTo>
                  <a:pt x="3112" y="23485"/>
                </a:lnTo>
                <a:lnTo>
                  <a:pt x="3097" y="23475"/>
                </a:lnTo>
                <a:lnTo>
                  <a:pt x="3068" y="23503"/>
                </a:lnTo>
                <a:lnTo>
                  <a:pt x="3133" y="23600"/>
                </a:lnTo>
                <a:lnTo>
                  <a:pt x="3125" y="23612"/>
                </a:lnTo>
                <a:cubicBezTo>
                  <a:pt x="3036" y="23492"/>
                  <a:pt x="2957" y="23393"/>
                  <a:pt x="2827" y="23316"/>
                </a:cubicBezTo>
                <a:lnTo>
                  <a:pt x="2834" y="23147"/>
                </a:lnTo>
                <a:lnTo>
                  <a:pt x="2791" y="23117"/>
                </a:lnTo>
                <a:lnTo>
                  <a:pt x="2739" y="23169"/>
                </a:lnTo>
                <a:lnTo>
                  <a:pt x="2796" y="23258"/>
                </a:lnTo>
                <a:lnTo>
                  <a:pt x="2783" y="23291"/>
                </a:lnTo>
                <a:lnTo>
                  <a:pt x="2792" y="23301"/>
                </a:lnTo>
                <a:lnTo>
                  <a:pt x="2790" y="23318"/>
                </a:lnTo>
                <a:lnTo>
                  <a:pt x="2781" y="23323"/>
                </a:lnTo>
                <a:lnTo>
                  <a:pt x="2769" y="23358"/>
                </a:lnTo>
                <a:cubicBezTo>
                  <a:pt x="2680" y="23360"/>
                  <a:pt x="2645" y="23356"/>
                  <a:pt x="2569" y="23311"/>
                </a:cubicBezTo>
                <a:lnTo>
                  <a:pt x="2514" y="23334"/>
                </a:lnTo>
                <a:lnTo>
                  <a:pt x="2363" y="23259"/>
                </a:lnTo>
                <a:cubicBezTo>
                  <a:pt x="2280" y="23295"/>
                  <a:pt x="2215" y="23345"/>
                  <a:pt x="2126" y="23318"/>
                </a:cubicBezTo>
                <a:cubicBezTo>
                  <a:pt x="2101" y="23187"/>
                  <a:pt x="2103" y="22986"/>
                  <a:pt x="2011" y="22887"/>
                </a:cubicBezTo>
                <a:lnTo>
                  <a:pt x="1962" y="22959"/>
                </a:lnTo>
                <a:cubicBezTo>
                  <a:pt x="979" y="23031"/>
                  <a:pt x="1478" y="24771"/>
                  <a:pt x="913" y="25140"/>
                </a:cubicBezTo>
                <a:cubicBezTo>
                  <a:pt x="826" y="25197"/>
                  <a:pt x="851" y="25352"/>
                  <a:pt x="844" y="25441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77" name="Группа 176"/>
          <p:cNvGrpSpPr/>
          <p:nvPr/>
        </p:nvGrpSpPr>
        <p:grpSpPr>
          <a:xfrm>
            <a:off x="3386711" y="2063281"/>
            <a:ext cx="770918" cy="3606896"/>
            <a:chOff x="2860304" y="2063281"/>
            <a:chExt cx="770918" cy="3606896"/>
          </a:xfrm>
        </p:grpSpPr>
        <p:sp>
          <p:nvSpPr>
            <p:cNvPr id="178" name="Полилиния 177"/>
            <p:cNvSpPr/>
            <p:nvPr/>
          </p:nvSpPr>
          <p:spPr>
            <a:xfrm>
              <a:off x="3468948" y="2862054"/>
              <a:ext cx="150683" cy="7378"/>
            </a:xfrm>
            <a:custGeom>
              <a:avLst/>
              <a:gdLst>
                <a:gd name="connsiteX0" fmla="*/ 561975 w 561975"/>
                <a:gd name="connsiteY0" fmla="*/ 0 h 342900"/>
                <a:gd name="connsiteX1" fmla="*/ 0 w 561975"/>
                <a:gd name="connsiteY1" fmla="*/ 342900 h 342900"/>
                <a:gd name="connsiteX0" fmla="*/ 247650 w 247650"/>
                <a:gd name="connsiteY0" fmla="*/ 0 h 23812"/>
                <a:gd name="connsiteX1" fmla="*/ 0 w 247650"/>
                <a:gd name="connsiteY1" fmla="*/ 23812 h 23812"/>
                <a:gd name="connsiteX0" fmla="*/ 361950 w 361950"/>
                <a:gd name="connsiteY0" fmla="*/ 14288 h 14288"/>
                <a:gd name="connsiteX1" fmla="*/ 0 w 361950"/>
                <a:gd name="connsiteY1" fmla="*/ 0 h 14288"/>
                <a:gd name="connsiteX0" fmla="*/ 0 w 311199"/>
                <a:gd name="connsiteY0" fmla="*/ 0 h 248181"/>
                <a:gd name="connsiteX1" fmla="*/ 311199 w 311199"/>
                <a:gd name="connsiteY1" fmla="*/ 248181 h 248181"/>
                <a:gd name="connsiteX0" fmla="*/ 0 w 14222"/>
                <a:gd name="connsiteY0" fmla="*/ 0 h 130908"/>
                <a:gd name="connsiteX1" fmla="*/ 14222 w 14222"/>
                <a:gd name="connsiteY1" fmla="*/ 130908 h 130908"/>
                <a:gd name="connsiteX0" fmla="*/ 0 w 271609"/>
                <a:gd name="connsiteY0" fmla="*/ 103639 h 103639"/>
                <a:gd name="connsiteX1" fmla="*/ 271609 w 271609"/>
                <a:gd name="connsiteY1" fmla="*/ 0 h 103639"/>
                <a:gd name="connsiteX0" fmla="*/ 0 w 750929"/>
                <a:gd name="connsiteY0" fmla="*/ 1161341 h 1161341"/>
                <a:gd name="connsiteX1" fmla="*/ 750929 w 750929"/>
                <a:gd name="connsiteY1" fmla="*/ 0 h 1161341"/>
                <a:gd name="connsiteX2" fmla="*/ 271609 w 750929"/>
                <a:gd name="connsiteY2" fmla="*/ 1057702 h 1161341"/>
                <a:gd name="connsiteX0" fmla="*/ 357815 w 1108744"/>
                <a:gd name="connsiteY0" fmla="*/ 1161341 h 1161341"/>
                <a:gd name="connsiteX1" fmla="*/ 0 w 1108744"/>
                <a:gd name="connsiteY1" fmla="*/ 273637 h 1161341"/>
                <a:gd name="connsiteX2" fmla="*/ 1108744 w 1108744"/>
                <a:gd name="connsiteY2" fmla="*/ 0 h 1161341"/>
                <a:gd name="connsiteX3" fmla="*/ 629424 w 1108744"/>
                <a:gd name="connsiteY3" fmla="*/ 1057702 h 1161341"/>
                <a:gd name="connsiteX0" fmla="*/ 0 w 750929"/>
                <a:gd name="connsiteY0" fmla="*/ 1161341 h 1161341"/>
                <a:gd name="connsiteX1" fmla="*/ 750929 w 750929"/>
                <a:gd name="connsiteY1" fmla="*/ 0 h 1161341"/>
                <a:gd name="connsiteX2" fmla="*/ 271609 w 750929"/>
                <a:gd name="connsiteY2" fmla="*/ 1057702 h 1161341"/>
                <a:gd name="connsiteX0" fmla="*/ 0 w 1112261"/>
                <a:gd name="connsiteY0" fmla="*/ 496793 h 1092248"/>
                <a:gd name="connsiteX1" fmla="*/ 1112261 w 1112261"/>
                <a:gd name="connsiteY1" fmla="*/ 0 h 1092248"/>
                <a:gd name="connsiteX2" fmla="*/ 632941 w 1112261"/>
                <a:gd name="connsiteY2" fmla="*/ 1057702 h 1092248"/>
                <a:gd name="connsiteX0" fmla="*/ 0 w 1097412"/>
                <a:gd name="connsiteY0" fmla="*/ 507962 h 1103417"/>
                <a:gd name="connsiteX1" fmla="*/ 1097412 w 1097412"/>
                <a:gd name="connsiteY1" fmla="*/ 0 h 1103417"/>
                <a:gd name="connsiteX2" fmla="*/ 632941 w 1097412"/>
                <a:gd name="connsiteY2" fmla="*/ 1068871 h 1103417"/>
                <a:gd name="connsiteX0" fmla="*/ 0 w 632941"/>
                <a:gd name="connsiteY0" fmla="*/ 0 h 560909"/>
                <a:gd name="connsiteX1" fmla="*/ 632941 w 632941"/>
                <a:gd name="connsiteY1" fmla="*/ 560909 h 560909"/>
                <a:gd name="connsiteX0" fmla="*/ 0 w 1108117"/>
                <a:gd name="connsiteY0" fmla="*/ 461045 h 461045"/>
                <a:gd name="connsiteX1" fmla="*/ 1108117 w 1108117"/>
                <a:gd name="connsiteY1" fmla="*/ 0 h 461045"/>
                <a:gd name="connsiteX0" fmla="*/ 0 w 1202163"/>
                <a:gd name="connsiteY0" fmla="*/ 416369 h 416369"/>
                <a:gd name="connsiteX1" fmla="*/ 1202163 w 1202163"/>
                <a:gd name="connsiteY1" fmla="*/ 0 h 416369"/>
                <a:gd name="connsiteX0" fmla="*/ 0 w 494348"/>
                <a:gd name="connsiteY0" fmla="*/ 0 h 136491"/>
                <a:gd name="connsiteX1" fmla="*/ 494348 w 494348"/>
                <a:gd name="connsiteY1" fmla="*/ 136491 h 136491"/>
                <a:gd name="connsiteX0" fmla="*/ 0 w 494348"/>
                <a:gd name="connsiteY0" fmla="*/ 0 h 136491"/>
                <a:gd name="connsiteX1" fmla="*/ 320302 w 494348"/>
                <a:gd name="connsiteY1" fmla="*/ 78406 h 136491"/>
                <a:gd name="connsiteX2" fmla="*/ 494348 w 494348"/>
                <a:gd name="connsiteY2" fmla="*/ 136491 h 136491"/>
                <a:gd name="connsiteX0" fmla="*/ 0 w 494348"/>
                <a:gd name="connsiteY0" fmla="*/ 0 h 136491"/>
                <a:gd name="connsiteX1" fmla="*/ 122312 w 494348"/>
                <a:gd name="connsiteY1" fmla="*/ 16977 h 136491"/>
                <a:gd name="connsiteX2" fmla="*/ 320302 w 494348"/>
                <a:gd name="connsiteY2" fmla="*/ 78406 h 136491"/>
                <a:gd name="connsiteX3" fmla="*/ 494348 w 494348"/>
                <a:gd name="connsiteY3" fmla="*/ 136491 h 136491"/>
                <a:gd name="connsiteX0" fmla="*/ 0 w 494348"/>
                <a:gd name="connsiteY0" fmla="*/ 0 h 136491"/>
                <a:gd name="connsiteX1" fmla="*/ 122312 w 494348"/>
                <a:gd name="connsiteY1" fmla="*/ 16977 h 136491"/>
                <a:gd name="connsiteX2" fmla="*/ 241106 w 494348"/>
                <a:gd name="connsiteY2" fmla="*/ 56068 h 136491"/>
                <a:gd name="connsiteX3" fmla="*/ 320302 w 494348"/>
                <a:gd name="connsiteY3" fmla="*/ 78406 h 136491"/>
                <a:gd name="connsiteX4" fmla="*/ 494348 w 494348"/>
                <a:gd name="connsiteY4" fmla="*/ 136491 h 136491"/>
                <a:gd name="connsiteX0" fmla="*/ 0 w 494348"/>
                <a:gd name="connsiteY0" fmla="*/ 0 h 136491"/>
                <a:gd name="connsiteX1" fmla="*/ 122312 w 494348"/>
                <a:gd name="connsiteY1" fmla="*/ 16977 h 136491"/>
                <a:gd name="connsiteX2" fmla="*/ 241106 w 494348"/>
                <a:gd name="connsiteY2" fmla="*/ 56068 h 136491"/>
                <a:gd name="connsiteX3" fmla="*/ 320302 w 494348"/>
                <a:gd name="connsiteY3" fmla="*/ 78406 h 136491"/>
                <a:gd name="connsiteX4" fmla="*/ 494348 w 494348"/>
                <a:gd name="connsiteY4" fmla="*/ 136491 h 136491"/>
                <a:gd name="connsiteX0" fmla="*/ 0 w 677489"/>
                <a:gd name="connsiteY0" fmla="*/ 200815 h 200815"/>
                <a:gd name="connsiteX1" fmla="*/ 305453 w 677489"/>
                <a:gd name="connsiteY1" fmla="*/ 0 h 200815"/>
                <a:gd name="connsiteX2" fmla="*/ 424247 w 677489"/>
                <a:gd name="connsiteY2" fmla="*/ 39091 h 200815"/>
                <a:gd name="connsiteX3" fmla="*/ 503443 w 677489"/>
                <a:gd name="connsiteY3" fmla="*/ 61429 h 200815"/>
                <a:gd name="connsiteX4" fmla="*/ 677489 w 677489"/>
                <a:gd name="connsiteY4" fmla="*/ 119514 h 200815"/>
                <a:gd name="connsiteX0" fmla="*/ 0 w 677489"/>
                <a:gd name="connsiteY0" fmla="*/ 161724 h 161724"/>
                <a:gd name="connsiteX1" fmla="*/ 320303 w 677489"/>
                <a:gd name="connsiteY1" fmla="*/ 27922 h 161724"/>
                <a:gd name="connsiteX2" fmla="*/ 424247 w 677489"/>
                <a:gd name="connsiteY2" fmla="*/ 0 h 161724"/>
                <a:gd name="connsiteX3" fmla="*/ 503443 w 677489"/>
                <a:gd name="connsiteY3" fmla="*/ 22338 h 161724"/>
                <a:gd name="connsiteX4" fmla="*/ 677489 w 677489"/>
                <a:gd name="connsiteY4" fmla="*/ 80423 h 161724"/>
                <a:gd name="connsiteX0" fmla="*/ 0 w 677489"/>
                <a:gd name="connsiteY0" fmla="*/ 161724 h 161724"/>
                <a:gd name="connsiteX1" fmla="*/ 320303 w 677489"/>
                <a:gd name="connsiteY1" fmla="*/ 27922 h 161724"/>
                <a:gd name="connsiteX2" fmla="*/ 424247 w 677489"/>
                <a:gd name="connsiteY2" fmla="*/ 0 h 161724"/>
                <a:gd name="connsiteX3" fmla="*/ 503443 w 677489"/>
                <a:gd name="connsiteY3" fmla="*/ 22338 h 161724"/>
                <a:gd name="connsiteX4" fmla="*/ 677489 w 677489"/>
                <a:gd name="connsiteY4" fmla="*/ 102761 h 161724"/>
                <a:gd name="connsiteX0" fmla="*/ 0 w 677489"/>
                <a:gd name="connsiteY0" fmla="*/ 161724 h 161724"/>
                <a:gd name="connsiteX1" fmla="*/ 221307 w 677489"/>
                <a:gd name="connsiteY1" fmla="*/ 100520 h 161724"/>
                <a:gd name="connsiteX2" fmla="*/ 320303 w 677489"/>
                <a:gd name="connsiteY2" fmla="*/ 27922 h 161724"/>
                <a:gd name="connsiteX3" fmla="*/ 424247 w 677489"/>
                <a:gd name="connsiteY3" fmla="*/ 0 h 161724"/>
                <a:gd name="connsiteX4" fmla="*/ 503443 w 677489"/>
                <a:gd name="connsiteY4" fmla="*/ 22338 h 161724"/>
                <a:gd name="connsiteX5" fmla="*/ 677489 w 677489"/>
                <a:gd name="connsiteY5" fmla="*/ 102761 h 161724"/>
                <a:gd name="connsiteX0" fmla="*/ 0 w 677489"/>
                <a:gd name="connsiteY0" fmla="*/ 161724 h 161724"/>
                <a:gd name="connsiteX1" fmla="*/ 320303 w 677489"/>
                <a:gd name="connsiteY1" fmla="*/ 27922 h 161724"/>
                <a:gd name="connsiteX2" fmla="*/ 424247 w 677489"/>
                <a:gd name="connsiteY2" fmla="*/ 0 h 161724"/>
                <a:gd name="connsiteX3" fmla="*/ 503443 w 677489"/>
                <a:gd name="connsiteY3" fmla="*/ 22338 h 161724"/>
                <a:gd name="connsiteX4" fmla="*/ 677489 w 677489"/>
                <a:gd name="connsiteY4" fmla="*/ 102761 h 161724"/>
                <a:gd name="connsiteX0" fmla="*/ 0 w 677489"/>
                <a:gd name="connsiteY0" fmla="*/ 161724 h 161724"/>
                <a:gd name="connsiteX1" fmla="*/ 196559 w 677489"/>
                <a:gd name="connsiteY1" fmla="*/ 122858 h 161724"/>
                <a:gd name="connsiteX2" fmla="*/ 320303 w 677489"/>
                <a:gd name="connsiteY2" fmla="*/ 27922 h 161724"/>
                <a:gd name="connsiteX3" fmla="*/ 424247 w 677489"/>
                <a:gd name="connsiteY3" fmla="*/ 0 h 161724"/>
                <a:gd name="connsiteX4" fmla="*/ 503443 w 677489"/>
                <a:gd name="connsiteY4" fmla="*/ 22338 h 161724"/>
                <a:gd name="connsiteX5" fmla="*/ 677489 w 677489"/>
                <a:gd name="connsiteY5" fmla="*/ 102761 h 161724"/>
                <a:gd name="connsiteX0" fmla="*/ 0 w 677489"/>
                <a:gd name="connsiteY0" fmla="*/ 161724 h 161724"/>
                <a:gd name="connsiteX1" fmla="*/ 320303 w 677489"/>
                <a:gd name="connsiteY1" fmla="*/ 27922 h 161724"/>
                <a:gd name="connsiteX2" fmla="*/ 424247 w 677489"/>
                <a:gd name="connsiteY2" fmla="*/ 0 h 161724"/>
                <a:gd name="connsiteX3" fmla="*/ 503443 w 677489"/>
                <a:gd name="connsiteY3" fmla="*/ 22338 h 161724"/>
                <a:gd name="connsiteX4" fmla="*/ 677489 w 677489"/>
                <a:gd name="connsiteY4" fmla="*/ 102761 h 161724"/>
                <a:gd name="connsiteX0" fmla="*/ 0 w 499298"/>
                <a:gd name="connsiteY0" fmla="*/ 144971 h 144971"/>
                <a:gd name="connsiteX1" fmla="*/ 142112 w 499298"/>
                <a:gd name="connsiteY1" fmla="*/ 27922 h 144971"/>
                <a:gd name="connsiteX2" fmla="*/ 246056 w 499298"/>
                <a:gd name="connsiteY2" fmla="*/ 0 h 144971"/>
                <a:gd name="connsiteX3" fmla="*/ 325252 w 499298"/>
                <a:gd name="connsiteY3" fmla="*/ 22338 h 144971"/>
                <a:gd name="connsiteX4" fmla="*/ 499298 w 499298"/>
                <a:gd name="connsiteY4" fmla="*/ 102761 h 144971"/>
                <a:gd name="connsiteX0" fmla="*/ 11331 w 510629"/>
                <a:gd name="connsiteY0" fmla="*/ 144971 h 144971"/>
                <a:gd name="connsiteX1" fmla="*/ 0 w 510629"/>
                <a:gd name="connsiteY1" fmla="*/ 134026 h 144971"/>
                <a:gd name="connsiteX2" fmla="*/ 153443 w 510629"/>
                <a:gd name="connsiteY2" fmla="*/ 27922 h 144971"/>
                <a:gd name="connsiteX3" fmla="*/ 257387 w 510629"/>
                <a:gd name="connsiteY3" fmla="*/ 0 h 144971"/>
                <a:gd name="connsiteX4" fmla="*/ 336583 w 510629"/>
                <a:gd name="connsiteY4" fmla="*/ 22338 h 144971"/>
                <a:gd name="connsiteX5" fmla="*/ 510629 w 510629"/>
                <a:gd name="connsiteY5" fmla="*/ 102761 h 144971"/>
                <a:gd name="connsiteX0" fmla="*/ 11331 w 337387"/>
                <a:gd name="connsiteY0" fmla="*/ 488963 h 488963"/>
                <a:gd name="connsiteX1" fmla="*/ 0 w 337387"/>
                <a:gd name="connsiteY1" fmla="*/ 478018 h 488963"/>
                <a:gd name="connsiteX2" fmla="*/ 153443 w 337387"/>
                <a:gd name="connsiteY2" fmla="*/ 371914 h 488963"/>
                <a:gd name="connsiteX3" fmla="*/ 257387 w 337387"/>
                <a:gd name="connsiteY3" fmla="*/ 343992 h 488963"/>
                <a:gd name="connsiteX4" fmla="*/ 336583 w 337387"/>
                <a:gd name="connsiteY4" fmla="*/ 366330 h 488963"/>
                <a:gd name="connsiteX5" fmla="*/ 337387 w 337387"/>
                <a:gd name="connsiteY5" fmla="*/ 0 h 488963"/>
                <a:gd name="connsiteX0" fmla="*/ 11331 w 337387"/>
                <a:gd name="connsiteY0" fmla="*/ 488963 h 488963"/>
                <a:gd name="connsiteX1" fmla="*/ 0 w 337387"/>
                <a:gd name="connsiteY1" fmla="*/ 478018 h 488963"/>
                <a:gd name="connsiteX2" fmla="*/ 153443 w 337387"/>
                <a:gd name="connsiteY2" fmla="*/ 371914 h 488963"/>
                <a:gd name="connsiteX3" fmla="*/ 336583 w 337387"/>
                <a:gd name="connsiteY3" fmla="*/ 366330 h 488963"/>
                <a:gd name="connsiteX4" fmla="*/ 337387 w 337387"/>
                <a:gd name="connsiteY4" fmla="*/ 0 h 488963"/>
                <a:gd name="connsiteX0" fmla="*/ 11331 w 337387"/>
                <a:gd name="connsiteY0" fmla="*/ 488963 h 488963"/>
                <a:gd name="connsiteX1" fmla="*/ 0 w 337387"/>
                <a:gd name="connsiteY1" fmla="*/ 478018 h 488963"/>
                <a:gd name="connsiteX2" fmla="*/ 336583 w 337387"/>
                <a:gd name="connsiteY2" fmla="*/ 366330 h 488963"/>
                <a:gd name="connsiteX3" fmla="*/ 337387 w 337387"/>
                <a:gd name="connsiteY3" fmla="*/ 0 h 488963"/>
                <a:gd name="connsiteX0" fmla="*/ 11331 w 509823"/>
                <a:gd name="connsiteY0" fmla="*/ 488963 h 488963"/>
                <a:gd name="connsiteX1" fmla="*/ 0 w 509823"/>
                <a:gd name="connsiteY1" fmla="*/ 478018 h 488963"/>
                <a:gd name="connsiteX2" fmla="*/ 509823 w 509823"/>
                <a:gd name="connsiteY2" fmla="*/ 438929 h 488963"/>
                <a:gd name="connsiteX3" fmla="*/ 336583 w 509823"/>
                <a:gd name="connsiteY3" fmla="*/ 366330 h 488963"/>
                <a:gd name="connsiteX4" fmla="*/ 337387 w 509823"/>
                <a:gd name="connsiteY4" fmla="*/ 0 h 488963"/>
                <a:gd name="connsiteX0" fmla="*/ 11331 w 337387"/>
                <a:gd name="connsiteY0" fmla="*/ 488963 h 488963"/>
                <a:gd name="connsiteX1" fmla="*/ 0 w 337387"/>
                <a:gd name="connsiteY1" fmla="*/ 478018 h 488963"/>
                <a:gd name="connsiteX2" fmla="*/ 336583 w 337387"/>
                <a:gd name="connsiteY2" fmla="*/ 366330 h 488963"/>
                <a:gd name="connsiteX3" fmla="*/ 337387 w 337387"/>
                <a:gd name="connsiteY3" fmla="*/ 0 h 488963"/>
                <a:gd name="connsiteX0" fmla="*/ 0 w 326056"/>
                <a:gd name="connsiteY0" fmla="*/ 488963 h 517108"/>
                <a:gd name="connsiteX1" fmla="*/ 310402 w 326056"/>
                <a:gd name="connsiteY1" fmla="*/ 517108 h 517108"/>
                <a:gd name="connsiteX2" fmla="*/ 325252 w 326056"/>
                <a:gd name="connsiteY2" fmla="*/ 366330 h 517108"/>
                <a:gd name="connsiteX3" fmla="*/ 326056 w 326056"/>
                <a:gd name="connsiteY3" fmla="*/ 0 h 517108"/>
                <a:gd name="connsiteX0" fmla="*/ 0 w 326056"/>
                <a:gd name="connsiteY0" fmla="*/ 488963 h 488963"/>
                <a:gd name="connsiteX1" fmla="*/ 325252 w 326056"/>
                <a:gd name="connsiteY1" fmla="*/ 366330 h 488963"/>
                <a:gd name="connsiteX2" fmla="*/ 326056 w 326056"/>
                <a:gd name="connsiteY2" fmla="*/ 0 h 488963"/>
                <a:gd name="connsiteX0" fmla="*/ 36078 w 36079"/>
                <a:gd name="connsiteY0" fmla="*/ 522470 h 522470"/>
                <a:gd name="connsiteX1" fmla="*/ 0 w 36079"/>
                <a:gd name="connsiteY1" fmla="*/ 366330 h 522470"/>
                <a:gd name="connsiteX2" fmla="*/ 804 w 36079"/>
                <a:gd name="connsiteY2" fmla="*/ 0 h 522470"/>
                <a:gd name="connsiteX0" fmla="*/ 35274 w 35274"/>
                <a:gd name="connsiteY0" fmla="*/ 522470 h 522470"/>
                <a:gd name="connsiteX1" fmla="*/ 9096 w 35274"/>
                <a:gd name="connsiteY1" fmla="*/ 137368 h 522470"/>
                <a:gd name="connsiteX2" fmla="*/ 0 w 35274"/>
                <a:gd name="connsiteY2" fmla="*/ 0 h 522470"/>
                <a:gd name="connsiteX0" fmla="*/ 35274 w 132842"/>
                <a:gd name="connsiteY0" fmla="*/ 522470 h 522470"/>
                <a:gd name="connsiteX1" fmla="*/ 132842 w 132842"/>
                <a:gd name="connsiteY1" fmla="*/ 198797 h 522470"/>
                <a:gd name="connsiteX2" fmla="*/ 9096 w 132842"/>
                <a:gd name="connsiteY2" fmla="*/ 137368 h 522470"/>
                <a:gd name="connsiteX3" fmla="*/ 0 w 132842"/>
                <a:gd name="connsiteY3" fmla="*/ 0 h 522470"/>
                <a:gd name="connsiteX0" fmla="*/ 35274 w 35274"/>
                <a:gd name="connsiteY0" fmla="*/ 522470 h 522470"/>
                <a:gd name="connsiteX1" fmla="*/ 9096 w 35274"/>
                <a:gd name="connsiteY1" fmla="*/ 137368 h 522470"/>
                <a:gd name="connsiteX2" fmla="*/ 0 w 35274"/>
                <a:gd name="connsiteY2" fmla="*/ 0 h 522470"/>
                <a:gd name="connsiteX0" fmla="*/ 35274 w 182340"/>
                <a:gd name="connsiteY0" fmla="*/ 522470 h 522470"/>
                <a:gd name="connsiteX1" fmla="*/ 182340 w 182340"/>
                <a:gd name="connsiteY1" fmla="*/ 209966 h 522470"/>
                <a:gd name="connsiteX2" fmla="*/ 9096 w 182340"/>
                <a:gd name="connsiteY2" fmla="*/ 137368 h 522470"/>
                <a:gd name="connsiteX3" fmla="*/ 0 w 182340"/>
                <a:gd name="connsiteY3" fmla="*/ 0 h 522470"/>
                <a:gd name="connsiteX0" fmla="*/ 35274 w 35274"/>
                <a:gd name="connsiteY0" fmla="*/ 522470 h 522470"/>
                <a:gd name="connsiteX1" fmla="*/ 9096 w 35274"/>
                <a:gd name="connsiteY1" fmla="*/ 137368 h 522470"/>
                <a:gd name="connsiteX2" fmla="*/ 0 w 35274"/>
                <a:gd name="connsiteY2" fmla="*/ 0 h 522470"/>
                <a:gd name="connsiteX0" fmla="*/ 109521 w 109521"/>
                <a:gd name="connsiteY0" fmla="*/ 204157 h 204157"/>
                <a:gd name="connsiteX1" fmla="*/ 9096 w 109521"/>
                <a:gd name="connsiteY1" fmla="*/ 137368 h 204157"/>
                <a:gd name="connsiteX2" fmla="*/ 0 w 109521"/>
                <a:gd name="connsiteY2" fmla="*/ 0 h 204157"/>
                <a:gd name="connsiteX0" fmla="*/ 100425 w 134449"/>
                <a:gd name="connsiteY0" fmla="*/ 299093 h 299093"/>
                <a:gd name="connsiteX1" fmla="*/ 0 w 134449"/>
                <a:gd name="connsiteY1" fmla="*/ 232304 h 299093"/>
                <a:gd name="connsiteX2" fmla="*/ 134450 w 134449"/>
                <a:gd name="connsiteY2" fmla="*/ 0 h 299093"/>
                <a:gd name="connsiteX0" fmla="*/ 149925 w 183950"/>
                <a:gd name="connsiteY0" fmla="*/ 299093 h 299093"/>
                <a:gd name="connsiteX1" fmla="*/ 0 w 183950"/>
                <a:gd name="connsiteY1" fmla="*/ 288150 h 299093"/>
                <a:gd name="connsiteX2" fmla="*/ 49500 w 183950"/>
                <a:gd name="connsiteY2" fmla="*/ 232304 h 299093"/>
                <a:gd name="connsiteX3" fmla="*/ 183950 w 183950"/>
                <a:gd name="connsiteY3" fmla="*/ 0 h 299093"/>
                <a:gd name="connsiteX0" fmla="*/ 149925 w 183950"/>
                <a:gd name="connsiteY0" fmla="*/ 299093 h 299093"/>
                <a:gd name="connsiteX1" fmla="*/ 0 w 183950"/>
                <a:gd name="connsiteY1" fmla="*/ 288150 h 299093"/>
                <a:gd name="connsiteX2" fmla="*/ 89099 w 183950"/>
                <a:gd name="connsiteY2" fmla="*/ 87109 h 299093"/>
                <a:gd name="connsiteX3" fmla="*/ 183950 w 183950"/>
                <a:gd name="connsiteY3" fmla="*/ 0 h 299093"/>
                <a:gd name="connsiteX0" fmla="*/ 0 w 183950"/>
                <a:gd name="connsiteY0" fmla="*/ 288150 h 288150"/>
                <a:gd name="connsiteX1" fmla="*/ 89099 w 183950"/>
                <a:gd name="connsiteY1" fmla="*/ 87109 h 288150"/>
                <a:gd name="connsiteX2" fmla="*/ 183950 w 183950"/>
                <a:gd name="connsiteY2" fmla="*/ 0 h 288150"/>
                <a:gd name="connsiteX0" fmla="*/ 0 w 183950"/>
                <a:gd name="connsiteY0" fmla="*/ 288150 h 288150"/>
                <a:gd name="connsiteX1" fmla="*/ 14850 w 183950"/>
                <a:gd name="connsiteY1" fmla="*/ 137371 h 288150"/>
                <a:gd name="connsiteX2" fmla="*/ 89099 w 183950"/>
                <a:gd name="connsiteY2" fmla="*/ 87109 h 288150"/>
                <a:gd name="connsiteX3" fmla="*/ 183950 w 183950"/>
                <a:gd name="connsiteY3" fmla="*/ 0 h 288150"/>
                <a:gd name="connsiteX0" fmla="*/ 0 w 183950"/>
                <a:gd name="connsiteY0" fmla="*/ 288150 h 288150"/>
                <a:gd name="connsiteX1" fmla="*/ 89099 w 183950"/>
                <a:gd name="connsiteY1" fmla="*/ 87109 h 288150"/>
                <a:gd name="connsiteX2" fmla="*/ 183950 w 183950"/>
                <a:gd name="connsiteY2" fmla="*/ 0 h 288150"/>
                <a:gd name="connsiteX0" fmla="*/ 0 w 149302"/>
                <a:gd name="connsiteY0" fmla="*/ 137370 h 137370"/>
                <a:gd name="connsiteX1" fmla="*/ 54451 w 149302"/>
                <a:gd name="connsiteY1" fmla="*/ 87109 h 137370"/>
                <a:gd name="connsiteX2" fmla="*/ 149302 w 149302"/>
                <a:gd name="connsiteY2" fmla="*/ 0 h 137370"/>
                <a:gd name="connsiteX0" fmla="*/ 0 w 213650"/>
                <a:gd name="connsiteY0" fmla="*/ 137370 h 137370"/>
                <a:gd name="connsiteX1" fmla="*/ 54451 w 213650"/>
                <a:gd name="connsiteY1" fmla="*/ 87109 h 137370"/>
                <a:gd name="connsiteX2" fmla="*/ 213650 w 213650"/>
                <a:gd name="connsiteY2" fmla="*/ 0 h 137370"/>
                <a:gd name="connsiteX0" fmla="*/ 0 w 213650"/>
                <a:gd name="connsiteY0" fmla="*/ 137370 h 137370"/>
                <a:gd name="connsiteX1" fmla="*/ 14850 w 213650"/>
                <a:gd name="connsiteY1" fmla="*/ 48021 h 137370"/>
                <a:gd name="connsiteX2" fmla="*/ 54451 w 213650"/>
                <a:gd name="connsiteY2" fmla="*/ 87109 h 137370"/>
                <a:gd name="connsiteX3" fmla="*/ 213650 w 213650"/>
                <a:gd name="connsiteY3" fmla="*/ 0 h 137370"/>
                <a:gd name="connsiteX0" fmla="*/ 0 w 213650"/>
                <a:gd name="connsiteY0" fmla="*/ 137370 h 137370"/>
                <a:gd name="connsiteX1" fmla="*/ 54451 w 213650"/>
                <a:gd name="connsiteY1" fmla="*/ 87109 h 137370"/>
                <a:gd name="connsiteX2" fmla="*/ 213650 w 213650"/>
                <a:gd name="connsiteY2" fmla="*/ 0 h 137370"/>
                <a:gd name="connsiteX0" fmla="*/ 0 w 213650"/>
                <a:gd name="connsiteY0" fmla="*/ 137370 h 137370"/>
                <a:gd name="connsiteX1" fmla="*/ 213650 w 213650"/>
                <a:gd name="connsiteY1" fmla="*/ 0 h 137370"/>
                <a:gd name="connsiteX0" fmla="*/ 0 w 119604"/>
                <a:gd name="connsiteY0" fmla="*/ 0 h 2240"/>
                <a:gd name="connsiteX1" fmla="*/ 119604 w 119604"/>
                <a:gd name="connsiteY1" fmla="*/ 2240 h 2240"/>
                <a:gd name="connsiteX0" fmla="*/ 0 w 11087"/>
                <a:gd name="connsiteY0" fmla="*/ 1459 h 1459"/>
                <a:gd name="connsiteX1" fmla="*/ 11087 w 11087"/>
                <a:gd name="connsiteY1" fmla="*/ 0 h 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87" h="1459">
                  <a:moveTo>
                    <a:pt x="0" y="1459"/>
                  </a:moveTo>
                  <a:lnTo>
                    <a:pt x="11087" y="0"/>
                  </a:lnTo>
                </a:path>
              </a:pathLst>
            </a:custGeom>
            <a:ln w="57150">
              <a:solidFill>
                <a:srgbClr val="FFC000"/>
              </a:solidFill>
            </a:ln>
            <a:effectLst/>
            <a:scene3d>
              <a:camera prst="orthographicFront"/>
              <a:lightRig rig="soft" dir="t"/>
            </a:scene3d>
            <a:sp3d extrusionH="50800" prstMaterial="matte">
              <a:extrusionClr>
                <a:srgbClr val="FFC000"/>
              </a:extrusionClr>
            </a:sp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ru-RU" b="1"/>
            </a:p>
          </p:txBody>
        </p:sp>
        <p:sp>
          <p:nvSpPr>
            <p:cNvPr id="179" name="Полилиния 178"/>
            <p:cNvSpPr/>
            <p:nvPr/>
          </p:nvSpPr>
          <p:spPr bwMode="auto">
            <a:xfrm>
              <a:off x="3129169" y="2458520"/>
              <a:ext cx="333868" cy="3211657"/>
            </a:xfrm>
            <a:custGeom>
              <a:avLst/>
              <a:gdLst>
                <a:gd name="connsiteX0" fmla="*/ 0 w 162232"/>
                <a:gd name="connsiteY0" fmla="*/ 0 h 2846439"/>
                <a:gd name="connsiteX1" fmla="*/ 58993 w 162232"/>
                <a:gd name="connsiteY1" fmla="*/ 2846439 h 2846439"/>
                <a:gd name="connsiteX2" fmla="*/ 58993 w 162232"/>
                <a:gd name="connsiteY2" fmla="*/ 2846439 h 2846439"/>
                <a:gd name="connsiteX3" fmla="*/ 103238 w 162232"/>
                <a:gd name="connsiteY3" fmla="*/ 1828800 h 2846439"/>
                <a:gd name="connsiteX4" fmla="*/ 162232 w 162232"/>
                <a:gd name="connsiteY4" fmla="*/ 1769807 h 2846439"/>
                <a:gd name="connsiteX0" fmla="*/ 58994 w 221226"/>
                <a:gd name="connsiteY0" fmla="*/ 0 h 2846439"/>
                <a:gd name="connsiteX1" fmla="*/ 117987 w 221226"/>
                <a:gd name="connsiteY1" fmla="*/ 2846439 h 2846439"/>
                <a:gd name="connsiteX2" fmla="*/ 0 w 221226"/>
                <a:gd name="connsiteY2" fmla="*/ 811162 h 2846439"/>
                <a:gd name="connsiteX3" fmla="*/ 162232 w 221226"/>
                <a:gd name="connsiteY3" fmla="*/ 1828800 h 2846439"/>
                <a:gd name="connsiteX4" fmla="*/ 221226 w 221226"/>
                <a:gd name="connsiteY4" fmla="*/ 1769807 h 2846439"/>
                <a:gd name="connsiteX0" fmla="*/ 58994 w 221226"/>
                <a:gd name="connsiteY0" fmla="*/ 0 h 2846439"/>
                <a:gd name="connsiteX1" fmla="*/ 117987 w 221226"/>
                <a:gd name="connsiteY1" fmla="*/ 2846439 h 2846439"/>
                <a:gd name="connsiteX2" fmla="*/ 0 w 221226"/>
                <a:gd name="connsiteY2" fmla="*/ 811162 h 2846439"/>
                <a:gd name="connsiteX3" fmla="*/ 162232 w 221226"/>
                <a:gd name="connsiteY3" fmla="*/ 1828800 h 2846439"/>
                <a:gd name="connsiteX4" fmla="*/ 221226 w 221226"/>
                <a:gd name="connsiteY4" fmla="*/ 1769807 h 2846439"/>
                <a:gd name="connsiteX0" fmla="*/ 368557 w 530789"/>
                <a:gd name="connsiteY0" fmla="*/ 0 h 2846439"/>
                <a:gd name="connsiteX1" fmla="*/ 427550 w 530789"/>
                <a:gd name="connsiteY1" fmla="*/ 2846439 h 2846439"/>
                <a:gd name="connsiteX2" fmla="*/ 0 w 530789"/>
                <a:gd name="connsiteY2" fmla="*/ 1892045 h 2846439"/>
                <a:gd name="connsiteX3" fmla="*/ 471795 w 530789"/>
                <a:gd name="connsiteY3" fmla="*/ 1828800 h 2846439"/>
                <a:gd name="connsiteX4" fmla="*/ 530789 w 530789"/>
                <a:gd name="connsiteY4" fmla="*/ 1769807 h 2846439"/>
                <a:gd name="connsiteX0" fmla="*/ 368557 w 530789"/>
                <a:gd name="connsiteY0" fmla="*/ 0 h 2846439"/>
                <a:gd name="connsiteX1" fmla="*/ 427550 w 530789"/>
                <a:gd name="connsiteY1" fmla="*/ 2846439 h 2846439"/>
                <a:gd name="connsiteX2" fmla="*/ 0 w 530789"/>
                <a:gd name="connsiteY2" fmla="*/ 1892045 h 2846439"/>
                <a:gd name="connsiteX3" fmla="*/ 530789 w 530789"/>
                <a:gd name="connsiteY3" fmla="*/ 1769807 h 2846439"/>
                <a:gd name="connsiteX0" fmla="*/ 368557 w 427550"/>
                <a:gd name="connsiteY0" fmla="*/ 0 h 2846439"/>
                <a:gd name="connsiteX1" fmla="*/ 427550 w 427550"/>
                <a:gd name="connsiteY1" fmla="*/ 2846439 h 2846439"/>
                <a:gd name="connsiteX2" fmla="*/ 0 w 427550"/>
                <a:gd name="connsiteY2" fmla="*/ 1892045 h 2846439"/>
                <a:gd name="connsiteX0" fmla="*/ 111382 w 170375"/>
                <a:gd name="connsiteY0" fmla="*/ 0 h 3327145"/>
                <a:gd name="connsiteX1" fmla="*/ 170375 w 170375"/>
                <a:gd name="connsiteY1" fmla="*/ 2846439 h 3327145"/>
                <a:gd name="connsiteX2" fmla="*/ 0 w 170375"/>
                <a:gd name="connsiteY2" fmla="*/ 3327145 h 3327145"/>
                <a:gd name="connsiteX0" fmla="*/ 0 w 60068"/>
                <a:gd name="connsiteY0" fmla="*/ 0 h 3498595"/>
                <a:gd name="connsiteX1" fmla="*/ 58993 w 60068"/>
                <a:gd name="connsiteY1" fmla="*/ 2846439 h 3498595"/>
                <a:gd name="connsiteX2" fmla="*/ 60068 w 60068"/>
                <a:gd name="connsiteY2" fmla="*/ 3498595 h 3498595"/>
                <a:gd name="connsiteX0" fmla="*/ 112457 w 172525"/>
                <a:gd name="connsiteY0" fmla="*/ 0 h 3498595"/>
                <a:gd name="connsiteX1" fmla="*/ 0 w 172525"/>
                <a:gd name="connsiteY1" fmla="*/ 3217914 h 3498595"/>
                <a:gd name="connsiteX2" fmla="*/ 172525 w 172525"/>
                <a:gd name="connsiteY2" fmla="*/ 3498595 h 3498595"/>
                <a:gd name="connsiteX0" fmla="*/ 112457 w 172525"/>
                <a:gd name="connsiteY0" fmla="*/ 0 h 3498595"/>
                <a:gd name="connsiteX1" fmla="*/ 0 w 172525"/>
                <a:gd name="connsiteY1" fmla="*/ 3217914 h 3498595"/>
                <a:gd name="connsiteX2" fmla="*/ 172525 w 172525"/>
                <a:gd name="connsiteY2" fmla="*/ 3498595 h 3498595"/>
                <a:gd name="connsiteX0" fmla="*/ 112457 w 112457"/>
                <a:gd name="connsiteY0" fmla="*/ 0 h 3508120"/>
                <a:gd name="connsiteX1" fmla="*/ 0 w 112457"/>
                <a:gd name="connsiteY1" fmla="*/ 3217914 h 3508120"/>
                <a:gd name="connsiteX2" fmla="*/ 96325 w 112457"/>
                <a:gd name="connsiteY2" fmla="*/ 3508120 h 3508120"/>
                <a:gd name="connsiteX0" fmla="*/ 88645 w 88645"/>
                <a:gd name="connsiteY0" fmla="*/ 0 h 3508120"/>
                <a:gd name="connsiteX1" fmla="*/ 0 w 88645"/>
                <a:gd name="connsiteY1" fmla="*/ 3222677 h 3508120"/>
                <a:gd name="connsiteX2" fmla="*/ 72513 w 88645"/>
                <a:gd name="connsiteY2" fmla="*/ 3508120 h 3508120"/>
                <a:gd name="connsiteX0" fmla="*/ 88645 w 88645"/>
                <a:gd name="connsiteY0" fmla="*/ 0 h 3508120"/>
                <a:gd name="connsiteX1" fmla="*/ 0 w 88645"/>
                <a:gd name="connsiteY1" fmla="*/ 3251252 h 3508120"/>
                <a:gd name="connsiteX2" fmla="*/ 72513 w 88645"/>
                <a:gd name="connsiteY2" fmla="*/ 3508120 h 3508120"/>
                <a:gd name="connsiteX0" fmla="*/ 173397 w 173397"/>
                <a:gd name="connsiteY0" fmla="*/ 0 h 3508120"/>
                <a:gd name="connsiteX1" fmla="*/ 84752 w 173397"/>
                <a:gd name="connsiteY1" fmla="*/ 3251252 h 3508120"/>
                <a:gd name="connsiteX2" fmla="*/ 157265 w 173397"/>
                <a:gd name="connsiteY2" fmla="*/ 3508120 h 3508120"/>
                <a:gd name="connsiteX0" fmla="*/ 88645 w 88645"/>
                <a:gd name="connsiteY0" fmla="*/ 0 h 3508120"/>
                <a:gd name="connsiteX1" fmla="*/ 0 w 88645"/>
                <a:gd name="connsiteY1" fmla="*/ 3251252 h 3508120"/>
                <a:gd name="connsiteX2" fmla="*/ 72513 w 88645"/>
                <a:gd name="connsiteY2" fmla="*/ 3508120 h 3508120"/>
                <a:gd name="connsiteX0" fmla="*/ 88645 w 88645"/>
                <a:gd name="connsiteY0" fmla="*/ 0 h 3508120"/>
                <a:gd name="connsiteX1" fmla="*/ 25351 w 88645"/>
                <a:gd name="connsiteY1" fmla="*/ 2519234 h 3508120"/>
                <a:gd name="connsiteX2" fmla="*/ 0 w 88645"/>
                <a:gd name="connsiteY2" fmla="*/ 3251252 h 3508120"/>
                <a:gd name="connsiteX3" fmla="*/ 72513 w 88645"/>
                <a:gd name="connsiteY3" fmla="*/ 3508120 h 3508120"/>
                <a:gd name="connsiteX0" fmla="*/ 172832 w 172832"/>
                <a:gd name="connsiteY0" fmla="*/ 0 h 3508120"/>
                <a:gd name="connsiteX1" fmla="*/ 0 w 172832"/>
                <a:gd name="connsiteY1" fmla="*/ 2562097 h 3508120"/>
                <a:gd name="connsiteX2" fmla="*/ 84187 w 172832"/>
                <a:gd name="connsiteY2" fmla="*/ 3251252 h 3508120"/>
                <a:gd name="connsiteX3" fmla="*/ 156700 w 172832"/>
                <a:gd name="connsiteY3" fmla="*/ 3508120 h 3508120"/>
                <a:gd name="connsiteX0" fmla="*/ 158544 w 158544"/>
                <a:gd name="connsiteY0" fmla="*/ 0 h 3508120"/>
                <a:gd name="connsiteX1" fmla="*/ 0 w 158544"/>
                <a:gd name="connsiteY1" fmla="*/ 2657347 h 3508120"/>
                <a:gd name="connsiteX2" fmla="*/ 69899 w 158544"/>
                <a:gd name="connsiteY2" fmla="*/ 3251252 h 3508120"/>
                <a:gd name="connsiteX3" fmla="*/ 142412 w 158544"/>
                <a:gd name="connsiteY3" fmla="*/ 3508120 h 3508120"/>
                <a:gd name="connsiteX0" fmla="*/ 158544 w 158544"/>
                <a:gd name="connsiteY0" fmla="*/ 0 h 3508120"/>
                <a:gd name="connsiteX1" fmla="*/ 61913 w 158544"/>
                <a:gd name="connsiteY1" fmla="*/ 1657222 h 3508120"/>
                <a:gd name="connsiteX2" fmla="*/ 0 w 158544"/>
                <a:gd name="connsiteY2" fmla="*/ 2657347 h 3508120"/>
                <a:gd name="connsiteX3" fmla="*/ 69899 w 158544"/>
                <a:gd name="connsiteY3" fmla="*/ 3251252 h 3508120"/>
                <a:gd name="connsiteX4" fmla="*/ 142412 w 158544"/>
                <a:gd name="connsiteY4" fmla="*/ 3508120 h 3508120"/>
                <a:gd name="connsiteX0" fmla="*/ 158544 w 158544"/>
                <a:gd name="connsiteY0" fmla="*/ 0 h 3508120"/>
                <a:gd name="connsiteX1" fmla="*/ 128588 w 158544"/>
                <a:gd name="connsiteY1" fmla="*/ 2128709 h 3508120"/>
                <a:gd name="connsiteX2" fmla="*/ 0 w 158544"/>
                <a:gd name="connsiteY2" fmla="*/ 2657347 h 3508120"/>
                <a:gd name="connsiteX3" fmla="*/ 69899 w 158544"/>
                <a:gd name="connsiteY3" fmla="*/ 3251252 h 3508120"/>
                <a:gd name="connsiteX4" fmla="*/ 142412 w 158544"/>
                <a:gd name="connsiteY4" fmla="*/ 3508120 h 3508120"/>
                <a:gd name="connsiteX0" fmla="*/ 158544 w 158544"/>
                <a:gd name="connsiteY0" fmla="*/ 0 h 3508120"/>
                <a:gd name="connsiteX1" fmla="*/ 138113 w 158544"/>
                <a:gd name="connsiteY1" fmla="*/ 1338134 h 3508120"/>
                <a:gd name="connsiteX2" fmla="*/ 128588 w 158544"/>
                <a:gd name="connsiteY2" fmla="*/ 2128709 h 3508120"/>
                <a:gd name="connsiteX3" fmla="*/ 0 w 158544"/>
                <a:gd name="connsiteY3" fmla="*/ 2657347 h 3508120"/>
                <a:gd name="connsiteX4" fmla="*/ 69899 w 158544"/>
                <a:gd name="connsiteY4" fmla="*/ 3251252 h 3508120"/>
                <a:gd name="connsiteX5" fmla="*/ 142412 w 158544"/>
                <a:gd name="connsiteY5" fmla="*/ 3508120 h 3508120"/>
                <a:gd name="connsiteX0" fmla="*/ 158544 w 158544"/>
                <a:gd name="connsiteY0" fmla="*/ 0 h 3508120"/>
                <a:gd name="connsiteX1" fmla="*/ 152400 w 158544"/>
                <a:gd name="connsiteY1" fmla="*/ 1609597 h 3508120"/>
                <a:gd name="connsiteX2" fmla="*/ 128588 w 158544"/>
                <a:gd name="connsiteY2" fmla="*/ 2128709 h 3508120"/>
                <a:gd name="connsiteX3" fmla="*/ 0 w 158544"/>
                <a:gd name="connsiteY3" fmla="*/ 2657347 h 3508120"/>
                <a:gd name="connsiteX4" fmla="*/ 69899 w 158544"/>
                <a:gd name="connsiteY4" fmla="*/ 3251252 h 3508120"/>
                <a:gd name="connsiteX5" fmla="*/ 142412 w 158544"/>
                <a:gd name="connsiteY5" fmla="*/ 3508120 h 3508120"/>
                <a:gd name="connsiteX0" fmla="*/ 158544 w 158544"/>
                <a:gd name="connsiteY0" fmla="*/ 0 h 3508120"/>
                <a:gd name="connsiteX1" fmla="*/ 152400 w 158544"/>
                <a:gd name="connsiteY1" fmla="*/ 1609597 h 3508120"/>
                <a:gd name="connsiteX2" fmla="*/ 76201 w 158544"/>
                <a:gd name="connsiteY2" fmla="*/ 2314446 h 3508120"/>
                <a:gd name="connsiteX3" fmla="*/ 0 w 158544"/>
                <a:gd name="connsiteY3" fmla="*/ 2657347 h 3508120"/>
                <a:gd name="connsiteX4" fmla="*/ 69899 w 158544"/>
                <a:gd name="connsiteY4" fmla="*/ 3251252 h 3508120"/>
                <a:gd name="connsiteX5" fmla="*/ 142412 w 158544"/>
                <a:gd name="connsiteY5" fmla="*/ 3508120 h 3508120"/>
                <a:gd name="connsiteX0" fmla="*/ 158544 w 180975"/>
                <a:gd name="connsiteY0" fmla="*/ 0 h 3508120"/>
                <a:gd name="connsiteX1" fmla="*/ 180975 w 180975"/>
                <a:gd name="connsiteY1" fmla="*/ 1995359 h 3508120"/>
                <a:gd name="connsiteX2" fmla="*/ 76201 w 180975"/>
                <a:gd name="connsiteY2" fmla="*/ 2314446 h 3508120"/>
                <a:gd name="connsiteX3" fmla="*/ 0 w 180975"/>
                <a:gd name="connsiteY3" fmla="*/ 2657347 h 3508120"/>
                <a:gd name="connsiteX4" fmla="*/ 69899 w 180975"/>
                <a:gd name="connsiteY4" fmla="*/ 3251252 h 3508120"/>
                <a:gd name="connsiteX5" fmla="*/ 142412 w 180975"/>
                <a:gd name="connsiteY5" fmla="*/ 3508120 h 3508120"/>
                <a:gd name="connsiteX0" fmla="*/ 158544 w 180975"/>
                <a:gd name="connsiteY0" fmla="*/ 0 h 3508120"/>
                <a:gd name="connsiteX1" fmla="*/ 166688 w 180975"/>
                <a:gd name="connsiteY1" fmla="*/ 1085722 h 3508120"/>
                <a:gd name="connsiteX2" fmla="*/ 180975 w 180975"/>
                <a:gd name="connsiteY2" fmla="*/ 1995359 h 3508120"/>
                <a:gd name="connsiteX3" fmla="*/ 76201 w 180975"/>
                <a:gd name="connsiteY3" fmla="*/ 2314446 h 3508120"/>
                <a:gd name="connsiteX4" fmla="*/ 0 w 180975"/>
                <a:gd name="connsiteY4" fmla="*/ 2657347 h 3508120"/>
                <a:gd name="connsiteX5" fmla="*/ 69899 w 180975"/>
                <a:gd name="connsiteY5" fmla="*/ 3251252 h 3508120"/>
                <a:gd name="connsiteX6" fmla="*/ 142412 w 180975"/>
                <a:gd name="connsiteY6" fmla="*/ 3508120 h 3508120"/>
                <a:gd name="connsiteX0" fmla="*/ 158544 w 366713"/>
                <a:gd name="connsiteY0" fmla="*/ 0 h 3508120"/>
                <a:gd name="connsiteX1" fmla="*/ 366713 w 366713"/>
                <a:gd name="connsiteY1" fmla="*/ 1047622 h 3508120"/>
                <a:gd name="connsiteX2" fmla="*/ 180975 w 366713"/>
                <a:gd name="connsiteY2" fmla="*/ 1995359 h 3508120"/>
                <a:gd name="connsiteX3" fmla="*/ 76201 w 366713"/>
                <a:gd name="connsiteY3" fmla="*/ 2314446 h 3508120"/>
                <a:gd name="connsiteX4" fmla="*/ 0 w 366713"/>
                <a:gd name="connsiteY4" fmla="*/ 2657347 h 3508120"/>
                <a:gd name="connsiteX5" fmla="*/ 69899 w 366713"/>
                <a:gd name="connsiteY5" fmla="*/ 3251252 h 3508120"/>
                <a:gd name="connsiteX6" fmla="*/ 142412 w 366713"/>
                <a:gd name="connsiteY6" fmla="*/ 3508120 h 3508120"/>
                <a:gd name="connsiteX0" fmla="*/ 158544 w 393701"/>
                <a:gd name="connsiteY0" fmla="*/ 0 h 3508120"/>
                <a:gd name="connsiteX1" fmla="*/ 342900 w 393701"/>
                <a:gd name="connsiteY1" fmla="*/ 823784 h 3508120"/>
                <a:gd name="connsiteX2" fmla="*/ 366713 w 393701"/>
                <a:gd name="connsiteY2" fmla="*/ 1047622 h 3508120"/>
                <a:gd name="connsiteX3" fmla="*/ 180975 w 393701"/>
                <a:gd name="connsiteY3" fmla="*/ 1995359 h 3508120"/>
                <a:gd name="connsiteX4" fmla="*/ 76201 w 393701"/>
                <a:gd name="connsiteY4" fmla="*/ 2314446 h 3508120"/>
                <a:gd name="connsiteX5" fmla="*/ 0 w 393701"/>
                <a:gd name="connsiteY5" fmla="*/ 2657347 h 3508120"/>
                <a:gd name="connsiteX6" fmla="*/ 69899 w 393701"/>
                <a:gd name="connsiteY6" fmla="*/ 3251252 h 3508120"/>
                <a:gd name="connsiteX7" fmla="*/ 142412 w 393701"/>
                <a:gd name="connsiteY7" fmla="*/ 3508120 h 3508120"/>
                <a:gd name="connsiteX0" fmla="*/ 158544 w 397669"/>
                <a:gd name="connsiteY0" fmla="*/ 0 h 3508120"/>
                <a:gd name="connsiteX1" fmla="*/ 342900 w 397669"/>
                <a:gd name="connsiteY1" fmla="*/ 823784 h 3508120"/>
                <a:gd name="connsiteX2" fmla="*/ 366713 w 397669"/>
                <a:gd name="connsiteY2" fmla="*/ 895222 h 3508120"/>
                <a:gd name="connsiteX3" fmla="*/ 366713 w 397669"/>
                <a:gd name="connsiteY3" fmla="*/ 1047622 h 3508120"/>
                <a:gd name="connsiteX4" fmla="*/ 180975 w 397669"/>
                <a:gd name="connsiteY4" fmla="*/ 1995359 h 3508120"/>
                <a:gd name="connsiteX5" fmla="*/ 76201 w 397669"/>
                <a:gd name="connsiteY5" fmla="*/ 2314446 h 3508120"/>
                <a:gd name="connsiteX6" fmla="*/ 0 w 397669"/>
                <a:gd name="connsiteY6" fmla="*/ 2657347 h 3508120"/>
                <a:gd name="connsiteX7" fmla="*/ 69899 w 397669"/>
                <a:gd name="connsiteY7" fmla="*/ 3251252 h 3508120"/>
                <a:gd name="connsiteX8" fmla="*/ 142412 w 397669"/>
                <a:gd name="connsiteY8" fmla="*/ 3508120 h 3508120"/>
                <a:gd name="connsiteX0" fmla="*/ 158544 w 397669"/>
                <a:gd name="connsiteY0" fmla="*/ 0 h 3508120"/>
                <a:gd name="connsiteX1" fmla="*/ 342900 w 397669"/>
                <a:gd name="connsiteY1" fmla="*/ 823784 h 3508120"/>
                <a:gd name="connsiteX2" fmla="*/ 366713 w 397669"/>
                <a:gd name="connsiteY2" fmla="*/ 895222 h 3508120"/>
                <a:gd name="connsiteX3" fmla="*/ 366713 w 397669"/>
                <a:gd name="connsiteY3" fmla="*/ 1047622 h 3508120"/>
                <a:gd name="connsiteX4" fmla="*/ 180975 w 397669"/>
                <a:gd name="connsiteY4" fmla="*/ 1995359 h 3508120"/>
                <a:gd name="connsiteX5" fmla="*/ 76201 w 397669"/>
                <a:gd name="connsiteY5" fmla="*/ 2314446 h 3508120"/>
                <a:gd name="connsiteX6" fmla="*/ 0 w 397669"/>
                <a:gd name="connsiteY6" fmla="*/ 2657347 h 3508120"/>
                <a:gd name="connsiteX7" fmla="*/ 69899 w 397669"/>
                <a:gd name="connsiteY7" fmla="*/ 3251252 h 3508120"/>
                <a:gd name="connsiteX8" fmla="*/ 142412 w 397669"/>
                <a:gd name="connsiteY8" fmla="*/ 3508120 h 3508120"/>
                <a:gd name="connsiteX0" fmla="*/ 158544 w 377595"/>
                <a:gd name="connsiteY0" fmla="*/ 0 h 3508120"/>
                <a:gd name="connsiteX1" fmla="*/ 342900 w 377595"/>
                <a:gd name="connsiteY1" fmla="*/ 823784 h 3508120"/>
                <a:gd name="connsiteX2" fmla="*/ 366713 w 377595"/>
                <a:gd name="connsiteY2" fmla="*/ 895222 h 3508120"/>
                <a:gd name="connsiteX3" fmla="*/ 366713 w 377595"/>
                <a:gd name="connsiteY3" fmla="*/ 1047622 h 3508120"/>
                <a:gd name="connsiteX4" fmla="*/ 180975 w 377595"/>
                <a:gd name="connsiteY4" fmla="*/ 1995359 h 3508120"/>
                <a:gd name="connsiteX5" fmla="*/ 76201 w 377595"/>
                <a:gd name="connsiteY5" fmla="*/ 2314446 h 3508120"/>
                <a:gd name="connsiteX6" fmla="*/ 0 w 377595"/>
                <a:gd name="connsiteY6" fmla="*/ 2657347 h 3508120"/>
                <a:gd name="connsiteX7" fmla="*/ 69899 w 377595"/>
                <a:gd name="connsiteY7" fmla="*/ 3251252 h 3508120"/>
                <a:gd name="connsiteX8" fmla="*/ 142412 w 377595"/>
                <a:gd name="connsiteY8" fmla="*/ 3508120 h 3508120"/>
                <a:gd name="connsiteX0" fmla="*/ 158544 w 366713"/>
                <a:gd name="connsiteY0" fmla="*/ 0 h 3508120"/>
                <a:gd name="connsiteX1" fmla="*/ 342900 w 366713"/>
                <a:gd name="connsiteY1" fmla="*/ 823784 h 3508120"/>
                <a:gd name="connsiteX2" fmla="*/ 366713 w 366713"/>
                <a:gd name="connsiteY2" fmla="*/ 895222 h 3508120"/>
                <a:gd name="connsiteX3" fmla="*/ 366713 w 366713"/>
                <a:gd name="connsiteY3" fmla="*/ 1047622 h 3508120"/>
                <a:gd name="connsiteX4" fmla="*/ 180975 w 366713"/>
                <a:gd name="connsiteY4" fmla="*/ 1995359 h 3508120"/>
                <a:gd name="connsiteX5" fmla="*/ 76201 w 366713"/>
                <a:gd name="connsiteY5" fmla="*/ 2314446 h 3508120"/>
                <a:gd name="connsiteX6" fmla="*/ 0 w 366713"/>
                <a:gd name="connsiteY6" fmla="*/ 2657347 h 3508120"/>
                <a:gd name="connsiteX7" fmla="*/ 69899 w 366713"/>
                <a:gd name="connsiteY7" fmla="*/ 3251252 h 3508120"/>
                <a:gd name="connsiteX8" fmla="*/ 142412 w 366713"/>
                <a:gd name="connsiteY8" fmla="*/ 3508120 h 3508120"/>
                <a:gd name="connsiteX0" fmla="*/ 158544 w 595313"/>
                <a:gd name="connsiteY0" fmla="*/ 0 h 3508120"/>
                <a:gd name="connsiteX1" fmla="*/ 342900 w 595313"/>
                <a:gd name="connsiteY1" fmla="*/ 823784 h 3508120"/>
                <a:gd name="connsiteX2" fmla="*/ 595313 w 595313"/>
                <a:gd name="connsiteY2" fmla="*/ 971422 h 3508120"/>
                <a:gd name="connsiteX3" fmla="*/ 366713 w 595313"/>
                <a:gd name="connsiteY3" fmla="*/ 1047622 h 3508120"/>
                <a:gd name="connsiteX4" fmla="*/ 180975 w 595313"/>
                <a:gd name="connsiteY4" fmla="*/ 1995359 h 3508120"/>
                <a:gd name="connsiteX5" fmla="*/ 76201 w 595313"/>
                <a:gd name="connsiteY5" fmla="*/ 2314446 h 3508120"/>
                <a:gd name="connsiteX6" fmla="*/ 0 w 595313"/>
                <a:gd name="connsiteY6" fmla="*/ 2657347 h 3508120"/>
                <a:gd name="connsiteX7" fmla="*/ 69899 w 595313"/>
                <a:gd name="connsiteY7" fmla="*/ 3251252 h 3508120"/>
                <a:gd name="connsiteX8" fmla="*/ 142412 w 595313"/>
                <a:gd name="connsiteY8" fmla="*/ 3508120 h 3508120"/>
                <a:gd name="connsiteX0" fmla="*/ 158544 w 595313"/>
                <a:gd name="connsiteY0" fmla="*/ 0 h 3508120"/>
                <a:gd name="connsiteX1" fmla="*/ 342900 w 595313"/>
                <a:gd name="connsiteY1" fmla="*/ 823784 h 3508120"/>
                <a:gd name="connsiteX2" fmla="*/ 595313 w 595313"/>
                <a:gd name="connsiteY2" fmla="*/ 971422 h 3508120"/>
                <a:gd name="connsiteX3" fmla="*/ 495300 w 595313"/>
                <a:gd name="connsiteY3" fmla="*/ 990472 h 3508120"/>
                <a:gd name="connsiteX4" fmla="*/ 180975 w 595313"/>
                <a:gd name="connsiteY4" fmla="*/ 1995359 h 3508120"/>
                <a:gd name="connsiteX5" fmla="*/ 76201 w 595313"/>
                <a:gd name="connsiteY5" fmla="*/ 2314446 h 3508120"/>
                <a:gd name="connsiteX6" fmla="*/ 0 w 595313"/>
                <a:gd name="connsiteY6" fmla="*/ 2657347 h 3508120"/>
                <a:gd name="connsiteX7" fmla="*/ 69899 w 595313"/>
                <a:gd name="connsiteY7" fmla="*/ 3251252 h 3508120"/>
                <a:gd name="connsiteX8" fmla="*/ 142412 w 595313"/>
                <a:gd name="connsiteY8" fmla="*/ 3508120 h 3508120"/>
                <a:gd name="connsiteX0" fmla="*/ 158544 w 595313"/>
                <a:gd name="connsiteY0" fmla="*/ 0 h 3508120"/>
                <a:gd name="connsiteX1" fmla="*/ 457200 w 595313"/>
                <a:gd name="connsiteY1" fmla="*/ 880934 h 3508120"/>
                <a:gd name="connsiteX2" fmla="*/ 595313 w 595313"/>
                <a:gd name="connsiteY2" fmla="*/ 971422 h 3508120"/>
                <a:gd name="connsiteX3" fmla="*/ 495300 w 595313"/>
                <a:gd name="connsiteY3" fmla="*/ 990472 h 3508120"/>
                <a:gd name="connsiteX4" fmla="*/ 180975 w 595313"/>
                <a:gd name="connsiteY4" fmla="*/ 1995359 h 3508120"/>
                <a:gd name="connsiteX5" fmla="*/ 76201 w 595313"/>
                <a:gd name="connsiteY5" fmla="*/ 2314446 h 3508120"/>
                <a:gd name="connsiteX6" fmla="*/ 0 w 595313"/>
                <a:gd name="connsiteY6" fmla="*/ 2657347 h 3508120"/>
                <a:gd name="connsiteX7" fmla="*/ 69899 w 595313"/>
                <a:gd name="connsiteY7" fmla="*/ 3251252 h 3508120"/>
                <a:gd name="connsiteX8" fmla="*/ 142412 w 595313"/>
                <a:gd name="connsiteY8" fmla="*/ 3508120 h 3508120"/>
                <a:gd name="connsiteX0" fmla="*/ 158544 w 595313"/>
                <a:gd name="connsiteY0" fmla="*/ 0 h 3508120"/>
                <a:gd name="connsiteX1" fmla="*/ 390525 w 595313"/>
                <a:gd name="connsiteY1" fmla="*/ 657097 h 3508120"/>
                <a:gd name="connsiteX2" fmla="*/ 457200 w 595313"/>
                <a:gd name="connsiteY2" fmla="*/ 880934 h 3508120"/>
                <a:gd name="connsiteX3" fmla="*/ 595313 w 595313"/>
                <a:gd name="connsiteY3" fmla="*/ 971422 h 3508120"/>
                <a:gd name="connsiteX4" fmla="*/ 495300 w 595313"/>
                <a:gd name="connsiteY4" fmla="*/ 990472 h 3508120"/>
                <a:gd name="connsiteX5" fmla="*/ 180975 w 595313"/>
                <a:gd name="connsiteY5" fmla="*/ 1995359 h 3508120"/>
                <a:gd name="connsiteX6" fmla="*/ 76201 w 595313"/>
                <a:gd name="connsiteY6" fmla="*/ 2314446 h 3508120"/>
                <a:gd name="connsiteX7" fmla="*/ 0 w 595313"/>
                <a:gd name="connsiteY7" fmla="*/ 2657347 h 3508120"/>
                <a:gd name="connsiteX8" fmla="*/ 69899 w 595313"/>
                <a:gd name="connsiteY8" fmla="*/ 3251252 h 3508120"/>
                <a:gd name="connsiteX9" fmla="*/ 142412 w 595313"/>
                <a:gd name="connsiteY9" fmla="*/ 3508120 h 3508120"/>
                <a:gd name="connsiteX0" fmla="*/ 158544 w 595313"/>
                <a:gd name="connsiteY0" fmla="*/ 0 h 3508120"/>
                <a:gd name="connsiteX1" fmla="*/ 390525 w 595313"/>
                <a:gd name="connsiteY1" fmla="*/ 657097 h 3508120"/>
                <a:gd name="connsiteX2" fmla="*/ 457200 w 595313"/>
                <a:gd name="connsiteY2" fmla="*/ 880934 h 3508120"/>
                <a:gd name="connsiteX3" fmla="*/ 595313 w 595313"/>
                <a:gd name="connsiteY3" fmla="*/ 971422 h 3508120"/>
                <a:gd name="connsiteX4" fmla="*/ 495300 w 595313"/>
                <a:gd name="connsiteY4" fmla="*/ 990472 h 3508120"/>
                <a:gd name="connsiteX5" fmla="*/ 180975 w 595313"/>
                <a:gd name="connsiteY5" fmla="*/ 1995359 h 3508120"/>
                <a:gd name="connsiteX6" fmla="*/ 76201 w 595313"/>
                <a:gd name="connsiteY6" fmla="*/ 2314446 h 3508120"/>
                <a:gd name="connsiteX7" fmla="*/ 0 w 595313"/>
                <a:gd name="connsiteY7" fmla="*/ 2657347 h 3508120"/>
                <a:gd name="connsiteX8" fmla="*/ 69899 w 595313"/>
                <a:gd name="connsiteY8" fmla="*/ 3251252 h 3508120"/>
                <a:gd name="connsiteX9" fmla="*/ 142412 w 595313"/>
                <a:gd name="connsiteY9" fmla="*/ 3508120 h 3508120"/>
                <a:gd name="connsiteX0" fmla="*/ 158544 w 595313"/>
                <a:gd name="connsiteY0" fmla="*/ 0 h 3508120"/>
                <a:gd name="connsiteX1" fmla="*/ 447675 w 595313"/>
                <a:gd name="connsiteY1" fmla="*/ 685672 h 3508120"/>
                <a:gd name="connsiteX2" fmla="*/ 457200 w 595313"/>
                <a:gd name="connsiteY2" fmla="*/ 880934 h 3508120"/>
                <a:gd name="connsiteX3" fmla="*/ 595313 w 595313"/>
                <a:gd name="connsiteY3" fmla="*/ 971422 h 3508120"/>
                <a:gd name="connsiteX4" fmla="*/ 495300 w 595313"/>
                <a:gd name="connsiteY4" fmla="*/ 990472 h 3508120"/>
                <a:gd name="connsiteX5" fmla="*/ 180975 w 595313"/>
                <a:gd name="connsiteY5" fmla="*/ 1995359 h 3508120"/>
                <a:gd name="connsiteX6" fmla="*/ 76201 w 595313"/>
                <a:gd name="connsiteY6" fmla="*/ 2314446 h 3508120"/>
                <a:gd name="connsiteX7" fmla="*/ 0 w 595313"/>
                <a:gd name="connsiteY7" fmla="*/ 2657347 h 3508120"/>
                <a:gd name="connsiteX8" fmla="*/ 69899 w 595313"/>
                <a:gd name="connsiteY8" fmla="*/ 3251252 h 3508120"/>
                <a:gd name="connsiteX9" fmla="*/ 142412 w 595313"/>
                <a:gd name="connsiteY9" fmla="*/ 3508120 h 3508120"/>
                <a:gd name="connsiteX0" fmla="*/ 158544 w 595313"/>
                <a:gd name="connsiteY0" fmla="*/ 0 h 3508120"/>
                <a:gd name="connsiteX1" fmla="*/ 447675 w 595313"/>
                <a:gd name="connsiteY1" fmla="*/ 685672 h 3508120"/>
                <a:gd name="connsiteX2" fmla="*/ 457200 w 595313"/>
                <a:gd name="connsiteY2" fmla="*/ 880934 h 3508120"/>
                <a:gd name="connsiteX3" fmla="*/ 595313 w 595313"/>
                <a:gd name="connsiteY3" fmla="*/ 971422 h 3508120"/>
                <a:gd name="connsiteX4" fmla="*/ 495300 w 595313"/>
                <a:gd name="connsiteY4" fmla="*/ 990472 h 3508120"/>
                <a:gd name="connsiteX5" fmla="*/ 180975 w 595313"/>
                <a:gd name="connsiteY5" fmla="*/ 1995359 h 3508120"/>
                <a:gd name="connsiteX6" fmla="*/ 76201 w 595313"/>
                <a:gd name="connsiteY6" fmla="*/ 2314446 h 3508120"/>
                <a:gd name="connsiteX7" fmla="*/ 0 w 595313"/>
                <a:gd name="connsiteY7" fmla="*/ 2657347 h 3508120"/>
                <a:gd name="connsiteX8" fmla="*/ 69899 w 595313"/>
                <a:gd name="connsiteY8" fmla="*/ 3251252 h 3508120"/>
                <a:gd name="connsiteX9" fmla="*/ 142412 w 595313"/>
                <a:gd name="connsiteY9" fmla="*/ 3508120 h 3508120"/>
                <a:gd name="connsiteX0" fmla="*/ 1225344 w 1225344"/>
                <a:gd name="connsiteY0" fmla="*/ 0 h 3250945"/>
                <a:gd name="connsiteX1" fmla="*/ 447675 w 1225344"/>
                <a:gd name="connsiteY1" fmla="*/ 428497 h 3250945"/>
                <a:gd name="connsiteX2" fmla="*/ 457200 w 1225344"/>
                <a:gd name="connsiteY2" fmla="*/ 623759 h 3250945"/>
                <a:gd name="connsiteX3" fmla="*/ 595313 w 1225344"/>
                <a:gd name="connsiteY3" fmla="*/ 714247 h 3250945"/>
                <a:gd name="connsiteX4" fmla="*/ 495300 w 1225344"/>
                <a:gd name="connsiteY4" fmla="*/ 733297 h 3250945"/>
                <a:gd name="connsiteX5" fmla="*/ 180975 w 1225344"/>
                <a:gd name="connsiteY5" fmla="*/ 1738184 h 3250945"/>
                <a:gd name="connsiteX6" fmla="*/ 76201 w 1225344"/>
                <a:gd name="connsiteY6" fmla="*/ 2057271 h 3250945"/>
                <a:gd name="connsiteX7" fmla="*/ 0 w 1225344"/>
                <a:gd name="connsiteY7" fmla="*/ 2400172 h 3250945"/>
                <a:gd name="connsiteX8" fmla="*/ 69899 w 1225344"/>
                <a:gd name="connsiteY8" fmla="*/ 2994077 h 3250945"/>
                <a:gd name="connsiteX9" fmla="*/ 142412 w 1225344"/>
                <a:gd name="connsiteY9" fmla="*/ 3250945 h 3250945"/>
                <a:gd name="connsiteX0" fmla="*/ 1225344 w 1225344"/>
                <a:gd name="connsiteY0" fmla="*/ 0 h 3250945"/>
                <a:gd name="connsiteX1" fmla="*/ 514350 w 1225344"/>
                <a:gd name="connsiteY1" fmla="*/ 347534 h 3250945"/>
                <a:gd name="connsiteX2" fmla="*/ 457200 w 1225344"/>
                <a:gd name="connsiteY2" fmla="*/ 623759 h 3250945"/>
                <a:gd name="connsiteX3" fmla="*/ 595313 w 1225344"/>
                <a:gd name="connsiteY3" fmla="*/ 714247 h 3250945"/>
                <a:gd name="connsiteX4" fmla="*/ 495300 w 1225344"/>
                <a:gd name="connsiteY4" fmla="*/ 733297 h 3250945"/>
                <a:gd name="connsiteX5" fmla="*/ 180975 w 1225344"/>
                <a:gd name="connsiteY5" fmla="*/ 1738184 h 3250945"/>
                <a:gd name="connsiteX6" fmla="*/ 76201 w 1225344"/>
                <a:gd name="connsiteY6" fmla="*/ 2057271 h 3250945"/>
                <a:gd name="connsiteX7" fmla="*/ 0 w 1225344"/>
                <a:gd name="connsiteY7" fmla="*/ 2400172 h 3250945"/>
                <a:gd name="connsiteX8" fmla="*/ 69899 w 1225344"/>
                <a:gd name="connsiteY8" fmla="*/ 2994077 h 3250945"/>
                <a:gd name="connsiteX9" fmla="*/ 142412 w 1225344"/>
                <a:gd name="connsiteY9" fmla="*/ 3250945 h 3250945"/>
                <a:gd name="connsiteX0" fmla="*/ 1225344 w 1225344"/>
                <a:gd name="connsiteY0" fmla="*/ 0 h 3250945"/>
                <a:gd name="connsiteX1" fmla="*/ 528638 w 1225344"/>
                <a:gd name="connsiteY1" fmla="*/ 347534 h 3250945"/>
                <a:gd name="connsiteX2" fmla="*/ 457200 w 1225344"/>
                <a:gd name="connsiteY2" fmla="*/ 623759 h 3250945"/>
                <a:gd name="connsiteX3" fmla="*/ 595313 w 1225344"/>
                <a:gd name="connsiteY3" fmla="*/ 714247 h 3250945"/>
                <a:gd name="connsiteX4" fmla="*/ 495300 w 1225344"/>
                <a:gd name="connsiteY4" fmla="*/ 733297 h 3250945"/>
                <a:gd name="connsiteX5" fmla="*/ 180975 w 1225344"/>
                <a:gd name="connsiteY5" fmla="*/ 1738184 h 3250945"/>
                <a:gd name="connsiteX6" fmla="*/ 76201 w 1225344"/>
                <a:gd name="connsiteY6" fmla="*/ 2057271 h 3250945"/>
                <a:gd name="connsiteX7" fmla="*/ 0 w 1225344"/>
                <a:gd name="connsiteY7" fmla="*/ 2400172 h 3250945"/>
                <a:gd name="connsiteX8" fmla="*/ 69899 w 1225344"/>
                <a:gd name="connsiteY8" fmla="*/ 2994077 h 3250945"/>
                <a:gd name="connsiteX9" fmla="*/ 142412 w 1225344"/>
                <a:gd name="connsiteY9" fmla="*/ 3250945 h 3250945"/>
                <a:gd name="connsiteX0" fmla="*/ 1225344 w 1225344"/>
                <a:gd name="connsiteY0" fmla="*/ 0 h 3250945"/>
                <a:gd name="connsiteX1" fmla="*/ 1128712 w 1225344"/>
                <a:gd name="connsiteY1" fmla="*/ 47497 h 3250945"/>
                <a:gd name="connsiteX2" fmla="*/ 528638 w 1225344"/>
                <a:gd name="connsiteY2" fmla="*/ 347534 h 3250945"/>
                <a:gd name="connsiteX3" fmla="*/ 457200 w 1225344"/>
                <a:gd name="connsiteY3" fmla="*/ 623759 h 3250945"/>
                <a:gd name="connsiteX4" fmla="*/ 595313 w 1225344"/>
                <a:gd name="connsiteY4" fmla="*/ 714247 h 3250945"/>
                <a:gd name="connsiteX5" fmla="*/ 495300 w 1225344"/>
                <a:gd name="connsiteY5" fmla="*/ 733297 h 3250945"/>
                <a:gd name="connsiteX6" fmla="*/ 180975 w 1225344"/>
                <a:gd name="connsiteY6" fmla="*/ 1738184 h 3250945"/>
                <a:gd name="connsiteX7" fmla="*/ 76201 w 1225344"/>
                <a:gd name="connsiteY7" fmla="*/ 2057271 h 3250945"/>
                <a:gd name="connsiteX8" fmla="*/ 0 w 1225344"/>
                <a:gd name="connsiteY8" fmla="*/ 2400172 h 3250945"/>
                <a:gd name="connsiteX9" fmla="*/ 69899 w 1225344"/>
                <a:gd name="connsiteY9" fmla="*/ 2994077 h 3250945"/>
                <a:gd name="connsiteX10" fmla="*/ 142412 w 1225344"/>
                <a:gd name="connsiteY10" fmla="*/ 3250945 h 3250945"/>
                <a:gd name="connsiteX0" fmla="*/ 1225344 w 1225344"/>
                <a:gd name="connsiteY0" fmla="*/ 0 h 3250945"/>
                <a:gd name="connsiteX1" fmla="*/ 1128712 w 1225344"/>
                <a:gd name="connsiteY1" fmla="*/ 47497 h 3250945"/>
                <a:gd name="connsiteX2" fmla="*/ 962024 w 1225344"/>
                <a:gd name="connsiteY2" fmla="*/ 118934 h 3250945"/>
                <a:gd name="connsiteX3" fmla="*/ 528638 w 1225344"/>
                <a:gd name="connsiteY3" fmla="*/ 347534 h 3250945"/>
                <a:gd name="connsiteX4" fmla="*/ 457200 w 1225344"/>
                <a:gd name="connsiteY4" fmla="*/ 623759 h 3250945"/>
                <a:gd name="connsiteX5" fmla="*/ 595313 w 1225344"/>
                <a:gd name="connsiteY5" fmla="*/ 714247 h 3250945"/>
                <a:gd name="connsiteX6" fmla="*/ 495300 w 1225344"/>
                <a:gd name="connsiteY6" fmla="*/ 733297 h 3250945"/>
                <a:gd name="connsiteX7" fmla="*/ 180975 w 1225344"/>
                <a:gd name="connsiteY7" fmla="*/ 1738184 h 3250945"/>
                <a:gd name="connsiteX8" fmla="*/ 76201 w 1225344"/>
                <a:gd name="connsiteY8" fmla="*/ 2057271 h 3250945"/>
                <a:gd name="connsiteX9" fmla="*/ 0 w 1225344"/>
                <a:gd name="connsiteY9" fmla="*/ 2400172 h 3250945"/>
                <a:gd name="connsiteX10" fmla="*/ 69899 w 1225344"/>
                <a:gd name="connsiteY10" fmla="*/ 2994077 h 3250945"/>
                <a:gd name="connsiteX11" fmla="*/ 142412 w 1225344"/>
                <a:gd name="connsiteY11" fmla="*/ 3250945 h 3250945"/>
                <a:gd name="connsiteX0" fmla="*/ 1225344 w 1225344"/>
                <a:gd name="connsiteY0" fmla="*/ 0 h 3250945"/>
                <a:gd name="connsiteX1" fmla="*/ 1128712 w 1225344"/>
                <a:gd name="connsiteY1" fmla="*/ 47497 h 3250945"/>
                <a:gd name="connsiteX2" fmla="*/ 909637 w 1225344"/>
                <a:gd name="connsiteY2" fmla="*/ 323721 h 3250945"/>
                <a:gd name="connsiteX3" fmla="*/ 528638 w 1225344"/>
                <a:gd name="connsiteY3" fmla="*/ 347534 h 3250945"/>
                <a:gd name="connsiteX4" fmla="*/ 457200 w 1225344"/>
                <a:gd name="connsiteY4" fmla="*/ 623759 h 3250945"/>
                <a:gd name="connsiteX5" fmla="*/ 595313 w 1225344"/>
                <a:gd name="connsiteY5" fmla="*/ 714247 h 3250945"/>
                <a:gd name="connsiteX6" fmla="*/ 495300 w 1225344"/>
                <a:gd name="connsiteY6" fmla="*/ 733297 h 3250945"/>
                <a:gd name="connsiteX7" fmla="*/ 180975 w 1225344"/>
                <a:gd name="connsiteY7" fmla="*/ 1738184 h 3250945"/>
                <a:gd name="connsiteX8" fmla="*/ 76201 w 1225344"/>
                <a:gd name="connsiteY8" fmla="*/ 2057271 h 3250945"/>
                <a:gd name="connsiteX9" fmla="*/ 0 w 1225344"/>
                <a:gd name="connsiteY9" fmla="*/ 2400172 h 3250945"/>
                <a:gd name="connsiteX10" fmla="*/ 69899 w 1225344"/>
                <a:gd name="connsiteY10" fmla="*/ 2994077 h 3250945"/>
                <a:gd name="connsiteX11" fmla="*/ 142412 w 1225344"/>
                <a:gd name="connsiteY11" fmla="*/ 3250945 h 3250945"/>
                <a:gd name="connsiteX0" fmla="*/ 1225344 w 1225344"/>
                <a:gd name="connsiteY0" fmla="*/ 0 h 3250945"/>
                <a:gd name="connsiteX1" fmla="*/ 904875 w 1225344"/>
                <a:gd name="connsiteY1" fmla="*/ 23684 h 3250945"/>
                <a:gd name="connsiteX2" fmla="*/ 909637 w 1225344"/>
                <a:gd name="connsiteY2" fmla="*/ 323721 h 3250945"/>
                <a:gd name="connsiteX3" fmla="*/ 528638 w 1225344"/>
                <a:gd name="connsiteY3" fmla="*/ 347534 h 3250945"/>
                <a:gd name="connsiteX4" fmla="*/ 457200 w 1225344"/>
                <a:gd name="connsiteY4" fmla="*/ 623759 h 3250945"/>
                <a:gd name="connsiteX5" fmla="*/ 595313 w 1225344"/>
                <a:gd name="connsiteY5" fmla="*/ 714247 h 3250945"/>
                <a:gd name="connsiteX6" fmla="*/ 495300 w 1225344"/>
                <a:gd name="connsiteY6" fmla="*/ 733297 h 3250945"/>
                <a:gd name="connsiteX7" fmla="*/ 180975 w 1225344"/>
                <a:gd name="connsiteY7" fmla="*/ 1738184 h 3250945"/>
                <a:gd name="connsiteX8" fmla="*/ 76201 w 1225344"/>
                <a:gd name="connsiteY8" fmla="*/ 2057271 h 3250945"/>
                <a:gd name="connsiteX9" fmla="*/ 0 w 1225344"/>
                <a:gd name="connsiteY9" fmla="*/ 2400172 h 3250945"/>
                <a:gd name="connsiteX10" fmla="*/ 69899 w 1225344"/>
                <a:gd name="connsiteY10" fmla="*/ 2994077 h 3250945"/>
                <a:gd name="connsiteX11" fmla="*/ 142412 w 1225344"/>
                <a:gd name="connsiteY11" fmla="*/ 3250945 h 3250945"/>
                <a:gd name="connsiteX0" fmla="*/ 749094 w 909637"/>
                <a:gd name="connsiteY0" fmla="*/ 128 h 3227261"/>
                <a:gd name="connsiteX1" fmla="*/ 904875 w 909637"/>
                <a:gd name="connsiteY1" fmla="*/ 0 h 3227261"/>
                <a:gd name="connsiteX2" fmla="*/ 909637 w 909637"/>
                <a:gd name="connsiteY2" fmla="*/ 300037 h 3227261"/>
                <a:gd name="connsiteX3" fmla="*/ 528638 w 909637"/>
                <a:gd name="connsiteY3" fmla="*/ 323850 h 3227261"/>
                <a:gd name="connsiteX4" fmla="*/ 457200 w 909637"/>
                <a:gd name="connsiteY4" fmla="*/ 600075 h 3227261"/>
                <a:gd name="connsiteX5" fmla="*/ 595313 w 909637"/>
                <a:gd name="connsiteY5" fmla="*/ 690563 h 3227261"/>
                <a:gd name="connsiteX6" fmla="*/ 495300 w 909637"/>
                <a:gd name="connsiteY6" fmla="*/ 709613 h 3227261"/>
                <a:gd name="connsiteX7" fmla="*/ 180975 w 909637"/>
                <a:gd name="connsiteY7" fmla="*/ 1714500 h 3227261"/>
                <a:gd name="connsiteX8" fmla="*/ 76201 w 909637"/>
                <a:gd name="connsiteY8" fmla="*/ 2033587 h 3227261"/>
                <a:gd name="connsiteX9" fmla="*/ 0 w 909637"/>
                <a:gd name="connsiteY9" fmla="*/ 2376488 h 3227261"/>
                <a:gd name="connsiteX10" fmla="*/ 69899 w 909637"/>
                <a:gd name="connsiteY10" fmla="*/ 2970393 h 3227261"/>
                <a:gd name="connsiteX11" fmla="*/ 142412 w 909637"/>
                <a:gd name="connsiteY11" fmla="*/ 3227261 h 3227261"/>
                <a:gd name="connsiteX0" fmla="*/ 749094 w 909637"/>
                <a:gd name="connsiteY0" fmla="*/ 128 h 3227261"/>
                <a:gd name="connsiteX1" fmla="*/ 847725 w 909637"/>
                <a:gd name="connsiteY1" fmla="*/ 0 h 3227261"/>
                <a:gd name="connsiteX2" fmla="*/ 909637 w 909637"/>
                <a:gd name="connsiteY2" fmla="*/ 300037 h 3227261"/>
                <a:gd name="connsiteX3" fmla="*/ 528638 w 909637"/>
                <a:gd name="connsiteY3" fmla="*/ 323850 h 3227261"/>
                <a:gd name="connsiteX4" fmla="*/ 457200 w 909637"/>
                <a:gd name="connsiteY4" fmla="*/ 600075 h 3227261"/>
                <a:gd name="connsiteX5" fmla="*/ 595313 w 909637"/>
                <a:gd name="connsiteY5" fmla="*/ 690563 h 3227261"/>
                <a:gd name="connsiteX6" fmla="*/ 495300 w 909637"/>
                <a:gd name="connsiteY6" fmla="*/ 709613 h 3227261"/>
                <a:gd name="connsiteX7" fmla="*/ 180975 w 909637"/>
                <a:gd name="connsiteY7" fmla="*/ 1714500 h 3227261"/>
                <a:gd name="connsiteX8" fmla="*/ 76201 w 909637"/>
                <a:gd name="connsiteY8" fmla="*/ 2033587 h 3227261"/>
                <a:gd name="connsiteX9" fmla="*/ 0 w 909637"/>
                <a:gd name="connsiteY9" fmla="*/ 2376488 h 3227261"/>
                <a:gd name="connsiteX10" fmla="*/ 69899 w 909637"/>
                <a:gd name="connsiteY10" fmla="*/ 2970393 h 3227261"/>
                <a:gd name="connsiteX11" fmla="*/ 142412 w 909637"/>
                <a:gd name="connsiteY11" fmla="*/ 3227261 h 3227261"/>
                <a:gd name="connsiteX0" fmla="*/ 691944 w 909637"/>
                <a:gd name="connsiteY0" fmla="*/ 128 h 3227261"/>
                <a:gd name="connsiteX1" fmla="*/ 847725 w 909637"/>
                <a:gd name="connsiteY1" fmla="*/ 0 h 3227261"/>
                <a:gd name="connsiteX2" fmla="*/ 909637 w 909637"/>
                <a:gd name="connsiteY2" fmla="*/ 300037 h 3227261"/>
                <a:gd name="connsiteX3" fmla="*/ 528638 w 909637"/>
                <a:gd name="connsiteY3" fmla="*/ 323850 h 3227261"/>
                <a:gd name="connsiteX4" fmla="*/ 457200 w 909637"/>
                <a:gd name="connsiteY4" fmla="*/ 600075 h 3227261"/>
                <a:gd name="connsiteX5" fmla="*/ 595313 w 909637"/>
                <a:gd name="connsiteY5" fmla="*/ 690563 h 3227261"/>
                <a:gd name="connsiteX6" fmla="*/ 495300 w 909637"/>
                <a:gd name="connsiteY6" fmla="*/ 709613 h 3227261"/>
                <a:gd name="connsiteX7" fmla="*/ 180975 w 909637"/>
                <a:gd name="connsiteY7" fmla="*/ 1714500 h 3227261"/>
                <a:gd name="connsiteX8" fmla="*/ 76201 w 909637"/>
                <a:gd name="connsiteY8" fmla="*/ 2033587 h 3227261"/>
                <a:gd name="connsiteX9" fmla="*/ 0 w 909637"/>
                <a:gd name="connsiteY9" fmla="*/ 2376488 h 3227261"/>
                <a:gd name="connsiteX10" fmla="*/ 69899 w 909637"/>
                <a:gd name="connsiteY10" fmla="*/ 2970393 h 3227261"/>
                <a:gd name="connsiteX11" fmla="*/ 142412 w 909637"/>
                <a:gd name="connsiteY11" fmla="*/ 3227261 h 3227261"/>
                <a:gd name="connsiteX0" fmla="*/ 691944 w 849312"/>
                <a:gd name="connsiteY0" fmla="*/ 128 h 3227261"/>
                <a:gd name="connsiteX1" fmla="*/ 847725 w 849312"/>
                <a:gd name="connsiteY1" fmla="*/ 0 h 3227261"/>
                <a:gd name="connsiteX2" fmla="*/ 838199 w 849312"/>
                <a:gd name="connsiteY2" fmla="*/ 300037 h 3227261"/>
                <a:gd name="connsiteX3" fmla="*/ 528638 w 849312"/>
                <a:gd name="connsiteY3" fmla="*/ 323850 h 3227261"/>
                <a:gd name="connsiteX4" fmla="*/ 457200 w 849312"/>
                <a:gd name="connsiteY4" fmla="*/ 600075 h 3227261"/>
                <a:gd name="connsiteX5" fmla="*/ 595313 w 849312"/>
                <a:gd name="connsiteY5" fmla="*/ 690563 h 3227261"/>
                <a:gd name="connsiteX6" fmla="*/ 495300 w 849312"/>
                <a:gd name="connsiteY6" fmla="*/ 709613 h 3227261"/>
                <a:gd name="connsiteX7" fmla="*/ 180975 w 849312"/>
                <a:gd name="connsiteY7" fmla="*/ 1714500 h 3227261"/>
                <a:gd name="connsiteX8" fmla="*/ 76201 w 849312"/>
                <a:gd name="connsiteY8" fmla="*/ 2033587 h 3227261"/>
                <a:gd name="connsiteX9" fmla="*/ 0 w 849312"/>
                <a:gd name="connsiteY9" fmla="*/ 2376488 h 3227261"/>
                <a:gd name="connsiteX10" fmla="*/ 69899 w 849312"/>
                <a:gd name="connsiteY10" fmla="*/ 2970393 h 3227261"/>
                <a:gd name="connsiteX11" fmla="*/ 142412 w 849312"/>
                <a:gd name="connsiteY11" fmla="*/ 3227261 h 3227261"/>
                <a:gd name="connsiteX0" fmla="*/ 691944 w 847725"/>
                <a:gd name="connsiteY0" fmla="*/ 128 h 3227261"/>
                <a:gd name="connsiteX1" fmla="*/ 847725 w 847725"/>
                <a:gd name="connsiteY1" fmla="*/ 0 h 3227261"/>
                <a:gd name="connsiteX2" fmla="*/ 838199 w 847725"/>
                <a:gd name="connsiteY2" fmla="*/ 300037 h 3227261"/>
                <a:gd name="connsiteX3" fmla="*/ 528638 w 847725"/>
                <a:gd name="connsiteY3" fmla="*/ 323850 h 3227261"/>
                <a:gd name="connsiteX4" fmla="*/ 457200 w 847725"/>
                <a:gd name="connsiteY4" fmla="*/ 600075 h 3227261"/>
                <a:gd name="connsiteX5" fmla="*/ 595313 w 847725"/>
                <a:gd name="connsiteY5" fmla="*/ 690563 h 3227261"/>
                <a:gd name="connsiteX6" fmla="*/ 495300 w 847725"/>
                <a:gd name="connsiteY6" fmla="*/ 709613 h 3227261"/>
                <a:gd name="connsiteX7" fmla="*/ 180975 w 847725"/>
                <a:gd name="connsiteY7" fmla="*/ 1714500 h 3227261"/>
                <a:gd name="connsiteX8" fmla="*/ 76201 w 847725"/>
                <a:gd name="connsiteY8" fmla="*/ 2033587 h 3227261"/>
                <a:gd name="connsiteX9" fmla="*/ 0 w 847725"/>
                <a:gd name="connsiteY9" fmla="*/ 2376488 h 3227261"/>
                <a:gd name="connsiteX10" fmla="*/ 69899 w 847725"/>
                <a:gd name="connsiteY10" fmla="*/ 2970393 h 3227261"/>
                <a:gd name="connsiteX11" fmla="*/ 142412 w 847725"/>
                <a:gd name="connsiteY11" fmla="*/ 3227261 h 3227261"/>
                <a:gd name="connsiteX0" fmla="*/ 691944 w 838199"/>
                <a:gd name="connsiteY0" fmla="*/ 9653 h 3236786"/>
                <a:gd name="connsiteX1" fmla="*/ 823913 w 838199"/>
                <a:gd name="connsiteY1" fmla="*/ 0 h 3236786"/>
                <a:gd name="connsiteX2" fmla="*/ 838199 w 838199"/>
                <a:gd name="connsiteY2" fmla="*/ 309562 h 3236786"/>
                <a:gd name="connsiteX3" fmla="*/ 528638 w 838199"/>
                <a:gd name="connsiteY3" fmla="*/ 333375 h 3236786"/>
                <a:gd name="connsiteX4" fmla="*/ 457200 w 838199"/>
                <a:gd name="connsiteY4" fmla="*/ 609600 h 3236786"/>
                <a:gd name="connsiteX5" fmla="*/ 595313 w 838199"/>
                <a:gd name="connsiteY5" fmla="*/ 700088 h 3236786"/>
                <a:gd name="connsiteX6" fmla="*/ 495300 w 838199"/>
                <a:gd name="connsiteY6" fmla="*/ 719138 h 3236786"/>
                <a:gd name="connsiteX7" fmla="*/ 180975 w 838199"/>
                <a:gd name="connsiteY7" fmla="*/ 1724025 h 3236786"/>
                <a:gd name="connsiteX8" fmla="*/ 76201 w 838199"/>
                <a:gd name="connsiteY8" fmla="*/ 2043112 h 3236786"/>
                <a:gd name="connsiteX9" fmla="*/ 0 w 838199"/>
                <a:gd name="connsiteY9" fmla="*/ 2386013 h 3236786"/>
                <a:gd name="connsiteX10" fmla="*/ 69899 w 838199"/>
                <a:gd name="connsiteY10" fmla="*/ 2979918 h 3236786"/>
                <a:gd name="connsiteX11" fmla="*/ 142412 w 838199"/>
                <a:gd name="connsiteY11" fmla="*/ 3236786 h 3236786"/>
                <a:gd name="connsiteX0" fmla="*/ 691944 w 838199"/>
                <a:gd name="connsiteY0" fmla="*/ 4890 h 3232023"/>
                <a:gd name="connsiteX1" fmla="*/ 833438 w 838199"/>
                <a:gd name="connsiteY1" fmla="*/ 0 h 3232023"/>
                <a:gd name="connsiteX2" fmla="*/ 838199 w 838199"/>
                <a:gd name="connsiteY2" fmla="*/ 304799 h 3232023"/>
                <a:gd name="connsiteX3" fmla="*/ 528638 w 838199"/>
                <a:gd name="connsiteY3" fmla="*/ 328612 h 3232023"/>
                <a:gd name="connsiteX4" fmla="*/ 457200 w 838199"/>
                <a:gd name="connsiteY4" fmla="*/ 604837 h 3232023"/>
                <a:gd name="connsiteX5" fmla="*/ 595313 w 838199"/>
                <a:gd name="connsiteY5" fmla="*/ 695325 h 3232023"/>
                <a:gd name="connsiteX6" fmla="*/ 495300 w 838199"/>
                <a:gd name="connsiteY6" fmla="*/ 714375 h 3232023"/>
                <a:gd name="connsiteX7" fmla="*/ 180975 w 838199"/>
                <a:gd name="connsiteY7" fmla="*/ 1719262 h 3232023"/>
                <a:gd name="connsiteX8" fmla="*/ 76201 w 838199"/>
                <a:gd name="connsiteY8" fmla="*/ 2038349 h 3232023"/>
                <a:gd name="connsiteX9" fmla="*/ 0 w 838199"/>
                <a:gd name="connsiteY9" fmla="*/ 2381250 h 3232023"/>
                <a:gd name="connsiteX10" fmla="*/ 69899 w 838199"/>
                <a:gd name="connsiteY10" fmla="*/ 2975155 h 3232023"/>
                <a:gd name="connsiteX11" fmla="*/ 142412 w 838199"/>
                <a:gd name="connsiteY11" fmla="*/ 3232023 h 3232023"/>
                <a:gd name="connsiteX0" fmla="*/ 625269 w 771524"/>
                <a:gd name="connsiteY0" fmla="*/ 4890 h 3232023"/>
                <a:gd name="connsiteX1" fmla="*/ 766763 w 771524"/>
                <a:gd name="connsiteY1" fmla="*/ 0 h 3232023"/>
                <a:gd name="connsiteX2" fmla="*/ 771524 w 771524"/>
                <a:gd name="connsiteY2" fmla="*/ 304799 h 3232023"/>
                <a:gd name="connsiteX3" fmla="*/ 461963 w 771524"/>
                <a:gd name="connsiteY3" fmla="*/ 328612 h 3232023"/>
                <a:gd name="connsiteX4" fmla="*/ 390525 w 771524"/>
                <a:gd name="connsiteY4" fmla="*/ 604837 h 3232023"/>
                <a:gd name="connsiteX5" fmla="*/ 528638 w 771524"/>
                <a:gd name="connsiteY5" fmla="*/ 695325 h 3232023"/>
                <a:gd name="connsiteX6" fmla="*/ 428625 w 771524"/>
                <a:gd name="connsiteY6" fmla="*/ 714375 h 3232023"/>
                <a:gd name="connsiteX7" fmla="*/ 114300 w 771524"/>
                <a:gd name="connsiteY7" fmla="*/ 1719262 h 3232023"/>
                <a:gd name="connsiteX8" fmla="*/ 9526 w 771524"/>
                <a:gd name="connsiteY8" fmla="*/ 2038349 h 3232023"/>
                <a:gd name="connsiteX9" fmla="*/ 0 w 771524"/>
                <a:gd name="connsiteY9" fmla="*/ 2324100 h 3232023"/>
                <a:gd name="connsiteX10" fmla="*/ 3224 w 771524"/>
                <a:gd name="connsiteY10" fmla="*/ 2975155 h 3232023"/>
                <a:gd name="connsiteX11" fmla="*/ 75737 w 771524"/>
                <a:gd name="connsiteY11" fmla="*/ 3232023 h 3232023"/>
                <a:gd name="connsiteX0" fmla="*/ 625269 w 771524"/>
                <a:gd name="connsiteY0" fmla="*/ 4890 h 3232023"/>
                <a:gd name="connsiteX1" fmla="*/ 766763 w 771524"/>
                <a:gd name="connsiteY1" fmla="*/ 0 h 3232023"/>
                <a:gd name="connsiteX2" fmla="*/ 771524 w 771524"/>
                <a:gd name="connsiteY2" fmla="*/ 304799 h 3232023"/>
                <a:gd name="connsiteX3" fmla="*/ 461963 w 771524"/>
                <a:gd name="connsiteY3" fmla="*/ 328612 h 3232023"/>
                <a:gd name="connsiteX4" fmla="*/ 390525 w 771524"/>
                <a:gd name="connsiteY4" fmla="*/ 604837 h 3232023"/>
                <a:gd name="connsiteX5" fmla="*/ 528638 w 771524"/>
                <a:gd name="connsiteY5" fmla="*/ 695325 h 3232023"/>
                <a:gd name="connsiteX6" fmla="*/ 428625 w 771524"/>
                <a:gd name="connsiteY6" fmla="*/ 714375 h 3232023"/>
                <a:gd name="connsiteX7" fmla="*/ 114300 w 771524"/>
                <a:gd name="connsiteY7" fmla="*/ 1719262 h 3232023"/>
                <a:gd name="connsiteX8" fmla="*/ 357189 w 771524"/>
                <a:gd name="connsiteY8" fmla="*/ 1852611 h 3232023"/>
                <a:gd name="connsiteX9" fmla="*/ 0 w 771524"/>
                <a:gd name="connsiteY9" fmla="*/ 2324100 h 3232023"/>
                <a:gd name="connsiteX10" fmla="*/ 3224 w 771524"/>
                <a:gd name="connsiteY10" fmla="*/ 2975155 h 3232023"/>
                <a:gd name="connsiteX11" fmla="*/ 75737 w 771524"/>
                <a:gd name="connsiteY11" fmla="*/ 3232023 h 3232023"/>
                <a:gd name="connsiteX0" fmla="*/ 625269 w 771524"/>
                <a:gd name="connsiteY0" fmla="*/ 4890 h 3232023"/>
                <a:gd name="connsiteX1" fmla="*/ 766763 w 771524"/>
                <a:gd name="connsiteY1" fmla="*/ 0 h 3232023"/>
                <a:gd name="connsiteX2" fmla="*/ 771524 w 771524"/>
                <a:gd name="connsiteY2" fmla="*/ 304799 h 3232023"/>
                <a:gd name="connsiteX3" fmla="*/ 461963 w 771524"/>
                <a:gd name="connsiteY3" fmla="*/ 328612 h 3232023"/>
                <a:gd name="connsiteX4" fmla="*/ 390525 w 771524"/>
                <a:gd name="connsiteY4" fmla="*/ 604837 h 3232023"/>
                <a:gd name="connsiteX5" fmla="*/ 528638 w 771524"/>
                <a:gd name="connsiteY5" fmla="*/ 695325 h 3232023"/>
                <a:gd name="connsiteX6" fmla="*/ 428625 w 771524"/>
                <a:gd name="connsiteY6" fmla="*/ 714375 h 3232023"/>
                <a:gd name="connsiteX7" fmla="*/ 385763 w 771524"/>
                <a:gd name="connsiteY7" fmla="*/ 1371600 h 3232023"/>
                <a:gd name="connsiteX8" fmla="*/ 357189 w 771524"/>
                <a:gd name="connsiteY8" fmla="*/ 1852611 h 3232023"/>
                <a:gd name="connsiteX9" fmla="*/ 0 w 771524"/>
                <a:gd name="connsiteY9" fmla="*/ 2324100 h 3232023"/>
                <a:gd name="connsiteX10" fmla="*/ 3224 w 771524"/>
                <a:gd name="connsiteY10" fmla="*/ 2975155 h 3232023"/>
                <a:gd name="connsiteX11" fmla="*/ 75737 w 771524"/>
                <a:gd name="connsiteY11" fmla="*/ 3232023 h 3232023"/>
                <a:gd name="connsiteX0" fmla="*/ 625269 w 771524"/>
                <a:gd name="connsiteY0" fmla="*/ 4890 h 3232023"/>
                <a:gd name="connsiteX1" fmla="*/ 766763 w 771524"/>
                <a:gd name="connsiteY1" fmla="*/ 0 h 3232023"/>
                <a:gd name="connsiteX2" fmla="*/ 771524 w 771524"/>
                <a:gd name="connsiteY2" fmla="*/ 304799 h 3232023"/>
                <a:gd name="connsiteX3" fmla="*/ 461963 w 771524"/>
                <a:gd name="connsiteY3" fmla="*/ 328612 h 3232023"/>
                <a:gd name="connsiteX4" fmla="*/ 390525 w 771524"/>
                <a:gd name="connsiteY4" fmla="*/ 604837 h 3232023"/>
                <a:gd name="connsiteX5" fmla="*/ 528638 w 771524"/>
                <a:gd name="connsiteY5" fmla="*/ 695325 h 3232023"/>
                <a:gd name="connsiteX6" fmla="*/ 428625 w 771524"/>
                <a:gd name="connsiteY6" fmla="*/ 714375 h 3232023"/>
                <a:gd name="connsiteX7" fmla="*/ 385763 w 771524"/>
                <a:gd name="connsiteY7" fmla="*/ 1371600 h 3232023"/>
                <a:gd name="connsiteX8" fmla="*/ 357189 w 771524"/>
                <a:gd name="connsiteY8" fmla="*/ 1843086 h 3232023"/>
                <a:gd name="connsiteX9" fmla="*/ 0 w 771524"/>
                <a:gd name="connsiteY9" fmla="*/ 2324100 h 3232023"/>
                <a:gd name="connsiteX10" fmla="*/ 3224 w 771524"/>
                <a:gd name="connsiteY10" fmla="*/ 2975155 h 3232023"/>
                <a:gd name="connsiteX11" fmla="*/ 75737 w 771524"/>
                <a:gd name="connsiteY11" fmla="*/ 3232023 h 3232023"/>
                <a:gd name="connsiteX0" fmla="*/ 625269 w 771524"/>
                <a:gd name="connsiteY0" fmla="*/ 4890 h 3232023"/>
                <a:gd name="connsiteX1" fmla="*/ 766763 w 771524"/>
                <a:gd name="connsiteY1" fmla="*/ 0 h 3232023"/>
                <a:gd name="connsiteX2" fmla="*/ 771524 w 771524"/>
                <a:gd name="connsiteY2" fmla="*/ 304799 h 3232023"/>
                <a:gd name="connsiteX3" fmla="*/ 461963 w 771524"/>
                <a:gd name="connsiteY3" fmla="*/ 328612 h 3232023"/>
                <a:gd name="connsiteX4" fmla="*/ 390525 w 771524"/>
                <a:gd name="connsiteY4" fmla="*/ 604837 h 3232023"/>
                <a:gd name="connsiteX5" fmla="*/ 528638 w 771524"/>
                <a:gd name="connsiteY5" fmla="*/ 695325 h 3232023"/>
                <a:gd name="connsiteX6" fmla="*/ 428625 w 771524"/>
                <a:gd name="connsiteY6" fmla="*/ 714375 h 3232023"/>
                <a:gd name="connsiteX7" fmla="*/ 366713 w 771524"/>
                <a:gd name="connsiteY7" fmla="*/ 1319213 h 3232023"/>
                <a:gd name="connsiteX8" fmla="*/ 357189 w 771524"/>
                <a:gd name="connsiteY8" fmla="*/ 1843086 h 3232023"/>
                <a:gd name="connsiteX9" fmla="*/ 0 w 771524"/>
                <a:gd name="connsiteY9" fmla="*/ 2324100 h 3232023"/>
                <a:gd name="connsiteX10" fmla="*/ 3224 w 771524"/>
                <a:gd name="connsiteY10" fmla="*/ 2975155 h 3232023"/>
                <a:gd name="connsiteX11" fmla="*/ 75737 w 771524"/>
                <a:gd name="connsiteY11" fmla="*/ 3232023 h 3232023"/>
                <a:gd name="connsiteX0" fmla="*/ 625269 w 771524"/>
                <a:gd name="connsiteY0" fmla="*/ 4890 h 3232023"/>
                <a:gd name="connsiteX1" fmla="*/ 766763 w 771524"/>
                <a:gd name="connsiteY1" fmla="*/ 0 h 3232023"/>
                <a:gd name="connsiteX2" fmla="*/ 771524 w 771524"/>
                <a:gd name="connsiteY2" fmla="*/ 304799 h 3232023"/>
                <a:gd name="connsiteX3" fmla="*/ 461963 w 771524"/>
                <a:gd name="connsiteY3" fmla="*/ 328612 h 3232023"/>
                <a:gd name="connsiteX4" fmla="*/ 390525 w 771524"/>
                <a:gd name="connsiteY4" fmla="*/ 604837 h 3232023"/>
                <a:gd name="connsiteX5" fmla="*/ 528638 w 771524"/>
                <a:gd name="connsiteY5" fmla="*/ 695325 h 3232023"/>
                <a:gd name="connsiteX6" fmla="*/ 428625 w 771524"/>
                <a:gd name="connsiteY6" fmla="*/ 714375 h 3232023"/>
                <a:gd name="connsiteX7" fmla="*/ 366713 w 771524"/>
                <a:gd name="connsiteY7" fmla="*/ 1319213 h 3232023"/>
                <a:gd name="connsiteX8" fmla="*/ 338139 w 771524"/>
                <a:gd name="connsiteY8" fmla="*/ 1838324 h 3232023"/>
                <a:gd name="connsiteX9" fmla="*/ 0 w 771524"/>
                <a:gd name="connsiteY9" fmla="*/ 2324100 h 3232023"/>
                <a:gd name="connsiteX10" fmla="*/ 3224 w 771524"/>
                <a:gd name="connsiteY10" fmla="*/ 2975155 h 3232023"/>
                <a:gd name="connsiteX11" fmla="*/ 75737 w 771524"/>
                <a:gd name="connsiteY11" fmla="*/ 3232023 h 3232023"/>
                <a:gd name="connsiteX0" fmla="*/ 634794 w 781049"/>
                <a:gd name="connsiteY0" fmla="*/ 4890 h 3232023"/>
                <a:gd name="connsiteX1" fmla="*/ 776288 w 781049"/>
                <a:gd name="connsiteY1" fmla="*/ 0 h 3232023"/>
                <a:gd name="connsiteX2" fmla="*/ 781049 w 781049"/>
                <a:gd name="connsiteY2" fmla="*/ 304799 h 3232023"/>
                <a:gd name="connsiteX3" fmla="*/ 471488 w 781049"/>
                <a:gd name="connsiteY3" fmla="*/ 328612 h 3232023"/>
                <a:gd name="connsiteX4" fmla="*/ 400050 w 781049"/>
                <a:gd name="connsiteY4" fmla="*/ 604837 h 3232023"/>
                <a:gd name="connsiteX5" fmla="*/ 538163 w 781049"/>
                <a:gd name="connsiteY5" fmla="*/ 695325 h 3232023"/>
                <a:gd name="connsiteX6" fmla="*/ 438150 w 781049"/>
                <a:gd name="connsiteY6" fmla="*/ 714375 h 3232023"/>
                <a:gd name="connsiteX7" fmla="*/ 376238 w 781049"/>
                <a:gd name="connsiteY7" fmla="*/ 1319213 h 3232023"/>
                <a:gd name="connsiteX8" fmla="*/ 347664 w 781049"/>
                <a:gd name="connsiteY8" fmla="*/ 1838324 h 3232023"/>
                <a:gd name="connsiteX9" fmla="*/ 0 w 781049"/>
                <a:gd name="connsiteY9" fmla="*/ 2400300 h 3232023"/>
                <a:gd name="connsiteX10" fmla="*/ 12749 w 781049"/>
                <a:gd name="connsiteY10" fmla="*/ 2975155 h 3232023"/>
                <a:gd name="connsiteX11" fmla="*/ 85262 w 781049"/>
                <a:gd name="connsiteY11" fmla="*/ 3232023 h 3232023"/>
                <a:gd name="connsiteX0" fmla="*/ 634794 w 781049"/>
                <a:gd name="connsiteY0" fmla="*/ 4890 h 3232023"/>
                <a:gd name="connsiteX1" fmla="*/ 776288 w 781049"/>
                <a:gd name="connsiteY1" fmla="*/ 0 h 3232023"/>
                <a:gd name="connsiteX2" fmla="*/ 781049 w 781049"/>
                <a:gd name="connsiteY2" fmla="*/ 304799 h 3232023"/>
                <a:gd name="connsiteX3" fmla="*/ 471488 w 781049"/>
                <a:gd name="connsiteY3" fmla="*/ 328612 h 3232023"/>
                <a:gd name="connsiteX4" fmla="*/ 400050 w 781049"/>
                <a:gd name="connsiteY4" fmla="*/ 604837 h 3232023"/>
                <a:gd name="connsiteX5" fmla="*/ 538163 w 781049"/>
                <a:gd name="connsiteY5" fmla="*/ 695325 h 3232023"/>
                <a:gd name="connsiteX6" fmla="*/ 438150 w 781049"/>
                <a:gd name="connsiteY6" fmla="*/ 714375 h 3232023"/>
                <a:gd name="connsiteX7" fmla="*/ 376238 w 781049"/>
                <a:gd name="connsiteY7" fmla="*/ 1319213 h 3232023"/>
                <a:gd name="connsiteX8" fmla="*/ 338139 w 781049"/>
                <a:gd name="connsiteY8" fmla="*/ 1795462 h 3232023"/>
                <a:gd name="connsiteX9" fmla="*/ 0 w 781049"/>
                <a:gd name="connsiteY9" fmla="*/ 2400300 h 3232023"/>
                <a:gd name="connsiteX10" fmla="*/ 12749 w 781049"/>
                <a:gd name="connsiteY10" fmla="*/ 2975155 h 3232023"/>
                <a:gd name="connsiteX11" fmla="*/ 85262 w 781049"/>
                <a:gd name="connsiteY11" fmla="*/ 3232023 h 3232023"/>
                <a:gd name="connsiteX0" fmla="*/ 634794 w 781051"/>
                <a:gd name="connsiteY0" fmla="*/ 4890 h 3232023"/>
                <a:gd name="connsiteX1" fmla="*/ 781051 w 781051"/>
                <a:gd name="connsiteY1" fmla="*/ 0 h 3232023"/>
                <a:gd name="connsiteX2" fmla="*/ 781049 w 781051"/>
                <a:gd name="connsiteY2" fmla="*/ 304799 h 3232023"/>
                <a:gd name="connsiteX3" fmla="*/ 471488 w 781051"/>
                <a:gd name="connsiteY3" fmla="*/ 328612 h 3232023"/>
                <a:gd name="connsiteX4" fmla="*/ 400050 w 781051"/>
                <a:gd name="connsiteY4" fmla="*/ 604837 h 3232023"/>
                <a:gd name="connsiteX5" fmla="*/ 538163 w 781051"/>
                <a:gd name="connsiteY5" fmla="*/ 695325 h 3232023"/>
                <a:gd name="connsiteX6" fmla="*/ 438150 w 781051"/>
                <a:gd name="connsiteY6" fmla="*/ 714375 h 3232023"/>
                <a:gd name="connsiteX7" fmla="*/ 376238 w 781051"/>
                <a:gd name="connsiteY7" fmla="*/ 1319213 h 3232023"/>
                <a:gd name="connsiteX8" fmla="*/ 338139 w 781051"/>
                <a:gd name="connsiteY8" fmla="*/ 1795462 h 3232023"/>
                <a:gd name="connsiteX9" fmla="*/ 0 w 781051"/>
                <a:gd name="connsiteY9" fmla="*/ 2400300 h 3232023"/>
                <a:gd name="connsiteX10" fmla="*/ 12749 w 781051"/>
                <a:gd name="connsiteY10" fmla="*/ 2975155 h 3232023"/>
                <a:gd name="connsiteX11" fmla="*/ 85262 w 781051"/>
                <a:gd name="connsiteY11" fmla="*/ 3232023 h 3232023"/>
                <a:gd name="connsiteX0" fmla="*/ 634794 w 781049"/>
                <a:gd name="connsiteY0" fmla="*/ 0 h 3227133"/>
                <a:gd name="connsiteX1" fmla="*/ 781049 w 781049"/>
                <a:gd name="connsiteY1" fmla="*/ 299909 h 3227133"/>
                <a:gd name="connsiteX2" fmla="*/ 471488 w 781049"/>
                <a:gd name="connsiteY2" fmla="*/ 323722 h 3227133"/>
                <a:gd name="connsiteX3" fmla="*/ 400050 w 781049"/>
                <a:gd name="connsiteY3" fmla="*/ 599947 h 3227133"/>
                <a:gd name="connsiteX4" fmla="*/ 538163 w 781049"/>
                <a:gd name="connsiteY4" fmla="*/ 690435 h 3227133"/>
                <a:gd name="connsiteX5" fmla="*/ 438150 w 781049"/>
                <a:gd name="connsiteY5" fmla="*/ 709485 h 3227133"/>
                <a:gd name="connsiteX6" fmla="*/ 376238 w 781049"/>
                <a:gd name="connsiteY6" fmla="*/ 1314323 h 3227133"/>
                <a:gd name="connsiteX7" fmla="*/ 338139 w 781049"/>
                <a:gd name="connsiteY7" fmla="*/ 1790572 h 3227133"/>
                <a:gd name="connsiteX8" fmla="*/ 0 w 781049"/>
                <a:gd name="connsiteY8" fmla="*/ 2395410 h 3227133"/>
                <a:gd name="connsiteX9" fmla="*/ 12749 w 781049"/>
                <a:gd name="connsiteY9" fmla="*/ 2970265 h 3227133"/>
                <a:gd name="connsiteX10" fmla="*/ 85262 w 781049"/>
                <a:gd name="connsiteY10" fmla="*/ 3227133 h 3227133"/>
                <a:gd name="connsiteX0" fmla="*/ 781049 w 781049"/>
                <a:gd name="connsiteY0" fmla="*/ 0 h 2927224"/>
                <a:gd name="connsiteX1" fmla="*/ 471488 w 781049"/>
                <a:gd name="connsiteY1" fmla="*/ 23813 h 2927224"/>
                <a:gd name="connsiteX2" fmla="*/ 400050 w 781049"/>
                <a:gd name="connsiteY2" fmla="*/ 300038 h 2927224"/>
                <a:gd name="connsiteX3" fmla="*/ 538163 w 781049"/>
                <a:gd name="connsiteY3" fmla="*/ 390526 h 2927224"/>
                <a:gd name="connsiteX4" fmla="*/ 438150 w 781049"/>
                <a:gd name="connsiteY4" fmla="*/ 409576 h 2927224"/>
                <a:gd name="connsiteX5" fmla="*/ 376238 w 781049"/>
                <a:gd name="connsiteY5" fmla="*/ 1014414 h 2927224"/>
                <a:gd name="connsiteX6" fmla="*/ 338139 w 781049"/>
                <a:gd name="connsiteY6" fmla="*/ 1490663 h 2927224"/>
                <a:gd name="connsiteX7" fmla="*/ 0 w 781049"/>
                <a:gd name="connsiteY7" fmla="*/ 2095501 h 2927224"/>
                <a:gd name="connsiteX8" fmla="*/ 12749 w 781049"/>
                <a:gd name="connsiteY8" fmla="*/ 2670356 h 2927224"/>
                <a:gd name="connsiteX9" fmla="*/ 85262 w 781049"/>
                <a:gd name="connsiteY9" fmla="*/ 2927224 h 2927224"/>
                <a:gd name="connsiteX0" fmla="*/ 471488 w 538163"/>
                <a:gd name="connsiteY0" fmla="*/ 0 h 2903411"/>
                <a:gd name="connsiteX1" fmla="*/ 400050 w 538163"/>
                <a:gd name="connsiteY1" fmla="*/ 276225 h 2903411"/>
                <a:gd name="connsiteX2" fmla="*/ 538163 w 538163"/>
                <a:gd name="connsiteY2" fmla="*/ 366713 h 2903411"/>
                <a:gd name="connsiteX3" fmla="*/ 438150 w 538163"/>
                <a:gd name="connsiteY3" fmla="*/ 385763 h 2903411"/>
                <a:gd name="connsiteX4" fmla="*/ 376238 w 538163"/>
                <a:gd name="connsiteY4" fmla="*/ 990601 h 2903411"/>
                <a:gd name="connsiteX5" fmla="*/ 338139 w 538163"/>
                <a:gd name="connsiteY5" fmla="*/ 1466850 h 2903411"/>
                <a:gd name="connsiteX6" fmla="*/ 0 w 538163"/>
                <a:gd name="connsiteY6" fmla="*/ 2071688 h 2903411"/>
                <a:gd name="connsiteX7" fmla="*/ 12749 w 538163"/>
                <a:gd name="connsiteY7" fmla="*/ 2646543 h 2903411"/>
                <a:gd name="connsiteX8" fmla="*/ 85262 w 538163"/>
                <a:gd name="connsiteY8" fmla="*/ 2903411 h 2903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8163" h="2903411">
                  <a:moveTo>
                    <a:pt x="471488" y="0"/>
                  </a:moveTo>
                  <a:lnTo>
                    <a:pt x="400050" y="276225"/>
                  </a:lnTo>
                  <a:lnTo>
                    <a:pt x="538163" y="366713"/>
                  </a:lnTo>
                  <a:lnTo>
                    <a:pt x="438150" y="385763"/>
                  </a:lnTo>
                  <a:lnTo>
                    <a:pt x="376238" y="990601"/>
                  </a:lnTo>
                  <a:lnTo>
                    <a:pt x="338139" y="1466850"/>
                  </a:lnTo>
                  <a:lnTo>
                    <a:pt x="0" y="2071688"/>
                  </a:lnTo>
                  <a:cubicBezTo>
                    <a:pt x="1075" y="2288706"/>
                    <a:pt x="11674" y="2429525"/>
                    <a:pt x="12749" y="2646543"/>
                  </a:cubicBezTo>
                  <a:lnTo>
                    <a:pt x="85262" y="2903411"/>
                  </a:lnTo>
                </a:path>
              </a:pathLst>
            </a:custGeom>
            <a:ln w="57150">
              <a:solidFill>
                <a:srgbClr val="FFC000"/>
              </a:solidFill>
            </a:ln>
            <a:effectLst/>
            <a:scene3d>
              <a:camera prst="orthographicFront"/>
              <a:lightRig rig="soft" dir="t"/>
            </a:scene3d>
            <a:sp3d extrusionH="50800" prstMaterial="matte">
              <a:extrusionClr>
                <a:srgbClr val="FFC000"/>
              </a:extrusionClr>
            </a:sp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ru-RU" b="1"/>
            </a:p>
          </p:txBody>
        </p:sp>
        <p:sp>
          <p:nvSpPr>
            <p:cNvPr id="180" name="Полилиния 179"/>
            <p:cNvSpPr/>
            <p:nvPr/>
          </p:nvSpPr>
          <p:spPr>
            <a:xfrm flipV="1">
              <a:off x="2860304" y="2439565"/>
              <a:ext cx="529345" cy="171730"/>
            </a:xfrm>
            <a:custGeom>
              <a:avLst/>
              <a:gdLst>
                <a:gd name="connsiteX0" fmla="*/ 561975 w 561975"/>
                <a:gd name="connsiteY0" fmla="*/ 0 h 342900"/>
                <a:gd name="connsiteX1" fmla="*/ 0 w 561975"/>
                <a:gd name="connsiteY1" fmla="*/ 342900 h 342900"/>
                <a:gd name="connsiteX0" fmla="*/ 247650 w 247650"/>
                <a:gd name="connsiteY0" fmla="*/ 0 h 23812"/>
                <a:gd name="connsiteX1" fmla="*/ 0 w 247650"/>
                <a:gd name="connsiteY1" fmla="*/ 23812 h 23812"/>
                <a:gd name="connsiteX0" fmla="*/ 361950 w 361950"/>
                <a:gd name="connsiteY0" fmla="*/ 14288 h 14288"/>
                <a:gd name="connsiteX1" fmla="*/ 0 w 361950"/>
                <a:gd name="connsiteY1" fmla="*/ 0 h 14288"/>
                <a:gd name="connsiteX0" fmla="*/ 0 w 311199"/>
                <a:gd name="connsiteY0" fmla="*/ 0 h 248181"/>
                <a:gd name="connsiteX1" fmla="*/ 311199 w 311199"/>
                <a:gd name="connsiteY1" fmla="*/ 248181 h 248181"/>
                <a:gd name="connsiteX0" fmla="*/ 0 w 14222"/>
                <a:gd name="connsiteY0" fmla="*/ 0 h 130908"/>
                <a:gd name="connsiteX1" fmla="*/ 14222 w 14222"/>
                <a:gd name="connsiteY1" fmla="*/ 130908 h 130908"/>
                <a:gd name="connsiteX0" fmla="*/ 0 w 271609"/>
                <a:gd name="connsiteY0" fmla="*/ 103639 h 103639"/>
                <a:gd name="connsiteX1" fmla="*/ 271609 w 271609"/>
                <a:gd name="connsiteY1" fmla="*/ 0 h 103639"/>
                <a:gd name="connsiteX0" fmla="*/ 0 w 750929"/>
                <a:gd name="connsiteY0" fmla="*/ 1161341 h 1161341"/>
                <a:gd name="connsiteX1" fmla="*/ 750929 w 750929"/>
                <a:gd name="connsiteY1" fmla="*/ 0 h 1161341"/>
                <a:gd name="connsiteX2" fmla="*/ 271609 w 750929"/>
                <a:gd name="connsiteY2" fmla="*/ 1057702 h 1161341"/>
                <a:gd name="connsiteX0" fmla="*/ 357815 w 1108744"/>
                <a:gd name="connsiteY0" fmla="*/ 1161341 h 1161341"/>
                <a:gd name="connsiteX1" fmla="*/ 0 w 1108744"/>
                <a:gd name="connsiteY1" fmla="*/ 273637 h 1161341"/>
                <a:gd name="connsiteX2" fmla="*/ 1108744 w 1108744"/>
                <a:gd name="connsiteY2" fmla="*/ 0 h 1161341"/>
                <a:gd name="connsiteX3" fmla="*/ 629424 w 1108744"/>
                <a:gd name="connsiteY3" fmla="*/ 1057702 h 1161341"/>
                <a:gd name="connsiteX0" fmla="*/ 0 w 750929"/>
                <a:gd name="connsiteY0" fmla="*/ 1161341 h 1161341"/>
                <a:gd name="connsiteX1" fmla="*/ 750929 w 750929"/>
                <a:gd name="connsiteY1" fmla="*/ 0 h 1161341"/>
                <a:gd name="connsiteX2" fmla="*/ 271609 w 750929"/>
                <a:gd name="connsiteY2" fmla="*/ 1057702 h 1161341"/>
                <a:gd name="connsiteX0" fmla="*/ 0 w 1112261"/>
                <a:gd name="connsiteY0" fmla="*/ 496793 h 1092248"/>
                <a:gd name="connsiteX1" fmla="*/ 1112261 w 1112261"/>
                <a:gd name="connsiteY1" fmla="*/ 0 h 1092248"/>
                <a:gd name="connsiteX2" fmla="*/ 632941 w 1112261"/>
                <a:gd name="connsiteY2" fmla="*/ 1057702 h 1092248"/>
                <a:gd name="connsiteX0" fmla="*/ 0 w 1097412"/>
                <a:gd name="connsiteY0" fmla="*/ 507962 h 1103417"/>
                <a:gd name="connsiteX1" fmla="*/ 1097412 w 1097412"/>
                <a:gd name="connsiteY1" fmla="*/ 0 h 1103417"/>
                <a:gd name="connsiteX2" fmla="*/ 632941 w 1097412"/>
                <a:gd name="connsiteY2" fmla="*/ 1068871 h 1103417"/>
                <a:gd name="connsiteX0" fmla="*/ 0 w 632941"/>
                <a:gd name="connsiteY0" fmla="*/ 0 h 560909"/>
                <a:gd name="connsiteX1" fmla="*/ 632941 w 632941"/>
                <a:gd name="connsiteY1" fmla="*/ 560909 h 560909"/>
                <a:gd name="connsiteX0" fmla="*/ 0 w 1108117"/>
                <a:gd name="connsiteY0" fmla="*/ 461045 h 461045"/>
                <a:gd name="connsiteX1" fmla="*/ 1108117 w 1108117"/>
                <a:gd name="connsiteY1" fmla="*/ 0 h 461045"/>
                <a:gd name="connsiteX0" fmla="*/ 0 w 1202163"/>
                <a:gd name="connsiteY0" fmla="*/ 416369 h 416369"/>
                <a:gd name="connsiteX1" fmla="*/ 1202163 w 1202163"/>
                <a:gd name="connsiteY1" fmla="*/ 0 h 416369"/>
                <a:gd name="connsiteX0" fmla="*/ 0 w 494348"/>
                <a:gd name="connsiteY0" fmla="*/ 0 h 136491"/>
                <a:gd name="connsiteX1" fmla="*/ 494348 w 494348"/>
                <a:gd name="connsiteY1" fmla="*/ 136491 h 136491"/>
                <a:gd name="connsiteX0" fmla="*/ 0 w 494348"/>
                <a:gd name="connsiteY0" fmla="*/ 0 h 136491"/>
                <a:gd name="connsiteX1" fmla="*/ 320302 w 494348"/>
                <a:gd name="connsiteY1" fmla="*/ 78406 h 136491"/>
                <a:gd name="connsiteX2" fmla="*/ 494348 w 494348"/>
                <a:gd name="connsiteY2" fmla="*/ 136491 h 136491"/>
                <a:gd name="connsiteX0" fmla="*/ 0 w 494348"/>
                <a:gd name="connsiteY0" fmla="*/ 0 h 136491"/>
                <a:gd name="connsiteX1" fmla="*/ 122312 w 494348"/>
                <a:gd name="connsiteY1" fmla="*/ 16977 h 136491"/>
                <a:gd name="connsiteX2" fmla="*/ 320302 w 494348"/>
                <a:gd name="connsiteY2" fmla="*/ 78406 h 136491"/>
                <a:gd name="connsiteX3" fmla="*/ 494348 w 494348"/>
                <a:gd name="connsiteY3" fmla="*/ 136491 h 136491"/>
                <a:gd name="connsiteX0" fmla="*/ 0 w 494348"/>
                <a:gd name="connsiteY0" fmla="*/ 0 h 136491"/>
                <a:gd name="connsiteX1" fmla="*/ 122312 w 494348"/>
                <a:gd name="connsiteY1" fmla="*/ 16977 h 136491"/>
                <a:gd name="connsiteX2" fmla="*/ 241106 w 494348"/>
                <a:gd name="connsiteY2" fmla="*/ 56068 h 136491"/>
                <a:gd name="connsiteX3" fmla="*/ 320302 w 494348"/>
                <a:gd name="connsiteY3" fmla="*/ 78406 h 136491"/>
                <a:gd name="connsiteX4" fmla="*/ 494348 w 494348"/>
                <a:gd name="connsiteY4" fmla="*/ 136491 h 136491"/>
                <a:gd name="connsiteX0" fmla="*/ 0 w 494348"/>
                <a:gd name="connsiteY0" fmla="*/ 0 h 136491"/>
                <a:gd name="connsiteX1" fmla="*/ 122312 w 494348"/>
                <a:gd name="connsiteY1" fmla="*/ 16977 h 136491"/>
                <a:gd name="connsiteX2" fmla="*/ 241106 w 494348"/>
                <a:gd name="connsiteY2" fmla="*/ 56068 h 136491"/>
                <a:gd name="connsiteX3" fmla="*/ 320302 w 494348"/>
                <a:gd name="connsiteY3" fmla="*/ 78406 h 136491"/>
                <a:gd name="connsiteX4" fmla="*/ 494348 w 494348"/>
                <a:gd name="connsiteY4" fmla="*/ 136491 h 136491"/>
                <a:gd name="connsiteX0" fmla="*/ 0 w 677489"/>
                <a:gd name="connsiteY0" fmla="*/ 200815 h 200815"/>
                <a:gd name="connsiteX1" fmla="*/ 305453 w 677489"/>
                <a:gd name="connsiteY1" fmla="*/ 0 h 200815"/>
                <a:gd name="connsiteX2" fmla="*/ 424247 w 677489"/>
                <a:gd name="connsiteY2" fmla="*/ 39091 h 200815"/>
                <a:gd name="connsiteX3" fmla="*/ 503443 w 677489"/>
                <a:gd name="connsiteY3" fmla="*/ 61429 h 200815"/>
                <a:gd name="connsiteX4" fmla="*/ 677489 w 677489"/>
                <a:gd name="connsiteY4" fmla="*/ 119514 h 200815"/>
                <a:gd name="connsiteX0" fmla="*/ 0 w 677489"/>
                <a:gd name="connsiteY0" fmla="*/ 161724 h 161724"/>
                <a:gd name="connsiteX1" fmla="*/ 320303 w 677489"/>
                <a:gd name="connsiteY1" fmla="*/ 27922 h 161724"/>
                <a:gd name="connsiteX2" fmla="*/ 424247 w 677489"/>
                <a:gd name="connsiteY2" fmla="*/ 0 h 161724"/>
                <a:gd name="connsiteX3" fmla="*/ 503443 w 677489"/>
                <a:gd name="connsiteY3" fmla="*/ 22338 h 161724"/>
                <a:gd name="connsiteX4" fmla="*/ 677489 w 677489"/>
                <a:gd name="connsiteY4" fmla="*/ 80423 h 161724"/>
                <a:gd name="connsiteX0" fmla="*/ 0 w 677489"/>
                <a:gd name="connsiteY0" fmla="*/ 161724 h 161724"/>
                <a:gd name="connsiteX1" fmla="*/ 320303 w 677489"/>
                <a:gd name="connsiteY1" fmla="*/ 27922 h 161724"/>
                <a:gd name="connsiteX2" fmla="*/ 424247 w 677489"/>
                <a:gd name="connsiteY2" fmla="*/ 0 h 161724"/>
                <a:gd name="connsiteX3" fmla="*/ 503443 w 677489"/>
                <a:gd name="connsiteY3" fmla="*/ 22338 h 161724"/>
                <a:gd name="connsiteX4" fmla="*/ 677489 w 677489"/>
                <a:gd name="connsiteY4" fmla="*/ 102761 h 161724"/>
                <a:gd name="connsiteX0" fmla="*/ 0 w 677489"/>
                <a:gd name="connsiteY0" fmla="*/ 161724 h 161724"/>
                <a:gd name="connsiteX1" fmla="*/ 221307 w 677489"/>
                <a:gd name="connsiteY1" fmla="*/ 100520 h 161724"/>
                <a:gd name="connsiteX2" fmla="*/ 320303 w 677489"/>
                <a:gd name="connsiteY2" fmla="*/ 27922 h 161724"/>
                <a:gd name="connsiteX3" fmla="*/ 424247 w 677489"/>
                <a:gd name="connsiteY3" fmla="*/ 0 h 161724"/>
                <a:gd name="connsiteX4" fmla="*/ 503443 w 677489"/>
                <a:gd name="connsiteY4" fmla="*/ 22338 h 161724"/>
                <a:gd name="connsiteX5" fmla="*/ 677489 w 677489"/>
                <a:gd name="connsiteY5" fmla="*/ 102761 h 161724"/>
                <a:gd name="connsiteX0" fmla="*/ 0 w 677489"/>
                <a:gd name="connsiteY0" fmla="*/ 161724 h 161724"/>
                <a:gd name="connsiteX1" fmla="*/ 320303 w 677489"/>
                <a:gd name="connsiteY1" fmla="*/ 27922 h 161724"/>
                <a:gd name="connsiteX2" fmla="*/ 424247 w 677489"/>
                <a:gd name="connsiteY2" fmla="*/ 0 h 161724"/>
                <a:gd name="connsiteX3" fmla="*/ 503443 w 677489"/>
                <a:gd name="connsiteY3" fmla="*/ 22338 h 161724"/>
                <a:gd name="connsiteX4" fmla="*/ 677489 w 677489"/>
                <a:gd name="connsiteY4" fmla="*/ 102761 h 161724"/>
                <a:gd name="connsiteX0" fmla="*/ 0 w 677489"/>
                <a:gd name="connsiteY0" fmla="*/ 161724 h 161724"/>
                <a:gd name="connsiteX1" fmla="*/ 196559 w 677489"/>
                <a:gd name="connsiteY1" fmla="*/ 122858 h 161724"/>
                <a:gd name="connsiteX2" fmla="*/ 320303 w 677489"/>
                <a:gd name="connsiteY2" fmla="*/ 27922 h 161724"/>
                <a:gd name="connsiteX3" fmla="*/ 424247 w 677489"/>
                <a:gd name="connsiteY3" fmla="*/ 0 h 161724"/>
                <a:gd name="connsiteX4" fmla="*/ 503443 w 677489"/>
                <a:gd name="connsiteY4" fmla="*/ 22338 h 161724"/>
                <a:gd name="connsiteX5" fmla="*/ 677489 w 677489"/>
                <a:gd name="connsiteY5" fmla="*/ 102761 h 161724"/>
                <a:gd name="connsiteX0" fmla="*/ 0 w 677489"/>
                <a:gd name="connsiteY0" fmla="*/ 161724 h 161724"/>
                <a:gd name="connsiteX1" fmla="*/ 320303 w 677489"/>
                <a:gd name="connsiteY1" fmla="*/ 27922 h 161724"/>
                <a:gd name="connsiteX2" fmla="*/ 424247 w 677489"/>
                <a:gd name="connsiteY2" fmla="*/ 0 h 161724"/>
                <a:gd name="connsiteX3" fmla="*/ 503443 w 677489"/>
                <a:gd name="connsiteY3" fmla="*/ 22338 h 161724"/>
                <a:gd name="connsiteX4" fmla="*/ 677489 w 677489"/>
                <a:gd name="connsiteY4" fmla="*/ 102761 h 161724"/>
                <a:gd name="connsiteX0" fmla="*/ 0 w 499298"/>
                <a:gd name="connsiteY0" fmla="*/ 144971 h 144971"/>
                <a:gd name="connsiteX1" fmla="*/ 142112 w 499298"/>
                <a:gd name="connsiteY1" fmla="*/ 27922 h 144971"/>
                <a:gd name="connsiteX2" fmla="*/ 246056 w 499298"/>
                <a:gd name="connsiteY2" fmla="*/ 0 h 144971"/>
                <a:gd name="connsiteX3" fmla="*/ 325252 w 499298"/>
                <a:gd name="connsiteY3" fmla="*/ 22338 h 144971"/>
                <a:gd name="connsiteX4" fmla="*/ 499298 w 499298"/>
                <a:gd name="connsiteY4" fmla="*/ 102761 h 144971"/>
                <a:gd name="connsiteX0" fmla="*/ 11331 w 510629"/>
                <a:gd name="connsiteY0" fmla="*/ 144971 h 144971"/>
                <a:gd name="connsiteX1" fmla="*/ 0 w 510629"/>
                <a:gd name="connsiteY1" fmla="*/ 134026 h 144971"/>
                <a:gd name="connsiteX2" fmla="*/ 153443 w 510629"/>
                <a:gd name="connsiteY2" fmla="*/ 27922 h 144971"/>
                <a:gd name="connsiteX3" fmla="*/ 257387 w 510629"/>
                <a:gd name="connsiteY3" fmla="*/ 0 h 144971"/>
                <a:gd name="connsiteX4" fmla="*/ 336583 w 510629"/>
                <a:gd name="connsiteY4" fmla="*/ 22338 h 144971"/>
                <a:gd name="connsiteX5" fmla="*/ 510629 w 510629"/>
                <a:gd name="connsiteY5" fmla="*/ 102761 h 144971"/>
                <a:gd name="connsiteX0" fmla="*/ 11331 w 337387"/>
                <a:gd name="connsiteY0" fmla="*/ 488963 h 488963"/>
                <a:gd name="connsiteX1" fmla="*/ 0 w 337387"/>
                <a:gd name="connsiteY1" fmla="*/ 478018 h 488963"/>
                <a:gd name="connsiteX2" fmla="*/ 153443 w 337387"/>
                <a:gd name="connsiteY2" fmla="*/ 371914 h 488963"/>
                <a:gd name="connsiteX3" fmla="*/ 257387 w 337387"/>
                <a:gd name="connsiteY3" fmla="*/ 343992 h 488963"/>
                <a:gd name="connsiteX4" fmla="*/ 336583 w 337387"/>
                <a:gd name="connsiteY4" fmla="*/ 366330 h 488963"/>
                <a:gd name="connsiteX5" fmla="*/ 337387 w 337387"/>
                <a:gd name="connsiteY5" fmla="*/ 0 h 488963"/>
                <a:gd name="connsiteX0" fmla="*/ 11331 w 337387"/>
                <a:gd name="connsiteY0" fmla="*/ 488963 h 488963"/>
                <a:gd name="connsiteX1" fmla="*/ 0 w 337387"/>
                <a:gd name="connsiteY1" fmla="*/ 478018 h 488963"/>
                <a:gd name="connsiteX2" fmla="*/ 153443 w 337387"/>
                <a:gd name="connsiteY2" fmla="*/ 371914 h 488963"/>
                <a:gd name="connsiteX3" fmla="*/ 336583 w 337387"/>
                <a:gd name="connsiteY3" fmla="*/ 366330 h 488963"/>
                <a:gd name="connsiteX4" fmla="*/ 337387 w 337387"/>
                <a:gd name="connsiteY4" fmla="*/ 0 h 488963"/>
                <a:gd name="connsiteX0" fmla="*/ 11331 w 337387"/>
                <a:gd name="connsiteY0" fmla="*/ 488963 h 488963"/>
                <a:gd name="connsiteX1" fmla="*/ 0 w 337387"/>
                <a:gd name="connsiteY1" fmla="*/ 478018 h 488963"/>
                <a:gd name="connsiteX2" fmla="*/ 336583 w 337387"/>
                <a:gd name="connsiteY2" fmla="*/ 366330 h 488963"/>
                <a:gd name="connsiteX3" fmla="*/ 337387 w 337387"/>
                <a:gd name="connsiteY3" fmla="*/ 0 h 488963"/>
                <a:gd name="connsiteX0" fmla="*/ 11331 w 509823"/>
                <a:gd name="connsiteY0" fmla="*/ 488963 h 488963"/>
                <a:gd name="connsiteX1" fmla="*/ 0 w 509823"/>
                <a:gd name="connsiteY1" fmla="*/ 478018 h 488963"/>
                <a:gd name="connsiteX2" fmla="*/ 509823 w 509823"/>
                <a:gd name="connsiteY2" fmla="*/ 438929 h 488963"/>
                <a:gd name="connsiteX3" fmla="*/ 336583 w 509823"/>
                <a:gd name="connsiteY3" fmla="*/ 366330 h 488963"/>
                <a:gd name="connsiteX4" fmla="*/ 337387 w 509823"/>
                <a:gd name="connsiteY4" fmla="*/ 0 h 488963"/>
                <a:gd name="connsiteX0" fmla="*/ 11331 w 337387"/>
                <a:gd name="connsiteY0" fmla="*/ 488963 h 488963"/>
                <a:gd name="connsiteX1" fmla="*/ 0 w 337387"/>
                <a:gd name="connsiteY1" fmla="*/ 478018 h 488963"/>
                <a:gd name="connsiteX2" fmla="*/ 336583 w 337387"/>
                <a:gd name="connsiteY2" fmla="*/ 366330 h 488963"/>
                <a:gd name="connsiteX3" fmla="*/ 337387 w 337387"/>
                <a:gd name="connsiteY3" fmla="*/ 0 h 488963"/>
                <a:gd name="connsiteX0" fmla="*/ 0 w 326056"/>
                <a:gd name="connsiteY0" fmla="*/ 488963 h 517108"/>
                <a:gd name="connsiteX1" fmla="*/ 310402 w 326056"/>
                <a:gd name="connsiteY1" fmla="*/ 517108 h 517108"/>
                <a:gd name="connsiteX2" fmla="*/ 325252 w 326056"/>
                <a:gd name="connsiteY2" fmla="*/ 366330 h 517108"/>
                <a:gd name="connsiteX3" fmla="*/ 326056 w 326056"/>
                <a:gd name="connsiteY3" fmla="*/ 0 h 517108"/>
                <a:gd name="connsiteX0" fmla="*/ 0 w 326056"/>
                <a:gd name="connsiteY0" fmla="*/ 488963 h 488963"/>
                <a:gd name="connsiteX1" fmla="*/ 325252 w 326056"/>
                <a:gd name="connsiteY1" fmla="*/ 366330 h 488963"/>
                <a:gd name="connsiteX2" fmla="*/ 326056 w 326056"/>
                <a:gd name="connsiteY2" fmla="*/ 0 h 488963"/>
                <a:gd name="connsiteX0" fmla="*/ 36078 w 36079"/>
                <a:gd name="connsiteY0" fmla="*/ 522470 h 522470"/>
                <a:gd name="connsiteX1" fmla="*/ 0 w 36079"/>
                <a:gd name="connsiteY1" fmla="*/ 366330 h 522470"/>
                <a:gd name="connsiteX2" fmla="*/ 804 w 36079"/>
                <a:gd name="connsiteY2" fmla="*/ 0 h 522470"/>
                <a:gd name="connsiteX0" fmla="*/ 35274 w 35274"/>
                <a:gd name="connsiteY0" fmla="*/ 522470 h 522470"/>
                <a:gd name="connsiteX1" fmla="*/ 9096 w 35274"/>
                <a:gd name="connsiteY1" fmla="*/ 137368 h 522470"/>
                <a:gd name="connsiteX2" fmla="*/ 0 w 35274"/>
                <a:gd name="connsiteY2" fmla="*/ 0 h 522470"/>
                <a:gd name="connsiteX0" fmla="*/ 35274 w 132842"/>
                <a:gd name="connsiteY0" fmla="*/ 522470 h 522470"/>
                <a:gd name="connsiteX1" fmla="*/ 132842 w 132842"/>
                <a:gd name="connsiteY1" fmla="*/ 198797 h 522470"/>
                <a:gd name="connsiteX2" fmla="*/ 9096 w 132842"/>
                <a:gd name="connsiteY2" fmla="*/ 137368 h 522470"/>
                <a:gd name="connsiteX3" fmla="*/ 0 w 132842"/>
                <a:gd name="connsiteY3" fmla="*/ 0 h 522470"/>
                <a:gd name="connsiteX0" fmla="*/ 35274 w 35274"/>
                <a:gd name="connsiteY0" fmla="*/ 522470 h 522470"/>
                <a:gd name="connsiteX1" fmla="*/ 9096 w 35274"/>
                <a:gd name="connsiteY1" fmla="*/ 137368 h 522470"/>
                <a:gd name="connsiteX2" fmla="*/ 0 w 35274"/>
                <a:gd name="connsiteY2" fmla="*/ 0 h 522470"/>
                <a:gd name="connsiteX0" fmla="*/ 35274 w 182340"/>
                <a:gd name="connsiteY0" fmla="*/ 522470 h 522470"/>
                <a:gd name="connsiteX1" fmla="*/ 182340 w 182340"/>
                <a:gd name="connsiteY1" fmla="*/ 209966 h 522470"/>
                <a:gd name="connsiteX2" fmla="*/ 9096 w 182340"/>
                <a:gd name="connsiteY2" fmla="*/ 137368 h 522470"/>
                <a:gd name="connsiteX3" fmla="*/ 0 w 182340"/>
                <a:gd name="connsiteY3" fmla="*/ 0 h 522470"/>
                <a:gd name="connsiteX0" fmla="*/ 35274 w 35274"/>
                <a:gd name="connsiteY0" fmla="*/ 522470 h 522470"/>
                <a:gd name="connsiteX1" fmla="*/ 9096 w 35274"/>
                <a:gd name="connsiteY1" fmla="*/ 137368 h 522470"/>
                <a:gd name="connsiteX2" fmla="*/ 0 w 35274"/>
                <a:gd name="connsiteY2" fmla="*/ 0 h 522470"/>
                <a:gd name="connsiteX0" fmla="*/ 109521 w 109521"/>
                <a:gd name="connsiteY0" fmla="*/ 204157 h 204157"/>
                <a:gd name="connsiteX1" fmla="*/ 9096 w 109521"/>
                <a:gd name="connsiteY1" fmla="*/ 137368 h 204157"/>
                <a:gd name="connsiteX2" fmla="*/ 0 w 109521"/>
                <a:gd name="connsiteY2" fmla="*/ 0 h 204157"/>
                <a:gd name="connsiteX0" fmla="*/ 100425 w 134449"/>
                <a:gd name="connsiteY0" fmla="*/ 299093 h 299093"/>
                <a:gd name="connsiteX1" fmla="*/ 0 w 134449"/>
                <a:gd name="connsiteY1" fmla="*/ 232304 h 299093"/>
                <a:gd name="connsiteX2" fmla="*/ 134450 w 134449"/>
                <a:gd name="connsiteY2" fmla="*/ 0 h 299093"/>
                <a:gd name="connsiteX0" fmla="*/ 149925 w 183950"/>
                <a:gd name="connsiteY0" fmla="*/ 299093 h 299093"/>
                <a:gd name="connsiteX1" fmla="*/ 0 w 183950"/>
                <a:gd name="connsiteY1" fmla="*/ 288150 h 299093"/>
                <a:gd name="connsiteX2" fmla="*/ 49500 w 183950"/>
                <a:gd name="connsiteY2" fmla="*/ 232304 h 299093"/>
                <a:gd name="connsiteX3" fmla="*/ 183950 w 183950"/>
                <a:gd name="connsiteY3" fmla="*/ 0 h 299093"/>
                <a:gd name="connsiteX0" fmla="*/ 149925 w 183950"/>
                <a:gd name="connsiteY0" fmla="*/ 299093 h 299093"/>
                <a:gd name="connsiteX1" fmla="*/ 0 w 183950"/>
                <a:gd name="connsiteY1" fmla="*/ 288150 h 299093"/>
                <a:gd name="connsiteX2" fmla="*/ 89099 w 183950"/>
                <a:gd name="connsiteY2" fmla="*/ 87109 h 299093"/>
                <a:gd name="connsiteX3" fmla="*/ 183950 w 183950"/>
                <a:gd name="connsiteY3" fmla="*/ 0 h 299093"/>
                <a:gd name="connsiteX0" fmla="*/ 0 w 183950"/>
                <a:gd name="connsiteY0" fmla="*/ 288150 h 288150"/>
                <a:gd name="connsiteX1" fmla="*/ 89099 w 183950"/>
                <a:gd name="connsiteY1" fmla="*/ 87109 h 288150"/>
                <a:gd name="connsiteX2" fmla="*/ 183950 w 183950"/>
                <a:gd name="connsiteY2" fmla="*/ 0 h 288150"/>
                <a:gd name="connsiteX0" fmla="*/ 0 w 183950"/>
                <a:gd name="connsiteY0" fmla="*/ 288150 h 288150"/>
                <a:gd name="connsiteX1" fmla="*/ 14850 w 183950"/>
                <a:gd name="connsiteY1" fmla="*/ 137371 h 288150"/>
                <a:gd name="connsiteX2" fmla="*/ 89099 w 183950"/>
                <a:gd name="connsiteY2" fmla="*/ 87109 h 288150"/>
                <a:gd name="connsiteX3" fmla="*/ 183950 w 183950"/>
                <a:gd name="connsiteY3" fmla="*/ 0 h 288150"/>
                <a:gd name="connsiteX0" fmla="*/ 0 w 183950"/>
                <a:gd name="connsiteY0" fmla="*/ 288150 h 288150"/>
                <a:gd name="connsiteX1" fmla="*/ 89099 w 183950"/>
                <a:gd name="connsiteY1" fmla="*/ 87109 h 288150"/>
                <a:gd name="connsiteX2" fmla="*/ 183950 w 183950"/>
                <a:gd name="connsiteY2" fmla="*/ 0 h 288150"/>
                <a:gd name="connsiteX0" fmla="*/ 0 w 149302"/>
                <a:gd name="connsiteY0" fmla="*/ 137370 h 137370"/>
                <a:gd name="connsiteX1" fmla="*/ 54451 w 149302"/>
                <a:gd name="connsiteY1" fmla="*/ 87109 h 137370"/>
                <a:gd name="connsiteX2" fmla="*/ 149302 w 149302"/>
                <a:gd name="connsiteY2" fmla="*/ 0 h 137370"/>
                <a:gd name="connsiteX0" fmla="*/ 0 w 213650"/>
                <a:gd name="connsiteY0" fmla="*/ 137370 h 137370"/>
                <a:gd name="connsiteX1" fmla="*/ 54451 w 213650"/>
                <a:gd name="connsiteY1" fmla="*/ 87109 h 137370"/>
                <a:gd name="connsiteX2" fmla="*/ 213650 w 213650"/>
                <a:gd name="connsiteY2" fmla="*/ 0 h 137370"/>
                <a:gd name="connsiteX0" fmla="*/ 0 w 213650"/>
                <a:gd name="connsiteY0" fmla="*/ 137370 h 137370"/>
                <a:gd name="connsiteX1" fmla="*/ 14850 w 213650"/>
                <a:gd name="connsiteY1" fmla="*/ 48021 h 137370"/>
                <a:gd name="connsiteX2" fmla="*/ 54451 w 213650"/>
                <a:gd name="connsiteY2" fmla="*/ 87109 h 137370"/>
                <a:gd name="connsiteX3" fmla="*/ 213650 w 213650"/>
                <a:gd name="connsiteY3" fmla="*/ 0 h 137370"/>
                <a:gd name="connsiteX0" fmla="*/ 0 w 213650"/>
                <a:gd name="connsiteY0" fmla="*/ 137370 h 137370"/>
                <a:gd name="connsiteX1" fmla="*/ 54451 w 213650"/>
                <a:gd name="connsiteY1" fmla="*/ 87109 h 137370"/>
                <a:gd name="connsiteX2" fmla="*/ 213650 w 213650"/>
                <a:gd name="connsiteY2" fmla="*/ 0 h 137370"/>
                <a:gd name="connsiteX0" fmla="*/ 0 w 213650"/>
                <a:gd name="connsiteY0" fmla="*/ 137370 h 137370"/>
                <a:gd name="connsiteX1" fmla="*/ 213650 w 213650"/>
                <a:gd name="connsiteY1" fmla="*/ 0 h 137370"/>
                <a:gd name="connsiteX0" fmla="*/ 0 w 119604"/>
                <a:gd name="connsiteY0" fmla="*/ 0 h 2240"/>
                <a:gd name="connsiteX1" fmla="*/ 119604 w 119604"/>
                <a:gd name="connsiteY1" fmla="*/ 2240 h 2240"/>
                <a:gd name="connsiteX0" fmla="*/ 0 w 10000"/>
                <a:gd name="connsiteY0" fmla="*/ 0 h 10000"/>
                <a:gd name="connsiteX1" fmla="*/ 2128 w 10000"/>
                <a:gd name="connsiteY1" fmla="*/ 2679 h 10000"/>
                <a:gd name="connsiteX2" fmla="*/ 10000 w 10000"/>
                <a:gd name="connsiteY2" fmla="*/ 10000 h 10000"/>
                <a:gd name="connsiteX0" fmla="*/ 0 w 10000"/>
                <a:gd name="connsiteY0" fmla="*/ 0 h 10178"/>
                <a:gd name="connsiteX1" fmla="*/ 5202 w 10000"/>
                <a:gd name="connsiteY1" fmla="*/ 9524 h 10178"/>
                <a:gd name="connsiteX2" fmla="*/ 10000 w 10000"/>
                <a:gd name="connsiteY2" fmla="*/ 10000 h 10178"/>
                <a:gd name="connsiteX0" fmla="*/ 0 w 10000"/>
                <a:gd name="connsiteY0" fmla="*/ 0 h 10000"/>
                <a:gd name="connsiteX1" fmla="*/ 5202 w 10000"/>
                <a:gd name="connsiteY1" fmla="*/ 9524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542 w 10000"/>
                <a:gd name="connsiteY1" fmla="*/ 5060 h 10000"/>
                <a:gd name="connsiteX2" fmla="*/ 5202 w 10000"/>
                <a:gd name="connsiteY2" fmla="*/ 9524 h 10000"/>
                <a:gd name="connsiteX3" fmla="*/ 10000 w 10000"/>
                <a:gd name="connsiteY3" fmla="*/ 10000 h 10000"/>
                <a:gd name="connsiteX0" fmla="*/ 0 w 10000"/>
                <a:gd name="connsiteY0" fmla="*/ 0 h 10000"/>
                <a:gd name="connsiteX1" fmla="*/ 2306 w 10000"/>
                <a:gd name="connsiteY1" fmla="*/ 893 h 10000"/>
                <a:gd name="connsiteX2" fmla="*/ 5202 w 10000"/>
                <a:gd name="connsiteY2" fmla="*/ 9524 h 10000"/>
                <a:gd name="connsiteX3" fmla="*/ 10000 w 10000"/>
                <a:gd name="connsiteY3" fmla="*/ 10000 h 10000"/>
                <a:gd name="connsiteX0" fmla="*/ 0 w 10000"/>
                <a:gd name="connsiteY0" fmla="*/ 0 h 10000"/>
                <a:gd name="connsiteX1" fmla="*/ 2306 w 10000"/>
                <a:gd name="connsiteY1" fmla="*/ 893 h 10000"/>
                <a:gd name="connsiteX2" fmla="*/ 4020 w 10000"/>
                <a:gd name="connsiteY2" fmla="*/ 9226 h 10000"/>
                <a:gd name="connsiteX3" fmla="*/ 10000 w 10000"/>
                <a:gd name="connsiteY3" fmla="*/ 10000 h 10000"/>
                <a:gd name="connsiteX0" fmla="*/ 0 w 10000"/>
                <a:gd name="connsiteY0" fmla="*/ 0 h 10000"/>
                <a:gd name="connsiteX1" fmla="*/ 2306 w 10000"/>
                <a:gd name="connsiteY1" fmla="*/ 893 h 10000"/>
                <a:gd name="connsiteX2" fmla="*/ 4197 w 10000"/>
                <a:gd name="connsiteY2" fmla="*/ 9226 h 10000"/>
                <a:gd name="connsiteX3" fmla="*/ 10000 w 10000"/>
                <a:gd name="connsiteY3" fmla="*/ 10000 h 10000"/>
                <a:gd name="connsiteX0" fmla="*/ 0 w 10000"/>
                <a:gd name="connsiteY0" fmla="*/ 0 h 10000"/>
                <a:gd name="connsiteX1" fmla="*/ 2306 w 10000"/>
                <a:gd name="connsiteY1" fmla="*/ 893 h 10000"/>
                <a:gd name="connsiteX2" fmla="*/ 5202 w 10000"/>
                <a:gd name="connsiteY2" fmla="*/ 9226 h 10000"/>
                <a:gd name="connsiteX3" fmla="*/ 10000 w 10000"/>
                <a:gd name="connsiteY3" fmla="*/ 10000 h 10000"/>
                <a:gd name="connsiteX0" fmla="*/ 0 w 10000"/>
                <a:gd name="connsiteY0" fmla="*/ 0 h 10000"/>
                <a:gd name="connsiteX1" fmla="*/ 3488 w 10000"/>
                <a:gd name="connsiteY1" fmla="*/ 893 h 10000"/>
                <a:gd name="connsiteX2" fmla="*/ 5202 w 10000"/>
                <a:gd name="connsiteY2" fmla="*/ 9226 h 10000"/>
                <a:gd name="connsiteX3" fmla="*/ 10000 w 10000"/>
                <a:gd name="connsiteY3" fmla="*/ 10000 h 10000"/>
                <a:gd name="connsiteX0" fmla="*/ 0 w 10591"/>
                <a:gd name="connsiteY0" fmla="*/ 0 h 9702"/>
                <a:gd name="connsiteX1" fmla="*/ 3488 w 10591"/>
                <a:gd name="connsiteY1" fmla="*/ 893 h 9702"/>
                <a:gd name="connsiteX2" fmla="*/ 5202 w 10591"/>
                <a:gd name="connsiteY2" fmla="*/ 9226 h 9702"/>
                <a:gd name="connsiteX3" fmla="*/ 10591 w 10591"/>
                <a:gd name="connsiteY3" fmla="*/ 9702 h 9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91" h="9702">
                  <a:moveTo>
                    <a:pt x="0" y="0"/>
                  </a:moveTo>
                  <a:lnTo>
                    <a:pt x="3488" y="893"/>
                  </a:lnTo>
                  <a:lnTo>
                    <a:pt x="5202" y="9226"/>
                  </a:lnTo>
                  <a:cubicBezTo>
                    <a:pt x="6801" y="9484"/>
                    <a:pt x="8992" y="9444"/>
                    <a:pt x="10591" y="9702"/>
                  </a:cubicBezTo>
                </a:path>
              </a:pathLst>
            </a:custGeom>
            <a:ln w="57150">
              <a:solidFill>
                <a:srgbClr val="FFC000"/>
              </a:solidFill>
            </a:ln>
            <a:effectLst/>
            <a:scene3d>
              <a:camera prst="orthographicFront"/>
              <a:lightRig rig="soft" dir="t"/>
            </a:scene3d>
            <a:sp3d extrusionH="50800" prstMaterial="matte">
              <a:extrusionClr>
                <a:srgbClr val="FFC000"/>
              </a:extrusionClr>
            </a:sp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ru-RU" b="1"/>
            </a:p>
          </p:txBody>
        </p:sp>
        <p:sp>
          <p:nvSpPr>
            <p:cNvPr id="181" name="Полилиния 180"/>
            <p:cNvSpPr/>
            <p:nvPr/>
          </p:nvSpPr>
          <p:spPr>
            <a:xfrm rot="16200000">
              <a:off x="3422072" y="2270792"/>
              <a:ext cx="416205" cy="1184"/>
            </a:xfrm>
            <a:custGeom>
              <a:avLst/>
              <a:gdLst>
                <a:gd name="connsiteX0" fmla="*/ 561975 w 561975"/>
                <a:gd name="connsiteY0" fmla="*/ 0 h 342900"/>
                <a:gd name="connsiteX1" fmla="*/ 0 w 561975"/>
                <a:gd name="connsiteY1" fmla="*/ 342900 h 342900"/>
                <a:gd name="connsiteX0" fmla="*/ 247650 w 247650"/>
                <a:gd name="connsiteY0" fmla="*/ 0 h 23812"/>
                <a:gd name="connsiteX1" fmla="*/ 0 w 247650"/>
                <a:gd name="connsiteY1" fmla="*/ 23812 h 23812"/>
                <a:gd name="connsiteX0" fmla="*/ 361950 w 361950"/>
                <a:gd name="connsiteY0" fmla="*/ 14288 h 14288"/>
                <a:gd name="connsiteX1" fmla="*/ 0 w 361950"/>
                <a:gd name="connsiteY1" fmla="*/ 0 h 14288"/>
                <a:gd name="connsiteX0" fmla="*/ 0 w 311199"/>
                <a:gd name="connsiteY0" fmla="*/ 0 h 248181"/>
                <a:gd name="connsiteX1" fmla="*/ 311199 w 311199"/>
                <a:gd name="connsiteY1" fmla="*/ 248181 h 248181"/>
                <a:gd name="connsiteX0" fmla="*/ 0 w 14222"/>
                <a:gd name="connsiteY0" fmla="*/ 0 h 130908"/>
                <a:gd name="connsiteX1" fmla="*/ 14222 w 14222"/>
                <a:gd name="connsiteY1" fmla="*/ 130908 h 130908"/>
                <a:gd name="connsiteX0" fmla="*/ 0 w 271609"/>
                <a:gd name="connsiteY0" fmla="*/ 103639 h 103639"/>
                <a:gd name="connsiteX1" fmla="*/ 271609 w 271609"/>
                <a:gd name="connsiteY1" fmla="*/ 0 h 103639"/>
                <a:gd name="connsiteX0" fmla="*/ 0 w 750929"/>
                <a:gd name="connsiteY0" fmla="*/ 1161341 h 1161341"/>
                <a:gd name="connsiteX1" fmla="*/ 750929 w 750929"/>
                <a:gd name="connsiteY1" fmla="*/ 0 h 1161341"/>
                <a:gd name="connsiteX2" fmla="*/ 271609 w 750929"/>
                <a:gd name="connsiteY2" fmla="*/ 1057702 h 1161341"/>
                <a:gd name="connsiteX0" fmla="*/ 357815 w 1108744"/>
                <a:gd name="connsiteY0" fmla="*/ 1161341 h 1161341"/>
                <a:gd name="connsiteX1" fmla="*/ 0 w 1108744"/>
                <a:gd name="connsiteY1" fmla="*/ 273637 h 1161341"/>
                <a:gd name="connsiteX2" fmla="*/ 1108744 w 1108744"/>
                <a:gd name="connsiteY2" fmla="*/ 0 h 1161341"/>
                <a:gd name="connsiteX3" fmla="*/ 629424 w 1108744"/>
                <a:gd name="connsiteY3" fmla="*/ 1057702 h 1161341"/>
                <a:gd name="connsiteX0" fmla="*/ 0 w 750929"/>
                <a:gd name="connsiteY0" fmla="*/ 1161341 h 1161341"/>
                <a:gd name="connsiteX1" fmla="*/ 750929 w 750929"/>
                <a:gd name="connsiteY1" fmla="*/ 0 h 1161341"/>
                <a:gd name="connsiteX2" fmla="*/ 271609 w 750929"/>
                <a:gd name="connsiteY2" fmla="*/ 1057702 h 1161341"/>
                <a:gd name="connsiteX0" fmla="*/ 0 w 1112261"/>
                <a:gd name="connsiteY0" fmla="*/ 496793 h 1092248"/>
                <a:gd name="connsiteX1" fmla="*/ 1112261 w 1112261"/>
                <a:gd name="connsiteY1" fmla="*/ 0 h 1092248"/>
                <a:gd name="connsiteX2" fmla="*/ 632941 w 1112261"/>
                <a:gd name="connsiteY2" fmla="*/ 1057702 h 1092248"/>
                <a:gd name="connsiteX0" fmla="*/ 0 w 1097412"/>
                <a:gd name="connsiteY0" fmla="*/ 507962 h 1103417"/>
                <a:gd name="connsiteX1" fmla="*/ 1097412 w 1097412"/>
                <a:gd name="connsiteY1" fmla="*/ 0 h 1103417"/>
                <a:gd name="connsiteX2" fmla="*/ 632941 w 1097412"/>
                <a:gd name="connsiteY2" fmla="*/ 1068871 h 1103417"/>
                <a:gd name="connsiteX0" fmla="*/ 0 w 632941"/>
                <a:gd name="connsiteY0" fmla="*/ 0 h 560909"/>
                <a:gd name="connsiteX1" fmla="*/ 632941 w 632941"/>
                <a:gd name="connsiteY1" fmla="*/ 560909 h 560909"/>
                <a:gd name="connsiteX0" fmla="*/ 0 w 1108117"/>
                <a:gd name="connsiteY0" fmla="*/ 461045 h 461045"/>
                <a:gd name="connsiteX1" fmla="*/ 1108117 w 1108117"/>
                <a:gd name="connsiteY1" fmla="*/ 0 h 461045"/>
                <a:gd name="connsiteX0" fmla="*/ 0 w 1202163"/>
                <a:gd name="connsiteY0" fmla="*/ 416369 h 416369"/>
                <a:gd name="connsiteX1" fmla="*/ 1202163 w 1202163"/>
                <a:gd name="connsiteY1" fmla="*/ 0 h 416369"/>
                <a:gd name="connsiteX0" fmla="*/ 0 w 494348"/>
                <a:gd name="connsiteY0" fmla="*/ 0 h 136491"/>
                <a:gd name="connsiteX1" fmla="*/ 494348 w 494348"/>
                <a:gd name="connsiteY1" fmla="*/ 136491 h 136491"/>
                <a:gd name="connsiteX0" fmla="*/ 0 w 494348"/>
                <a:gd name="connsiteY0" fmla="*/ 0 h 136491"/>
                <a:gd name="connsiteX1" fmla="*/ 320302 w 494348"/>
                <a:gd name="connsiteY1" fmla="*/ 78406 h 136491"/>
                <a:gd name="connsiteX2" fmla="*/ 494348 w 494348"/>
                <a:gd name="connsiteY2" fmla="*/ 136491 h 136491"/>
                <a:gd name="connsiteX0" fmla="*/ 0 w 494348"/>
                <a:gd name="connsiteY0" fmla="*/ 0 h 136491"/>
                <a:gd name="connsiteX1" fmla="*/ 122312 w 494348"/>
                <a:gd name="connsiteY1" fmla="*/ 16977 h 136491"/>
                <a:gd name="connsiteX2" fmla="*/ 320302 w 494348"/>
                <a:gd name="connsiteY2" fmla="*/ 78406 h 136491"/>
                <a:gd name="connsiteX3" fmla="*/ 494348 w 494348"/>
                <a:gd name="connsiteY3" fmla="*/ 136491 h 136491"/>
                <a:gd name="connsiteX0" fmla="*/ 0 w 494348"/>
                <a:gd name="connsiteY0" fmla="*/ 0 h 136491"/>
                <a:gd name="connsiteX1" fmla="*/ 122312 w 494348"/>
                <a:gd name="connsiteY1" fmla="*/ 16977 h 136491"/>
                <a:gd name="connsiteX2" fmla="*/ 241106 w 494348"/>
                <a:gd name="connsiteY2" fmla="*/ 56068 h 136491"/>
                <a:gd name="connsiteX3" fmla="*/ 320302 w 494348"/>
                <a:gd name="connsiteY3" fmla="*/ 78406 h 136491"/>
                <a:gd name="connsiteX4" fmla="*/ 494348 w 494348"/>
                <a:gd name="connsiteY4" fmla="*/ 136491 h 136491"/>
                <a:gd name="connsiteX0" fmla="*/ 0 w 494348"/>
                <a:gd name="connsiteY0" fmla="*/ 0 h 136491"/>
                <a:gd name="connsiteX1" fmla="*/ 122312 w 494348"/>
                <a:gd name="connsiteY1" fmla="*/ 16977 h 136491"/>
                <a:gd name="connsiteX2" fmla="*/ 241106 w 494348"/>
                <a:gd name="connsiteY2" fmla="*/ 56068 h 136491"/>
                <a:gd name="connsiteX3" fmla="*/ 320302 w 494348"/>
                <a:gd name="connsiteY3" fmla="*/ 78406 h 136491"/>
                <a:gd name="connsiteX4" fmla="*/ 494348 w 494348"/>
                <a:gd name="connsiteY4" fmla="*/ 136491 h 136491"/>
                <a:gd name="connsiteX0" fmla="*/ 0 w 677489"/>
                <a:gd name="connsiteY0" fmla="*/ 200815 h 200815"/>
                <a:gd name="connsiteX1" fmla="*/ 305453 w 677489"/>
                <a:gd name="connsiteY1" fmla="*/ 0 h 200815"/>
                <a:gd name="connsiteX2" fmla="*/ 424247 w 677489"/>
                <a:gd name="connsiteY2" fmla="*/ 39091 h 200815"/>
                <a:gd name="connsiteX3" fmla="*/ 503443 w 677489"/>
                <a:gd name="connsiteY3" fmla="*/ 61429 h 200815"/>
                <a:gd name="connsiteX4" fmla="*/ 677489 w 677489"/>
                <a:gd name="connsiteY4" fmla="*/ 119514 h 200815"/>
                <a:gd name="connsiteX0" fmla="*/ 0 w 677489"/>
                <a:gd name="connsiteY0" fmla="*/ 161724 h 161724"/>
                <a:gd name="connsiteX1" fmla="*/ 320303 w 677489"/>
                <a:gd name="connsiteY1" fmla="*/ 27922 h 161724"/>
                <a:gd name="connsiteX2" fmla="*/ 424247 w 677489"/>
                <a:gd name="connsiteY2" fmla="*/ 0 h 161724"/>
                <a:gd name="connsiteX3" fmla="*/ 503443 w 677489"/>
                <a:gd name="connsiteY3" fmla="*/ 22338 h 161724"/>
                <a:gd name="connsiteX4" fmla="*/ 677489 w 677489"/>
                <a:gd name="connsiteY4" fmla="*/ 80423 h 161724"/>
                <a:gd name="connsiteX0" fmla="*/ 0 w 677489"/>
                <a:gd name="connsiteY0" fmla="*/ 161724 h 161724"/>
                <a:gd name="connsiteX1" fmla="*/ 320303 w 677489"/>
                <a:gd name="connsiteY1" fmla="*/ 27922 h 161724"/>
                <a:gd name="connsiteX2" fmla="*/ 424247 w 677489"/>
                <a:gd name="connsiteY2" fmla="*/ 0 h 161724"/>
                <a:gd name="connsiteX3" fmla="*/ 503443 w 677489"/>
                <a:gd name="connsiteY3" fmla="*/ 22338 h 161724"/>
                <a:gd name="connsiteX4" fmla="*/ 677489 w 677489"/>
                <a:gd name="connsiteY4" fmla="*/ 102761 h 161724"/>
                <a:gd name="connsiteX0" fmla="*/ 0 w 677489"/>
                <a:gd name="connsiteY0" fmla="*/ 161724 h 161724"/>
                <a:gd name="connsiteX1" fmla="*/ 221307 w 677489"/>
                <a:gd name="connsiteY1" fmla="*/ 100520 h 161724"/>
                <a:gd name="connsiteX2" fmla="*/ 320303 w 677489"/>
                <a:gd name="connsiteY2" fmla="*/ 27922 h 161724"/>
                <a:gd name="connsiteX3" fmla="*/ 424247 w 677489"/>
                <a:gd name="connsiteY3" fmla="*/ 0 h 161724"/>
                <a:gd name="connsiteX4" fmla="*/ 503443 w 677489"/>
                <a:gd name="connsiteY4" fmla="*/ 22338 h 161724"/>
                <a:gd name="connsiteX5" fmla="*/ 677489 w 677489"/>
                <a:gd name="connsiteY5" fmla="*/ 102761 h 161724"/>
                <a:gd name="connsiteX0" fmla="*/ 0 w 677489"/>
                <a:gd name="connsiteY0" fmla="*/ 161724 h 161724"/>
                <a:gd name="connsiteX1" fmla="*/ 320303 w 677489"/>
                <a:gd name="connsiteY1" fmla="*/ 27922 h 161724"/>
                <a:gd name="connsiteX2" fmla="*/ 424247 w 677489"/>
                <a:gd name="connsiteY2" fmla="*/ 0 h 161724"/>
                <a:gd name="connsiteX3" fmla="*/ 503443 w 677489"/>
                <a:gd name="connsiteY3" fmla="*/ 22338 h 161724"/>
                <a:gd name="connsiteX4" fmla="*/ 677489 w 677489"/>
                <a:gd name="connsiteY4" fmla="*/ 102761 h 161724"/>
                <a:gd name="connsiteX0" fmla="*/ 0 w 677489"/>
                <a:gd name="connsiteY0" fmla="*/ 161724 h 161724"/>
                <a:gd name="connsiteX1" fmla="*/ 196559 w 677489"/>
                <a:gd name="connsiteY1" fmla="*/ 122858 h 161724"/>
                <a:gd name="connsiteX2" fmla="*/ 320303 w 677489"/>
                <a:gd name="connsiteY2" fmla="*/ 27922 h 161724"/>
                <a:gd name="connsiteX3" fmla="*/ 424247 w 677489"/>
                <a:gd name="connsiteY3" fmla="*/ 0 h 161724"/>
                <a:gd name="connsiteX4" fmla="*/ 503443 w 677489"/>
                <a:gd name="connsiteY4" fmla="*/ 22338 h 161724"/>
                <a:gd name="connsiteX5" fmla="*/ 677489 w 677489"/>
                <a:gd name="connsiteY5" fmla="*/ 102761 h 161724"/>
                <a:gd name="connsiteX0" fmla="*/ 0 w 677489"/>
                <a:gd name="connsiteY0" fmla="*/ 161724 h 161724"/>
                <a:gd name="connsiteX1" fmla="*/ 320303 w 677489"/>
                <a:gd name="connsiteY1" fmla="*/ 27922 h 161724"/>
                <a:gd name="connsiteX2" fmla="*/ 424247 w 677489"/>
                <a:gd name="connsiteY2" fmla="*/ 0 h 161724"/>
                <a:gd name="connsiteX3" fmla="*/ 503443 w 677489"/>
                <a:gd name="connsiteY3" fmla="*/ 22338 h 161724"/>
                <a:gd name="connsiteX4" fmla="*/ 677489 w 677489"/>
                <a:gd name="connsiteY4" fmla="*/ 102761 h 161724"/>
                <a:gd name="connsiteX0" fmla="*/ 0 w 499298"/>
                <a:gd name="connsiteY0" fmla="*/ 144971 h 144971"/>
                <a:gd name="connsiteX1" fmla="*/ 142112 w 499298"/>
                <a:gd name="connsiteY1" fmla="*/ 27922 h 144971"/>
                <a:gd name="connsiteX2" fmla="*/ 246056 w 499298"/>
                <a:gd name="connsiteY2" fmla="*/ 0 h 144971"/>
                <a:gd name="connsiteX3" fmla="*/ 325252 w 499298"/>
                <a:gd name="connsiteY3" fmla="*/ 22338 h 144971"/>
                <a:gd name="connsiteX4" fmla="*/ 499298 w 499298"/>
                <a:gd name="connsiteY4" fmla="*/ 102761 h 144971"/>
                <a:gd name="connsiteX0" fmla="*/ 11331 w 510629"/>
                <a:gd name="connsiteY0" fmla="*/ 144971 h 144971"/>
                <a:gd name="connsiteX1" fmla="*/ 0 w 510629"/>
                <a:gd name="connsiteY1" fmla="*/ 134026 h 144971"/>
                <a:gd name="connsiteX2" fmla="*/ 153443 w 510629"/>
                <a:gd name="connsiteY2" fmla="*/ 27922 h 144971"/>
                <a:gd name="connsiteX3" fmla="*/ 257387 w 510629"/>
                <a:gd name="connsiteY3" fmla="*/ 0 h 144971"/>
                <a:gd name="connsiteX4" fmla="*/ 336583 w 510629"/>
                <a:gd name="connsiteY4" fmla="*/ 22338 h 144971"/>
                <a:gd name="connsiteX5" fmla="*/ 510629 w 510629"/>
                <a:gd name="connsiteY5" fmla="*/ 102761 h 144971"/>
                <a:gd name="connsiteX0" fmla="*/ 11331 w 337387"/>
                <a:gd name="connsiteY0" fmla="*/ 488963 h 488963"/>
                <a:gd name="connsiteX1" fmla="*/ 0 w 337387"/>
                <a:gd name="connsiteY1" fmla="*/ 478018 h 488963"/>
                <a:gd name="connsiteX2" fmla="*/ 153443 w 337387"/>
                <a:gd name="connsiteY2" fmla="*/ 371914 h 488963"/>
                <a:gd name="connsiteX3" fmla="*/ 257387 w 337387"/>
                <a:gd name="connsiteY3" fmla="*/ 343992 h 488963"/>
                <a:gd name="connsiteX4" fmla="*/ 336583 w 337387"/>
                <a:gd name="connsiteY4" fmla="*/ 366330 h 488963"/>
                <a:gd name="connsiteX5" fmla="*/ 337387 w 337387"/>
                <a:gd name="connsiteY5" fmla="*/ 0 h 488963"/>
                <a:gd name="connsiteX0" fmla="*/ 11331 w 337387"/>
                <a:gd name="connsiteY0" fmla="*/ 488963 h 488963"/>
                <a:gd name="connsiteX1" fmla="*/ 0 w 337387"/>
                <a:gd name="connsiteY1" fmla="*/ 478018 h 488963"/>
                <a:gd name="connsiteX2" fmla="*/ 153443 w 337387"/>
                <a:gd name="connsiteY2" fmla="*/ 371914 h 488963"/>
                <a:gd name="connsiteX3" fmla="*/ 336583 w 337387"/>
                <a:gd name="connsiteY3" fmla="*/ 366330 h 488963"/>
                <a:gd name="connsiteX4" fmla="*/ 337387 w 337387"/>
                <a:gd name="connsiteY4" fmla="*/ 0 h 488963"/>
                <a:gd name="connsiteX0" fmla="*/ 11331 w 337387"/>
                <a:gd name="connsiteY0" fmla="*/ 488963 h 488963"/>
                <a:gd name="connsiteX1" fmla="*/ 0 w 337387"/>
                <a:gd name="connsiteY1" fmla="*/ 478018 h 488963"/>
                <a:gd name="connsiteX2" fmla="*/ 336583 w 337387"/>
                <a:gd name="connsiteY2" fmla="*/ 366330 h 488963"/>
                <a:gd name="connsiteX3" fmla="*/ 337387 w 337387"/>
                <a:gd name="connsiteY3" fmla="*/ 0 h 488963"/>
                <a:gd name="connsiteX0" fmla="*/ 11331 w 509823"/>
                <a:gd name="connsiteY0" fmla="*/ 488963 h 488963"/>
                <a:gd name="connsiteX1" fmla="*/ 0 w 509823"/>
                <a:gd name="connsiteY1" fmla="*/ 478018 h 488963"/>
                <a:gd name="connsiteX2" fmla="*/ 509823 w 509823"/>
                <a:gd name="connsiteY2" fmla="*/ 438929 h 488963"/>
                <a:gd name="connsiteX3" fmla="*/ 336583 w 509823"/>
                <a:gd name="connsiteY3" fmla="*/ 366330 h 488963"/>
                <a:gd name="connsiteX4" fmla="*/ 337387 w 509823"/>
                <a:gd name="connsiteY4" fmla="*/ 0 h 488963"/>
                <a:gd name="connsiteX0" fmla="*/ 11331 w 337387"/>
                <a:gd name="connsiteY0" fmla="*/ 488963 h 488963"/>
                <a:gd name="connsiteX1" fmla="*/ 0 w 337387"/>
                <a:gd name="connsiteY1" fmla="*/ 478018 h 488963"/>
                <a:gd name="connsiteX2" fmla="*/ 336583 w 337387"/>
                <a:gd name="connsiteY2" fmla="*/ 366330 h 488963"/>
                <a:gd name="connsiteX3" fmla="*/ 337387 w 337387"/>
                <a:gd name="connsiteY3" fmla="*/ 0 h 488963"/>
                <a:gd name="connsiteX0" fmla="*/ 0 w 326056"/>
                <a:gd name="connsiteY0" fmla="*/ 488963 h 517108"/>
                <a:gd name="connsiteX1" fmla="*/ 310402 w 326056"/>
                <a:gd name="connsiteY1" fmla="*/ 517108 h 517108"/>
                <a:gd name="connsiteX2" fmla="*/ 325252 w 326056"/>
                <a:gd name="connsiteY2" fmla="*/ 366330 h 517108"/>
                <a:gd name="connsiteX3" fmla="*/ 326056 w 326056"/>
                <a:gd name="connsiteY3" fmla="*/ 0 h 517108"/>
                <a:gd name="connsiteX0" fmla="*/ 0 w 326056"/>
                <a:gd name="connsiteY0" fmla="*/ 488963 h 488963"/>
                <a:gd name="connsiteX1" fmla="*/ 325252 w 326056"/>
                <a:gd name="connsiteY1" fmla="*/ 366330 h 488963"/>
                <a:gd name="connsiteX2" fmla="*/ 326056 w 326056"/>
                <a:gd name="connsiteY2" fmla="*/ 0 h 488963"/>
                <a:gd name="connsiteX0" fmla="*/ 36078 w 36079"/>
                <a:gd name="connsiteY0" fmla="*/ 522470 h 522470"/>
                <a:gd name="connsiteX1" fmla="*/ 0 w 36079"/>
                <a:gd name="connsiteY1" fmla="*/ 366330 h 522470"/>
                <a:gd name="connsiteX2" fmla="*/ 804 w 36079"/>
                <a:gd name="connsiteY2" fmla="*/ 0 h 522470"/>
                <a:gd name="connsiteX0" fmla="*/ 35274 w 35274"/>
                <a:gd name="connsiteY0" fmla="*/ 522470 h 522470"/>
                <a:gd name="connsiteX1" fmla="*/ 9096 w 35274"/>
                <a:gd name="connsiteY1" fmla="*/ 137368 h 522470"/>
                <a:gd name="connsiteX2" fmla="*/ 0 w 35274"/>
                <a:gd name="connsiteY2" fmla="*/ 0 h 522470"/>
                <a:gd name="connsiteX0" fmla="*/ 35274 w 132842"/>
                <a:gd name="connsiteY0" fmla="*/ 522470 h 522470"/>
                <a:gd name="connsiteX1" fmla="*/ 132842 w 132842"/>
                <a:gd name="connsiteY1" fmla="*/ 198797 h 522470"/>
                <a:gd name="connsiteX2" fmla="*/ 9096 w 132842"/>
                <a:gd name="connsiteY2" fmla="*/ 137368 h 522470"/>
                <a:gd name="connsiteX3" fmla="*/ 0 w 132842"/>
                <a:gd name="connsiteY3" fmla="*/ 0 h 522470"/>
                <a:gd name="connsiteX0" fmla="*/ 35274 w 35274"/>
                <a:gd name="connsiteY0" fmla="*/ 522470 h 522470"/>
                <a:gd name="connsiteX1" fmla="*/ 9096 w 35274"/>
                <a:gd name="connsiteY1" fmla="*/ 137368 h 522470"/>
                <a:gd name="connsiteX2" fmla="*/ 0 w 35274"/>
                <a:gd name="connsiteY2" fmla="*/ 0 h 522470"/>
                <a:gd name="connsiteX0" fmla="*/ 35274 w 182340"/>
                <a:gd name="connsiteY0" fmla="*/ 522470 h 522470"/>
                <a:gd name="connsiteX1" fmla="*/ 182340 w 182340"/>
                <a:gd name="connsiteY1" fmla="*/ 209966 h 522470"/>
                <a:gd name="connsiteX2" fmla="*/ 9096 w 182340"/>
                <a:gd name="connsiteY2" fmla="*/ 137368 h 522470"/>
                <a:gd name="connsiteX3" fmla="*/ 0 w 182340"/>
                <a:gd name="connsiteY3" fmla="*/ 0 h 522470"/>
                <a:gd name="connsiteX0" fmla="*/ 35274 w 35274"/>
                <a:gd name="connsiteY0" fmla="*/ 522470 h 522470"/>
                <a:gd name="connsiteX1" fmla="*/ 9096 w 35274"/>
                <a:gd name="connsiteY1" fmla="*/ 137368 h 522470"/>
                <a:gd name="connsiteX2" fmla="*/ 0 w 35274"/>
                <a:gd name="connsiteY2" fmla="*/ 0 h 522470"/>
                <a:gd name="connsiteX0" fmla="*/ 109521 w 109521"/>
                <a:gd name="connsiteY0" fmla="*/ 204157 h 204157"/>
                <a:gd name="connsiteX1" fmla="*/ 9096 w 109521"/>
                <a:gd name="connsiteY1" fmla="*/ 137368 h 204157"/>
                <a:gd name="connsiteX2" fmla="*/ 0 w 109521"/>
                <a:gd name="connsiteY2" fmla="*/ 0 h 204157"/>
                <a:gd name="connsiteX0" fmla="*/ 100425 w 134449"/>
                <a:gd name="connsiteY0" fmla="*/ 299093 h 299093"/>
                <a:gd name="connsiteX1" fmla="*/ 0 w 134449"/>
                <a:gd name="connsiteY1" fmla="*/ 232304 h 299093"/>
                <a:gd name="connsiteX2" fmla="*/ 134450 w 134449"/>
                <a:gd name="connsiteY2" fmla="*/ 0 h 299093"/>
                <a:gd name="connsiteX0" fmla="*/ 149925 w 183950"/>
                <a:gd name="connsiteY0" fmla="*/ 299093 h 299093"/>
                <a:gd name="connsiteX1" fmla="*/ 0 w 183950"/>
                <a:gd name="connsiteY1" fmla="*/ 288150 h 299093"/>
                <a:gd name="connsiteX2" fmla="*/ 49500 w 183950"/>
                <a:gd name="connsiteY2" fmla="*/ 232304 h 299093"/>
                <a:gd name="connsiteX3" fmla="*/ 183950 w 183950"/>
                <a:gd name="connsiteY3" fmla="*/ 0 h 299093"/>
                <a:gd name="connsiteX0" fmla="*/ 149925 w 183950"/>
                <a:gd name="connsiteY0" fmla="*/ 299093 h 299093"/>
                <a:gd name="connsiteX1" fmla="*/ 0 w 183950"/>
                <a:gd name="connsiteY1" fmla="*/ 288150 h 299093"/>
                <a:gd name="connsiteX2" fmla="*/ 89099 w 183950"/>
                <a:gd name="connsiteY2" fmla="*/ 87109 h 299093"/>
                <a:gd name="connsiteX3" fmla="*/ 183950 w 183950"/>
                <a:gd name="connsiteY3" fmla="*/ 0 h 299093"/>
                <a:gd name="connsiteX0" fmla="*/ 0 w 183950"/>
                <a:gd name="connsiteY0" fmla="*/ 288150 h 288150"/>
                <a:gd name="connsiteX1" fmla="*/ 89099 w 183950"/>
                <a:gd name="connsiteY1" fmla="*/ 87109 h 288150"/>
                <a:gd name="connsiteX2" fmla="*/ 183950 w 183950"/>
                <a:gd name="connsiteY2" fmla="*/ 0 h 288150"/>
                <a:gd name="connsiteX0" fmla="*/ 0 w 183950"/>
                <a:gd name="connsiteY0" fmla="*/ 288150 h 288150"/>
                <a:gd name="connsiteX1" fmla="*/ 14850 w 183950"/>
                <a:gd name="connsiteY1" fmla="*/ 137371 h 288150"/>
                <a:gd name="connsiteX2" fmla="*/ 89099 w 183950"/>
                <a:gd name="connsiteY2" fmla="*/ 87109 h 288150"/>
                <a:gd name="connsiteX3" fmla="*/ 183950 w 183950"/>
                <a:gd name="connsiteY3" fmla="*/ 0 h 288150"/>
                <a:gd name="connsiteX0" fmla="*/ 0 w 183950"/>
                <a:gd name="connsiteY0" fmla="*/ 288150 h 288150"/>
                <a:gd name="connsiteX1" fmla="*/ 89099 w 183950"/>
                <a:gd name="connsiteY1" fmla="*/ 87109 h 288150"/>
                <a:gd name="connsiteX2" fmla="*/ 183950 w 183950"/>
                <a:gd name="connsiteY2" fmla="*/ 0 h 288150"/>
                <a:gd name="connsiteX0" fmla="*/ 0 w 149302"/>
                <a:gd name="connsiteY0" fmla="*/ 137370 h 137370"/>
                <a:gd name="connsiteX1" fmla="*/ 54451 w 149302"/>
                <a:gd name="connsiteY1" fmla="*/ 87109 h 137370"/>
                <a:gd name="connsiteX2" fmla="*/ 149302 w 149302"/>
                <a:gd name="connsiteY2" fmla="*/ 0 h 137370"/>
                <a:gd name="connsiteX0" fmla="*/ 0 w 213650"/>
                <a:gd name="connsiteY0" fmla="*/ 137370 h 137370"/>
                <a:gd name="connsiteX1" fmla="*/ 54451 w 213650"/>
                <a:gd name="connsiteY1" fmla="*/ 87109 h 137370"/>
                <a:gd name="connsiteX2" fmla="*/ 213650 w 213650"/>
                <a:gd name="connsiteY2" fmla="*/ 0 h 137370"/>
                <a:gd name="connsiteX0" fmla="*/ 0 w 213650"/>
                <a:gd name="connsiteY0" fmla="*/ 137370 h 137370"/>
                <a:gd name="connsiteX1" fmla="*/ 14850 w 213650"/>
                <a:gd name="connsiteY1" fmla="*/ 48021 h 137370"/>
                <a:gd name="connsiteX2" fmla="*/ 54451 w 213650"/>
                <a:gd name="connsiteY2" fmla="*/ 87109 h 137370"/>
                <a:gd name="connsiteX3" fmla="*/ 213650 w 213650"/>
                <a:gd name="connsiteY3" fmla="*/ 0 h 137370"/>
                <a:gd name="connsiteX0" fmla="*/ 0 w 213650"/>
                <a:gd name="connsiteY0" fmla="*/ 137370 h 137370"/>
                <a:gd name="connsiteX1" fmla="*/ 54451 w 213650"/>
                <a:gd name="connsiteY1" fmla="*/ 87109 h 137370"/>
                <a:gd name="connsiteX2" fmla="*/ 213650 w 213650"/>
                <a:gd name="connsiteY2" fmla="*/ 0 h 137370"/>
                <a:gd name="connsiteX0" fmla="*/ 0 w 213650"/>
                <a:gd name="connsiteY0" fmla="*/ 137370 h 137370"/>
                <a:gd name="connsiteX1" fmla="*/ 213650 w 213650"/>
                <a:gd name="connsiteY1" fmla="*/ 0 h 137370"/>
                <a:gd name="connsiteX0" fmla="*/ 0 w 119604"/>
                <a:gd name="connsiteY0" fmla="*/ 0 h 2240"/>
                <a:gd name="connsiteX1" fmla="*/ 119604 w 119604"/>
                <a:gd name="connsiteY1" fmla="*/ 2240 h 2240"/>
                <a:gd name="connsiteX0" fmla="*/ 0 w 11087"/>
                <a:gd name="connsiteY0" fmla="*/ 1459 h 1459"/>
                <a:gd name="connsiteX1" fmla="*/ 11087 w 11087"/>
                <a:gd name="connsiteY1" fmla="*/ 0 h 1459"/>
                <a:gd name="connsiteX0" fmla="*/ 0 w 12157"/>
                <a:gd name="connsiteY0" fmla="*/ 17140 h 17139"/>
                <a:gd name="connsiteX1" fmla="*/ 12157 w 12157"/>
                <a:gd name="connsiteY1" fmla="*/ 0 h 17139"/>
                <a:gd name="connsiteX0" fmla="*/ 0 w 15490"/>
                <a:gd name="connsiteY0" fmla="*/ 13570 h 13571"/>
                <a:gd name="connsiteX1" fmla="*/ 15490 w 15490"/>
                <a:gd name="connsiteY1" fmla="*/ 0 h 13571"/>
                <a:gd name="connsiteX0" fmla="*/ 0 w 15490"/>
                <a:gd name="connsiteY0" fmla="*/ 13570 h 13570"/>
                <a:gd name="connsiteX1" fmla="*/ 15490 w 15490"/>
                <a:gd name="connsiteY1" fmla="*/ 0 h 13570"/>
                <a:gd name="connsiteX0" fmla="*/ 0 w 15588"/>
                <a:gd name="connsiteY0" fmla="*/ 0 h 4283"/>
                <a:gd name="connsiteX1" fmla="*/ 15588 w 15588"/>
                <a:gd name="connsiteY1" fmla="*/ 4284 h 4283"/>
                <a:gd name="connsiteX0" fmla="*/ 0 w 9686"/>
                <a:gd name="connsiteY0" fmla="*/ -1 h 1659"/>
                <a:gd name="connsiteX1" fmla="*/ 9686 w 9686"/>
                <a:gd name="connsiteY1" fmla="*/ 1658 h 1659"/>
                <a:gd name="connsiteX0" fmla="*/ 0 w 10260"/>
                <a:gd name="connsiteY0" fmla="*/ 40253 h 40253"/>
                <a:gd name="connsiteX1" fmla="*/ 10260 w 10260"/>
                <a:gd name="connsiteY1" fmla="*/ -6 h 40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260" h="40253">
                  <a:moveTo>
                    <a:pt x="0" y="40253"/>
                  </a:moveTo>
                  <a:lnTo>
                    <a:pt x="10260" y="-6"/>
                  </a:lnTo>
                </a:path>
              </a:pathLst>
            </a:custGeom>
            <a:ln w="57150">
              <a:solidFill>
                <a:srgbClr val="FFC000"/>
              </a:solidFill>
            </a:ln>
            <a:effectLst/>
            <a:scene3d>
              <a:camera prst="orthographicFront"/>
              <a:lightRig rig="soft" dir="t"/>
            </a:scene3d>
            <a:sp3d extrusionH="50800" prstMaterial="matte">
              <a:extrusionClr>
                <a:srgbClr val="FFC000"/>
              </a:extrusionClr>
            </a:sp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ru-RU" b="1"/>
            </a:p>
          </p:txBody>
        </p:sp>
        <p:sp>
          <p:nvSpPr>
            <p:cNvPr id="182" name="Полилиния 181"/>
            <p:cNvSpPr/>
            <p:nvPr/>
          </p:nvSpPr>
          <p:spPr>
            <a:xfrm>
              <a:off x="3425859" y="2448506"/>
              <a:ext cx="205363" cy="4744"/>
            </a:xfrm>
            <a:custGeom>
              <a:avLst/>
              <a:gdLst>
                <a:gd name="connsiteX0" fmla="*/ 561975 w 561975"/>
                <a:gd name="connsiteY0" fmla="*/ 0 h 342900"/>
                <a:gd name="connsiteX1" fmla="*/ 0 w 561975"/>
                <a:gd name="connsiteY1" fmla="*/ 342900 h 342900"/>
                <a:gd name="connsiteX0" fmla="*/ 247650 w 247650"/>
                <a:gd name="connsiteY0" fmla="*/ 0 h 23812"/>
                <a:gd name="connsiteX1" fmla="*/ 0 w 247650"/>
                <a:gd name="connsiteY1" fmla="*/ 23812 h 23812"/>
                <a:gd name="connsiteX0" fmla="*/ 361950 w 361950"/>
                <a:gd name="connsiteY0" fmla="*/ 14288 h 14288"/>
                <a:gd name="connsiteX1" fmla="*/ 0 w 361950"/>
                <a:gd name="connsiteY1" fmla="*/ 0 h 14288"/>
                <a:gd name="connsiteX0" fmla="*/ 0 w 311199"/>
                <a:gd name="connsiteY0" fmla="*/ 0 h 248181"/>
                <a:gd name="connsiteX1" fmla="*/ 311199 w 311199"/>
                <a:gd name="connsiteY1" fmla="*/ 248181 h 248181"/>
                <a:gd name="connsiteX0" fmla="*/ 0 w 14222"/>
                <a:gd name="connsiteY0" fmla="*/ 0 h 130908"/>
                <a:gd name="connsiteX1" fmla="*/ 14222 w 14222"/>
                <a:gd name="connsiteY1" fmla="*/ 130908 h 130908"/>
                <a:gd name="connsiteX0" fmla="*/ 0 w 271609"/>
                <a:gd name="connsiteY0" fmla="*/ 103639 h 103639"/>
                <a:gd name="connsiteX1" fmla="*/ 271609 w 271609"/>
                <a:gd name="connsiteY1" fmla="*/ 0 h 103639"/>
                <a:gd name="connsiteX0" fmla="*/ 0 w 750929"/>
                <a:gd name="connsiteY0" fmla="*/ 1161341 h 1161341"/>
                <a:gd name="connsiteX1" fmla="*/ 750929 w 750929"/>
                <a:gd name="connsiteY1" fmla="*/ 0 h 1161341"/>
                <a:gd name="connsiteX2" fmla="*/ 271609 w 750929"/>
                <a:gd name="connsiteY2" fmla="*/ 1057702 h 1161341"/>
                <a:gd name="connsiteX0" fmla="*/ 357815 w 1108744"/>
                <a:gd name="connsiteY0" fmla="*/ 1161341 h 1161341"/>
                <a:gd name="connsiteX1" fmla="*/ 0 w 1108744"/>
                <a:gd name="connsiteY1" fmla="*/ 273637 h 1161341"/>
                <a:gd name="connsiteX2" fmla="*/ 1108744 w 1108744"/>
                <a:gd name="connsiteY2" fmla="*/ 0 h 1161341"/>
                <a:gd name="connsiteX3" fmla="*/ 629424 w 1108744"/>
                <a:gd name="connsiteY3" fmla="*/ 1057702 h 1161341"/>
                <a:gd name="connsiteX0" fmla="*/ 0 w 750929"/>
                <a:gd name="connsiteY0" fmla="*/ 1161341 h 1161341"/>
                <a:gd name="connsiteX1" fmla="*/ 750929 w 750929"/>
                <a:gd name="connsiteY1" fmla="*/ 0 h 1161341"/>
                <a:gd name="connsiteX2" fmla="*/ 271609 w 750929"/>
                <a:gd name="connsiteY2" fmla="*/ 1057702 h 1161341"/>
                <a:gd name="connsiteX0" fmla="*/ 0 w 1112261"/>
                <a:gd name="connsiteY0" fmla="*/ 496793 h 1092248"/>
                <a:gd name="connsiteX1" fmla="*/ 1112261 w 1112261"/>
                <a:gd name="connsiteY1" fmla="*/ 0 h 1092248"/>
                <a:gd name="connsiteX2" fmla="*/ 632941 w 1112261"/>
                <a:gd name="connsiteY2" fmla="*/ 1057702 h 1092248"/>
                <a:gd name="connsiteX0" fmla="*/ 0 w 1097412"/>
                <a:gd name="connsiteY0" fmla="*/ 507962 h 1103417"/>
                <a:gd name="connsiteX1" fmla="*/ 1097412 w 1097412"/>
                <a:gd name="connsiteY1" fmla="*/ 0 h 1103417"/>
                <a:gd name="connsiteX2" fmla="*/ 632941 w 1097412"/>
                <a:gd name="connsiteY2" fmla="*/ 1068871 h 1103417"/>
                <a:gd name="connsiteX0" fmla="*/ 0 w 632941"/>
                <a:gd name="connsiteY0" fmla="*/ 0 h 560909"/>
                <a:gd name="connsiteX1" fmla="*/ 632941 w 632941"/>
                <a:gd name="connsiteY1" fmla="*/ 560909 h 560909"/>
                <a:gd name="connsiteX0" fmla="*/ 0 w 1108117"/>
                <a:gd name="connsiteY0" fmla="*/ 461045 h 461045"/>
                <a:gd name="connsiteX1" fmla="*/ 1108117 w 1108117"/>
                <a:gd name="connsiteY1" fmla="*/ 0 h 461045"/>
                <a:gd name="connsiteX0" fmla="*/ 0 w 1202163"/>
                <a:gd name="connsiteY0" fmla="*/ 416369 h 416369"/>
                <a:gd name="connsiteX1" fmla="*/ 1202163 w 1202163"/>
                <a:gd name="connsiteY1" fmla="*/ 0 h 416369"/>
                <a:gd name="connsiteX0" fmla="*/ 0 w 494348"/>
                <a:gd name="connsiteY0" fmla="*/ 0 h 136491"/>
                <a:gd name="connsiteX1" fmla="*/ 494348 w 494348"/>
                <a:gd name="connsiteY1" fmla="*/ 136491 h 136491"/>
                <a:gd name="connsiteX0" fmla="*/ 0 w 494348"/>
                <a:gd name="connsiteY0" fmla="*/ 0 h 136491"/>
                <a:gd name="connsiteX1" fmla="*/ 320302 w 494348"/>
                <a:gd name="connsiteY1" fmla="*/ 78406 h 136491"/>
                <a:gd name="connsiteX2" fmla="*/ 494348 w 494348"/>
                <a:gd name="connsiteY2" fmla="*/ 136491 h 136491"/>
                <a:gd name="connsiteX0" fmla="*/ 0 w 494348"/>
                <a:gd name="connsiteY0" fmla="*/ 0 h 136491"/>
                <a:gd name="connsiteX1" fmla="*/ 122312 w 494348"/>
                <a:gd name="connsiteY1" fmla="*/ 16977 h 136491"/>
                <a:gd name="connsiteX2" fmla="*/ 320302 w 494348"/>
                <a:gd name="connsiteY2" fmla="*/ 78406 h 136491"/>
                <a:gd name="connsiteX3" fmla="*/ 494348 w 494348"/>
                <a:gd name="connsiteY3" fmla="*/ 136491 h 136491"/>
                <a:gd name="connsiteX0" fmla="*/ 0 w 494348"/>
                <a:gd name="connsiteY0" fmla="*/ 0 h 136491"/>
                <a:gd name="connsiteX1" fmla="*/ 122312 w 494348"/>
                <a:gd name="connsiteY1" fmla="*/ 16977 h 136491"/>
                <a:gd name="connsiteX2" fmla="*/ 241106 w 494348"/>
                <a:gd name="connsiteY2" fmla="*/ 56068 h 136491"/>
                <a:gd name="connsiteX3" fmla="*/ 320302 w 494348"/>
                <a:gd name="connsiteY3" fmla="*/ 78406 h 136491"/>
                <a:gd name="connsiteX4" fmla="*/ 494348 w 494348"/>
                <a:gd name="connsiteY4" fmla="*/ 136491 h 136491"/>
                <a:gd name="connsiteX0" fmla="*/ 0 w 494348"/>
                <a:gd name="connsiteY0" fmla="*/ 0 h 136491"/>
                <a:gd name="connsiteX1" fmla="*/ 122312 w 494348"/>
                <a:gd name="connsiteY1" fmla="*/ 16977 h 136491"/>
                <a:gd name="connsiteX2" fmla="*/ 241106 w 494348"/>
                <a:gd name="connsiteY2" fmla="*/ 56068 h 136491"/>
                <a:gd name="connsiteX3" fmla="*/ 320302 w 494348"/>
                <a:gd name="connsiteY3" fmla="*/ 78406 h 136491"/>
                <a:gd name="connsiteX4" fmla="*/ 494348 w 494348"/>
                <a:gd name="connsiteY4" fmla="*/ 136491 h 136491"/>
                <a:gd name="connsiteX0" fmla="*/ 0 w 677489"/>
                <a:gd name="connsiteY0" fmla="*/ 200815 h 200815"/>
                <a:gd name="connsiteX1" fmla="*/ 305453 w 677489"/>
                <a:gd name="connsiteY1" fmla="*/ 0 h 200815"/>
                <a:gd name="connsiteX2" fmla="*/ 424247 w 677489"/>
                <a:gd name="connsiteY2" fmla="*/ 39091 h 200815"/>
                <a:gd name="connsiteX3" fmla="*/ 503443 w 677489"/>
                <a:gd name="connsiteY3" fmla="*/ 61429 h 200815"/>
                <a:gd name="connsiteX4" fmla="*/ 677489 w 677489"/>
                <a:gd name="connsiteY4" fmla="*/ 119514 h 200815"/>
                <a:gd name="connsiteX0" fmla="*/ 0 w 677489"/>
                <a:gd name="connsiteY0" fmla="*/ 161724 h 161724"/>
                <a:gd name="connsiteX1" fmla="*/ 320303 w 677489"/>
                <a:gd name="connsiteY1" fmla="*/ 27922 h 161724"/>
                <a:gd name="connsiteX2" fmla="*/ 424247 w 677489"/>
                <a:gd name="connsiteY2" fmla="*/ 0 h 161724"/>
                <a:gd name="connsiteX3" fmla="*/ 503443 w 677489"/>
                <a:gd name="connsiteY3" fmla="*/ 22338 h 161724"/>
                <a:gd name="connsiteX4" fmla="*/ 677489 w 677489"/>
                <a:gd name="connsiteY4" fmla="*/ 80423 h 161724"/>
                <a:gd name="connsiteX0" fmla="*/ 0 w 677489"/>
                <a:gd name="connsiteY0" fmla="*/ 161724 h 161724"/>
                <a:gd name="connsiteX1" fmla="*/ 320303 w 677489"/>
                <a:gd name="connsiteY1" fmla="*/ 27922 h 161724"/>
                <a:gd name="connsiteX2" fmla="*/ 424247 w 677489"/>
                <a:gd name="connsiteY2" fmla="*/ 0 h 161724"/>
                <a:gd name="connsiteX3" fmla="*/ 503443 w 677489"/>
                <a:gd name="connsiteY3" fmla="*/ 22338 h 161724"/>
                <a:gd name="connsiteX4" fmla="*/ 677489 w 677489"/>
                <a:gd name="connsiteY4" fmla="*/ 102761 h 161724"/>
                <a:gd name="connsiteX0" fmla="*/ 0 w 677489"/>
                <a:gd name="connsiteY0" fmla="*/ 161724 h 161724"/>
                <a:gd name="connsiteX1" fmla="*/ 221307 w 677489"/>
                <a:gd name="connsiteY1" fmla="*/ 100520 h 161724"/>
                <a:gd name="connsiteX2" fmla="*/ 320303 w 677489"/>
                <a:gd name="connsiteY2" fmla="*/ 27922 h 161724"/>
                <a:gd name="connsiteX3" fmla="*/ 424247 w 677489"/>
                <a:gd name="connsiteY3" fmla="*/ 0 h 161724"/>
                <a:gd name="connsiteX4" fmla="*/ 503443 w 677489"/>
                <a:gd name="connsiteY4" fmla="*/ 22338 h 161724"/>
                <a:gd name="connsiteX5" fmla="*/ 677489 w 677489"/>
                <a:gd name="connsiteY5" fmla="*/ 102761 h 161724"/>
                <a:gd name="connsiteX0" fmla="*/ 0 w 677489"/>
                <a:gd name="connsiteY0" fmla="*/ 161724 h 161724"/>
                <a:gd name="connsiteX1" fmla="*/ 320303 w 677489"/>
                <a:gd name="connsiteY1" fmla="*/ 27922 h 161724"/>
                <a:gd name="connsiteX2" fmla="*/ 424247 w 677489"/>
                <a:gd name="connsiteY2" fmla="*/ 0 h 161724"/>
                <a:gd name="connsiteX3" fmla="*/ 503443 w 677489"/>
                <a:gd name="connsiteY3" fmla="*/ 22338 h 161724"/>
                <a:gd name="connsiteX4" fmla="*/ 677489 w 677489"/>
                <a:gd name="connsiteY4" fmla="*/ 102761 h 161724"/>
                <a:gd name="connsiteX0" fmla="*/ 0 w 677489"/>
                <a:gd name="connsiteY0" fmla="*/ 161724 h 161724"/>
                <a:gd name="connsiteX1" fmla="*/ 196559 w 677489"/>
                <a:gd name="connsiteY1" fmla="*/ 122858 h 161724"/>
                <a:gd name="connsiteX2" fmla="*/ 320303 w 677489"/>
                <a:gd name="connsiteY2" fmla="*/ 27922 h 161724"/>
                <a:gd name="connsiteX3" fmla="*/ 424247 w 677489"/>
                <a:gd name="connsiteY3" fmla="*/ 0 h 161724"/>
                <a:gd name="connsiteX4" fmla="*/ 503443 w 677489"/>
                <a:gd name="connsiteY4" fmla="*/ 22338 h 161724"/>
                <a:gd name="connsiteX5" fmla="*/ 677489 w 677489"/>
                <a:gd name="connsiteY5" fmla="*/ 102761 h 161724"/>
                <a:gd name="connsiteX0" fmla="*/ 0 w 677489"/>
                <a:gd name="connsiteY0" fmla="*/ 161724 h 161724"/>
                <a:gd name="connsiteX1" fmla="*/ 320303 w 677489"/>
                <a:gd name="connsiteY1" fmla="*/ 27922 h 161724"/>
                <a:gd name="connsiteX2" fmla="*/ 424247 w 677489"/>
                <a:gd name="connsiteY2" fmla="*/ 0 h 161724"/>
                <a:gd name="connsiteX3" fmla="*/ 503443 w 677489"/>
                <a:gd name="connsiteY3" fmla="*/ 22338 h 161724"/>
                <a:gd name="connsiteX4" fmla="*/ 677489 w 677489"/>
                <a:gd name="connsiteY4" fmla="*/ 102761 h 161724"/>
                <a:gd name="connsiteX0" fmla="*/ 0 w 499298"/>
                <a:gd name="connsiteY0" fmla="*/ 144971 h 144971"/>
                <a:gd name="connsiteX1" fmla="*/ 142112 w 499298"/>
                <a:gd name="connsiteY1" fmla="*/ 27922 h 144971"/>
                <a:gd name="connsiteX2" fmla="*/ 246056 w 499298"/>
                <a:gd name="connsiteY2" fmla="*/ 0 h 144971"/>
                <a:gd name="connsiteX3" fmla="*/ 325252 w 499298"/>
                <a:gd name="connsiteY3" fmla="*/ 22338 h 144971"/>
                <a:gd name="connsiteX4" fmla="*/ 499298 w 499298"/>
                <a:gd name="connsiteY4" fmla="*/ 102761 h 144971"/>
                <a:gd name="connsiteX0" fmla="*/ 11331 w 510629"/>
                <a:gd name="connsiteY0" fmla="*/ 144971 h 144971"/>
                <a:gd name="connsiteX1" fmla="*/ 0 w 510629"/>
                <a:gd name="connsiteY1" fmla="*/ 134026 h 144971"/>
                <a:gd name="connsiteX2" fmla="*/ 153443 w 510629"/>
                <a:gd name="connsiteY2" fmla="*/ 27922 h 144971"/>
                <a:gd name="connsiteX3" fmla="*/ 257387 w 510629"/>
                <a:gd name="connsiteY3" fmla="*/ 0 h 144971"/>
                <a:gd name="connsiteX4" fmla="*/ 336583 w 510629"/>
                <a:gd name="connsiteY4" fmla="*/ 22338 h 144971"/>
                <a:gd name="connsiteX5" fmla="*/ 510629 w 510629"/>
                <a:gd name="connsiteY5" fmla="*/ 102761 h 144971"/>
                <a:gd name="connsiteX0" fmla="*/ 11331 w 337387"/>
                <a:gd name="connsiteY0" fmla="*/ 488963 h 488963"/>
                <a:gd name="connsiteX1" fmla="*/ 0 w 337387"/>
                <a:gd name="connsiteY1" fmla="*/ 478018 h 488963"/>
                <a:gd name="connsiteX2" fmla="*/ 153443 w 337387"/>
                <a:gd name="connsiteY2" fmla="*/ 371914 h 488963"/>
                <a:gd name="connsiteX3" fmla="*/ 257387 w 337387"/>
                <a:gd name="connsiteY3" fmla="*/ 343992 h 488963"/>
                <a:gd name="connsiteX4" fmla="*/ 336583 w 337387"/>
                <a:gd name="connsiteY4" fmla="*/ 366330 h 488963"/>
                <a:gd name="connsiteX5" fmla="*/ 337387 w 337387"/>
                <a:gd name="connsiteY5" fmla="*/ 0 h 488963"/>
                <a:gd name="connsiteX0" fmla="*/ 11331 w 337387"/>
                <a:gd name="connsiteY0" fmla="*/ 488963 h 488963"/>
                <a:gd name="connsiteX1" fmla="*/ 0 w 337387"/>
                <a:gd name="connsiteY1" fmla="*/ 478018 h 488963"/>
                <a:gd name="connsiteX2" fmla="*/ 153443 w 337387"/>
                <a:gd name="connsiteY2" fmla="*/ 371914 h 488963"/>
                <a:gd name="connsiteX3" fmla="*/ 336583 w 337387"/>
                <a:gd name="connsiteY3" fmla="*/ 366330 h 488963"/>
                <a:gd name="connsiteX4" fmla="*/ 337387 w 337387"/>
                <a:gd name="connsiteY4" fmla="*/ 0 h 488963"/>
                <a:gd name="connsiteX0" fmla="*/ 11331 w 337387"/>
                <a:gd name="connsiteY0" fmla="*/ 488963 h 488963"/>
                <a:gd name="connsiteX1" fmla="*/ 0 w 337387"/>
                <a:gd name="connsiteY1" fmla="*/ 478018 h 488963"/>
                <a:gd name="connsiteX2" fmla="*/ 336583 w 337387"/>
                <a:gd name="connsiteY2" fmla="*/ 366330 h 488963"/>
                <a:gd name="connsiteX3" fmla="*/ 337387 w 337387"/>
                <a:gd name="connsiteY3" fmla="*/ 0 h 488963"/>
                <a:gd name="connsiteX0" fmla="*/ 11331 w 509823"/>
                <a:gd name="connsiteY0" fmla="*/ 488963 h 488963"/>
                <a:gd name="connsiteX1" fmla="*/ 0 w 509823"/>
                <a:gd name="connsiteY1" fmla="*/ 478018 h 488963"/>
                <a:gd name="connsiteX2" fmla="*/ 509823 w 509823"/>
                <a:gd name="connsiteY2" fmla="*/ 438929 h 488963"/>
                <a:gd name="connsiteX3" fmla="*/ 336583 w 509823"/>
                <a:gd name="connsiteY3" fmla="*/ 366330 h 488963"/>
                <a:gd name="connsiteX4" fmla="*/ 337387 w 509823"/>
                <a:gd name="connsiteY4" fmla="*/ 0 h 488963"/>
                <a:gd name="connsiteX0" fmla="*/ 11331 w 337387"/>
                <a:gd name="connsiteY0" fmla="*/ 488963 h 488963"/>
                <a:gd name="connsiteX1" fmla="*/ 0 w 337387"/>
                <a:gd name="connsiteY1" fmla="*/ 478018 h 488963"/>
                <a:gd name="connsiteX2" fmla="*/ 336583 w 337387"/>
                <a:gd name="connsiteY2" fmla="*/ 366330 h 488963"/>
                <a:gd name="connsiteX3" fmla="*/ 337387 w 337387"/>
                <a:gd name="connsiteY3" fmla="*/ 0 h 488963"/>
                <a:gd name="connsiteX0" fmla="*/ 0 w 326056"/>
                <a:gd name="connsiteY0" fmla="*/ 488963 h 517108"/>
                <a:gd name="connsiteX1" fmla="*/ 310402 w 326056"/>
                <a:gd name="connsiteY1" fmla="*/ 517108 h 517108"/>
                <a:gd name="connsiteX2" fmla="*/ 325252 w 326056"/>
                <a:gd name="connsiteY2" fmla="*/ 366330 h 517108"/>
                <a:gd name="connsiteX3" fmla="*/ 326056 w 326056"/>
                <a:gd name="connsiteY3" fmla="*/ 0 h 517108"/>
                <a:gd name="connsiteX0" fmla="*/ 0 w 326056"/>
                <a:gd name="connsiteY0" fmla="*/ 488963 h 488963"/>
                <a:gd name="connsiteX1" fmla="*/ 325252 w 326056"/>
                <a:gd name="connsiteY1" fmla="*/ 366330 h 488963"/>
                <a:gd name="connsiteX2" fmla="*/ 326056 w 326056"/>
                <a:gd name="connsiteY2" fmla="*/ 0 h 488963"/>
                <a:gd name="connsiteX0" fmla="*/ 36078 w 36079"/>
                <a:gd name="connsiteY0" fmla="*/ 522470 h 522470"/>
                <a:gd name="connsiteX1" fmla="*/ 0 w 36079"/>
                <a:gd name="connsiteY1" fmla="*/ 366330 h 522470"/>
                <a:gd name="connsiteX2" fmla="*/ 804 w 36079"/>
                <a:gd name="connsiteY2" fmla="*/ 0 h 522470"/>
                <a:gd name="connsiteX0" fmla="*/ 35274 w 35274"/>
                <a:gd name="connsiteY0" fmla="*/ 522470 h 522470"/>
                <a:gd name="connsiteX1" fmla="*/ 9096 w 35274"/>
                <a:gd name="connsiteY1" fmla="*/ 137368 h 522470"/>
                <a:gd name="connsiteX2" fmla="*/ 0 w 35274"/>
                <a:gd name="connsiteY2" fmla="*/ 0 h 522470"/>
                <a:gd name="connsiteX0" fmla="*/ 35274 w 132842"/>
                <a:gd name="connsiteY0" fmla="*/ 522470 h 522470"/>
                <a:gd name="connsiteX1" fmla="*/ 132842 w 132842"/>
                <a:gd name="connsiteY1" fmla="*/ 198797 h 522470"/>
                <a:gd name="connsiteX2" fmla="*/ 9096 w 132842"/>
                <a:gd name="connsiteY2" fmla="*/ 137368 h 522470"/>
                <a:gd name="connsiteX3" fmla="*/ 0 w 132842"/>
                <a:gd name="connsiteY3" fmla="*/ 0 h 522470"/>
                <a:gd name="connsiteX0" fmla="*/ 35274 w 35274"/>
                <a:gd name="connsiteY0" fmla="*/ 522470 h 522470"/>
                <a:gd name="connsiteX1" fmla="*/ 9096 w 35274"/>
                <a:gd name="connsiteY1" fmla="*/ 137368 h 522470"/>
                <a:gd name="connsiteX2" fmla="*/ 0 w 35274"/>
                <a:gd name="connsiteY2" fmla="*/ 0 h 522470"/>
                <a:gd name="connsiteX0" fmla="*/ 35274 w 182340"/>
                <a:gd name="connsiteY0" fmla="*/ 522470 h 522470"/>
                <a:gd name="connsiteX1" fmla="*/ 182340 w 182340"/>
                <a:gd name="connsiteY1" fmla="*/ 209966 h 522470"/>
                <a:gd name="connsiteX2" fmla="*/ 9096 w 182340"/>
                <a:gd name="connsiteY2" fmla="*/ 137368 h 522470"/>
                <a:gd name="connsiteX3" fmla="*/ 0 w 182340"/>
                <a:gd name="connsiteY3" fmla="*/ 0 h 522470"/>
                <a:gd name="connsiteX0" fmla="*/ 35274 w 35274"/>
                <a:gd name="connsiteY0" fmla="*/ 522470 h 522470"/>
                <a:gd name="connsiteX1" fmla="*/ 9096 w 35274"/>
                <a:gd name="connsiteY1" fmla="*/ 137368 h 522470"/>
                <a:gd name="connsiteX2" fmla="*/ 0 w 35274"/>
                <a:gd name="connsiteY2" fmla="*/ 0 h 522470"/>
                <a:gd name="connsiteX0" fmla="*/ 109521 w 109521"/>
                <a:gd name="connsiteY0" fmla="*/ 204157 h 204157"/>
                <a:gd name="connsiteX1" fmla="*/ 9096 w 109521"/>
                <a:gd name="connsiteY1" fmla="*/ 137368 h 204157"/>
                <a:gd name="connsiteX2" fmla="*/ 0 w 109521"/>
                <a:gd name="connsiteY2" fmla="*/ 0 h 204157"/>
                <a:gd name="connsiteX0" fmla="*/ 100425 w 134449"/>
                <a:gd name="connsiteY0" fmla="*/ 299093 h 299093"/>
                <a:gd name="connsiteX1" fmla="*/ 0 w 134449"/>
                <a:gd name="connsiteY1" fmla="*/ 232304 h 299093"/>
                <a:gd name="connsiteX2" fmla="*/ 134450 w 134449"/>
                <a:gd name="connsiteY2" fmla="*/ 0 h 299093"/>
                <a:gd name="connsiteX0" fmla="*/ 149925 w 183950"/>
                <a:gd name="connsiteY0" fmla="*/ 299093 h 299093"/>
                <a:gd name="connsiteX1" fmla="*/ 0 w 183950"/>
                <a:gd name="connsiteY1" fmla="*/ 288150 h 299093"/>
                <a:gd name="connsiteX2" fmla="*/ 49500 w 183950"/>
                <a:gd name="connsiteY2" fmla="*/ 232304 h 299093"/>
                <a:gd name="connsiteX3" fmla="*/ 183950 w 183950"/>
                <a:gd name="connsiteY3" fmla="*/ 0 h 299093"/>
                <a:gd name="connsiteX0" fmla="*/ 149925 w 183950"/>
                <a:gd name="connsiteY0" fmla="*/ 299093 h 299093"/>
                <a:gd name="connsiteX1" fmla="*/ 0 w 183950"/>
                <a:gd name="connsiteY1" fmla="*/ 288150 h 299093"/>
                <a:gd name="connsiteX2" fmla="*/ 89099 w 183950"/>
                <a:gd name="connsiteY2" fmla="*/ 87109 h 299093"/>
                <a:gd name="connsiteX3" fmla="*/ 183950 w 183950"/>
                <a:gd name="connsiteY3" fmla="*/ 0 h 299093"/>
                <a:gd name="connsiteX0" fmla="*/ 0 w 183950"/>
                <a:gd name="connsiteY0" fmla="*/ 288150 h 288150"/>
                <a:gd name="connsiteX1" fmla="*/ 89099 w 183950"/>
                <a:gd name="connsiteY1" fmla="*/ 87109 h 288150"/>
                <a:gd name="connsiteX2" fmla="*/ 183950 w 183950"/>
                <a:gd name="connsiteY2" fmla="*/ 0 h 288150"/>
                <a:gd name="connsiteX0" fmla="*/ 0 w 183950"/>
                <a:gd name="connsiteY0" fmla="*/ 288150 h 288150"/>
                <a:gd name="connsiteX1" fmla="*/ 14850 w 183950"/>
                <a:gd name="connsiteY1" fmla="*/ 137371 h 288150"/>
                <a:gd name="connsiteX2" fmla="*/ 89099 w 183950"/>
                <a:gd name="connsiteY2" fmla="*/ 87109 h 288150"/>
                <a:gd name="connsiteX3" fmla="*/ 183950 w 183950"/>
                <a:gd name="connsiteY3" fmla="*/ 0 h 288150"/>
                <a:gd name="connsiteX0" fmla="*/ 0 w 183950"/>
                <a:gd name="connsiteY0" fmla="*/ 288150 h 288150"/>
                <a:gd name="connsiteX1" fmla="*/ 89099 w 183950"/>
                <a:gd name="connsiteY1" fmla="*/ 87109 h 288150"/>
                <a:gd name="connsiteX2" fmla="*/ 183950 w 183950"/>
                <a:gd name="connsiteY2" fmla="*/ 0 h 288150"/>
                <a:gd name="connsiteX0" fmla="*/ 0 w 149302"/>
                <a:gd name="connsiteY0" fmla="*/ 137370 h 137370"/>
                <a:gd name="connsiteX1" fmla="*/ 54451 w 149302"/>
                <a:gd name="connsiteY1" fmla="*/ 87109 h 137370"/>
                <a:gd name="connsiteX2" fmla="*/ 149302 w 149302"/>
                <a:gd name="connsiteY2" fmla="*/ 0 h 137370"/>
                <a:gd name="connsiteX0" fmla="*/ 0 w 213650"/>
                <a:gd name="connsiteY0" fmla="*/ 137370 h 137370"/>
                <a:gd name="connsiteX1" fmla="*/ 54451 w 213650"/>
                <a:gd name="connsiteY1" fmla="*/ 87109 h 137370"/>
                <a:gd name="connsiteX2" fmla="*/ 213650 w 213650"/>
                <a:gd name="connsiteY2" fmla="*/ 0 h 137370"/>
                <a:gd name="connsiteX0" fmla="*/ 0 w 213650"/>
                <a:gd name="connsiteY0" fmla="*/ 137370 h 137370"/>
                <a:gd name="connsiteX1" fmla="*/ 14850 w 213650"/>
                <a:gd name="connsiteY1" fmla="*/ 48021 h 137370"/>
                <a:gd name="connsiteX2" fmla="*/ 54451 w 213650"/>
                <a:gd name="connsiteY2" fmla="*/ 87109 h 137370"/>
                <a:gd name="connsiteX3" fmla="*/ 213650 w 213650"/>
                <a:gd name="connsiteY3" fmla="*/ 0 h 137370"/>
                <a:gd name="connsiteX0" fmla="*/ 0 w 213650"/>
                <a:gd name="connsiteY0" fmla="*/ 137370 h 137370"/>
                <a:gd name="connsiteX1" fmla="*/ 54451 w 213650"/>
                <a:gd name="connsiteY1" fmla="*/ 87109 h 137370"/>
                <a:gd name="connsiteX2" fmla="*/ 213650 w 213650"/>
                <a:gd name="connsiteY2" fmla="*/ 0 h 137370"/>
                <a:gd name="connsiteX0" fmla="*/ 0 w 213650"/>
                <a:gd name="connsiteY0" fmla="*/ 137370 h 137370"/>
                <a:gd name="connsiteX1" fmla="*/ 213650 w 213650"/>
                <a:gd name="connsiteY1" fmla="*/ 0 h 137370"/>
                <a:gd name="connsiteX0" fmla="*/ 0 w 119604"/>
                <a:gd name="connsiteY0" fmla="*/ 0 h 2240"/>
                <a:gd name="connsiteX1" fmla="*/ 119604 w 119604"/>
                <a:gd name="connsiteY1" fmla="*/ 2240 h 2240"/>
                <a:gd name="connsiteX0" fmla="*/ 0 w 11087"/>
                <a:gd name="connsiteY0" fmla="*/ 1459 h 1459"/>
                <a:gd name="connsiteX1" fmla="*/ 11087 w 11087"/>
                <a:gd name="connsiteY1" fmla="*/ 0 h 1459"/>
                <a:gd name="connsiteX0" fmla="*/ 0 w 14020"/>
                <a:gd name="connsiteY0" fmla="*/ 6430 h 6430"/>
                <a:gd name="connsiteX1" fmla="*/ 14020 w 14020"/>
                <a:gd name="connsiteY1" fmla="*/ 0 h 6430"/>
                <a:gd name="connsiteX0" fmla="*/ 0 w 10000"/>
                <a:gd name="connsiteY0" fmla="*/ 10000 h 10000"/>
                <a:gd name="connsiteX1" fmla="*/ 10000 w 10000"/>
                <a:gd name="connsiteY1" fmla="*/ 0 h 10000"/>
                <a:gd name="connsiteX0" fmla="*/ 0 w 10350"/>
                <a:gd name="connsiteY0" fmla="*/ 0 h 34416"/>
                <a:gd name="connsiteX1" fmla="*/ 10350 w 10350"/>
                <a:gd name="connsiteY1" fmla="*/ 34416 h 34416"/>
                <a:gd name="connsiteX0" fmla="*/ 0 w 10350"/>
                <a:gd name="connsiteY0" fmla="*/ 0 h 17762"/>
                <a:gd name="connsiteX1" fmla="*/ 10350 w 10350"/>
                <a:gd name="connsiteY1" fmla="*/ 17762 h 17762"/>
                <a:gd name="connsiteX0" fmla="*/ 0 w 10420"/>
                <a:gd name="connsiteY0" fmla="*/ 9998 h 9998"/>
                <a:gd name="connsiteX1" fmla="*/ 10420 w 10420"/>
                <a:gd name="connsiteY1" fmla="*/ 0 h 9998"/>
                <a:gd name="connsiteX0" fmla="*/ 0 w 9463"/>
                <a:gd name="connsiteY0" fmla="*/ 10000 h 10000"/>
                <a:gd name="connsiteX1" fmla="*/ 9463 w 9463"/>
                <a:gd name="connsiteY1" fmla="*/ 0 h 10000"/>
                <a:gd name="connsiteX0" fmla="*/ 0 w 10071"/>
                <a:gd name="connsiteY0" fmla="*/ 0 h 1105"/>
                <a:gd name="connsiteX1" fmla="*/ 10071 w 10071"/>
                <a:gd name="connsiteY1" fmla="*/ 1105 h 1105"/>
                <a:gd name="connsiteX0" fmla="*/ 0 w 9789"/>
                <a:gd name="connsiteY0" fmla="*/ 90485 h 90485"/>
                <a:gd name="connsiteX1" fmla="*/ 9789 w 9789"/>
                <a:gd name="connsiteY1" fmla="*/ 0 h 9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789" h="90485">
                  <a:moveTo>
                    <a:pt x="0" y="90485"/>
                  </a:moveTo>
                  <a:lnTo>
                    <a:pt x="9789" y="0"/>
                  </a:lnTo>
                </a:path>
              </a:pathLst>
            </a:custGeom>
            <a:ln w="57150">
              <a:solidFill>
                <a:srgbClr val="FFC000"/>
              </a:solidFill>
            </a:ln>
            <a:effectLst/>
            <a:scene3d>
              <a:camera prst="orthographicFront"/>
              <a:lightRig rig="soft" dir="t"/>
            </a:scene3d>
            <a:sp3d extrusionH="50800" prstMaterial="matte">
              <a:extrusionClr>
                <a:srgbClr val="FFC000"/>
              </a:extrusionClr>
            </a:sp3d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endParaRPr lang="ru-RU" b="1"/>
            </a:p>
          </p:txBody>
        </p:sp>
      </p:grpSp>
      <p:grpSp>
        <p:nvGrpSpPr>
          <p:cNvPr id="122" name="Группа 121"/>
          <p:cNvGrpSpPr/>
          <p:nvPr/>
        </p:nvGrpSpPr>
        <p:grpSpPr>
          <a:xfrm>
            <a:off x="2355851" y="2049780"/>
            <a:ext cx="2611288" cy="4116070"/>
            <a:chOff x="1829444" y="2049780"/>
            <a:chExt cx="2611288" cy="4116070"/>
          </a:xfrm>
        </p:grpSpPr>
        <p:sp>
          <p:nvSpPr>
            <p:cNvPr id="123" name="TextBox 122"/>
            <p:cNvSpPr txBox="1"/>
            <p:nvPr/>
          </p:nvSpPr>
          <p:spPr bwMode="auto">
            <a:xfrm>
              <a:off x="2488256" y="2190750"/>
              <a:ext cx="945319" cy="17483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>
              <a:noAutofit/>
            </a:bodyPr>
            <a:lstStyle>
              <a:defPPr>
                <a:defRPr lang="ru-RU"/>
              </a:defPPr>
              <a:lvl1pPr algn="ctr">
                <a:defRPr sz="1200" b="1">
                  <a:solidFill>
                    <a:schemeClr val="bg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sz="1000" dirty="0" smtClean="0">
                  <a:solidFill>
                    <a:sysClr val="windowText" lastClr="000000"/>
                  </a:solidFill>
                </a:rPr>
                <a:t>ГКС (Сахалин)</a:t>
              </a:r>
              <a:endParaRPr lang="ru-RU" sz="100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24" name="Группа 123"/>
            <p:cNvGrpSpPr/>
            <p:nvPr/>
          </p:nvGrpSpPr>
          <p:grpSpPr>
            <a:xfrm>
              <a:off x="1829444" y="2049780"/>
              <a:ext cx="2611288" cy="4116070"/>
              <a:chOff x="1848000" y="2057400"/>
              <a:chExt cx="2611288" cy="4116070"/>
            </a:xfrm>
          </p:grpSpPr>
          <p:sp>
            <p:nvSpPr>
              <p:cNvPr id="129" name="Овал 128"/>
              <p:cNvSpPr/>
              <p:nvPr/>
            </p:nvSpPr>
            <p:spPr bwMode="auto">
              <a:xfrm>
                <a:off x="3594028" y="2799730"/>
                <a:ext cx="108000" cy="1080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42" name="TextBox 141"/>
              <p:cNvSpPr txBox="1"/>
              <p:nvPr/>
            </p:nvSpPr>
            <p:spPr bwMode="auto">
              <a:xfrm>
                <a:off x="2924380" y="4029502"/>
                <a:ext cx="351594" cy="17237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ru-RU"/>
                </a:defPPr>
                <a:lvl1pPr algn="ctr">
                  <a:defRPr sz="1200" b="1">
                    <a:solidFill>
                      <a:schemeClr val="bg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ru-RU" sz="1000" dirty="0" smtClean="0">
                    <a:solidFill>
                      <a:sysClr val="windowText" lastClr="000000"/>
                    </a:solidFill>
                  </a:rPr>
                  <a:t>НКС-2</a:t>
                </a:r>
                <a:endParaRPr lang="ru-RU" sz="1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3" name="Скругленная прямоугольная выноска 142"/>
              <p:cNvSpPr/>
              <p:nvPr/>
            </p:nvSpPr>
            <p:spPr bwMode="auto">
              <a:xfrm>
                <a:off x="3301431" y="4277570"/>
                <a:ext cx="1033652" cy="136950"/>
              </a:xfrm>
              <a:prstGeom prst="wedgeRoundRectCallout">
                <a:avLst>
                  <a:gd name="adj1" fmla="val -53048"/>
                  <a:gd name="adj2" fmla="val -125214"/>
                  <a:gd name="adj3" fmla="val 16667"/>
                </a:avLst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ysClr val="windowText" lastClr="000000"/>
                    </a:solidFill>
                  </a:rPr>
                  <a:t>ГАСТЕЛЛО</a:t>
                </a:r>
                <a:endParaRPr lang="ru-RU" sz="1400" b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5" name="TextBox 144"/>
              <p:cNvSpPr txBox="1"/>
              <p:nvPr/>
            </p:nvSpPr>
            <p:spPr bwMode="auto">
              <a:xfrm>
                <a:off x="3204304" y="5763603"/>
                <a:ext cx="721910" cy="17237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ru-RU"/>
                </a:defPPr>
                <a:lvl1pPr algn="ctr">
                  <a:defRPr sz="1000" b="1">
                    <a:solidFill>
                      <a:sysClr val="windowText" lastClr="000000"/>
                    </a:solidFill>
                  </a:defRPr>
                </a:lvl1pPr>
              </a:lstStyle>
              <a:p>
                <a:r>
                  <a:rPr lang="ru-RU" b="0" dirty="0" err="1"/>
                  <a:t>СПГи</a:t>
                </a:r>
                <a:r>
                  <a:rPr lang="ru-RU" b="0" dirty="0"/>
                  <a:t> ТОН</a:t>
                </a:r>
              </a:p>
            </p:txBody>
          </p:sp>
          <p:sp>
            <p:nvSpPr>
              <p:cNvPr id="158" name="Скругленная прямоугольная выноска 157"/>
              <p:cNvSpPr/>
              <p:nvPr/>
            </p:nvSpPr>
            <p:spPr bwMode="auto">
              <a:xfrm>
                <a:off x="1848000" y="5806027"/>
                <a:ext cx="1367333" cy="367443"/>
              </a:xfrm>
              <a:prstGeom prst="wedgeRoundRectCallout">
                <a:avLst>
                  <a:gd name="adj1" fmla="val -57346"/>
                  <a:gd name="adj2" fmla="val 210814"/>
                  <a:gd name="adj3" fmla="val 16667"/>
                </a:avLst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0">
                <a:noAutofit/>
              </a:bodyPr>
              <a:lstStyle/>
              <a:p>
                <a:pPr algn="r"/>
                <a:r>
                  <a:rPr lang="ru-RU" sz="1400" b="1" cap="all" dirty="0">
                    <a:solidFill>
                      <a:sysClr val="windowText" lastClr="000000"/>
                    </a:solidFill>
                  </a:rPr>
                  <a:t>Южно-Сахалинск</a:t>
                </a:r>
              </a:p>
            </p:txBody>
          </p:sp>
          <p:sp>
            <p:nvSpPr>
              <p:cNvPr id="159" name="Овал 158"/>
              <p:cNvSpPr/>
              <p:nvPr/>
            </p:nvSpPr>
            <p:spPr bwMode="auto">
              <a:xfrm>
                <a:off x="3383758" y="2363860"/>
                <a:ext cx="108000" cy="1080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 bwMode="auto">
              <a:xfrm>
                <a:off x="3284143" y="5382626"/>
                <a:ext cx="769387" cy="17237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ru-RU"/>
                </a:defPPr>
                <a:lvl1pPr algn="ctr">
                  <a:defRPr sz="1000" b="1">
                    <a:solidFill>
                      <a:sysClr val="windowText" lastClr="000000"/>
                    </a:solidFill>
                  </a:defRPr>
                </a:lvl1pPr>
              </a:lstStyle>
              <a:p>
                <a:r>
                  <a:rPr lang="ru-RU" b="0" dirty="0"/>
                  <a:t>ГРС Дальнее</a:t>
                </a:r>
              </a:p>
            </p:txBody>
          </p:sp>
          <p:sp>
            <p:nvSpPr>
              <p:cNvPr id="161" name="Овал 160"/>
              <p:cNvSpPr/>
              <p:nvPr/>
            </p:nvSpPr>
            <p:spPr bwMode="auto">
              <a:xfrm>
                <a:off x="3192246" y="4217405"/>
                <a:ext cx="144000" cy="1440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7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69" name="Овал 168"/>
              <p:cNvSpPr/>
              <p:nvPr/>
            </p:nvSpPr>
            <p:spPr bwMode="auto">
              <a:xfrm>
                <a:off x="3135096" y="5582655"/>
                <a:ext cx="144000" cy="1440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7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70" name="Овал 169"/>
              <p:cNvSpPr/>
              <p:nvPr/>
            </p:nvSpPr>
            <p:spPr bwMode="auto">
              <a:xfrm>
                <a:off x="3226647" y="5528012"/>
                <a:ext cx="108000" cy="1080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71" name="Овал 170"/>
              <p:cNvSpPr/>
              <p:nvPr/>
            </p:nvSpPr>
            <p:spPr bwMode="auto">
              <a:xfrm>
                <a:off x="3232997" y="5680412"/>
                <a:ext cx="108000" cy="1080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72" name="Овал 171"/>
              <p:cNvSpPr/>
              <p:nvPr/>
            </p:nvSpPr>
            <p:spPr bwMode="auto">
              <a:xfrm>
                <a:off x="3506409" y="2057400"/>
                <a:ext cx="108000" cy="1080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73" name="Овал 172"/>
              <p:cNvSpPr/>
              <p:nvPr/>
            </p:nvSpPr>
            <p:spPr bwMode="auto">
              <a:xfrm>
                <a:off x="3505390" y="2225505"/>
                <a:ext cx="108000" cy="1080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74" name="Овал 173"/>
              <p:cNvSpPr/>
              <p:nvPr/>
            </p:nvSpPr>
            <p:spPr bwMode="auto">
              <a:xfrm>
                <a:off x="3363571" y="2599542"/>
                <a:ext cx="108000" cy="1080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75" name="TextBox 174"/>
              <p:cNvSpPr txBox="1"/>
              <p:nvPr/>
            </p:nvSpPr>
            <p:spPr bwMode="auto">
              <a:xfrm>
                <a:off x="3511250" y="2562284"/>
                <a:ext cx="948038" cy="17981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ru-RU"/>
                </a:defPPr>
                <a:lvl1pPr algn="ctr">
                  <a:defRPr sz="1200" b="1">
                    <a:solidFill>
                      <a:schemeClr val="bg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ru-RU" sz="1000" dirty="0" smtClean="0">
                    <a:solidFill>
                      <a:sysClr val="windowText" lastClr="000000"/>
                    </a:solidFill>
                  </a:rPr>
                  <a:t>ОБТК </a:t>
                </a:r>
                <a:br>
                  <a:rPr lang="ru-RU" sz="1000" dirty="0" smtClean="0">
                    <a:solidFill>
                      <a:sysClr val="windowText" lastClr="000000"/>
                    </a:solidFill>
                  </a:rPr>
                </a:br>
                <a:r>
                  <a:rPr lang="ru-RU" sz="1000" dirty="0" err="1" smtClean="0">
                    <a:solidFill>
                      <a:sysClr val="windowText" lastClr="000000"/>
                    </a:solidFill>
                  </a:rPr>
                  <a:t>Боатасин</a:t>
                </a:r>
                <a:endParaRPr lang="ru-RU" sz="10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6" name="Овал 175"/>
              <p:cNvSpPr/>
              <p:nvPr/>
            </p:nvSpPr>
            <p:spPr bwMode="auto">
              <a:xfrm>
                <a:off x="3283797" y="4124662"/>
                <a:ext cx="108000" cy="1080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700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</p:grpSp>
      <p:pic>
        <p:nvPicPr>
          <p:cNvPr id="184" name="Picture 6"/>
          <p:cNvPicPr preferRelativeResize="0">
            <a:picLocks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7" y="1268413"/>
            <a:ext cx="2727325" cy="15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338" y="2867025"/>
            <a:ext cx="2742561" cy="420660"/>
          </a:xfrm>
          <a:prstGeom prst="rect">
            <a:avLst/>
          </a:prstGeom>
        </p:spPr>
      </p:pic>
      <p:grpSp>
        <p:nvGrpSpPr>
          <p:cNvPr id="188" name="Группа 187"/>
          <p:cNvGrpSpPr/>
          <p:nvPr/>
        </p:nvGrpSpPr>
        <p:grpSpPr>
          <a:xfrm>
            <a:off x="5798770" y="5761201"/>
            <a:ext cx="851048" cy="134109"/>
            <a:chOff x="5792420" y="5748501"/>
            <a:chExt cx="851048" cy="134109"/>
          </a:xfrm>
        </p:grpSpPr>
        <p:sp>
          <p:nvSpPr>
            <p:cNvPr id="189" name="TextBox 188"/>
            <p:cNvSpPr txBox="1"/>
            <p:nvPr/>
          </p:nvSpPr>
          <p:spPr bwMode="auto">
            <a:xfrm>
              <a:off x="5878921" y="5748501"/>
              <a:ext cx="764547" cy="13410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>
              <a:noAutofit/>
            </a:bodyPr>
            <a:lstStyle>
              <a:defPPr>
                <a:defRPr lang="ru-RU"/>
              </a:defPPr>
              <a:lvl1pPr algn="ctr">
                <a:defRPr sz="1200" b="1">
                  <a:solidFill>
                    <a:schemeClr val="bg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ru-RU" sz="800" b="0" dirty="0" smtClean="0">
                  <a:solidFill>
                    <a:schemeClr val="tx1"/>
                  </a:solidFill>
                </a:rPr>
                <a:t>НОВОКУЗЕЦК</a:t>
              </a:r>
              <a:endParaRPr lang="ru-RU" sz="800" b="0" dirty="0">
                <a:solidFill>
                  <a:schemeClr val="tx1"/>
                </a:solidFill>
              </a:endParaRPr>
            </a:p>
          </p:txBody>
        </p:sp>
        <p:sp>
          <p:nvSpPr>
            <p:cNvPr id="190" name="Овал 189"/>
            <p:cNvSpPr/>
            <p:nvPr/>
          </p:nvSpPr>
          <p:spPr bwMode="auto">
            <a:xfrm>
              <a:off x="5792420" y="5798139"/>
              <a:ext cx="58371" cy="58371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grpSp>
        <p:nvGrpSpPr>
          <p:cNvPr id="195" name="Группа 194"/>
          <p:cNvGrpSpPr/>
          <p:nvPr/>
        </p:nvGrpSpPr>
        <p:grpSpPr>
          <a:xfrm>
            <a:off x="5595805" y="6000431"/>
            <a:ext cx="89328" cy="117902"/>
            <a:chOff x="6008556" y="5742621"/>
            <a:chExt cx="89328" cy="117902"/>
          </a:xfrm>
        </p:grpSpPr>
        <p:sp>
          <p:nvSpPr>
            <p:cNvPr id="196" name="Овал 195"/>
            <p:cNvSpPr/>
            <p:nvPr/>
          </p:nvSpPr>
          <p:spPr bwMode="auto">
            <a:xfrm>
              <a:off x="6039513" y="5742621"/>
              <a:ext cx="58371" cy="58371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97" name="Овал 196"/>
            <p:cNvSpPr/>
            <p:nvPr/>
          </p:nvSpPr>
          <p:spPr bwMode="auto">
            <a:xfrm>
              <a:off x="6008556" y="5802152"/>
              <a:ext cx="58371" cy="58371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198" name="Полилиния 197"/>
          <p:cNvSpPr/>
          <p:nvPr/>
        </p:nvSpPr>
        <p:spPr>
          <a:xfrm rot="638657">
            <a:off x="5645080" y="6061188"/>
            <a:ext cx="9583" cy="22325"/>
          </a:xfrm>
          <a:custGeom>
            <a:avLst/>
            <a:gdLst>
              <a:gd name="connsiteX0" fmla="*/ 0 w 2005541"/>
              <a:gd name="connsiteY0" fmla="*/ 4637 h 1928687"/>
              <a:gd name="connsiteX1" fmla="*/ 295275 w 2005541"/>
              <a:gd name="connsiteY1" fmla="*/ 33212 h 1928687"/>
              <a:gd name="connsiteX2" fmla="*/ 495300 w 2005541"/>
              <a:gd name="connsiteY2" fmla="*/ 252287 h 1928687"/>
              <a:gd name="connsiteX3" fmla="*/ 876300 w 2005541"/>
              <a:gd name="connsiteY3" fmla="*/ 557087 h 1928687"/>
              <a:gd name="connsiteX4" fmla="*/ 1038225 w 2005541"/>
              <a:gd name="connsiteY4" fmla="*/ 585662 h 1928687"/>
              <a:gd name="connsiteX5" fmla="*/ 1428750 w 2005541"/>
              <a:gd name="connsiteY5" fmla="*/ 861887 h 1928687"/>
              <a:gd name="connsiteX6" fmla="*/ 1781175 w 2005541"/>
              <a:gd name="connsiteY6" fmla="*/ 1280987 h 1928687"/>
              <a:gd name="connsiteX7" fmla="*/ 1990725 w 2005541"/>
              <a:gd name="connsiteY7" fmla="*/ 1814387 h 1928687"/>
              <a:gd name="connsiteX8" fmla="*/ 1971675 w 2005541"/>
              <a:gd name="connsiteY8" fmla="*/ 1928687 h 1928687"/>
              <a:gd name="connsiteX0" fmla="*/ 0 w 2401682"/>
              <a:gd name="connsiteY0" fmla="*/ 4637 h 4071812"/>
              <a:gd name="connsiteX1" fmla="*/ 295275 w 2401682"/>
              <a:gd name="connsiteY1" fmla="*/ 33212 h 4071812"/>
              <a:gd name="connsiteX2" fmla="*/ 495300 w 2401682"/>
              <a:gd name="connsiteY2" fmla="*/ 252287 h 4071812"/>
              <a:gd name="connsiteX3" fmla="*/ 876300 w 2401682"/>
              <a:gd name="connsiteY3" fmla="*/ 557087 h 4071812"/>
              <a:gd name="connsiteX4" fmla="*/ 1038225 w 2401682"/>
              <a:gd name="connsiteY4" fmla="*/ 585662 h 4071812"/>
              <a:gd name="connsiteX5" fmla="*/ 1428750 w 2401682"/>
              <a:gd name="connsiteY5" fmla="*/ 861887 h 4071812"/>
              <a:gd name="connsiteX6" fmla="*/ 1781175 w 2401682"/>
              <a:gd name="connsiteY6" fmla="*/ 1280987 h 4071812"/>
              <a:gd name="connsiteX7" fmla="*/ 1990725 w 2401682"/>
              <a:gd name="connsiteY7" fmla="*/ 1814387 h 4071812"/>
              <a:gd name="connsiteX8" fmla="*/ 2400300 w 2401682"/>
              <a:gd name="connsiteY8" fmla="*/ 4071812 h 4071812"/>
              <a:gd name="connsiteX0" fmla="*/ 0 w 2410163"/>
              <a:gd name="connsiteY0" fmla="*/ 4637 h 4071812"/>
              <a:gd name="connsiteX1" fmla="*/ 295275 w 2410163"/>
              <a:gd name="connsiteY1" fmla="*/ 33212 h 4071812"/>
              <a:gd name="connsiteX2" fmla="*/ 495300 w 2410163"/>
              <a:gd name="connsiteY2" fmla="*/ 252287 h 4071812"/>
              <a:gd name="connsiteX3" fmla="*/ 876300 w 2410163"/>
              <a:gd name="connsiteY3" fmla="*/ 557087 h 4071812"/>
              <a:gd name="connsiteX4" fmla="*/ 1038225 w 2410163"/>
              <a:gd name="connsiteY4" fmla="*/ 585662 h 4071812"/>
              <a:gd name="connsiteX5" fmla="*/ 1428750 w 2410163"/>
              <a:gd name="connsiteY5" fmla="*/ 861887 h 4071812"/>
              <a:gd name="connsiteX6" fmla="*/ 1781175 w 2410163"/>
              <a:gd name="connsiteY6" fmla="*/ 1280987 h 4071812"/>
              <a:gd name="connsiteX7" fmla="*/ 1990725 w 2410163"/>
              <a:gd name="connsiteY7" fmla="*/ 1814387 h 4071812"/>
              <a:gd name="connsiteX8" fmla="*/ 2371724 w 2410163"/>
              <a:gd name="connsiteY8" fmla="*/ 3814636 h 4071812"/>
              <a:gd name="connsiteX9" fmla="*/ 2400300 w 2410163"/>
              <a:gd name="connsiteY9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14549 w 2400300"/>
              <a:gd name="connsiteY8" fmla="*/ 3738436 h 4071812"/>
              <a:gd name="connsiteX9" fmla="*/ 2400300 w 2400300"/>
              <a:gd name="connsiteY9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095499 w 2400300"/>
              <a:gd name="connsiteY8" fmla="*/ 351936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209799 w 2400300"/>
              <a:gd name="connsiteY8" fmla="*/ 361461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209799 w 2400300"/>
              <a:gd name="connsiteY8" fmla="*/ 361461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209799 w 2400300"/>
              <a:gd name="connsiteY8" fmla="*/ 3614611 h 4071812"/>
              <a:gd name="connsiteX9" fmla="*/ 2114549 w 2400300"/>
              <a:gd name="connsiteY9" fmla="*/ 3738436 h 4071812"/>
              <a:gd name="connsiteX10" fmla="*/ 2400300 w 2400300"/>
              <a:gd name="connsiteY10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90749 w 2400300"/>
              <a:gd name="connsiteY8" fmla="*/ 3328861 h 4071812"/>
              <a:gd name="connsiteX9" fmla="*/ 2209799 w 2400300"/>
              <a:gd name="connsiteY9" fmla="*/ 3614611 h 4071812"/>
              <a:gd name="connsiteX10" fmla="*/ 2114549 w 2400300"/>
              <a:gd name="connsiteY10" fmla="*/ 3738436 h 4071812"/>
              <a:gd name="connsiteX11" fmla="*/ 2400300 w 2400300"/>
              <a:gd name="connsiteY11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85949 w 2400300"/>
              <a:gd name="connsiteY8" fmla="*/ 3205036 h 4071812"/>
              <a:gd name="connsiteX9" fmla="*/ 2209799 w 2400300"/>
              <a:gd name="connsiteY9" fmla="*/ 3614611 h 4071812"/>
              <a:gd name="connsiteX10" fmla="*/ 2114549 w 2400300"/>
              <a:gd name="connsiteY10" fmla="*/ 3738436 h 4071812"/>
              <a:gd name="connsiteX11" fmla="*/ 2400300 w 2400300"/>
              <a:gd name="connsiteY11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85949 w 2400300"/>
              <a:gd name="connsiteY8" fmla="*/ 3205036 h 4071812"/>
              <a:gd name="connsiteX9" fmla="*/ 2209799 w 2400300"/>
              <a:gd name="connsiteY9" fmla="*/ 3614611 h 4071812"/>
              <a:gd name="connsiteX10" fmla="*/ 2114549 w 2400300"/>
              <a:gd name="connsiteY10" fmla="*/ 3738436 h 4071812"/>
              <a:gd name="connsiteX11" fmla="*/ 2400300 w 2400300"/>
              <a:gd name="connsiteY11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76424 w 2400300"/>
              <a:gd name="connsiteY8" fmla="*/ 2909761 h 4071812"/>
              <a:gd name="connsiteX9" fmla="*/ 1885949 w 2400300"/>
              <a:gd name="connsiteY9" fmla="*/ 3205036 h 4071812"/>
              <a:gd name="connsiteX10" fmla="*/ 2209799 w 2400300"/>
              <a:gd name="connsiteY10" fmla="*/ 3614611 h 4071812"/>
              <a:gd name="connsiteX11" fmla="*/ 2114549 w 2400300"/>
              <a:gd name="connsiteY11" fmla="*/ 3738436 h 4071812"/>
              <a:gd name="connsiteX12" fmla="*/ 2400300 w 2400300"/>
              <a:gd name="connsiteY12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85949 w 2400300"/>
              <a:gd name="connsiteY9" fmla="*/ 3205036 h 4071812"/>
              <a:gd name="connsiteX10" fmla="*/ 2209799 w 2400300"/>
              <a:gd name="connsiteY10" fmla="*/ 3614611 h 4071812"/>
              <a:gd name="connsiteX11" fmla="*/ 2114549 w 2400300"/>
              <a:gd name="connsiteY11" fmla="*/ 3738436 h 4071812"/>
              <a:gd name="connsiteX12" fmla="*/ 2400300 w 2400300"/>
              <a:gd name="connsiteY12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09749 w 2400300"/>
              <a:gd name="connsiteY9" fmla="*/ 2881186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09749 w 2400300"/>
              <a:gd name="connsiteY9" fmla="*/ 2881186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809749 w 2400300"/>
              <a:gd name="connsiteY9" fmla="*/ 2881186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771649 w 2400300"/>
              <a:gd name="connsiteY8" fmla="*/ 2519236 h 4071812"/>
              <a:gd name="connsiteX9" fmla="*/ 1638299 w 2400300"/>
              <a:gd name="connsiteY9" fmla="*/ 2604961 h 4071812"/>
              <a:gd name="connsiteX10" fmla="*/ 1885949 w 2400300"/>
              <a:gd name="connsiteY10" fmla="*/ 3205036 h 4071812"/>
              <a:gd name="connsiteX11" fmla="*/ 2209799 w 2400300"/>
              <a:gd name="connsiteY11" fmla="*/ 3614611 h 4071812"/>
              <a:gd name="connsiteX12" fmla="*/ 2114549 w 2400300"/>
              <a:gd name="connsiteY12" fmla="*/ 3738436 h 4071812"/>
              <a:gd name="connsiteX13" fmla="*/ 2400300 w 2400300"/>
              <a:gd name="connsiteY13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1847849 w 2400300"/>
              <a:gd name="connsiteY8" fmla="*/ 2262061 h 4071812"/>
              <a:gd name="connsiteX9" fmla="*/ 1771649 w 2400300"/>
              <a:gd name="connsiteY9" fmla="*/ 2519236 h 4071812"/>
              <a:gd name="connsiteX10" fmla="*/ 1638299 w 2400300"/>
              <a:gd name="connsiteY10" fmla="*/ 2604961 h 4071812"/>
              <a:gd name="connsiteX11" fmla="*/ 1885949 w 2400300"/>
              <a:gd name="connsiteY11" fmla="*/ 3205036 h 4071812"/>
              <a:gd name="connsiteX12" fmla="*/ 2209799 w 2400300"/>
              <a:gd name="connsiteY12" fmla="*/ 3614611 h 4071812"/>
              <a:gd name="connsiteX13" fmla="*/ 2114549 w 2400300"/>
              <a:gd name="connsiteY13" fmla="*/ 3738436 h 4071812"/>
              <a:gd name="connsiteX14" fmla="*/ 2400300 w 2400300"/>
              <a:gd name="connsiteY14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33599 w 2400300"/>
              <a:gd name="connsiteY8" fmla="*/ 2243011 h 4071812"/>
              <a:gd name="connsiteX9" fmla="*/ 1771649 w 2400300"/>
              <a:gd name="connsiteY9" fmla="*/ 2519236 h 4071812"/>
              <a:gd name="connsiteX10" fmla="*/ 1638299 w 2400300"/>
              <a:gd name="connsiteY10" fmla="*/ 2604961 h 4071812"/>
              <a:gd name="connsiteX11" fmla="*/ 1885949 w 2400300"/>
              <a:gd name="connsiteY11" fmla="*/ 3205036 h 4071812"/>
              <a:gd name="connsiteX12" fmla="*/ 2209799 w 2400300"/>
              <a:gd name="connsiteY12" fmla="*/ 3614611 h 4071812"/>
              <a:gd name="connsiteX13" fmla="*/ 2114549 w 2400300"/>
              <a:gd name="connsiteY13" fmla="*/ 3738436 h 4071812"/>
              <a:gd name="connsiteX14" fmla="*/ 2400300 w 2400300"/>
              <a:gd name="connsiteY14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33599 w 2400300"/>
              <a:gd name="connsiteY8" fmla="*/ 2243011 h 4071812"/>
              <a:gd name="connsiteX9" fmla="*/ 1962149 w 2400300"/>
              <a:gd name="connsiteY9" fmla="*/ 2395411 h 4071812"/>
              <a:gd name="connsiteX10" fmla="*/ 1771649 w 2400300"/>
              <a:gd name="connsiteY10" fmla="*/ 2519236 h 4071812"/>
              <a:gd name="connsiteX11" fmla="*/ 1638299 w 2400300"/>
              <a:gd name="connsiteY11" fmla="*/ 2604961 h 4071812"/>
              <a:gd name="connsiteX12" fmla="*/ 1885949 w 2400300"/>
              <a:gd name="connsiteY12" fmla="*/ 3205036 h 4071812"/>
              <a:gd name="connsiteX13" fmla="*/ 2209799 w 2400300"/>
              <a:gd name="connsiteY13" fmla="*/ 3614611 h 4071812"/>
              <a:gd name="connsiteX14" fmla="*/ 2114549 w 2400300"/>
              <a:gd name="connsiteY14" fmla="*/ 3738436 h 4071812"/>
              <a:gd name="connsiteX15" fmla="*/ 2400300 w 2400300"/>
              <a:gd name="connsiteY15" fmla="*/ 4071812 h 4071812"/>
              <a:gd name="connsiteX0" fmla="*/ 0 w 2400300"/>
              <a:gd name="connsiteY0" fmla="*/ 4637 h 4071812"/>
              <a:gd name="connsiteX1" fmla="*/ 295275 w 2400300"/>
              <a:gd name="connsiteY1" fmla="*/ 33212 h 4071812"/>
              <a:gd name="connsiteX2" fmla="*/ 495300 w 2400300"/>
              <a:gd name="connsiteY2" fmla="*/ 252287 h 4071812"/>
              <a:gd name="connsiteX3" fmla="*/ 876300 w 2400300"/>
              <a:gd name="connsiteY3" fmla="*/ 557087 h 4071812"/>
              <a:gd name="connsiteX4" fmla="*/ 1038225 w 2400300"/>
              <a:gd name="connsiteY4" fmla="*/ 585662 h 4071812"/>
              <a:gd name="connsiteX5" fmla="*/ 1428750 w 2400300"/>
              <a:gd name="connsiteY5" fmla="*/ 861887 h 4071812"/>
              <a:gd name="connsiteX6" fmla="*/ 1781175 w 2400300"/>
              <a:gd name="connsiteY6" fmla="*/ 1280987 h 4071812"/>
              <a:gd name="connsiteX7" fmla="*/ 1990725 w 2400300"/>
              <a:gd name="connsiteY7" fmla="*/ 1814387 h 4071812"/>
              <a:gd name="connsiteX8" fmla="*/ 2133599 w 2400300"/>
              <a:gd name="connsiteY8" fmla="*/ 2243011 h 4071812"/>
              <a:gd name="connsiteX9" fmla="*/ 2114549 w 2400300"/>
              <a:gd name="connsiteY9" fmla="*/ 2328736 h 4071812"/>
              <a:gd name="connsiteX10" fmla="*/ 1771649 w 2400300"/>
              <a:gd name="connsiteY10" fmla="*/ 2519236 h 4071812"/>
              <a:gd name="connsiteX11" fmla="*/ 1638299 w 2400300"/>
              <a:gd name="connsiteY11" fmla="*/ 2604961 h 4071812"/>
              <a:gd name="connsiteX12" fmla="*/ 1885949 w 2400300"/>
              <a:gd name="connsiteY12" fmla="*/ 3205036 h 4071812"/>
              <a:gd name="connsiteX13" fmla="*/ 2209799 w 2400300"/>
              <a:gd name="connsiteY13" fmla="*/ 3614611 h 4071812"/>
              <a:gd name="connsiteX14" fmla="*/ 2114549 w 2400300"/>
              <a:gd name="connsiteY14" fmla="*/ 3738436 h 4071812"/>
              <a:gd name="connsiteX15" fmla="*/ 2400300 w 2400300"/>
              <a:gd name="connsiteY15" fmla="*/ 4071812 h 4071812"/>
              <a:gd name="connsiteX0" fmla="*/ 0 w 2400300"/>
              <a:gd name="connsiteY0" fmla="*/ 0 h 4067175"/>
              <a:gd name="connsiteX1" fmla="*/ 295275 w 2400300"/>
              <a:gd name="connsiteY1" fmla="*/ 28575 h 4067175"/>
              <a:gd name="connsiteX2" fmla="*/ 495300 w 2400300"/>
              <a:gd name="connsiteY2" fmla="*/ 247650 h 4067175"/>
              <a:gd name="connsiteX3" fmla="*/ 876300 w 2400300"/>
              <a:gd name="connsiteY3" fmla="*/ 552450 h 4067175"/>
              <a:gd name="connsiteX4" fmla="*/ 1038225 w 2400300"/>
              <a:gd name="connsiteY4" fmla="*/ 581025 h 4067175"/>
              <a:gd name="connsiteX5" fmla="*/ 1428750 w 2400300"/>
              <a:gd name="connsiteY5" fmla="*/ 857250 h 4067175"/>
              <a:gd name="connsiteX6" fmla="*/ 1781175 w 2400300"/>
              <a:gd name="connsiteY6" fmla="*/ 1276350 h 4067175"/>
              <a:gd name="connsiteX7" fmla="*/ 1990725 w 2400300"/>
              <a:gd name="connsiteY7" fmla="*/ 1809750 h 4067175"/>
              <a:gd name="connsiteX8" fmla="*/ 2133599 w 2400300"/>
              <a:gd name="connsiteY8" fmla="*/ 2238374 h 4067175"/>
              <a:gd name="connsiteX9" fmla="*/ 2114549 w 2400300"/>
              <a:gd name="connsiteY9" fmla="*/ 2324099 h 4067175"/>
              <a:gd name="connsiteX10" fmla="*/ 1771649 w 2400300"/>
              <a:gd name="connsiteY10" fmla="*/ 2514599 h 4067175"/>
              <a:gd name="connsiteX11" fmla="*/ 1638299 w 2400300"/>
              <a:gd name="connsiteY11" fmla="*/ 2600324 h 4067175"/>
              <a:gd name="connsiteX12" fmla="*/ 1885949 w 2400300"/>
              <a:gd name="connsiteY12" fmla="*/ 3200399 h 4067175"/>
              <a:gd name="connsiteX13" fmla="*/ 2209799 w 2400300"/>
              <a:gd name="connsiteY13" fmla="*/ 3609974 h 4067175"/>
              <a:gd name="connsiteX14" fmla="*/ 2114549 w 2400300"/>
              <a:gd name="connsiteY14" fmla="*/ 3733799 h 4067175"/>
              <a:gd name="connsiteX15" fmla="*/ 2400300 w 2400300"/>
              <a:gd name="connsiteY15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95275 w 2400300"/>
              <a:gd name="connsiteY2" fmla="*/ 28575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295275 w 2400300"/>
              <a:gd name="connsiteY3" fmla="*/ 28575 h 4067175"/>
              <a:gd name="connsiteX4" fmla="*/ 495300 w 2400300"/>
              <a:gd name="connsiteY4" fmla="*/ 247650 h 4067175"/>
              <a:gd name="connsiteX5" fmla="*/ 876300 w 2400300"/>
              <a:gd name="connsiteY5" fmla="*/ 552450 h 4067175"/>
              <a:gd name="connsiteX6" fmla="*/ 1038225 w 2400300"/>
              <a:gd name="connsiteY6" fmla="*/ 581025 h 4067175"/>
              <a:gd name="connsiteX7" fmla="*/ 1428750 w 2400300"/>
              <a:gd name="connsiteY7" fmla="*/ 857250 h 4067175"/>
              <a:gd name="connsiteX8" fmla="*/ 1781175 w 2400300"/>
              <a:gd name="connsiteY8" fmla="*/ 1276350 h 4067175"/>
              <a:gd name="connsiteX9" fmla="*/ 1990725 w 2400300"/>
              <a:gd name="connsiteY9" fmla="*/ 1809750 h 4067175"/>
              <a:gd name="connsiteX10" fmla="*/ 2133599 w 2400300"/>
              <a:gd name="connsiteY10" fmla="*/ 2238374 h 4067175"/>
              <a:gd name="connsiteX11" fmla="*/ 2114549 w 2400300"/>
              <a:gd name="connsiteY11" fmla="*/ 2324099 h 4067175"/>
              <a:gd name="connsiteX12" fmla="*/ 1771649 w 2400300"/>
              <a:gd name="connsiteY12" fmla="*/ 2514599 h 4067175"/>
              <a:gd name="connsiteX13" fmla="*/ 1638299 w 2400300"/>
              <a:gd name="connsiteY13" fmla="*/ 2600324 h 4067175"/>
              <a:gd name="connsiteX14" fmla="*/ 1885949 w 2400300"/>
              <a:gd name="connsiteY14" fmla="*/ 3200399 h 4067175"/>
              <a:gd name="connsiteX15" fmla="*/ 2209799 w 2400300"/>
              <a:gd name="connsiteY15" fmla="*/ 3609974 h 4067175"/>
              <a:gd name="connsiteX16" fmla="*/ 2114549 w 2400300"/>
              <a:gd name="connsiteY16" fmla="*/ 3733799 h 4067175"/>
              <a:gd name="connsiteX17" fmla="*/ 2400300 w 2400300"/>
              <a:gd name="connsiteY17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295275 w 2400300"/>
              <a:gd name="connsiteY3" fmla="*/ 28575 h 4067175"/>
              <a:gd name="connsiteX4" fmla="*/ 495300 w 2400300"/>
              <a:gd name="connsiteY4" fmla="*/ 247650 h 4067175"/>
              <a:gd name="connsiteX5" fmla="*/ 876300 w 2400300"/>
              <a:gd name="connsiteY5" fmla="*/ 552450 h 4067175"/>
              <a:gd name="connsiteX6" fmla="*/ 1038225 w 2400300"/>
              <a:gd name="connsiteY6" fmla="*/ 581025 h 4067175"/>
              <a:gd name="connsiteX7" fmla="*/ 1428750 w 2400300"/>
              <a:gd name="connsiteY7" fmla="*/ 857250 h 4067175"/>
              <a:gd name="connsiteX8" fmla="*/ 1781175 w 2400300"/>
              <a:gd name="connsiteY8" fmla="*/ 1276350 h 4067175"/>
              <a:gd name="connsiteX9" fmla="*/ 1990725 w 2400300"/>
              <a:gd name="connsiteY9" fmla="*/ 1809750 h 4067175"/>
              <a:gd name="connsiteX10" fmla="*/ 2133599 w 2400300"/>
              <a:gd name="connsiteY10" fmla="*/ 2238374 h 4067175"/>
              <a:gd name="connsiteX11" fmla="*/ 2114549 w 2400300"/>
              <a:gd name="connsiteY11" fmla="*/ 2324099 h 4067175"/>
              <a:gd name="connsiteX12" fmla="*/ 1771649 w 2400300"/>
              <a:gd name="connsiteY12" fmla="*/ 2514599 h 4067175"/>
              <a:gd name="connsiteX13" fmla="*/ 1638299 w 2400300"/>
              <a:gd name="connsiteY13" fmla="*/ 2600324 h 4067175"/>
              <a:gd name="connsiteX14" fmla="*/ 1885949 w 2400300"/>
              <a:gd name="connsiteY14" fmla="*/ 3200399 h 4067175"/>
              <a:gd name="connsiteX15" fmla="*/ 2209799 w 2400300"/>
              <a:gd name="connsiteY15" fmla="*/ 3609974 h 4067175"/>
              <a:gd name="connsiteX16" fmla="*/ 2114549 w 2400300"/>
              <a:gd name="connsiteY16" fmla="*/ 3733799 h 4067175"/>
              <a:gd name="connsiteX17" fmla="*/ 2400300 w 2400300"/>
              <a:gd name="connsiteY17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400300"/>
              <a:gd name="connsiteY0" fmla="*/ 0 h 4067175"/>
              <a:gd name="connsiteX1" fmla="*/ 9524 w 2400300"/>
              <a:gd name="connsiteY1" fmla="*/ 28574 h 4067175"/>
              <a:gd name="connsiteX2" fmla="*/ 233362 w 2400300"/>
              <a:gd name="connsiteY2" fmla="*/ 23812 h 4067175"/>
              <a:gd name="connsiteX3" fmla="*/ 495300 w 2400300"/>
              <a:gd name="connsiteY3" fmla="*/ 247650 h 4067175"/>
              <a:gd name="connsiteX4" fmla="*/ 876300 w 2400300"/>
              <a:gd name="connsiteY4" fmla="*/ 552450 h 4067175"/>
              <a:gd name="connsiteX5" fmla="*/ 1038225 w 2400300"/>
              <a:gd name="connsiteY5" fmla="*/ 581025 h 4067175"/>
              <a:gd name="connsiteX6" fmla="*/ 1428750 w 2400300"/>
              <a:gd name="connsiteY6" fmla="*/ 857250 h 4067175"/>
              <a:gd name="connsiteX7" fmla="*/ 1781175 w 2400300"/>
              <a:gd name="connsiteY7" fmla="*/ 1276350 h 4067175"/>
              <a:gd name="connsiteX8" fmla="*/ 1990725 w 2400300"/>
              <a:gd name="connsiteY8" fmla="*/ 1809750 h 4067175"/>
              <a:gd name="connsiteX9" fmla="*/ 2133599 w 2400300"/>
              <a:gd name="connsiteY9" fmla="*/ 2238374 h 4067175"/>
              <a:gd name="connsiteX10" fmla="*/ 2114549 w 2400300"/>
              <a:gd name="connsiteY10" fmla="*/ 2324099 h 4067175"/>
              <a:gd name="connsiteX11" fmla="*/ 1771649 w 2400300"/>
              <a:gd name="connsiteY11" fmla="*/ 2514599 h 4067175"/>
              <a:gd name="connsiteX12" fmla="*/ 1638299 w 2400300"/>
              <a:gd name="connsiteY12" fmla="*/ 2600324 h 4067175"/>
              <a:gd name="connsiteX13" fmla="*/ 1885949 w 2400300"/>
              <a:gd name="connsiteY13" fmla="*/ 3200399 h 4067175"/>
              <a:gd name="connsiteX14" fmla="*/ 2209799 w 2400300"/>
              <a:gd name="connsiteY14" fmla="*/ 3609974 h 4067175"/>
              <a:gd name="connsiteX15" fmla="*/ 2114549 w 2400300"/>
              <a:gd name="connsiteY15" fmla="*/ 3733799 h 4067175"/>
              <a:gd name="connsiteX16" fmla="*/ 2400300 w 2400300"/>
              <a:gd name="connsiteY16" fmla="*/ 4067175 h 4067175"/>
              <a:gd name="connsiteX0" fmla="*/ 0 w 2390776"/>
              <a:gd name="connsiteY0" fmla="*/ 4762 h 4043363"/>
              <a:gd name="connsiteX1" fmla="*/ 223838 w 2390776"/>
              <a:gd name="connsiteY1" fmla="*/ 0 h 4043363"/>
              <a:gd name="connsiteX2" fmla="*/ 485776 w 2390776"/>
              <a:gd name="connsiteY2" fmla="*/ 223838 h 4043363"/>
              <a:gd name="connsiteX3" fmla="*/ 866776 w 2390776"/>
              <a:gd name="connsiteY3" fmla="*/ 528638 h 4043363"/>
              <a:gd name="connsiteX4" fmla="*/ 1028701 w 2390776"/>
              <a:gd name="connsiteY4" fmla="*/ 557213 h 4043363"/>
              <a:gd name="connsiteX5" fmla="*/ 1419226 w 2390776"/>
              <a:gd name="connsiteY5" fmla="*/ 833438 h 4043363"/>
              <a:gd name="connsiteX6" fmla="*/ 1771651 w 2390776"/>
              <a:gd name="connsiteY6" fmla="*/ 1252538 h 4043363"/>
              <a:gd name="connsiteX7" fmla="*/ 1981201 w 2390776"/>
              <a:gd name="connsiteY7" fmla="*/ 1785938 h 4043363"/>
              <a:gd name="connsiteX8" fmla="*/ 2124075 w 2390776"/>
              <a:gd name="connsiteY8" fmla="*/ 2214562 h 4043363"/>
              <a:gd name="connsiteX9" fmla="*/ 2105025 w 2390776"/>
              <a:gd name="connsiteY9" fmla="*/ 2300287 h 4043363"/>
              <a:gd name="connsiteX10" fmla="*/ 1762125 w 2390776"/>
              <a:gd name="connsiteY10" fmla="*/ 2490787 h 4043363"/>
              <a:gd name="connsiteX11" fmla="*/ 1628775 w 2390776"/>
              <a:gd name="connsiteY11" fmla="*/ 2576512 h 4043363"/>
              <a:gd name="connsiteX12" fmla="*/ 1876425 w 2390776"/>
              <a:gd name="connsiteY12" fmla="*/ 3176587 h 4043363"/>
              <a:gd name="connsiteX13" fmla="*/ 2200275 w 2390776"/>
              <a:gd name="connsiteY13" fmla="*/ 3586162 h 4043363"/>
              <a:gd name="connsiteX14" fmla="*/ 2105025 w 2390776"/>
              <a:gd name="connsiteY14" fmla="*/ 3709987 h 4043363"/>
              <a:gd name="connsiteX15" fmla="*/ 2390776 w 2390776"/>
              <a:gd name="connsiteY15" fmla="*/ 4043363 h 4043363"/>
              <a:gd name="connsiteX0" fmla="*/ 0 w 2390776"/>
              <a:gd name="connsiteY0" fmla="*/ 4762 h 4043363"/>
              <a:gd name="connsiteX1" fmla="*/ 223838 w 2390776"/>
              <a:gd name="connsiteY1" fmla="*/ 0 h 4043363"/>
              <a:gd name="connsiteX2" fmla="*/ 485776 w 2390776"/>
              <a:gd name="connsiteY2" fmla="*/ 223838 h 4043363"/>
              <a:gd name="connsiteX3" fmla="*/ 866776 w 2390776"/>
              <a:gd name="connsiteY3" fmla="*/ 528638 h 4043363"/>
              <a:gd name="connsiteX4" fmla="*/ 1028701 w 2390776"/>
              <a:gd name="connsiteY4" fmla="*/ 557213 h 4043363"/>
              <a:gd name="connsiteX5" fmla="*/ 1419226 w 2390776"/>
              <a:gd name="connsiteY5" fmla="*/ 833438 h 4043363"/>
              <a:gd name="connsiteX6" fmla="*/ 1771651 w 2390776"/>
              <a:gd name="connsiteY6" fmla="*/ 1252538 h 4043363"/>
              <a:gd name="connsiteX7" fmla="*/ 1981201 w 2390776"/>
              <a:gd name="connsiteY7" fmla="*/ 1785938 h 4043363"/>
              <a:gd name="connsiteX8" fmla="*/ 2124075 w 2390776"/>
              <a:gd name="connsiteY8" fmla="*/ 2214562 h 4043363"/>
              <a:gd name="connsiteX9" fmla="*/ 2105025 w 2390776"/>
              <a:gd name="connsiteY9" fmla="*/ 2300287 h 4043363"/>
              <a:gd name="connsiteX10" fmla="*/ 1762125 w 2390776"/>
              <a:gd name="connsiteY10" fmla="*/ 2490787 h 4043363"/>
              <a:gd name="connsiteX11" fmla="*/ 1628775 w 2390776"/>
              <a:gd name="connsiteY11" fmla="*/ 2576512 h 4043363"/>
              <a:gd name="connsiteX12" fmla="*/ 1876425 w 2390776"/>
              <a:gd name="connsiteY12" fmla="*/ 3176587 h 4043363"/>
              <a:gd name="connsiteX13" fmla="*/ 2200275 w 2390776"/>
              <a:gd name="connsiteY13" fmla="*/ 3586162 h 4043363"/>
              <a:gd name="connsiteX14" fmla="*/ 2105025 w 2390776"/>
              <a:gd name="connsiteY14" fmla="*/ 3709987 h 4043363"/>
              <a:gd name="connsiteX15" fmla="*/ 2390776 w 2390776"/>
              <a:gd name="connsiteY15" fmla="*/ 4043363 h 4043363"/>
              <a:gd name="connsiteX0" fmla="*/ 0 w 2390776"/>
              <a:gd name="connsiteY0" fmla="*/ 20156 h 4058757"/>
              <a:gd name="connsiteX1" fmla="*/ 223838 w 2390776"/>
              <a:gd name="connsiteY1" fmla="*/ 15394 h 4058757"/>
              <a:gd name="connsiteX2" fmla="*/ 442913 w 2390776"/>
              <a:gd name="connsiteY2" fmla="*/ 239232 h 4058757"/>
              <a:gd name="connsiteX3" fmla="*/ 866776 w 2390776"/>
              <a:gd name="connsiteY3" fmla="*/ 544032 h 4058757"/>
              <a:gd name="connsiteX4" fmla="*/ 1028701 w 2390776"/>
              <a:gd name="connsiteY4" fmla="*/ 572607 h 4058757"/>
              <a:gd name="connsiteX5" fmla="*/ 1419226 w 2390776"/>
              <a:gd name="connsiteY5" fmla="*/ 848832 h 4058757"/>
              <a:gd name="connsiteX6" fmla="*/ 1771651 w 2390776"/>
              <a:gd name="connsiteY6" fmla="*/ 1267932 h 4058757"/>
              <a:gd name="connsiteX7" fmla="*/ 1981201 w 2390776"/>
              <a:gd name="connsiteY7" fmla="*/ 1801332 h 4058757"/>
              <a:gd name="connsiteX8" fmla="*/ 2124075 w 2390776"/>
              <a:gd name="connsiteY8" fmla="*/ 2229956 h 4058757"/>
              <a:gd name="connsiteX9" fmla="*/ 2105025 w 2390776"/>
              <a:gd name="connsiteY9" fmla="*/ 2315681 h 4058757"/>
              <a:gd name="connsiteX10" fmla="*/ 1762125 w 2390776"/>
              <a:gd name="connsiteY10" fmla="*/ 2506181 h 4058757"/>
              <a:gd name="connsiteX11" fmla="*/ 1628775 w 2390776"/>
              <a:gd name="connsiteY11" fmla="*/ 2591906 h 4058757"/>
              <a:gd name="connsiteX12" fmla="*/ 1876425 w 2390776"/>
              <a:gd name="connsiteY12" fmla="*/ 3191981 h 4058757"/>
              <a:gd name="connsiteX13" fmla="*/ 2200275 w 2390776"/>
              <a:gd name="connsiteY13" fmla="*/ 3601556 h 4058757"/>
              <a:gd name="connsiteX14" fmla="*/ 2105025 w 2390776"/>
              <a:gd name="connsiteY14" fmla="*/ 3725381 h 4058757"/>
              <a:gd name="connsiteX15" fmla="*/ 2390776 w 2390776"/>
              <a:gd name="connsiteY15" fmla="*/ 4058757 h 4058757"/>
              <a:gd name="connsiteX0" fmla="*/ 0 w 2390776"/>
              <a:gd name="connsiteY0" fmla="*/ 13209 h 4051810"/>
              <a:gd name="connsiteX1" fmla="*/ 271463 w 2390776"/>
              <a:gd name="connsiteY1" fmla="*/ 17972 h 4051810"/>
              <a:gd name="connsiteX2" fmla="*/ 442913 w 2390776"/>
              <a:gd name="connsiteY2" fmla="*/ 232285 h 4051810"/>
              <a:gd name="connsiteX3" fmla="*/ 866776 w 2390776"/>
              <a:gd name="connsiteY3" fmla="*/ 537085 h 4051810"/>
              <a:gd name="connsiteX4" fmla="*/ 1028701 w 2390776"/>
              <a:gd name="connsiteY4" fmla="*/ 565660 h 4051810"/>
              <a:gd name="connsiteX5" fmla="*/ 1419226 w 2390776"/>
              <a:gd name="connsiteY5" fmla="*/ 841885 h 4051810"/>
              <a:gd name="connsiteX6" fmla="*/ 1771651 w 2390776"/>
              <a:gd name="connsiteY6" fmla="*/ 1260985 h 4051810"/>
              <a:gd name="connsiteX7" fmla="*/ 1981201 w 2390776"/>
              <a:gd name="connsiteY7" fmla="*/ 1794385 h 4051810"/>
              <a:gd name="connsiteX8" fmla="*/ 2124075 w 2390776"/>
              <a:gd name="connsiteY8" fmla="*/ 2223009 h 4051810"/>
              <a:gd name="connsiteX9" fmla="*/ 2105025 w 2390776"/>
              <a:gd name="connsiteY9" fmla="*/ 2308734 h 4051810"/>
              <a:gd name="connsiteX10" fmla="*/ 1762125 w 2390776"/>
              <a:gd name="connsiteY10" fmla="*/ 2499234 h 4051810"/>
              <a:gd name="connsiteX11" fmla="*/ 1628775 w 2390776"/>
              <a:gd name="connsiteY11" fmla="*/ 2584959 h 4051810"/>
              <a:gd name="connsiteX12" fmla="*/ 1876425 w 2390776"/>
              <a:gd name="connsiteY12" fmla="*/ 3185034 h 4051810"/>
              <a:gd name="connsiteX13" fmla="*/ 2200275 w 2390776"/>
              <a:gd name="connsiteY13" fmla="*/ 3594609 h 4051810"/>
              <a:gd name="connsiteX14" fmla="*/ 2105025 w 2390776"/>
              <a:gd name="connsiteY14" fmla="*/ 3718434 h 4051810"/>
              <a:gd name="connsiteX15" fmla="*/ 2390776 w 2390776"/>
              <a:gd name="connsiteY15" fmla="*/ 4051810 h 4051810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28701 w 2390776"/>
              <a:gd name="connsiteY4" fmla="*/ 552451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419226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71651 w 2390776"/>
              <a:gd name="connsiteY6" fmla="*/ 124777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81201 w 2390776"/>
              <a:gd name="connsiteY7" fmla="*/ 1781176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2124075 w 2390776"/>
              <a:gd name="connsiteY8" fmla="*/ 2209800 h 4038601"/>
              <a:gd name="connsiteX9" fmla="*/ 2105025 w 2390776"/>
              <a:gd name="connsiteY9" fmla="*/ 2295525 h 4038601"/>
              <a:gd name="connsiteX10" fmla="*/ 1762125 w 2390776"/>
              <a:gd name="connsiteY10" fmla="*/ 2486025 h 4038601"/>
              <a:gd name="connsiteX11" fmla="*/ 1628775 w 2390776"/>
              <a:gd name="connsiteY11" fmla="*/ 2571750 h 4038601"/>
              <a:gd name="connsiteX12" fmla="*/ 1876425 w 2390776"/>
              <a:gd name="connsiteY12" fmla="*/ 3171825 h 4038601"/>
              <a:gd name="connsiteX13" fmla="*/ 2200275 w 2390776"/>
              <a:gd name="connsiteY13" fmla="*/ 3581400 h 4038601"/>
              <a:gd name="connsiteX14" fmla="*/ 2105025 w 2390776"/>
              <a:gd name="connsiteY14" fmla="*/ 3705225 h 4038601"/>
              <a:gd name="connsiteX15" fmla="*/ 2390776 w 2390776"/>
              <a:gd name="connsiteY15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2005013 w 2390776"/>
              <a:gd name="connsiteY8" fmla="*/ 1819274 h 4038601"/>
              <a:gd name="connsiteX9" fmla="*/ 2124075 w 2390776"/>
              <a:gd name="connsiteY9" fmla="*/ 2209800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1947863 w 2390776"/>
              <a:gd name="connsiteY8" fmla="*/ 1890712 h 4038601"/>
              <a:gd name="connsiteX9" fmla="*/ 2124075 w 2390776"/>
              <a:gd name="connsiteY9" fmla="*/ 2209800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71676 w 2390776"/>
              <a:gd name="connsiteY7" fmla="*/ 173831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24062 w 2390776"/>
              <a:gd name="connsiteY9" fmla="*/ 2205038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105025 w 2390776"/>
              <a:gd name="connsiteY10" fmla="*/ 2295525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762125 w 2390776"/>
              <a:gd name="connsiteY11" fmla="*/ 248602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33588 w 2390776"/>
              <a:gd name="connsiteY10" fmla="*/ 2328862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628775 w 2390776"/>
              <a:gd name="connsiteY12" fmla="*/ 2571750 h 4038601"/>
              <a:gd name="connsiteX13" fmla="*/ 1876425 w 2390776"/>
              <a:gd name="connsiteY13" fmla="*/ 3171825 h 4038601"/>
              <a:gd name="connsiteX14" fmla="*/ 2200275 w 2390776"/>
              <a:gd name="connsiteY14" fmla="*/ 3581400 h 4038601"/>
              <a:gd name="connsiteX15" fmla="*/ 2105025 w 2390776"/>
              <a:gd name="connsiteY15" fmla="*/ 3705225 h 4038601"/>
              <a:gd name="connsiteX16" fmla="*/ 2390776 w 2390776"/>
              <a:gd name="connsiteY16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790700 w 2390776"/>
              <a:gd name="connsiteY12" fmla="*/ 2500312 h 4038601"/>
              <a:gd name="connsiteX13" fmla="*/ 1628775 w 2390776"/>
              <a:gd name="connsiteY13" fmla="*/ 2571750 h 4038601"/>
              <a:gd name="connsiteX14" fmla="*/ 1876425 w 2390776"/>
              <a:gd name="connsiteY14" fmla="*/ 3171825 h 4038601"/>
              <a:gd name="connsiteX15" fmla="*/ 2200275 w 2390776"/>
              <a:gd name="connsiteY15" fmla="*/ 3581400 h 4038601"/>
              <a:gd name="connsiteX16" fmla="*/ 2105025 w 2390776"/>
              <a:gd name="connsiteY16" fmla="*/ 3705225 h 4038601"/>
              <a:gd name="connsiteX17" fmla="*/ 2390776 w 2390776"/>
              <a:gd name="connsiteY17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728788 w 2390776"/>
              <a:gd name="connsiteY12" fmla="*/ 2476499 h 4038601"/>
              <a:gd name="connsiteX13" fmla="*/ 1628775 w 2390776"/>
              <a:gd name="connsiteY13" fmla="*/ 2571750 h 4038601"/>
              <a:gd name="connsiteX14" fmla="*/ 1876425 w 2390776"/>
              <a:gd name="connsiteY14" fmla="*/ 3171825 h 4038601"/>
              <a:gd name="connsiteX15" fmla="*/ 2200275 w 2390776"/>
              <a:gd name="connsiteY15" fmla="*/ 3581400 h 4038601"/>
              <a:gd name="connsiteX16" fmla="*/ 2105025 w 2390776"/>
              <a:gd name="connsiteY16" fmla="*/ 3705225 h 4038601"/>
              <a:gd name="connsiteX17" fmla="*/ 2390776 w 2390776"/>
              <a:gd name="connsiteY17" fmla="*/ 4038601 h 4038601"/>
              <a:gd name="connsiteX0" fmla="*/ 0 w 2390776"/>
              <a:gd name="connsiteY0" fmla="*/ 0 h 4038601"/>
              <a:gd name="connsiteX1" fmla="*/ 271463 w 2390776"/>
              <a:gd name="connsiteY1" fmla="*/ 4763 h 4038601"/>
              <a:gd name="connsiteX2" fmla="*/ 442913 w 2390776"/>
              <a:gd name="connsiteY2" fmla="*/ 219076 h 4038601"/>
              <a:gd name="connsiteX3" fmla="*/ 866776 w 2390776"/>
              <a:gd name="connsiteY3" fmla="*/ 523876 h 4038601"/>
              <a:gd name="connsiteX4" fmla="*/ 1009651 w 2390776"/>
              <a:gd name="connsiteY4" fmla="*/ 542926 h 4038601"/>
              <a:gd name="connsiteX5" fmla="*/ 1395413 w 2390776"/>
              <a:gd name="connsiteY5" fmla="*/ 828676 h 4038601"/>
              <a:gd name="connsiteX6" fmla="*/ 1714501 w 2390776"/>
              <a:gd name="connsiteY6" fmla="*/ 1190626 h 4038601"/>
              <a:gd name="connsiteX7" fmla="*/ 1995488 w 2390776"/>
              <a:gd name="connsiteY7" fmla="*/ 1757364 h 4038601"/>
              <a:gd name="connsiteX8" fmla="*/ 1947863 w 2390776"/>
              <a:gd name="connsiteY8" fmla="*/ 1890712 h 4038601"/>
              <a:gd name="connsiteX9" fmla="*/ 2052637 w 2390776"/>
              <a:gd name="connsiteY9" fmla="*/ 2190750 h 4038601"/>
              <a:gd name="connsiteX10" fmla="*/ 2052638 w 2390776"/>
              <a:gd name="connsiteY10" fmla="*/ 2333624 h 4038601"/>
              <a:gd name="connsiteX11" fmla="*/ 1890712 w 2390776"/>
              <a:gd name="connsiteY11" fmla="*/ 2466975 h 4038601"/>
              <a:gd name="connsiteX12" fmla="*/ 1728788 w 2390776"/>
              <a:gd name="connsiteY12" fmla="*/ 2476499 h 4038601"/>
              <a:gd name="connsiteX13" fmla="*/ 1628775 w 2390776"/>
              <a:gd name="connsiteY13" fmla="*/ 2571750 h 4038601"/>
              <a:gd name="connsiteX14" fmla="*/ 1876425 w 2390776"/>
              <a:gd name="connsiteY14" fmla="*/ 3171825 h 4038601"/>
              <a:gd name="connsiteX15" fmla="*/ 2200275 w 2390776"/>
              <a:gd name="connsiteY15" fmla="*/ 3581400 h 4038601"/>
              <a:gd name="connsiteX16" fmla="*/ 2105025 w 2390776"/>
              <a:gd name="connsiteY16" fmla="*/ 3705225 h 4038601"/>
              <a:gd name="connsiteX17" fmla="*/ 2390776 w 2390776"/>
              <a:gd name="connsiteY17" fmla="*/ 4038601 h 40386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05025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66776 w 2414589"/>
              <a:gd name="connsiteY3" fmla="*/ 523876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200275 w 2414589"/>
              <a:gd name="connsiteY15" fmla="*/ 3581400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76425 w 2414589"/>
              <a:gd name="connsiteY14" fmla="*/ 3171825 h 4000501"/>
              <a:gd name="connsiteX15" fmla="*/ 2140879 w 2414589"/>
              <a:gd name="connsiteY15" fmla="*/ 3469707 h 4000501"/>
              <a:gd name="connsiteX16" fmla="*/ 2128838 w 2414589"/>
              <a:gd name="connsiteY16" fmla="*/ 3705225 h 4000501"/>
              <a:gd name="connsiteX17" fmla="*/ 2414589 w 2414589"/>
              <a:gd name="connsiteY17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896829 w 2414589"/>
              <a:gd name="connsiteY14" fmla="*/ 3099425 h 4000501"/>
              <a:gd name="connsiteX15" fmla="*/ 1876425 w 2414589"/>
              <a:gd name="connsiteY15" fmla="*/ 3171825 h 4000501"/>
              <a:gd name="connsiteX16" fmla="*/ 2140879 w 2414589"/>
              <a:gd name="connsiteY16" fmla="*/ 3469707 h 4000501"/>
              <a:gd name="connsiteX17" fmla="*/ 2128838 w 2414589"/>
              <a:gd name="connsiteY17" fmla="*/ 3705225 h 4000501"/>
              <a:gd name="connsiteX18" fmla="*/ 2414589 w 2414589"/>
              <a:gd name="connsiteY18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921576 w 2414589"/>
              <a:gd name="connsiteY14" fmla="*/ 3065917 h 4000501"/>
              <a:gd name="connsiteX15" fmla="*/ 1876425 w 2414589"/>
              <a:gd name="connsiteY15" fmla="*/ 3171825 h 4000501"/>
              <a:gd name="connsiteX16" fmla="*/ 2140879 w 2414589"/>
              <a:gd name="connsiteY16" fmla="*/ 3469707 h 4000501"/>
              <a:gd name="connsiteX17" fmla="*/ 2128838 w 2414589"/>
              <a:gd name="connsiteY17" fmla="*/ 3705225 h 4000501"/>
              <a:gd name="connsiteX18" fmla="*/ 2414589 w 2414589"/>
              <a:gd name="connsiteY18" fmla="*/ 4000501 h 4000501"/>
              <a:gd name="connsiteX0" fmla="*/ 0 w 2414589"/>
              <a:gd name="connsiteY0" fmla="*/ 0 h 4000501"/>
              <a:gd name="connsiteX1" fmla="*/ 271463 w 2414589"/>
              <a:gd name="connsiteY1" fmla="*/ 4763 h 4000501"/>
              <a:gd name="connsiteX2" fmla="*/ 442913 w 2414589"/>
              <a:gd name="connsiteY2" fmla="*/ 219076 h 4000501"/>
              <a:gd name="connsiteX3" fmla="*/ 857251 w 2414589"/>
              <a:gd name="connsiteY3" fmla="*/ 533401 h 4000501"/>
              <a:gd name="connsiteX4" fmla="*/ 1009651 w 2414589"/>
              <a:gd name="connsiteY4" fmla="*/ 542926 h 4000501"/>
              <a:gd name="connsiteX5" fmla="*/ 1395413 w 2414589"/>
              <a:gd name="connsiteY5" fmla="*/ 828676 h 4000501"/>
              <a:gd name="connsiteX6" fmla="*/ 1714501 w 2414589"/>
              <a:gd name="connsiteY6" fmla="*/ 1190626 h 4000501"/>
              <a:gd name="connsiteX7" fmla="*/ 1995488 w 2414589"/>
              <a:gd name="connsiteY7" fmla="*/ 1757364 h 4000501"/>
              <a:gd name="connsiteX8" fmla="*/ 1947863 w 2414589"/>
              <a:gd name="connsiteY8" fmla="*/ 1890712 h 4000501"/>
              <a:gd name="connsiteX9" fmla="*/ 2052637 w 2414589"/>
              <a:gd name="connsiteY9" fmla="*/ 2190750 h 4000501"/>
              <a:gd name="connsiteX10" fmla="*/ 2052638 w 2414589"/>
              <a:gd name="connsiteY10" fmla="*/ 2333624 h 4000501"/>
              <a:gd name="connsiteX11" fmla="*/ 1890712 w 2414589"/>
              <a:gd name="connsiteY11" fmla="*/ 2466975 h 4000501"/>
              <a:gd name="connsiteX12" fmla="*/ 1728788 w 2414589"/>
              <a:gd name="connsiteY12" fmla="*/ 2476499 h 4000501"/>
              <a:gd name="connsiteX13" fmla="*/ 1628775 w 2414589"/>
              <a:gd name="connsiteY13" fmla="*/ 2571750 h 4000501"/>
              <a:gd name="connsiteX14" fmla="*/ 1921576 w 2414589"/>
              <a:gd name="connsiteY14" fmla="*/ 3065917 h 4000501"/>
              <a:gd name="connsiteX15" fmla="*/ 1896224 w 2414589"/>
              <a:gd name="connsiteY15" fmla="*/ 3149486 h 4000501"/>
              <a:gd name="connsiteX16" fmla="*/ 2140879 w 2414589"/>
              <a:gd name="connsiteY16" fmla="*/ 3469707 h 4000501"/>
              <a:gd name="connsiteX17" fmla="*/ 2128838 w 2414589"/>
              <a:gd name="connsiteY17" fmla="*/ 3705225 h 4000501"/>
              <a:gd name="connsiteX18" fmla="*/ 2414589 w 2414589"/>
              <a:gd name="connsiteY18" fmla="*/ 4000501 h 4000501"/>
              <a:gd name="connsiteX0" fmla="*/ 0 w 2143126"/>
              <a:gd name="connsiteY0" fmla="*/ 0 h 3995738"/>
              <a:gd name="connsiteX1" fmla="*/ 171450 w 2143126"/>
              <a:gd name="connsiteY1" fmla="*/ 214313 h 3995738"/>
              <a:gd name="connsiteX2" fmla="*/ 585788 w 2143126"/>
              <a:gd name="connsiteY2" fmla="*/ 528638 h 3995738"/>
              <a:gd name="connsiteX3" fmla="*/ 738188 w 2143126"/>
              <a:gd name="connsiteY3" fmla="*/ 538163 h 3995738"/>
              <a:gd name="connsiteX4" fmla="*/ 1123950 w 2143126"/>
              <a:gd name="connsiteY4" fmla="*/ 823913 h 3995738"/>
              <a:gd name="connsiteX5" fmla="*/ 1443038 w 2143126"/>
              <a:gd name="connsiteY5" fmla="*/ 1185863 h 3995738"/>
              <a:gd name="connsiteX6" fmla="*/ 1724025 w 2143126"/>
              <a:gd name="connsiteY6" fmla="*/ 1752601 h 3995738"/>
              <a:gd name="connsiteX7" fmla="*/ 1676400 w 2143126"/>
              <a:gd name="connsiteY7" fmla="*/ 1885949 h 3995738"/>
              <a:gd name="connsiteX8" fmla="*/ 1781174 w 2143126"/>
              <a:gd name="connsiteY8" fmla="*/ 2185987 h 3995738"/>
              <a:gd name="connsiteX9" fmla="*/ 1781175 w 2143126"/>
              <a:gd name="connsiteY9" fmla="*/ 2328861 h 3995738"/>
              <a:gd name="connsiteX10" fmla="*/ 1619249 w 2143126"/>
              <a:gd name="connsiteY10" fmla="*/ 2462212 h 3995738"/>
              <a:gd name="connsiteX11" fmla="*/ 1457325 w 2143126"/>
              <a:gd name="connsiteY11" fmla="*/ 2471736 h 3995738"/>
              <a:gd name="connsiteX12" fmla="*/ 1357312 w 2143126"/>
              <a:gd name="connsiteY12" fmla="*/ 2566987 h 3995738"/>
              <a:gd name="connsiteX13" fmla="*/ 1650113 w 2143126"/>
              <a:gd name="connsiteY13" fmla="*/ 3061154 h 3995738"/>
              <a:gd name="connsiteX14" fmla="*/ 1624761 w 2143126"/>
              <a:gd name="connsiteY14" fmla="*/ 3144723 h 3995738"/>
              <a:gd name="connsiteX15" fmla="*/ 1869416 w 2143126"/>
              <a:gd name="connsiteY15" fmla="*/ 3464944 h 3995738"/>
              <a:gd name="connsiteX16" fmla="*/ 1857375 w 2143126"/>
              <a:gd name="connsiteY16" fmla="*/ 3700462 h 3995738"/>
              <a:gd name="connsiteX17" fmla="*/ 2143126 w 2143126"/>
              <a:gd name="connsiteY17" fmla="*/ 3995738 h 3995738"/>
              <a:gd name="connsiteX0" fmla="*/ 11726 w 2009596"/>
              <a:gd name="connsiteY0" fmla="*/ 0 h 4072432"/>
              <a:gd name="connsiteX1" fmla="*/ 37920 w 2009596"/>
              <a:gd name="connsiteY1" fmla="*/ 291007 h 4072432"/>
              <a:gd name="connsiteX2" fmla="*/ 452258 w 2009596"/>
              <a:gd name="connsiteY2" fmla="*/ 605332 h 4072432"/>
              <a:gd name="connsiteX3" fmla="*/ 604658 w 2009596"/>
              <a:gd name="connsiteY3" fmla="*/ 614857 h 4072432"/>
              <a:gd name="connsiteX4" fmla="*/ 990420 w 2009596"/>
              <a:gd name="connsiteY4" fmla="*/ 900607 h 4072432"/>
              <a:gd name="connsiteX5" fmla="*/ 1309508 w 2009596"/>
              <a:gd name="connsiteY5" fmla="*/ 1262557 h 4072432"/>
              <a:gd name="connsiteX6" fmla="*/ 1590495 w 2009596"/>
              <a:gd name="connsiteY6" fmla="*/ 1829295 h 4072432"/>
              <a:gd name="connsiteX7" fmla="*/ 1542870 w 2009596"/>
              <a:gd name="connsiteY7" fmla="*/ 1962643 h 4072432"/>
              <a:gd name="connsiteX8" fmla="*/ 1647644 w 2009596"/>
              <a:gd name="connsiteY8" fmla="*/ 2262681 h 4072432"/>
              <a:gd name="connsiteX9" fmla="*/ 1647645 w 2009596"/>
              <a:gd name="connsiteY9" fmla="*/ 2405555 h 4072432"/>
              <a:gd name="connsiteX10" fmla="*/ 1485719 w 2009596"/>
              <a:gd name="connsiteY10" fmla="*/ 2538906 h 4072432"/>
              <a:gd name="connsiteX11" fmla="*/ 1323795 w 2009596"/>
              <a:gd name="connsiteY11" fmla="*/ 2548430 h 4072432"/>
              <a:gd name="connsiteX12" fmla="*/ 1223782 w 2009596"/>
              <a:gd name="connsiteY12" fmla="*/ 2643681 h 4072432"/>
              <a:gd name="connsiteX13" fmla="*/ 1516583 w 2009596"/>
              <a:gd name="connsiteY13" fmla="*/ 3137848 h 4072432"/>
              <a:gd name="connsiteX14" fmla="*/ 1491231 w 2009596"/>
              <a:gd name="connsiteY14" fmla="*/ 3221417 h 4072432"/>
              <a:gd name="connsiteX15" fmla="*/ 1735886 w 2009596"/>
              <a:gd name="connsiteY15" fmla="*/ 3541638 h 4072432"/>
              <a:gd name="connsiteX16" fmla="*/ 1723845 w 2009596"/>
              <a:gd name="connsiteY16" fmla="*/ 3777156 h 4072432"/>
              <a:gd name="connsiteX17" fmla="*/ 2009596 w 2009596"/>
              <a:gd name="connsiteY17" fmla="*/ 4072432 h 4072432"/>
              <a:gd name="connsiteX0" fmla="*/ 0 w 1997870"/>
              <a:gd name="connsiteY0" fmla="*/ 0 h 4072432"/>
              <a:gd name="connsiteX1" fmla="*/ 215578 w 1997870"/>
              <a:gd name="connsiteY1" fmla="*/ 239127 h 4072432"/>
              <a:gd name="connsiteX2" fmla="*/ 440532 w 1997870"/>
              <a:gd name="connsiteY2" fmla="*/ 605332 h 4072432"/>
              <a:gd name="connsiteX3" fmla="*/ 592932 w 1997870"/>
              <a:gd name="connsiteY3" fmla="*/ 614857 h 4072432"/>
              <a:gd name="connsiteX4" fmla="*/ 978694 w 1997870"/>
              <a:gd name="connsiteY4" fmla="*/ 900607 h 4072432"/>
              <a:gd name="connsiteX5" fmla="*/ 1297782 w 1997870"/>
              <a:gd name="connsiteY5" fmla="*/ 1262557 h 4072432"/>
              <a:gd name="connsiteX6" fmla="*/ 1578769 w 1997870"/>
              <a:gd name="connsiteY6" fmla="*/ 1829295 h 4072432"/>
              <a:gd name="connsiteX7" fmla="*/ 1531144 w 1997870"/>
              <a:gd name="connsiteY7" fmla="*/ 1962643 h 4072432"/>
              <a:gd name="connsiteX8" fmla="*/ 1635918 w 1997870"/>
              <a:gd name="connsiteY8" fmla="*/ 2262681 h 4072432"/>
              <a:gd name="connsiteX9" fmla="*/ 1635919 w 1997870"/>
              <a:gd name="connsiteY9" fmla="*/ 2405555 h 4072432"/>
              <a:gd name="connsiteX10" fmla="*/ 1473993 w 1997870"/>
              <a:gd name="connsiteY10" fmla="*/ 2538906 h 4072432"/>
              <a:gd name="connsiteX11" fmla="*/ 1312069 w 1997870"/>
              <a:gd name="connsiteY11" fmla="*/ 2548430 h 4072432"/>
              <a:gd name="connsiteX12" fmla="*/ 1212056 w 1997870"/>
              <a:gd name="connsiteY12" fmla="*/ 2643681 h 4072432"/>
              <a:gd name="connsiteX13" fmla="*/ 1504857 w 1997870"/>
              <a:gd name="connsiteY13" fmla="*/ 3137848 h 4072432"/>
              <a:gd name="connsiteX14" fmla="*/ 1479505 w 1997870"/>
              <a:gd name="connsiteY14" fmla="*/ 3221417 h 4072432"/>
              <a:gd name="connsiteX15" fmla="*/ 1724160 w 1997870"/>
              <a:gd name="connsiteY15" fmla="*/ 3541638 h 4072432"/>
              <a:gd name="connsiteX16" fmla="*/ 1712119 w 1997870"/>
              <a:gd name="connsiteY16" fmla="*/ 3777156 h 4072432"/>
              <a:gd name="connsiteX17" fmla="*/ 1997870 w 1997870"/>
              <a:gd name="connsiteY17" fmla="*/ 4072432 h 4072432"/>
              <a:gd name="connsiteX0" fmla="*/ 0 w 1997870"/>
              <a:gd name="connsiteY0" fmla="*/ 0 h 4072432"/>
              <a:gd name="connsiteX1" fmla="*/ 215578 w 1997870"/>
              <a:gd name="connsiteY1" fmla="*/ 239127 h 4072432"/>
              <a:gd name="connsiteX2" fmla="*/ 447887 w 1997870"/>
              <a:gd name="connsiteY2" fmla="*/ 560219 h 4072432"/>
              <a:gd name="connsiteX3" fmla="*/ 592932 w 1997870"/>
              <a:gd name="connsiteY3" fmla="*/ 614857 h 4072432"/>
              <a:gd name="connsiteX4" fmla="*/ 978694 w 1997870"/>
              <a:gd name="connsiteY4" fmla="*/ 900607 h 4072432"/>
              <a:gd name="connsiteX5" fmla="*/ 1297782 w 1997870"/>
              <a:gd name="connsiteY5" fmla="*/ 1262557 h 4072432"/>
              <a:gd name="connsiteX6" fmla="*/ 1578769 w 1997870"/>
              <a:gd name="connsiteY6" fmla="*/ 1829295 h 4072432"/>
              <a:gd name="connsiteX7" fmla="*/ 1531144 w 1997870"/>
              <a:gd name="connsiteY7" fmla="*/ 1962643 h 4072432"/>
              <a:gd name="connsiteX8" fmla="*/ 1635918 w 1997870"/>
              <a:gd name="connsiteY8" fmla="*/ 2262681 h 4072432"/>
              <a:gd name="connsiteX9" fmla="*/ 1635919 w 1997870"/>
              <a:gd name="connsiteY9" fmla="*/ 2405555 h 4072432"/>
              <a:gd name="connsiteX10" fmla="*/ 1473993 w 1997870"/>
              <a:gd name="connsiteY10" fmla="*/ 2538906 h 4072432"/>
              <a:gd name="connsiteX11" fmla="*/ 1312069 w 1997870"/>
              <a:gd name="connsiteY11" fmla="*/ 2548430 h 4072432"/>
              <a:gd name="connsiteX12" fmla="*/ 1212056 w 1997870"/>
              <a:gd name="connsiteY12" fmla="*/ 2643681 h 4072432"/>
              <a:gd name="connsiteX13" fmla="*/ 1504857 w 1997870"/>
              <a:gd name="connsiteY13" fmla="*/ 3137848 h 4072432"/>
              <a:gd name="connsiteX14" fmla="*/ 1479505 w 1997870"/>
              <a:gd name="connsiteY14" fmla="*/ 3221417 h 4072432"/>
              <a:gd name="connsiteX15" fmla="*/ 1724160 w 1997870"/>
              <a:gd name="connsiteY15" fmla="*/ 3541638 h 4072432"/>
              <a:gd name="connsiteX16" fmla="*/ 1712119 w 1997870"/>
              <a:gd name="connsiteY16" fmla="*/ 3777156 h 4072432"/>
              <a:gd name="connsiteX17" fmla="*/ 1997870 w 1997870"/>
              <a:gd name="connsiteY17" fmla="*/ 4072432 h 4072432"/>
              <a:gd name="connsiteX0" fmla="*/ 0 w 1841583"/>
              <a:gd name="connsiteY0" fmla="*/ 0 h 3885212"/>
              <a:gd name="connsiteX1" fmla="*/ 215578 w 1841583"/>
              <a:gd name="connsiteY1" fmla="*/ 239127 h 3885212"/>
              <a:gd name="connsiteX2" fmla="*/ 447887 w 1841583"/>
              <a:gd name="connsiteY2" fmla="*/ 560219 h 3885212"/>
              <a:gd name="connsiteX3" fmla="*/ 592932 w 1841583"/>
              <a:gd name="connsiteY3" fmla="*/ 614857 h 3885212"/>
              <a:gd name="connsiteX4" fmla="*/ 978694 w 1841583"/>
              <a:gd name="connsiteY4" fmla="*/ 900607 h 3885212"/>
              <a:gd name="connsiteX5" fmla="*/ 1297782 w 1841583"/>
              <a:gd name="connsiteY5" fmla="*/ 1262557 h 3885212"/>
              <a:gd name="connsiteX6" fmla="*/ 1578769 w 1841583"/>
              <a:gd name="connsiteY6" fmla="*/ 1829295 h 3885212"/>
              <a:gd name="connsiteX7" fmla="*/ 1531144 w 1841583"/>
              <a:gd name="connsiteY7" fmla="*/ 1962643 h 3885212"/>
              <a:gd name="connsiteX8" fmla="*/ 1635918 w 1841583"/>
              <a:gd name="connsiteY8" fmla="*/ 2262681 h 3885212"/>
              <a:gd name="connsiteX9" fmla="*/ 1635919 w 1841583"/>
              <a:gd name="connsiteY9" fmla="*/ 2405555 h 3885212"/>
              <a:gd name="connsiteX10" fmla="*/ 1473993 w 1841583"/>
              <a:gd name="connsiteY10" fmla="*/ 2538906 h 3885212"/>
              <a:gd name="connsiteX11" fmla="*/ 1312069 w 1841583"/>
              <a:gd name="connsiteY11" fmla="*/ 2548430 h 3885212"/>
              <a:gd name="connsiteX12" fmla="*/ 1212056 w 1841583"/>
              <a:gd name="connsiteY12" fmla="*/ 2643681 h 3885212"/>
              <a:gd name="connsiteX13" fmla="*/ 1504857 w 1841583"/>
              <a:gd name="connsiteY13" fmla="*/ 3137848 h 3885212"/>
              <a:gd name="connsiteX14" fmla="*/ 1479505 w 1841583"/>
              <a:gd name="connsiteY14" fmla="*/ 3221417 h 3885212"/>
              <a:gd name="connsiteX15" fmla="*/ 1724160 w 1841583"/>
              <a:gd name="connsiteY15" fmla="*/ 3541638 h 3885212"/>
              <a:gd name="connsiteX16" fmla="*/ 1712119 w 1841583"/>
              <a:gd name="connsiteY16" fmla="*/ 3777156 h 3885212"/>
              <a:gd name="connsiteX17" fmla="*/ 1841583 w 1841583"/>
              <a:gd name="connsiteY17" fmla="*/ 3885212 h 3885212"/>
              <a:gd name="connsiteX0" fmla="*/ 0 w 1904098"/>
              <a:gd name="connsiteY0" fmla="*/ 0 h 3864911"/>
              <a:gd name="connsiteX1" fmla="*/ 215578 w 1904098"/>
              <a:gd name="connsiteY1" fmla="*/ 239127 h 3864911"/>
              <a:gd name="connsiteX2" fmla="*/ 447887 w 1904098"/>
              <a:gd name="connsiteY2" fmla="*/ 560219 h 3864911"/>
              <a:gd name="connsiteX3" fmla="*/ 592932 w 1904098"/>
              <a:gd name="connsiteY3" fmla="*/ 614857 h 3864911"/>
              <a:gd name="connsiteX4" fmla="*/ 978694 w 1904098"/>
              <a:gd name="connsiteY4" fmla="*/ 900607 h 3864911"/>
              <a:gd name="connsiteX5" fmla="*/ 1297782 w 1904098"/>
              <a:gd name="connsiteY5" fmla="*/ 1262557 h 3864911"/>
              <a:gd name="connsiteX6" fmla="*/ 1578769 w 1904098"/>
              <a:gd name="connsiteY6" fmla="*/ 1829295 h 3864911"/>
              <a:gd name="connsiteX7" fmla="*/ 1531144 w 1904098"/>
              <a:gd name="connsiteY7" fmla="*/ 1962643 h 3864911"/>
              <a:gd name="connsiteX8" fmla="*/ 1635918 w 1904098"/>
              <a:gd name="connsiteY8" fmla="*/ 2262681 h 3864911"/>
              <a:gd name="connsiteX9" fmla="*/ 1635919 w 1904098"/>
              <a:gd name="connsiteY9" fmla="*/ 2405555 h 3864911"/>
              <a:gd name="connsiteX10" fmla="*/ 1473993 w 1904098"/>
              <a:gd name="connsiteY10" fmla="*/ 2538906 h 3864911"/>
              <a:gd name="connsiteX11" fmla="*/ 1312069 w 1904098"/>
              <a:gd name="connsiteY11" fmla="*/ 2548430 h 3864911"/>
              <a:gd name="connsiteX12" fmla="*/ 1212056 w 1904098"/>
              <a:gd name="connsiteY12" fmla="*/ 2643681 h 3864911"/>
              <a:gd name="connsiteX13" fmla="*/ 1504857 w 1904098"/>
              <a:gd name="connsiteY13" fmla="*/ 3137848 h 3864911"/>
              <a:gd name="connsiteX14" fmla="*/ 1479505 w 1904098"/>
              <a:gd name="connsiteY14" fmla="*/ 3221417 h 3864911"/>
              <a:gd name="connsiteX15" fmla="*/ 1724160 w 1904098"/>
              <a:gd name="connsiteY15" fmla="*/ 3541638 h 3864911"/>
              <a:gd name="connsiteX16" fmla="*/ 1712119 w 1904098"/>
              <a:gd name="connsiteY16" fmla="*/ 3777156 h 3864911"/>
              <a:gd name="connsiteX17" fmla="*/ 1904098 w 1904098"/>
              <a:gd name="connsiteY17" fmla="*/ 3864911 h 3864911"/>
              <a:gd name="connsiteX0" fmla="*/ 0 w 1724160"/>
              <a:gd name="connsiteY0" fmla="*/ 0 h 3777156"/>
              <a:gd name="connsiteX1" fmla="*/ 215578 w 1724160"/>
              <a:gd name="connsiteY1" fmla="*/ 239127 h 3777156"/>
              <a:gd name="connsiteX2" fmla="*/ 447887 w 1724160"/>
              <a:gd name="connsiteY2" fmla="*/ 560219 h 3777156"/>
              <a:gd name="connsiteX3" fmla="*/ 592932 w 1724160"/>
              <a:gd name="connsiteY3" fmla="*/ 614857 h 3777156"/>
              <a:gd name="connsiteX4" fmla="*/ 978694 w 1724160"/>
              <a:gd name="connsiteY4" fmla="*/ 900607 h 3777156"/>
              <a:gd name="connsiteX5" fmla="*/ 1297782 w 1724160"/>
              <a:gd name="connsiteY5" fmla="*/ 1262557 h 3777156"/>
              <a:gd name="connsiteX6" fmla="*/ 1578769 w 1724160"/>
              <a:gd name="connsiteY6" fmla="*/ 1829295 h 3777156"/>
              <a:gd name="connsiteX7" fmla="*/ 1531144 w 1724160"/>
              <a:gd name="connsiteY7" fmla="*/ 1962643 h 3777156"/>
              <a:gd name="connsiteX8" fmla="*/ 1635918 w 1724160"/>
              <a:gd name="connsiteY8" fmla="*/ 2262681 h 3777156"/>
              <a:gd name="connsiteX9" fmla="*/ 1635919 w 1724160"/>
              <a:gd name="connsiteY9" fmla="*/ 2405555 h 3777156"/>
              <a:gd name="connsiteX10" fmla="*/ 1473993 w 1724160"/>
              <a:gd name="connsiteY10" fmla="*/ 2538906 h 3777156"/>
              <a:gd name="connsiteX11" fmla="*/ 1312069 w 1724160"/>
              <a:gd name="connsiteY11" fmla="*/ 2548430 h 3777156"/>
              <a:gd name="connsiteX12" fmla="*/ 1212056 w 1724160"/>
              <a:gd name="connsiteY12" fmla="*/ 2643681 h 3777156"/>
              <a:gd name="connsiteX13" fmla="*/ 1504857 w 1724160"/>
              <a:gd name="connsiteY13" fmla="*/ 3137848 h 3777156"/>
              <a:gd name="connsiteX14" fmla="*/ 1479505 w 1724160"/>
              <a:gd name="connsiteY14" fmla="*/ 3221417 h 3777156"/>
              <a:gd name="connsiteX15" fmla="*/ 1724160 w 1724160"/>
              <a:gd name="connsiteY15" fmla="*/ 3541638 h 3777156"/>
              <a:gd name="connsiteX16" fmla="*/ 1712119 w 1724160"/>
              <a:gd name="connsiteY16" fmla="*/ 3777156 h 3777156"/>
              <a:gd name="connsiteX0" fmla="*/ 0 w 1724160"/>
              <a:gd name="connsiteY0" fmla="*/ 0 h 3541638"/>
              <a:gd name="connsiteX1" fmla="*/ 215578 w 1724160"/>
              <a:gd name="connsiteY1" fmla="*/ 239127 h 3541638"/>
              <a:gd name="connsiteX2" fmla="*/ 447887 w 1724160"/>
              <a:gd name="connsiteY2" fmla="*/ 560219 h 3541638"/>
              <a:gd name="connsiteX3" fmla="*/ 592932 w 1724160"/>
              <a:gd name="connsiteY3" fmla="*/ 614857 h 3541638"/>
              <a:gd name="connsiteX4" fmla="*/ 978694 w 1724160"/>
              <a:gd name="connsiteY4" fmla="*/ 900607 h 3541638"/>
              <a:gd name="connsiteX5" fmla="*/ 1297782 w 1724160"/>
              <a:gd name="connsiteY5" fmla="*/ 1262557 h 3541638"/>
              <a:gd name="connsiteX6" fmla="*/ 1578769 w 1724160"/>
              <a:gd name="connsiteY6" fmla="*/ 1829295 h 3541638"/>
              <a:gd name="connsiteX7" fmla="*/ 1531144 w 1724160"/>
              <a:gd name="connsiteY7" fmla="*/ 1962643 h 3541638"/>
              <a:gd name="connsiteX8" fmla="*/ 1635918 w 1724160"/>
              <a:gd name="connsiteY8" fmla="*/ 2262681 h 3541638"/>
              <a:gd name="connsiteX9" fmla="*/ 1635919 w 1724160"/>
              <a:gd name="connsiteY9" fmla="*/ 2405555 h 3541638"/>
              <a:gd name="connsiteX10" fmla="*/ 1473993 w 1724160"/>
              <a:gd name="connsiteY10" fmla="*/ 2538906 h 3541638"/>
              <a:gd name="connsiteX11" fmla="*/ 1312069 w 1724160"/>
              <a:gd name="connsiteY11" fmla="*/ 2548430 h 3541638"/>
              <a:gd name="connsiteX12" fmla="*/ 1212056 w 1724160"/>
              <a:gd name="connsiteY12" fmla="*/ 2643681 h 3541638"/>
              <a:gd name="connsiteX13" fmla="*/ 1504857 w 1724160"/>
              <a:gd name="connsiteY13" fmla="*/ 3137848 h 3541638"/>
              <a:gd name="connsiteX14" fmla="*/ 1479505 w 1724160"/>
              <a:gd name="connsiteY14" fmla="*/ 3221417 h 3541638"/>
              <a:gd name="connsiteX15" fmla="*/ 1724160 w 1724160"/>
              <a:gd name="connsiteY15" fmla="*/ 3541638 h 3541638"/>
              <a:gd name="connsiteX0" fmla="*/ 0 w 1635919"/>
              <a:gd name="connsiteY0" fmla="*/ 0 h 3221416"/>
              <a:gd name="connsiteX1" fmla="*/ 215578 w 1635919"/>
              <a:gd name="connsiteY1" fmla="*/ 239127 h 3221416"/>
              <a:gd name="connsiteX2" fmla="*/ 447887 w 1635919"/>
              <a:gd name="connsiteY2" fmla="*/ 560219 h 3221416"/>
              <a:gd name="connsiteX3" fmla="*/ 592932 w 1635919"/>
              <a:gd name="connsiteY3" fmla="*/ 614857 h 3221416"/>
              <a:gd name="connsiteX4" fmla="*/ 978694 w 1635919"/>
              <a:gd name="connsiteY4" fmla="*/ 900607 h 3221416"/>
              <a:gd name="connsiteX5" fmla="*/ 1297782 w 1635919"/>
              <a:gd name="connsiteY5" fmla="*/ 1262557 h 3221416"/>
              <a:gd name="connsiteX6" fmla="*/ 1578769 w 1635919"/>
              <a:gd name="connsiteY6" fmla="*/ 1829295 h 3221416"/>
              <a:gd name="connsiteX7" fmla="*/ 1531144 w 1635919"/>
              <a:gd name="connsiteY7" fmla="*/ 1962643 h 3221416"/>
              <a:gd name="connsiteX8" fmla="*/ 1635918 w 1635919"/>
              <a:gd name="connsiteY8" fmla="*/ 2262681 h 3221416"/>
              <a:gd name="connsiteX9" fmla="*/ 1635919 w 1635919"/>
              <a:gd name="connsiteY9" fmla="*/ 2405555 h 3221416"/>
              <a:gd name="connsiteX10" fmla="*/ 1473993 w 1635919"/>
              <a:gd name="connsiteY10" fmla="*/ 2538906 h 3221416"/>
              <a:gd name="connsiteX11" fmla="*/ 1312069 w 1635919"/>
              <a:gd name="connsiteY11" fmla="*/ 2548430 h 3221416"/>
              <a:gd name="connsiteX12" fmla="*/ 1212056 w 1635919"/>
              <a:gd name="connsiteY12" fmla="*/ 2643681 h 3221416"/>
              <a:gd name="connsiteX13" fmla="*/ 1504857 w 1635919"/>
              <a:gd name="connsiteY13" fmla="*/ 3137848 h 3221416"/>
              <a:gd name="connsiteX14" fmla="*/ 1479505 w 1635919"/>
              <a:gd name="connsiteY14" fmla="*/ 3221417 h 3221416"/>
              <a:gd name="connsiteX0" fmla="*/ 0 w 1635919"/>
              <a:gd name="connsiteY0" fmla="*/ 0 h 3137848"/>
              <a:gd name="connsiteX1" fmla="*/ 215578 w 1635919"/>
              <a:gd name="connsiteY1" fmla="*/ 239127 h 3137848"/>
              <a:gd name="connsiteX2" fmla="*/ 447887 w 1635919"/>
              <a:gd name="connsiteY2" fmla="*/ 560219 h 3137848"/>
              <a:gd name="connsiteX3" fmla="*/ 592932 w 1635919"/>
              <a:gd name="connsiteY3" fmla="*/ 614857 h 3137848"/>
              <a:gd name="connsiteX4" fmla="*/ 978694 w 1635919"/>
              <a:gd name="connsiteY4" fmla="*/ 900607 h 3137848"/>
              <a:gd name="connsiteX5" fmla="*/ 1297782 w 1635919"/>
              <a:gd name="connsiteY5" fmla="*/ 1262557 h 3137848"/>
              <a:gd name="connsiteX6" fmla="*/ 1578769 w 1635919"/>
              <a:gd name="connsiteY6" fmla="*/ 1829295 h 3137848"/>
              <a:gd name="connsiteX7" fmla="*/ 1531144 w 1635919"/>
              <a:gd name="connsiteY7" fmla="*/ 1962643 h 3137848"/>
              <a:gd name="connsiteX8" fmla="*/ 1635918 w 1635919"/>
              <a:gd name="connsiteY8" fmla="*/ 2262681 h 3137848"/>
              <a:gd name="connsiteX9" fmla="*/ 1635919 w 1635919"/>
              <a:gd name="connsiteY9" fmla="*/ 2405555 h 3137848"/>
              <a:gd name="connsiteX10" fmla="*/ 1473993 w 1635919"/>
              <a:gd name="connsiteY10" fmla="*/ 2538906 h 3137848"/>
              <a:gd name="connsiteX11" fmla="*/ 1312069 w 1635919"/>
              <a:gd name="connsiteY11" fmla="*/ 2548430 h 3137848"/>
              <a:gd name="connsiteX12" fmla="*/ 1212056 w 1635919"/>
              <a:gd name="connsiteY12" fmla="*/ 2643681 h 3137848"/>
              <a:gd name="connsiteX13" fmla="*/ 1504857 w 1635919"/>
              <a:gd name="connsiteY13" fmla="*/ 3137848 h 3137848"/>
              <a:gd name="connsiteX0" fmla="*/ 0 w 1635919"/>
              <a:gd name="connsiteY0" fmla="*/ 0 h 2643682"/>
              <a:gd name="connsiteX1" fmla="*/ 215578 w 1635919"/>
              <a:gd name="connsiteY1" fmla="*/ 239127 h 2643682"/>
              <a:gd name="connsiteX2" fmla="*/ 447887 w 1635919"/>
              <a:gd name="connsiteY2" fmla="*/ 560219 h 2643682"/>
              <a:gd name="connsiteX3" fmla="*/ 592932 w 1635919"/>
              <a:gd name="connsiteY3" fmla="*/ 614857 h 2643682"/>
              <a:gd name="connsiteX4" fmla="*/ 978694 w 1635919"/>
              <a:gd name="connsiteY4" fmla="*/ 900607 h 2643682"/>
              <a:gd name="connsiteX5" fmla="*/ 1297782 w 1635919"/>
              <a:gd name="connsiteY5" fmla="*/ 1262557 h 2643682"/>
              <a:gd name="connsiteX6" fmla="*/ 1578769 w 1635919"/>
              <a:gd name="connsiteY6" fmla="*/ 1829295 h 2643682"/>
              <a:gd name="connsiteX7" fmla="*/ 1531144 w 1635919"/>
              <a:gd name="connsiteY7" fmla="*/ 1962643 h 2643682"/>
              <a:gd name="connsiteX8" fmla="*/ 1635918 w 1635919"/>
              <a:gd name="connsiteY8" fmla="*/ 2262681 h 2643682"/>
              <a:gd name="connsiteX9" fmla="*/ 1635919 w 1635919"/>
              <a:gd name="connsiteY9" fmla="*/ 2405555 h 2643682"/>
              <a:gd name="connsiteX10" fmla="*/ 1473993 w 1635919"/>
              <a:gd name="connsiteY10" fmla="*/ 2538906 h 2643682"/>
              <a:gd name="connsiteX11" fmla="*/ 1312069 w 1635919"/>
              <a:gd name="connsiteY11" fmla="*/ 2548430 h 2643682"/>
              <a:gd name="connsiteX12" fmla="*/ 1212056 w 1635919"/>
              <a:gd name="connsiteY12" fmla="*/ 2643681 h 2643682"/>
              <a:gd name="connsiteX0" fmla="*/ 0 w 1635919"/>
              <a:gd name="connsiteY0" fmla="*/ 0 h 2548430"/>
              <a:gd name="connsiteX1" fmla="*/ 215578 w 1635919"/>
              <a:gd name="connsiteY1" fmla="*/ 239127 h 2548430"/>
              <a:gd name="connsiteX2" fmla="*/ 447887 w 1635919"/>
              <a:gd name="connsiteY2" fmla="*/ 560219 h 2548430"/>
              <a:gd name="connsiteX3" fmla="*/ 592932 w 1635919"/>
              <a:gd name="connsiteY3" fmla="*/ 614857 h 2548430"/>
              <a:gd name="connsiteX4" fmla="*/ 978694 w 1635919"/>
              <a:gd name="connsiteY4" fmla="*/ 900607 h 2548430"/>
              <a:gd name="connsiteX5" fmla="*/ 1297782 w 1635919"/>
              <a:gd name="connsiteY5" fmla="*/ 1262557 h 2548430"/>
              <a:gd name="connsiteX6" fmla="*/ 1578769 w 1635919"/>
              <a:gd name="connsiteY6" fmla="*/ 1829295 h 2548430"/>
              <a:gd name="connsiteX7" fmla="*/ 1531144 w 1635919"/>
              <a:gd name="connsiteY7" fmla="*/ 1962643 h 2548430"/>
              <a:gd name="connsiteX8" fmla="*/ 1635918 w 1635919"/>
              <a:gd name="connsiteY8" fmla="*/ 2262681 h 2548430"/>
              <a:gd name="connsiteX9" fmla="*/ 1635919 w 1635919"/>
              <a:gd name="connsiteY9" fmla="*/ 2405555 h 2548430"/>
              <a:gd name="connsiteX10" fmla="*/ 1473993 w 1635919"/>
              <a:gd name="connsiteY10" fmla="*/ 2538906 h 2548430"/>
              <a:gd name="connsiteX11" fmla="*/ 1312069 w 1635919"/>
              <a:gd name="connsiteY11" fmla="*/ 2548430 h 2548430"/>
              <a:gd name="connsiteX0" fmla="*/ 0 w 1635919"/>
              <a:gd name="connsiteY0" fmla="*/ 0 h 2538906"/>
              <a:gd name="connsiteX1" fmla="*/ 215578 w 1635919"/>
              <a:gd name="connsiteY1" fmla="*/ 239127 h 2538906"/>
              <a:gd name="connsiteX2" fmla="*/ 447887 w 1635919"/>
              <a:gd name="connsiteY2" fmla="*/ 560219 h 2538906"/>
              <a:gd name="connsiteX3" fmla="*/ 592932 w 1635919"/>
              <a:gd name="connsiteY3" fmla="*/ 614857 h 2538906"/>
              <a:gd name="connsiteX4" fmla="*/ 978694 w 1635919"/>
              <a:gd name="connsiteY4" fmla="*/ 900607 h 2538906"/>
              <a:gd name="connsiteX5" fmla="*/ 1297782 w 1635919"/>
              <a:gd name="connsiteY5" fmla="*/ 1262557 h 2538906"/>
              <a:gd name="connsiteX6" fmla="*/ 1578769 w 1635919"/>
              <a:gd name="connsiteY6" fmla="*/ 1829295 h 2538906"/>
              <a:gd name="connsiteX7" fmla="*/ 1531144 w 1635919"/>
              <a:gd name="connsiteY7" fmla="*/ 1962643 h 2538906"/>
              <a:gd name="connsiteX8" fmla="*/ 1635918 w 1635919"/>
              <a:gd name="connsiteY8" fmla="*/ 2262681 h 2538906"/>
              <a:gd name="connsiteX9" fmla="*/ 1635919 w 1635919"/>
              <a:gd name="connsiteY9" fmla="*/ 2405555 h 2538906"/>
              <a:gd name="connsiteX10" fmla="*/ 1473993 w 1635919"/>
              <a:gd name="connsiteY10" fmla="*/ 2538906 h 2538906"/>
              <a:gd name="connsiteX0" fmla="*/ 0 w 1635919"/>
              <a:gd name="connsiteY0" fmla="*/ 0 h 2405554"/>
              <a:gd name="connsiteX1" fmla="*/ 215578 w 1635919"/>
              <a:gd name="connsiteY1" fmla="*/ 239127 h 2405554"/>
              <a:gd name="connsiteX2" fmla="*/ 447887 w 1635919"/>
              <a:gd name="connsiteY2" fmla="*/ 560219 h 2405554"/>
              <a:gd name="connsiteX3" fmla="*/ 592932 w 1635919"/>
              <a:gd name="connsiteY3" fmla="*/ 614857 h 2405554"/>
              <a:gd name="connsiteX4" fmla="*/ 978694 w 1635919"/>
              <a:gd name="connsiteY4" fmla="*/ 900607 h 2405554"/>
              <a:gd name="connsiteX5" fmla="*/ 1297782 w 1635919"/>
              <a:gd name="connsiteY5" fmla="*/ 1262557 h 2405554"/>
              <a:gd name="connsiteX6" fmla="*/ 1578769 w 1635919"/>
              <a:gd name="connsiteY6" fmla="*/ 1829295 h 2405554"/>
              <a:gd name="connsiteX7" fmla="*/ 1531144 w 1635919"/>
              <a:gd name="connsiteY7" fmla="*/ 1962643 h 2405554"/>
              <a:gd name="connsiteX8" fmla="*/ 1635918 w 1635919"/>
              <a:gd name="connsiteY8" fmla="*/ 2262681 h 2405554"/>
              <a:gd name="connsiteX9" fmla="*/ 1635919 w 1635919"/>
              <a:gd name="connsiteY9" fmla="*/ 2405555 h 2405554"/>
              <a:gd name="connsiteX0" fmla="*/ 0 w 1635918"/>
              <a:gd name="connsiteY0" fmla="*/ 0 h 2262682"/>
              <a:gd name="connsiteX1" fmla="*/ 215578 w 1635918"/>
              <a:gd name="connsiteY1" fmla="*/ 239127 h 2262682"/>
              <a:gd name="connsiteX2" fmla="*/ 447887 w 1635918"/>
              <a:gd name="connsiteY2" fmla="*/ 560219 h 2262682"/>
              <a:gd name="connsiteX3" fmla="*/ 592932 w 1635918"/>
              <a:gd name="connsiteY3" fmla="*/ 614857 h 2262682"/>
              <a:gd name="connsiteX4" fmla="*/ 978694 w 1635918"/>
              <a:gd name="connsiteY4" fmla="*/ 900607 h 2262682"/>
              <a:gd name="connsiteX5" fmla="*/ 1297782 w 1635918"/>
              <a:gd name="connsiteY5" fmla="*/ 1262557 h 2262682"/>
              <a:gd name="connsiteX6" fmla="*/ 1578769 w 1635918"/>
              <a:gd name="connsiteY6" fmla="*/ 1829295 h 2262682"/>
              <a:gd name="connsiteX7" fmla="*/ 1531144 w 1635918"/>
              <a:gd name="connsiteY7" fmla="*/ 1962643 h 2262682"/>
              <a:gd name="connsiteX8" fmla="*/ 1635918 w 1635918"/>
              <a:gd name="connsiteY8" fmla="*/ 2262681 h 2262682"/>
              <a:gd name="connsiteX0" fmla="*/ 0 w 1646957"/>
              <a:gd name="connsiteY0" fmla="*/ 0 h 2283151"/>
              <a:gd name="connsiteX1" fmla="*/ 215578 w 1646957"/>
              <a:gd name="connsiteY1" fmla="*/ 239127 h 2283151"/>
              <a:gd name="connsiteX2" fmla="*/ 447887 w 1646957"/>
              <a:gd name="connsiteY2" fmla="*/ 560219 h 2283151"/>
              <a:gd name="connsiteX3" fmla="*/ 592932 w 1646957"/>
              <a:gd name="connsiteY3" fmla="*/ 614857 h 2283151"/>
              <a:gd name="connsiteX4" fmla="*/ 978694 w 1646957"/>
              <a:gd name="connsiteY4" fmla="*/ 900607 h 2283151"/>
              <a:gd name="connsiteX5" fmla="*/ 1297782 w 1646957"/>
              <a:gd name="connsiteY5" fmla="*/ 1262557 h 2283151"/>
              <a:gd name="connsiteX6" fmla="*/ 1578769 w 1646957"/>
              <a:gd name="connsiteY6" fmla="*/ 1829295 h 2283151"/>
              <a:gd name="connsiteX7" fmla="*/ 1531144 w 1646957"/>
              <a:gd name="connsiteY7" fmla="*/ 1962643 h 2283151"/>
              <a:gd name="connsiteX8" fmla="*/ 1646957 w 1646957"/>
              <a:gd name="connsiteY8" fmla="*/ 2283150 h 2283151"/>
              <a:gd name="connsiteX0" fmla="*/ 0 w 1646957"/>
              <a:gd name="connsiteY0" fmla="*/ 0 h 2283150"/>
              <a:gd name="connsiteX1" fmla="*/ 215578 w 1646957"/>
              <a:gd name="connsiteY1" fmla="*/ 239127 h 2283150"/>
              <a:gd name="connsiteX2" fmla="*/ 447887 w 1646957"/>
              <a:gd name="connsiteY2" fmla="*/ 560219 h 2283150"/>
              <a:gd name="connsiteX3" fmla="*/ 592932 w 1646957"/>
              <a:gd name="connsiteY3" fmla="*/ 614857 h 2283150"/>
              <a:gd name="connsiteX4" fmla="*/ 978694 w 1646957"/>
              <a:gd name="connsiteY4" fmla="*/ 900607 h 2283150"/>
              <a:gd name="connsiteX5" fmla="*/ 1297782 w 1646957"/>
              <a:gd name="connsiteY5" fmla="*/ 1262557 h 2283150"/>
              <a:gd name="connsiteX6" fmla="*/ 1578769 w 1646957"/>
              <a:gd name="connsiteY6" fmla="*/ 1829295 h 2283150"/>
              <a:gd name="connsiteX7" fmla="*/ 1531144 w 1646957"/>
              <a:gd name="connsiteY7" fmla="*/ 1962643 h 2283150"/>
              <a:gd name="connsiteX8" fmla="*/ 1646957 w 1646957"/>
              <a:gd name="connsiteY8" fmla="*/ 2283150 h 2283150"/>
              <a:gd name="connsiteX0" fmla="*/ 0 w 1653515"/>
              <a:gd name="connsiteY0" fmla="*/ 0 h 2291495"/>
              <a:gd name="connsiteX1" fmla="*/ 215578 w 1653515"/>
              <a:gd name="connsiteY1" fmla="*/ 239127 h 2291495"/>
              <a:gd name="connsiteX2" fmla="*/ 447887 w 1653515"/>
              <a:gd name="connsiteY2" fmla="*/ 560219 h 2291495"/>
              <a:gd name="connsiteX3" fmla="*/ 592932 w 1653515"/>
              <a:gd name="connsiteY3" fmla="*/ 614857 h 2291495"/>
              <a:gd name="connsiteX4" fmla="*/ 978694 w 1653515"/>
              <a:gd name="connsiteY4" fmla="*/ 900607 h 2291495"/>
              <a:gd name="connsiteX5" fmla="*/ 1297782 w 1653515"/>
              <a:gd name="connsiteY5" fmla="*/ 1262557 h 2291495"/>
              <a:gd name="connsiteX6" fmla="*/ 1578769 w 1653515"/>
              <a:gd name="connsiteY6" fmla="*/ 1829295 h 2291495"/>
              <a:gd name="connsiteX7" fmla="*/ 1531144 w 1653515"/>
              <a:gd name="connsiteY7" fmla="*/ 1962643 h 2291495"/>
              <a:gd name="connsiteX8" fmla="*/ 1653515 w 1653515"/>
              <a:gd name="connsiteY8" fmla="*/ 2291496 h 2291495"/>
              <a:gd name="connsiteX0" fmla="*/ 0 w 1602974"/>
              <a:gd name="connsiteY0" fmla="*/ 0 h 2237455"/>
              <a:gd name="connsiteX1" fmla="*/ 165037 w 1602974"/>
              <a:gd name="connsiteY1" fmla="*/ 185085 h 2237455"/>
              <a:gd name="connsiteX2" fmla="*/ 397346 w 1602974"/>
              <a:gd name="connsiteY2" fmla="*/ 506177 h 2237455"/>
              <a:gd name="connsiteX3" fmla="*/ 542391 w 1602974"/>
              <a:gd name="connsiteY3" fmla="*/ 560815 h 2237455"/>
              <a:gd name="connsiteX4" fmla="*/ 928153 w 1602974"/>
              <a:gd name="connsiteY4" fmla="*/ 846565 h 2237455"/>
              <a:gd name="connsiteX5" fmla="*/ 1247241 w 1602974"/>
              <a:gd name="connsiteY5" fmla="*/ 1208515 h 2237455"/>
              <a:gd name="connsiteX6" fmla="*/ 1528228 w 1602974"/>
              <a:gd name="connsiteY6" fmla="*/ 1775253 h 2237455"/>
              <a:gd name="connsiteX7" fmla="*/ 1480603 w 1602974"/>
              <a:gd name="connsiteY7" fmla="*/ 1908601 h 2237455"/>
              <a:gd name="connsiteX8" fmla="*/ 1602974 w 1602974"/>
              <a:gd name="connsiteY8" fmla="*/ 2237454 h 2237455"/>
              <a:gd name="connsiteX0" fmla="*/ 0 w 1602974"/>
              <a:gd name="connsiteY0" fmla="*/ 0 h 2237454"/>
              <a:gd name="connsiteX1" fmla="*/ 165037 w 1602974"/>
              <a:gd name="connsiteY1" fmla="*/ 185085 h 2237454"/>
              <a:gd name="connsiteX2" fmla="*/ 397346 w 1602974"/>
              <a:gd name="connsiteY2" fmla="*/ 506177 h 2237454"/>
              <a:gd name="connsiteX3" fmla="*/ 542391 w 1602974"/>
              <a:gd name="connsiteY3" fmla="*/ 560815 h 2237454"/>
              <a:gd name="connsiteX4" fmla="*/ 928153 w 1602974"/>
              <a:gd name="connsiteY4" fmla="*/ 846565 h 2237454"/>
              <a:gd name="connsiteX5" fmla="*/ 1247241 w 1602974"/>
              <a:gd name="connsiteY5" fmla="*/ 1208515 h 2237454"/>
              <a:gd name="connsiteX6" fmla="*/ 1528228 w 1602974"/>
              <a:gd name="connsiteY6" fmla="*/ 1775253 h 2237454"/>
              <a:gd name="connsiteX7" fmla="*/ 1480603 w 1602974"/>
              <a:gd name="connsiteY7" fmla="*/ 1908601 h 2237454"/>
              <a:gd name="connsiteX8" fmla="*/ 1602974 w 1602974"/>
              <a:gd name="connsiteY8" fmla="*/ 2237454 h 2237454"/>
              <a:gd name="connsiteX0" fmla="*/ 0 w 1601532"/>
              <a:gd name="connsiteY0" fmla="*/ -1 h 2227911"/>
              <a:gd name="connsiteX1" fmla="*/ 163595 w 1601532"/>
              <a:gd name="connsiteY1" fmla="*/ 175542 h 2227911"/>
              <a:gd name="connsiteX2" fmla="*/ 395904 w 1601532"/>
              <a:gd name="connsiteY2" fmla="*/ 496634 h 2227911"/>
              <a:gd name="connsiteX3" fmla="*/ 540949 w 1601532"/>
              <a:gd name="connsiteY3" fmla="*/ 551272 h 2227911"/>
              <a:gd name="connsiteX4" fmla="*/ 926711 w 1601532"/>
              <a:gd name="connsiteY4" fmla="*/ 837022 h 2227911"/>
              <a:gd name="connsiteX5" fmla="*/ 1245799 w 1601532"/>
              <a:gd name="connsiteY5" fmla="*/ 1198972 h 2227911"/>
              <a:gd name="connsiteX6" fmla="*/ 1526786 w 1601532"/>
              <a:gd name="connsiteY6" fmla="*/ 1765710 h 2227911"/>
              <a:gd name="connsiteX7" fmla="*/ 1479161 w 1601532"/>
              <a:gd name="connsiteY7" fmla="*/ 1899058 h 2227911"/>
              <a:gd name="connsiteX8" fmla="*/ 1601532 w 1601532"/>
              <a:gd name="connsiteY8" fmla="*/ 2227911 h 2227911"/>
              <a:gd name="connsiteX0" fmla="*/ 0 w 1601532"/>
              <a:gd name="connsiteY0" fmla="*/ 0 h 2227912"/>
              <a:gd name="connsiteX1" fmla="*/ 163595 w 1601532"/>
              <a:gd name="connsiteY1" fmla="*/ 175543 h 2227912"/>
              <a:gd name="connsiteX2" fmla="*/ 395904 w 1601532"/>
              <a:gd name="connsiteY2" fmla="*/ 496635 h 2227912"/>
              <a:gd name="connsiteX3" fmla="*/ 540949 w 1601532"/>
              <a:gd name="connsiteY3" fmla="*/ 551273 h 2227912"/>
              <a:gd name="connsiteX4" fmla="*/ 926711 w 1601532"/>
              <a:gd name="connsiteY4" fmla="*/ 837023 h 2227912"/>
              <a:gd name="connsiteX5" fmla="*/ 1245799 w 1601532"/>
              <a:gd name="connsiteY5" fmla="*/ 1198973 h 2227912"/>
              <a:gd name="connsiteX6" fmla="*/ 1526786 w 1601532"/>
              <a:gd name="connsiteY6" fmla="*/ 1765711 h 2227912"/>
              <a:gd name="connsiteX7" fmla="*/ 1479161 w 1601532"/>
              <a:gd name="connsiteY7" fmla="*/ 1899059 h 2227912"/>
              <a:gd name="connsiteX8" fmla="*/ 1601532 w 1601532"/>
              <a:gd name="connsiteY8" fmla="*/ 2227912 h 2227912"/>
              <a:gd name="connsiteX0" fmla="*/ 0 w 1599609"/>
              <a:gd name="connsiteY0" fmla="*/ 0 h 2215191"/>
              <a:gd name="connsiteX1" fmla="*/ 161672 w 1599609"/>
              <a:gd name="connsiteY1" fmla="*/ 162822 h 2215191"/>
              <a:gd name="connsiteX2" fmla="*/ 393981 w 1599609"/>
              <a:gd name="connsiteY2" fmla="*/ 483914 h 2215191"/>
              <a:gd name="connsiteX3" fmla="*/ 539026 w 1599609"/>
              <a:gd name="connsiteY3" fmla="*/ 538552 h 2215191"/>
              <a:gd name="connsiteX4" fmla="*/ 924788 w 1599609"/>
              <a:gd name="connsiteY4" fmla="*/ 824302 h 2215191"/>
              <a:gd name="connsiteX5" fmla="*/ 1243876 w 1599609"/>
              <a:gd name="connsiteY5" fmla="*/ 1186252 h 2215191"/>
              <a:gd name="connsiteX6" fmla="*/ 1524863 w 1599609"/>
              <a:gd name="connsiteY6" fmla="*/ 1752990 h 2215191"/>
              <a:gd name="connsiteX7" fmla="*/ 1477238 w 1599609"/>
              <a:gd name="connsiteY7" fmla="*/ 1886338 h 2215191"/>
              <a:gd name="connsiteX8" fmla="*/ 1599609 w 1599609"/>
              <a:gd name="connsiteY8" fmla="*/ 2215191 h 2215191"/>
              <a:gd name="connsiteX0" fmla="*/ 0 w 1599609"/>
              <a:gd name="connsiteY0" fmla="*/ 0 h 2215191"/>
              <a:gd name="connsiteX1" fmla="*/ 161672 w 1599609"/>
              <a:gd name="connsiteY1" fmla="*/ 162822 h 2215191"/>
              <a:gd name="connsiteX2" fmla="*/ 393981 w 1599609"/>
              <a:gd name="connsiteY2" fmla="*/ 483914 h 2215191"/>
              <a:gd name="connsiteX3" fmla="*/ 539026 w 1599609"/>
              <a:gd name="connsiteY3" fmla="*/ 538552 h 2215191"/>
              <a:gd name="connsiteX4" fmla="*/ 924788 w 1599609"/>
              <a:gd name="connsiteY4" fmla="*/ 824302 h 2215191"/>
              <a:gd name="connsiteX5" fmla="*/ 1243876 w 1599609"/>
              <a:gd name="connsiteY5" fmla="*/ 1186252 h 2215191"/>
              <a:gd name="connsiteX6" fmla="*/ 1524863 w 1599609"/>
              <a:gd name="connsiteY6" fmla="*/ 1752990 h 2215191"/>
              <a:gd name="connsiteX7" fmla="*/ 1477238 w 1599609"/>
              <a:gd name="connsiteY7" fmla="*/ 1886338 h 2215191"/>
              <a:gd name="connsiteX8" fmla="*/ 1599609 w 1599609"/>
              <a:gd name="connsiteY8" fmla="*/ 2215191 h 2215191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5392 w 1607763"/>
              <a:gd name="connsiteY7" fmla="*/ 1887724 h 2216577"/>
              <a:gd name="connsiteX8" fmla="*/ 1607763 w 1607763"/>
              <a:gd name="connsiteY8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607763 w 1607763"/>
              <a:gd name="connsiteY8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607763 w 1607763"/>
              <a:gd name="connsiteY8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535349 w 1607763"/>
              <a:gd name="connsiteY8" fmla="*/ 2012549 h 2216577"/>
              <a:gd name="connsiteX9" fmla="*/ 1607763 w 1607763"/>
              <a:gd name="connsiteY9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33017 w 1607763"/>
              <a:gd name="connsiteY6" fmla="*/ 1754376 h 2216577"/>
              <a:gd name="connsiteX7" fmla="*/ 1481313 w 1607763"/>
              <a:gd name="connsiteY7" fmla="*/ 1897021 h 2216577"/>
              <a:gd name="connsiteX8" fmla="*/ 1535349 w 1607763"/>
              <a:gd name="connsiteY8" fmla="*/ 2012549 h 2216577"/>
              <a:gd name="connsiteX9" fmla="*/ 1558713 w 1607763"/>
              <a:gd name="connsiteY9" fmla="*/ 2105631 h 2216577"/>
              <a:gd name="connsiteX10" fmla="*/ 1607763 w 1607763"/>
              <a:gd name="connsiteY10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523017 w 1607763"/>
              <a:gd name="connsiteY6" fmla="*/ 1694788 h 2216577"/>
              <a:gd name="connsiteX7" fmla="*/ 1533017 w 1607763"/>
              <a:gd name="connsiteY7" fmla="*/ 1754376 h 2216577"/>
              <a:gd name="connsiteX8" fmla="*/ 1481313 w 1607763"/>
              <a:gd name="connsiteY8" fmla="*/ 1897021 h 2216577"/>
              <a:gd name="connsiteX9" fmla="*/ 1535349 w 1607763"/>
              <a:gd name="connsiteY9" fmla="*/ 2012549 h 2216577"/>
              <a:gd name="connsiteX10" fmla="*/ 1558713 w 1607763"/>
              <a:gd name="connsiteY10" fmla="*/ 2105631 h 2216577"/>
              <a:gd name="connsiteX11" fmla="*/ 1607763 w 1607763"/>
              <a:gd name="connsiteY11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52030 w 1607763"/>
              <a:gd name="connsiteY5" fmla="*/ 1187638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942 w 1607763"/>
              <a:gd name="connsiteY4" fmla="*/ 825688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02135 w 1607763"/>
              <a:gd name="connsiteY2" fmla="*/ 485300 h 2216577"/>
              <a:gd name="connsiteX3" fmla="*/ 547180 w 1607763"/>
              <a:gd name="connsiteY3" fmla="*/ 539938 h 2216577"/>
              <a:gd name="connsiteX4" fmla="*/ 932841 w 1607763"/>
              <a:gd name="connsiteY4" fmla="*/ 839221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12183 w 1607763"/>
              <a:gd name="connsiteY2" fmla="*/ 482359 h 2216577"/>
              <a:gd name="connsiteX3" fmla="*/ 547180 w 1607763"/>
              <a:gd name="connsiteY3" fmla="*/ 539938 h 2216577"/>
              <a:gd name="connsiteX4" fmla="*/ 932841 w 1607763"/>
              <a:gd name="connsiteY4" fmla="*/ 839221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12183 w 1607763"/>
              <a:gd name="connsiteY2" fmla="*/ 482359 h 2216577"/>
              <a:gd name="connsiteX3" fmla="*/ 547180 w 1607763"/>
              <a:gd name="connsiteY3" fmla="*/ 539938 h 2216577"/>
              <a:gd name="connsiteX4" fmla="*/ 932841 w 1607763"/>
              <a:gd name="connsiteY4" fmla="*/ 839221 h 2216577"/>
              <a:gd name="connsiteX5" fmla="*/ 1261132 w 1607763"/>
              <a:gd name="connsiteY5" fmla="*/ 1176870 h 2216577"/>
              <a:gd name="connsiteX6" fmla="*/ 1348790 w 1607763"/>
              <a:gd name="connsiteY6" fmla="*/ 1400124 h 2216577"/>
              <a:gd name="connsiteX7" fmla="*/ 1523017 w 1607763"/>
              <a:gd name="connsiteY7" fmla="*/ 1694788 h 2216577"/>
              <a:gd name="connsiteX8" fmla="*/ 1533017 w 1607763"/>
              <a:gd name="connsiteY8" fmla="*/ 1754376 h 2216577"/>
              <a:gd name="connsiteX9" fmla="*/ 1481313 w 1607763"/>
              <a:gd name="connsiteY9" fmla="*/ 1897021 h 2216577"/>
              <a:gd name="connsiteX10" fmla="*/ 1535349 w 1607763"/>
              <a:gd name="connsiteY10" fmla="*/ 2012549 h 2216577"/>
              <a:gd name="connsiteX11" fmla="*/ 1558713 w 1607763"/>
              <a:gd name="connsiteY11" fmla="*/ 2105631 h 2216577"/>
              <a:gd name="connsiteX12" fmla="*/ 1607763 w 1607763"/>
              <a:gd name="connsiteY12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412183 w 1607763"/>
              <a:gd name="connsiteY2" fmla="*/ 482359 h 2216577"/>
              <a:gd name="connsiteX3" fmla="*/ 547180 w 1607763"/>
              <a:gd name="connsiteY3" fmla="*/ 539938 h 2216577"/>
              <a:gd name="connsiteX4" fmla="*/ 551191 w 1607763"/>
              <a:gd name="connsiteY4" fmla="*/ 550717 h 2216577"/>
              <a:gd name="connsiteX5" fmla="*/ 932841 w 1607763"/>
              <a:gd name="connsiteY5" fmla="*/ 839221 h 2216577"/>
              <a:gd name="connsiteX6" fmla="*/ 1261132 w 1607763"/>
              <a:gd name="connsiteY6" fmla="*/ 1176870 h 2216577"/>
              <a:gd name="connsiteX7" fmla="*/ 1348790 w 1607763"/>
              <a:gd name="connsiteY7" fmla="*/ 1400124 h 2216577"/>
              <a:gd name="connsiteX8" fmla="*/ 1523017 w 1607763"/>
              <a:gd name="connsiteY8" fmla="*/ 1694788 h 2216577"/>
              <a:gd name="connsiteX9" fmla="*/ 1533017 w 1607763"/>
              <a:gd name="connsiteY9" fmla="*/ 1754376 h 2216577"/>
              <a:gd name="connsiteX10" fmla="*/ 1481313 w 1607763"/>
              <a:gd name="connsiteY10" fmla="*/ 1897021 h 2216577"/>
              <a:gd name="connsiteX11" fmla="*/ 1535349 w 1607763"/>
              <a:gd name="connsiteY11" fmla="*/ 2012549 h 2216577"/>
              <a:gd name="connsiteX12" fmla="*/ 1558713 w 1607763"/>
              <a:gd name="connsiteY12" fmla="*/ 2105631 h 2216577"/>
              <a:gd name="connsiteX13" fmla="*/ 1607763 w 1607763"/>
              <a:gd name="connsiteY13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366224 w 1607763"/>
              <a:gd name="connsiteY2" fmla="*/ 396929 h 2216577"/>
              <a:gd name="connsiteX3" fmla="*/ 412183 w 1607763"/>
              <a:gd name="connsiteY3" fmla="*/ 482359 h 2216577"/>
              <a:gd name="connsiteX4" fmla="*/ 547180 w 1607763"/>
              <a:gd name="connsiteY4" fmla="*/ 539938 h 2216577"/>
              <a:gd name="connsiteX5" fmla="*/ 551191 w 1607763"/>
              <a:gd name="connsiteY5" fmla="*/ 550717 h 2216577"/>
              <a:gd name="connsiteX6" fmla="*/ 932841 w 1607763"/>
              <a:gd name="connsiteY6" fmla="*/ 839221 h 2216577"/>
              <a:gd name="connsiteX7" fmla="*/ 1261132 w 1607763"/>
              <a:gd name="connsiteY7" fmla="*/ 1176870 h 2216577"/>
              <a:gd name="connsiteX8" fmla="*/ 1348790 w 1607763"/>
              <a:gd name="connsiteY8" fmla="*/ 1400124 h 2216577"/>
              <a:gd name="connsiteX9" fmla="*/ 1523017 w 1607763"/>
              <a:gd name="connsiteY9" fmla="*/ 1694788 h 2216577"/>
              <a:gd name="connsiteX10" fmla="*/ 1533017 w 1607763"/>
              <a:gd name="connsiteY10" fmla="*/ 1754376 h 2216577"/>
              <a:gd name="connsiteX11" fmla="*/ 1481313 w 1607763"/>
              <a:gd name="connsiteY11" fmla="*/ 1897021 h 2216577"/>
              <a:gd name="connsiteX12" fmla="*/ 1535349 w 1607763"/>
              <a:gd name="connsiteY12" fmla="*/ 2012549 h 2216577"/>
              <a:gd name="connsiteX13" fmla="*/ 1558713 w 1607763"/>
              <a:gd name="connsiteY13" fmla="*/ 2105631 h 2216577"/>
              <a:gd name="connsiteX14" fmla="*/ 1607763 w 1607763"/>
              <a:gd name="connsiteY14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235893 w 1607763"/>
              <a:gd name="connsiteY2" fmla="*/ 264951 h 2216577"/>
              <a:gd name="connsiteX3" fmla="*/ 366224 w 1607763"/>
              <a:gd name="connsiteY3" fmla="*/ 396929 h 2216577"/>
              <a:gd name="connsiteX4" fmla="*/ 412183 w 1607763"/>
              <a:gd name="connsiteY4" fmla="*/ 482359 h 2216577"/>
              <a:gd name="connsiteX5" fmla="*/ 547180 w 1607763"/>
              <a:gd name="connsiteY5" fmla="*/ 539938 h 2216577"/>
              <a:gd name="connsiteX6" fmla="*/ 551191 w 1607763"/>
              <a:gd name="connsiteY6" fmla="*/ 550717 h 2216577"/>
              <a:gd name="connsiteX7" fmla="*/ 932841 w 1607763"/>
              <a:gd name="connsiteY7" fmla="*/ 839221 h 2216577"/>
              <a:gd name="connsiteX8" fmla="*/ 1261132 w 1607763"/>
              <a:gd name="connsiteY8" fmla="*/ 1176870 h 2216577"/>
              <a:gd name="connsiteX9" fmla="*/ 1348790 w 1607763"/>
              <a:gd name="connsiteY9" fmla="*/ 1400124 h 2216577"/>
              <a:gd name="connsiteX10" fmla="*/ 1523017 w 1607763"/>
              <a:gd name="connsiteY10" fmla="*/ 1694788 h 2216577"/>
              <a:gd name="connsiteX11" fmla="*/ 1533017 w 1607763"/>
              <a:gd name="connsiteY11" fmla="*/ 1754376 h 2216577"/>
              <a:gd name="connsiteX12" fmla="*/ 1481313 w 1607763"/>
              <a:gd name="connsiteY12" fmla="*/ 1897021 h 2216577"/>
              <a:gd name="connsiteX13" fmla="*/ 1535349 w 1607763"/>
              <a:gd name="connsiteY13" fmla="*/ 2012549 h 2216577"/>
              <a:gd name="connsiteX14" fmla="*/ 1558713 w 1607763"/>
              <a:gd name="connsiteY14" fmla="*/ 2105631 h 2216577"/>
              <a:gd name="connsiteX15" fmla="*/ 1607763 w 1607763"/>
              <a:gd name="connsiteY15" fmla="*/ 2216577 h 2216577"/>
              <a:gd name="connsiteX0" fmla="*/ 0 w 1607763"/>
              <a:gd name="connsiteY0" fmla="*/ 0 h 2216577"/>
              <a:gd name="connsiteX1" fmla="*/ 169826 w 1607763"/>
              <a:gd name="connsiteY1" fmla="*/ 164208 h 2216577"/>
              <a:gd name="connsiteX2" fmla="*/ 235893 w 1607763"/>
              <a:gd name="connsiteY2" fmla="*/ 264951 h 2216577"/>
              <a:gd name="connsiteX3" fmla="*/ 366224 w 1607763"/>
              <a:gd name="connsiteY3" fmla="*/ 396929 h 2216577"/>
              <a:gd name="connsiteX4" fmla="*/ 412183 w 1607763"/>
              <a:gd name="connsiteY4" fmla="*/ 482359 h 2216577"/>
              <a:gd name="connsiteX5" fmla="*/ 547180 w 1607763"/>
              <a:gd name="connsiteY5" fmla="*/ 539938 h 2216577"/>
              <a:gd name="connsiteX6" fmla="*/ 932841 w 1607763"/>
              <a:gd name="connsiteY6" fmla="*/ 839221 h 2216577"/>
              <a:gd name="connsiteX7" fmla="*/ 1261132 w 1607763"/>
              <a:gd name="connsiteY7" fmla="*/ 1176870 h 2216577"/>
              <a:gd name="connsiteX8" fmla="*/ 1348790 w 1607763"/>
              <a:gd name="connsiteY8" fmla="*/ 1400124 h 2216577"/>
              <a:gd name="connsiteX9" fmla="*/ 1523017 w 1607763"/>
              <a:gd name="connsiteY9" fmla="*/ 1694788 h 2216577"/>
              <a:gd name="connsiteX10" fmla="*/ 1533017 w 1607763"/>
              <a:gd name="connsiteY10" fmla="*/ 1754376 h 2216577"/>
              <a:gd name="connsiteX11" fmla="*/ 1481313 w 1607763"/>
              <a:gd name="connsiteY11" fmla="*/ 1897021 h 2216577"/>
              <a:gd name="connsiteX12" fmla="*/ 1535349 w 1607763"/>
              <a:gd name="connsiteY12" fmla="*/ 2012549 h 2216577"/>
              <a:gd name="connsiteX13" fmla="*/ 1558713 w 1607763"/>
              <a:gd name="connsiteY13" fmla="*/ 2105631 h 2216577"/>
              <a:gd name="connsiteX14" fmla="*/ 1607763 w 1607763"/>
              <a:gd name="connsiteY14" fmla="*/ 2216577 h 2216577"/>
              <a:gd name="connsiteX0" fmla="*/ 0 w 1558712"/>
              <a:gd name="connsiteY0" fmla="*/ 0 h 2105628"/>
              <a:gd name="connsiteX1" fmla="*/ 169826 w 1558712"/>
              <a:gd name="connsiteY1" fmla="*/ 164208 h 2105628"/>
              <a:gd name="connsiteX2" fmla="*/ 235893 w 1558712"/>
              <a:gd name="connsiteY2" fmla="*/ 264951 h 2105628"/>
              <a:gd name="connsiteX3" fmla="*/ 366224 w 1558712"/>
              <a:gd name="connsiteY3" fmla="*/ 396929 h 2105628"/>
              <a:gd name="connsiteX4" fmla="*/ 412183 w 1558712"/>
              <a:gd name="connsiteY4" fmla="*/ 482359 h 2105628"/>
              <a:gd name="connsiteX5" fmla="*/ 547180 w 1558712"/>
              <a:gd name="connsiteY5" fmla="*/ 539938 h 2105628"/>
              <a:gd name="connsiteX6" fmla="*/ 932841 w 1558712"/>
              <a:gd name="connsiteY6" fmla="*/ 839221 h 2105628"/>
              <a:gd name="connsiteX7" fmla="*/ 1261132 w 1558712"/>
              <a:gd name="connsiteY7" fmla="*/ 1176870 h 2105628"/>
              <a:gd name="connsiteX8" fmla="*/ 1348790 w 1558712"/>
              <a:gd name="connsiteY8" fmla="*/ 1400124 h 2105628"/>
              <a:gd name="connsiteX9" fmla="*/ 1523017 w 1558712"/>
              <a:gd name="connsiteY9" fmla="*/ 1694788 h 2105628"/>
              <a:gd name="connsiteX10" fmla="*/ 1533017 w 1558712"/>
              <a:gd name="connsiteY10" fmla="*/ 1754376 h 2105628"/>
              <a:gd name="connsiteX11" fmla="*/ 1481313 w 1558712"/>
              <a:gd name="connsiteY11" fmla="*/ 1897021 h 2105628"/>
              <a:gd name="connsiteX12" fmla="*/ 1535349 w 1558712"/>
              <a:gd name="connsiteY12" fmla="*/ 2012549 h 2105628"/>
              <a:gd name="connsiteX13" fmla="*/ 1558713 w 1558712"/>
              <a:gd name="connsiteY13" fmla="*/ 2105631 h 2105628"/>
              <a:gd name="connsiteX0" fmla="*/ 0 w 1558712"/>
              <a:gd name="connsiteY0" fmla="*/ 0 h 2105634"/>
              <a:gd name="connsiteX1" fmla="*/ 169826 w 1558712"/>
              <a:gd name="connsiteY1" fmla="*/ 164208 h 2105634"/>
              <a:gd name="connsiteX2" fmla="*/ 235893 w 1558712"/>
              <a:gd name="connsiteY2" fmla="*/ 264951 h 2105634"/>
              <a:gd name="connsiteX3" fmla="*/ 366224 w 1558712"/>
              <a:gd name="connsiteY3" fmla="*/ 396929 h 2105634"/>
              <a:gd name="connsiteX4" fmla="*/ 412183 w 1558712"/>
              <a:gd name="connsiteY4" fmla="*/ 482359 h 2105634"/>
              <a:gd name="connsiteX5" fmla="*/ 547180 w 1558712"/>
              <a:gd name="connsiteY5" fmla="*/ 539938 h 2105634"/>
              <a:gd name="connsiteX6" fmla="*/ 932841 w 1558712"/>
              <a:gd name="connsiteY6" fmla="*/ 839221 h 2105634"/>
              <a:gd name="connsiteX7" fmla="*/ 1261132 w 1558712"/>
              <a:gd name="connsiteY7" fmla="*/ 1176870 h 2105634"/>
              <a:gd name="connsiteX8" fmla="*/ 1348790 w 1558712"/>
              <a:gd name="connsiteY8" fmla="*/ 1400124 h 2105634"/>
              <a:gd name="connsiteX9" fmla="*/ 1523017 w 1558712"/>
              <a:gd name="connsiteY9" fmla="*/ 1694788 h 2105634"/>
              <a:gd name="connsiteX10" fmla="*/ 1481313 w 1558712"/>
              <a:gd name="connsiteY10" fmla="*/ 1897021 h 2105634"/>
              <a:gd name="connsiteX11" fmla="*/ 1535349 w 1558712"/>
              <a:gd name="connsiteY11" fmla="*/ 2012549 h 2105634"/>
              <a:gd name="connsiteX12" fmla="*/ 1558713 w 1558712"/>
              <a:gd name="connsiteY12" fmla="*/ 2105631 h 2105634"/>
              <a:gd name="connsiteX0" fmla="*/ 0 w 1558712"/>
              <a:gd name="connsiteY0" fmla="*/ 0 h 2105628"/>
              <a:gd name="connsiteX1" fmla="*/ 169826 w 1558712"/>
              <a:gd name="connsiteY1" fmla="*/ 164208 h 2105628"/>
              <a:gd name="connsiteX2" fmla="*/ 235893 w 1558712"/>
              <a:gd name="connsiteY2" fmla="*/ 264951 h 2105628"/>
              <a:gd name="connsiteX3" fmla="*/ 366224 w 1558712"/>
              <a:gd name="connsiteY3" fmla="*/ 396929 h 2105628"/>
              <a:gd name="connsiteX4" fmla="*/ 412183 w 1558712"/>
              <a:gd name="connsiteY4" fmla="*/ 482359 h 2105628"/>
              <a:gd name="connsiteX5" fmla="*/ 547180 w 1558712"/>
              <a:gd name="connsiteY5" fmla="*/ 539938 h 2105628"/>
              <a:gd name="connsiteX6" fmla="*/ 932841 w 1558712"/>
              <a:gd name="connsiteY6" fmla="*/ 839221 h 2105628"/>
              <a:gd name="connsiteX7" fmla="*/ 1261132 w 1558712"/>
              <a:gd name="connsiteY7" fmla="*/ 1176870 h 2105628"/>
              <a:gd name="connsiteX8" fmla="*/ 1348790 w 1558712"/>
              <a:gd name="connsiteY8" fmla="*/ 1400124 h 2105628"/>
              <a:gd name="connsiteX9" fmla="*/ 1481313 w 1558712"/>
              <a:gd name="connsiteY9" fmla="*/ 1897021 h 2105628"/>
              <a:gd name="connsiteX10" fmla="*/ 1535349 w 1558712"/>
              <a:gd name="connsiteY10" fmla="*/ 2012549 h 2105628"/>
              <a:gd name="connsiteX11" fmla="*/ 1558713 w 1558712"/>
              <a:gd name="connsiteY11" fmla="*/ 2105631 h 2105628"/>
              <a:gd name="connsiteX0" fmla="*/ 0 w 1558712"/>
              <a:gd name="connsiteY0" fmla="*/ 0 h 2178147"/>
              <a:gd name="connsiteX1" fmla="*/ 169826 w 1558712"/>
              <a:gd name="connsiteY1" fmla="*/ 164208 h 2178147"/>
              <a:gd name="connsiteX2" fmla="*/ 235893 w 1558712"/>
              <a:gd name="connsiteY2" fmla="*/ 264951 h 2178147"/>
              <a:gd name="connsiteX3" fmla="*/ 366224 w 1558712"/>
              <a:gd name="connsiteY3" fmla="*/ 396929 h 2178147"/>
              <a:gd name="connsiteX4" fmla="*/ 412183 w 1558712"/>
              <a:gd name="connsiteY4" fmla="*/ 482359 h 2178147"/>
              <a:gd name="connsiteX5" fmla="*/ 547180 w 1558712"/>
              <a:gd name="connsiteY5" fmla="*/ 539938 h 2178147"/>
              <a:gd name="connsiteX6" fmla="*/ 932841 w 1558712"/>
              <a:gd name="connsiteY6" fmla="*/ 839221 h 2178147"/>
              <a:gd name="connsiteX7" fmla="*/ 1261132 w 1558712"/>
              <a:gd name="connsiteY7" fmla="*/ 1176870 h 2178147"/>
              <a:gd name="connsiteX8" fmla="*/ 1348790 w 1558712"/>
              <a:gd name="connsiteY8" fmla="*/ 1400124 h 2178147"/>
              <a:gd name="connsiteX9" fmla="*/ 1321438 w 1558712"/>
              <a:gd name="connsiteY9" fmla="*/ 2173150 h 2178147"/>
              <a:gd name="connsiteX10" fmla="*/ 1535349 w 1558712"/>
              <a:gd name="connsiteY10" fmla="*/ 2012549 h 2178147"/>
              <a:gd name="connsiteX11" fmla="*/ 1558713 w 1558712"/>
              <a:gd name="connsiteY11" fmla="*/ 2105631 h 2178147"/>
              <a:gd name="connsiteX0" fmla="*/ 0 w 1535350"/>
              <a:gd name="connsiteY0" fmla="*/ 0 h 2178147"/>
              <a:gd name="connsiteX1" fmla="*/ 169826 w 1535350"/>
              <a:gd name="connsiteY1" fmla="*/ 164208 h 2178147"/>
              <a:gd name="connsiteX2" fmla="*/ 235893 w 1535350"/>
              <a:gd name="connsiteY2" fmla="*/ 264951 h 2178147"/>
              <a:gd name="connsiteX3" fmla="*/ 366224 w 1535350"/>
              <a:gd name="connsiteY3" fmla="*/ 396929 h 2178147"/>
              <a:gd name="connsiteX4" fmla="*/ 412183 w 1535350"/>
              <a:gd name="connsiteY4" fmla="*/ 482359 h 2178147"/>
              <a:gd name="connsiteX5" fmla="*/ 547180 w 1535350"/>
              <a:gd name="connsiteY5" fmla="*/ 539938 h 2178147"/>
              <a:gd name="connsiteX6" fmla="*/ 932841 w 1535350"/>
              <a:gd name="connsiteY6" fmla="*/ 839221 h 2178147"/>
              <a:gd name="connsiteX7" fmla="*/ 1261132 w 1535350"/>
              <a:gd name="connsiteY7" fmla="*/ 1176870 h 2178147"/>
              <a:gd name="connsiteX8" fmla="*/ 1348790 w 1535350"/>
              <a:gd name="connsiteY8" fmla="*/ 1400124 h 2178147"/>
              <a:gd name="connsiteX9" fmla="*/ 1321438 w 1535350"/>
              <a:gd name="connsiteY9" fmla="*/ 2173150 h 2178147"/>
              <a:gd name="connsiteX10" fmla="*/ 1535349 w 1535350"/>
              <a:gd name="connsiteY10" fmla="*/ 2012549 h 2178147"/>
              <a:gd name="connsiteX0" fmla="*/ 0 w 1349808"/>
              <a:gd name="connsiteY0" fmla="*/ 0 h 2173149"/>
              <a:gd name="connsiteX1" fmla="*/ 169826 w 1349808"/>
              <a:gd name="connsiteY1" fmla="*/ 164208 h 2173149"/>
              <a:gd name="connsiteX2" fmla="*/ 235893 w 1349808"/>
              <a:gd name="connsiteY2" fmla="*/ 264951 h 2173149"/>
              <a:gd name="connsiteX3" fmla="*/ 366224 w 1349808"/>
              <a:gd name="connsiteY3" fmla="*/ 396929 h 2173149"/>
              <a:gd name="connsiteX4" fmla="*/ 412183 w 1349808"/>
              <a:gd name="connsiteY4" fmla="*/ 482359 h 2173149"/>
              <a:gd name="connsiteX5" fmla="*/ 547180 w 1349808"/>
              <a:gd name="connsiteY5" fmla="*/ 539938 h 2173149"/>
              <a:gd name="connsiteX6" fmla="*/ 932841 w 1349808"/>
              <a:gd name="connsiteY6" fmla="*/ 839221 h 2173149"/>
              <a:gd name="connsiteX7" fmla="*/ 1261132 w 1349808"/>
              <a:gd name="connsiteY7" fmla="*/ 1176870 h 2173149"/>
              <a:gd name="connsiteX8" fmla="*/ 1348790 w 1349808"/>
              <a:gd name="connsiteY8" fmla="*/ 1400124 h 2173149"/>
              <a:gd name="connsiteX9" fmla="*/ 1321438 w 134980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66224 w 1321438"/>
              <a:gd name="connsiteY3" fmla="*/ 396929 h 2173149"/>
              <a:gd name="connsiteX4" fmla="*/ 412183 w 1321438"/>
              <a:gd name="connsiteY4" fmla="*/ 482359 h 2173149"/>
              <a:gd name="connsiteX5" fmla="*/ 547180 w 1321438"/>
              <a:gd name="connsiteY5" fmla="*/ 539938 h 2173149"/>
              <a:gd name="connsiteX6" fmla="*/ 932841 w 1321438"/>
              <a:gd name="connsiteY6" fmla="*/ 839221 h 2173149"/>
              <a:gd name="connsiteX7" fmla="*/ 1261132 w 1321438"/>
              <a:gd name="connsiteY7" fmla="*/ 1176870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66224 w 1321438"/>
              <a:gd name="connsiteY3" fmla="*/ 396929 h 2173149"/>
              <a:gd name="connsiteX4" fmla="*/ 412183 w 1321438"/>
              <a:gd name="connsiteY4" fmla="*/ 482359 h 2173149"/>
              <a:gd name="connsiteX5" fmla="*/ 547180 w 1321438"/>
              <a:gd name="connsiteY5" fmla="*/ 539938 h 2173149"/>
              <a:gd name="connsiteX6" fmla="*/ 932841 w 1321438"/>
              <a:gd name="connsiteY6" fmla="*/ 839221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66224 w 1321438"/>
              <a:gd name="connsiteY3" fmla="*/ 396929 h 2173149"/>
              <a:gd name="connsiteX4" fmla="*/ 412183 w 1321438"/>
              <a:gd name="connsiteY4" fmla="*/ 482359 h 2173149"/>
              <a:gd name="connsiteX5" fmla="*/ 547180 w 1321438"/>
              <a:gd name="connsiteY5" fmla="*/ 539938 h 2173149"/>
              <a:gd name="connsiteX6" fmla="*/ 612962 w 1321438"/>
              <a:gd name="connsiteY6" fmla="*/ 932888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66224 w 1321438"/>
              <a:gd name="connsiteY3" fmla="*/ 396929 h 2173149"/>
              <a:gd name="connsiteX4" fmla="*/ 412183 w 1321438"/>
              <a:gd name="connsiteY4" fmla="*/ 482359 h 2173149"/>
              <a:gd name="connsiteX5" fmla="*/ 463333 w 1321438"/>
              <a:gd name="connsiteY5" fmla="*/ 607488 h 2173149"/>
              <a:gd name="connsiteX6" fmla="*/ 612962 w 1321438"/>
              <a:gd name="connsiteY6" fmla="*/ 932888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35893 w 1321438"/>
              <a:gd name="connsiteY2" fmla="*/ 264951 h 2173149"/>
              <a:gd name="connsiteX3" fmla="*/ 321795 w 1321438"/>
              <a:gd name="connsiteY3" fmla="*/ 409937 h 2173149"/>
              <a:gd name="connsiteX4" fmla="*/ 412183 w 1321438"/>
              <a:gd name="connsiteY4" fmla="*/ 482359 h 2173149"/>
              <a:gd name="connsiteX5" fmla="*/ 463333 w 1321438"/>
              <a:gd name="connsiteY5" fmla="*/ 607488 h 2173149"/>
              <a:gd name="connsiteX6" fmla="*/ 612962 w 1321438"/>
              <a:gd name="connsiteY6" fmla="*/ 932888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0 w 1321438"/>
              <a:gd name="connsiteY0" fmla="*/ 0 h 2173149"/>
              <a:gd name="connsiteX1" fmla="*/ 169826 w 1321438"/>
              <a:gd name="connsiteY1" fmla="*/ 164208 h 2173149"/>
              <a:gd name="connsiteX2" fmla="*/ 209235 w 1321438"/>
              <a:gd name="connsiteY2" fmla="*/ 272754 h 2173149"/>
              <a:gd name="connsiteX3" fmla="*/ 321795 w 1321438"/>
              <a:gd name="connsiteY3" fmla="*/ 409937 h 2173149"/>
              <a:gd name="connsiteX4" fmla="*/ 412183 w 1321438"/>
              <a:gd name="connsiteY4" fmla="*/ 482359 h 2173149"/>
              <a:gd name="connsiteX5" fmla="*/ 463333 w 1321438"/>
              <a:gd name="connsiteY5" fmla="*/ 607488 h 2173149"/>
              <a:gd name="connsiteX6" fmla="*/ 612962 w 1321438"/>
              <a:gd name="connsiteY6" fmla="*/ 932888 h 2173149"/>
              <a:gd name="connsiteX7" fmla="*/ 986816 w 1321438"/>
              <a:gd name="connsiteY7" fmla="*/ 1343185 h 2173149"/>
              <a:gd name="connsiteX8" fmla="*/ 1176688 w 1321438"/>
              <a:gd name="connsiteY8" fmla="*/ 1651163 h 2173149"/>
              <a:gd name="connsiteX9" fmla="*/ 1321438 w 1321438"/>
              <a:gd name="connsiteY9" fmla="*/ 2173150 h 2173149"/>
              <a:gd name="connsiteX0" fmla="*/ -2 w 1309751"/>
              <a:gd name="connsiteY0" fmla="*/ 1 h 2076255"/>
              <a:gd name="connsiteX1" fmla="*/ 158139 w 1309751"/>
              <a:gd name="connsiteY1" fmla="*/ 67314 h 2076255"/>
              <a:gd name="connsiteX2" fmla="*/ 197548 w 1309751"/>
              <a:gd name="connsiteY2" fmla="*/ 175860 h 2076255"/>
              <a:gd name="connsiteX3" fmla="*/ 310108 w 1309751"/>
              <a:gd name="connsiteY3" fmla="*/ 313043 h 2076255"/>
              <a:gd name="connsiteX4" fmla="*/ 400496 w 1309751"/>
              <a:gd name="connsiteY4" fmla="*/ 385465 h 2076255"/>
              <a:gd name="connsiteX5" fmla="*/ 451646 w 1309751"/>
              <a:gd name="connsiteY5" fmla="*/ 510594 h 2076255"/>
              <a:gd name="connsiteX6" fmla="*/ 601275 w 1309751"/>
              <a:gd name="connsiteY6" fmla="*/ 835994 h 2076255"/>
              <a:gd name="connsiteX7" fmla="*/ 975129 w 1309751"/>
              <a:gd name="connsiteY7" fmla="*/ 1246291 h 2076255"/>
              <a:gd name="connsiteX8" fmla="*/ 1165001 w 1309751"/>
              <a:gd name="connsiteY8" fmla="*/ 1554269 h 2076255"/>
              <a:gd name="connsiteX9" fmla="*/ 1309751 w 1309751"/>
              <a:gd name="connsiteY9" fmla="*/ 2076256 h 2076255"/>
              <a:gd name="connsiteX0" fmla="*/ 2 w 1309755"/>
              <a:gd name="connsiteY0" fmla="*/ 1 h 2076255"/>
              <a:gd name="connsiteX1" fmla="*/ 158143 w 1309755"/>
              <a:gd name="connsiteY1" fmla="*/ 67314 h 2076255"/>
              <a:gd name="connsiteX2" fmla="*/ 197552 w 1309755"/>
              <a:gd name="connsiteY2" fmla="*/ 175860 h 2076255"/>
              <a:gd name="connsiteX3" fmla="*/ 400500 w 1309755"/>
              <a:gd name="connsiteY3" fmla="*/ 385465 h 2076255"/>
              <a:gd name="connsiteX4" fmla="*/ 451650 w 1309755"/>
              <a:gd name="connsiteY4" fmla="*/ 510594 h 2076255"/>
              <a:gd name="connsiteX5" fmla="*/ 601279 w 1309755"/>
              <a:gd name="connsiteY5" fmla="*/ 835994 h 2076255"/>
              <a:gd name="connsiteX6" fmla="*/ 975133 w 1309755"/>
              <a:gd name="connsiteY6" fmla="*/ 1246291 h 2076255"/>
              <a:gd name="connsiteX7" fmla="*/ 1165005 w 1309755"/>
              <a:gd name="connsiteY7" fmla="*/ 1554269 h 2076255"/>
              <a:gd name="connsiteX8" fmla="*/ 1309755 w 1309755"/>
              <a:gd name="connsiteY8" fmla="*/ 2076256 h 2076255"/>
              <a:gd name="connsiteX0" fmla="*/ -2 w 1309751"/>
              <a:gd name="connsiteY0" fmla="*/ 1 h 2076255"/>
              <a:gd name="connsiteX1" fmla="*/ 158139 w 1309751"/>
              <a:gd name="connsiteY1" fmla="*/ 67314 h 2076255"/>
              <a:gd name="connsiteX2" fmla="*/ 400496 w 1309751"/>
              <a:gd name="connsiteY2" fmla="*/ 385465 h 2076255"/>
              <a:gd name="connsiteX3" fmla="*/ 451646 w 1309751"/>
              <a:gd name="connsiteY3" fmla="*/ 510594 h 2076255"/>
              <a:gd name="connsiteX4" fmla="*/ 601275 w 1309751"/>
              <a:gd name="connsiteY4" fmla="*/ 835994 h 2076255"/>
              <a:gd name="connsiteX5" fmla="*/ 975129 w 1309751"/>
              <a:gd name="connsiteY5" fmla="*/ 1246291 h 2076255"/>
              <a:gd name="connsiteX6" fmla="*/ 1165001 w 1309751"/>
              <a:gd name="connsiteY6" fmla="*/ 1554269 h 2076255"/>
              <a:gd name="connsiteX7" fmla="*/ 1309751 w 1309751"/>
              <a:gd name="connsiteY7" fmla="*/ 2076256 h 2076255"/>
              <a:gd name="connsiteX0" fmla="*/ 2 w 1309755"/>
              <a:gd name="connsiteY0" fmla="*/ 1 h 2076255"/>
              <a:gd name="connsiteX1" fmla="*/ 400500 w 1309755"/>
              <a:gd name="connsiteY1" fmla="*/ 385465 h 2076255"/>
              <a:gd name="connsiteX2" fmla="*/ 451650 w 1309755"/>
              <a:gd name="connsiteY2" fmla="*/ 510594 h 2076255"/>
              <a:gd name="connsiteX3" fmla="*/ 601279 w 1309755"/>
              <a:gd name="connsiteY3" fmla="*/ 835994 h 2076255"/>
              <a:gd name="connsiteX4" fmla="*/ 975133 w 1309755"/>
              <a:gd name="connsiteY4" fmla="*/ 1246291 h 2076255"/>
              <a:gd name="connsiteX5" fmla="*/ 1165005 w 1309755"/>
              <a:gd name="connsiteY5" fmla="*/ 1554269 h 2076255"/>
              <a:gd name="connsiteX6" fmla="*/ 1309755 w 1309755"/>
              <a:gd name="connsiteY6" fmla="*/ 2076256 h 2076255"/>
              <a:gd name="connsiteX0" fmla="*/ 2 w 1344101"/>
              <a:gd name="connsiteY0" fmla="*/ -3 h 1750897"/>
              <a:gd name="connsiteX1" fmla="*/ 434846 w 1344101"/>
              <a:gd name="connsiteY1" fmla="*/ 60107 h 1750897"/>
              <a:gd name="connsiteX2" fmla="*/ 485996 w 1344101"/>
              <a:gd name="connsiteY2" fmla="*/ 185236 h 1750897"/>
              <a:gd name="connsiteX3" fmla="*/ 635625 w 1344101"/>
              <a:gd name="connsiteY3" fmla="*/ 510636 h 1750897"/>
              <a:gd name="connsiteX4" fmla="*/ 1009479 w 1344101"/>
              <a:gd name="connsiteY4" fmla="*/ 920933 h 1750897"/>
              <a:gd name="connsiteX5" fmla="*/ 1199351 w 1344101"/>
              <a:gd name="connsiteY5" fmla="*/ 1228911 h 1750897"/>
              <a:gd name="connsiteX6" fmla="*/ 1344101 w 1344101"/>
              <a:gd name="connsiteY6" fmla="*/ 1750898 h 1750897"/>
              <a:gd name="connsiteX0" fmla="*/ -2 w 1344097"/>
              <a:gd name="connsiteY0" fmla="*/ 3 h 1750903"/>
              <a:gd name="connsiteX1" fmla="*/ 347121 w 1344097"/>
              <a:gd name="connsiteY1" fmla="*/ 171793 h 1750903"/>
              <a:gd name="connsiteX2" fmla="*/ 485992 w 1344097"/>
              <a:gd name="connsiteY2" fmla="*/ 185242 h 1750903"/>
              <a:gd name="connsiteX3" fmla="*/ 635621 w 1344097"/>
              <a:gd name="connsiteY3" fmla="*/ 510642 h 1750903"/>
              <a:gd name="connsiteX4" fmla="*/ 1009475 w 1344097"/>
              <a:gd name="connsiteY4" fmla="*/ 920939 h 1750903"/>
              <a:gd name="connsiteX5" fmla="*/ 1199347 w 1344097"/>
              <a:gd name="connsiteY5" fmla="*/ 1228917 h 1750903"/>
              <a:gd name="connsiteX6" fmla="*/ 1344097 w 1344097"/>
              <a:gd name="connsiteY6" fmla="*/ 1750904 h 1750903"/>
              <a:gd name="connsiteX0" fmla="*/ 2 w 1344101"/>
              <a:gd name="connsiteY0" fmla="*/ -3 h 1750897"/>
              <a:gd name="connsiteX1" fmla="*/ 485996 w 1344101"/>
              <a:gd name="connsiteY1" fmla="*/ 185236 h 1750897"/>
              <a:gd name="connsiteX2" fmla="*/ 635625 w 1344101"/>
              <a:gd name="connsiteY2" fmla="*/ 510636 h 1750897"/>
              <a:gd name="connsiteX3" fmla="*/ 1009479 w 1344101"/>
              <a:gd name="connsiteY3" fmla="*/ 920933 h 1750897"/>
              <a:gd name="connsiteX4" fmla="*/ 1199351 w 1344101"/>
              <a:gd name="connsiteY4" fmla="*/ 1228911 h 1750897"/>
              <a:gd name="connsiteX5" fmla="*/ 1344101 w 1344101"/>
              <a:gd name="connsiteY5" fmla="*/ 1750898 h 1750897"/>
              <a:gd name="connsiteX0" fmla="*/ -2 w 1344097"/>
              <a:gd name="connsiteY0" fmla="*/ 3 h 1750903"/>
              <a:gd name="connsiteX1" fmla="*/ 485992 w 1344097"/>
              <a:gd name="connsiteY1" fmla="*/ 185242 h 1750903"/>
              <a:gd name="connsiteX2" fmla="*/ 521367 w 1344097"/>
              <a:gd name="connsiteY2" fmla="*/ 212321 h 1750903"/>
              <a:gd name="connsiteX3" fmla="*/ 635621 w 1344097"/>
              <a:gd name="connsiteY3" fmla="*/ 510642 h 1750903"/>
              <a:gd name="connsiteX4" fmla="*/ 1009475 w 1344097"/>
              <a:gd name="connsiteY4" fmla="*/ 920939 h 1750903"/>
              <a:gd name="connsiteX5" fmla="*/ 1199347 w 1344097"/>
              <a:gd name="connsiteY5" fmla="*/ 1228917 h 1750903"/>
              <a:gd name="connsiteX6" fmla="*/ 1344097 w 1344097"/>
              <a:gd name="connsiteY6" fmla="*/ 1750904 h 1750903"/>
              <a:gd name="connsiteX0" fmla="*/ 2 w 1344101"/>
              <a:gd name="connsiteY0" fmla="*/ -3 h 1750897"/>
              <a:gd name="connsiteX1" fmla="*/ 521371 w 1344101"/>
              <a:gd name="connsiteY1" fmla="*/ 212315 h 1750897"/>
              <a:gd name="connsiteX2" fmla="*/ 635625 w 1344101"/>
              <a:gd name="connsiteY2" fmla="*/ 510636 h 1750897"/>
              <a:gd name="connsiteX3" fmla="*/ 1009479 w 1344101"/>
              <a:gd name="connsiteY3" fmla="*/ 920933 h 1750897"/>
              <a:gd name="connsiteX4" fmla="*/ 1199351 w 1344101"/>
              <a:gd name="connsiteY4" fmla="*/ 1228911 h 1750897"/>
              <a:gd name="connsiteX5" fmla="*/ 1344101 w 1344101"/>
              <a:gd name="connsiteY5" fmla="*/ 1750898 h 1750897"/>
              <a:gd name="connsiteX0" fmla="*/ -2 w 1344097"/>
              <a:gd name="connsiteY0" fmla="*/ 3 h 1750903"/>
              <a:gd name="connsiteX1" fmla="*/ 635621 w 1344097"/>
              <a:gd name="connsiteY1" fmla="*/ 510642 h 1750903"/>
              <a:gd name="connsiteX2" fmla="*/ 1009475 w 1344097"/>
              <a:gd name="connsiteY2" fmla="*/ 920939 h 1750903"/>
              <a:gd name="connsiteX3" fmla="*/ 1199347 w 1344097"/>
              <a:gd name="connsiteY3" fmla="*/ 1228917 h 1750903"/>
              <a:gd name="connsiteX4" fmla="*/ 1344097 w 1344097"/>
              <a:gd name="connsiteY4" fmla="*/ 1750904 h 1750903"/>
              <a:gd name="connsiteX0" fmla="*/ 2 w 1344101"/>
              <a:gd name="connsiteY0" fmla="*/ -3 h 1750897"/>
              <a:gd name="connsiteX1" fmla="*/ 261767 w 1344101"/>
              <a:gd name="connsiteY1" fmla="*/ 233145 h 1750897"/>
              <a:gd name="connsiteX2" fmla="*/ 1009479 w 1344101"/>
              <a:gd name="connsiteY2" fmla="*/ 920933 h 1750897"/>
              <a:gd name="connsiteX3" fmla="*/ 1199351 w 1344101"/>
              <a:gd name="connsiteY3" fmla="*/ 1228911 h 1750897"/>
              <a:gd name="connsiteX4" fmla="*/ 1344101 w 1344101"/>
              <a:gd name="connsiteY4" fmla="*/ 1750898 h 1750897"/>
              <a:gd name="connsiteX0" fmla="*/ -2 w 1361331"/>
              <a:gd name="connsiteY0" fmla="*/ 3 h 1817512"/>
              <a:gd name="connsiteX1" fmla="*/ 261763 w 1361331"/>
              <a:gd name="connsiteY1" fmla="*/ 233151 h 1817512"/>
              <a:gd name="connsiteX2" fmla="*/ 1009475 w 1361331"/>
              <a:gd name="connsiteY2" fmla="*/ 920939 h 1817512"/>
              <a:gd name="connsiteX3" fmla="*/ 1199347 w 1361331"/>
              <a:gd name="connsiteY3" fmla="*/ 1228917 h 1817512"/>
              <a:gd name="connsiteX4" fmla="*/ 1361330 w 1361331"/>
              <a:gd name="connsiteY4" fmla="*/ 1817514 h 1817512"/>
              <a:gd name="connsiteX0" fmla="*/ 2 w 1767580"/>
              <a:gd name="connsiteY0" fmla="*/ -3 h 2744785"/>
              <a:gd name="connsiteX1" fmla="*/ 261767 w 1767580"/>
              <a:gd name="connsiteY1" fmla="*/ 233145 h 2744785"/>
              <a:gd name="connsiteX2" fmla="*/ 1009479 w 1767580"/>
              <a:gd name="connsiteY2" fmla="*/ 920933 h 2744785"/>
              <a:gd name="connsiteX3" fmla="*/ 1199351 w 1767580"/>
              <a:gd name="connsiteY3" fmla="*/ 1228911 h 2744785"/>
              <a:gd name="connsiteX4" fmla="*/ 1767581 w 1767580"/>
              <a:gd name="connsiteY4" fmla="*/ 2744783 h 2744785"/>
              <a:gd name="connsiteX0" fmla="*/ -2 w 8447127"/>
              <a:gd name="connsiteY0" fmla="*/ 3 h 11386025"/>
              <a:gd name="connsiteX1" fmla="*/ 261763 w 8447127"/>
              <a:gd name="connsiteY1" fmla="*/ 233151 h 11386025"/>
              <a:gd name="connsiteX2" fmla="*/ 1009475 w 8447127"/>
              <a:gd name="connsiteY2" fmla="*/ 920939 h 11386025"/>
              <a:gd name="connsiteX3" fmla="*/ 1199347 w 8447127"/>
              <a:gd name="connsiteY3" fmla="*/ 1228917 h 11386025"/>
              <a:gd name="connsiteX4" fmla="*/ 8447125 w 8447127"/>
              <a:gd name="connsiteY4" fmla="*/ 11386026 h 11386025"/>
              <a:gd name="connsiteX0" fmla="*/ 2 w 8447127"/>
              <a:gd name="connsiteY0" fmla="*/ -3 h 11386019"/>
              <a:gd name="connsiteX1" fmla="*/ 261767 w 8447127"/>
              <a:gd name="connsiteY1" fmla="*/ 233145 h 11386019"/>
              <a:gd name="connsiteX2" fmla="*/ 1009479 w 8447127"/>
              <a:gd name="connsiteY2" fmla="*/ 920933 h 11386019"/>
              <a:gd name="connsiteX3" fmla="*/ 1199351 w 8447127"/>
              <a:gd name="connsiteY3" fmla="*/ 1228911 h 11386019"/>
              <a:gd name="connsiteX4" fmla="*/ 6604672 w 8447127"/>
              <a:gd name="connsiteY4" fmla="*/ 7873767 h 11386019"/>
              <a:gd name="connsiteX5" fmla="*/ 8447129 w 8447127"/>
              <a:gd name="connsiteY5" fmla="*/ 11386020 h 11386019"/>
              <a:gd name="connsiteX0" fmla="*/ -2 w 8447127"/>
              <a:gd name="connsiteY0" fmla="*/ 3 h 11386025"/>
              <a:gd name="connsiteX1" fmla="*/ 261763 w 8447127"/>
              <a:gd name="connsiteY1" fmla="*/ 233151 h 11386025"/>
              <a:gd name="connsiteX2" fmla="*/ 1009475 w 8447127"/>
              <a:gd name="connsiteY2" fmla="*/ 920939 h 11386025"/>
              <a:gd name="connsiteX3" fmla="*/ 1199347 w 8447127"/>
              <a:gd name="connsiteY3" fmla="*/ 1228917 h 11386025"/>
              <a:gd name="connsiteX4" fmla="*/ 6604668 w 8447127"/>
              <a:gd name="connsiteY4" fmla="*/ 7873773 h 11386025"/>
              <a:gd name="connsiteX5" fmla="*/ 8447125 w 8447127"/>
              <a:gd name="connsiteY5" fmla="*/ 11386026 h 11386025"/>
              <a:gd name="connsiteX0" fmla="*/ 2 w 8111438"/>
              <a:gd name="connsiteY0" fmla="*/ -3 h 11718504"/>
              <a:gd name="connsiteX1" fmla="*/ 261767 w 8111438"/>
              <a:gd name="connsiteY1" fmla="*/ 233145 h 11718504"/>
              <a:gd name="connsiteX2" fmla="*/ 1009479 w 8111438"/>
              <a:gd name="connsiteY2" fmla="*/ 920933 h 11718504"/>
              <a:gd name="connsiteX3" fmla="*/ 1199351 w 8111438"/>
              <a:gd name="connsiteY3" fmla="*/ 1228911 h 11718504"/>
              <a:gd name="connsiteX4" fmla="*/ 6604672 w 8111438"/>
              <a:gd name="connsiteY4" fmla="*/ 7873767 h 11718504"/>
              <a:gd name="connsiteX5" fmla="*/ 8111437 w 8111438"/>
              <a:gd name="connsiteY5" fmla="*/ 11718506 h 11718504"/>
              <a:gd name="connsiteX0" fmla="*/ -2 w 8111434"/>
              <a:gd name="connsiteY0" fmla="*/ 3 h 11718510"/>
              <a:gd name="connsiteX1" fmla="*/ 261763 w 8111434"/>
              <a:gd name="connsiteY1" fmla="*/ 233151 h 11718510"/>
              <a:gd name="connsiteX2" fmla="*/ 1009475 w 8111434"/>
              <a:gd name="connsiteY2" fmla="*/ 920939 h 11718510"/>
              <a:gd name="connsiteX3" fmla="*/ 1199347 w 8111434"/>
              <a:gd name="connsiteY3" fmla="*/ 1228917 h 11718510"/>
              <a:gd name="connsiteX4" fmla="*/ 6050667 w 8111434"/>
              <a:gd name="connsiteY4" fmla="*/ 6396676 h 11718510"/>
              <a:gd name="connsiteX5" fmla="*/ 6604668 w 8111434"/>
              <a:gd name="connsiteY5" fmla="*/ 7873773 h 11718510"/>
              <a:gd name="connsiteX6" fmla="*/ 8111433 w 8111434"/>
              <a:gd name="connsiteY6" fmla="*/ 11718512 h 11718510"/>
              <a:gd name="connsiteX0" fmla="*/ 2 w 8111438"/>
              <a:gd name="connsiteY0" fmla="*/ -3 h 11718504"/>
              <a:gd name="connsiteX1" fmla="*/ 261767 w 8111438"/>
              <a:gd name="connsiteY1" fmla="*/ 233145 h 11718504"/>
              <a:gd name="connsiteX2" fmla="*/ 1009479 w 8111438"/>
              <a:gd name="connsiteY2" fmla="*/ 920933 h 11718504"/>
              <a:gd name="connsiteX3" fmla="*/ 1199351 w 8111438"/>
              <a:gd name="connsiteY3" fmla="*/ 1228911 h 11718504"/>
              <a:gd name="connsiteX4" fmla="*/ 6050671 w 8111438"/>
              <a:gd name="connsiteY4" fmla="*/ 6396670 h 11718504"/>
              <a:gd name="connsiteX5" fmla="*/ 6604672 w 8111438"/>
              <a:gd name="connsiteY5" fmla="*/ 7873767 h 11718504"/>
              <a:gd name="connsiteX6" fmla="*/ 8111437 w 8111438"/>
              <a:gd name="connsiteY6" fmla="*/ 11718506 h 11718504"/>
              <a:gd name="connsiteX0" fmla="*/ -2 w 8111434"/>
              <a:gd name="connsiteY0" fmla="*/ 3 h 11718510"/>
              <a:gd name="connsiteX1" fmla="*/ 261763 w 8111434"/>
              <a:gd name="connsiteY1" fmla="*/ 233151 h 11718510"/>
              <a:gd name="connsiteX2" fmla="*/ 1009475 w 8111434"/>
              <a:gd name="connsiteY2" fmla="*/ 920939 h 11718510"/>
              <a:gd name="connsiteX3" fmla="*/ 1199347 w 8111434"/>
              <a:gd name="connsiteY3" fmla="*/ 1228917 h 11718510"/>
              <a:gd name="connsiteX4" fmla="*/ 4893236 w 8111434"/>
              <a:gd name="connsiteY4" fmla="*/ 5213345 h 11718510"/>
              <a:gd name="connsiteX5" fmla="*/ 6050667 w 8111434"/>
              <a:gd name="connsiteY5" fmla="*/ 6396676 h 11718510"/>
              <a:gd name="connsiteX6" fmla="*/ 6604668 w 8111434"/>
              <a:gd name="connsiteY6" fmla="*/ 7873773 h 11718510"/>
              <a:gd name="connsiteX7" fmla="*/ 8111433 w 8111434"/>
              <a:gd name="connsiteY7" fmla="*/ 11718512 h 11718510"/>
              <a:gd name="connsiteX0" fmla="*/ 2 w 8111438"/>
              <a:gd name="connsiteY0" fmla="*/ -3 h 11718504"/>
              <a:gd name="connsiteX1" fmla="*/ 261767 w 8111438"/>
              <a:gd name="connsiteY1" fmla="*/ 233145 h 11718504"/>
              <a:gd name="connsiteX2" fmla="*/ 1009479 w 8111438"/>
              <a:gd name="connsiteY2" fmla="*/ 920933 h 11718504"/>
              <a:gd name="connsiteX3" fmla="*/ 1199351 w 8111438"/>
              <a:gd name="connsiteY3" fmla="*/ 1228911 h 11718504"/>
              <a:gd name="connsiteX4" fmla="*/ 3826427 w 8111438"/>
              <a:gd name="connsiteY4" fmla="*/ 3535101 h 11718504"/>
              <a:gd name="connsiteX5" fmla="*/ 4893240 w 8111438"/>
              <a:gd name="connsiteY5" fmla="*/ 5213339 h 11718504"/>
              <a:gd name="connsiteX6" fmla="*/ 6050671 w 8111438"/>
              <a:gd name="connsiteY6" fmla="*/ 6396670 h 11718504"/>
              <a:gd name="connsiteX7" fmla="*/ 6604672 w 8111438"/>
              <a:gd name="connsiteY7" fmla="*/ 7873767 h 11718504"/>
              <a:gd name="connsiteX8" fmla="*/ 8111437 w 8111438"/>
              <a:gd name="connsiteY8" fmla="*/ 11718506 h 11718504"/>
              <a:gd name="connsiteX0" fmla="*/ -2 w 8111434"/>
              <a:gd name="connsiteY0" fmla="*/ 3 h 11718510"/>
              <a:gd name="connsiteX1" fmla="*/ 261763 w 8111434"/>
              <a:gd name="connsiteY1" fmla="*/ 233151 h 11718510"/>
              <a:gd name="connsiteX2" fmla="*/ 1009475 w 8111434"/>
              <a:gd name="connsiteY2" fmla="*/ 920939 h 11718510"/>
              <a:gd name="connsiteX3" fmla="*/ 1199347 w 8111434"/>
              <a:gd name="connsiteY3" fmla="*/ 1228917 h 11718510"/>
              <a:gd name="connsiteX4" fmla="*/ 2616864 w 8111434"/>
              <a:gd name="connsiteY4" fmla="*/ 2542692 h 11718510"/>
              <a:gd name="connsiteX5" fmla="*/ 3826423 w 8111434"/>
              <a:gd name="connsiteY5" fmla="*/ 3535107 h 11718510"/>
              <a:gd name="connsiteX6" fmla="*/ 4893236 w 8111434"/>
              <a:gd name="connsiteY6" fmla="*/ 5213345 h 11718510"/>
              <a:gd name="connsiteX7" fmla="*/ 6050667 w 8111434"/>
              <a:gd name="connsiteY7" fmla="*/ 6396676 h 11718510"/>
              <a:gd name="connsiteX8" fmla="*/ 6604668 w 8111434"/>
              <a:gd name="connsiteY8" fmla="*/ 7873773 h 11718510"/>
              <a:gd name="connsiteX9" fmla="*/ 8111433 w 8111434"/>
              <a:gd name="connsiteY9" fmla="*/ 11718512 h 11718510"/>
              <a:gd name="connsiteX0" fmla="*/ 2 w 8111438"/>
              <a:gd name="connsiteY0" fmla="*/ -3 h 11718504"/>
              <a:gd name="connsiteX1" fmla="*/ 261767 w 8111438"/>
              <a:gd name="connsiteY1" fmla="*/ 233145 h 11718504"/>
              <a:gd name="connsiteX2" fmla="*/ 562918 w 8111438"/>
              <a:gd name="connsiteY2" fmla="*/ 158178 h 11718504"/>
              <a:gd name="connsiteX3" fmla="*/ 1009479 w 8111438"/>
              <a:gd name="connsiteY3" fmla="*/ 920933 h 11718504"/>
              <a:gd name="connsiteX4" fmla="*/ 1199351 w 8111438"/>
              <a:gd name="connsiteY4" fmla="*/ 1228911 h 11718504"/>
              <a:gd name="connsiteX5" fmla="*/ 2616868 w 8111438"/>
              <a:gd name="connsiteY5" fmla="*/ 2542686 h 11718504"/>
              <a:gd name="connsiteX6" fmla="*/ 3826427 w 8111438"/>
              <a:gd name="connsiteY6" fmla="*/ 3535101 h 11718504"/>
              <a:gd name="connsiteX7" fmla="*/ 4893240 w 8111438"/>
              <a:gd name="connsiteY7" fmla="*/ 5213339 h 11718504"/>
              <a:gd name="connsiteX8" fmla="*/ 6050671 w 8111438"/>
              <a:gd name="connsiteY8" fmla="*/ 6396670 h 11718504"/>
              <a:gd name="connsiteX9" fmla="*/ 6604672 w 8111438"/>
              <a:gd name="connsiteY9" fmla="*/ 7873767 h 11718504"/>
              <a:gd name="connsiteX10" fmla="*/ 8111437 w 8111438"/>
              <a:gd name="connsiteY10" fmla="*/ 11718506 h 11718504"/>
              <a:gd name="connsiteX0" fmla="*/ -1 w 8292925"/>
              <a:gd name="connsiteY0" fmla="*/ -1 h 11665369"/>
              <a:gd name="connsiteX1" fmla="*/ 443254 w 8292925"/>
              <a:gd name="connsiteY1" fmla="*/ 180010 h 11665369"/>
              <a:gd name="connsiteX2" fmla="*/ 744405 w 8292925"/>
              <a:gd name="connsiteY2" fmla="*/ 105043 h 11665369"/>
              <a:gd name="connsiteX3" fmla="*/ 1190966 w 8292925"/>
              <a:gd name="connsiteY3" fmla="*/ 867798 h 11665369"/>
              <a:gd name="connsiteX4" fmla="*/ 1380838 w 8292925"/>
              <a:gd name="connsiteY4" fmla="*/ 1175776 h 11665369"/>
              <a:gd name="connsiteX5" fmla="*/ 2798355 w 8292925"/>
              <a:gd name="connsiteY5" fmla="*/ 2489551 h 11665369"/>
              <a:gd name="connsiteX6" fmla="*/ 4007914 w 8292925"/>
              <a:gd name="connsiteY6" fmla="*/ 3481966 h 11665369"/>
              <a:gd name="connsiteX7" fmla="*/ 5074727 w 8292925"/>
              <a:gd name="connsiteY7" fmla="*/ 5160204 h 11665369"/>
              <a:gd name="connsiteX8" fmla="*/ 6232158 w 8292925"/>
              <a:gd name="connsiteY8" fmla="*/ 6343535 h 11665369"/>
              <a:gd name="connsiteX9" fmla="*/ 6786159 w 8292925"/>
              <a:gd name="connsiteY9" fmla="*/ 7820632 h 11665369"/>
              <a:gd name="connsiteX10" fmla="*/ 8292924 w 8292925"/>
              <a:gd name="connsiteY10" fmla="*/ 11665371 h 11665369"/>
              <a:gd name="connsiteX0" fmla="*/ -1 w 8292925"/>
              <a:gd name="connsiteY0" fmla="*/ -1 h 11665369"/>
              <a:gd name="connsiteX1" fmla="*/ 443254 w 8292925"/>
              <a:gd name="connsiteY1" fmla="*/ 180010 h 11665369"/>
              <a:gd name="connsiteX2" fmla="*/ 608481 w 8292925"/>
              <a:gd name="connsiteY2" fmla="*/ 847401 h 11665369"/>
              <a:gd name="connsiteX3" fmla="*/ 1190966 w 8292925"/>
              <a:gd name="connsiteY3" fmla="*/ 867798 h 11665369"/>
              <a:gd name="connsiteX4" fmla="*/ 1380838 w 8292925"/>
              <a:gd name="connsiteY4" fmla="*/ 1175776 h 11665369"/>
              <a:gd name="connsiteX5" fmla="*/ 2798355 w 8292925"/>
              <a:gd name="connsiteY5" fmla="*/ 2489551 h 11665369"/>
              <a:gd name="connsiteX6" fmla="*/ 4007914 w 8292925"/>
              <a:gd name="connsiteY6" fmla="*/ 3481966 h 11665369"/>
              <a:gd name="connsiteX7" fmla="*/ 5074727 w 8292925"/>
              <a:gd name="connsiteY7" fmla="*/ 5160204 h 11665369"/>
              <a:gd name="connsiteX8" fmla="*/ 6232158 w 8292925"/>
              <a:gd name="connsiteY8" fmla="*/ 6343535 h 11665369"/>
              <a:gd name="connsiteX9" fmla="*/ 6786159 w 8292925"/>
              <a:gd name="connsiteY9" fmla="*/ 7820632 h 11665369"/>
              <a:gd name="connsiteX10" fmla="*/ 8292924 w 8292925"/>
              <a:gd name="connsiteY10" fmla="*/ 11665371 h 11665369"/>
              <a:gd name="connsiteX0" fmla="*/ -1 w 9462382"/>
              <a:gd name="connsiteY0" fmla="*/ -1 h 8278339"/>
              <a:gd name="connsiteX1" fmla="*/ 443254 w 9462382"/>
              <a:gd name="connsiteY1" fmla="*/ 180010 h 8278339"/>
              <a:gd name="connsiteX2" fmla="*/ 608481 w 9462382"/>
              <a:gd name="connsiteY2" fmla="*/ 847401 h 8278339"/>
              <a:gd name="connsiteX3" fmla="*/ 1190966 w 9462382"/>
              <a:gd name="connsiteY3" fmla="*/ 867798 h 8278339"/>
              <a:gd name="connsiteX4" fmla="*/ 1380838 w 9462382"/>
              <a:gd name="connsiteY4" fmla="*/ 1175776 h 8278339"/>
              <a:gd name="connsiteX5" fmla="*/ 2798355 w 9462382"/>
              <a:gd name="connsiteY5" fmla="*/ 2489551 h 8278339"/>
              <a:gd name="connsiteX6" fmla="*/ 4007914 w 9462382"/>
              <a:gd name="connsiteY6" fmla="*/ 3481966 h 8278339"/>
              <a:gd name="connsiteX7" fmla="*/ 5074727 w 9462382"/>
              <a:gd name="connsiteY7" fmla="*/ 5160204 h 8278339"/>
              <a:gd name="connsiteX8" fmla="*/ 6232158 w 9462382"/>
              <a:gd name="connsiteY8" fmla="*/ 6343535 h 8278339"/>
              <a:gd name="connsiteX9" fmla="*/ 6786159 w 9462382"/>
              <a:gd name="connsiteY9" fmla="*/ 7820632 h 8278339"/>
              <a:gd name="connsiteX10" fmla="*/ 9462382 w 9462382"/>
              <a:gd name="connsiteY10" fmla="*/ 2476335 h 8278339"/>
              <a:gd name="connsiteX0" fmla="*/ -1 w 9462382"/>
              <a:gd name="connsiteY0" fmla="*/ -1 h 6343538"/>
              <a:gd name="connsiteX1" fmla="*/ 443254 w 9462382"/>
              <a:gd name="connsiteY1" fmla="*/ 180010 h 6343538"/>
              <a:gd name="connsiteX2" fmla="*/ 608481 w 9462382"/>
              <a:gd name="connsiteY2" fmla="*/ 847401 h 6343538"/>
              <a:gd name="connsiteX3" fmla="*/ 1190966 w 9462382"/>
              <a:gd name="connsiteY3" fmla="*/ 867798 h 6343538"/>
              <a:gd name="connsiteX4" fmla="*/ 1380838 w 9462382"/>
              <a:gd name="connsiteY4" fmla="*/ 1175776 h 6343538"/>
              <a:gd name="connsiteX5" fmla="*/ 2798355 w 9462382"/>
              <a:gd name="connsiteY5" fmla="*/ 2489551 h 6343538"/>
              <a:gd name="connsiteX6" fmla="*/ 4007914 w 9462382"/>
              <a:gd name="connsiteY6" fmla="*/ 3481966 h 6343538"/>
              <a:gd name="connsiteX7" fmla="*/ 5074727 w 9462382"/>
              <a:gd name="connsiteY7" fmla="*/ 5160204 h 6343538"/>
              <a:gd name="connsiteX8" fmla="*/ 6232158 w 9462382"/>
              <a:gd name="connsiteY8" fmla="*/ 6343535 h 6343538"/>
              <a:gd name="connsiteX9" fmla="*/ 9462382 w 9462382"/>
              <a:gd name="connsiteY9" fmla="*/ 2476335 h 6343538"/>
              <a:gd name="connsiteX0" fmla="*/ -1 w 9462382"/>
              <a:gd name="connsiteY0" fmla="*/ -1 h 5216023"/>
              <a:gd name="connsiteX1" fmla="*/ 443254 w 9462382"/>
              <a:gd name="connsiteY1" fmla="*/ 180010 h 5216023"/>
              <a:gd name="connsiteX2" fmla="*/ 608481 w 9462382"/>
              <a:gd name="connsiteY2" fmla="*/ 847401 h 5216023"/>
              <a:gd name="connsiteX3" fmla="*/ 1190966 w 9462382"/>
              <a:gd name="connsiteY3" fmla="*/ 867798 h 5216023"/>
              <a:gd name="connsiteX4" fmla="*/ 1380838 w 9462382"/>
              <a:gd name="connsiteY4" fmla="*/ 1175776 h 5216023"/>
              <a:gd name="connsiteX5" fmla="*/ 2798355 w 9462382"/>
              <a:gd name="connsiteY5" fmla="*/ 2489551 h 5216023"/>
              <a:gd name="connsiteX6" fmla="*/ 4007914 w 9462382"/>
              <a:gd name="connsiteY6" fmla="*/ 3481966 h 5216023"/>
              <a:gd name="connsiteX7" fmla="*/ 5074727 w 9462382"/>
              <a:gd name="connsiteY7" fmla="*/ 5160204 h 5216023"/>
              <a:gd name="connsiteX8" fmla="*/ 7337723 w 9462382"/>
              <a:gd name="connsiteY8" fmla="*/ 4013906 h 5216023"/>
              <a:gd name="connsiteX9" fmla="*/ 9462382 w 9462382"/>
              <a:gd name="connsiteY9" fmla="*/ 2476335 h 5216023"/>
              <a:gd name="connsiteX0" fmla="*/ -1 w 9462382"/>
              <a:gd name="connsiteY0" fmla="*/ -1 h 4013907"/>
              <a:gd name="connsiteX1" fmla="*/ 443254 w 9462382"/>
              <a:gd name="connsiteY1" fmla="*/ 180010 h 4013907"/>
              <a:gd name="connsiteX2" fmla="*/ 608481 w 9462382"/>
              <a:gd name="connsiteY2" fmla="*/ 847401 h 4013907"/>
              <a:gd name="connsiteX3" fmla="*/ 1190966 w 9462382"/>
              <a:gd name="connsiteY3" fmla="*/ 867798 h 4013907"/>
              <a:gd name="connsiteX4" fmla="*/ 1380838 w 9462382"/>
              <a:gd name="connsiteY4" fmla="*/ 1175776 h 4013907"/>
              <a:gd name="connsiteX5" fmla="*/ 2798355 w 9462382"/>
              <a:gd name="connsiteY5" fmla="*/ 2489551 h 4013907"/>
              <a:gd name="connsiteX6" fmla="*/ 4007914 w 9462382"/>
              <a:gd name="connsiteY6" fmla="*/ 3481966 h 4013907"/>
              <a:gd name="connsiteX7" fmla="*/ 5377325 w 9462382"/>
              <a:gd name="connsiteY7" fmla="*/ 3837188 h 4013907"/>
              <a:gd name="connsiteX8" fmla="*/ 7337723 w 9462382"/>
              <a:gd name="connsiteY8" fmla="*/ 4013906 h 4013907"/>
              <a:gd name="connsiteX9" fmla="*/ 9462382 w 9462382"/>
              <a:gd name="connsiteY9" fmla="*/ 2476335 h 4013907"/>
              <a:gd name="connsiteX0" fmla="*/ -1 w 9462382"/>
              <a:gd name="connsiteY0" fmla="*/ -1 h 4013907"/>
              <a:gd name="connsiteX1" fmla="*/ 443254 w 9462382"/>
              <a:gd name="connsiteY1" fmla="*/ 180010 h 4013907"/>
              <a:gd name="connsiteX2" fmla="*/ 608481 w 9462382"/>
              <a:gd name="connsiteY2" fmla="*/ 847401 h 4013907"/>
              <a:gd name="connsiteX3" fmla="*/ 1190966 w 9462382"/>
              <a:gd name="connsiteY3" fmla="*/ 867798 h 4013907"/>
              <a:gd name="connsiteX4" fmla="*/ 1380838 w 9462382"/>
              <a:gd name="connsiteY4" fmla="*/ 1175776 h 4013907"/>
              <a:gd name="connsiteX5" fmla="*/ 2798355 w 9462382"/>
              <a:gd name="connsiteY5" fmla="*/ 2489551 h 4013907"/>
              <a:gd name="connsiteX6" fmla="*/ 3880364 w 9462382"/>
              <a:gd name="connsiteY6" fmla="*/ 3519312 h 4013907"/>
              <a:gd name="connsiteX7" fmla="*/ 5377325 w 9462382"/>
              <a:gd name="connsiteY7" fmla="*/ 3837188 h 4013907"/>
              <a:gd name="connsiteX8" fmla="*/ 7337723 w 9462382"/>
              <a:gd name="connsiteY8" fmla="*/ 4013906 h 4013907"/>
              <a:gd name="connsiteX9" fmla="*/ 9462382 w 9462382"/>
              <a:gd name="connsiteY9" fmla="*/ 2476335 h 4013907"/>
              <a:gd name="connsiteX0" fmla="*/ -1 w 9462382"/>
              <a:gd name="connsiteY0" fmla="*/ -1 h 4013907"/>
              <a:gd name="connsiteX1" fmla="*/ 443254 w 9462382"/>
              <a:gd name="connsiteY1" fmla="*/ 180010 h 4013907"/>
              <a:gd name="connsiteX2" fmla="*/ 608481 w 9462382"/>
              <a:gd name="connsiteY2" fmla="*/ 847401 h 4013907"/>
              <a:gd name="connsiteX3" fmla="*/ 1190966 w 9462382"/>
              <a:gd name="connsiteY3" fmla="*/ 867798 h 4013907"/>
              <a:gd name="connsiteX4" fmla="*/ 1380838 w 9462382"/>
              <a:gd name="connsiteY4" fmla="*/ 1175776 h 4013907"/>
              <a:gd name="connsiteX5" fmla="*/ 2607027 w 9462382"/>
              <a:gd name="connsiteY5" fmla="*/ 2545571 h 4013907"/>
              <a:gd name="connsiteX6" fmla="*/ 3880364 w 9462382"/>
              <a:gd name="connsiteY6" fmla="*/ 3519312 h 4013907"/>
              <a:gd name="connsiteX7" fmla="*/ 5377325 w 9462382"/>
              <a:gd name="connsiteY7" fmla="*/ 3837188 h 4013907"/>
              <a:gd name="connsiteX8" fmla="*/ 7337723 w 9462382"/>
              <a:gd name="connsiteY8" fmla="*/ 4013906 h 4013907"/>
              <a:gd name="connsiteX9" fmla="*/ 9462382 w 9462382"/>
              <a:gd name="connsiteY9" fmla="*/ 2476335 h 4013907"/>
              <a:gd name="connsiteX0" fmla="*/ -1 w 9462382"/>
              <a:gd name="connsiteY0" fmla="*/ -1 h 4013907"/>
              <a:gd name="connsiteX1" fmla="*/ 443254 w 9462382"/>
              <a:gd name="connsiteY1" fmla="*/ 180010 h 4013907"/>
              <a:gd name="connsiteX2" fmla="*/ 1190966 w 9462382"/>
              <a:gd name="connsiteY2" fmla="*/ 867798 h 4013907"/>
              <a:gd name="connsiteX3" fmla="*/ 1380838 w 9462382"/>
              <a:gd name="connsiteY3" fmla="*/ 1175776 h 4013907"/>
              <a:gd name="connsiteX4" fmla="*/ 2607027 w 9462382"/>
              <a:gd name="connsiteY4" fmla="*/ 2545571 h 4013907"/>
              <a:gd name="connsiteX5" fmla="*/ 3880364 w 9462382"/>
              <a:gd name="connsiteY5" fmla="*/ 3519312 h 4013907"/>
              <a:gd name="connsiteX6" fmla="*/ 5377325 w 9462382"/>
              <a:gd name="connsiteY6" fmla="*/ 3837188 h 4013907"/>
              <a:gd name="connsiteX7" fmla="*/ 7337723 w 9462382"/>
              <a:gd name="connsiteY7" fmla="*/ 4013906 h 4013907"/>
              <a:gd name="connsiteX8" fmla="*/ 9462382 w 9462382"/>
              <a:gd name="connsiteY8" fmla="*/ 2476335 h 4013907"/>
              <a:gd name="connsiteX0" fmla="*/ -1 w 9462382"/>
              <a:gd name="connsiteY0" fmla="*/ -1 h 4013907"/>
              <a:gd name="connsiteX1" fmla="*/ 1190966 w 9462382"/>
              <a:gd name="connsiteY1" fmla="*/ 867798 h 4013907"/>
              <a:gd name="connsiteX2" fmla="*/ 1380838 w 9462382"/>
              <a:gd name="connsiteY2" fmla="*/ 1175776 h 4013907"/>
              <a:gd name="connsiteX3" fmla="*/ 2607027 w 9462382"/>
              <a:gd name="connsiteY3" fmla="*/ 2545571 h 4013907"/>
              <a:gd name="connsiteX4" fmla="*/ 3880364 w 9462382"/>
              <a:gd name="connsiteY4" fmla="*/ 3519312 h 4013907"/>
              <a:gd name="connsiteX5" fmla="*/ 5377325 w 9462382"/>
              <a:gd name="connsiteY5" fmla="*/ 3837188 h 4013907"/>
              <a:gd name="connsiteX6" fmla="*/ 7337723 w 9462382"/>
              <a:gd name="connsiteY6" fmla="*/ 4013906 h 4013907"/>
              <a:gd name="connsiteX7" fmla="*/ 9462382 w 9462382"/>
              <a:gd name="connsiteY7" fmla="*/ 2476335 h 4013907"/>
              <a:gd name="connsiteX0" fmla="*/ -1 w 9462382"/>
              <a:gd name="connsiteY0" fmla="*/ -1 h 3933184"/>
              <a:gd name="connsiteX1" fmla="*/ 1190966 w 9462382"/>
              <a:gd name="connsiteY1" fmla="*/ 867798 h 3933184"/>
              <a:gd name="connsiteX2" fmla="*/ 1380838 w 9462382"/>
              <a:gd name="connsiteY2" fmla="*/ 1175776 h 3933184"/>
              <a:gd name="connsiteX3" fmla="*/ 2607027 w 9462382"/>
              <a:gd name="connsiteY3" fmla="*/ 2545571 h 3933184"/>
              <a:gd name="connsiteX4" fmla="*/ 3880364 w 9462382"/>
              <a:gd name="connsiteY4" fmla="*/ 3519312 h 3933184"/>
              <a:gd name="connsiteX5" fmla="*/ 5377325 w 9462382"/>
              <a:gd name="connsiteY5" fmla="*/ 3837188 h 3933184"/>
              <a:gd name="connsiteX6" fmla="*/ 9462382 w 9462382"/>
              <a:gd name="connsiteY6" fmla="*/ 2476335 h 3933184"/>
              <a:gd name="connsiteX0" fmla="*/ -1 w 9462382"/>
              <a:gd name="connsiteY0" fmla="*/ -1 h 3921105"/>
              <a:gd name="connsiteX1" fmla="*/ 1190966 w 9462382"/>
              <a:gd name="connsiteY1" fmla="*/ 867798 h 3921105"/>
              <a:gd name="connsiteX2" fmla="*/ 1380838 w 9462382"/>
              <a:gd name="connsiteY2" fmla="*/ 1175776 h 3921105"/>
              <a:gd name="connsiteX3" fmla="*/ 2607027 w 9462382"/>
              <a:gd name="connsiteY3" fmla="*/ 2545571 h 3921105"/>
              <a:gd name="connsiteX4" fmla="*/ 4039808 w 9462382"/>
              <a:gd name="connsiteY4" fmla="*/ 3472635 h 3921105"/>
              <a:gd name="connsiteX5" fmla="*/ 5377325 w 9462382"/>
              <a:gd name="connsiteY5" fmla="*/ 3837188 h 3921105"/>
              <a:gd name="connsiteX6" fmla="*/ 9462382 w 9462382"/>
              <a:gd name="connsiteY6" fmla="*/ 2476335 h 3921105"/>
              <a:gd name="connsiteX0" fmla="*/ -1 w 9462382"/>
              <a:gd name="connsiteY0" fmla="*/ -1 h 3921105"/>
              <a:gd name="connsiteX1" fmla="*/ 995567 w 9462382"/>
              <a:gd name="connsiteY1" fmla="*/ 616402 h 3921105"/>
              <a:gd name="connsiteX2" fmla="*/ 1380838 w 9462382"/>
              <a:gd name="connsiteY2" fmla="*/ 1175776 h 3921105"/>
              <a:gd name="connsiteX3" fmla="*/ 2607027 w 9462382"/>
              <a:gd name="connsiteY3" fmla="*/ 2545571 h 3921105"/>
              <a:gd name="connsiteX4" fmla="*/ 4039808 w 9462382"/>
              <a:gd name="connsiteY4" fmla="*/ 3472635 h 3921105"/>
              <a:gd name="connsiteX5" fmla="*/ 5377325 w 9462382"/>
              <a:gd name="connsiteY5" fmla="*/ 3837188 h 3921105"/>
              <a:gd name="connsiteX6" fmla="*/ 9462382 w 9462382"/>
              <a:gd name="connsiteY6" fmla="*/ 2476335 h 3921105"/>
              <a:gd name="connsiteX0" fmla="*/ -2 w 11965271"/>
              <a:gd name="connsiteY0" fmla="*/ 1366384 h 3320225"/>
              <a:gd name="connsiteX1" fmla="*/ 3498456 w 11965271"/>
              <a:gd name="connsiteY1" fmla="*/ 15522 h 3320225"/>
              <a:gd name="connsiteX2" fmla="*/ 3883727 w 11965271"/>
              <a:gd name="connsiteY2" fmla="*/ 574896 h 3320225"/>
              <a:gd name="connsiteX3" fmla="*/ 5109916 w 11965271"/>
              <a:gd name="connsiteY3" fmla="*/ 1944691 h 3320225"/>
              <a:gd name="connsiteX4" fmla="*/ 6542697 w 11965271"/>
              <a:gd name="connsiteY4" fmla="*/ 2871755 h 3320225"/>
              <a:gd name="connsiteX5" fmla="*/ 7880214 w 11965271"/>
              <a:gd name="connsiteY5" fmla="*/ 3236308 h 3320225"/>
              <a:gd name="connsiteX6" fmla="*/ 11965271 w 11965271"/>
              <a:gd name="connsiteY6" fmla="*/ 1875455 h 3320225"/>
              <a:gd name="connsiteX0" fmla="*/ 2 w 11965275"/>
              <a:gd name="connsiteY0" fmla="*/ 797900 h 2751741"/>
              <a:gd name="connsiteX1" fmla="*/ 2080000 w 11965275"/>
              <a:gd name="connsiteY1" fmla="*/ 1919721 h 2751741"/>
              <a:gd name="connsiteX2" fmla="*/ 3883731 w 11965275"/>
              <a:gd name="connsiteY2" fmla="*/ 6412 h 2751741"/>
              <a:gd name="connsiteX3" fmla="*/ 5109920 w 11965275"/>
              <a:gd name="connsiteY3" fmla="*/ 1376207 h 2751741"/>
              <a:gd name="connsiteX4" fmla="*/ 6542701 w 11965275"/>
              <a:gd name="connsiteY4" fmla="*/ 2303271 h 2751741"/>
              <a:gd name="connsiteX5" fmla="*/ 7880218 w 11965275"/>
              <a:gd name="connsiteY5" fmla="*/ 2667824 h 2751741"/>
              <a:gd name="connsiteX6" fmla="*/ 11965275 w 11965275"/>
              <a:gd name="connsiteY6" fmla="*/ 1306971 h 2751741"/>
              <a:gd name="connsiteX0" fmla="*/ -2 w 11965271"/>
              <a:gd name="connsiteY0" fmla="*/ 799219 h 2753060"/>
              <a:gd name="connsiteX1" fmla="*/ 1274647 w 11965271"/>
              <a:gd name="connsiteY1" fmla="*/ 1539638 h 2753060"/>
              <a:gd name="connsiteX2" fmla="*/ 3883727 w 11965271"/>
              <a:gd name="connsiteY2" fmla="*/ 7731 h 2753060"/>
              <a:gd name="connsiteX3" fmla="*/ 5109916 w 11965271"/>
              <a:gd name="connsiteY3" fmla="*/ 1377526 h 2753060"/>
              <a:gd name="connsiteX4" fmla="*/ 6542697 w 11965271"/>
              <a:gd name="connsiteY4" fmla="*/ 2304590 h 2753060"/>
              <a:gd name="connsiteX5" fmla="*/ 7880214 w 11965271"/>
              <a:gd name="connsiteY5" fmla="*/ 2669143 h 2753060"/>
              <a:gd name="connsiteX6" fmla="*/ 11965271 w 11965271"/>
              <a:gd name="connsiteY6" fmla="*/ 1308290 h 2753060"/>
              <a:gd name="connsiteX0" fmla="*/ 2 w 11965275"/>
              <a:gd name="connsiteY0" fmla="*/ 1 h 1953842"/>
              <a:gd name="connsiteX1" fmla="*/ 1274651 w 11965275"/>
              <a:gd name="connsiteY1" fmla="*/ 740420 h 1953842"/>
              <a:gd name="connsiteX2" fmla="*/ 2024605 w 11965275"/>
              <a:gd name="connsiteY2" fmla="*/ 1038711 h 1953842"/>
              <a:gd name="connsiteX3" fmla="*/ 5109920 w 11965275"/>
              <a:gd name="connsiteY3" fmla="*/ 578308 h 1953842"/>
              <a:gd name="connsiteX4" fmla="*/ 6542701 w 11965275"/>
              <a:gd name="connsiteY4" fmla="*/ 1505372 h 1953842"/>
              <a:gd name="connsiteX5" fmla="*/ 7880218 w 11965275"/>
              <a:gd name="connsiteY5" fmla="*/ 1869925 h 1953842"/>
              <a:gd name="connsiteX6" fmla="*/ 11965275 w 11965275"/>
              <a:gd name="connsiteY6" fmla="*/ 509072 h 1953842"/>
              <a:gd name="connsiteX0" fmla="*/ -2 w 11965271"/>
              <a:gd name="connsiteY0" fmla="*/ 1 h 1953842"/>
              <a:gd name="connsiteX1" fmla="*/ 1274647 w 11965271"/>
              <a:gd name="connsiteY1" fmla="*/ 740420 h 1953842"/>
              <a:gd name="connsiteX2" fmla="*/ 2024601 w 11965271"/>
              <a:gd name="connsiteY2" fmla="*/ 1038711 h 1953842"/>
              <a:gd name="connsiteX3" fmla="*/ 3447883 w 11965271"/>
              <a:gd name="connsiteY3" fmla="*/ 1579289 h 1953842"/>
              <a:gd name="connsiteX4" fmla="*/ 6542697 w 11965271"/>
              <a:gd name="connsiteY4" fmla="*/ 1505372 h 1953842"/>
              <a:gd name="connsiteX5" fmla="*/ 7880214 w 11965271"/>
              <a:gd name="connsiteY5" fmla="*/ 1869925 h 1953842"/>
              <a:gd name="connsiteX6" fmla="*/ 11965271 w 11965271"/>
              <a:gd name="connsiteY6" fmla="*/ 509072 h 1953842"/>
              <a:gd name="connsiteX0" fmla="*/ 2 w 11965275"/>
              <a:gd name="connsiteY0" fmla="*/ 1 h 2131548"/>
              <a:gd name="connsiteX1" fmla="*/ 1274651 w 11965275"/>
              <a:gd name="connsiteY1" fmla="*/ 740420 h 2131548"/>
              <a:gd name="connsiteX2" fmla="*/ 2024605 w 11965275"/>
              <a:gd name="connsiteY2" fmla="*/ 1038711 h 2131548"/>
              <a:gd name="connsiteX3" fmla="*/ 3447887 w 11965275"/>
              <a:gd name="connsiteY3" fmla="*/ 1579289 h 2131548"/>
              <a:gd name="connsiteX4" fmla="*/ 6622532 w 11965275"/>
              <a:gd name="connsiteY4" fmla="*/ 1893467 h 2131548"/>
              <a:gd name="connsiteX5" fmla="*/ 7880218 w 11965275"/>
              <a:gd name="connsiteY5" fmla="*/ 1869925 h 2131548"/>
              <a:gd name="connsiteX6" fmla="*/ 11965275 w 11965275"/>
              <a:gd name="connsiteY6" fmla="*/ 509072 h 2131548"/>
              <a:gd name="connsiteX0" fmla="*/ -2 w 11965271"/>
              <a:gd name="connsiteY0" fmla="*/ 1 h 2050429"/>
              <a:gd name="connsiteX1" fmla="*/ 1274647 w 11965271"/>
              <a:gd name="connsiteY1" fmla="*/ 740420 h 2050429"/>
              <a:gd name="connsiteX2" fmla="*/ 2024601 w 11965271"/>
              <a:gd name="connsiteY2" fmla="*/ 1038711 h 2050429"/>
              <a:gd name="connsiteX3" fmla="*/ 3447883 w 11965271"/>
              <a:gd name="connsiteY3" fmla="*/ 1579289 h 2050429"/>
              <a:gd name="connsiteX4" fmla="*/ 6622528 w 11965271"/>
              <a:gd name="connsiteY4" fmla="*/ 1893467 h 2050429"/>
              <a:gd name="connsiteX5" fmla="*/ 8035583 w 11965271"/>
              <a:gd name="connsiteY5" fmla="*/ 1515831 h 2050429"/>
              <a:gd name="connsiteX6" fmla="*/ 11965271 w 11965271"/>
              <a:gd name="connsiteY6" fmla="*/ 509072 h 2050429"/>
              <a:gd name="connsiteX0" fmla="*/ 2 w 11965275"/>
              <a:gd name="connsiteY0" fmla="*/ 1 h 2047673"/>
              <a:gd name="connsiteX1" fmla="*/ 1274651 w 11965275"/>
              <a:gd name="connsiteY1" fmla="*/ 740420 h 2047673"/>
              <a:gd name="connsiteX2" fmla="*/ 2024605 w 11965275"/>
              <a:gd name="connsiteY2" fmla="*/ 1038711 h 2047673"/>
              <a:gd name="connsiteX3" fmla="*/ 3447887 w 11965275"/>
              <a:gd name="connsiteY3" fmla="*/ 1579289 h 2047673"/>
              <a:gd name="connsiteX4" fmla="*/ 6622532 w 11965275"/>
              <a:gd name="connsiteY4" fmla="*/ 1893467 h 2047673"/>
              <a:gd name="connsiteX5" fmla="*/ 8035587 w 11965275"/>
              <a:gd name="connsiteY5" fmla="*/ 1515831 h 2047673"/>
              <a:gd name="connsiteX6" fmla="*/ 10369944 w 11965275"/>
              <a:gd name="connsiteY6" fmla="*/ 970997 h 2047673"/>
              <a:gd name="connsiteX7" fmla="*/ 11965275 w 11965275"/>
              <a:gd name="connsiteY7" fmla="*/ 509072 h 2047673"/>
              <a:gd name="connsiteX0" fmla="*/ -2 w 11965271"/>
              <a:gd name="connsiteY0" fmla="*/ 1 h 2047673"/>
              <a:gd name="connsiteX1" fmla="*/ 1274647 w 11965271"/>
              <a:gd name="connsiteY1" fmla="*/ 740420 h 2047673"/>
              <a:gd name="connsiteX2" fmla="*/ 2024601 w 11965271"/>
              <a:gd name="connsiteY2" fmla="*/ 1038711 h 2047673"/>
              <a:gd name="connsiteX3" fmla="*/ 3447883 w 11965271"/>
              <a:gd name="connsiteY3" fmla="*/ 1579289 h 2047673"/>
              <a:gd name="connsiteX4" fmla="*/ 6622528 w 11965271"/>
              <a:gd name="connsiteY4" fmla="*/ 1893467 h 2047673"/>
              <a:gd name="connsiteX5" fmla="*/ 8035583 w 11965271"/>
              <a:gd name="connsiteY5" fmla="*/ 1515831 h 2047673"/>
              <a:gd name="connsiteX6" fmla="*/ 10300394 w 11965271"/>
              <a:gd name="connsiteY6" fmla="*/ 1762869 h 2047673"/>
              <a:gd name="connsiteX7" fmla="*/ 11965271 w 11965271"/>
              <a:gd name="connsiteY7" fmla="*/ 509072 h 2047673"/>
              <a:gd name="connsiteX0" fmla="*/ 2 w 11965275"/>
              <a:gd name="connsiteY0" fmla="*/ 1 h 2093627"/>
              <a:gd name="connsiteX1" fmla="*/ 1274651 w 11965275"/>
              <a:gd name="connsiteY1" fmla="*/ 740420 h 2093627"/>
              <a:gd name="connsiteX2" fmla="*/ 2024605 w 11965275"/>
              <a:gd name="connsiteY2" fmla="*/ 1038711 h 2093627"/>
              <a:gd name="connsiteX3" fmla="*/ 3447887 w 11965275"/>
              <a:gd name="connsiteY3" fmla="*/ 1579289 h 2093627"/>
              <a:gd name="connsiteX4" fmla="*/ 6622532 w 11965275"/>
              <a:gd name="connsiteY4" fmla="*/ 1893467 h 2093627"/>
              <a:gd name="connsiteX5" fmla="*/ 8097441 w 11965275"/>
              <a:gd name="connsiteY5" fmla="*/ 1754897 h 2093627"/>
              <a:gd name="connsiteX6" fmla="*/ 10300398 w 11965275"/>
              <a:gd name="connsiteY6" fmla="*/ 1762869 h 2093627"/>
              <a:gd name="connsiteX7" fmla="*/ 11965275 w 11965275"/>
              <a:gd name="connsiteY7" fmla="*/ 509072 h 2093627"/>
              <a:gd name="connsiteX0" fmla="*/ -2 w 11965271"/>
              <a:gd name="connsiteY0" fmla="*/ 1 h 1986570"/>
              <a:gd name="connsiteX1" fmla="*/ 1274647 w 11965271"/>
              <a:gd name="connsiteY1" fmla="*/ 740420 h 1986570"/>
              <a:gd name="connsiteX2" fmla="*/ 2024601 w 11965271"/>
              <a:gd name="connsiteY2" fmla="*/ 1038711 h 1986570"/>
              <a:gd name="connsiteX3" fmla="*/ 3447883 w 11965271"/>
              <a:gd name="connsiteY3" fmla="*/ 1579289 h 1986570"/>
              <a:gd name="connsiteX4" fmla="*/ 6439116 w 11965271"/>
              <a:gd name="connsiteY4" fmla="*/ 1741440 h 1986570"/>
              <a:gd name="connsiteX5" fmla="*/ 8097437 w 11965271"/>
              <a:gd name="connsiteY5" fmla="*/ 1754897 h 1986570"/>
              <a:gd name="connsiteX6" fmla="*/ 10300394 w 11965271"/>
              <a:gd name="connsiteY6" fmla="*/ 1762869 h 1986570"/>
              <a:gd name="connsiteX7" fmla="*/ 11965271 w 11965271"/>
              <a:gd name="connsiteY7" fmla="*/ 509072 h 1986570"/>
              <a:gd name="connsiteX0" fmla="*/ 2 w 11965275"/>
              <a:gd name="connsiteY0" fmla="*/ 1 h 1986570"/>
              <a:gd name="connsiteX1" fmla="*/ 1274651 w 11965275"/>
              <a:gd name="connsiteY1" fmla="*/ 740420 h 1986570"/>
              <a:gd name="connsiteX2" fmla="*/ 2024605 w 11965275"/>
              <a:gd name="connsiteY2" fmla="*/ 1038711 h 1986570"/>
              <a:gd name="connsiteX3" fmla="*/ 3447887 w 11965275"/>
              <a:gd name="connsiteY3" fmla="*/ 1579289 h 1986570"/>
              <a:gd name="connsiteX4" fmla="*/ 6439120 w 11965275"/>
              <a:gd name="connsiteY4" fmla="*/ 1741440 h 1986570"/>
              <a:gd name="connsiteX5" fmla="*/ 8097441 w 11965275"/>
              <a:gd name="connsiteY5" fmla="*/ 1754897 h 1986570"/>
              <a:gd name="connsiteX6" fmla="*/ 10276426 w 11965275"/>
              <a:gd name="connsiteY6" fmla="*/ 1564153 h 1986570"/>
              <a:gd name="connsiteX7" fmla="*/ 11965275 w 11965275"/>
              <a:gd name="connsiteY7" fmla="*/ 509072 h 1986570"/>
              <a:gd name="connsiteX0" fmla="*/ -2 w 10276421"/>
              <a:gd name="connsiteY0" fmla="*/ 1 h 1986570"/>
              <a:gd name="connsiteX1" fmla="*/ 1274647 w 10276421"/>
              <a:gd name="connsiteY1" fmla="*/ 740420 h 1986570"/>
              <a:gd name="connsiteX2" fmla="*/ 2024601 w 10276421"/>
              <a:gd name="connsiteY2" fmla="*/ 1038711 h 1986570"/>
              <a:gd name="connsiteX3" fmla="*/ 3447883 w 10276421"/>
              <a:gd name="connsiteY3" fmla="*/ 1579289 h 1986570"/>
              <a:gd name="connsiteX4" fmla="*/ 6439116 w 10276421"/>
              <a:gd name="connsiteY4" fmla="*/ 1741440 h 1986570"/>
              <a:gd name="connsiteX5" fmla="*/ 8097437 w 10276421"/>
              <a:gd name="connsiteY5" fmla="*/ 1754897 h 1986570"/>
              <a:gd name="connsiteX6" fmla="*/ 10276422 w 10276421"/>
              <a:gd name="connsiteY6" fmla="*/ 1564153 h 1986570"/>
              <a:gd name="connsiteX0" fmla="*/ 2 w 10276425"/>
              <a:gd name="connsiteY0" fmla="*/ 1 h 1953724"/>
              <a:gd name="connsiteX1" fmla="*/ 1274651 w 10276425"/>
              <a:gd name="connsiteY1" fmla="*/ 740420 h 1953724"/>
              <a:gd name="connsiteX2" fmla="*/ 2024605 w 10276425"/>
              <a:gd name="connsiteY2" fmla="*/ 1038711 h 1953724"/>
              <a:gd name="connsiteX3" fmla="*/ 3447887 w 10276425"/>
              <a:gd name="connsiteY3" fmla="*/ 1579289 h 1953724"/>
              <a:gd name="connsiteX4" fmla="*/ 6439120 w 10276425"/>
              <a:gd name="connsiteY4" fmla="*/ 1741440 h 1953724"/>
              <a:gd name="connsiteX5" fmla="*/ 8097441 w 10276425"/>
              <a:gd name="connsiteY5" fmla="*/ 1754897 h 1953724"/>
              <a:gd name="connsiteX6" fmla="*/ 9998713 w 10276425"/>
              <a:gd name="connsiteY6" fmla="*/ 1563171 h 1953724"/>
              <a:gd name="connsiteX7" fmla="*/ 10276426 w 10276425"/>
              <a:gd name="connsiteY7" fmla="*/ 1564153 h 1953724"/>
              <a:gd name="connsiteX0" fmla="*/ -2 w 9998709"/>
              <a:gd name="connsiteY0" fmla="*/ 1 h 1953724"/>
              <a:gd name="connsiteX1" fmla="*/ 1274647 w 9998709"/>
              <a:gd name="connsiteY1" fmla="*/ 740420 h 1953724"/>
              <a:gd name="connsiteX2" fmla="*/ 2024601 w 9998709"/>
              <a:gd name="connsiteY2" fmla="*/ 1038711 h 1953724"/>
              <a:gd name="connsiteX3" fmla="*/ 3447883 w 9998709"/>
              <a:gd name="connsiteY3" fmla="*/ 1579289 h 1953724"/>
              <a:gd name="connsiteX4" fmla="*/ 6439116 w 9998709"/>
              <a:gd name="connsiteY4" fmla="*/ 1741440 h 1953724"/>
              <a:gd name="connsiteX5" fmla="*/ 8097437 w 9998709"/>
              <a:gd name="connsiteY5" fmla="*/ 1754897 h 1953724"/>
              <a:gd name="connsiteX6" fmla="*/ 9998709 w 9998709"/>
              <a:gd name="connsiteY6" fmla="*/ 1563171 h 1953724"/>
              <a:gd name="connsiteX0" fmla="*/ 2 w 8097440"/>
              <a:gd name="connsiteY0" fmla="*/ 1 h 1953724"/>
              <a:gd name="connsiteX1" fmla="*/ 1274651 w 8097440"/>
              <a:gd name="connsiteY1" fmla="*/ 740420 h 1953724"/>
              <a:gd name="connsiteX2" fmla="*/ 2024605 w 8097440"/>
              <a:gd name="connsiteY2" fmla="*/ 1038711 h 1953724"/>
              <a:gd name="connsiteX3" fmla="*/ 3447887 w 8097440"/>
              <a:gd name="connsiteY3" fmla="*/ 1579289 h 1953724"/>
              <a:gd name="connsiteX4" fmla="*/ 6439120 w 8097440"/>
              <a:gd name="connsiteY4" fmla="*/ 1741440 h 1953724"/>
              <a:gd name="connsiteX5" fmla="*/ 8097441 w 8097440"/>
              <a:gd name="connsiteY5" fmla="*/ 1754897 h 1953724"/>
              <a:gd name="connsiteX0" fmla="*/ -2 w 6439116"/>
              <a:gd name="connsiteY0" fmla="*/ 1 h 1741439"/>
              <a:gd name="connsiteX1" fmla="*/ 1274647 w 6439116"/>
              <a:gd name="connsiteY1" fmla="*/ 740420 h 1741439"/>
              <a:gd name="connsiteX2" fmla="*/ 2024601 w 6439116"/>
              <a:gd name="connsiteY2" fmla="*/ 1038711 h 1741439"/>
              <a:gd name="connsiteX3" fmla="*/ 3447883 w 6439116"/>
              <a:gd name="connsiteY3" fmla="*/ 1579289 h 1741439"/>
              <a:gd name="connsiteX4" fmla="*/ 6439116 w 6439116"/>
              <a:gd name="connsiteY4" fmla="*/ 1741440 h 1741439"/>
              <a:gd name="connsiteX0" fmla="*/ 2 w 3447887"/>
              <a:gd name="connsiteY0" fmla="*/ 1 h 1579290"/>
              <a:gd name="connsiteX1" fmla="*/ 1274651 w 3447887"/>
              <a:gd name="connsiteY1" fmla="*/ 740420 h 1579290"/>
              <a:gd name="connsiteX2" fmla="*/ 2024605 w 3447887"/>
              <a:gd name="connsiteY2" fmla="*/ 1038711 h 1579290"/>
              <a:gd name="connsiteX3" fmla="*/ 3447887 w 3447887"/>
              <a:gd name="connsiteY3" fmla="*/ 1579289 h 1579290"/>
              <a:gd name="connsiteX0" fmla="*/ -2 w 2024600"/>
              <a:gd name="connsiteY0" fmla="*/ 1 h 1038713"/>
              <a:gd name="connsiteX1" fmla="*/ 1274647 w 2024600"/>
              <a:gd name="connsiteY1" fmla="*/ 740420 h 1038713"/>
              <a:gd name="connsiteX2" fmla="*/ 2024601 w 2024600"/>
              <a:gd name="connsiteY2" fmla="*/ 1038711 h 1038713"/>
              <a:gd name="connsiteX0" fmla="*/ 2 w 8104479"/>
              <a:gd name="connsiteY0" fmla="*/ 1 h 759493"/>
              <a:gd name="connsiteX1" fmla="*/ 1274651 w 8104479"/>
              <a:gd name="connsiteY1" fmla="*/ 740420 h 759493"/>
              <a:gd name="connsiteX2" fmla="*/ 8104478 w 8104479"/>
              <a:gd name="connsiteY2" fmla="*/ 680237 h 759493"/>
              <a:gd name="connsiteX0" fmla="*/ -2 w 8104475"/>
              <a:gd name="connsiteY0" fmla="*/ 1 h 680237"/>
              <a:gd name="connsiteX1" fmla="*/ 1407840 w 8104475"/>
              <a:gd name="connsiteY1" fmla="*/ 380390 h 680237"/>
              <a:gd name="connsiteX2" fmla="*/ 8104474 w 8104475"/>
              <a:gd name="connsiteY2" fmla="*/ 680237 h 680237"/>
              <a:gd name="connsiteX0" fmla="*/ 2 w 8002574"/>
              <a:gd name="connsiteY0" fmla="*/ 1 h 4331413"/>
              <a:gd name="connsiteX1" fmla="*/ 1407844 w 8002574"/>
              <a:gd name="connsiteY1" fmla="*/ 380390 h 4331413"/>
              <a:gd name="connsiteX2" fmla="*/ 8002576 w 8002574"/>
              <a:gd name="connsiteY2" fmla="*/ 4331414 h 4331413"/>
              <a:gd name="connsiteX0" fmla="*/ -2 w 8002574"/>
              <a:gd name="connsiteY0" fmla="*/ 1 h 4331413"/>
              <a:gd name="connsiteX1" fmla="*/ 7709481 w 8002574"/>
              <a:gd name="connsiteY1" fmla="*/ 2518735 h 4331413"/>
              <a:gd name="connsiteX2" fmla="*/ 8002572 w 8002574"/>
              <a:gd name="connsiteY2" fmla="*/ 4331414 h 4331413"/>
              <a:gd name="connsiteX0" fmla="*/ 1 w 522619"/>
              <a:gd name="connsiteY0" fmla="*/ -2 h 3986615"/>
              <a:gd name="connsiteX1" fmla="*/ 229530 w 522619"/>
              <a:gd name="connsiteY1" fmla="*/ 2173937 h 3986615"/>
              <a:gd name="connsiteX2" fmla="*/ 522621 w 522619"/>
              <a:gd name="connsiteY2" fmla="*/ 3986616 h 3986615"/>
              <a:gd name="connsiteX0" fmla="*/ 1 w 522623"/>
              <a:gd name="connsiteY0" fmla="*/ -2 h 3986615"/>
              <a:gd name="connsiteX1" fmla="*/ 220505 w 522623"/>
              <a:gd name="connsiteY1" fmla="*/ 3383688 h 3986615"/>
              <a:gd name="connsiteX2" fmla="*/ 522621 w 522623"/>
              <a:gd name="connsiteY2" fmla="*/ 3986616 h 3986615"/>
              <a:gd name="connsiteX0" fmla="*/ 1 w 220506"/>
              <a:gd name="connsiteY0" fmla="*/ -2 h 3383686"/>
              <a:gd name="connsiteX1" fmla="*/ 220505 w 220506"/>
              <a:gd name="connsiteY1" fmla="*/ 3383688 h 3383686"/>
              <a:gd name="connsiteX0" fmla="*/ 1 w 202394"/>
              <a:gd name="connsiteY0" fmla="*/ -2 h 1306731"/>
              <a:gd name="connsiteX1" fmla="*/ 202394 w 202394"/>
              <a:gd name="connsiteY1" fmla="*/ 1306732 h 1306731"/>
              <a:gd name="connsiteX0" fmla="*/ 1 w 285263"/>
              <a:gd name="connsiteY0" fmla="*/ -2 h 709089"/>
              <a:gd name="connsiteX1" fmla="*/ 285263 w 285263"/>
              <a:gd name="connsiteY1" fmla="*/ 709087 h 709089"/>
              <a:gd name="connsiteX0" fmla="*/ 1 w 285263"/>
              <a:gd name="connsiteY0" fmla="*/ -2 h 709089"/>
              <a:gd name="connsiteX1" fmla="*/ 285263 w 285263"/>
              <a:gd name="connsiteY1" fmla="*/ 709087 h 709089"/>
              <a:gd name="connsiteX0" fmla="*/ 1 w 285263"/>
              <a:gd name="connsiteY0" fmla="*/ -2 h 709089"/>
              <a:gd name="connsiteX1" fmla="*/ 285263 w 285263"/>
              <a:gd name="connsiteY1" fmla="*/ 709087 h 709089"/>
              <a:gd name="connsiteX0" fmla="*/ 20639 w 105214"/>
              <a:gd name="connsiteY0" fmla="*/ -2 h 378583"/>
              <a:gd name="connsiteX1" fmla="*/ 43273 w 105214"/>
              <a:gd name="connsiteY1" fmla="*/ 378584 h 378583"/>
              <a:gd name="connsiteX0" fmla="*/ 48532 w 71165"/>
              <a:gd name="connsiteY0" fmla="*/ -2 h 378583"/>
              <a:gd name="connsiteX1" fmla="*/ 71166 w 71165"/>
              <a:gd name="connsiteY1" fmla="*/ 378584 h 378583"/>
              <a:gd name="connsiteX0" fmla="*/ 0 w 22633"/>
              <a:gd name="connsiteY0" fmla="*/ -2 h 378583"/>
              <a:gd name="connsiteX1" fmla="*/ 22634 w 22633"/>
              <a:gd name="connsiteY1" fmla="*/ 378584 h 378583"/>
              <a:gd name="connsiteX0" fmla="*/ 1 w 26714"/>
              <a:gd name="connsiteY0" fmla="*/ -1 h 332120"/>
              <a:gd name="connsiteX1" fmla="*/ 26715 w 26714"/>
              <a:gd name="connsiteY1" fmla="*/ 332121 h 332120"/>
              <a:gd name="connsiteX0" fmla="*/ 1 w 34313"/>
              <a:gd name="connsiteY0" fmla="*/ -1 h 314807"/>
              <a:gd name="connsiteX1" fmla="*/ 34313 w 34313"/>
              <a:gd name="connsiteY1" fmla="*/ 314805 h 314807"/>
              <a:gd name="connsiteX0" fmla="*/ -1 w 278733"/>
              <a:gd name="connsiteY0" fmla="*/ -1 h 333770"/>
              <a:gd name="connsiteX1" fmla="*/ 278733 w 278733"/>
              <a:gd name="connsiteY1" fmla="*/ 333768 h 333770"/>
              <a:gd name="connsiteX0" fmla="*/ -1 w 141861"/>
              <a:gd name="connsiteY0" fmla="*/ -1 h 162607"/>
              <a:gd name="connsiteX1" fmla="*/ 141860 w 141861"/>
              <a:gd name="connsiteY1" fmla="*/ 162606 h 162607"/>
              <a:gd name="connsiteX0" fmla="*/ 0 w 952486"/>
              <a:gd name="connsiteY0" fmla="*/ -1 h 860763"/>
              <a:gd name="connsiteX1" fmla="*/ 952485 w 952486"/>
              <a:gd name="connsiteY1" fmla="*/ 860762 h 860763"/>
              <a:gd name="connsiteX0" fmla="*/ 36807 w 38306"/>
              <a:gd name="connsiteY0" fmla="*/ -1 h 139030"/>
              <a:gd name="connsiteX1" fmla="*/ 1496 w 38306"/>
              <a:gd name="connsiteY1" fmla="*/ 139031 h 13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306" h="139030">
                <a:moveTo>
                  <a:pt x="36807" y="-1"/>
                </a:moveTo>
                <a:cubicBezTo>
                  <a:pt x="48244" y="104934"/>
                  <a:pt x="-9941" y="34096"/>
                  <a:pt x="1496" y="139031"/>
                </a:cubicBezTo>
              </a:path>
            </a:pathLst>
          </a:custGeom>
          <a:ln w="28575">
            <a:solidFill>
              <a:srgbClr val="FFC00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soft" dir="t"/>
          </a:scene3d>
          <a:sp3d extrusionH="50800" prstMaterial="matte">
            <a:extrusionClr>
              <a:srgbClr val="FFC000"/>
            </a:extrusionClr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ru-RU" b="1" dirty="0"/>
          </a:p>
        </p:txBody>
      </p:sp>
      <p:grpSp>
        <p:nvGrpSpPr>
          <p:cNvPr id="199" name="Группа 198"/>
          <p:cNvGrpSpPr/>
          <p:nvPr/>
        </p:nvGrpSpPr>
        <p:grpSpPr>
          <a:xfrm>
            <a:off x="4850660" y="5574837"/>
            <a:ext cx="321163" cy="134109"/>
            <a:chOff x="4844310" y="5562137"/>
            <a:chExt cx="321163" cy="134109"/>
          </a:xfrm>
        </p:grpSpPr>
        <p:sp>
          <p:nvSpPr>
            <p:cNvPr id="200" name="TextBox 199"/>
            <p:cNvSpPr txBox="1"/>
            <p:nvPr/>
          </p:nvSpPr>
          <p:spPr bwMode="auto">
            <a:xfrm>
              <a:off x="4844310" y="5562137"/>
              <a:ext cx="270615" cy="13410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>
              <a:noAutofit/>
            </a:bodyPr>
            <a:lstStyle>
              <a:defPPr>
                <a:defRPr lang="ru-RU"/>
              </a:defPPr>
              <a:lvl1pPr algn="ctr">
                <a:defRPr sz="1200" b="1">
                  <a:solidFill>
                    <a:schemeClr val="bg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ru-RU" sz="800" b="0" dirty="0" smtClean="0">
                  <a:solidFill>
                    <a:schemeClr val="tx1"/>
                  </a:solidFill>
                </a:rPr>
                <a:t>ОМСК</a:t>
              </a:r>
              <a:endParaRPr lang="ru-RU" sz="800" b="0" dirty="0">
                <a:solidFill>
                  <a:schemeClr val="tx1"/>
                </a:solidFill>
              </a:endParaRPr>
            </a:p>
          </p:txBody>
        </p:sp>
        <p:sp>
          <p:nvSpPr>
            <p:cNvPr id="201" name="Овал 200"/>
            <p:cNvSpPr/>
            <p:nvPr/>
          </p:nvSpPr>
          <p:spPr bwMode="auto">
            <a:xfrm>
              <a:off x="5107102" y="5611455"/>
              <a:ext cx="58371" cy="58371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grpSp>
        <p:nvGrpSpPr>
          <p:cNvPr id="202" name="Группа 201"/>
          <p:cNvGrpSpPr/>
          <p:nvPr/>
        </p:nvGrpSpPr>
        <p:grpSpPr>
          <a:xfrm>
            <a:off x="4919058" y="5741034"/>
            <a:ext cx="720413" cy="169037"/>
            <a:chOff x="4912708" y="5728334"/>
            <a:chExt cx="720413" cy="169037"/>
          </a:xfrm>
        </p:grpSpPr>
        <p:sp>
          <p:nvSpPr>
            <p:cNvPr id="203" name="TextBox 202"/>
            <p:cNvSpPr txBox="1"/>
            <p:nvPr/>
          </p:nvSpPr>
          <p:spPr bwMode="auto">
            <a:xfrm>
              <a:off x="4912708" y="5755242"/>
              <a:ext cx="720413" cy="14212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>
              <a:noAutofit/>
            </a:bodyPr>
            <a:lstStyle>
              <a:defPPr>
                <a:defRPr lang="ru-RU"/>
              </a:defPPr>
              <a:lvl1pPr algn="ctr">
                <a:defRPr sz="1200" b="1">
                  <a:solidFill>
                    <a:schemeClr val="bg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ru-RU" sz="800" b="0" dirty="0" smtClean="0">
                  <a:solidFill>
                    <a:schemeClr val="tx1"/>
                  </a:solidFill>
                </a:rPr>
                <a:t>НОВОСИБИРС</a:t>
              </a:r>
              <a:r>
                <a:rPr lang="en-US" sz="800" b="0" dirty="0" smtClean="0">
                  <a:solidFill>
                    <a:schemeClr val="tx1"/>
                  </a:solidFill>
                </a:rPr>
                <a:t>K</a:t>
              </a:r>
              <a:endParaRPr lang="ru-RU" sz="800" b="0" dirty="0">
                <a:solidFill>
                  <a:schemeClr val="tx1"/>
                </a:solidFill>
              </a:endParaRPr>
            </a:p>
          </p:txBody>
        </p:sp>
        <p:sp>
          <p:nvSpPr>
            <p:cNvPr id="204" name="Овал 203"/>
            <p:cNvSpPr/>
            <p:nvPr/>
          </p:nvSpPr>
          <p:spPr bwMode="auto">
            <a:xfrm>
              <a:off x="5563263" y="5728334"/>
              <a:ext cx="58371" cy="58371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79" name="Овал 78"/>
          <p:cNvSpPr/>
          <p:nvPr/>
        </p:nvSpPr>
        <p:spPr bwMode="auto">
          <a:xfrm>
            <a:off x="8604763" y="5406442"/>
            <a:ext cx="72000" cy="72000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88" name="TextBox 87"/>
          <p:cNvSpPr txBox="1"/>
          <p:nvPr/>
        </p:nvSpPr>
        <p:spPr bwMode="auto">
          <a:xfrm>
            <a:off x="8613775" y="5499101"/>
            <a:ext cx="590222" cy="1519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no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ru-RU" sz="800" b="0" dirty="0" smtClean="0">
                <a:solidFill>
                  <a:schemeClr val="tx1"/>
                </a:solidFill>
              </a:rPr>
              <a:t>ЮЖНО-САХАЛИНСК</a:t>
            </a:r>
            <a:endParaRPr lang="ru-RU" sz="800" b="0" dirty="0">
              <a:solidFill>
                <a:schemeClr val="tx1"/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296636" y="5260739"/>
            <a:ext cx="2739292" cy="27699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Impact" panose="020B0806030902050204" pitchFamily="34" charset="0"/>
              </a:rPr>
              <a:t>ОБТК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08" name="Rectangle 2"/>
          <p:cNvSpPr>
            <a:spLocks noChangeArrowheads="1"/>
          </p:cNvSpPr>
          <p:nvPr/>
        </p:nvSpPr>
        <p:spPr bwMode="auto">
          <a:xfrm>
            <a:off x="312739" y="5597490"/>
            <a:ext cx="2515978" cy="185567"/>
          </a:xfrm>
          <a:prstGeom prst="rect">
            <a:avLst/>
          </a:prstGeom>
          <a:solidFill>
            <a:srgbClr val="FFFFFF">
              <a:alpha val="67843"/>
            </a:srgbClr>
          </a:solidFill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</a:pPr>
            <a:r>
              <a:rPr lang="ru-RU" altLang="ru-RU" sz="1100" b="1" cap="all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Объединённый береговой технологический комплекс</a:t>
            </a:r>
            <a:endParaRPr lang="ru-RU" altLang="ru-RU" sz="1100" b="1" cap="all" dirty="0">
              <a:solidFill>
                <a:schemeClr val="bg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</a:pPr>
            <a:endParaRPr lang="ru-RU" altLang="ru-RU" sz="1100" b="1" cap="all" dirty="0">
              <a:solidFill>
                <a:schemeClr val="bg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86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3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8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animBg="1"/>
      <p:bldP spid="78" grpId="0" animBg="1"/>
      <p:bldP spid="117" grpId="0" animBg="1"/>
      <p:bldP spid="1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MarAV\Desktop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12" y="1247723"/>
            <a:ext cx="1773688" cy="26031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Line 7"/>
          <p:cNvSpPr>
            <a:spLocks noChangeShapeType="1"/>
          </p:cNvSpPr>
          <p:nvPr/>
        </p:nvSpPr>
        <p:spPr bwMode="auto">
          <a:xfrm>
            <a:off x="0" y="5770563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b="0" dirty="0" smtClean="0">
                <a:latin typeface="+mn-lt"/>
              </a:rPr>
              <a:t>Оценка деятельности интегрированной системы менеджмента  Общества</a:t>
            </a:r>
            <a:endParaRPr lang="ru-RU" sz="2600" b="0" dirty="0">
              <a:latin typeface="+mn-lt"/>
            </a:endParaRPr>
          </a:p>
        </p:txBody>
      </p:sp>
      <p:pic>
        <p:nvPicPr>
          <p:cNvPr id="1027" name="Picture 3" descr="D:\Users\MarAV\Desktop\Рисунок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92" y="1250448"/>
            <a:ext cx="1805243" cy="25951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Users\MarAV\Desktop\Сертификаты\img-203152750-000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4578" y="1257744"/>
            <a:ext cx="1829205" cy="259516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CheAG\Desktop\доклад РК\фото\HaLLwnjRO7KqtGWx2-8WYA=s600.jpg"/>
          <p:cNvPicPr>
            <a:picLocks noChangeAspect="1" noChangeArrowheads="1"/>
          </p:cNvPicPr>
          <p:nvPr/>
        </p:nvPicPr>
        <p:blipFill rotWithShape="1">
          <a:blip r:embed="rId6"/>
          <a:srcRect t="18108" b="23400"/>
          <a:stretch/>
        </p:blipFill>
        <p:spPr bwMode="auto">
          <a:xfrm>
            <a:off x="4854651" y="1229438"/>
            <a:ext cx="4092496" cy="2704387"/>
          </a:xfrm>
          <a:prstGeom prst="rect">
            <a:avLst/>
          </a:prstGeom>
          <a:noFill/>
          <a:effectLst>
            <a:outerShdw blurRad="50800" dist="50800" dir="3600000" sx="102000" sy="102000" algn="ctr" rotWithShape="0">
              <a:schemeClr val="bg2">
                <a:lumMod val="40000"/>
                <a:lumOff val="6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-107950" y="2166370"/>
            <a:ext cx="4679950" cy="194842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8962" y="3639135"/>
            <a:ext cx="44092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ru-RU" dirty="0">
                <a:solidFill>
                  <a:srgbClr val="0070C0"/>
                </a:solidFill>
                <a:latin typeface="Impact" panose="020B0806030902050204" pitchFamily="34" charset="0"/>
              </a:rPr>
              <a:t>В ОБЩЕСТВЕ ВНЕДРЕНЫ:</a:t>
            </a:r>
          </a:p>
          <a:p>
            <a:pPr marL="266700" indent="-266700" algn="just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Система менеджмента качества на основе международного стандарта </a:t>
            </a:r>
            <a:r>
              <a:rPr lang="en-US" sz="1200" dirty="0" smtClean="0">
                <a:solidFill>
                  <a:schemeClr val="tx1"/>
                </a:solidFill>
              </a:rPr>
              <a:t>ISO</a:t>
            </a:r>
            <a:r>
              <a:rPr lang="ru-RU" sz="1200" dirty="0" smtClean="0">
                <a:solidFill>
                  <a:schemeClr val="tx1"/>
                </a:solidFill>
              </a:rPr>
              <a:t> 900</a:t>
            </a:r>
            <a:r>
              <a:rPr lang="en-US" sz="1200" dirty="0" smtClean="0">
                <a:solidFill>
                  <a:schemeClr val="tx1"/>
                </a:solidFill>
              </a:rPr>
              <a:t>1:2015, </a:t>
            </a:r>
            <a:r>
              <a:rPr lang="ru-RU" sz="1200" dirty="0" smtClean="0">
                <a:solidFill>
                  <a:schemeClr val="tx1"/>
                </a:solidFill>
              </a:rPr>
              <a:t>межгосударственного стандарта       ГОСТ </a:t>
            </a:r>
            <a:r>
              <a:rPr lang="ru-RU" sz="1200" dirty="0" smtClean="0"/>
              <a:t>Р ИСО </a:t>
            </a:r>
            <a:r>
              <a:rPr lang="en-US" sz="1200" dirty="0" smtClean="0">
                <a:solidFill>
                  <a:schemeClr val="tx1"/>
                </a:solidFill>
              </a:rPr>
              <a:t>9001-20</a:t>
            </a:r>
            <a:r>
              <a:rPr lang="ru-RU" sz="1200" dirty="0" smtClean="0">
                <a:solidFill>
                  <a:schemeClr val="tx1"/>
                </a:solidFill>
              </a:rPr>
              <a:t>15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и корпоративного стандарта 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</a:t>
            </a:r>
            <a:r>
              <a:rPr lang="ru-RU" sz="1200" dirty="0" smtClean="0">
                <a:solidFill>
                  <a:schemeClr val="tx1"/>
                </a:solidFill>
              </a:rPr>
              <a:t>СТО Газпром </a:t>
            </a:r>
            <a:r>
              <a:rPr lang="en-US" sz="1200" dirty="0" smtClean="0">
                <a:solidFill>
                  <a:schemeClr val="tx1"/>
                </a:solidFill>
              </a:rPr>
              <a:t>   </a:t>
            </a:r>
            <a:r>
              <a:rPr lang="ru-RU" sz="1200" dirty="0" smtClean="0">
                <a:solidFill>
                  <a:schemeClr val="tx1"/>
                </a:solidFill>
              </a:rPr>
              <a:t>9001-2012</a:t>
            </a:r>
            <a:endParaRPr lang="ru-RU" sz="700" dirty="0" smtClean="0">
              <a:solidFill>
                <a:schemeClr val="tx1"/>
              </a:solidFill>
            </a:endParaRPr>
          </a:p>
          <a:p>
            <a:pPr marL="266700" indent="-266700" algn="just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Система экологического менеджмента на основе международного стандарта </a:t>
            </a:r>
            <a:r>
              <a:rPr lang="en-US" sz="1200" dirty="0" smtClean="0">
                <a:solidFill>
                  <a:schemeClr val="tx1"/>
                </a:solidFill>
              </a:rPr>
              <a:t>ISO</a:t>
            </a:r>
            <a:r>
              <a:rPr lang="ru-RU" sz="1200" dirty="0" smtClean="0">
                <a:solidFill>
                  <a:schemeClr val="tx1"/>
                </a:solidFill>
              </a:rPr>
              <a:t> 14001:2015 и национального стандарта               ГОСТ Р ИСО 14001-2016 </a:t>
            </a:r>
            <a:endParaRPr lang="ru-RU" sz="700" dirty="0" smtClean="0">
              <a:solidFill>
                <a:schemeClr val="tx1"/>
              </a:solidFill>
            </a:endParaRP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</a:rPr>
              <a:t>С</a:t>
            </a:r>
            <a:r>
              <a:rPr lang="ru-RU" sz="1200" dirty="0" smtClean="0">
                <a:solidFill>
                  <a:schemeClr val="tx1"/>
                </a:solidFill>
              </a:rPr>
              <a:t>истема менеджмента охраны труда и промышленной безопасности на основе международного стандарта 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OHSAS 18001:2007 и национального стандарта ГОСТ Р 54934/</a:t>
            </a:r>
            <a:r>
              <a:rPr lang="en-US" sz="1200" dirty="0" smtClean="0">
                <a:solidFill>
                  <a:schemeClr val="tx1"/>
                </a:solidFill>
              </a:rPr>
              <a:t>OHSAS 18001:2007</a:t>
            </a: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4906963" y="4051298"/>
            <a:ext cx="4071937" cy="1474786"/>
          </a:xfrm>
          <a:prstGeom prst="rect">
            <a:avLst/>
          </a:prstGeom>
          <a:noFill/>
          <a:ln cmpd="sng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ru-RU"/>
            </a:defPPr>
            <a:lvl1pPr algn="ctr"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79387">
              <a:defRPr/>
            </a:pPr>
            <a:r>
              <a:rPr lang="ru-RU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Премия Правительства Российской Федерации </a:t>
            </a:r>
          </a:p>
          <a:p>
            <a:pPr marL="179387">
              <a:defRPr/>
            </a:pPr>
            <a:r>
              <a:rPr lang="ru-RU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за достижение высоких результатов в области качества продукции и услуг, внедрение высокоэффективных методов менеджмента качества</a:t>
            </a:r>
          </a:p>
        </p:txBody>
      </p:sp>
    </p:spTree>
    <p:extLst>
      <p:ext uri="{BB962C8B-B14F-4D97-AF65-F5344CB8AC3E}">
        <p14:creationId xmlns:p14="http://schemas.microsoft.com/office/powerpoint/2010/main" val="104676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59000" y="63305"/>
            <a:ext cx="6985000" cy="1009650"/>
          </a:xfrm>
        </p:spPr>
        <p:txBody>
          <a:bodyPr/>
          <a:lstStyle/>
          <a:p>
            <a:pPr algn="l"/>
            <a:r>
              <a:rPr lang="ru-RU" dirty="0" smtClean="0"/>
              <a:t>Дорожная карта по взаимодействию ПАО «Газпром»   с промышленным комплексом Томской области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/>
          </p:nvPr>
        </p:nvGraphicFramePr>
        <p:xfrm>
          <a:off x="113902" y="4050238"/>
          <a:ext cx="5486400" cy="2277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5633856" y="2324097"/>
            <a:ext cx="3472044" cy="421386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171450" indent="-1714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cap="all" dirty="0">
                <a:solidFill>
                  <a:schemeClr val="bg2">
                    <a:lumMod val="50000"/>
                  </a:schemeClr>
                </a:solidFill>
              </a:rPr>
              <a:t>ОАО «ТЭМЗ»</a:t>
            </a:r>
          </a:p>
          <a:p>
            <a:pPr marL="171450" indent="-1714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cap="all" dirty="0">
                <a:solidFill>
                  <a:schemeClr val="bg2">
                    <a:lumMod val="50000"/>
                  </a:schemeClr>
                </a:solidFill>
              </a:rPr>
              <a:t>АО «НПФ </a:t>
            </a:r>
            <a:r>
              <a:rPr lang="ru-RU" sz="1200" cap="all" dirty="0" err="1">
                <a:solidFill>
                  <a:schemeClr val="bg2">
                    <a:lumMod val="50000"/>
                  </a:schemeClr>
                </a:solidFill>
              </a:rPr>
              <a:t>Микран</a:t>
            </a:r>
            <a:r>
              <a:rPr lang="ru-RU" sz="1200" cap="all" dirty="0">
                <a:solidFill>
                  <a:schemeClr val="bg2">
                    <a:lumMod val="50000"/>
                  </a:schemeClr>
                </a:solidFill>
              </a:rPr>
              <a:t>»</a:t>
            </a:r>
          </a:p>
          <a:p>
            <a:pPr marL="171450" indent="-1714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cap="all" dirty="0">
                <a:solidFill>
                  <a:schemeClr val="bg2">
                    <a:lumMod val="50000"/>
                  </a:schemeClr>
                </a:solidFill>
              </a:rPr>
              <a:t>АО «</a:t>
            </a:r>
            <a:r>
              <a:rPr lang="ru-RU" sz="1200" cap="all" dirty="0" err="1">
                <a:solidFill>
                  <a:schemeClr val="bg2">
                    <a:lumMod val="50000"/>
                  </a:schemeClr>
                </a:solidFill>
              </a:rPr>
              <a:t>ЭлеСи</a:t>
            </a:r>
            <a:r>
              <a:rPr lang="ru-RU" sz="1200" cap="all" dirty="0">
                <a:solidFill>
                  <a:schemeClr val="bg2">
                    <a:lumMod val="50000"/>
                  </a:schemeClr>
                </a:solidFill>
              </a:rPr>
              <a:t>»</a:t>
            </a:r>
          </a:p>
          <a:p>
            <a:pPr marL="171450" indent="-1714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cap="all" dirty="0">
                <a:solidFill>
                  <a:schemeClr val="bg2">
                    <a:lumMod val="50000"/>
                  </a:schemeClr>
                </a:solidFill>
              </a:rPr>
              <a:t>ООО «</a:t>
            </a:r>
            <a:r>
              <a:rPr lang="ru-RU" sz="1200" cap="all" dirty="0" err="1">
                <a:solidFill>
                  <a:schemeClr val="bg2">
                    <a:lumMod val="50000"/>
                  </a:schemeClr>
                </a:solidFill>
              </a:rPr>
              <a:t>Элком</a:t>
            </a:r>
            <a:r>
              <a:rPr lang="ru-RU" sz="1200" cap="all" dirty="0">
                <a:solidFill>
                  <a:schemeClr val="bg2">
                    <a:lumMod val="50000"/>
                  </a:schemeClr>
                </a:solidFill>
              </a:rPr>
              <a:t>+»</a:t>
            </a:r>
          </a:p>
          <a:p>
            <a:pPr marL="171450" indent="-1714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cap="all" dirty="0">
                <a:solidFill>
                  <a:schemeClr val="bg2">
                    <a:lumMod val="50000"/>
                  </a:schemeClr>
                </a:solidFill>
              </a:rPr>
              <a:t>ООО «Томский кабельный завод»</a:t>
            </a:r>
          </a:p>
          <a:p>
            <a:pPr marL="171450" indent="-1714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cap="all" dirty="0">
                <a:solidFill>
                  <a:schemeClr val="bg2">
                    <a:lumMod val="50000"/>
                  </a:schemeClr>
                </a:solidFill>
              </a:rPr>
              <a:t>ООО НПО «Сибирский машиностроитель»</a:t>
            </a:r>
          </a:p>
          <a:p>
            <a:pPr marL="171450" indent="-1714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cap="all" dirty="0">
                <a:solidFill>
                  <a:schemeClr val="bg2">
                    <a:lumMod val="50000"/>
                  </a:schemeClr>
                </a:solidFill>
              </a:rPr>
              <a:t>ООО НПП «</a:t>
            </a:r>
            <a:r>
              <a:rPr lang="ru-RU" sz="1200" cap="all" dirty="0" smtClean="0">
                <a:solidFill>
                  <a:schemeClr val="bg2">
                    <a:lumMod val="50000"/>
                  </a:schemeClr>
                </a:solidFill>
              </a:rPr>
              <a:t>ТЭК»</a:t>
            </a:r>
            <a:endParaRPr lang="ru-RU" sz="1200" cap="all" dirty="0">
              <a:solidFill>
                <a:schemeClr val="bg2">
                  <a:lumMod val="50000"/>
                </a:schemeClr>
              </a:solidFill>
            </a:endParaRPr>
          </a:p>
          <a:p>
            <a:pPr marL="171450" indent="-1714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cap="all" dirty="0">
                <a:solidFill>
                  <a:schemeClr val="bg2">
                    <a:lumMod val="50000"/>
                  </a:schemeClr>
                </a:solidFill>
              </a:rPr>
              <a:t>ОАО «Манотомь»</a:t>
            </a:r>
          </a:p>
          <a:p>
            <a:pPr marL="171450" indent="-1714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cap="all" dirty="0">
                <a:solidFill>
                  <a:schemeClr val="bg2">
                    <a:lumMod val="50000"/>
                  </a:schemeClr>
                </a:solidFill>
              </a:rPr>
              <a:t>ЗАО «СМП-95»</a:t>
            </a:r>
          </a:p>
          <a:p>
            <a:pPr marL="171450" indent="-1714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cap="all" dirty="0">
                <a:solidFill>
                  <a:schemeClr val="bg2">
                    <a:lumMod val="50000"/>
                  </a:schemeClr>
                </a:solidFill>
              </a:rPr>
              <a:t>АО «</a:t>
            </a:r>
            <a:r>
              <a:rPr lang="ru-RU" sz="1200" cap="all" dirty="0" err="1">
                <a:solidFill>
                  <a:schemeClr val="bg2">
                    <a:lumMod val="50000"/>
                  </a:schemeClr>
                </a:solidFill>
              </a:rPr>
              <a:t>Сибкабель</a:t>
            </a:r>
            <a:r>
              <a:rPr lang="ru-RU" sz="1200" cap="all" dirty="0">
                <a:solidFill>
                  <a:schemeClr val="bg2">
                    <a:lumMod val="50000"/>
                  </a:schemeClr>
                </a:solidFill>
              </a:rPr>
              <a:t>»</a:t>
            </a:r>
          </a:p>
          <a:p>
            <a:pPr marL="171450" indent="-1714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cap="all" dirty="0">
                <a:solidFill>
                  <a:schemeClr val="bg2">
                    <a:lumMod val="50000"/>
                  </a:schemeClr>
                </a:solidFill>
              </a:rPr>
              <a:t>ООО «</a:t>
            </a:r>
            <a:r>
              <a:rPr lang="ru-RU" sz="1200" cap="all" dirty="0" err="1">
                <a:solidFill>
                  <a:schemeClr val="bg2">
                    <a:lumMod val="50000"/>
                  </a:schemeClr>
                </a:solidFill>
              </a:rPr>
              <a:t>Телекор</a:t>
            </a:r>
            <a:r>
              <a:rPr lang="ru-RU" sz="1200" cap="all" dirty="0">
                <a:solidFill>
                  <a:schemeClr val="bg2">
                    <a:lumMod val="50000"/>
                  </a:schemeClr>
                </a:solidFill>
              </a:rPr>
              <a:t>»</a:t>
            </a:r>
          </a:p>
          <a:p>
            <a:pPr marL="171450" indent="-1714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cap="all" dirty="0">
                <a:solidFill>
                  <a:schemeClr val="bg2">
                    <a:lumMod val="50000"/>
                  </a:schemeClr>
                </a:solidFill>
              </a:rPr>
              <a:t>ООО «ОЙЛТИМ»</a:t>
            </a:r>
          </a:p>
          <a:p>
            <a:pPr marL="171450" indent="-1714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cap="all" dirty="0">
                <a:solidFill>
                  <a:schemeClr val="bg2">
                    <a:lumMod val="50000"/>
                  </a:schemeClr>
                </a:solidFill>
              </a:rPr>
              <a:t>ООО НПП «</a:t>
            </a:r>
            <a:r>
              <a:rPr lang="ru-RU" sz="1200" cap="all" dirty="0" err="1">
                <a:solidFill>
                  <a:schemeClr val="bg2">
                    <a:lumMod val="50000"/>
                  </a:schemeClr>
                </a:solidFill>
              </a:rPr>
              <a:t>ЭлетроХимЗащита</a:t>
            </a:r>
            <a:r>
              <a:rPr lang="ru-RU" sz="1200" cap="all" dirty="0">
                <a:solidFill>
                  <a:schemeClr val="bg2">
                    <a:lumMod val="50000"/>
                  </a:schemeClr>
                </a:solidFill>
              </a:rPr>
              <a:t>»</a:t>
            </a:r>
          </a:p>
          <a:p>
            <a:pPr marL="171450" indent="-1714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cap="all" dirty="0">
                <a:solidFill>
                  <a:schemeClr val="bg2">
                    <a:lumMod val="50000"/>
                  </a:schemeClr>
                </a:solidFill>
              </a:rPr>
              <a:t>ЗАО «Наука и серийный выпуск»</a:t>
            </a:r>
          </a:p>
          <a:p>
            <a:pPr marL="171450" indent="-1714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cap="all" dirty="0">
                <a:solidFill>
                  <a:schemeClr val="bg2">
                    <a:lumMod val="50000"/>
                  </a:schemeClr>
                </a:solidFill>
              </a:rPr>
              <a:t>НИ ТПУ</a:t>
            </a:r>
          </a:p>
          <a:p>
            <a:pPr marL="171450" indent="-1714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cap="all" dirty="0">
                <a:solidFill>
                  <a:schemeClr val="bg2">
                    <a:lumMod val="50000"/>
                  </a:schemeClr>
                </a:solidFill>
              </a:rPr>
              <a:t>НИ ТГУ</a:t>
            </a:r>
          </a:p>
          <a:p>
            <a:pPr marL="171450" indent="-1714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cap="all" dirty="0">
                <a:solidFill>
                  <a:schemeClr val="bg2">
                    <a:lumMod val="50000"/>
                  </a:schemeClr>
                </a:solidFill>
              </a:rPr>
              <a:t>ТУСУР</a:t>
            </a:r>
          </a:p>
          <a:p>
            <a:pPr marL="171450" indent="-1714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cap="all" dirty="0">
                <a:solidFill>
                  <a:schemeClr val="bg2">
                    <a:lumMod val="50000"/>
                  </a:schemeClr>
                </a:solidFill>
              </a:rPr>
              <a:t>ИХН СО РАН </a:t>
            </a:r>
          </a:p>
          <a:p>
            <a:pPr marL="171450" indent="-1714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200" cap="all" dirty="0">
                <a:solidFill>
                  <a:schemeClr val="bg2">
                    <a:lumMod val="50000"/>
                  </a:schemeClr>
                </a:solidFill>
              </a:rPr>
              <a:t>и др.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1266681" y="-732179"/>
            <a:ext cx="5156907" cy="6049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rgbClr val="003366"/>
                </a:solidFill>
              </a:rPr>
              <a:t>Ожидаемый </a:t>
            </a:r>
            <a:r>
              <a:rPr lang="ru-RU" sz="1600" dirty="0">
                <a:solidFill>
                  <a:srgbClr val="003366"/>
                </a:solidFill>
              </a:rPr>
              <a:t>в 2017 </a:t>
            </a:r>
            <a:r>
              <a:rPr lang="ru-RU" sz="1600" dirty="0" smtClean="0">
                <a:solidFill>
                  <a:srgbClr val="003366"/>
                </a:solidFill>
              </a:rPr>
              <a:t>году </a:t>
            </a:r>
            <a:r>
              <a:rPr lang="ru-RU" sz="1600" dirty="0">
                <a:solidFill>
                  <a:srgbClr val="003366"/>
                </a:solidFill>
              </a:rPr>
              <a:t>объем поставок продукции в подразделения Группы Газпром </a:t>
            </a:r>
            <a:r>
              <a:rPr lang="ru-RU" sz="1600" dirty="0" smtClean="0">
                <a:solidFill>
                  <a:srgbClr val="003366"/>
                </a:solidFill>
              </a:rPr>
              <a:t>составит </a:t>
            </a:r>
            <a:r>
              <a:rPr lang="ru-RU" sz="1600" b="1" dirty="0" smtClean="0">
                <a:solidFill>
                  <a:srgbClr val="003366"/>
                </a:solidFill>
              </a:rPr>
              <a:t>3,8 </a:t>
            </a:r>
            <a:r>
              <a:rPr lang="ru-RU" sz="1600" b="1" dirty="0">
                <a:solidFill>
                  <a:srgbClr val="003366"/>
                </a:solidFill>
              </a:rPr>
              <a:t>млрд. руб</a:t>
            </a:r>
            <a:r>
              <a:rPr lang="ru-RU" sz="1600" b="1" dirty="0" smtClean="0">
                <a:solidFill>
                  <a:srgbClr val="003366"/>
                </a:solidFill>
              </a:rPr>
              <a:t>.</a:t>
            </a:r>
            <a:endParaRPr lang="ru-RU" sz="1600" b="1" dirty="0">
              <a:solidFill>
                <a:srgbClr val="0033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060941" y="-1701742"/>
            <a:ext cx="5156907" cy="8480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rgbClr val="003366"/>
                </a:solidFill>
              </a:rPr>
              <a:t>Участниками Дорожной карты </a:t>
            </a:r>
            <a:r>
              <a:rPr lang="ru-RU" sz="1600" dirty="0">
                <a:solidFill>
                  <a:srgbClr val="003366"/>
                </a:solidFill>
              </a:rPr>
              <a:t>выступают </a:t>
            </a:r>
            <a:r>
              <a:rPr lang="ru-RU" sz="1600" b="1" dirty="0" smtClean="0">
                <a:solidFill>
                  <a:srgbClr val="003366"/>
                </a:solidFill>
              </a:rPr>
              <a:t>более 20 </a:t>
            </a:r>
            <a:r>
              <a:rPr lang="ru-RU" sz="1600" dirty="0" smtClean="0">
                <a:solidFill>
                  <a:srgbClr val="003366"/>
                </a:solidFill>
              </a:rPr>
              <a:t>крупных промышленных и малых инновационных предприятий, а также научных организаций Томской области</a:t>
            </a:r>
            <a:endParaRPr lang="ru-RU" sz="1600" dirty="0">
              <a:solidFill>
                <a:srgbClr val="003366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1727" y="-1268125"/>
            <a:ext cx="662207" cy="66220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896350"/>
            <a:ext cx="5633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70C0"/>
                </a:solidFill>
                <a:latin typeface="Impact" panose="020B0806030902050204" pitchFamily="34" charset="0"/>
              </a:rPr>
              <a:t>ОБЪЕМ ЦЕНТРАЛИЗОВАННЫХ ПОСТАВОК ТОМСКОЙ ПРОДУКЦИИ КОМПАНИЯМ ГРУППЫ ГАЗПРОМ</a:t>
            </a:r>
            <a:endParaRPr lang="ru-RU" sz="14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093" y="-3197893"/>
            <a:ext cx="3990448" cy="2768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550501" y="1079239"/>
            <a:ext cx="355539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rgbClr val="0070C0"/>
                </a:solidFill>
                <a:latin typeface="Impact" panose="020B0806030902050204" pitchFamily="34" charset="0"/>
              </a:rPr>
              <a:t>Участниками Дорожной карты с 2013 по 2017 гг. стали более 20 промышленных предприятий, </a:t>
            </a:r>
            <a:r>
              <a:rPr lang="ru-RU" sz="1500" dirty="0">
                <a:solidFill>
                  <a:srgbClr val="0070C0"/>
                </a:solidFill>
                <a:latin typeface="Impact" panose="020B0806030902050204" pitchFamily="34" charset="0"/>
              </a:rPr>
              <a:t>малых инновационных </a:t>
            </a:r>
            <a:r>
              <a:rPr lang="ru-RU" sz="1500" dirty="0" smtClean="0">
                <a:solidFill>
                  <a:srgbClr val="0070C0"/>
                </a:solidFill>
                <a:latin typeface="Impact" panose="020B0806030902050204" pitchFamily="34" charset="0"/>
              </a:rPr>
              <a:t>компаний и научно-образовательных </a:t>
            </a:r>
          </a:p>
          <a:p>
            <a:r>
              <a:rPr lang="ru-RU" sz="1500" dirty="0" smtClean="0">
                <a:solidFill>
                  <a:srgbClr val="0070C0"/>
                </a:solidFill>
                <a:latin typeface="Impact" panose="020B0806030902050204" pitchFamily="34" charset="0"/>
              </a:rPr>
              <a:t>организаций </a:t>
            </a:r>
            <a:r>
              <a:rPr lang="ru-RU" sz="1500" dirty="0">
                <a:solidFill>
                  <a:srgbClr val="0070C0"/>
                </a:solidFill>
                <a:latin typeface="Impact" panose="020B0806030902050204" pitchFamily="34" charset="0"/>
              </a:rPr>
              <a:t>Томской области</a:t>
            </a:r>
            <a:r>
              <a:rPr lang="ru-RU" sz="1500" dirty="0" smtClean="0">
                <a:solidFill>
                  <a:srgbClr val="0070C0"/>
                </a:solidFill>
                <a:latin typeface="Impact" panose="020B0806030902050204" pitchFamily="34" charset="0"/>
              </a:rPr>
              <a:t> </a:t>
            </a:r>
            <a:endParaRPr lang="ru-RU" sz="15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pic>
        <p:nvPicPr>
          <p:cNvPr id="1026" name="Picture 2" descr="W:\_Совместная_работа\ROS\Дорожная карта\temz 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5" b="20973"/>
          <a:stretch/>
        </p:blipFill>
        <p:spPr bwMode="auto">
          <a:xfrm>
            <a:off x="268288" y="1153150"/>
            <a:ext cx="5042852" cy="270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83881" y="4491600"/>
            <a:ext cx="1180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м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</a:rPr>
              <a:t>лрд. рублей</a:t>
            </a:r>
            <a:endParaRPr lang="ru-RU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97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t="15673" r="48733" b="7212"/>
          <a:stretch/>
        </p:blipFill>
        <p:spPr>
          <a:xfrm>
            <a:off x="0" y="1728785"/>
            <a:ext cx="4687888" cy="3971925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311400" y="152400"/>
            <a:ext cx="69850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l"/>
            <a:r>
              <a:rPr lang="ru-RU" kern="0" dirty="0" smtClean="0"/>
              <a:t>Основание для реализации проекта </a:t>
            </a:r>
            <a:br>
              <a:rPr lang="ru-RU" kern="0" dirty="0" smtClean="0"/>
            </a:br>
            <a:r>
              <a:rPr lang="ru-RU" kern="0" dirty="0" smtClean="0"/>
              <a:t>«Магистральный газопровод «Сила Сибири»</a:t>
            </a:r>
            <a:endParaRPr lang="ru-RU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4845132" y="1866107"/>
            <a:ext cx="4145249" cy="800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150" b="1" dirty="0" smtClean="0">
                <a:solidFill>
                  <a:srgbClr val="0304A3"/>
                </a:solidFill>
              </a:rPr>
              <a:t>ПАО «Газпром» и Китайская Национальная Нефтегазовая Корпорация подписали контракт на поставку российского трубопроводного газа в Китай в объеме 38 млрд куб. м в год сроком на 30 лет </a:t>
            </a:r>
            <a:endParaRPr lang="ru-RU" sz="1150" b="1" dirty="0">
              <a:solidFill>
                <a:srgbClr val="0304A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5132" y="3137666"/>
            <a:ext cx="4145249" cy="11541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150" b="1" dirty="0" smtClean="0">
                <a:solidFill>
                  <a:srgbClr val="0304A3"/>
                </a:solidFill>
              </a:rPr>
              <a:t>Подписан Федеральный закон №106-ФЗ «О ратификации Соглашения между Правительством Российской Федерации и Правительством Китайской Народной Республики о сотрудничестве в сфере поставок природного газа из Российской Федерации в Китайскую Народную Республику по «восточному маршруту»</a:t>
            </a:r>
            <a:endParaRPr lang="ru-RU" sz="1150" b="1" dirty="0">
              <a:solidFill>
                <a:srgbClr val="0304A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4182" y="4736307"/>
            <a:ext cx="4145249" cy="800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150" b="1" dirty="0" smtClean="0">
                <a:solidFill>
                  <a:srgbClr val="0304A3"/>
                </a:solidFill>
              </a:rPr>
              <a:t>Подписано Дополнительное соглашение к Договору купли-продажи природного газа по «восточному» маршруту между    ПАО «Газпром» и КННК со сроком начала поставки с 20 декабря 2019 года.</a:t>
            </a:r>
            <a:endParaRPr lang="ru-RU" sz="1150" b="1" dirty="0">
              <a:solidFill>
                <a:srgbClr val="0304A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3140869" y="1766095"/>
            <a:ext cx="1501775" cy="338137"/>
          </a:xfrm>
          <a:prstGeom prst="rect">
            <a:avLst/>
          </a:prstGeom>
          <a:solidFill>
            <a:srgbClr val="0065B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rPr>
              <a:t>2014 год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140868" y="3182145"/>
            <a:ext cx="1501775" cy="338137"/>
          </a:xfrm>
          <a:prstGeom prst="rect">
            <a:avLst/>
          </a:prstGeom>
          <a:solidFill>
            <a:srgbClr val="0065B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rPr>
              <a:t>2015 год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158332" y="4603751"/>
            <a:ext cx="1501775" cy="338137"/>
          </a:xfrm>
          <a:prstGeom prst="rect">
            <a:avLst/>
          </a:prstGeom>
          <a:solidFill>
            <a:srgbClr val="0065B0"/>
          </a:solid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</a:rPr>
              <a:t>2017 год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140869" y="2125261"/>
            <a:ext cx="1501775" cy="703664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304A3"/>
                </a:solidFill>
                <a:latin typeface="Arial Narrow" pitchFamily="34" charset="0"/>
              </a:rPr>
              <a:t>21 </a:t>
            </a:r>
            <a:r>
              <a:rPr lang="ru-RU" sz="2400" b="1" dirty="0" smtClean="0">
                <a:solidFill>
                  <a:srgbClr val="0304A3"/>
                </a:solidFill>
                <a:latin typeface="Arial Narrow" pitchFamily="34" charset="0"/>
              </a:rPr>
              <a:t>мая</a:t>
            </a:r>
            <a:endParaRPr lang="ru-RU" sz="2400" b="1" dirty="0">
              <a:solidFill>
                <a:srgbClr val="0304A3"/>
              </a:solidFill>
              <a:latin typeface="Arial Narrow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137693" y="3539334"/>
            <a:ext cx="1501775" cy="703664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304A3"/>
                </a:solidFill>
                <a:latin typeface="Arial Narrow" pitchFamily="34" charset="0"/>
              </a:rPr>
              <a:t>2 </a:t>
            </a:r>
            <a:r>
              <a:rPr lang="ru-RU" sz="2400" b="1" dirty="0" smtClean="0">
                <a:solidFill>
                  <a:srgbClr val="0304A3"/>
                </a:solidFill>
                <a:latin typeface="Arial Narrow" pitchFamily="34" charset="0"/>
              </a:rPr>
              <a:t>мая</a:t>
            </a:r>
            <a:endParaRPr lang="ru-RU" sz="2400" b="1" dirty="0">
              <a:solidFill>
                <a:srgbClr val="0304A3"/>
              </a:solidFill>
              <a:latin typeface="Arial Narrow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3158332" y="4946651"/>
            <a:ext cx="1501775" cy="703664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304A3"/>
                </a:solidFill>
                <a:latin typeface="Arial Narrow" pitchFamily="34" charset="0"/>
              </a:rPr>
              <a:t>4 июля</a:t>
            </a:r>
            <a:endParaRPr lang="ru-RU" sz="2400" b="1" dirty="0">
              <a:solidFill>
                <a:srgbClr val="0304A3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696724"/>
            <a:ext cx="3054350" cy="1980000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3366"/>
              </a:gs>
            </a:gsLst>
            <a:lin ang="2700000" scaled="1"/>
          </a:gradFill>
        </p:spPr>
        <p:txBody>
          <a:bodyPr wrap="square" rtlCol="0" anchor="ctr" anchorCtr="0">
            <a:spAutoFit/>
          </a:bodyPr>
          <a:lstStyle/>
          <a:p>
            <a:pPr algn="just"/>
            <a:r>
              <a:rPr lang="ru-RU" sz="1200" dirty="0" smtClean="0">
                <a:solidFill>
                  <a:schemeClr val="bg1"/>
                </a:solidFill>
              </a:rPr>
              <a:t>Государственная «Программа создания в Восточной Сибири и на Дальнем Востоке единой системы добычи, транспортировки газа и газоснабжения с учетом возможного экспорта газа на рынки Китая и других стран АТР» (Восточная газовая программа ) утверждена в сентябре 2007 года приказом № 340 Министерства промышленности и энергетики РФ 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2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TT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TT Заголовок текст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GTT</Template>
  <TotalTime>14288</TotalTime>
  <Words>1017</Words>
  <Application>Microsoft Office PowerPoint</Application>
  <PresentationFormat>Экран (4:3)</PresentationFormat>
  <Paragraphs>219</Paragraphs>
  <Slides>15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GTT</vt:lpstr>
      <vt:lpstr>GTT Заголовок текст</vt:lpstr>
      <vt:lpstr>О ХОДЕ РЕАЛИЗАЦИИ ИНВЕСТИЦИОННОГО ПРОЕКТА «Магистральный газопровод «Сила СИБИРИ»</vt:lpstr>
      <vt:lpstr>Создание Общества</vt:lpstr>
      <vt:lpstr>Хроника важнейших событий</vt:lpstr>
      <vt:lpstr>Хроника важнейших событий</vt:lpstr>
      <vt:lpstr>Территория ответственности  ООО «Газпром трансгаз Томск» </vt:lpstr>
      <vt:lpstr>Взаимодействие с компанией «Sakhalin Energy»  по проекту «Сахалин-2»</vt:lpstr>
      <vt:lpstr>Оценка деятельности интегрированной системы менеджмента  Общества</vt:lpstr>
      <vt:lpstr>Дорожная карта по взаимодействию ПАО «Газпром»   с промышленным комплексом Томской области</vt:lpstr>
      <vt:lpstr>Презентация PowerPoint</vt:lpstr>
      <vt:lpstr>Схема расположения магистрального газопровода «Сила Сибири»</vt:lpstr>
      <vt:lpstr>Основные характеристики магистрального газопровода «Сила Сибири»</vt:lpstr>
      <vt:lpstr>Основные вехи реализации проекта «Магистральный газопровод «Сила Сибири»</vt:lpstr>
      <vt:lpstr>Презентация PowerPoint</vt:lpstr>
      <vt:lpstr>Презентация PowerPoint</vt:lpstr>
      <vt:lpstr>СПАСИБО ЗА ВНИМАНИЕ</vt:lpstr>
    </vt:vector>
  </TitlesOfParts>
  <Company>ООО "Газпром трансгаз Томск"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750</cp:revision>
  <cp:lastPrinted>2017-11-30T07:42:18Z</cp:lastPrinted>
  <dcterms:created xsi:type="dcterms:W3CDTF">2011-09-29T03:35:56Z</dcterms:created>
  <dcterms:modified xsi:type="dcterms:W3CDTF">2018-10-23T01:24:11Z</dcterms:modified>
</cp:coreProperties>
</file>